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3F36"/>
    <a:srgbClr val="964035"/>
    <a:srgbClr val="B17169"/>
    <a:srgbClr val="D99B93"/>
    <a:srgbClr val="BF5440"/>
    <a:srgbClr val="CE7869"/>
    <a:srgbClr val="E4B8AF"/>
    <a:srgbClr val="55B27B"/>
    <a:srgbClr val="7AC398"/>
    <a:srgbClr val="B8E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619" autoAdjust="0"/>
    <p:restoredTop sz="94660"/>
  </p:normalViewPr>
  <p:slideViewPr>
    <p:cSldViewPr snapToGrid="0">
      <p:cViewPr varScale="1">
        <p:scale>
          <a:sx n="32" d="100"/>
          <a:sy n="32" d="100"/>
        </p:scale>
        <p:origin x="176" y="568"/>
      </p:cViewPr>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Users\yalinqu\Documents\NASA\Validation\Validation%20Process.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C:\Users\yalinqu\Documents\NASA\Validation\Pixel_Landcove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yalinqu\Documents\NASA\Validation\AT\HOBO\AirT_1005_allstop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0" dirty="0"/>
              <a:t>Land Surface Temperature</a:t>
            </a:r>
            <a:r>
              <a:rPr lang="en-US" sz="1600" b="0" baseline="0" dirty="0"/>
              <a:t> Validation</a:t>
            </a:r>
            <a:endParaRPr lang="en-US" sz="1600" b="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Landsat LST</c:v>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'2017 Fall Innerpixel'!$A$2:$A$13</c:f>
              <c:numCache>
                <c:formatCode>General</c:formatCode>
                <c:ptCount val="12"/>
                <c:pt idx="0">
                  <c:v>1127.0</c:v>
                </c:pt>
                <c:pt idx="1">
                  <c:v>9365.0</c:v>
                </c:pt>
                <c:pt idx="2">
                  <c:v>2630.0</c:v>
                </c:pt>
                <c:pt idx="3">
                  <c:v>4362.0</c:v>
                </c:pt>
                <c:pt idx="4">
                  <c:v>4334.0</c:v>
                </c:pt>
                <c:pt idx="5">
                  <c:v>2214.0</c:v>
                </c:pt>
                <c:pt idx="6">
                  <c:v>3672.0</c:v>
                </c:pt>
                <c:pt idx="7">
                  <c:v>6791.0</c:v>
                </c:pt>
                <c:pt idx="8">
                  <c:v>3860.0</c:v>
                </c:pt>
                <c:pt idx="9">
                  <c:v>6393.0</c:v>
                </c:pt>
                <c:pt idx="10">
                  <c:v>3851.0</c:v>
                </c:pt>
                <c:pt idx="11">
                  <c:v>3154.0</c:v>
                </c:pt>
              </c:numCache>
            </c:numRef>
          </c:cat>
          <c:val>
            <c:numRef>
              <c:f>'2017 Fall Innerpixel'!$I$2:$I$13</c:f>
              <c:numCache>
                <c:formatCode>0.00</c:formatCode>
                <c:ptCount val="12"/>
                <c:pt idx="0">
                  <c:v>105.3213023723892</c:v>
                </c:pt>
                <c:pt idx="1">
                  <c:v>104.736433179831</c:v>
                </c:pt>
                <c:pt idx="2">
                  <c:v>107.0715150287277</c:v>
                </c:pt>
                <c:pt idx="3">
                  <c:v>106.1337440298183</c:v>
                </c:pt>
                <c:pt idx="4">
                  <c:v>104.9059888513341</c:v>
                </c:pt>
                <c:pt idx="5">
                  <c:v>109.6894424359445</c:v>
                </c:pt>
                <c:pt idx="6">
                  <c:v>107.9459280804243</c:v>
                </c:pt>
                <c:pt idx="7">
                  <c:v>107.487150286089</c:v>
                </c:pt>
                <c:pt idx="8">
                  <c:v>105.1520371163122</c:v>
                </c:pt>
                <c:pt idx="9">
                  <c:v>109.190284938543</c:v>
                </c:pt>
                <c:pt idx="10">
                  <c:v>106.7473093702466</c:v>
                </c:pt>
                <c:pt idx="11">
                  <c:v>110.2705243870301</c:v>
                </c:pt>
              </c:numCache>
            </c:numRef>
          </c:val>
          <c:smooth val="0"/>
          <c:extLst xmlns:c16r2="http://schemas.microsoft.com/office/drawing/2015/06/chart">
            <c:ext xmlns:c16="http://schemas.microsoft.com/office/drawing/2014/chart" uri="{C3380CC4-5D6E-409C-BE32-E72D297353CC}">
              <c16:uniqueId val="{00000000-4737-4AED-B2C5-63A482F90894}"/>
            </c:ext>
          </c:extLst>
        </c:ser>
        <c:ser>
          <c:idx val="3"/>
          <c:order val="3"/>
          <c:tx>
            <c:v>Adjusted In-situ LST</c:v>
          </c:tx>
          <c:spPr>
            <a:ln w="28575" cap="rnd">
              <a:solidFill>
                <a:schemeClr val="accent4"/>
              </a:solidFill>
              <a:round/>
            </a:ln>
            <a:effectLst/>
          </c:spPr>
          <c:marker>
            <c:symbol val="circle"/>
            <c:size val="5"/>
            <c:spPr>
              <a:solidFill>
                <a:schemeClr val="accent4"/>
              </a:solidFill>
              <a:ln w="9525">
                <a:solidFill>
                  <a:schemeClr val="accent4"/>
                </a:solidFill>
              </a:ln>
              <a:effectLst/>
            </c:spPr>
          </c:marker>
          <c:val>
            <c:numRef>
              <c:f>'2017 Fall Innerpixel'!$H$2:$H$13</c:f>
              <c:numCache>
                <c:formatCode>0.00</c:formatCode>
                <c:ptCount val="12"/>
                <c:pt idx="0">
                  <c:v>99.0</c:v>
                </c:pt>
                <c:pt idx="1">
                  <c:v>104.0</c:v>
                </c:pt>
                <c:pt idx="2">
                  <c:v>105.0</c:v>
                </c:pt>
                <c:pt idx="3">
                  <c:v>102.92</c:v>
                </c:pt>
                <c:pt idx="4">
                  <c:v>104.8</c:v>
                </c:pt>
                <c:pt idx="5">
                  <c:v>107.6</c:v>
                </c:pt>
                <c:pt idx="6">
                  <c:v>108.854</c:v>
                </c:pt>
                <c:pt idx="7">
                  <c:v>106.994</c:v>
                </c:pt>
                <c:pt idx="8">
                  <c:v>103.919</c:v>
                </c:pt>
                <c:pt idx="9">
                  <c:v>109.71</c:v>
                </c:pt>
                <c:pt idx="10">
                  <c:v>104.273</c:v>
                </c:pt>
                <c:pt idx="11">
                  <c:v>110.563</c:v>
                </c:pt>
              </c:numCache>
            </c:numRef>
          </c:val>
          <c:smooth val="0"/>
          <c:extLst xmlns:c16r2="http://schemas.microsoft.com/office/drawing/2015/06/chart">
            <c:ext xmlns:c16="http://schemas.microsoft.com/office/drawing/2014/chart" uri="{C3380CC4-5D6E-409C-BE32-E72D297353CC}">
              <c16:uniqueId val="{00000001-4737-4AED-B2C5-63A482F90894}"/>
            </c:ext>
          </c:extLst>
        </c:ser>
        <c:ser>
          <c:idx val="1"/>
          <c:order val="1"/>
          <c:tx>
            <c:v>Insitu LST</c:v>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'2017 Fall Innerpixel'!$A$2:$A$13</c:f>
              <c:numCache>
                <c:formatCode>General</c:formatCode>
                <c:ptCount val="12"/>
                <c:pt idx="0">
                  <c:v>1127.0</c:v>
                </c:pt>
                <c:pt idx="1">
                  <c:v>9365.0</c:v>
                </c:pt>
                <c:pt idx="2">
                  <c:v>2630.0</c:v>
                </c:pt>
                <c:pt idx="3">
                  <c:v>4362.0</c:v>
                </c:pt>
                <c:pt idx="4">
                  <c:v>4334.0</c:v>
                </c:pt>
                <c:pt idx="5">
                  <c:v>2214.0</c:v>
                </c:pt>
                <c:pt idx="6">
                  <c:v>3672.0</c:v>
                </c:pt>
                <c:pt idx="7">
                  <c:v>6791.0</c:v>
                </c:pt>
                <c:pt idx="8">
                  <c:v>3860.0</c:v>
                </c:pt>
                <c:pt idx="9">
                  <c:v>6393.0</c:v>
                </c:pt>
                <c:pt idx="10">
                  <c:v>3851.0</c:v>
                </c:pt>
                <c:pt idx="11">
                  <c:v>3154.0</c:v>
                </c:pt>
              </c:numCache>
            </c:numRef>
          </c:cat>
          <c:val>
            <c:numRef>
              <c:f>'2017 Fall Innerpixel'!$G$2:$G$13</c:f>
              <c:numCache>
                <c:formatCode>0.00</c:formatCode>
                <c:ptCount val="12"/>
                <c:pt idx="0">
                  <c:v>99.0</c:v>
                </c:pt>
                <c:pt idx="1">
                  <c:v>104.0</c:v>
                </c:pt>
                <c:pt idx="2">
                  <c:v>105.0</c:v>
                </c:pt>
                <c:pt idx="3">
                  <c:v>105.5</c:v>
                </c:pt>
                <c:pt idx="4">
                  <c:v>106.0</c:v>
                </c:pt>
                <c:pt idx="5">
                  <c:v>108.5</c:v>
                </c:pt>
                <c:pt idx="6">
                  <c:v>112.0</c:v>
                </c:pt>
                <c:pt idx="7">
                  <c:v>113.0</c:v>
                </c:pt>
                <c:pt idx="8">
                  <c:v>113.5</c:v>
                </c:pt>
                <c:pt idx="9">
                  <c:v>114.0</c:v>
                </c:pt>
                <c:pt idx="10">
                  <c:v>117.0</c:v>
                </c:pt>
                <c:pt idx="11">
                  <c:v>119.0</c:v>
                </c:pt>
              </c:numCache>
            </c:numRef>
          </c:val>
          <c:smooth val="0"/>
          <c:extLst xmlns:c16r2="http://schemas.microsoft.com/office/drawing/2015/06/chart">
            <c:ext xmlns:c16="http://schemas.microsoft.com/office/drawing/2014/chart" uri="{C3380CC4-5D6E-409C-BE32-E72D297353CC}">
              <c16:uniqueId val="{00000002-4737-4AED-B2C5-63A482F90894}"/>
            </c:ext>
          </c:extLst>
        </c:ser>
        <c:dLbls>
          <c:showLegendKey val="0"/>
          <c:showVal val="0"/>
          <c:showCatName val="0"/>
          <c:showSerName val="0"/>
          <c:showPercent val="0"/>
          <c:showBubbleSize val="0"/>
        </c:dLbls>
        <c:marker val="1"/>
        <c:smooth val="0"/>
        <c:axId val="-2009068800"/>
        <c:axId val="1872957744"/>
        <c:extLst xmlns:c16r2="http://schemas.microsoft.com/office/drawing/2015/06/chart">
          <c:ext xmlns:c15="http://schemas.microsoft.com/office/drawing/2012/chart" uri="{02D57815-91ED-43cb-92C2-25804820EDAC}">
            <c15:filteredLineSeries>
              <c15:ser>
                <c:idx val="2"/>
                <c:order val="2"/>
                <c:tx>
                  <c:v>NDVI</c:v>
                </c:tx>
                <c:spPr>
                  <a:ln w="28575" cap="rnd">
                    <a:solidFill>
                      <a:schemeClr val="accent6"/>
                    </a:solidFill>
                    <a:round/>
                  </a:ln>
                  <a:effectLst/>
                </c:spPr>
                <c:marker>
                  <c:symbol val="circle"/>
                  <c:size val="5"/>
                  <c:spPr>
                    <a:solidFill>
                      <a:schemeClr val="accent3"/>
                    </a:solidFill>
                    <a:ln w="9525">
                      <a:solidFill>
                        <a:schemeClr val="accent3"/>
                      </a:solidFill>
                    </a:ln>
                    <a:effectLst/>
                  </c:spPr>
                </c:marker>
                <c:val>
                  <c:numRef>
                    <c:extLst xmlns:c16r2="http://schemas.microsoft.com/office/drawing/2015/06/chart">
                      <c:ext uri="{02D57815-91ED-43cb-92C2-25804820EDAC}">
                        <c15:formulaRef>
                          <c15:sqref>'2017 Fall Innerpixel'!$W$2:$W$13</c15:sqref>
                        </c15:formulaRef>
                      </c:ext>
                    </c:extLst>
                    <c:numCache>
                      <c:formatCode>0.00000000000</c:formatCode>
                      <c:ptCount val="12"/>
                      <c:pt idx="0">
                        <c:v>0.043035</c:v>
                      </c:pt>
                      <c:pt idx="1">
                        <c:v>0.374575</c:v>
                      </c:pt>
                      <c:pt idx="2">
                        <c:v>0.066273</c:v>
                      </c:pt>
                      <c:pt idx="3">
                        <c:v>0.075269</c:v>
                      </c:pt>
                      <c:pt idx="4">
                        <c:v>0.317144</c:v>
                      </c:pt>
                      <c:pt idx="5">
                        <c:v>0.114468</c:v>
                      </c:pt>
                      <c:pt idx="6">
                        <c:v>0.059615</c:v>
                      </c:pt>
                      <c:pt idx="7">
                        <c:v>0.119502</c:v>
                      </c:pt>
                      <c:pt idx="8">
                        <c:v>0.010494</c:v>
                      </c:pt>
                      <c:pt idx="9">
                        <c:v>0.055701</c:v>
                      </c:pt>
                      <c:pt idx="10">
                        <c:v>0.143805</c:v>
                      </c:pt>
                      <c:pt idx="11">
                        <c:v>0.0424</c:v>
                      </c:pt>
                    </c:numCache>
                  </c:numRef>
                </c:val>
                <c:smooth val="0"/>
                <c:extLst xmlns:c16r2="http://schemas.microsoft.com/office/drawing/2015/06/chart">
                  <c:ext xmlns:c16="http://schemas.microsoft.com/office/drawing/2014/chart" uri="{C3380CC4-5D6E-409C-BE32-E72D297353CC}">
                    <c16:uniqueId val="{00000003-4737-4AED-B2C5-63A482F90894}"/>
                  </c:ext>
                </c:extLst>
              </c15:ser>
            </c15:filteredLineSeries>
          </c:ext>
        </c:extLst>
      </c:lineChart>
      <c:catAx>
        <c:axId val="-200906880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Bus Stop #</a:t>
                </a:r>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872957744"/>
        <c:crosses val="autoZero"/>
        <c:auto val="1"/>
        <c:lblAlgn val="ctr"/>
        <c:lblOffset val="100"/>
        <c:noMultiLvlLbl val="0"/>
      </c:catAx>
      <c:valAx>
        <c:axId val="1872957744"/>
        <c:scaling>
          <c:orientation val="minMax"/>
          <c:min val="9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dirty="0"/>
                  <a:t>Temperature</a:t>
                </a:r>
                <a:r>
                  <a:rPr lang="en-US" sz="1600" baseline="0" dirty="0"/>
                  <a:t> (F)</a:t>
                </a:r>
                <a:endParaRPr lang="en-US" sz="16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009068800"/>
        <c:crosses val="autoZero"/>
        <c:crossBetween val="between"/>
      </c:valAx>
      <c:spPr>
        <a:noFill/>
        <a:ln>
          <a:noFill/>
        </a:ln>
        <a:effectLst/>
      </c:spPr>
    </c:plotArea>
    <c:legend>
      <c:legendPos val="b"/>
      <c:layout>
        <c:manualLayout>
          <c:xMode val="edge"/>
          <c:yMode val="edge"/>
          <c:x val="0.18688771891538"/>
          <c:y val="0.916846030850781"/>
          <c:w val="0.672994707840035"/>
          <c:h val="0.04822608222502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t>Land Cover in Bus Stop Pixel</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0887200847310825"/>
          <c:y val="0.156361268154852"/>
          <c:w val="0.885905345662577"/>
          <c:h val="0.608340455325797"/>
        </c:manualLayout>
      </c:layout>
      <c:bar3DChart>
        <c:barDir val="col"/>
        <c:grouping val="percentStacked"/>
        <c:varyColors val="0"/>
        <c:ser>
          <c:idx val="7"/>
          <c:order val="0"/>
          <c:tx>
            <c:strRef>
              <c:f>Export_Output!$I$1</c:f>
              <c:strCache>
                <c:ptCount val="1"/>
                <c:pt idx="0">
                  <c:v>Asphalt Ground</c:v>
                </c:pt>
              </c:strCache>
            </c:strRef>
          </c:tx>
          <c:spPr>
            <a:solidFill>
              <a:schemeClr val="bg2">
                <a:lumMod val="50000"/>
              </a:schemeClr>
            </a:solidFill>
            <a:ln>
              <a:noFill/>
            </a:ln>
            <a:effectLst/>
            <a:sp3d/>
          </c:spPr>
          <c:invertIfNegative val="0"/>
          <c:cat>
            <c:numRef>
              <c:f>Export_Output!$B$2:$B$13</c:f>
              <c:numCache>
                <c:formatCode>0</c:formatCode>
                <c:ptCount val="12"/>
                <c:pt idx="0">
                  <c:v>1127.0</c:v>
                </c:pt>
                <c:pt idx="1">
                  <c:v>2214.0</c:v>
                </c:pt>
                <c:pt idx="2">
                  <c:v>2630.0</c:v>
                </c:pt>
                <c:pt idx="3">
                  <c:v>3154.0</c:v>
                </c:pt>
                <c:pt idx="4">
                  <c:v>3672.0</c:v>
                </c:pt>
                <c:pt idx="5">
                  <c:v>3851.0</c:v>
                </c:pt>
                <c:pt idx="6">
                  <c:v>3860.0</c:v>
                </c:pt>
                <c:pt idx="7">
                  <c:v>4334.0</c:v>
                </c:pt>
                <c:pt idx="8">
                  <c:v>4362.0</c:v>
                </c:pt>
                <c:pt idx="9">
                  <c:v>6393.0</c:v>
                </c:pt>
                <c:pt idx="10">
                  <c:v>6791.0</c:v>
                </c:pt>
                <c:pt idx="11">
                  <c:v>9365.0</c:v>
                </c:pt>
              </c:numCache>
            </c:numRef>
          </c:cat>
          <c:val>
            <c:numRef>
              <c:f>Export_Output!$I$2:$I$13</c:f>
              <c:numCache>
                <c:formatCode>0.00</c:formatCode>
                <c:ptCount val="12"/>
                <c:pt idx="0">
                  <c:v>74.77777295375886</c:v>
                </c:pt>
                <c:pt idx="1">
                  <c:v>68.66666223687797</c:v>
                </c:pt>
                <c:pt idx="2">
                  <c:v>62.88888483182485</c:v>
                </c:pt>
                <c:pt idx="3">
                  <c:v>6.666666236590988</c:v>
                </c:pt>
                <c:pt idx="4">
                  <c:v>7.99112368381817</c:v>
                </c:pt>
                <c:pt idx="5">
                  <c:v>45.50500986618245</c:v>
                </c:pt>
                <c:pt idx="6">
                  <c:v>70.8102348649452</c:v>
                </c:pt>
                <c:pt idx="7">
                  <c:v>62.2641720363817</c:v>
                </c:pt>
                <c:pt idx="8">
                  <c:v>59.2675006549615</c:v>
                </c:pt>
                <c:pt idx="9">
                  <c:v>96.22221601472818</c:v>
                </c:pt>
                <c:pt idx="10">
                  <c:v>81.9090177591284</c:v>
                </c:pt>
                <c:pt idx="11">
                  <c:v>52.33332995720257</c:v>
                </c:pt>
              </c:numCache>
            </c:numRef>
          </c:val>
          <c:extLst xmlns:c16r2="http://schemas.microsoft.com/office/drawing/2015/06/chart">
            <c:ext xmlns:c16="http://schemas.microsoft.com/office/drawing/2014/chart" uri="{C3380CC4-5D6E-409C-BE32-E72D297353CC}">
              <c16:uniqueId val="{00000000-E4CC-431B-BF48-35587F93B875}"/>
            </c:ext>
          </c:extLst>
        </c:ser>
        <c:ser>
          <c:idx val="8"/>
          <c:order val="1"/>
          <c:tx>
            <c:strRef>
              <c:f>Export_Output!$J$1</c:f>
              <c:strCache>
                <c:ptCount val="1"/>
                <c:pt idx="0">
                  <c:v>Vegetation</c:v>
                </c:pt>
              </c:strCache>
            </c:strRef>
          </c:tx>
          <c:spPr>
            <a:solidFill>
              <a:srgbClr val="00B050"/>
            </a:solidFill>
            <a:ln>
              <a:noFill/>
            </a:ln>
            <a:effectLst/>
            <a:sp3d/>
          </c:spPr>
          <c:invertIfNegative val="0"/>
          <c:cat>
            <c:numRef>
              <c:f>Export_Output!$B$2:$B$13</c:f>
              <c:numCache>
                <c:formatCode>0</c:formatCode>
                <c:ptCount val="12"/>
                <c:pt idx="0">
                  <c:v>1127.0</c:v>
                </c:pt>
                <c:pt idx="1">
                  <c:v>2214.0</c:v>
                </c:pt>
                <c:pt idx="2">
                  <c:v>2630.0</c:v>
                </c:pt>
                <c:pt idx="3">
                  <c:v>3154.0</c:v>
                </c:pt>
                <c:pt idx="4">
                  <c:v>3672.0</c:v>
                </c:pt>
                <c:pt idx="5">
                  <c:v>3851.0</c:v>
                </c:pt>
                <c:pt idx="6">
                  <c:v>3860.0</c:v>
                </c:pt>
                <c:pt idx="7">
                  <c:v>4334.0</c:v>
                </c:pt>
                <c:pt idx="8">
                  <c:v>4362.0</c:v>
                </c:pt>
                <c:pt idx="9">
                  <c:v>6393.0</c:v>
                </c:pt>
                <c:pt idx="10">
                  <c:v>6791.0</c:v>
                </c:pt>
                <c:pt idx="11">
                  <c:v>9365.0</c:v>
                </c:pt>
              </c:numCache>
            </c:numRef>
          </c:cat>
          <c:val>
            <c:numRef>
              <c:f>Export_Output!$J$2:$J$13</c:f>
              <c:numCache>
                <c:formatCode>0.00</c:formatCode>
                <c:ptCount val="12"/>
                <c:pt idx="0">
                  <c:v>0.0</c:v>
                </c:pt>
                <c:pt idx="1">
                  <c:v>3.444444222236445</c:v>
                </c:pt>
                <c:pt idx="2">
                  <c:v>0.0</c:v>
                </c:pt>
                <c:pt idx="3">
                  <c:v>0.0</c:v>
                </c:pt>
                <c:pt idx="4">
                  <c:v>0.0</c:v>
                </c:pt>
                <c:pt idx="5">
                  <c:v>0.0</c:v>
                </c:pt>
                <c:pt idx="6">
                  <c:v>0.0</c:v>
                </c:pt>
                <c:pt idx="7">
                  <c:v>3.32963486825499</c:v>
                </c:pt>
                <c:pt idx="8">
                  <c:v>0.0</c:v>
                </c:pt>
                <c:pt idx="9">
                  <c:v>0.333333311829034</c:v>
                </c:pt>
                <c:pt idx="10">
                  <c:v>0.0</c:v>
                </c:pt>
                <c:pt idx="11">
                  <c:v>25.88888721871026</c:v>
                </c:pt>
              </c:numCache>
            </c:numRef>
          </c:val>
          <c:extLst xmlns:c16r2="http://schemas.microsoft.com/office/drawing/2015/06/chart">
            <c:ext xmlns:c16="http://schemas.microsoft.com/office/drawing/2014/chart" uri="{C3380CC4-5D6E-409C-BE32-E72D297353CC}">
              <c16:uniqueId val="{00000001-E4CC-431B-BF48-35587F93B875}"/>
            </c:ext>
          </c:extLst>
        </c:ser>
        <c:ser>
          <c:idx val="11"/>
          <c:order val="2"/>
          <c:tx>
            <c:strRef>
              <c:f>Export_Output!$M$1</c:f>
              <c:strCache>
                <c:ptCount val="1"/>
                <c:pt idx="0">
                  <c:v>Building</c:v>
                </c:pt>
              </c:strCache>
            </c:strRef>
          </c:tx>
          <c:spPr>
            <a:solidFill>
              <a:schemeClr val="accent2">
                <a:lumMod val="75000"/>
              </a:schemeClr>
            </a:solidFill>
            <a:ln>
              <a:noFill/>
            </a:ln>
            <a:effectLst/>
            <a:sp3d/>
          </c:spPr>
          <c:invertIfNegative val="0"/>
          <c:cat>
            <c:numRef>
              <c:f>Export_Output!$B$2:$B$13</c:f>
              <c:numCache>
                <c:formatCode>0</c:formatCode>
                <c:ptCount val="12"/>
                <c:pt idx="0">
                  <c:v>1127.0</c:v>
                </c:pt>
                <c:pt idx="1">
                  <c:v>2214.0</c:v>
                </c:pt>
                <c:pt idx="2">
                  <c:v>2630.0</c:v>
                </c:pt>
                <c:pt idx="3">
                  <c:v>3154.0</c:v>
                </c:pt>
                <c:pt idx="4">
                  <c:v>3672.0</c:v>
                </c:pt>
                <c:pt idx="5">
                  <c:v>3851.0</c:v>
                </c:pt>
                <c:pt idx="6">
                  <c:v>3860.0</c:v>
                </c:pt>
                <c:pt idx="7">
                  <c:v>4334.0</c:v>
                </c:pt>
                <c:pt idx="8">
                  <c:v>4362.0</c:v>
                </c:pt>
                <c:pt idx="9">
                  <c:v>6393.0</c:v>
                </c:pt>
                <c:pt idx="10">
                  <c:v>6791.0</c:v>
                </c:pt>
                <c:pt idx="11">
                  <c:v>9365.0</c:v>
                </c:pt>
              </c:numCache>
            </c:numRef>
          </c:cat>
          <c:val>
            <c:numRef>
              <c:f>Export_Output!$M$2:$M$13</c:f>
              <c:numCache>
                <c:formatCode>0.00</c:formatCode>
                <c:ptCount val="12"/>
                <c:pt idx="0">
                  <c:v>0.0</c:v>
                </c:pt>
                <c:pt idx="1">
                  <c:v>0.0</c:v>
                </c:pt>
                <c:pt idx="2">
                  <c:v>0.0</c:v>
                </c:pt>
                <c:pt idx="3">
                  <c:v>24.22222065957022</c:v>
                </c:pt>
                <c:pt idx="4">
                  <c:v>69.14541743082275</c:v>
                </c:pt>
                <c:pt idx="5">
                  <c:v>18.53496743329745</c:v>
                </c:pt>
                <c:pt idx="6">
                  <c:v>12.98557598625736</c:v>
                </c:pt>
                <c:pt idx="7">
                  <c:v>0.0</c:v>
                </c:pt>
                <c:pt idx="8">
                  <c:v>18.75694309114606</c:v>
                </c:pt>
                <c:pt idx="9">
                  <c:v>0.111111103943011</c:v>
                </c:pt>
                <c:pt idx="10">
                  <c:v>6.992233223344758</c:v>
                </c:pt>
                <c:pt idx="11">
                  <c:v>0.0</c:v>
                </c:pt>
              </c:numCache>
            </c:numRef>
          </c:val>
          <c:extLst xmlns:c16r2="http://schemas.microsoft.com/office/drawing/2015/06/chart">
            <c:ext xmlns:c16="http://schemas.microsoft.com/office/drawing/2014/chart" uri="{C3380CC4-5D6E-409C-BE32-E72D297353CC}">
              <c16:uniqueId val="{00000002-E4CC-431B-BF48-35587F93B875}"/>
            </c:ext>
          </c:extLst>
        </c:ser>
        <c:ser>
          <c:idx val="9"/>
          <c:order val="3"/>
          <c:tx>
            <c:strRef>
              <c:f>Export_Output!$K$1</c:f>
              <c:strCache>
                <c:ptCount val="1"/>
                <c:pt idx="0">
                  <c:v>Concrete Ground</c:v>
                </c:pt>
              </c:strCache>
            </c:strRef>
          </c:tx>
          <c:spPr>
            <a:solidFill>
              <a:schemeClr val="bg1">
                <a:lumMod val="85000"/>
              </a:schemeClr>
            </a:solidFill>
            <a:ln>
              <a:noFill/>
            </a:ln>
            <a:effectLst/>
            <a:sp3d/>
          </c:spPr>
          <c:invertIfNegative val="0"/>
          <c:cat>
            <c:numRef>
              <c:f>Export_Output!$B$2:$B$13</c:f>
              <c:numCache>
                <c:formatCode>0</c:formatCode>
                <c:ptCount val="12"/>
                <c:pt idx="0">
                  <c:v>1127.0</c:v>
                </c:pt>
                <c:pt idx="1">
                  <c:v>2214.0</c:v>
                </c:pt>
                <c:pt idx="2">
                  <c:v>2630.0</c:v>
                </c:pt>
                <c:pt idx="3">
                  <c:v>3154.0</c:v>
                </c:pt>
                <c:pt idx="4">
                  <c:v>3672.0</c:v>
                </c:pt>
                <c:pt idx="5">
                  <c:v>3851.0</c:v>
                </c:pt>
                <c:pt idx="6">
                  <c:v>3860.0</c:v>
                </c:pt>
                <c:pt idx="7">
                  <c:v>4334.0</c:v>
                </c:pt>
                <c:pt idx="8">
                  <c:v>4362.0</c:v>
                </c:pt>
                <c:pt idx="9">
                  <c:v>6393.0</c:v>
                </c:pt>
                <c:pt idx="10">
                  <c:v>6791.0</c:v>
                </c:pt>
                <c:pt idx="11">
                  <c:v>9365.0</c:v>
                </c:pt>
              </c:numCache>
            </c:numRef>
          </c:cat>
          <c:val>
            <c:numRef>
              <c:f>Export_Output!$K$2:$K$13</c:f>
              <c:numCache>
                <c:formatCode>0.00</c:formatCode>
                <c:ptCount val="12"/>
                <c:pt idx="0">
                  <c:v>14.66666572053528</c:v>
                </c:pt>
                <c:pt idx="1">
                  <c:v>27.88888708967827</c:v>
                </c:pt>
                <c:pt idx="2">
                  <c:v>37.11110871698846</c:v>
                </c:pt>
                <c:pt idx="3">
                  <c:v>0.0</c:v>
                </c:pt>
                <c:pt idx="4">
                  <c:v>14.20644210457937</c:v>
                </c:pt>
                <c:pt idx="5">
                  <c:v>34.51721480097502</c:v>
                </c:pt>
                <c:pt idx="6">
                  <c:v>16.20422302552617</c:v>
                </c:pt>
                <c:pt idx="7">
                  <c:v>34.40622697199915</c:v>
                </c:pt>
                <c:pt idx="8">
                  <c:v>21.97559013051798</c:v>
                </c:pt>
                <c:pt idx="9">
                  <c:v>0.555555519715056</c:v>
                </c:pt>
                <c:pt idx="10">
                  <c:v>8.546062828532481</c:v>
                </c:pt>
                <c:pt idx="11">
                  <c:v>15.3333323441913</c:v>
                </c:pt>
              </c:numCache>
            </c:numRef>
          </c:val>
          <c:extLst xmlns:c16r2="http://schemas.microsoft.com/office/drawing/2015/06/chart">
            <c:ext xmlns:c16="http://schemas.microsoft.com/office/drawing/2014/chart" uri="{C3380CC4-5D6E-409C-BE32-E72D297353CC}">
              <c16:uniqueId val="{00000003-E4CC-431B-BF48-35587F93B875}"/>
            </c:ext>
          </c:extLst>
        </c:ser>
        <c:ser>
          <c:idx val="1"/>
          <c:order val="4"/>
          <c:spPr>
            <a:solidFill>
              <a:schemeClr val="accent2"/>
            </a:solidFill>
            <a:ln>
              <a:noFill/>
            </a:ln>
            <a:effectLst/>
            <a:sp3d/>
          </c:spPr>
          <c:invertIfNegative val="0"/>
          <c:cat>
            <c:numRef>
              <c:f>Export_Output!$B$2:$B$13</c:f>
              <c:numCache>
                <c:formatCode>0</c:formatCode>
                <c:ptCount val="12"/>
                <c:pt idx="0">
                  <c:v>1127.0</c:v>
                </c:pt>
                <c:pt idx="1">
                  <c:v>2214.0</c:v>
                </c:pt>
                <c:pt idx="2">
                  <c:v>2630.0</c:v>
                </c:pt>
                <c:pt idx="3">
                  <c:v>3154.0</c:v>
                </c:pt>
                <c:pt idx="4">
                  <c:v>3672.0</c:v>
                </c:pt>
                <c:pt idx="5">
                  <c:v>3851.0</c:v>
                </c:pt>
                <c:pt idx="6">
                  <c:v>3860.0</c:v>
                </c:pt>
                <c:pt idx="7">
                  <c:v>4334.0</c:v>
                </c:pt>
                <c:pt idx="8">
                  <c:v>4362.0</c:v>
                </c:pt>
                <c:pt idx="9">
                  <c:v>6393.0</c:v>
                </c:pt>
                <c:pt idx="10">
                  <c:v>6791.0</c:v>
                </c:pt>
                <c:pt idx="11">
                  <c:v>9365.0</c:v>
                </c:pt>
              </c:numCache>
            </c:numRef>
          </c:cat>
          <c:val>
            <c:numRef>
              <c:f>Export_Output!$C$2:$C$13</c:f>
            </c:numRef>
          </c:val>
          <c:extLst xmlns:c16r2="http://schemas.microsoft.com/office/drawing/2015/06/chart">
            <c:ext xmlns:c16="http://schemas.microsoft.com/office/drawing/2014/chart" uri="{C3380CC4-5D6E-409C-BE32-E72D297353CC}">
              <c16:uniqueId val="{00000004-E4CC-431B-BF48-35587F93B875}"/>
            </c:ext>
          </c:extLst>
        </c:ser>
        <c:ser>
          <c:idx val="2"/>
          <c:order val="5"/>
          <c:spPr>
            <a:solidFill>
              <a:schemeClr val="accent3"/>
            </a:solidFill>
            <a:ln>
              <a:noFill/>
            </a:ln>
            <a:effectLst/>
            <a:sp3d/>
          </c:spPr>
          <c:invertIfNegative val="0"/>
          <c:cat>
            <c:numRef>
              <c:f>Export_Output!$B$2:$B$13</c:f>
              <c:numCache>
                <c:formatCode>0</c:formatCode>
                <c:ptCount val="12"/>
                <c:pt idx="0">
                  <c:v>1127.0</c:v>
                </c:pt>
                <c:pt idx="1">
                  <c:v>2214.0</c:v>
                </c:pt>
                <c:pt idx="2">
                  <c:v>2630.0</c:v>
                </c:pt>
                <c:pt idx="3">
                  <c:v>3154.0</c:v>
                </c:pt>
                <c:pt idx="4">
                  <c:v>3672.0</c:v>
                </c:pt>
                <c:pt idx="5">
                  <c:v>3851.0</c:v>
                </c:pt>
                <c:pt idx="6">
                  <c:v>3860.0</c:v>
                </c:pt>
                <c:pt idx="7">
                  <c:v>4334.0</c:v>
                </c:pt>
                <c:pt idx="8">
                  <c:v>4362.0</c:v>
                </c:pt>
                <c:pt idx="9">
                  <c:v>6393.0</c:v>
                </c:pt>
                <c:pt idx="10">
                  <c:v>6791.0</c:v>
                </c:pt>
                <c:pt idx="11">
                  <c:v>9365.0</c:v>
                </c:pt>
              </c:numCache>
            </c:numRef>
          </c:cat>
          <c:val>
            <c:numRef>
              <c:f>Export_Output!$D$2:$D$13</c:f>
            </c:numRef>
          </c:val>
          <c:extLst xmlns:c16r2="http://schemas.microsoft.com/office/drawing/2015/06/chart">
            <c:ext xmlns:c16="http://schemas.microsoft.com/office/drawing/2014/chart" uri="{C3380CC4-5D6E-409C-BE32-E72D297353CC}">
              <c16:uniqueId val="{00000005-E4CC-431B-BF48-35587F93B875}"/>
            </c:ext>
          </c:extLst>
        </c:ser>
        <c:ser>
          <c:idx val="10"/>
          <c:order val="6"/>
          <c:tx>
            <c:strRef>
              <c:f>Export_Output!$L$1</c:f>
              <c:strCache>
                <c:ptCount val="1"/>
                <c:pt idx="0">
                  <c:v>Bare Ground</c:v>
                </c:pt>
              </c:strCache>
            </c:strRef>
          </c:tx>
          <c:spPr>
            <a:solidFill>
              <a:schemeClr val="accent4">
                <a:lumMod val="75000"/>
              </a:schemeClr>
            </a:solidFill>
            <a:ln>
              <a:noFill/>
            </a:ln>
            <a:effectLst/>
            <a:sp3d/>
          </c:spPr>
          <c:invertIfNegative val="0"/>
          <c:cat>
            <c:numRef>
              <c:f>Export_Output!$B$2:$B$13</c:f>
              <c:numCache>
                <c:formatCode>0</c:formatCode>
                <c:ptCount val="12"/>
                <c:pt idx="0">
                  <c:v>1127.0</c:v>
                </c:pt>
                <c:pt idx="1">
                  <c:v>2214.0</c:v>
                </c:pt>
                <c:pt idx="2">
                  <c:v>2630.0</c:v>
                </c:pt>
                <c:pt idx="3">
                  <c:v>3154.0</c:v>
                </c:pt>
                <c:pt idx="4">
                  <c:v>3672.0</c:v>
                </c:pt>
                <c:pt idx="5">
                  <c:v>3851.0</c:v>
                </c:pt>
                <c:pt idx="6">
                  <c:v>3860.0</c:v>
                </c:pt>
                <c:pt idx="7">
                  <c:v>4334.0</c:v>
                </c:pt>
                <c:pt idx="8">
                  <c:v>4362.0</c:v>
                </c:pt>
                <c:pt idx="9">
                  <c:v>6393.0</c:v>
                </c:pt>
                <c:pt idx="10">
                  <c:v>6791.0</c:v>
                </c:pt>
                <c:pt idx="11">
                  <c:v>9365.0</c:v>
                </c:pt>
              </c:numCache>
            </c:numRef>
          </c:cat>
          <c:val>
            <c:numRef>
              <c:f>Export_Output!$L$2:$L$13</c:f>
              <c:numCache>
                <c:formatCode>0.00</c:formatCode>
                <c:ptCount val="12"/>
                <c:pt idx="0">
                  <c:v>10.5555548746222</c:v>
                </c:pt>
                <c:pt idx="1">
                  <c:v>0.0</c:v>
                </c:pt>
                <c:pt idx="2">
                  <c:v>0.0</c:v>
                </c:pt>
                <c:pt idx="3">
                  <c:v>69.22221775655669</c:v>
                </c:pt>
                <c:pt idx="4">
                  <c:v>8.6570506574671</c:v>
                </c:pt>
                <c:pt idx="5">
                  <c:v>1.442841776242798</c:v>
                </c:pt>
                <c:pt idx="6">
                  <c:v>0.0</c:v>
                </c:pt>
                <c:pt idx="7">
                  <c:v>0.0</c:v>
                </c:pt>
                <c:pt idx="8">
                  <c:v>0.0</c:v>
                </c:pt>
                <c:pt idx="9">
                  <c:v>2.777777598580442</c:v>
                </c:pt>
                <c:pt idx="10">
                  <c:v>2.552720065661127</c:v>
                </c:pt>
                <c:pt idx="11">
                  <c:v>6.444444028698776</c:v>
                </c:pt>
              </c:numCache>
            </c:numRef>
          </c:val>
          <c:extLst xmlns:c16r2="http://schemas.microsoft.com/office/drawing/2015/06/chart">
            <c:ext xmlns:c16="http://schemas.microsoft.com/office/drawing/2014/chart" uri="{C3380CC4-5D6E-409C-BE32-E72D297353CC}">
              <c16:uniqueId val="{00000006-E4CC-431B-BF48-35587F93B875}"/>
            </c:ext>
          </c:extLst>
        </c:ser>
        <c:ser>
          <c:idx val="3"/>
          <c:order val="7"/>
          <c:spPr>
            <a:solidFill>
              <a:schemeClr val="accent4"/>
            </a:solidFill>
            <a:ln>
              <a:noFill/>
            </a:ln>
            <a:effectLst/>
            <a:sp3d/>
          </c:spPr>
          <c:invertIfNegative val="0"/>
          <c:cat>
            <c:numRef>
              <c:f>Export_Output!$B$2:$B$13</c:f>
              <c:numCache>
                <c:formatCode>0</c:formatCode>
                <c:ptCount val="12"/>
                <c:pt idx="0">
                  <c:v>1127.0</c:v>
                </c:pt>
                <c:pt idx="1">
                  <c:v>2214.0</c:v>
                </c:pt>
                <c:pt idx="2">
                  <c:v>2630.0</c:v>
                </c:pt>
                <c:pt idx="3">
                  <c:v>3154.0</c:v>
                </c:pt>
                <c:pt idx="4">
                  <c:v>3672.0</c:v>
                </c:pt>
                <c:pt idx="5">
                  <c:v>3851.0</c:v>
                </c:pt>
                <c:pt idx="6">
                  <c:v>3860.0</c:v>
                </c:pt>
                <c:pt idx="7">
                  <c:v>4334.0</c:v>
                </c:pt>
                <c:pt idx="8">
                  <c:v>4362.0</c:v>
                </c:pt>
                <c:pt idx="9">
                  <c:v>6393.0</c:v>
                </c:pt>
                <c:pt idx="10">
                  <c:v>6791.0</c:v>
                </c:pt>
                <c:pt idx="11">
                  <c:v>9365.0</c:v>
                </c:pt>
              </c:numCache>
            </c:numRef>
          </c:cat>
          <c:val>
            <c:numRef>
              <c:f>Export_Output!$E$2:$E$13</c:f>
            </c:numRef>
          </c:val>
          <c:extLst xmlns:c16r2="http://schemas.microsoft.com/office/drawing/2015/06/chart">
            <c:ext xmlns:c16="http://schemas.microsoft.com/office/drawing/2014/chart" uri="{C3380CC4-5D6E-409C-BE32-E72D297353CC}">
              <c16:uniqueId val="{00000007-E4CC-431B-BF48-35587F93B875}"/>
            </c:ext>
          </c:extLst>
        </c:ser>
        <c:ser>
          <c:idx val="4"/>
          <c:order val="8"/>
          <c:spPr>
            <a:solidFill>
              <a:schemeClr val="accent5"/>
            </a:solidFill>
            <a:ln>
              <a:noFill/>
            </a:ln>
            <a:effectLst/>
            <a:sp3d/>
          </c:spPr>
          <c:invertIfNegative val="0"/>
          <c:cat>
            <c:numRef>
              <c:f>Export_Output!$B$2:$B$13</c:f>
              <c:numCache>
                <c:formatCode>0</c:formatCode>
                <c:ptCount val="12"/>
                <c:pt idx="0">
                  <c:v>1127.0</c:v>
                </c:pt>
                <c:pt idx="1">
                  <c:v>2214.0</c:v>
                </c:pt>
                <c:pt idx="2">
                  <c:v>2630.0</c:v>
                </c:pt>
                <c:pt idx="3">
                  <c:v>3154.0</c:v>
                </c:pt>
                <c:pt idx="4">
                  <c:v>3672.0</c:v>
                </c:pt>
                <c:pt idx="5">
                  <c:v>3851.0</c:v>
                </c:pt>
                <c:pt idx="6">
                  <c:v>3860.0</c:v>
                </c:pt>
                <c:pt idx="7">
                  <c:v>4334.0</c:v>
                </c:pt>
                <c:pt idx="8">
                  <c:v>4362.0</c:v>
                </c:pt>
                <c:pt idx="9">
                  <c:v>6393.0</c:v>
                </c:pt>
                <c:pt idx="10">
                  <c:v>6791.0</c:v>
                </c:pt>
                <c:pt idx="11">
                  <c:v>9365.0</c:v>
                </c:pt>
              </c:numCache>
            </c:numRef>
          </c:cat>
          <c:val>
            <c:numRef>
              <c:f>Export_Output!$F$2:$F$13</c:f>
            </c:numRef>
          </c:val>
          <c:extLst xmlns:c16r2="http://schemas.microsoft.com/office/drawing/2015/06/chart">
            <c:ext xmlns:c16="http://schemas.microsoft.com/office/drawing/2014/chart" uri="{C3380CC4-5D6E-409C-BE32-E72D297353CC}">
              <c16:uniqueId val="{00000008-E4CC-431B-BF48-35587F93B875}"/>
            </c:ext>
          </c:extLst>
        </c:ser>
        <c:ser>
          <c:idx val="5"/>
          <c:order val="9"/>
          <c:spPr>
            <a:solidFill>
              <a:schemeClr val="accent6"/>
            </a:solidFill>
            <a:ln>
              <a:noFill/>
            </a:ln>
            <a:effectLst/>
            <a:sp3d/>
          </c:spPr>
          <c:invertIfNegative val="0"/>
          <c:cat>
            <c:numRef>
              <c:f>Export_Output!$B$2:$B$13</c:f>
              <c:numCache>
                <c:formatCode>0</c:formatCode>
                <c:ptCount val="12"/>
                <c:pt idx="0">
                  <c:v>1127.0</c:v>
                </c:pt>
                <c:pt idx="1">
                  <c:v>2214.0</c:v>
                </c:pt>
                <c:pt idx="2">
                  <c:v>2630.0</c:v>
                </c:pt>
                <c:pt idx="3">
                  <c:v>3154.0</c:v>
                </c:pt>
                <c:pt idx="4">
                  <c:v>3672.0</c:v>
                </c:pt>
                <c:pt idx="5">
                  <c:v>3851.0</c:v>
                </c:pt>
                <c:pt idx="6">
                  <c:v>3860.0</c:v>
                </c:pt>
                <c:pt idx="7">
                  <c:v>4334.0</c:v>
                </c:pt>
                <c:pt idx="8">
                  <c:v>4362.0</c:v>
                </c:pt>
                <c:pt idx="9">
                  <c:v>6393.0</c:v>
                </c:pt>
                <c:pt idx="10">
                  <c:v>6791.0</c:v>
                </c:pt>
                <c:pt idx="11">
                  <c:v>9365.0</c:v>
                </c:pt>
              </c:numCache>
            </c:numRef>
          </c:cat>
          <c:val>
            <c:numRef>
              <c:f>Export_Output!$G$2:$G$13</c:f>
            </c:numRef>
          </c:val>
          <c:extLst xmlns:c16r2="http://schemas.microsoft.com/office/drawing/2015/06/chart">
            <c:ext xmlns:c16="http://schemas.microsoft.com/office/drawing/2014/chart" uri="{C3380CC4-5D6E-409C-BE32-E72D297353CC}">
              <c16:uniqueId val="{00000009-E4CC-431B-BF48-35587F93B875}"/>
            </c:ext>
          </c:extLst>
        </c:ser>
        <c:ser>
          <c:idx val="6"/>
          <c:order val="10"/>
          <c:spPr>
            <a:solidFill>
              <a:schemeClr val="accent1">
                <a:lumMod val="60000"/>
              </a:schemeClr>
            </a:solidFill>
            <a:ln>
              <a:noFill/>
            </a:ln>
            <a:effectLst/>
            <a:sp3d/>
          </c:spPr>
          <c:invertIfNegative val="0"/>
          <c:cat>
            <c:numRef>
              <c:f>Export_Output!$B$2:$B$13</c:f>
              <c:numCache>
                <c:formatCode>0</c:formatCode>
                <c:ptCount val="12"/>
                <c:pt idx="0">
                  <c:v>1127.0</c:v>
                </c:pt>
                <c:pt idx="1">
                  <c:v>2214.0</c:v>
                </c:pt>
                <c:pt idx="2">
                  <c:v>2630.0</c:v>
                </c:pt>
                <c:pt idx="3">
                  <c:v>3154.0</c:v>
                </c:pt>
                <c:pt idx="4">
                  <c:v>3672.0</c:v>
                </c:pt>
                <c:pt idx="5">
                  <c:v>3851.0</c:v>
                </c:pt>
                <c:pt idx="6">
                  <c:v>3860.0</c:v>
                </c:pt>
                <c:pt idx="7">
                  <c:v>4334.0</c:v>
                </c:pt>
                <c:pt idx="8">
                  <c:v>4362.0</c:v>
                </c:pt>
                <c:pt idx="9">
                  <c:v>6393.0</c:v>
                </c:pt>
                <c:pt idx="10">
                  <c:v>6791.0</c:v>
                </c:pt>
                <c:pt idx="11">
                  <c:v>9365.0</c:v>
                </c:pt>
              </c:numCache>
            </c:numRef>
          </c:cat>
          <c:val>
            <c:numRef>
              <c:f>Export_Output!$H$2:$H$13</c:f>
            </c:numRef>
          </c:val>
          <c:extLst xmlns:c16r2="http://schemas.microsoft.com/office/drawing/2015/06/chart">
            <c:ext xmlns:c16="http://schemas.microsoft.com/office/drawing/2014/chart" uri="{C3380CC4-5D6E-409C-BE32-E72D297353CC}">
              <c16:uniqueId val="{0000000A-E4CC-431B-BF48-35587F93B875}"/>
            </c:ext>
          </c:extLst>
        </c:ser>
        <c:dLbls>
          <c:showLegendKey val="0"/>
          <c:showVal val="0"/>
          <c:showCatName val="0"/>
          <c:showSerName val="0"/>
          <c:showPercent val="0"/>
          <c:showBubbleSize val="0"/>
        </c:dLbls>
        <c:gapWidth val="150"/>
        <c:shape val="box"/>
        <c:axId val="1829476176"/>
        <c:axId val="1802330816"/>
        <c:axId val="0"/>
      </c:bar3DChart>
      <c:catAx>
        <c:axId val="182947617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Bus</a:t>
                </a:r>
                <a:r>
                  <a:rPr lang="en-US" sz="1200" baseline="0" dirty="0"/>
                  <a:t> Stop #</a:t>
                </a:r>
                <a:endParaRPr lang="en-US" sz="1200" dirty="0"/>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802330816"/>
        <c:crosses val="autoZero"/>
        <c:auto val="1"/>
        <c:lblAlgn val="ctr"/>
        <c:lblOffset val="100"/>
        <c:noMultiLvlLbl val="0"/>
      </c:catAx>
      <c:valAx>
        <c:axId val="18023308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829476176"/>
        <c:crosses val="autoZero"/>
        <c:crossBetween val="between"/>
      </c:valAx>
      <c:spPr>
        <a:noFill/>
        <a:ln>
          <a:noFill/>
        </a:ln>
        <a:effectLst/>
      </c:spPr>
    </c:plotArea>
    <c:legend>
      <c:legendPos val="b"/>
      <c:layout>
        <c:manualLayout>
          <c:xMode val="edge"/>
          <c:yMode val="edge"/>
          <c:x val="0.0377735433548498"/>
          <c:y val="0.884948572154712"/>
          <c:w val="0.933434911531663"/>
          <c:h val="0.080475349552282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uFillTx/>
                <a:latin typeface="+mn-lt"/>
                <a:ea typeface="+mn-ea"/>
                <a:cs typeface="+mn-cs"/>
              </a:defRPr>
            </a:pPr>
            <a:r>
              <a:rPr lang="en-US" sz="1600" dirty="0">
                <a:uFillTx/>
              </a:rPr>
              <a:t>Bus</a:t>
            </a:r>
            <a:r>
              <a:rPr lang="en-US" sz="1600" baseline="0" dirty="0">
                <a:uFillTx/>
              </a:rPr>
              <a:t> Stop</a:t>
            </a:r>
            <a:r>
              <a:rPr lang="en-US" sz="1600" dirty="0">
                <a:uFillTx/>
              </a:rPr>
              <a:t> Air Temperature</a:t>
            </a:r>
            <a:r>
              <a:rPr lang="en-US" sz="1600" baseline="0" dirty="0">
                <a:uFillTx/>
              </a:rPr>
              <a:t> (°F)</a:t>
            </a:r>
          </a:p>
          <a:p>
            <a:pPr>
              <a:defRPr sz="1400" b="0" i="0" u="none" strike="noStrike" kern="1200" spc="0" baseline="0">
                <a:solidFill>
                  <a:schemeClr val="tx1">
                    <a:lumMod val="65000"/>
                    <a:lumOff val="35000"/>
                  </a:schemeClr>
                </a:solidFill>
                <a:uFillTx/>
                <a:latin typeface="+mn-lt"/>
                <a:ea typeface="+mn-ea"/>
                <a:cs typeface="+mn-cs"/>
              </a:defRPr>
            </a:pPr>
            <a:r>
              <a:rPr lang="en-US" sz="1600" baseline="0" dirty="0">
                <a:uFillTx/>
              </a:rPr>
              <a:t>by HOBO on 2017/10/05</a:t>
            </a:r>
            <a:endParaRPr lang="en-US" sz="1600" dirty="0">
              <a:uFillTx/>
            </a:endParaRPr>
          </a:p>
        </c:rich>
      </c:tx>
      <c:layout/>
      <c:overlay val="0"/>
      <c:spPr>
        <a:noFill/>
        <a:ln>
          <a:noFill/>
        </a:ln>
        <a:effectLst/>
      </c:spPr>
    </c:title>
    <c:autoTitleDeleted val="0"/>
    <c:plotArea>
      <c:layout/>
      <c:lineChart>
        <c:grouping val="standard"/>
        <c:varyColors val="0"/>
        <c:ser>
          <c:idx val="0"/>
          <c:order val="0"/>
          <c:tx>
            <c:v>2360</c:v>
          </c:tx>
          <c:spPr>
            <a:ln w="28575" cap="rnd">
              <a:solidFill>
                <a:schemeClr val="accent1"/>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all!$C$2:$C$241</c:f>
              <c:numCache>
                <c:formatCode>General</c:formatCode>
                <c:ptCount val="240"/>
                <c:pt idx="0">
                  <c:v>77.509</c:v>
                </c:pt>
                <c:pt idx="1">
                  <c:v>76.854</c:v>
                </c:pt>
                <c:pt idx="2">
                  <c:v>77.02899999999998</c:v>
                </c:pt>
                <c:pt idx="3">
                  <c:v>77.421</c:v>
                </c:pt>
                <c:pt idx="4">
                  <c:v>77.596</c:v>
                </c:pt>
                <c:pt idx="5">
                  <c:v>77.117</c:v>
                </c:pt>
                <c:pt idx="6">
                  <c:v>77.292</c:v>
                </c:pt>
                <c:pt idx="7">
                  <c:v>77.727</c:v>
                </c:pt>
                <c:pt idx="8">
                  <c:v>77.68399999999998</c:v>
                </c:pt>
                <c:pt idx="9">
                  <c:v>77.55299999999998</c:v>
                </c:pt>
                <c:pt idx="10">
                  <c:v>77.85899999999998</c:v>
                </c:pt>
                <c:pt idx="11">
                  <c:v>78.645</c:v>
                </c:pt>
                <c:pt idx="12">
                  <c:v>78.339</c:v>
                </c:pt>
                <c:pt idx="13">
                  <c:v>77.945</c:v>
                </c:pt>
                <c:pt idx="14">
                  <c:v>77.902</c:v>
                </c:pt>
                <c:pt idx="15">
                  <c:v>77.85899999999998</c:v>
                </c:pt>
                <c:pt idx="16">
                  <c:v>77.945</c:v>
                </c:pt>
                <c:pt idx="17">
                  <c:v>77.68399999999998</c:v>
                </c:pt>
                <c:pt idx="18">
                  <c:v>77.335</c:v>
                </c:pt>
                <c:pt idx="19">
                  <c:v>77.63899999999998</c:v>
                </c:pt>
                <c:pt idx="20">
                  <c:v>77.727</c:v>
                </c:pt>
                <c:pt idx="21">
                  <c:v>77.117</c:v>
                </c:pt>
                <c:pt idx="22">
                  <c:v>76.68099999999998</c:v>
                </c:pt>
                <c:pt idx="23">
                  <c:v>76.332</c:v>
                </c:pt>
                <c:pt idx="24">
                  <c:v>76.071</c:v>
                </c:pt>
                <c:pt idx="25">
                  <c:v>76.203</c:v>
                </c:pt>
                <c:pt idx="26">
                  <c:v>75.98500000000001</c:v>
                </c:pt>
                <c:pt idx="27">
                  <c:v>75.724</c:v>
                </c:pt>
                <c:pt idx="28">
                  <c:v>75.42</c:v>
                </c:pt>
                <c:pt idx="29">
                  <c:v>75.204</c:v>
                </c:pt>
                <c:pt idx="30">
                  <c:v>75.117</c:v>
                </c:pt>
                <c:pt idx="31">
                  <c:v>75.074</c:v>
                </c:pt>
                <c:pt idx="32">
                  <c:v>75.074</c:v>
                </c:pt>
                <c:pt idx="33">
                  <c:v>74.68299999999998</c:v>
                </c:pt>
                <c:pt idx="34">
                  <c:v>74.25</c:v>
                </c:pt>
                <c:pt idx="35">
                  <c:v>74.034</c:v>
                </c:pt>
                <c:pt idx="36">
                  <c:v>73.731</c:v>
                </c:pt>
                <c:pt idx="37">
                  <c:v>73.558</c:v>
                </c:pt>
                <c:pt idx="38">
                  <c:v>73.68799999999997</c:v>
                </c:pt>
                <c:pt idx="39">
                  <c:v>73.81800000000001</c:v>
                </c:pt>
                <c:pt idx="40">
                  <c:v>73.299</c:v>
                </c:pt>
                <c:pt idx="41">
                  <c:v>73.213</c:v>
                </c:pt>
                <c:pt idx="42">
                  <c:v>73.083</c:v>
                </c:pt>
                <c:pt idx="43">
                  <c:v>73.083</c:v>
                </c:pt>
                <c:pt idx="44">
                  <c:v>73.083</c:v>
                </c:pt>
                <c:pt idx="45">
                  <c:v>73.16999999999997</c:v>
                </c:pt>
                <c:pt idx="46">
                  <c:v>73.299</c:v>
                </c:pt>
                <c:pt idx="47">
                  <c:v>72.869</c:v>
                </c:pt>
                <c:pt idx="48">
                  <c:v>72.783</c:v>
                </c:pt>
                <c:pt idx="49">
                  <c:v>72.997</c:v>
                </c:pt>
                <c:pt idx="50">
                  <c:v>73.299</c:v>
                </c:pt>
                <c:pt idx="51">
                  <c:v>72.912</c:v>
                </c:pt>
                <c:pt idx="52">
                  <c:v>72.739</c:v>
                </c:pt>
                <c:pt idx="53">
                  <c:v>73.16999999999997</c:v>
                </c:pt>
                <c:pt idx="54">
                  <c:v>73.213</c:v>
                </c:pt>
                <c:pt idx="55">
                  <c:v>73.558</c:v>
                </c:pt>
                <c:pt idx="56">
                  <c:v>74.034</c:v>
                </c:pt>
                <c:pt idx="57">
                  <c:v>73.299</c:v>
                </c:pt>
                <c:pt idx="58">
                  <c:v>73.38599999999998</c:v>
                </c:pt>
                <c:pt idx="59">
                  <c:v>72.783</c:v>
                </c:pt>
                <c:pt idx="60">
                  <c:v>72.869</c:v>
                </c:pt>
                <c:pt idx="61">
                  <c:v>72.394</c:v>
                </c:pt>
                <c:pt idx="62">
                  <c:v>72.007</c:v>
                </c:pt>
                <c:pt idx="63">
                  <c:v>72.007</c:v>
                </c:pt>
                <c:pt idx="64">
                  <c:v>72.007</c:v>
                </c:pt>
                <c:pt idx="65">
                  <c:v>71.87699999999998</c:v>
                </c:pt>
                <c:pt idx="66">
                  <c:v>72.61</c:v>
                </c:pt>
                <c:pt idx="67">
                  <c:v>72.394</c:v>
                </c:pt>
                <c:pt idx="68">
                  <c:v>72.351</c:v>
                </c:pt>
                <c:pt idx="69">
                  <c:v>72.17799999999998</c:v>
                </c:pt>
                <c:pt idx="70">
                  <c:v>72.05</c:v>
                </c:pt>
                <c:pt idx="71">
                  <c:v>72.13599999999998</c:v>
                </c:pt>
                <c:pt idx="72">
                  <c:v>72.696</c:v>
                </c:pt>
                <c:pt idx="73">
                  <c:v>73.861</c:v>
                </c:pt>
                <c:pt idx="74">
                  <c:v>73.81800000000001</c:v>
                </c:pt>
                <c:pt idx="75">
                  <c:v>75.02899999999998</c:v>
                </c:pt>
                <c:pt idx="76">
                  <c:v>76.507</c:v>
                </c:pt>
                <c:pt idx="77">
                  <c:v>77.37799999999998</c:v>
                </c:pt>
                <c:pt idx="78">
                  <c:v>78.251</c:v>
                </c:pt>
                <c:pt idx="79">
                  <c:v>78.033</c:v>
                </c:pt>
                <c:pt idx="80">
                  <c:v>78.996</c:v>
                </c:pt>
                <c:pt idx="81">
                  <c:v>79.48</c:v>
                </c:pt>
                <c:pt idx="82">
                  <c:v>79.65499999999998</c:v>
                </c:pt>
                <c:pt idx="83">
                  <c:v>80.316</c:v>
                </c:pt>
                <c:pt idx="84">
                  <c:v>80.361</c:v>
                </c:pt>
                <c:pt idx="85">
                  <c:v>80.537</c:v>
                </c:pt>
                <c:pt idx="86">
                  <c:v>80.978</c:v>
                </c:pt>
                <c:pt idx="87">
                  <c:v>82.35299999999998</c:v>
                </c:pt>
                <c:pt idx="88">
                  <c:v>81.244</c:v>
                </c:pt>
                <c:pt idx="89">
                  <c:v>82.841</c:v>
                </c:pt>
                <c:pt idx="90">
                  <c:v>82.841</c:v>
                </c:pt>
                <c:pt idx="91">
                  <c:v>82.70800000000001</c:v>
                </c:pt>
                <c:pt idx="92">
                  <c:v>83.332</c:v>
                </c:pt>
                <c:pt idx="93">
                  <c:v>83.467</c:v>
                </c:pt>
                <c:pt idx="94">
                  <c:v>83.77899999999998</c:v>
                </c:pt>
                <c:pt idx="95">
                  <c:v>84.004</c:v>
                </c:pt>
                <c:pt idx="96">
                  <c:v>85.62199999999998</c:v>
                </c:pt>
                <c:pt idx="97">
                  <c:v>85.307</c:v>
                </c:pt>
                <c:pt idx="98">
                  <c:v>85.487</c:v>
                </c:pt>
                <c:pt idx="99">
                  <c:v>85.307</c:v>
                </c:pt>
                <c:pt idx="100">
                  <c:v>85.894</c:v>
                </c:pt>
                <c:pt idx="101">
                  <c:v>86.527</c:v>
                </c:pt>
                <c:pt idx="102">
                  <c:v>88.259</c:v>
                </c:pt>
                <c:pt idx="103">
                  <c:v>88.443</c:v>
                </c:pt>
                <c:pt idx="104">
                  <c:v>88.763</c:v>
                </c:pt>
                <c:pt idx="105">
                  <c:v>89.82299999999998</c:v>
                </c:pt>
                <c:pt idx="106">
                  <c:v>90.147</c:v>
                </c:pt>
                <c:pt idx="107">
                  <c:v>90.147</c:v>
                </c:pt>
                <c:pt idx="108">
                  <c:v>89.593</c:v>
                </c:pt>
                <c:pt idx="109">
                  <c:v>89.915</c:v>
                </c:pt>
                <c:pt idx="110">
                  <c:v>90.518</c:v>
                </c:pt>
                <c:pt idx="111">
                  <c:v>90.65699999999998</c:v>
                </c:pt>
                <c:pt idx="112">
                  <c:v>91.63599999999998</c:v>
                </c:pt>
                <c:pt idx="113">
                  <c:v>90.75</c:v>
                </c:pt>
                <c:pt idx="114">
                  <c:v>92.338</c:v>
                </c:pt>
                <c:pt idx="115">
                  <c:v>93.37499999999998</c:v>
                </c:pt>
                <c:pt idx="116">
                  <c:v>93.65899999999998</c:v>
                </c:pt>
                <c:pt idx="117">
                  <c:v>93.84800000000001</c:v>
                </c:pt>
                <c:pt idx="118">
                  <c:v>92.903</c:v>
                </c:pt>
                <c:pt idx="119">
                  <c:v>95.088</c:v>
                </c:pt>
                <c:pt idx="120">
                  <c:v>93.18599999999998</c:v>
                </c:pt>
                <c:pt idx="121">
                  <c:v>93.09200000000001</c:v>
                </c:pt>
                <c:pt idx="122">
                  <c:v>94.849</c:v>
                </c:pt>
                <c:pt idx="123">
                  <c:v>96.096</c:v>
                </c:pt>
                <c:pt idx="124">
                  <c:v>96.24</c:v>
                </c:pt>
                <c:pt idx="125">
                  <c:v>95.088</c:v>
                </c:pt>
                <c:pt idx="126">
                  <c:v>95.472</c:v>
                </c:pt>
                <c:pt idx="127">
                  <c:v>95.711</c:v>
                </c:pt>
                <c:pt idx="128">
                  <c:v>96.192</c:v>
                </c:pt>
                <c:pt idx="129">
                  <c:v>95.518</c:v>
                </c:pt>
                <c:pt idx="130">
                  <c:v>96.57899999999998</c:v>
                </c:pt>
                <c:pt idx="131">
                  <c:v>95.85499999999997</c:v>
                </c:pt>
                <c:pt idx="132">
                  <c:v>95.616</c:v>
                </c:pt>
                <c:pt idx="133">
                  <c:v>96.966</c:v>
                </c:pt>
                <c:pt idx="134">
                  <c:v>97.063</c:v>
                </c:pt>
                <c:pt idx="135">
                  <c:v>97.99</c:v>
                </c:pt>
                <c:pt idx="136">
                  <c:v>97.30599999999998</c:v>
                </c:pt>
                <c:pt idx="137">
                  <c:v>96.53</c:v>
                </c:pt>
                <c:pt idx="138">
                  <c:v>97.111</c:v>
                </c:pt>
                <c:pt idx="139">
                  <c:v>97.745</c:v>
                </c:pt>
                <c:pt idx="140">
                  <c:v>97.403</c:v>
                </c:pt>
                <c:pt idx="141">
                  <c:v>96.82199999999997</c:v>
                </c:pt>
                <c:pt idx="142">
                  <c:v>97.794</c:v>
                </c:pt>
                <c:pt idx="143">
                  <c:v>99.464</c:v>
                </c:pt>
                <c:pt idx="144">
                  <c:v>97.794</c:v>
                </c:pt>
                <c:pt idx="145">
                  <c:v>96.966</c:v>
                </c:pt>
                <c:pt idx="146">
                  <c:v>98.577</c:v>
                </c:pt>
                <c:pt idx="147">
                  <c:v>97.99</c:v>
                </c:pt>
                <c:pt idx="148">
                  <c:v>98.38</c:v>
                </c:pt>
                <c:pt idx="149">
                  <c:v>97.891</c:v>
                </c:pt>
                <c:pt idx="150">
                  <c:v>97.794</c:v>
                </c:pt>
                <c:pt idx="151">
                  <c:v>97.403</c:v>
                </c:pt>
                <c:pt idx="152">
                  <c:v>99.415</c:v>
                </c:pt>
                <c:pt idx="153">
                  <c:v>97.209</c:v>
                </c:pt>
                <c:pt idx="154">
                  <c:v>98.38</c:v>
                </c:pt>
                <c:pt idx="155">
                  <c:v>97.257</c:v>
                </c:pt>
                <c:pt idx="156">
                  <c:v>97.111</c:v>
                </c:pt>
                <c:pt idx="157">
                  <c:v>98.038</c:v>
                </c:pt>
                <c:pt idx="158">
                  <c:v>98.332</c:v>
                </c:pt>
                <c:pt idx="159">
                  <c:v>98.528</c:v>
                </c:pt>
                <c:pt idx="160">
                  <c:v>98.92</c:v>
                </c:pt>
                <c:pt idx="161">
                  <c:v>97.16</c:v>
                </c:pt>
                <c:pt idx="162">
                  <c:v>100.009</c:v>
                </c:pt>
                <c:pt idx="163">
                  <c:v>97.45200000000001</c:v>
                </c:pt>
                <c:pt idx="164">
                  <c:v>98.577</c:v>
                </c:pt>
                <c:pt idx="165">
                  <c:v>98.18399999999998</c:v>
                </c:pt>
                <c:pt idx="166">
                  <c:v>97.794</c:v>
                </c:pt>
                <c:pt idx="167">
                  <c:v>97.939</c:v>
                </c:pt>
                <c:pt idx="168">
                  <c:v>97.794</c:v>
                </c:pt>
                <c:pt idx="169">
                  <c:v>98.087</c:v>
                </c:pt>
                <c:pt idx="170">
                  <c:v>97.84200000000001</c:v>
                </c:pt>
                <c:pt idx="171">
                  <c:v>97.30599999999998</c:v>
                </c:pt>
                <c:pt idx="172">
                  <c:v>97.209</c:v>
                </c:pt>
                <c:pt idx="173">
                  <c:v>97.45200000000001</c:v>
                </c:pt>
                <c:pt idx="174">
                  <c:v>97.551</c:v>
                </c:pt>
                <c:pt idx="175">
                  <c:v>97.014</c:v>
                </c:pt>
                <c:pt idx="176">
                  <c:v>96.917</c:v>
                </c:pt>
                <c:pt idx="177">
                  <c:v>96.192</c:v>
                </c:pt>
                <c:pt idx="178">
                  <c:v>95.999</c:v>
                </c:pt>
                <c:pt idx="179">
                  <c:v>94.896</c:v>
                </c:pt>
                <c:pt idx="180">
                  <c:v>94.70500000000001</c:v>
                </c:pt>
                <c:pt idx="181">
                  <c:v>94.514</c:v>
                </c:pt>
                <c:pt idx="182">
                  <c:v>94.27599999999998</c:v>
                </c:pt>
                <c:pt idx="183">
                  <c:v>93.943</c:v>
                </c:pt>
                <c:pt idx="184">
                  <c:v>92.763</c:v>
                </c:pt>
                <c:pt idx="185">
                  <c:v>92.338</c:v>
                </c:pt>
                <c:pt idx="186">
                  <c:v>92.15099999999998</c:v>
                </c:pt>
                <c:pt idx="187">
                  <c:v>91.87</c:v>
                </c:pt>
                <c:pt idx="188">
                  <c:v>91.402</c:v>
                </c:pt>
                <c:pt idx="189">
                  <c:v>91.12299999999995</c:v>
                </c:pt>
                <c:pt idx="190">
                  <c:v>92.01</c:v>
                </c:pt>
                <c:pt idx="191">
                  <c:v>91.216</c:v>
                </c:pt>
                <c:pt idx="192">
                  <c:v>90.471</c:v>
                </c:pt>
                <c:pt idx="193">
                  <c:v>90.333</c:v>
                </c:pt>
                <c:pt idx="194">
                  <c:v>90.009</c:v>
                </c:pt>
                <c:pt idx="195">
                  <c:v>89.17699999999998</c:v>
                </c:pt>
                <c:pt idx="196">
                  <c:v>88.57899999999998</c:v>
                </c:pt>
                <c:pt idx="197">
                  <c:v>88.259</c:v>
                </c:pt>
                <c:pt idx="198">
                  <c:v>88.396</c:v>
                </c:pt>
                <c:pt idx="199">
                  <c:v>88.62599999999995</c:v>
                </c:pt>
                <c:pt idx="200">
                  <c:v>88.351</c:v>
                </c:pt>
                <c:pt idx="201">
                  <c:v>88.443</c:v>
                </c:pt>
                <c:pt idx="202">
                  <c:v>88.12199999999998</c:v>
                </c:pt>
                <c:pt idx="203">
                  <c:v>89.362</c:v>
                </c:pt>
                <c:pt idx="204">
                  <c:v>88.259</c:v>
                </c:pt>
                <c:pt idx="205">
                  <c:v>86.936</c:v>
                </c:pt>
                <c:pt idx="206">
                  <c:v>86.48200000000001</c:v>
                </c:pt>
                <c:pt idx="207">
                  <c:v>87.118</c:v>
                </c:pt>
                <c:pt idx="208">
                  <c:v>87.255</c:v>
                </c:pt>
                <c:pt idx="209">
                  <c:v>86.164</c:v>
                </c:pt>
                <c:pt idx="210">
                  <c:v>85.62199999999998</c:v>
                </c:pt>
                <c:pt idx="211">
                  <c:v>84.497</c:v>
                </c:pt>
                <c:pt idx="212">
                  <c:v>83.914</c:v>
                </c:pt>
                <c:pt idx="213">
                  <c:v>83.77899999999998</c:v>
                </c:pt>
                <c:pt idx="214">
                  <c:v>83.691</c:v>
                </c:pt>
                <c:pt idx="215">
                  <c:v>83.37699999999998</c:v>
                </c:pt>
                <c:pt idx="216">
                  <c:v>82.57499999999997</c:v>
                </c:pt>
                <c:pt idx="217">
                  <c:v>81.997</c:v>
                </c:pt>
                <c:pt idx="218">
                  <c:v>82.486</c:v>
                </c:pt>
                <c:pt idx="219">
                  <c:v>83.287</c:v>
                </c:pt>
                <c:pt idx="220">
                  <c:v>83.55599999999998</c:v>
                </c:pt>
                <c:pt idx="221">
                  <c:v>83.467</c:v>
                </c:pt>
                <c:pt idx="222">
                  <c:v>80.668</c:v>
                </c:pt>
                <c:pt idx="223">
                  <c:v>80.361</c:v>
                </c:pt>
                <c:pt idx="224">
                  <c:v>81.509</c:v>
                </c:pt>
                <c:pt idx="225">
                  <c:v>81.73</c:v>
                </c:pt>
                <c:pt idx="226">
                  <c:v>81.597</c:v>
                </c:pt>
                <c:pt idx="227">
                  <c:v>80.935</c:v>
                </c:pt>
                <c:pt idx="228">
                  <c:v>79.743</c:v>
                </c:pt>
                <c:pt idx="229">
                  <c:v>79.041</c:v>
                </c:pt>
                <c:pt idx="230">
                  <c:v>79.567</c:v>
                </c:pt>
                <c:pt idx="231">
                  <c:v>78.645</c:v>
                </c:pt>
                <c:pt idx="232">
                  <c:v>78.251</c:v>
                </c:pt>
                <c:pt idx="233">
                  <c:v>78.514</c:v>
                </c:pt>
                <c:pt idx="234">
                  <c:v>80.13899999999998</c:v>
                </c:pt>
                <c:pt idx="235">
                  <c:v>80.272</c:v>
                </c:pt>
                <c:pt idx="236">
                  <c:v>80.227</c:v>
                </c:pt>
                <c:pt idx="237">
                  <c:v>80.051</c:v>
                </c:pt>
                <c:pt idx="238">
                  <c:v>79.48</c:v>
                </c:pt>
                <c:pt idx="239">
                  <c:v>77.55299999999998</c:v>
                </c:pt>
              </c:numCache>
            </c:numRef>
          </c:val>
          <c:smooth val="0"/>
          <c:extLst xmlns:c16r2="http://schemas.microsoft.com/office/drawing/2015/06/chart">
            <c:ext xmlns:c16="http://schemas.microsoft.com/office/drawing/2014/chart" uri="{C3380CC4-5D6E-409C-BE32-E72D297353CC}">
              <c16:uniqueId val="{00000000-D506-482B-882F-CD1F0EA85339}"/>
            </c:ext>
          </c:extLst>
        </c:ser>
        <c:ser>
          <c:idx val="1"/>
          <c:order val="1"/>
          <c:tx>
            <c:v>3851</c:v>
          </c:tx>
          <c:spPr>
            <a:ln w="28575" cap="rnd">
              <a:solidFill>
                <a:schemeClr val="accent2"/>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all!$D$2:$D$241</c:f>
              <c:numCache>
                <c:formatCode>General</c:formatCode>
                <c:ptCount val="240"/>
                <c:pt idx="0">
                  <c:v>80.935</c:v>
                </c:pt>
                <c:pt idx="1">
                  <c:v>80.713</c:v>
                </c:pt>
                <c:pt idx="2">
                  <c:v>80.18399999999998</c:v>
                </c:pt>
                <c:pt idx="3">
                  <c:v>79.788</c:v>
                </c:pt>
                <c:pt idx="4">
                  <c:v>79.435</c:v>
                </c:pt>
                <c:pt idx="5">
                  <c:v>79.304</c:v>
                </c:pt>
                <c:pt idx="6">
                  <c:v>79.12799999999998</c:v>
                </c:pt>
                <c:pt idx="7">
                  <c:v>78.82199999999997</c:v>
                </c:pt>
                <c:pt idx="8">
                  <c:v>78.645</c:v>
                </c:pt>
                <c:pt idx="9">
                  <c:v>78.60199999999997</c:v>
                </c:pt>
                <c:pt idx="10">
                  <c:v>78.514</c:v>
                </c:pt>
                <c:pt idx="11">
                  <c:v>78.427</c:v>
                </c:pt>
                <c:pt idx="12">
                  <c:v>78.165</c:v>
                </c:pt>
                <c:pt idx="13">
                  <c:v>77.902</c:v>
                </c:pt>
                <c:pt idx="14">
                  <c:v>77.85899999999998</c:v>
                </c:pt>
                <c:pt idx="15">
                  <c:v>77.727</c:v>
                </c:pt>
                <c:pt idx="16">
                  <c:v>77.55299999999998</c:v>
                </c:pt>
                <c:pt idx="17">
                  <c:v>77.509</c:v>
                </c:pt>
                <c:pt idx="18">
                  <c:v>77.55299999999998</c:v>
                </c:pt>
                <c:pt idx="19">
                  <c:v>77.68399999999998</c:v>
                </c:pt>
                <c:pt idx="20">
                  <c:v>77.55299999999998</c:v>
                </c:pt>
                <c:pt idx="21">
                  <c:v>77.55299999999998</c:v>
                </c:pt>
                <c:pt idx="22">
                  <c:v>77.509</c:v>
                </c:pt>
                <c:pt idx="23">
                  <c:v>77.596</c:v>
                </c:pt>
                <c:pt idx="24">
                  <c:v>77.421</c:v>
                </c:pt>
                <c:pt idx="25">
                  <c:v>77.37799999999998</c:v>
                </c:pt>
                <c:pt idx="26">
                  <c:v>77.55299999999998</c:v>
                </c:pt>
                <c:pt idx="27">
                  <c:v>77.464</c:v>
                </c:pt>
                <c:pt idx="28">
                  <c:v>77.335</c:v>
                </c:pt>
                <c:pt idx="29">
                  <c:v>77.247</c:v>
                </c:pt>
                <c:pt idx="30">
                  <c:v>77.203</c:v>
                </c:pt>
                <c:pt idx="31">
                  <c:v>77.203</c:v>
                </c:pt>
                <c:pt idx="32">
                  <c:v>77.117</c:v>
                </c:pt>
                <c:pt idx="33">
                  <c:v>76.942</c:v>
                </c:pt>
                <c:pt idx="34">
                  <c:v>76.768</c:v>
                </c:pt>
                <c:pt idx="35">
                  <c:v>76.768</c:v>
                </c:pt>
                <c:pt idx="36">
                  <c:v>76.811</c:v>
                </c:pt>
                <c:pt idx="37">
                  <c:v>76.68099999999998</c:v>
                </c:pt>
                <c:pt idx="38">
                  <c:v>76.63599999999998</c:v>
                </c:pt>
                <c:pt idx="39">
                  <c:v>76.419</c:v>
                </c:pt>
                <c:pt idx="40">
                  <c:v>76.246</c:v>
                </c:pt>
                <c:pt idx="41">
                  <c:v>76.114</c:v>
                </c:pt>
                <c:pt idx="42">
                  <c:v>76.114</c:v>
                </c:pt>
                <c:pt idx="43">
                  <c:v>75.81</c:v>
                </c:pt>
                <c:pt idx="44">
                  <c:v>75.724</c:v>
                </c:pt>
                <c:pt idx="45">
                  <c:v>75.81</c:v>
                </c:pt>
                <c:pt idx="46">
                  <c:v>75.724</c:v>
                </c:pt>
                <c:pt idx="47">
                  <c:v>75.637</c:v>
                </c:pt>
                <c:pt idx="48">
                  <c:v>75.594</c:v>
                </c:pt>
                <c:pt idx="49">
                  <c:v>75.551</c:v>
                </c:pt>
                <c:pt idx="50">
                  <c:v>75.68099999999998</c:v>
                </c:pt>
                <c:pt idx="51">
                  <c:v>75.508</c:v>
                </c:pt>
                <c:pt idx="52">
                  <c:v>75.37599999999995</c:v>
                </c:pt>
                <c:pt idx="53">
                  <c:v>75.42</c:v>
                </c:pt>
                <c:pt idx="54">
                  <c:v>75.204</c:v>
                </c:pt>
                <c:pt idx="55">
                  <c:v>74.511</c:v>
                </c:pt>
                <c:pt idx="56">
                  <c:v>74.424</c:v>
                </c:pt>
                <c:pt idx="57">
                  <c:v>74.338</c:v>
                </c:pt>
                <c:pt idx="58">
                  <c:v>74.206</c:v>
                </c:pt>
                <c:pt idx="59">
                  <c:v>73.947</c:v>
                </c:pt>
                <c:pt idx="60">
                  <c:v>73.81800000000001</c:v>
                </c:pt>
                <c:pt idx="61">
                  <c:v>73.515</c:v>
                </c:pt>
                <c:pt idx="62">
                  <c:v>73.60199999999997</c:v>
                </c:pt>
                <c:pt idx="63">
                  <c:v>73.34200000000001</c:v>
                </c:pt>
                <c:pt idx="64">
                  <c:v>73.472</c:v>
                </c:pt>
                <c:pt idx="65">
                  <c:v>73.299</c:v>
                </c:pt>
                <c:pt idx="66">
                  <c:v>73.12599999999995</c:v>
                </c:pt>
                <c:pt idx="67">
                  <c:v>73.256</c:v>
                </c:pt>
                <c:pt idx="68">
                  <c:v>73.213</c:v>
                </c:pt>
                <c:pt idx="69">
                  <c:v>74.12</c:v>
                </c:pt>
                <c:pt idx="70">
                  <c:v>74.813</c:v>
                </c:pt>
                <c:pt idx="71">
                  <c:v>75.16</c:v>
                </c:pt>
                <c:pt idx="72">
                  <c:v>76.55</c:v>
                </c:pt>
                <c:pt idx="73">
                  <c:v>76.593</c:v>
                </c:pt>
                <c:pt idx="74">
                  <c:v>77.77</c:v>
                </c:pt>
                <c:pt idx="75">
                  <c:v>78.996</c:v>
                </c:pt>
                <c:pt idx="76">
                  <c:v>79.347</c:v>
                </c:pt>
                <c:pt idx="77">
                  <c:v>80.051</c:v>
                </c:pt>
                <c:pt idx="78">
                  <c:v>80.361</c:v>
                </c:pt>
                <c:pt idx="79">
                  <c:v>80.58</c:v>
                </c:pt>
                <c:pt idx="80">
                  <c:v>80.316</c:v>
                </c:pt>
                <c:pt idx="81">
                  <c:v>81.111</c:v>
                </c:pt>
                <c:pt idx="82">
                  <c:v>81.333</c:v>
                </c:pt>
                <c:pt idx="83">
                  <c:v>83.10899999999998</c:v>
                </c:pt>
                <c:pt idx="84">
                  <c:v>83.467</c:v>
                </c:pt>
                <c:pt idx="85">
                  <c:v>83.15399999999998</c:v>
                </c:pt>
                <c:pt idx="86">
                  <c:v>83.646</c:v>
                </c:pt>
                <c:pt idx="87">
                  <c:v>83.646</c:v>
                </c:pt>
                <c:pt idx="88">
                  <c:v>83.10899999999998</c:v>
                </c:pt>
                <c:pt idx="89">
                  <c:v>83.10899999999998</c:v>
                </c:pt>
                <c:pt idx="90">
                  <c:v>83.736</c:v>
                </c:pt>
                <c:pt idx="91">
                  <c:v>83.37699999999998</c:v>
                </c:pt>
                <c:pt idx="92">
                  <c:v>85.307</c:v>
                </c:pt>
                <c:pt idx="93">
                  <c:v>84.362</c:v>
                </c:pt>
                <c:pt idx="94">
                  <c:v>84.632</c:v>
                </c:pt>
                <c:pt idx="95">
                  <c:v>84.272</c:v>
                </c:pt>
                <c:pt idx="96">
                  <c:v>84.9</c:v>
                </c:pt>
                <c:pt idx="97">
                  <c:v>85.62199999999998</c:v>
                </c:pt>
                <c:pt idx="98">
                  <c:v>85.894</c:v>
                </c:pt>
                <c:pt idx="99">
                  <c:v>86.256</c:v>
                </c:pt>
                <c:pt idx="100">
                  <c:v>87.391</c:v>
                </c:pt>
                <c:pt idx="101">
                  <c:v>88.30599999999998</c:v>
                </c:pt>
                <c:pt idx="102">
                  <c:v>87.57299999999998</c:v>
                </c:pt>
                <c:pt idx="103">
                  <c:v>87.802</c:v>
                </c:pt>
                <c:pt idx="104">
                  <c:v>87.894</c:v>
                </c:pt>
                <c:pt idx="105">
                  <c:v>88.167</c:v>
                </c:pt>
                <c:pt idx="106">
                  <c:v>88.81</c:v>
                </c:pt>
                <c:pt idx="107">
                  <c:v>88.947</c:v>
                </c:pt>
                <c:pt idx="108">
                  <c:v>89.454</c:v>
                </c:pt>
                <c:pt idx="109">
                  <c:v>89.87</c:v>
                </c:pt>
                <c:pt idx="110">
                  <c:v>90.194</c:v>
                </c:pt>
                <c:pt idx="111">
                  <c:v>90.286</c:v>
                </c:pt>
                <c:pt idx="112">
                  <c:v>91.87</c:v>
                </c:pt>
                <c:pt idx="113">
                  <c:v>91.12299999999995</c:v>
                </c:pt>
                <c:pt idx="114">
                  <c:v>92.057</c:v>
                </c:pt>
                <c:pt idx="115">
                  <c:v>91.963</c:v>
                </c:pt>
                <c:pt idx="116">
                  <c:v>92.714</c:v>
                </c:pt>
                <c:pt idx="117">
                  <c:v>93.47</c:v>
                </c:pt>
                <c:pt idx="118">
                  <c:v>93.65899999999998</c:v>
                </c:pt>
                <c:pt idx="119">
                  <c:v>94.70500000000001</c:v>
                </c:pt>
                <c:pt idx="120">
                  <c:v>93.706</c:v>
                </c:pt>
                <c:pt idx="121">
                  <c:v>94.134</c:v>
                </c:pt>
                <c:pt idx="122">
                  <c:v>94.419</c:v>
                </c:pt>
                <c:pt idx="123">
                  <c:v>94.896</c:v>
                </c:pt>
                <c:pt idx="124">
                  <c:v>94.563</c:v>
                </c:pt>
                <c:pt idx="125">
                  <c:v>94.18099999999998</c:v>
                </c:pt>
                <c:pt idx="126">
                  <c:v>95.567</c:v>
                </c:pt>
                <c:pt idx="127">
                  <c:v>94.70500000000001</c:v>
                </c:pt>
                <c:pt idx="128">
                  <c:v>94.896</c:v>
                </c:pt>
                <c:pt idx="129">
                  <c:v>94.753</c:v>
                </c:pt>
                <c:pt idx="130">
                  <c:v>95.32799999999997</c:v>
                </c:pt>
                <c:pt idx="131">
                  <c:v>95.85499999999997</c:v>
                </c:pt>
                <c:pt idx="132">
                  <c:v>95.76</c:v>
                </c:pt>
                <c:pt idx="133">
                  <c:v>95.711</c:v>
                </c:pt>
                <c:pt idx="134">
                  <c:v>95.567</c:v>
                </c:pt>
                <c:pt idx="135">
                  <c:v>95.999</c:v>
                </c:pt>
                <c:pt idx="136">
                  <c:v>96.57899999999998</c:v>
                </c:pt>
                <c:pt idx="137">
                  <c:v>96.192</c:v>
                </c:pt>
                <c:pt idx="138">
                  <c:v>96.77299999999998</c:v>
                </c:pt>
                <c:pt idx="139">
                  <c:v>96.048</c:v>
                </c:pt>
                <c:pt idx="140">
                  <c:v>96.24</c:v>
                </c:pt>
                <c:pt idx="141">
                  <c:v>96.724</c:v>
                </c:pt>
                <c:pt idx="142">
                  <c:v>96.917</c:v>
                </c:pt>
                <c:pt idx="143">
                  <c:v>97.403</c:v>
                </c:pt>
                <c:pt idx="144">
                  <c:v>97.696</c:v>
                </c:pt>
                <c:pt idx="145">
                  <c:v>97.403</c:v>
                </c:pt>
                <c:pt idx="146">
                  <c:v>97.16</c:v>
                </c:pt>
                <c:pt idx="147">
                  <c:v>97.30599999999998</c:v>
                </c:pt>
                <c:pt idx="148">
                  <c:v>96.966</c:v>
                </c:pt>
                <c:pt idx="149">
                  <c:v>97.551</c:v>
                </c:pt>
                <c:pt idx="150">
                  <c:v>97.403</c:v>
                </c:pt>
                <c:pt idx="151">
                  <c:v>96.966</c:v>
                </c:pt>
                <c:pt idx="152">
                  <c:v>96.145</c:v>
                </c:pt>
                <c:pt idx="153">
                  <c:v>97.5</c:v>
                </c:pt>
                <c:pt idx="154">
                  <c:v>96.24</c:v>
                </c:pt>
                <c:pt idx="155">
                  <c:v>96.77299999999998</c:v>
                </c:pt>
                <c:pt idx="156">
                  <c:v>97.16</c:v>
                </c:pt>
                <c:pt idx="157">
                  <c:v>96.67599999999992</c:v>
                </c:pt>
                <c:pt idx="158">
                  <c:v>96.048</c:v>
                </c:pt>
                <c:pt idx="159">
                  <c:v>96.481</c:v>
                </c:pt>
                <c:pt idx="160">
                  <c:v>96.724</c:v>
                </c:pt>
                <c:pt idx="161">
                  <c:v>96.62699999999998</c:v>
                </c:pt>
                <c:pt idx="162">
                  <c:v>96.917</c:v>
                </c:pt>
                <c:pt idx="163">
                  <c:v>96.77299999999998</c:v>
                </c:pt>
                <c:pt idx="164">
                  <c:v>96.38599999999998</c:v>
                </c:pt>
                <c:pt idx="165">
                  <c:v>95.76</c:v>
                </c:pt>
                <c:pt idx="166">
                  <c:v>96.145</c:v>
                </c:pt>
                <c:pt idx="167">
                  <c:v>96.24</c:v>
                </c:pt>
                <c:pt idx="168">
                  <c:v>95.616</c:v>
                </c:pt>
                <c:pt idx="169">
                  <c:v>95.616</c:v>
                </c:pt>
                <c:pt idx="170">
                  <c:v>95.32799999999997</c:v>
                </c:pt>
                <c:pt idx="171">
                  <c:v>94.944</c:v>
                </c:pt>
                <c:pt idx="172">
                  <c:v>94.896</c:v>
                </c:pt>
                <c:pt idx="173">
                  <c:v>94.8</c:v>
                </c:pt>
                <c:pt idx="174">
                  <c:v>94.27599999999998</c:v>
                </c:pt>
                <c:pt idx="175">
                  <c:v>94.134</c:v>
                </c:pt>
                <c:pt idx="176">
                  <c:v>93.992</c:v>
                </c:pt>
                <c:pt idx="177">
                  <c:v>93.612</c:v>
                </c:pt>
                <c:pt idx="178">
                  <c:v>93.423</c:v>
                </c:pt>
                <c:pt idx="179">
                  <c:v>93.09200000000001</c:v>
                </c:pt>
                <c:pt idx="180">
                  <c:v>92.714</c:v>
                </c:pt>
                <c:pt idx="181">
                  <c:v>92.574</c:v>
                </c:pt>
                <c:pt idx="182">
                  <c:v>92.057</c:v>
                </c:pt>
                <c:pt idx="183">
                  <c:v>91.63599999999998</c:v>
                </c:pt>
                <c:pt idx="184">
                  <c:v>91.449</c:v>
                </c:pt>
                <c:pt idx="185">
                  <c:v>91.16999999999997</c:v>
                </c:pt>
                <c:pt idx="186">
                  <c:v>90.844</c:v>
                </c:pt>
                <c:pt idx="187">
                  <c:v>90.37899999999995</c:v>
                </c:pt>
                <c:pt idx="188">
                  <c:v>90.1</c:v>
                </c:pt>
                <c:pt idx="189">
                  <c:v>89.915</c:v>
                </c:pt>
                <c:pt idx="190">
                  <c:v>89.316</c:v>
                </c:pt>
                <c:pt idx="191">
                  <c:v>89.17699999999998</c:v>
                </c:pt>
                <c:pt idx="192">
                  <c:v>88.85499999999997</c:v>
                </c:pt>
                <c:pt idx="193">
                  <c:v>88.85499999999997</c:v>
                </c:pt>
                <c:pt idx="194">
                  <c:v>88.902</c:v>
                </c:pt>
                <c:pt idx="195">
                  <c:v>89.085</c:v>
                </c:pt>
                <c:pt idx="196">
                  <c:v>88.85499999999997</c:v>
                </c:pt>
                <c:pt idx="197">
                  <c:v>88.57899999999998</c:v>
                </c:pt>
                <c:pt idx="198">
                  <c:v>88.351</c:v>
                </c:pt>
                <c:pt idx="199">
                  <c:v>87.98500000000001</c:v>
                </c:pt>
                <c:pt idx="200">
                  <c:v>87.802</c:v>
                </c:pt>
                <c:pt idx="201">
                  <c:v>87.802</c:v>
                </c:pt>
                <c:pt idx="202">
                  <c:v>87.71</c:v>
                </c:pt>
                <c:pt idx="203">
                  <c:v>87.346</c:v>
                </c:pt>
                <c:pt idx="204">
                  <c:v>86.981</c:v>
                </c:pt>
                <c:pt idx="205">
                  <c:v>86.844</c:v>
                </c:pt>
                <c:pt idx="206">
                  <c:v>86.346</c:v>
                </c:pt>
                <c:pt idx="207">
                  <c:v>86.164</c:v>
                </c:pt>
                <c:pt idx="208">
                  <c:v>85.757</c:v>
                </c:pt>
                <c:pt idx="209">
                  <c:v>85.577</c:v>
                </c:pt>
                <c:pt idx="210">
                  <c:v>85.802</c:v>
                </c:pt>
                <c:pt idx="211">
                  <c:v>85.532</c:v>
                </c:pt>
                <c:pt idx="212">
                  <c:v>85.532</c:v>
                </c:pt>
                <c:pt idx="213">
                  <c:v>85.984</c:v>
                </c:pt>
                <c:pt idx="214">
                  <c:v>85.802</c:v>
                </c:pt>
                <c:pt idx="215">
                  <c:v>85.262</c:v>
                </c:pt>
                <c:pt idx="216">
                  <c:v>84.857</c:v>
                </c:pt>
                <c:pt idx="217">
                  <c:v>84.9</c:v>
                </c:pt>
                <c:pt idx="218">
                  <c:v>85.12699999999998</c:v>
                </c:pt>
                <c:pt idx="219">
                  <c:v>85.17199999999998</c:v>
                </c:pt>
                <c:pt idx="220">
                  <c:v>85.712</c:v>
                </c:pt>
                <c:pt idx="221">
                  <c:v>85.307</c:v>
                </c:pt>
                <c:pt idx="222">
                  <c:v>84.81200000000001</c:v>
                </c:pt>
                <c:pt idx="223">
                  <c:v>84.272</c:v>
                </c:pt>
                <c:pt idx="224">
                  <c:v>83.736</c:v>
                </c:pt>
                <c:pt idx="225">
                  <c:v>83.15399999999998</c:v>
                </c:pt>
                <c:pt idx="226">
                  <c:v>82.753</c:v>
                </c:pt>
                <c:pt idx="227">
                  <c:v>82.085</c:v>
                </c:pt>
                <c:pt idx="228">
                  <c:v>81.554</c:v>
                </c:pt>
                <c:pt idx="229">
                  <c:v>81.509</c:v>
                </c:pt>
                <c:pt idx="230">
                  <c:v>81.95200000000001</c:v>
                </c:pt>
                <c:pt idx="231">
                  <c:v>82.263</c:v>
                </c:pt>
                <c:pt idx="232">
                  <c:v>81.819</c:v>
                </c:pt>
                <c:pt idx="233">
                  <c:v>81.111</c:v>
                </c:pt>
                <c:pt idx="234">
                  <c:v>80.361</c:v>
                </c:pt>
                <c:pt idx="235">
                  <c:v>81.37599999999995</c:v>
                </c:pt>
                <c:pt idx="236">
                  <c:v>80.713</c:v>
                </c:pt>
                <c:pt idx="237">
                  <c:v>80.13899999999998</c:v>
                </c:pt>
                <c:pt idx="238">
                  <c:v>79.87599999999995</c:v>
                </c:pt>
                <c:pt idx="239">
                  <c:v>79.48</c:v>
                </c:pt>
              </c:numCache>
            </c:numRef>
          </c:val>
          <c:smooth val="0"/>
          <c:extLst xmlns:c16r2="http://schemas.microsoft.com/office/drawing/2015/06/chart">
            <c:ext xmlns:c16="http://schemas.microsoft.com/office/drawing/2014/chart" uri="{C3380CC4-5D6E-409C-BE32-E72D297353CC}">
              <c16:uniqueId val="{00000001-D506-482B-882F-CD1F0EA85339}"/>
            </c:ext>
          </c:extLst>
        </c:ser>
        <c:ser>
          <c:idx val="2"/>
          <c:order val="2"/>
          <c:tx>
            <c:v>3860</c:v>
          </c:tx>
          <c:spPr>
            <a:ln w="28575" cap="rnd">
              <a:solidFill>
                <a:schemeClr val="accent3"/>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all!$E$2:$E$241</c:f>
              <c:numCache>
                <c:formatCode>General</c:formatCode>
                <c:ptCount val="240"/>
                <c:pt idx="0">
                  <c:v>81.333</c:v>
                </c:pt>
                <c:pt idx="1">
                  <c:v>80.096</c:v>
                </c:pt>
                <c:pt idx="2">
                  <c:v>80.713</c:v>
                </c:pt>
                <c:pt idx="3">
                  <c:v>80.89</c:v>
                </c:pt>
                <c:pt idx="4">
                  <c:v>80.537</c:v>
                </c:pt>
                <c:pt idx="5">
                  <c:v>80.096</c:v>
                </c:pt>
                <c:pt idx="6">
                  <c:v>79.7</c:v>
                </c:pt>
                <c:pt idx="7">
                  <c:v>79.392</c:v>
                </c:pt>
                <c:pt idx="8">
                  <c:v>79.084</c:v>
                </c:pt>
                <c:pt idx="9">
                  <c:v>78.865</c:v>
                </c:pt>
                <c:pt idx="10">
                  <c:v>78.69</c:v>
                </c:pt>
                <c:pt idx="11">
                  <c:v>78.427</c:v>
                </c:pt>
                <c:pt idx="12">
                  <c:v>78.165</c:v>
                </c:pt>
                <c:pt idx="13">
                  <c:v>78.07599999999998</c:v>
                </c:pt>
                <c:pt idx="14">
                  <c:v>77.902</c:v>
                </c:pt>
                <c:pt idx="15">
                  <c:v>77.902</c:v>
                </c:pt>
                <c:pt idx="16">
                  <c:v>77.902</c:v>
                </c:pt>
                <c:pt idx="17">
                  <c:v>77.727</c:v>
                </c:pt>
                <c:pt idx="18">
                  <c:v>77.464</c:v>
                </c:pt>
                <c:pt idx="19">
                  <c:v>77.55299999999998</c:v>
                </c:pt>
                <c:pt idx="20">
                  <c:v>77.509</c:v>
                </c:pt>
                <c:pt idx="21">
                  <c:v>77.421</c:v>
                </c:pt>
                <c:pt idx="22">
                  <c:v>77.63899999999998</c:v>
                </c:pt>
                <c:pt idx="23">
                  <c:v>77.81500000000001</c:v>
                </c:pt>
                <c:pt idx="24">
                  <c:v>77.85899999999998</c:v>
                </c:pt>
                <c:pt idx="25">
                  <c:v>77.77</c:v>
                </c:pt>
                <c:pt idx="26">
                  <c:v>77.63899999999998</c:v>
                </c:pt>
                <c:pt idx="27">
                  <c:v>77.421</c:v>
                </c:pt>
                <c:pt idx="28">
                  <c:v>77.509</c:v>
                </c:pt>
                <c:pt idx="29">
                  <c:v>77.421</c:v>
                </c:pt>
                <c:pt idx="30">
                  <c:v>77.292</c:v>
                </c:pt>
                <c:pt idx="31">
                  <c:v>77.16</c:v>
                </c:pt>
                <c:pt idx="32">
                  <c:v>77.203</c:v>
                </c:pt>
                <c:pt idx="33">
                  <c:v>77.292</c:v>
                </c:pt>
                <c:pt idx="34">
                  <c:v>77.16</c:v>
                </c:pt>
                <c:pt idx="35">
                  <c:v>76.986</c:v>
                </c:pt>
                <c:pt idx="36">
                  <c:v>76.899</c:v>
                </c:pt>
                <c:pt idx="37">
                  <c:v>76.942</c:v>
                </c:pt>
                <c:pt idx="38">
                  <c:v>76.768</c:v>
                </c:pt>
                <c:pt idx="39">
                  <c:v>76.464</c:v>
                </c:pt>
                <c:pt idx="40">
                  <c:v>76.246</c:v>
                </c:pt>
                <c:pt idx="41">
                  <c:v>76.246</c:v>
                </c:pt>
                <c:pt idx="42">
                  <c:v>76.114</c:v>
                </c:pt>
                <c:pt idx="43">
                  <c:v>75.98500000000001</c:v>
                </c:pt>
                <c:pt idx="44">
                  <c:v>75.81</c:v>
                </c:pt>
                <c:pt idx="45">
                  <c:v>75.724</c:v>
                </c:pt>
                <c:pt idx="46">
                  <c:v>75.81</c:v>
                </c:pt>
                <c:pt idx="47">
                  <c:v>75.81</c:v>
                </c:pt>
                <c:pt idx="48">
                  <c:v>75.85299999999998</c:v>
                </c:pt>
                <c:pt idx="49">
                  <c:v>75.724</c:v>
                </c:pt>
                <c:pt idx="50">
                  <c:v>75.594</c:v>
                </c:pt>
                <c:pt idx="51">
                  <c:v>75.42</c:v>
                </c:pt>
                <c:pt idx="52">
                  <c:v>75.16</c:v>
                </c:pt>
                <c:pt idx="53">
                  <c:v>74.986</c:v>
                </c:pt>
                <c:pt idx="54">
                  <c:v>74.899</c:v>
                </c:pt>
                <c:pt idx="55">
                  <c:v>74.64</c:v>
                </c:pt>
                <c:pt idx="56">
                  <c:v>74.034</c:v>
                </c:pt>
                <c:pt idx="57">
                  <c:v>73.947</c:v>
                </c:pt>
                <c:pt idx="58">
                  <c:v>74.467</c:v>
                </c:pt>
                <c:pt idx="59">
                  <c:v>75.42</c:v>
                </c:pt>
                <c:pt idx="60">
                  <c:v>74.85599999999998</c:v>
                </c:pt>
                <c:pt idx="61">
                  <c:v>74.25</c:v>
                </c:pt>
                <c:pt idx="62">
                  <c:v>73.38599999999998</c:v>
                </c:pt>
                <c:pt idx="63">
                  <c:v>73.299</c:v>
                </c:pt>
                <c:pt idx="64">
                  <c:v>73.645</c:v>
                </c:pt>
                <c:pt idx="65">
                  <c:v>74.16299999999998</c:v>
                </c:pt>
                <c:pt idx="66">
                  <c:v>73.083</c:v>
                </c:pt>
                <c:pt idx="67">
                  <c:v>72.17799999999998</c:v>
                </c:pt>
                <c:pt idx="68">
                  <c:v>71.964</c:v>
                </c:pt>
                <c:pt idx="69">
                  <c:v>72.093</c:v>
                </c:pt>
                <c:pt idx="70">
                  <c:v>71.964</c:v>
                </c:pt>
                <c:pt idx="71">
                  <c:v>72.307</c:v>
                </c:pt>
                <c:pt idx="72">
                  <c:v>72.696</c:v>
                </c:pt>
                <c:pt idx="73">
                  <c:v>73.083</c:v>
                </c:pt>
                <c:pt idx="74">
                  <c:v>73.515</c:v>
                </c:pt>
                <c:pt idx="75">
                  <c:v>73.904</c:v>
                </c:pt>
                <c:pt idx="76">
                  <c:v>74.727</c:v>
                </c:pt>
                <c:pt idx="77">
                  <c:v>75.37599999999995</c:v>
                </c:pt>
                <c:pt idx="78">
                  <c:v>76.071</c:v>
                </c:pt>
                <c:pt idx="79">
                  <c:v>76.593</c:v>
                </c:pt>
                <c:pt idx="80">
                  <c:v>76.246</c:v>
                </c:pt>
                <c:pt idx="81">
                  <c:v>77.727</c:v>
                </c:pt>
                <c:pt idx="82">
                  <c:v>78.55899999999998</c:v>
                </c:pt>
                <c:pt idx="83">
                  <c:v>79.17299999999992</c:v>
                </c:pt>
                <c:pt idx="84">
                  <c:v>80.096</c:v>
                </c:pt>
                <c:pt idx="85">
                  <c:v>80.492</c:v>
                </c:pt>
                <c:pt idx="86">
                  <c:v>80.713</c:v>
                </c:pt>
                <c:pt idx="87">
                  <c:v>81.73</c:v>
                </c:pt>
                <c:pt idx="88">
                  <c:v>81.864</c:v>
                </c:pt>
                <c:pt idx="89">
                  <c:v>83.021</c:v>
                </c:pt>
                <c:pt idx="90">
                  <c:v>82.17499999999998</c:v>
                </c:pt>
                <c:pt idx="91">
                  <c:v>81.997</c:v>
                </c:pt>
                <c:pt idx="92">
                  <c:v>83.021</c:v>
                </c:pt>
                <c:pt idx="93">
                  <c:v>83.55599999999998</c:v>
                </c:pt>
                <c:pt idx="94">
                  <c:v>83.287</c:v>
                </c:pt>
                <c:pt idx="95">
                  <c:v>84.004</c:v>
                </c:pt>
                <c:pt idx="96">
                  <c:v>84.767</c:v>
                </c:pt>
                <c:pt idx="97">
                  <c:v>84.767</c:v>
                </c:pt>
                <c:pt idx="98">
                  <c:v>85.262</c:v>
                </c:pt>
                <c:pt idx="99">
                  <c:v>86.48200000000001</c:v>
                </c:pt>
                <c:pt idx="100">
                  <c:v>86.48200000000001</c:v>
                </c:pt>
                <c:pt idx="101">
                  <c:v>87.346</c:v>
                </c:pt>
                <c:pt idx="102">
                  <c:v>88.396</c:v>
                </c:pt>
                <c:pt idx="103">
                  <c:v>87.528</c:v>
                </c:pt>
                <c:pt idx="104">
                  <c:v>87.847</c:v>
                </c:pt>
                <c:pt idx="105">
                  <c:v>89.454</c:v>
                </c:pt>
                <c:pt idx="106">
                  <c:v>90.37899999999995</c:v>
                </c:pt>
                <c:pt idx="107">
                  <c:v>89.731</c:v>
                </c:pt>
                <c:pt idx="108">
                  <c:v>89.731</c:v>
                </c:pt>
                <c:pt idx="109">
                  <c:v>89.546</c:v>
                </c:pt>
                <c:pt idx="110">
                  <c:v>90.471</c:v>
                </c:pt>
                <c:pt idx="111">
                  <c:v>90.239</c:v>
                </c:pt>
                <c:pt idx="112">
                  <c:v>90.703</c:v>
                </c:pt>
                <c:pt idx="113">
                  <c:v>91.263</c:v>
                </c:pt>
                <c:pt idx="114">
                  <c:v>92.338</c:v>
                </c:pt>
                <c:pt idx="115">
                  <c:v>92.80899999999998</c:v>
                </c:pt>
                <c:pt idx="116">
                  <c:v>93.045</c:v>
                </c:pt>
                <c:pt idx="117">
                  <c:v>92.244</c:v>
                </c:pt>
                <c:pt idx="118">
                  <c:v>92.433</c:v>
                </c:pt>
                <c:pt idx="119">
                  <c:v>93.13899999999998</c:v>
                </c:pt>
                <c:pt idx="120">
                  <c:v>94.60899999999998</c:v>
                </c:pt>
                <c:pt idx="121">
                  <c:v>93.37499999999998</c:v>
                </c:pt>
                <c:pt idx="122">
                  <c:v>94.039</c:v>
                </c:pt>
                <c:pt idx="123">
                  <c:v>93.943</c:v>
                </c:pt>
                <c:pt idx="124">
                  <c:v>95.23</c:v>
                </c:pt>
                <c:pt idx="125">
                  <c:v>94.8</c:v>
                </c:pt>
                <c:pt idx="126">
                  <c:v>95.04</c:v>
                </c:pt>
                <c:pt idx="127">
                  <c:v>94.944</c:v>
                </c:pt>
                <c:pt idx="128">
                  <c:v>96.337</c:v>
                </c:pt>
                <c:pt idx="129">
                  <c:v>95.567</c:v>
                </c:pt>
                <c:pt idx="130">
                  <c:v>95.518</c:v>
                </c:pt>
                <c:pt idx="131">
                  <c:v>96.724</c:v>
                </c:pt>
                <c:pt idx="132">
                  <c:v>96.67599999999992</c:v>
                </c:pt>
                <c:pt idx="133">
                  <c:v>95.472</c:v>
                </c:pt>
                <c:pt idx="134">
                  <c:v>96.481</c:v>
                </c:pt>
                <c:pt idx="135">
                  <c:v>96.62699999999998</c:v>
                </c:pt>
                <c:pt idx="136">
                  <c:v>96.966</c:v>
                </c:pt>
                <c:pt idx="137">
                  <c:v>95.999</c:v>
                </c:pt>
                <c:pt idx="138">
                  <c:v>96.77299999999998</c:v>
                </c:pt>
                <c:pt idx="139">
                  <c:v>97.939</c:v>
                </c:pt>
                <c:pt idx="140">
                  <c:v>97.551</c:v>
                </c:pt>
                <c:pt idx="141">
                  <c:v>96.67599999999992</c:v>
                </c:pt>
                <c:pt idx="142">
                  <c:v>96.82199999999997</c:v>
                </c:pt>
                <c:pt idx="143">
                  <c:v>96.435</c:v>
                </c:pt>
                <c:pt idx="144">
                  <c:v>97.30599999999998</c:v>
                </c:pt>
                <c:pt idx="145">
                  <c:v>96.82199999999997</c:v>
                </c:pt>
                <c:pt idx="146">
                  <c:v>96.62699999999998</c:v>
                </c:pt>
                <c:pt idx="147">
                  <c:v>96.77299999999998</c:v>
                </c:pt>
                <c:pt idx="148">
                  <c:v>96.337</c:v>
                </c:pt>
                <c:pt idx="149">
                  <c:v>98.13599999999998</c:v>
                </c:pt>
                <c:pt idx="150">
                  <c:v>96.917</c:v>
                </c:pt>
                <c:pt idx="151">
                  <c:v>97.063</c:v>
                </c:pt>
                <c:pt idx="152">
                  <c:v>97.257</c:v>
                </c:pt>
                <c:pt idx="153">
                  <c:v>97.794</c:v>
                </c:pt>
                <c:pt idx="154">
                  <c:v>98.038</c:v>
                </c:pt>
                <c:pt idx="155">
                  <c:v>97.696</c:v>
                </c:pt>
                <c:pt idx="156">
                  <c:v>98.087</c:v>
                </c:pt>
                <c:pt idx="157">
                  <c:v>97.696</c:v>
                </c:pt>
                <c:pt idx="158">
                  <c:v>97.696</c:v>
                </c:pt>
                <c:pt idx="159">
                  <c:v>97.99</c:v>
                </c:pt>
                <c:pt idx="160">
                  <c:v>98.233</c:v>
                </c:pt>
                <c:pt idx="161">
                  <c:v>97.745</c:v>
                </c:pt>
                <c:pt idx="162">
                  <c:v>97.648</c:v>
                </c:pt>
                <c:pt idx="163">
                  <c:v>97.939</c:v>
                </c:pt>
                <c:pt idx="164">
                  <c:v>96.481</c:v>
                </c:pt>
                <c:pt idx="165">
                  <c:v>96.724</c:v>
                </c:pt>
                <c:pt idx="166">
                  <c:v>97.354</c:v>
                </c:pt>
                <c:pt idx="167">
                  <c:v>97.939</c:v>
                </c:pt>
                <c:pt idx="168">
                  <c:v>97.745</c:v>
                </c:pt>
                <c:pt idx="169">
                  <c:v>97.403</c:v>
                </c:pt>
                <c:pt idx="170">
                  <c:v>97.696</c:v>
                </c:pt>
                <c:pt idx="171">
                  <c:v>96.966</c:v>
                </c:pt>
                <c:pt idx="172">
                  <c:v>96.62699999999998</c:v>
                </c:pt>
                <c:pt idx="173">
                  <c:v>96.724</c:v>
                </c:pt>
                <c:pt idx="174">
                  <c:v>96.38599999999998</c:v>
                </c:pt>
                <c:pt idx="175">
                  <c:v>95.904</c:v>
                </c:pt>
                <c:pt idx="176">
                  <c:v>95.95200000000001</c:v>
                </c:pt>
                <c:pt idx="177">
                  <c:v>95.472</c:v>
                </c:pt>
                <c:pt idx="178">
                  <c:v>94.70500000000001</c:v>
                </c:pt>
                <c:pt idx="179">
                  <c:v>94.60899999999998</c:v>
                </c:pt>
                <c:pt idx="180">
                  <c:v>94.27599999999998</c:v>
                </c:pt>
                <c:pt idx="181">
                  <c:v>94.27599999999998</c:v>
                </c:pt>
                <c:pt idx="182">
                  <c:v>93.754</c:v>
                </c:pt>
                <c:pt idx="183">
                  <c:v>93.754</c:v>
                </c:pt>
                <c:pt idx="184">
                  <c:v>93.47</c:v>
                </c:pt>
                <c:pt idx="185">
                  <c:v>93.18599999999998</c:v>
                </c:pt>
                <c:pt idx="186">
                  <c:v>93.09200000000001</c:v>
                </c:pt>
                <c:pt idx="187">
                  <c:v>92.763</c:v>
                </c:pt>
                <c:pt idx="188">
                  <c:v>92.62</c:v>
                </c:pt>
                <c:pt idx="189">
                  <c:v>92.15099999999998</c:v>
                </c:pt>
                <c:pt idx="190">
                  <c:v>91.87</c:v>
                </c:pt>
                <c:pt idx="191">
                  <c:v>91.87</c:v>
                </c:pt>
                <c:pt idx="192">
                  <c:v>91.77599999999998</c:v>
                </c:pt>
                <c:pt idx="193">
                  <c:v>91.68299999999998</c:v>
                </c:pt>
                <c:pt idx="194">
                  <c:v>91.402</c:v>
                </c:pt>
                <c:pt idx="195">
                  <c:v>91.308</c:v>
                </c:pt>
                <c:pt idx="196">
                  <c:v>91.07599999999998</c:v>
                </c:pt>
                <c:pt idx="197">
                  <c:v>90.936</c:v>
                </c:pt>
                <c:pt idx="198">
                  <c:v>90.65699999999998</c:v>
                </c:pt>
                <c:pt idx="199">
                  <c:v>90.37899999999995</c:v>
                </c:pt>
                <c:pt idx="200">
                  <c:v>90.333</c:v>
                </c:pt>
                <c:pt idx="201">
                  <c:v>90.147</c:v>
                </c:pt>
                <c:pt idx="202">
                  <c:v>90.1</c:v>
                </c:pt>
                <c:pt idx="203">
                  <c:v>89.962</c:v>
                </c:pt>
                <c:pt idx="204">
                  <c:v>89.68499999999997</c:v>
                </c:pt>
                <c:pt idx="205">
                  <c:v>89.269</c:v>
                </c:pt>
                <c:pt idx="206">
                  <c:v>89.04</c:v>
                </c:pt>
                <c:pt idx="207">
                  <c:v>88.718</c:v>
                </c:pt>
                <c:pt idx="208">
                  <c:v>88.62599999999995</c:v>
                </c:pt>
                <c:pt idx="209">
                  <c:v>88.351</c:v>
                </c:pt>
                <c:pt idx="210">
                  <c:v>87.894</c:v>
                </c:pt>
                <c:pt idx="211">
                  <c:v>87.57299999999998</c:v>
                </c:pt>
                <c:pt idx="212">
                  <c:v>87.118</c:v>
                </c:pt>
                <c:pt idx="213">
                  <c:v>87.028</c:v>
                </c:pt>
                <c:pt idx="214">
                  <c:v>86.936</c:v>
                </c:pt>
                <c:pt idx="215">
                  <c:v>86.799</c:v>
                </c:pt>
                <c:pt idx="216">
                  <c:v>86.981</c:v>
                </c:pt>
                <c:pt idx="217">
                  <c:v>86.754</c:v>
                </c:pt>
                <c:pt idx="218">
                  <c:v>86.527</c:v>
                </c:pt>
                <c:pt idx="219">
                  <c:v>86.256</c:v>
                </c:pt>
                <c:pt idx="220">
                  <c:v>85.894</c:v>
                </c:pt>
                <c:pt idx="221">
                  <c:v>85.984</c:v>
                </c:pt>
                <c:pt idx="222">
                  <c:v>85.12699999999998</c:v>
                </c:pt>
                <c:pt idx="223">
                  <c:v>84.632</c:v>
                </c:pt>
                <c:pt idx="224">
                  <c:v>84.587</c:v>
                </c:pt>
                <c:pt idx="225">
                  <c:v>84.497</c:v>
                </c:pt>
                <c:pt idx="226">
                  <c:v>84.094</c:v>
                </c:pt>
                <c:pt idx="227">
                  <c:v>83.869</c:v>
                </c:pt>
                <c:pt idx="228">
                  <c:v>83.422</c:v>
                </c:pt>
                <c:pt idx="229">
                  <c:v>83.332</c:v>
                </c:pt>
                <c:pt idx="230">
                  <c:v>83.10899999999998</c:v>
                </c:pt>
                <c:pt idx="231">
                  <c:v>82.70800000000001</c:v>
                </c:pt>
                <c:pt idx="232">
                  <c:v>81.37599999999995</c:v>
                </c:pt>
                <c:pt idx="233">
                  <c:v>80.449</c:v>
                </c:pt>
                <c:pt idx="234">
                  <c:v>80.935</c:v>
                </c:pt>
                <c:pt idx="235">
                  <c:v>80.84500000000001</c:v>
                </c:pt>
                <c:pt idx="236">
                  <c:v>80.935</c:v>
                </c:pt>
                <c:pt idx="237">
                  <c:v>80.537</c:v>
                </c:pt>
                <c:pt idx="238">
                  <c:v>80.096</c:v>
                </c:pt>
                <c:pt idx="239">
                  <c:v>79.304</c:v>
                </c:pt>
              </c:numCache>
            </c:numRef>
          </c:val>
          <c:smooth val="0"/>
          <c:extLst xmlns:c16r2="http://schemas.microsoft.com/office/drawing/2015/06/chart">
            <c:ext xmlns:c16="http://schemas.microsoft.com/office/drawing/2014/chart" uri="{C3380CC4-5D6E-409C-BE32-E72D297353CC}">
              <c16:uniqueId val="{00000002-D506-482B-882F-CD1F0EA85339}"/>
            </c:ext>
          </c:extLst>
        </c:ser>
        <c:ser>
          <c:idx val="3"/>
          <c:order val="3"/>
          <c:tx>
            <c:v>2214</c:v>
          </c:tx>
          <c:spPr>
            <a:ln w="28575" cap="rnd">
              <a:solidFill>
                <a:schemeClr val="accent4"/>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all!$F$2:$F$241</c:f>
              <c:numCache>
                <c:formatCode>General</c:formatCode>
                <c:ptCount val="240"/>
                <c:pt idx="0">
                  <c:v>81.687</c:v>
                </c:pt>
                <c:pt idx="1">
                  <c:v>80.668</c:v>
                </c:pt>
                <c:pt idx="2">
                  <c:v>80.713</c:v>
                </c:pt>
                <c:pt idx="3">
                  <c:v>80.62499999999998</c:v>
                </c:pt>
                <c:pt idx="4">
                  <c:v>80.404</c:v>
                </c:pt>
                <c:pt idx="5">
                  <c:v>80.096</c:v>
                </c:pt>
                <c:pt idx="6">
                  <c:v>79.92</c:v>
                </c:pt>
                <c:pt idx="7">
                  <c:v>79.612</c:v>
                </c:pt>
                <c:pt idx="8">
                  <c:v>79.48</c:v>
                </c:pt>
                <c:pt idx="9">
                  <c:v>79.347</c:v>
                </c:pt>
                <c:pt idx="10">
                  <c:v>79.216</c:v>
                </c:pt>
                <c:pt idx="11">
                  <c:v>78.996</c:v>
                </c:pt>
                <c:pt idx="12">
                  <c:v>78.645</c:v>
                </c:pt>
                <c:pt idx="13">
                  <c:v>78.296</c:v>
                </c:pt>
                <c:pt idx="14">
                  <c:v>78.033</c:v>
                </c:pt>
                <c:pt idx="15">
                  <c:v>78.07599999999998</c:v>
                </c:pt>
                <c:pt idx="16">
                  <c:v>78.20800000000001</c:v>
                </c:pt>
                <c:pt idx="17">
                  <c:v>78.296</c:v>
                </c:pt>
                <c:pt idx="18">
                  <c:v>78.20800000000001</c:v>
                </c:pt>
                <c:pt idx="19">
                  <c:v>78.165</c:v>
                </c:pt>
                <c:pt idx="20">
                  <c:v>77.99</c:v>
                </c:pt>
                <c:pt idx="21">
                  <c:v>77.99</c:v>
                </c:pt>
                <c:pt idx="22">
                  <c:v>77.99</c:v>
                </c:pt>
                <c:pt idx="23">
                  <c:v>77.99</c:v>
                </c:pt>
                <c:pt idx="24">
                  <c:v>77.99</c:v>
                </c:pt>
                <c:pt idx="25">
                  <c:v>78.07599999999998</c:v>
                </c:pt>
                <c:pt idx="26">
                  <c:v>78.12099999999998</c:v>
                </c:pt>
                <c:pt idx="27">
                  <c:v>78.165</c:v>
                </c:pt>
                <c:pt idx="28">
                  <c:v>77.945</c:v>
                </c:pt>
                <c:pt idx="29">
                  <c:v>77.596</c:v>
                </c:pt>
                <c:pt idx="30">
                  <c:v>77.37799999999998</c:v>
                </c:pt>
                <c:pt idx="31">
                  <c:v>77.203</c:v>
                </c:pt>
                <c:pt idx="32">
                  <c:v>77.117</c:v>
                </c:pt>
                <c:pt idx="33">
                  <c:v>77.16</c:v>
                </c:pt>
                <c:pt idx="34">
                  <c:v>77.02899999999998</c:v>
                </c:pt>
                <c:pt idx="35">
                  <c:v>76.899</c:v>
                </c:pt>
                <c:pt idx="36">
                  <c:v>76.899</c:v>
                </c:pt>
                <c:pt idx="37">
                  <c:v>76.768</c:v>
                </c:pt>
                <c:pt idx="38">
                  <c:v>76.507</c:v>
                </c:pt>
                <c:pt idx="39">
                  <c:v>76.507</c:v>
                </c:pt>
                <c:pt idx="40">
                  <c:v>76.289</c:v>
                </c:pt>
                <c:pt idx="41">
                  <c:v>76.15799999999998</c:v>
                </c:pt>
                <c:pt idx="42">
                  <c:v>76.15799999999998</c:v>
                </c:pt>
                <c:pt idx="43">
                  <c:v>76.15799999999998</c:v>
                </c:pt>
                <c:pt idx="44">
                  <c:v>76.289</c:v>
                </c:pt>
                <c:pt idx="45">
                  <c:v>76.246</c:v>
                </c:pt>
                <c:pt idx="46">
                  <c:v>76.114</c:v>
                </c:pt>
                <c:pt idx="47">
                  <c:v>76.114</c:v>
                </c:pt>
                <c:pt idx="48">
                  <c:v>75.898</c:v>
                </c:pt>
                <c:pt idx="49">
                  <c:v>75.942</c:v>
                </c:pt>
                <c:pt idx="50">
                  <c:v>75.767</c:v>
                </c:pt>
                <c:pt idx="51">
                  <c:v>75.37599999999995</c:v>
                </c:pt>
                <c:pt idx="52">
                  <c:v>75.29</c:v>
                </c:pt>
                <c:pt idx="53">
                  <c:v>75.117</c:v>
                </c:pt>
                <c:pt idx="54">
                  <c:v>74.077</c:v>
                </c:pt>
                <c:pt idx="55">
                  <c:v>74.85599999999998</c:v>
                </c:pt>
                <c:pt idx="56">
                  <c:v>74.85599999999998</c:v>
                </c:pt>
                <c:pt idx="57">
                  <c:v>75.02899999999998</c:v>
                </c:pt>
                <c:pt idx="58">
                  <c:v>74.813</c:v>
                </c:pt>
                <c:pt idx="59">
                  <c:v>74.64</c:v>
                </c:pt>
                <c:pt idx="60">
                  <c:v>74.943</c:v>
                </c:pt>
                <c:pt idx="61">
                  <c:v>74.899</c:v>
                </c:pt>
                <c:pt idx="62">
                  <c:v>74.899</c:v>
                </c:pt>
                <c:pt idx="63">
                  <c:v>74.68299999999998</c:v>
                </c:pt>
                <c:pt idx="64">
                  <c:v>74.25</c:v>
                </c:pt>
                <c:pt idx="65">
                  <c:v>74.295</c:v>
                </c:pt>
                <c:pt idx="66">
                  <c:v>74.295</c:v>
                </c:pt>
                <c:pt idx="67">
                  <c:v>74.338</c:v>
                </c:pt>
                <c:pt idx="68">
                  <c:v>74.424</c:v>
                </c:pt>
                <c:pt idx="69">
                  <c:v>74.85599999999998</c:v>
                </c:pt>
                <c:pt idx="70">
                  <c:v>75.117</c:v>
                </c:pt>
                <c:pt idx="71">
                  <c:v>75.767</c:v>
                </c:pt>
                <c:pt idx="72">
                  <c:v>76.203</c:v>
                </c:pt>
                <c:pt idx="73">
                  <c:v>76.464</c:v>
                </c:pt>
                <c:pt idx="74">
                  <c:v>76.942</c:v>
                </c:pt>
                <c:pt idx="75">
                  <c:v>77.292</c:v>
                </c:pt>
                <c:pt idx="76">
                  <c:v>78.12099999999998</c:v>
                </c:pt>
                <c:pt idx="77">
                  <c:v>78.251</c:v>
                </c:pt>
                <c:pt idx="78">
                  <c:v>77.63899999999998</c:v>
                </c:pt>
                <c:pt idx="79">
                  <c:v>78.427</c:v>
                </c:pt>
                <c:pt idx="80">
                  <c:v>78.82199999999997</c:v>
                </c:pt>
                <c:pt idx="81">
                  <c:v>79.87599999999995</c:v>
                </c:pt>
                <c:pt idx="82">
                  <c:v>81.111</c:v>
                </c:pt>
                <c:pt idx="83">
                  <c:v>80.361</c:v>
                </c:pt>
                <c:pt idx="84">
                  <c:v>81.642</c:v>
                </c:pt>
                <c:pt idx="85">
                  <c:v>81.687</c:v>
                </c:pt>
                <c:pt idx="86">
                  <c:v>81.997</c:v>
                </c:pt>
                <c:pt idx="87">
                  <c:v>82.62</c:v>
                </c:pt>
                <c:pt idx="88">
                  <c:v>82.798</c:v>
                </c:pt>
                <c:pt idx="89">
                  <c:v>83.55599999999998</c:v>
                </c:pt>
                <c:pt idx="90">
                  <c:v>83.691</c:v>
                </c:pt>
                <c:pt idx="91">
                  <c:v>83.37699999999998</c:v>
                </c:pt>
                <c:pt idx="92">
                  <c:v>83.646</c:v>
                </c:pt>
                <c:pt idx="93">
                  <c:v>83.914</c:v>
                </c:pt>
                <c:pt idx="94">
                  <c:v>84.18199999999997</c:v>
                </c:pt>
                <c:pt idx="95">
                  <c:v>85.667</c:v>
                </c:pt>
                <c:pt idx="96">
                  <c:v>85.17199999999998</c:v>
                </c:pt>
                <c:pt idx="97">
                  <c:v>86.256</c:v>
                </c:pt>
                <c:pt idx="98">
                  <c:v>85.532</c:v>
                </c:pt>
                <c:pt idx="99">
                  <c:v>86.301</c:v>
                </c:pt>
                <c:pt idx="100">
                  <c:v>87.255</c:v>
                </c:pt>
                <c:pt idx="101">
                  <c:v>87.346</c:v>
                </c:pt>
                <c:pt idx="102">
                  <c:v>87.802</c:v>
                </c:pt>
                <c:pt idx="103">
                  <c:v>88.259</c:v>
                </c:pt>
                <c:pt idx="104">
                  <c:v>87.802</c:v>
                </c:pt>
                <c:pt idx="105">
                  <c:v>89.316</c:v>
                </c:pt>
                <c:pt idx="106">
                  <c:v>90.239</c:v>
                </c:pt>
                <c:pt idx="107">
                  <c:v>90.009</c:v>
                </c:pt>
                <c:pt idx="108">
                  <c:v>89.407</c:v>
                </c:pt>
                <c:pt idx="109">
                  <c:v>90.37899999999995</c:v>
                </c:pt>
                <c:pt idx="110">
                  <c:v>91.02899999999998</c:v>
                </c:pt>
                <c:pt idx="111">
                  <c:v>91.963</c:v>
                </c:pt>
                <c:pt idx="112">
                  <c:v>91.35499999999997</c:v>
                </c:pt>
                <c:pt idx="113">
                  <c:v>91.16999999999997</c:v>
                </c:pt>
                <c:pt idx="114">
                  <c:v>92.01</c:v>
                </c:pt>
                <c:pt idx="115">
                  <c:v>92.997</c:v>
                </c:pt>
                <c:pt idx="116">
                  <c:v>93.234</c:v>
                </c:pt>
                <c:pt idx="117">
                  <c:v>93.897</c:v>
                </c:pt>
                <c:pt idx="118">
                  <c:v>93.897</c:v>
                </c:pt>
                <c:pt idx="119">
                  <c:v>94.134</c:v>
                </c:pt>
                <c:pt idx="120">
                  <c:v>93.37499999999998</c:v>
                </c:pt>
                <c:pt idx="121">
                  <c:v>94.32299999999998</c:v>
                </c:pt>
                <c:pt idx="122">
                  <c:v>94.65799999999998</c:v>
                </c:pt>
                <c:pt idx="123">
                  <c:v>93.517</c:v>
                </c:pt>
                <c:pt idx="124">
                  <c:v>93.37499999999998</c:v>
                </c:pt>
                <c:pt idx="125">
                  <c:v>94.60899999999998</c:v>
                </c:pt>
                <c:pt idx="126">
                  <c:v>93.943</c:v>
                </c:pt>
                <c:pt idx="127">
                  <c:v>95.18399999999998</c:v>
                </c:pt>
                <c:pt idx="128">
                  <c:v>95.37399999999998</c:v>
                </c:pt>
                <c:pt idx="129">
                  <c:v>96.435</c:v>
                </c:pt>
                <c:pt idx="130">
                  <c:v>95.904</c:v>
                </c:pt>
                <c:pt idx="131">
                  <c:v>95.711</c:v>
                </c:pt>
                <c:pt idx="132">
                  <c:v>95.711</c:v>
                </c:pt>
                <c:pt idx="133">
                  <c:v>95.18399999999998</c:v>
                </c:pt>
                <c:pt idx="134">
                  <c:v>97.014</c:v>
                </c:pt>
                <c:pt idx="135">
                  <c:v>97.257</c:v>
                </c:pt>
                <c:pt idx="136">
                  <c:v>95.85499999999997</c:v>
                </c:pt>
                <c:pt idx="137">
                  <c:v>96.145</c:v>
                </c:pt>
                <c:pt idx="138">
                  <c:v>95.904</c:v>
                </c:pt>
                <c:pt idx="139">
                  <c:v>96.192</c:v>
                </c:pt>
                <c:pt idx="140">
                  <c:v>97.45200000000001</c:v>
                </c:pt>
                <c:pt idx="141">
                  <c:v>96.53</c:v>
                </c:pt>
                <c:pt idx="142">
                  <c:v>95.76</c:v>
                </c:pt>
                <c:pt idx="143">
                  <c:v>96.53</c:v>
                </c:pt>
                <c:pt idx="144">
                  <c:v>96.337</c:v>
                </c:pt>
                <c:pt idx="145">
                  <c:v>97.16</c:v>
                </c:pt>
                <c:pt idx="146">
                  <c:v>97.014</c:v>
                </c:pt>
                <c:pt idx="147">
                  <c:v>96.724</c:v>
                </c:pt>
                <c:pt idx="148">
                  <c:v>96.145</c:v>
                </c:pt>
                <c:pt idx="149">
                  <c:v>96.82199999999997</c:v>
                </c:pt>
                <c:pt idx="150">
                  <c:v>97.648</c:v>
                </c:pt>
                <c:pt idx="151">
                  <c:v>96.87</c:v>
                </c:pt>
                <c:pt idx="152">
                  <c:v>95.711</c:v>
                </c:pt>
                <c:pt idx="153">
                  <c:v>96.481</c:v>
                </c:pt>
                <c:pt idx="154">
                  <c:v>96.62699999999998</c:v>
                </c:pt>
                <c:pt idx="155">
                  <c:v>96.289</c:v>
                </c:pt>
                <c:pt idx="156">
                  <c:v>96.82199999999997</c:v>
                </c:pt>
                <c:pt idx="157">
                  <c:v>97.111</c:v>
                </c:pt>
                <c:pt idx="158">
                  <c:v>96.38599999999998</c:v>
                </c:pt>
                <c:pt idx="159">
                  <c:v>97.209</c:v>
                </c:pt>
                <c:pt idx="160">
                  <c:v>96.57899999999998</c:v>
                </c:pt>
                <c:pt idx="161">
                  <c:v>97.403</c:v>
                </c:pt>
                <c:pt idx="162">
                  <c:v>97.354</c:v>
                </c:pt>
                <c:pt idx="163">
                  <c:v>97.257</c:v>
                </c:pt>
                <c:pt idx="164">
                  <c:v>96.096</c:v>
                </c:pt>
                <c:pt idx="165">
                  <c:v>96.38599999999998</c:v>
                </c:pt>
                <c:pt idx="166">
                  <c:v>97.111</c:v>
                </c:pt>
                <c:pt idx="167">
                  <c:v>96.096</c:v>
                </c:pt>
                <c:pt idx="168">
                  <c:v>96.53</c:v>
                </c:pt>
                <c:pt idx="169">
                  <c:v>97.16</c:v>
                </c:pt>
                <c:pt idx="170">
                  <c:v>96.192</c:v>
                </c:pt>
                <c:pt idx="171">
                  <c:v>96.048</c:v>
                </c:pt>
                <c:pt idx="172">
                  <c:v>95.80599999999998</c:v>
                </c:pt>
                <c:pt idx="173">
                  <c:v>95.567</c:v>
                </c:pt>
                <c:pt idx="174">
                  <c:v>95.80599999999998</c:v>
                </c:pt>
                <c:pt idx="175">
                  <c:v>95.567</c:v>
                </c:pt>
                <c:pt idx="176">
                  <c:v>95.472</c:v>
                </c:pt>
                <c:pt idx="177">
                  <c:v>94.8</c:v>
                </c:pt>
                <c:pt idx="178">
                  <c:v>94.23</c:v>
                </c:pt>
                <c:pt idx="179">
                  <c:v>94.039</c:v>
                </c:pt>
                <c:pt idx="180">
                  <c:v>93.706</c:v>
                </c:pt>
                <c:pt idx="181">
                  <c:v>93.517</c:v>
                </c:pt>
                <c:pt idx="182">
                  <c:v>93.281</c:v>
                </c:pt>
                <c:pt idx="183">
                  <c:v>93.18599999999998</c:v>
                </c:pt>
                <c:pt idx="184">
                  <c:v>93.045</c:v>
                </c:pt>
                <c:pt idx="185">
                  <c:v>92.85599999999998</c:v>
                </c:pt>
                <c:pt idx="186">
                  <c:v>92.527</c:v>
                </c:pt>
                <c:pt idx="187">
                  <c:v>92.291</c:v>
                </c:pt>
                <c:pt idx="188">
                  <c:v>92.15099999999998</c:v>
                </c:pt>
                <c:pt idx="189">
                  <c:v>91.82299999999998</c:v>
                </c:pt>
                <c:pt idx="190">
                  <c:v>91.63599999999998</c:v>
                </c:pt>
                <c:pt idx="191">
                  <c:v>91.402</c:v>
                </c:pt>
                <c:pt idx="192">
                  <c:v>91.35499999999997</c:v>
                </c:pt>
                <c:pt idx="193">
                  <c:v>91.35499999999997</c:v>
                </c:pt>
                <c:pt idx="194">
                  <c:v>91.216</c:v>
                </c:pt>
                <c:pt idx="195">
                  <c:v>90.844</c:v>
                </c:pt>
                <c:pt idx="196">
                  <c:v>90.518</c:v>
                </c:pt>
                <c:pt idx="197">
                  <c:v>90.471</c:v>
                </c:pt>
                <c:pt idx="198">
                  <c:v>90.424</c:v>
                </c:pt>
                <c:pt idx="199">
                  <c:v>90.1</c:v>
                </c:pt>
                <c:pt idx="200">
                  <c:v>89.962</c:v>
                </c:pt>
                <c:pt idx="201">
                  <c:v>90.009</c:v>
                </c:pt>
                <c:pt idx="202">
                  <c:v>89.638</c:v>
                </c:pt>
                <c:pt idx="203">
                  <c:v>89.316</c:v>
                </c:pt>
                <c:pt idx="204">
                  <c:v>88.993</c:v>
                </c:pt>
                <c:pt idx="205">
                  <c:v>88.57899999999998</c:v>
                </c:pt>
                <c:pt idx="206">
                  <c:v>88.12199999999998</c:v>
                </c:pt>
                <c:pt idx="207">
                  <c:v>87.665</c:v>
                </c:pt>
                <c:pt idx="208">
                  <c:v>87.483</c:v>
                </c:pt>
                <c:pt idx="209">
                  <c:v>87.436</c:v>
                </c:pt>
                <c:pt idx="210">
                  <c:v>87.16299999999998</c:v>
                </c:pt>
                <c:pt idx="211">
                  <c:v>87.255</c:v>
                </c:pt>
                <c:pt idx="212">
                  <c:v>87.07299999999998</c:v>
                </c:pt>
                <c:pt idx="213">
                  <c:v>86.891</c:v>
                </c:pt>
                <c:pt idx="214">
                  <c:v>86.617</c:v>
                </c:pt>
                <c:pt idx="215">
                  <c:v>86.256</c:v>
                </c:pt>
                <c:pt idx="216">
                  <c:v>86.211</c:v>
                </c:pt>
                <c:pt idx="217">
                  <c:v>86.48200000000001</c:v>
                </c:pt>
                <c:pt idx="218">
                  <c:v>86.301</c:v>
                </c:pt>
                <c:pt idx="219">
                  <c:v>86.256</c:v>
                </c:pt>
                <c:pt idx="220">
                  <c:v>86.211</c:v>
                </c:pt>
                <c:pt idx="221">
                  <c:v>85.894</c:v>
                </c:pt>
                <c:pt idx="222">
                  <c:v>85.62199999999998</c:v>
                </c:pt>
                <c:pt idx="223">
                  <c:v>84.9</c:v>
                </c:pt>
                <c:pt idx="224">
                  <c:v>84.227</c:v>
                </c:pt>
                <c:pt idx="225">
                  <c:v>84.049</c:v>
                </c:pt>
                <c:pt idx="226">
                  <c:v>84.004</c:v>
                </c:pt>
                <c:pt idx="227">
                  <c:v>83.736</c:v>
                </c:pt>
                <c:pt idx="228">
                  <c:v>83.511</c:v>
                </c:pt>
                <c:pt idx="229">
                  <c:v>82.931</c:v>
                </c:pt>
                <c:pt idx="230">
                  <c:v>82.665</c:v>
                </c:pt>
                <c:pt idx="231">
                  <c:v>82.441</c:v>
                </c:pt>
                <c:pt idx="232">
                  <c:v>82.218</c:v>
                </c:pt>
                <c:pt idx="233">
                  <c:v>82.263</c:v>
                </c:pt>
                <c:pt idx="234">
                  <c:v>82.218</c:v>
                </c:pt>
                <c:pt idx="235">
                  <c:v>81.775</c:v>
                </c:pt>
                <c:pt idx="236">
                  <c:v>81.775</c:v>
                </c:pt>
                <c:pt idx="237">
                  <c:v>82.17499999999998</c:v>
                </c:pt>
                <c:pt idx="238">
                  <c:v>81.95200000000001</c:v>
                </c:pt>
                <c:pt idx="239">
                  <c:v>81.775</c:v>
                </c:pt>
              </c:numCache>
            </c:numRef>
          </c:val>
          <c:smooth val="0"/>
          <c:extLst xmlns:c16r2="http://schemas.microsoft.com/office/drawing/2015/06/chart">
            <c:ext xmlns:c16="http://schemas.microsoft.com/office/drawing/2014/chart" uri="{C3380CC4-5D6E-409C-BE32-E72D297353CC}">
              <c16:uniqueId val="{00000003-D506-482B-882F-CD1F0EA85339}"/>
            </c:ext>
          </c:extLst>
        </c:ser>
        <c:ser>
          <c:idx val="4"/>
          <c:order val="4"/>
          <c:tx>
            <c:v>6791</c:v>
          </c:tx>
          <c:spPr>
            <a:ln w="28575" cap="rnd">
              <a:solidFill>
                <a:schemeClr val="accent5"/>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all!$G$2:$G$241</c:f>
              <c:numCache>
                <c:formatCode>General</c:formatCode>
                <c:ptCount val="240"/>
                <c:pt idx="0">
                  <c:v>79.524</c:v>
                </c:pt>
                <c:pt idx="1">
                  <c:v>78.996</c:v>
                </c:pt>
                <c:pt idx="2">
                  <c:v>79.17299999999992</c:v>
                </c:pt>
                <c:pt idx="3">
                  <c:v>79.92</c:v>
                </c:pt>
                <c:pt idx="4">
                  <c:v>80.802</c:v>
                </c:pt>
                <c:pt idx="5">
                  <c:v>80.713</c:v>
                </c:pt>
                <c:pt idx="6">
                  <c:v>80.272</c:v>
                </c:pt>
                <c:pt idx="7">
                  <c:v>80.404</c:v>
                </c:pt>
                <c:pt idx="8">
                  <c:v>80.449</c:v>
                </c:pt>
                <c:pt idx="9">
                  <c:v>80.316</c:v>
                </c:pt>
                <c:pt idx="10">
                  <c:v>80.18399999999998</c:v>
                </c:pt>
                <c:pt idx="11">
                  <c:v>80.051</c:v>
                </c:pt>
                <c:pt idx="12">
                  <c:v>79.963</c:v>
                </c:pt>
                <c:pt idx="13">
                  <c:v>79.743</c:v>
                </c:pt>
                <c:pt idx="14">
                  <c:v>79.435</c:v>
                </c:pt>
                <c:pt idx="15">
                  <c:v>79.347</c:v>
                </c:pt>
                <c:pt idx="16">
                  <c:v>79.084</c:v>
                </c:pt>
                <c:pt idx="17">
                  <c:v>78.777</c:v>
                </c:pt>
                <c:pt idx="18">
                  <c:v>78.645</c:v>
                </c:pt>
                <c:pt idx="19">
                  <c:v>78.777</c:v>
                </c:pt>
                <c:pt idx="20">
                  <c:v>78.55899999999998</c:v>
                </c:pt>
                <c:pt idx="21">
                  <c:v>78.471</c:v>
                </c:pt>
                <c:pt idx="22">
                  <c:v>78.427</c:v>
                </c:pt>
                <c:pt idx="23">
                  <c:v>78.427</c:v>
                </c:pt>
                <c:pt idx="24">
                  <c:v>78.20800000000001</c:v>
                </c:pt>
                <c:pt idx="25">
                  <c:v>78.165</c:v>
                </c:pt>
                <c:pt idx="26">
                  <c:v>78.165</c:v>
                </c:pt>
                <c:pt idx="27">
                  <c:v>78.033</c:v>
                </c:pt>
                <c:pt idx="28">
                  <c:v>77.55299999999998</c:v>
                </c:pt>
                <c:pt idx="29">
                  <c:v>77.37799999999998</c:v>
                </c:pt>
                <c:pt idx="30">
                  <c:v>77.68399999999998</c:v>
                </c:pt>
                <c:pt idx="31">
                  <c:v>77.247</c:v>
                </c:pt>
                <c:pt idx="32">
                  <c:v>77.117</c:v>
                </c:pt>
                <c:pt idx="33">
                  <c:v>77.02899999999998</c:v>
                </c:pt>
                <c:pt idx="34">
                  <c:v>77.247</c:v>
                </c:pt>
                <c:pt idx="35">
                  <c:v>77.247</c:v>
                </c:pt>
                <c:pt idx="36">
                  <c:v>77.292</c:v>
                </c:pt>
                <c:pt idx="37">
                  <c:v>77.292</c:v>
                </c:pt>
                <c:pt idx="38">
                  <c:v>77.203</c:v>
                </c:pt>
                <c:pt idx="39">
                  <c:v>76.942</c:v>
                </c:pt>
                <c:pt idx="40">
                  <c:v>76.854</c:v>
                </c:pt>
                <c:pt idx="41">
                  <c:v>76.464</c:v>
                </c:pt>
                <c:pt idx="42">
                  <c:v>76.55</c:v>
                </c:pt>
                <c:pt idx="43">
                  <c:v>76.725</c:v>
                </c:pt>
                <c:pt idx="44">
                  <c:v>76.725</c:v>
                </c:pt>
                <c:pt idx="45">
                  <c:v>76.899</c:v>
                </c:pt>
                <c:pt idx="46">
                  <c:v>76.593</c:v>
                </c:pt>
                <c:pt idx="47">
                  <c:v>76.419</c:v>
                </c:pt>
                <c:pt idx="48">
                  <c:v>76.203</c:v>
                </c:pt>
                <c:pt idx="49">
                  <c:v>75.767</c:v>
                </c:pt>
                <c:pt idx="50">
                  <c:v>75.68099999999998</c:v>
                </c:pt>
                <c:pt idx="51">
                  <c:v>75.02899999999998</c:v>
                </c:pt>
                <c:pt idx="52">
                  <c:v>74.813</c:v>
                </c:pt>
                <c:pt idx="53">
                  <c:v>74.64</c:v>
                </c:pt>
                <c:pt idx="54">
                  <c:v>74.68299999999998</c:v>
                </c:pt>
                <c:pt idx="55">
                  <c:v>75.508</c:v>
                </c:pt>
                <c:pt idx="56">
                  <c:v>75.117</c:v>
                </c:pt>
                <c:pt idx="57">
                  <c:v>74.12</c:v>
                </c:pt>
                <c:pt idx="58">
                  <c:v>74.206</c:v>
                </c:pt>
                <c:pt idx="59">
                  <c:v>73.60199999999997</c:v>
                </c:pt>
                <c:pt idx="60">
                  <c:v>73.645</c:v>
                </c:pt>
                <c:pt idx="61">
                  <c:v>73.861</c:v>
                </c:pt>
                <c:pt idx="62">
                  <c:v>73.515</c:v>
                </c:pt>
                <c:pt idx="63">
                  <c:v>72.95500000000001</c:v>
                </c:pt>
                <c:pt idx="64">
                  <c:v>72.093</c:v>
                </c:pt>
                <c:pt idx="65">
                  <c:v>71.62</c:v>
                </c:pt>
                <c:pt idx="66">
                  <c:v>71.06</c:v>
                </c:pt>
                <c:pt idx="67">
                  <c:v>71.49</c:v>
                </c:pt>
                <c:pt idx="68">
                  <c:v>72.13599999999998</c:v>
                </c:pt>
                <c:pt idx="69">
                  <c:v>71.661</c:v>
                </c:pt>
                <c:pt idx="70">
                  <c:v>73.04</c:v>
                </c:pt>
                <c:pt idx="71">
                  <c:v>73.16999999999997</c:v>
                </c:pt>
                <c:pt idx="72">
                  <c:v>73.947</c:v>
                </c:pt>
                <c:pt idx="73">
                  <c:v>74.034</c:v>
                </c:pt>
                <c:pt idx="74">
                  <c:v>73.558</c:v>
                </c:pt>
                <c:pt idx="75">
                  <c:v>73.515</c:v>
                </c:pt>
                <c:pt idx="76">
                  <c:v>75.767</c:v>
                </c:pt>
                <c:pt idx="77">
                  <c:v>77.81500000000001</c:v>
                </c:pt>
                <c:pt idx="78">
                  <c:v>78.91</c:v>
                </c:pt>
                <c:pt idx="79">
                  <c:v>79.612</c:v>
                </c:pt>
                <c:pt idx="80">
                  <c:v>80.361</c:v>
                </c:pt>
                <c:pt idx="81">
                  <c:v>80.051</c:v>
                </c:pt>
                <c:pt idx="82">
                  <c:v>80.668</c:v>
                </c:pt>
                <c:pt idx="83">
                  <c:v>81.066</c:v>
                </c:pt>
                <c:pt idx="84">
                  <c:v>80.757</c:v>
                </c:pt>
                <c:pt idx="85">
                  <c:v>82.70800000000001</c:v>
                </c:pt>
                <c:pt idx="86">
                  <c:v>82.931</c:v>
                </c:pt>
                <c:pt idx="87">
                  <c:v>82.441</c:v>
                </c:pt>
                <c:pt idx="88">
                  <c:v>83.691</c:v>
                </c:pt>
                <c:pt idx="89">
                  <c:v>83.467</c:v>
                </c:pt>
                <c:pt idx="90">
                  <c:v>83.646</c:v>
                </c:pt>
                <c:pt idx="91">
                  <c:v>82.931</c:v>
                </c:pt>
                <c:pt idx="92">
                  <c:v>84.857</c:v>
                </c:pt>
                <c:pt idx="93">
                  <c:v>84.049</c:v>
                </c:pt>
                <c:pt idx="94">
                  <c:v>86.119</c:v>
                </c:pt>
                <c:pt idx="95">
                  <c:v>85.397</c:v>
                </c:pt>
                <c:pt idx="96">
                  <c:v>85.62199999999998</c:v>
                </c:pt>
                <c:pt idx="97">
                  <c:v>86.617</c:v>
                </c:pt>
                <c:pt idx="98">
                  <c:v>86.57199999999997</c:v>
                </c:pt>
                <c:pt idx="99">
                  <c:v>86.709</c:v>
                </c:pt>
                <c:pt idx="100">
                  <c:v>86.891</c:v>
                </c:pt>
                <c:pt idx="101">
                  <c:v>87.21</c:v>
                </c:pt>
                <c:pt idx="102">
                  <c:v>88.763</c:v>
                </c:pt>
                <c:pt idx="103">
                  <c:v>88.902</c:v>
                </c:pt>
                <c:pt idx="104">
                  <c:v>89.546</c:v>
                </c:pt>
                <c:pt idx="105">
                  <c:v>90.286</c:v>
                </c:pt>
                <c:pt idx="106">
                  <c:v>89.82299999999998</c:v>
                </c:pt>
                <c:pt idx="107">
                  <c:v>91.63599999999998</c:v>
                </c:pt>
                <c:pt idx="108">
                  <c:v>92.15099999999998</c:v>
                </c:pt>
                <c:pt idx="109">
                  <c:v>93.37499999999998</c:v>
                </c:pt>
                <c:pt idx="110">
                  <c:v>91.542</c:v>
                </c:pt>
                <c:pt idx="111">
                  <c:v>94.086</c:v>
                </c:pt>
                <c:pt idx="112">
                  <c:v>91.449</c:v>
                </c:pt>
                <c:pt idx="113">
                  <c:v>92.997</c:v>
                </c:pt>
                <c:pt idx="114">
                  <c:v>91.63599999999998</c:v>
                </c:pt>
                <c:pt idx="115">
                  <c:v>92.903</c:v>
                </c:pt>
                <c:pt idx="116">
                  <c:v>91.87</c:v>
                </c:pt>
                <c:pt idx="117">
                  <c:v>92.574</c:v>
                </c:pt>
                <c:pt idx="118">
                  <c:v>92.80899999999998</c:v>
                </c:pt>
                <c:pt idx="119">
                  <c:v>93.423</c:v>
                </c:pt>
                <c:pt idx="120">
                  <c:v>93.706</c:v>
                </c:pt>
                <c:pt idx="121">
                  <c:v>94.23</c:v>
                </c:pt>
                <c:pt idx="122">
                  <c:v>94.753</c:v>
                </c:pt>
                <c:pt idx="123">
                  <c:v>93.992</c:v>
                </c:pt>
                <c:pt idx="124">
                  <c:v>94.8</c:v>
                </c:pt>
                <c:pt idx="125">
                  <c:v>94.70500000000001</c:v>
                </c:pt>
                <c:pt idx="126">
                  <c:v>94.944</c:v>
                </c:pt>
                <c:pt idx="127">
                  <c:v>97.257</c:v>
                </c:pt>
                <c:pt idx="128">
                  <c:v>95.80599999999998</c:v>
                </c:pt>
                <c:pt idx="129">
                  <c:v>96.966</c:v>
                </c:pt>
                <c:pt idx="130">
                  <c:v>96.87</c:v>
                </c:pt>
                <c:pt idx="131">
                  <c:v>97.014</c:v>
                </c:pt>
                <c:pt idx="132">
                  <c:v>95.904</c:v>
                </c:pt>
                <c:pt idx="133">
                  <c:v>96.917</c:v>
                </c:pt>
                <c:pt idx="134">
                  <c:v>99.07</c:v>
                </c:pt>
                <c:pt idx="135">
                  <c:v>97.745</c:v>
                </c:pt>
                <c:pt idx="136">
                  <c:v>97.794</c:v>
                </c:pt>
                <c:pt idx="137">
                  <c:v>96.53</c:v>
                </c:pt>
                <c:pt idx="138">
                  <c:v>97.5</c:v>
                </c:pt>
                <c:pt idx="139">
                  <c:v>96.966</c:v>
                </c:pt>
                <c:pt idx="140">
                  <c:v>97.111</c:v>
                </c:pt>
                <c:pt idx="141">
                  <c:v>97.45200000000001</c:v>
                </c:pt>
                <c:pt idx="142">
                  <c:v>97.354</c:v>
                </c:pt>
                <c:pt idx="143">
                  <c:v>97.014</c:v>
                </c:pt>
                <c:pt idx="144">
                  <c:v>97.745</c:v>
                </c:pt>
                <c:pt idx="145">
                  <c:v>98.92</c:v>
                </c:pt>
                <c:pt idx="146">
                  <c:v>97.648</c:v>
                </c:pt>
                <c:pt idx="147">
                  <c:v>97.403</c:v>
                </c:pt>
                <c:pt idx="148">
                  <c:v>97.696</c:v>
                </c:pt>
                <c:pt idx="149">
                  <c:v>97.111</c:v>
                </c:pt>
                <c:pt idx="150">
                  <c:v>97.257</c:v>
                </c:pt>
                <c:pt idx="151">
                  <c:v>97.696</c:v>
                </c:pt>
                <c:pt idx="152">
                  <c:v>97.30599999999998</c:v>
                </c:pt>
                <c:pt idx="153">
                  <c:v>98.087</c:v>
                </c:pt>
                <c:pt idx="154">
                  <c:v>97.891</c:v>
                </c:pt>
                <c:pt idx="155">
                  <c:v>97.84200000000001</c:v>
                </c:pt>
                <c:pt idx="156">
                  <c:v>97.696</c:v>
                </c:pt>
                <c:pt idx="157">
                  <c:v>97.648</c:v>
                </c:pt>
                <c:pt idx="158">
                  <c:v>98.429</c:v>
                </c:pt>
                <c:pt idx="159">
                  <c:v>97.551</c:v>
                </c:pt>
                <c:pt idx="160">
                  <c:v>98.283</c:v>
                </c:pt>
                <c:pt idx="161">
                  <c:v>97.403</c:v>
                </c:pt>
                <c:pt idx="162">
                  <c:v>98.13599999999998</c:v>
                </c:pt>
                <c:pt idx="163">
                  <c:v>98.92</c:v>
                </c:pt>
                <c:pt idx="164">
                  <c:v>97.30599999999998</c:v>
                </c:pt>
                <c:pt idx="165">
                  <c:v>98.724</c:v>
                </c:pt>
                <c:pt idx="166">
                  <c:v>97.599</c:v>
                </c:pt>
                <c:pt idx="167">
                  <c:v>97.30599999999998</c:v>
                </c:pt>
                <c:pt idx="168">
                  <c:v>97.648</c:v>
                </c:pt>
                <c:pt idx="169">
                  <c:v>98.13599999999998</c:v>
                </c:pt>
                <c:pt idx="170">
                  <c:v>97.794</c:v>
                </c:pt>
                <c:pt idx="171">
                  <c:v>97.30599999999998</c:v>
                </c:pt>
                <c:pt idx="172">
                  <c:v>96.966</c:v>
                </c:pt>
                <c:pt idx="173">
                  <c:v>96.77299999999998</c:v>
                </c:pt>
                <c:pt idx="174">
                  <c:v>97.209</c:v>
                </c:pt>
                <c:pt idx="175">
                  <c:v>96.289</c:v>
                </c:pt>
                <c:pt idx="176">
                  <c:v>96.24</c:v>
                </c:pt>
                <c:pt idx="177">
                  <c:v>95.662</c:v>
                </c:pt>
                <c:pt idx="178">
                  <c:v>95.567</c:v>
                </c:pt>
                <c:pt idx="179">
                  <c:v>94.8</c:v>
                </c:pt>
                <c:pt idx="180">
                  <c:v>94.37199999999998</c:v>
                </c:pt>
                <c:pt idx="181">
                  <c:v>94.65799999999998</c:v>
                </c:pt>
                <c:pt idx="182">
                  <c:v>93.32799999999997</c:v>
                </c:pt>
                <c:pt idx="183">
                  <c:v>93.281</c:v>
                </c:pt>
                <c:pt idx="184">
                  <c:v>93.09200000000001</c:v>
                </c:pt>
                <c:pt idx="185">
                  <c:v>93.09200000000001</c:v>
                </c:pt>
                <c:pt idx="186">
                  <c:v>92.903</c:v>
                </c:pt>
                <c:pt idx="187">
                  <c:v>92.197</c:v>
                </c:pt>
                <c:pt idx="188">
                  <c:v>91.495</c:v>
                </c:pt>
                <c:pt idx="189">
                  <c:v>91.216</c:v>
                </c:pt>
                <c:pt idx="190">
                  <c:v>90.147</c:v>
                </c:pt>
                <c:pt idx="191">
                  <c:v>89.316</c:v>
                </c:pt>
                <c:pt idx="192">
                  <c:v>88.57899999999998</c:v>
                </c:pt>
                <c:pt idx="193">
                  <c:v>87.71</c:v>
                </c:pt>
                <c:pt idx="194">
                  <c:v>87.71</c:v>
                </c:pt>
                <c:pt idx="195">
                  <c:v>87.391</c:v>
                </c:pt>
                <c:pt idx="196">
                  <c:v>87.21</c:v>
                </c:pt>
                <c:pt idx="197">
                  <c:v>87.16299999999998</c:v>
                </c:pt>
                <c:pt idx="198">
                  <c:v>86.074</c:v>
                </c:pt>
                <c:pt idx="199">
                  <c:v>85.849</c:v>
                </c:pt>
                <c:pt idx="200">
                  <c:v>86.709</c:v>
                </c:pt>
                <c:pt idx="201">
                  <c:v>86.437</c:v>
                </c:pt>
                <c:pt idx="202">
                  <c:v>86.346</c:v>
                </c:pt>
                <c:pt idx="203">
                  <c:v>86.074</c:v>
                </c:pt>
                <c:pt idx="204">
                  <c:v>85.62199999999998</c:v>
                </c:pt>
                <c:pt idx="205">
                  <c:v>88.396</c:v>
                </c:pt>
                <c:pt idx="206">
                  <c:v>87.98500000000001</c:v>
                </c:pt>
                <c:pt idx="207">
                  <c:v>87.62</c:v>
                </c:pt>
                <c:pt idx="208">
                  <c:v>87.528</c:v>
                </c:pt>
                <c:pt idx="209">
                  <c:v>87.07299999999998</c:v>
                </c:pt>
                <c:pt idx="210">
                  <c:v>87.528</c:v>
                </c:pt>
                <c:pt idx="211">
                  <c:v>87.346</c:v>
                </c:pt>
                <c:pt idx="212">
                  <c:v>87.62</c:v>
                </c:pt>
                <c:pt idx="213">
                  <c:v>87.847</c:v>
                </c:pt>
                <c:pt idx="214">
                  <c:v>87.528</c:v>
                </c:pt>
                <c:pt idx="215">
                  <c:v>86.936</c:v>
                </c:pt>
                <c:pt idx="216">
                  <c:v>86.119</c:v>
                </c:pt>
                <c:pt idx="217">
                  <c:v>85.12699999999998</c:v>
                </c:pt>
                <c:pt idx="218">
                  <c:v>85.62199999999998</c:v>
                </c:pt>
                <c:pt idx="219">
                  <c:v>86.074</c:v>
                </c:pt>
                <c:pt idx="220">
                  <c:v>86.891</c:v>
                </c:pt>
                <c:pt idx="221">
                  <c:v>86.527</c:v>
                </c:pt>
                <c:pt idx="222">
                  <c:v>86.02899999999998</c:v>
                </c:pt>
                <c:pt idx="223">
                  <c:v>86.074</c:v>
                </c:pt>
                <c:pt idx="224">
                  <c:v>85.307</c:v>
                </c:pt>
                <c:pt idx="225">
                  <c:v>85.082</c:v>
                </c:pt>
                <c:pt idx="226">
                  <c:v>84.362</c:v>
                </c:pt>
                <c:pt idx="227">
                  <c:v>84.004</c:v>
                </c:pt>
                <c:pt idx="228">
                  <c:v>83.959</c:v>
                </c:pt>
                <c:pt idx="229">
                  <c:v>82.13</c:v>
                </c:pt>
                <c:pt idx="230">
                  <c:v>80.978</c:v>
                </c:pt>
                <c:pt idx="231">
                  <c:v>80.361</c:v>
                </c:pt>
                <c:pt idx="232">
                  <c:v>80.361</c:v>
                </c:pt>
                <c:pt idx="233">
                  <c:v>80.361</c:v>
                </c:pt>
                <c:pt idx="234">
                  <c:v>80.096</c:v>
                </c:pt>
                <c:pt idx="235">
                  <c:v>79.963</c:v>
                </c:pt>
                <c:pt idx="236">
                  <c:v>80.18399999999998</c:v>
                </c:pt>
                <c:pt idx="237">
                  <c:v>79.92</c:v>
                </c:pt>
                <c:pt idx="238">
                  <c:v>79.261</c:v>
                </c:pt>
                <c:pt idx="239">
                  <c:v>79.304</c:v>
                </c:pt>
              </c:numCache>
            </c:numRef>
          </c:val>
          <c:smooth val="0"/>
          <c:extLst xmlns:c16r2="http://schemas.microsoft.com/office/drawing/2015/06/chart">
            <c:ext xmlns:c16="http://schemas.microsoft.com/office/drawing/2014/chart" uri="{C3380CC4-5D6E-409C-BE32-E72D297353CC}">
              <c16:uniqueId val="{00000004-D506-482B-882F-CD1F0EA85339}"/>
            </c:ext>
          </c:extLst>
        </c:ser>
        <c:ser>
          <c:idx val="5"/>
          <c:order val="5"/>
          <c:tx>
            <c:v>3672</c:v>
          </c:tx>
          <c:spPr>
            <a:ln w="28575" cap="rnd">
              <a:solidFill>
                <a:schemeClr val="accent6"/>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all!$H$2:$H$241</c:f>
              <c:numCache>
                <c:formatCode>General</c:formatCode>
                <c:ptCount val="240"/>
                <c:pt idx="0">
                  <c:v>75.98500000000001</c:v>
                </c:pt>
                <c:pt idx="1">
                  <c:v>75.81</c:v>
                </c:pt>
                <c:pt idx="2">
                  <c:v>75.68099999999998</c:v>
                </c:pt>
                <c:pt idx="3">
                  <c:v>75.37599999999995</c:v>
                </c:pt>
                <c:pt idx="4">
                  <c:v>75.594</c:v>
                </c:pt>
                <c:pt idx="5">
                  <c:v>76.203</c:v>
                </c:pt>
                <c:pt idx="6">
                  <c:v>76.028</c:v>
                </c:pt>
                <c:pt idx="7">
                  <c:v>75.81</c:v>
                </c:pt>
                <c:pt idx="8">
                  <c:v>75.98500000000001</c:v>
                </c:pt>
                <c:pt idx="9">
                  <c:v>76.114</c:v>
                </c:pt>
                <c:pt idx="10">
                  <c:v>76.419</c:v>
                </c:pt>
                <c:pt idx="11">
                  <c:v>76.725</c:v>
                </c:pt>
                <c:pt idx="12">
                  <c:v>76.071</c:v>
                </c:pt>
                <c:pt idx="13">
                  <c:v>76.071</c:v>
                </c:pt>
                <c:pt idx="14">
                  <c:v>76.203</c:v>
                </c:pt>
                <c:pt idx="15">
                  <c:v>76.332</c:v>
                </c:pt>
                <c:pt idx="16">
                  <c:v>76.289</c:v>
                </c:pt>
                <c:pt idx="17">
                  <c:v>76.246</c:v>
                </c:pt>
                <c:pt idx="18">
                  <c:v>76.63599999999998</c:v>
                </c:pt>
                <c:pt idx="19">
                  <c:v>76.68099999999998</c:v>
                </c:pt>
                <c:pt idx="20">
                  <c:v>76.289</c:v>
                </c:pt>
                <c:pt idx="21">
                  <c:v>76.028</c:v>
                </c:pt>
                <c:pt idx="22">
                  <c:v>75.898</c:v>
                </c:pt>
                <c:pt idx="23">
                  <c:v>75.767</c:v>
                </c:pt>
                <c:pt idx="24">
                  <c:v>75.68099999999998</c:v>
                </c:pt>
                <c:pt idx="25">
                  <c:v>75.68099999999998</c:v>
                </c:pt>
                <c:pt idx="26">
                  <c:v>75.81</c:v>
                </c:pt>
                <c:pt idx="27">
                  <c:v>75.724</c:v>
                </c:pt>
                <c:pt idx="28">
                  <c:v>75.85299999999998</c:v>
                </c:pt>
                <c:pt idx="29">
                  <c:v>75.508</c:v>
                </c:pt>
                <c:pt idx="30">
                  <c:v>75.463</c:v>
                </c:pt>
                <c:pt idx="31">
                  <c:v>75.594</c:v>
                </c:pt>
                <c:pt idx="32">
                  <c:v>75.333</c:v>
                </c:pt>
                <c:pt idx="33">
                  <c:v>74.943</c:v>
                </c:pt>
                <c:pt idx="34">
                  <c:v>75.29</c:v>
                </c:pt>
                <c:pt idx="35">
                  <c:v>75.333</c:v>
                </c:pt>
                <c:pt idx="36">
                  <c:v>75.508</c:v>
                </c:pt>
                <c:pt idx="37">
                  <c:v>75.637</c:v>
                </c:pt>
                <c:pt idx="38">
                  <c:v>75.637</c:v>
                </c:pt>
                <c:pt idx="39">
                  <c:v>75.463</c:v>
                </c:pt>
                <c:pt idx="40">
                  <c:v>75.37599999999995</c:v>
                </c:pt>
                <c:pt idx="41">
                  <c:v>75.074</c:v>
                </c:pt>
                <c:pt idx="42">
                  <c:v>74.943</c:v>
                </c:pt>
                <c:pt idx="43">
                  <c:v>75.02899999999998</c:v>
                </c:pt>
                <c:pt idx="44">
                  <c:v>75.02899999999998</c:v>
                </c:pt>
                <c:pt idx="45">
                  <c:v>74.554</c:v>
                </c:pt>
                <c:pt idx="46">
                  <c:v>74.16299999999998</c:v>
                </c:pt>
                <c:pt idx="47">
                  <c:v>73.947</c:v>
                </c:pt>
                <c:pt idx="48">
                  <c:v>74.077</c:v>
                </c:pt>
                <c:pt idx="49">
                  <c:v>74.64</c:v>
                </c:pt>
                <c:pt idx="50">
                  <c:v>74.899</c:v>
                </c:pt>
                <c:pt idx="51">
                  <c:v>74.943</c:v>
                </c:pt>
                <c:pt idx="52">
                  <c:v>74.597</c:v>
                </c:pt>
                <c:pt idx="53">
                  <c:v>74.16299999999998</c:v>
                </c:pt>
                <c:pt idx="54">
                  <c:v>73.774</c:v>
                </c:pt>
                <c:pt idx="55">
                  <c:v>73.213</c:v>
                </c:pt>
                <c:pt idx="56">
                  <c:v>72.61</c:v>
                </c:pt>
                <c:pt idx="57">
                  <c:v>72.17799999999998</c:v>
                </c:pt>
                <c:pt idx="58">
                  <c:v>72.13599999999998</c:v>
                </c:pt>
                <c:pt idx="59">
                  <c:v>71.62</c:v>
                </c:pt>
                <c:pt idx="60">
                  <c:v>71.231</c:v>
                </c:pt>
                <c:pt idx="61">
                  <c:v>71.447</c:v>
                </c:pt>
                <c:pt idx="62">
                  <c:v>71.274</c:v>
                </c:pt>
                <c:pt idx="63">
                  <c:v>72.007</c:v>
                </c:pt>
                <c:pt idx="64">
                  <c:v>71.661</c:v>
                </c:pt>
                <c:pt idx="65">
                  <c:v>70.93</c:v>
                </c:pt>
                <c:pt idx="66">
                  <c:v>70.37199999999998</c:v>
                </c:pt>
                <c:pt idx="67">
                  <c:v>70.759</c:v>
                </c:pt>
                <c:pt idx="68">
                  <c:v>70.80299999999998</c:v>
                </c:pt>
                <c:pt idx="69">
                  <c:v>70.759</c:v>
                </c:pt>
                <c:pt idx="70">
                  <c:v>71.146</c:v>
                </c:pt>
                <c:pt idx="71">
                  <c:v>71.661</c:v>
                </c:pt>
                <c:pt idx="72">
                  <c:v>71.146</c:v>
                </c:pt>
                <c:pt idx="73">
                  <c:v>72.437</c:v>
                </c:pt>
                <c:pt idx="74">
                  <c:v>72.307</c:v>
                </c:pt>
                <c:pt idx="75">
                  <c:v>72.95500000000001</c:v>
                </c:pt>
                <c:pt idx="76">
                  <c:v>73.99</c:v>
                </c:pt>
                <c:pt idx="77">
                  <c:v>75.42</c:v>
                </c:pt>
                <c:pt idx="78">
                  <c:v>75.68099999999998</c:v>
                </c:pt>
                <c:pt idx="79">
                  <c:v>77.63899999999998</c:v>
                </c:pt>
                <c:pt idx="80">
                  <c:v>78.996</c:v>
                </c:pt>
                <c:pt idx="81">
                  <c:v>80.096</c:v>
                </c:pt>
                <c:pt idx="82">
                  <c:v>80.316</c:v>
                </c:pt>
                <c:pt idx="83">
                  <c:v>80.84500000000001</c:v>
                </c:pt>
                <c:pt idx="84">
                  <c:v>81.421</c:v>
                </c:pt>
                <c:pt idx="85">
                  <c:v>81.597</c:v>
                </c:pt>
                <c:pt idx="86">
                  <c:v>82.308</c:v>
                </c:pt>
                <c:pt idx="87">
                  <c:v>82.042</c:v>
                </c:pt>
                <c:pt idx="88">
                  <c:v>81.909</c:v>
                </c:pt>
                <c:pt idx="89">
                  <c:v>83.332</c:v>
                </c:pt>
                <c:pt idx="90">
                  <c:v>82.57499999999997</c:v>
                </c:pt>
                <c:pt idx="91">
                  <c:v>83.77899999999998</c:v>
                </c:pt>
                <c:pt idx="92">
                  <c:v>85.667</c:v>
                </c:pt>
                <c:pt idx="93">
                  <c:v>85.894</c:v>
                </c:pt>
                <c:pt idx="94">
                  <c:v>86.119</c:v>
                </c:pt>
                <c:pt idx="95">
                  <c:v>85.757</c:v>
                </c:pt>
                <c:pt idx="96">
                  <c:v>86.617</c:v>
                </c:pt>
                <c:pt idx="97">
                  <c:v>87.71</c:v>
                </c:pt>
                <c:pt idx="98">
                  <c:v>87.71</c:v>
                </c:pt>
                <c:pt idx="99">
                  <c:v>88.62599999999995</c:v>
                </c:pt>
                <c:pt idx="100">
                  <c:v>89.87</c:v>
                </c:pt>
                <c:pt idx="101">
                  <c:v>90.147</c:v>
                </c:pt>
                <c:pt idx="102">
                  <c:v>89.362</c:v>
                </c:pt>
                <c:pt idx="103">
                  <c:v>89.499</c:v>
                </c:pt>
                <c:pt idx="104">
                  <c:v>89.224</c:v>
                </c:pt>
                <c:pt idx="105">
                  <c:v>89.962</c:v>
                </c:pt>
                <c:pt idx="106">
                  <c:v>91.402</c:v>
                </c:pt>
                <c:pt idx="107">
                  <c:v>92.01</c:v>
                </c:pt>
                <c:pt idx="108">
                  <c:v>91.917</c:v>
                </c:pt>
                <c:pt idx="109">
                  <c:v>92.01</c:v>
                </c:pt>
                <c:pt idx="110">
                  <c:v>91.542</c:v>
                </c:pt>
                <c:pt idx="111">
                  <c:v>92.903</c:v>
                </c:pt>
                <c:pt idx="112">
                  <c:v>93.517</c:v>
                </c:pt>
                <c:pt idx="113">
                  <c:v>93.281</c:v>
                </c:pt>
                <c:pt idx="114">
                  <c:v>95.76</c:v>
                </c:pt>
                <c:pt idx="115">
                  <c:v>93.612</c:v>
                </c:pt>
                <c:pt idx="116">
                  <c:v>95.472</c:v>
                </c:pt>
                <c:pt idx="117">
                  <c:v>95.472</c:v>
                </c:pt>
                <c:pt idx="118">
                  <c:v>95.27899999999998</c:v>
                </c:pt>
                <c:pt idx="119">
                  <c:v>96.38599999999998</c:v>
                </c:pt>
                <c:pt idx="120">
                  <c:v>95.999</c:v>
                </c:pt>
                <c:pt idx="121">
                  <c:v>97.063</c:v>
                </c:pt>
                <c:pt idx="122">
                  <c:v>97.063</c:v>
                </c:pt>
                <c:pt idx="123">
                  <c:v>95.999</c:v>
                </c:pt>
                <c:pt idx="124">
                  <c:v>97.551</c:v>
                </c:pt>
                <c:pt idx="125">
                  <c:v>97.354</c:v>
                </c:pt>
                <c:pt idx="126">
                  <c:v>96.966</c:v>
                </c:pt>
                <c:pt idx="127">
                  <c:v>97.014</c:v>
                </c:pt>
                <c:pt idx="128">
                  <c:v>97.648</c:v>
                </c:pt>
                <c:pt idx="129">
                  <c:v>95.662</c:v>
                </c:pt>
                <c:pt idx="130">
                  <c:v>97.745</c:v>
                </c:pt>
                <c:pt idx="131">
                  <c:v>98.18399999999998</c:v>
                </c:pt>
                <c:pt idx="132">
                  <c:v>96.724</c:v>
                </c:pt>
                <c:pt idx="133">
                  <c:v>97.99</c:v>
                </c:pt>
                <c:pt idx="134">
                  <c:v>98.82299999999998</c:v>
                </c:pt>
                <c:pt idx="135">
                  <c:v>99.316</c:v>
                </c:pt>
                <c:pt idx="136">
                  <c:v>98.283</c:v>
                </c:pt>
                <c:pt idx="137">
                  <c:v>98.087</c:v>
                </c:pt>
                <c:pt idx="138">
                  <c:v>98.87199999999998</c:v>
                </c:pt>
                <c:pt idx="139">
                  <c:v>99.167</c:v>
                </c:pt>
                <c:pt idx="140">
                  <c:v>99.811</c:v>
                </c:pt>
                <c:pt idx="141">
                  <c:v>99.563</c:v>
                </c:pt>
                <c:pt idx="142">
                  <c:v>99.959</c:v>
                </c:pt>
                <c:pt idx="143">
                  <c:v>100.357</c:v>
                </c:pt>
                <c:pt idx="144">
                  <c:v>100.159</c:v>
                </c:pt>
                <c:pt idx="145">
                  <c:v>100.357</c:v>
                </c:pt>
                <c:pt idx="146">
                  <c:v>98.971</c:v>
                </c:pt>
                <c:pt idx="147">
                  <c:v>98.62699999999998</c:v>
                </c:pt>
                <c:pt idx="148">
                  <c:v>97.794</c:v>
                </c:pt>
                <c:pt idx="149">
                  <c:v>99.019</c:v>
                </c:pt>
                <c:pt idx="150">
                  <c:v>98.971</c:v>
                </c:pt>
                <c:pt idx="151">
                  <c:v>99.365</c:v>
                </c:pt>
                <c:pt idx="152">
                  <c:v>98.67599999999992</c:v>
                </c:pt>
                <c:pt idx="153">
                  <c:v>99.316</c:v>
                </c:pt>
                <c:pt idx="154">
                  <c:v>99.514</c:v>
                </c:pt>
                <c:pt idx="155">
                  <c:v>99.563</c:v>
                </c:pt>
                <c:pt idx="156">
                  <c:v>98.62699999999998</c:v>
                </c:pt>
                <c:pt idx="157">
                  <c:v>98.62699999999998</c:v>
                </c:pt>
                <c:pt idx="158">
                  <c:v>98.82299999999998</c:v>
                </c:pt>
                <c:pt idx="159">
                  <c:v>98.77299999999998</c:v>
                </c:pt>
                <c:pt idx="160">
                  <c:v>98.82299999999998</c:v>
                </c:pt>
                <c:pt idx="161">
                  <c:v>98.332</c:v>
                </c:pt>
                <c:pt idx="162">
                  <c:v>98.18399999999998</c:v>
                </c:pt>
                <c:pt idx="163">
                  <c:v>97.939</c:v>
                </c:pt>
                <c:pt idx="164">
                  <c:v>98.479</c:v>
                </c:pt>
                <c:pt idx="165">
                  <c:v>98.577</c:v>
                </c:pt>
                <c:pt idx="166">
                  <c:v>97.599</c:v>
                </c:pt>
                <c:pt idx="167">
                  <c:v>97.696</c:v>
                </c:pt>
                <c:pt idx="168">
                  <c:v>97.45200000000001</c:v>
                </c:pt>
                <c:pt idx="169">
                  <c:v>96.917</c:v>
                </c:pt>
                <c:pt idx="170">
                  <c:v>97.257</c:v>
                </c:pt>
                <c:pt idx="171">
                  <c:v>95.95200000000001</c:v>
                </c:pt>
                <c:pt idx="172">
                  <c:v>94.991</c:v>
                </c:pt>
                <c:pt idx="173">
                  <c:v>94.65799999999998</c:v>
                </c:pt>
                <c:pt idx="174">
                  <c:v>94.419</c:v>
                </c:pt>
                <c:pt idx="175">
                  <c:v>94.086</c:v>
                </c:pt>
                <c:pt idx="176">
                  <c:v>93.612</c:v>
                </c:pt>
                <c:pt idx="177">
                  <c:v>93.045</c:v>
                </c:pt>
                <c:pt idx="178">
                  <c:v>92.527</c:v>
                </c:pt>
                <c:pt idx="179">
                  <c:v>92.244</c:v>
                </c:pt>
                <c:pt idx="180">
                  <c:v>91.77599999999998</c:v>
                </c:pt>
                <c:pt idx="181">
                  <c:v>91.589</c:v>
                </c:pt>
                <c:pt idx="182">
                  <c:v>91.449</c:v>
                </c:pt>
                <c:pt idx="183">
                  <c:v>90.844</c:v>
                </c:pt>
                <c:pt idx="184">
                  <c:v>90.37899999999995</c:v>
                </c:pt>
                <c:pt idx="185">
                  <c:v>89.962</c:v>
                </c:pt>
                <c:pt idx="186">
                  <c:v>89.731</c:v>
                </c:pt>
                <c:pt idx="187">
                  <c:v>89.546</c:v>
                </c:pt>
                <c:pt idx="188">
                  <c:v>89.77599999999998</c:v>
                </c:pt>
                <c:pt idx="189">
                  <c:v>89.731</c:v>
                </c:pt>
                <c:pt idx="190">
                  <c:v>88.902</c:v>
                </c:pt>
                <c:pt idx="191">
                  <c:v>88.488</c:v>
                </c:pt>
                <c:pt idx="192">
                  <c:v>87.57299999999998</c:v>
                </c:pt>
                <c:pt idx="193">
                  <c:v>87.436</c:v>
                </c:pt>
                <c:pt idx="194">
                  <c:v>86.981</c:v>
                </c:pt>
                <c:pt idx="195">
                  <c:v>86.799</c:v>
                </c:pt>
                <c:pt idx="196">
                  <c:v>86.256</c:v>
                </c:pt>
                <c:pt idx="197">
                  <c:v>86.211</c:v>
                </c:pt>
                <c:pt idx="198">
                  <c:v>86.57199999999997</c:v>
                </c:pt>
                <c:pt idx="199">
                  <c:v>85.17199999999998</c:v>
                </c:pt>
                <c:pt idx="200">
                  <c:v>83.55599999999998</c:v>
                </c:pt>
                <c:pt idx="201">
                  <c:v>83.199</c:v>
                </c:pt>
                <c:pt idx="202">
                  <c:v>82.57499999999997</c:v>
                </c:pt>
                <c:pt idx="203">
                  <c:v>82.70800000000001</c:v>
                </c:pt>
                <c:pt idx="204">
                  <c:v>81.909</c:v>
                </c:pt>
                <c:pt idx="205">
                  <c:v>81.597</c:v>
                </c:pt>
                <c:pt idx="206">
                  <c:v>81.554</c:v>
                </c:pt>
                <c:pt idx="207">
                  <c:v>82.931</c:v>
                </c:pt>
                <c:pt idx="208">
                  <c:v>81.909</c:v>
                </c:pt>
                <c:pt idx="209">
                  <c:v>81.95200000000001</c:v>
                </c:pt>
                <c:pt idx="210">
                  <c:v>81.909</c:v>
                </c:pt>
                <c:pt idx="211">
                  <c:v>81.819</c:v>
                </c:pt>
                <c:pt idx="212">
                  <c:v>83.15399999999998</c:v>
                </c:pt>
                <c:pt idx="213">
                  <c:v>84.094</c:v>
                </c:pt>
                <c:pt idx="214">
                  <c:v>83.422</c:v>
                </c:pt>
                <c:pt idx="215">
                  <c:v>82.753</c:v>
                </c:pt>
                <c:pt idx="216">
                  <c:v>82.88599999999998</c:v>
                </c:pt>
                <c:pt idx="217">
                  <c:v>82.665</c:v>
                </c:pt>
                <c:pt idx="218">
                  <c:v>82.53</c:v>
                </c:pt>
                <c:pt idx="219">
                  <c:v>82.931</c:v>
                </c:pt>
                <c:pt idx="220">
                  <c:v>83.646</c:v>
                </c:pt>
                <c:pt idx="221">
                  <c:v>83.467</c:v>
                </c:pt>
                <c:pt idx="222">
                  <c:v>83.422</c:v>
                </c:pt>
                <c:pt idx="223">
                  <c:v>83.021</c:v>
                </c:pt>
                <c:pt idx="224">
                  <c:v>82.57499999999997</c:v>
                </c:pt>
                <c:pt idx="225">
                  <c:v>82.13</c:v>
                </c:pt>
                <c:pt idx="226">
                  <c:v>81.597</c:v>
                </c:pt>
                <c:pt idx="227">
                  <c:v>80.668</c:v>
                </c:pt>
                <c:pt idx="228">
                  <c:v>80.62499999999998</c:v>
                </c:pt>
                <c:pt idx="229">
                  <c:v>80.051</c:v>
                </c:pt>
                <c:pt idx="230">
                  <c:v>78.69</c:v>
                </c:pt>
                <c:pt idx="231">
                  <c:v>77.85899999999998</c:v>
                </c:pt>
                <c:pt idx="232">
                  <c:v>77.945</c:v>
                </c:pt>
                <c:pt idx="233">
                  <c:v>77.509</c:v>
                </c:pt>
                <c:pt idx="234">
                  <c:v>77.02899999999998</c:v>
                </c:pt>
                <c:pt idx="235">
                  <c:v>75.594</c:v>
                </c:pt>
                <c:pt idx="236">
                  <c:v>75.37599999999995</c:v>
                </c:pt>
                <c:pt idx="237">
                  <c:v>75.29</c:v>
                </c:pt>
                <c:pt idx="238">
                  <c:v>75.898</c:v>
                </c:pt>
                <c:pt idx="239">
                  <c:v>75.508</c:v>
                </c:pt>
              </c:numCache>
            </c:numRef>
          </c:val>
          <c:smooth val="0"/>
          <c:extLst xmlns:c16r2="http://schemas.microsoft.com/office/drawing/2015/06/chart">
            <c:ext xmlns:c16="http://schemas.microsoft.com/office/drawing/2014/chart" uri="{C3380CC4-5D6E-409C-BE32-E72D297353CC}">
              <c16:uniqueId val="{00000005-D506-482B-882F-CD1F0EA85339}"/>
            </c:ext>
          </c:extLst>
        </c:ser>
        <c:ser>
          <c:idx val="6"/>
          <c:order val="6"/>
          <c:tx>
            <c:v>9365</c:v>
          </c:tx>
          <c:spPr>
            <a:ln w="28575" cap="rnd">
              <a:solidFill>
                <a:schemeClr val="accent1">
                  <a:lumMod val="60000"/>
                </a:schemeClr>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all!$I$2:$I$241</c:f>
              <c:numCache>
                <c:formatCode>General</c:formatCode>
                <c:ptCount val="240"/>
                <c:pt idx="0">
                  <c:v>73.213</c:v>
                </c:pt>
                <c:pt idx="1">
                  <c:v>73.12599999999995</c:v>
                </c:pt>
                <c:pt idx="2">
                  <c:v>72.912</c:v>
                </c:pt>
                <c:pt idx="3">
                  <c:v>72.17799999999998</c:v>
                </c:pt>
                <c:pt idx="4">
                  <c:v>72.264</c:v>
                </c:pt>
                <c:pt idx="5">
                  <c:v>74.16299999999998</c:v>
                </c:pt>
                <c:pt idx="6">
                  <c:v>75.247</c:v>
                </c:pt>
                <c:pt idx="7">
                  <c:v>76.246</c:v>
                </c:pt>
                <c:pt idx="8">
                  <c:v>75.42</c:v>
                </c:pt>
                <c:pt idx="9">
                  <c:v>76.114</c:v>
                </c:pt>
                <c:pt idx="10">
                  <c:v>76.768</c:v>
                </c:pt>
                <c:pt idx="11">
                  <c:v>75.37599999999995</c:v>
                </c:pt>
                <c:pt idx="12">
                  <c:v>75.463</c:v>
                </c:pt>
                <c:pt idx="13">
                  <c:v>74.511</c:v>
                </c:pt>
                <c:pt idx="14">
                  <c:v>74.813</c:v>
                </c:pt>
                <c:pt idx="15">
                  <c:v>74.554</c:v>
                </c:pt>
                <c:pt idx="16">
                  <c:v>75.02899999999998</c:v>
                </c:pt>
                <c:pt idx="17">
                  <c:v>75.81</c:v>
                </c:pt>
                <c:pt idx="18">
                  <c:v>76.464</c:v>
                </c:pt>
                <c:pt idx="19">
                  <c:v>76.507</c:v>
                </c:pt>
                <c:pt idx="20">
                  <c:v>76.332</c:v>
                </c:pt>
                <c:pt idx="21">
                  <c:v>76.507</c:v>
                </c:pt>
                <c:pt idx="22">
                  <c:v>76.071</c:v>
                </c:pt>
                <c:pt idx="23">
                  <c:v>76.028</c:v>
                </c:pt>
                <c:pt idx="24">
                  <c:v>75.767</c:v>
                </c:pt>
                <c:pt idx="25">
                  <c:v>75.463</c:v>
                </c:pt>
                <c:pt idx="26">
                  <c:v>75.42</c:v>
                </c:pt>
                <c:pt idx="27">
                  <c:v>75.29</c:v>
                </c:pt>
                <c:pt idx="28">
                  <c:v>75.333</c:v>
                </c:pt>
                <c:pt idx="29">
                  <c:v>75.074</c:v>
                </c:pt>
                <c:pt idx="30">
                  <c:v>74.813</c:v>
                </c:pt>
                <c:pt idx="31">
                  <c:v>74.554</c:v>
                </c:pt>
                <c:pt idx="32">
                  <c:v>74.554</c:v>
                </c:pt>
                <c:pt idx="33">
                  <c:v>74.424</c:v>
                </c:pt>
                <c:pt idx="34">
                  <c:v>74.381</c:v>
                </c:pt>
                <c:pt idx="35">
                  <c:v>74.16299999999998</c:v>
                </c:pt>
                <c:pt idx="36">
                  <c:v>74.25</c:v>
                </c:pt>
                <c:pt idx="37">
                  <c:v>74.12</c:v>
                </c:pt>
                <c:pt idx="38">
                  <c:v>74.077</c:v>
                </c:pt>
                <c:pt idx="39">
                  <c:v>73.645</c:v>
                </c:pt>
                <c:pt idx="40">
                  <c:v>73.60199999999997</c:v>
                </c:pt>
                <c:pt idx="41">
                  <c:v>73.60199999999997</c:v>
                </c:pt>
                <c:pt idx="42">
                  <c:v>73.38599999999998</c:v>
                </c:pt>
                <c:pt idx="43">
                  <c:v>73.38599999999998</c:v>
                </c:pt>
                <c:pt idx="44">
                  <c:v>73.34200000000001</c:v>
                </c:pt>
                <c:pt idx="45">
                  <c:v>73.299</c:v>
                </c:pt>
                <c:pt idx="46">
                  <c:v>73.213</c:v>
                </c:pt>
                <c:pt idx="47">
                  <c:v>72.95500000000001</c:v>
                </c:pt>
                <c:pt idx="48">
                  <c:v>72.869</c:v>
                </c:pt>
                <c:pt idx="49">
                  <c:v>72.82599999999998</c:v>
                </c:pt>
                <c:pt idx="50">
                  <c:v>72.783</c:v>
                </c:pt>
                <c:pt idx="51">
                  <c:v>72.52299999999998</c:v>
                </c:pt>
                <c:pt idx="52">
                  <c:v>71.661</c:v>
                </c:pt>
                <c:pt idx="53">
                  <c:v>71.146</c:v>
                </c:pt>
                <c:pt idx="54">
                  <c:v>70.63</c:v>
                </c:pt>
                <c:pt idx="55">
                  <c:v>70.243</c:v>
                </c:pt>
                <c:pt idx="56">
                  <c:v>70.887</c:v>
                </c:pt>
                <c:pt idx="57">
                  <c:v>70.243</c:v>
                </c:pt>
                <c:pt idx="58">
                  <c:v>69.771</c:v>
                </c:pt>
                <c:pt idx="59">
                  <c:v>69.16999999999997</c:v>
                </c:pt>
                <c:pt idx="60">
                  <c:v>68.913</c:v>
                </c:pt>
                <c:pt idx="61">
                  <c:v>69.16999999999997</c:v>
                </c:pt>
                <c:pt idx="62">
                  <c:v>68.698</c:v>
                </c:pt>
                <c:pt idx="63">
                  <c:v>68.313</c:v>
                </c:pt>
                <c:pt idx="64">
                  <c:v>68.05599999999998</c:v>
                </c:pt>
                <c:pt idx="65">
                  <c:v>68.142</c:v>
                </c:pt>
                <c:pt idx="66">
                  <c:v>67.714</c:v>
                </c:pt>
                <c:pt idx="67">
                  <c:v>67.757</c:v>
                </c:pt>
                <c:pt idx="68">
                  <c:v>67.62699999999998</c:v>
                </c:pt>
                <c:pt idx="69">
                  <c:v>67.84200000000001</c:v>
                </c:pt>
                <c:pt idx="70">
                  <c:v>68.313</c:v>
                </c:pt>
                <c:pt idx="71">
                  <c:v>68.65699999999998</c:v>
                </c:pt>
                <c:pt idx="72">
                  <c:v>69.343</c:v>
                </c:pt>
                <c:pt idx="73">
                  <c:v>71.317</c:v>
                </c:pt>
                <c:pt idx="74">
                  <c:v>73.558</c:v>
                </c:pt>
                <c:pt idx="75">
                  <c:v>74.813</c:v>
                </c:pt>
                <c:pt idx="76">
                  <c:v>75.463</c:v>
                </c:pt>
                <c:pt idx="77">
                  <c:v>75.637</c:v>
                </c:pt>
                <c:pt idx="78">
                  <c:v>75.98500000000001</c:v>
                </c:pt>
                <c:pt idx="79">
                  <c:v>76.246</c:v>
                </c:pt>
                <c:pt idx="80">
                  <c:v>77.596</c:v>
                </c:pt>
                <c:pt idx="81">
                  <c:v>79.12799999999998</c:v>
                </c:pt>
                <c:pt idx="82">
                  <c:v>79.084</c:v>
                </c:pt>
                <c:pt idx="83">
                  <c:v>79.743</c:v>
                </c:pt>
                <c:pt idx="84">
                  <c:v>79.92</c:v>
                </c:pt>
                <c:pt idx="85">
                  <c:v>80.272</c:v>
                </c:pt>
                <c:pt idx="86">
                  <c:v>80.713</c:v>
                </c:pt>
                <c:pt idx="87">
                  <c:v>80.802</c:v>
                </c:pt>
                <c:pt idx="88">
                  <c:v>81.066</c:v>
                </c:pt>
                <c:pt idx="89">
                  <c:v>81.819</c:v>
                </c:pt>
                <c:pt idx="90">
                  <c:v>82.042</c:v>
                </c:pt>
                <c:pt idx="91">
                  <c:v>83.199</c:v>
                </c:pt>
                <c:pt idx="92">
                  <c:v>83.736</c:v>
                </c:pt>
                <c:pt idx="93">
                  <c:v>82.753</c:v>
                </c:pt>
                <c:pt idx="94">
                  <c:v>84.45200000000001</c:v>
                </c:pt>
                <c:pt idx="95">
                  <c:v>84.317</c:v>
                </c:pt>
                <c:pt idx="96">
                  <c:v>84.317</c:v>
                </c:pt>
                <c:pt idx="97">
                  <c:v>85.17199999999998</c:v>
                </c:pt>
                <c:pt idx="98">
                  <c:v>85.307</c:v>
                </c:pt>
                <c:pt idx="99">
                  <c:v>86.211</c:v>
                </c:pt>
                <c:pt idx="100">
                  <c:v>86.437</c:v>
                </c:pt>
                <c:pt idx="101">
                  <c:v>86.936</c:v>
                </c:pt>
                <c:pt idx="102">
                  <c:v>87.757</c:v>
                </c:pt>
                <c:pt idx="103">
                  <c:v>88.67099999999998</c:v>
                </c:pt>
                <c:pt idx="104">
                  <c:v>88.62599999999995</c:v>
                </c:pt>
                <c:pt idx="105">
                  <c:v>88.488</c:v>
                </c:pt>
                <c:pt idx="106">
                  <c:v>89.407</c:v>
                </c:pt>
                <c:pt idx="107">
                  <c:v>89.87</c:v>
                </c:pt>
                <c:pt idx="108">
                  <c:v>89.82299999999998</c:v>
                </c:pt>
                <c:pt idx="109">
                  <c:v>90.239</c:v>
                </c:pt>
                <c:pt idx="110">
                  <c:v>90.797</c:v>
                </c:pt>
                <c:pt idx="111">
                  <c:v>91.449</c:v>
                </c:pt>
                <c:pt idx="112">
                  <c:v>92.291</c:v>
                </c:pt>
                <c:pt idx="113">
                  <c:v>91.02899999999998</c:v>
                </c:pt>
                <c:pt idx="114">
                  <c:v>91.07599999999998</c:v>
                </c:pt>
                <c:pt idx="115">
                  <c:v>91.589</c:v>
                </c:pt>
                <c:pt idx="116">
                  <c:v>93.801</c:v>
                </c:pt>
                <c:pt idx="117">
                  <c:v>91.917</c:v>
                </c:pt>
                <c:pt idx="118">
                  <c:v>92.291</c:v>
                </c:pt>
                <c:pt idx="119">
                  <c:v>92.763</c:v>
                </c:pt>
                <c:pt idx="120">
                  <c:v>94.753</c:v>
                </c:pt>
                <c:pt idx="121">
                  <c:v>92.057</c:v>
                </c:pt>
                <c:pt idx="122">
                  <c:v>93.706</c:v>
                </c:pt>
                <c:pt idx="123">
                  <c:v>94.753</c:v>
                </c:pt>
                <c:pt idx="124">
                  <c:v>94.134</c:v>
                </c:pt>
                <c:pt idx="125">
                  <c:v>93.517</c:v>
                </c:pt>
                <c:pt idx="126">
                  <c:v>95.18399999999998</c:v>
                </c:pt>
                <c:pt idx="127">
                  <c:v>94.27599999999998</c:v>
                </c:pt>
                <c:pt idx="128">
                  <c:v>94.419</c:v>
                </c:pt>
                <c:pt idx="129">
                  <c:v>95.85499999999997</c:v>
                </c:pt>
                <c:pt idx="130">
                  <c:v>95.04</c:v>
                </c:pt>
                <c:pt idx="131">
                  <c:v>96.77299999999998</c:v>
                </c:pt>
                <c:pt idx="132">
                  <c:v>94.467</c:v>
                </c:pt>
                <c:pt idx="133">
                  <c:v>96.337</c:v>
                </c:pt>
                <c:pt idx="134">
                  <c:v>95.904</c:v>
                </c:pt>
                <c:pt idx="135">
                  <c:v>96.724</c:v>
                </c:pt>
                <c:pt idx="136">
                  <c:v>96.77299999999998</c:v>
                </c:pt>
                <c:pt idx="137">
                  <c:v>95.711</c:v>
                </c:pt>
                <c:pt idx="138">
                  <c:v>96.289</c:v>
                </c:pt>
                <c:pt idx="139">
                  <c:v>96.917</c:v>
                </c:pt>
                <c:pt idx="140">
                  <c:v>96.048</c:v>
                </c:pt>
                <c:pt idx="141">
                  <c:v>96.435</c:v>
                </c:pt>
                <c:pt idx="142">
                  <c:v>97.45200000000001</c:v>
                </c:pt>
                <c:pt idx="143">
                  <c:v>97.30599999999998</c:v>
                </c:pt>
                <c:pt idx="144">
                  <c:v>96.096</c:v>
                </c:pt>
                <c:pt idx="145">
                  <c:v>97.403</c:v>
                </c:pt>
                <c:pt idx="146">
                  <c:v>96.82199999999997</c:v>
                </c:pt>
                <c:pt idx="147">
                  <c:v>95.999</c:v>
                </c:pt>
                <c:pt idx="148">
                  <c:v>96.145</c:v>
                </c:pt>
                <c:pt idx="149">
                  <c:v>96.57899999999998</c:v>
                </c:pt>
                <c:pt idx="150">
                  <c:v>97.209</c:v>
                </c:pt>
                <c:pt idx="151">
                  <c:v>98.13599999999998</c:v>
                </c:pt>
                <c:pt idx="152">
                  <c:v>97.794</c:v>
                </c:pt>
                <c:pt idx="153">
                  <c:v>97.209</c:v>
                </c:pt>
                <c:pt idx="154">
                  <c:v>96.917</c:v>
                </c:pt>
                <c:pt idx="155">
                  <c:v>96.57899999999998</c:v>
                </c:pt>
                <c:pt idx="156">
                  <c:v>97.257</c:v>
                </c:pt>
                <c:pt idx="157">
                  <c:v>96.53</c:v>
                </c:pt>
                <c:pt idx="158">
                  <c:v>96.24</c:v>
                </c:pt>
                <c:pt idx="159">
                  <c:v>96.24</c:v>
                </c:pt>
                <c:pt idx="160">
                  <c:v>96.62699999999998</c:v>
                </c:pt>
                <c:pt idx="161">
                  <c:v>97.014</c:v>
                </c:pt>
                <c:pt idx="162">
                  <c:v>96.24</c:v>
                </c:pt>
                <c:pt idx="163">
                  <c:v>96.048</c:v>
                </c:pt>
                <c:pt idx="164">
                  <c:v>96.096</c:v>
                </c:pt>
                <c:pt idx="165">
                  <c:v>96.337</c:v>
                </c:pt>
                <c:pt idx="166">
                  <c:v>95.423</c:v>
                </c:pt>
                <c:pt idx="167">
                  <c:v>96.192</c:v>
                </c:pt>
                <c:pt idx="168">
                  <c:v>95.662</c:v>
                </c:pt>
                <c:pt idx="169">
                  <c:v>96.38599999999998</c:v>
                </c:pt>
                <c:pt idx="170">
                  <c:v>96.82199999999997</c:v>
                </c:pt>
                <c:pt idx="171">
                  <c:v>97.16</c:v>
                </c:pt>
                <c:pt idx="172">
                  <c:v>95.95200000000001</c:v>
                </c:pt>
                <c:pt idx="173">
                  <c:v>95.85499999999997</c:v>
                </c:pt>
                <c:pt idx="174">
                  <c:v>95.567</c:v>
                </c:pt>
                <c:pt idx="175">
                  <c:v>95.135</c:v>
                </c:pt>
                <c:pt idx="176">
                  <c:v>95.088</c:v>
                </c:pt>
                <c:pt idx="177">
                  <c:v>94.896</c:v>
                </c:pt>
                <c:pt idx="178">
                  <c:v>94.23</c:v>
                </c:pt>
                <c:pt idx="179">
                  <c:v>94.134</c:v>
                </c:pt>
                <c:pt idx="180">
                  <c:v>93.564</c:v>
                </c:pt>
                <c:pt idx="181">
                  <c:v>93.09200000000001</c:v>
                </c:pt>
                <c:pt idx="182">
                  <c:v>92.62</c:v>
                </c:pt>
                <c:pt idx="183">
                  <c:v>91.63599999999998</c:v>
                </c:pt>
                <c:pt idx="184">
                  <c:v>90.75</c:v>
                </c:pt>
                <c:pt idx="185">
                  <c:v>90.98200000000001</c:v>
                </c:pt>
                <c:pt idx="186">
                  <c:v>90.844</c:v>
                </c:pt>
                <c:pt idx="187">
                  <c:v>89.593</c:v>
                </c:pt>
                <c:pt idx="188">
                  <c:v>89.224</c:v>
                </c:pt>
                <c:pt idx="189">
                  <c:v>88.12199999999998</c:v>
                </c:pt>
                <c:pt idx="190">
                  <c:v>87.847</c:v>
                </c:pt>
                <c:pt idx="191">
                  <c:v>87.57299999999998</c:v>
                </c:pt>
                <c:pt idx="192">
                  <c:v>86.754</c:v>
                </c:pt>
                <c:pt idx="193">
                  <c:v>85.984</c:v>
                </c:pt>
                <c:pt idx="194">
                  <c:v>85.442</c:v>
                </c:pt>
                <c:pt idx="195">
                  <c:v>84.587</c:v>
                </c:pt>
                <c:pt idx="196">
                  <c:v>83.824</c:v>
                </c:pt>
                <c:pt idx="197">
                  <c:v>82.798</c:v>
                </c:pt>
                <c:pt idx="198">
                  <c:v>82.57499999999997</c:v>
                </c:pt>
                <c:pt idx="199">
                  <c:v>82.70800000000001</c:v>
                </c:pt>
                <c:pt idx="200">
                  <c:v>82.17499999999998</c:v>
                </c:pt>
                <c:pt idx="201">
                  <c:v>81.333</c:v>
                </c:pt>
                <c:pt idx="202">
                  <c:v>80.58</c:v>
                </c:pt>
                <c:pt idx="203">
                  <c:v>80.935</c:v>
                </c:pt>
                <c:pt idx="204">
                  <c:v>80.62499999999998</c:v>
                </c:pt>
                <c:pt idx="205">
                  <c:v>80.62499999999998</c:v>
                </c:pt>
                <c:pt idx="206">
                  <c:v>81.37599999999995</c:v>
                </c:pt>
                <c:pt idx="207">
                  <c:v>81.95200000000001</c:v>
                </c:pt>
                <c:pt idx="208">
                  <c:v>81.864</c:v>
                </c:pt>
                <c:pt idx="209">
                  <c:v>82.396</c:v>
                </c:pt>
                <c:pt idx="210">
                  <c:v>83.021</c:v>
                </c:pt>
                <c:pt idx="211">
                  <c:v>83.959</c:v>
                </c:pt>
                <c:pt idx="212">
                  <c:v>85.984</c:v>
                </c:pt>
                <c:pt idx="213">
                  <c:v>85.17199999999998</c:v>
                </c:pt>
                <c:pt idx="214">
                  <c:v>85.217</c:v>
                </c:pt>
                <c:pt idx="215">
                  <c:v>84.587</c:v>
                </c:pt>
                <c:pt idx="216">
                  <c:v>83.869</c:v>
                </c:pt>
                <c:pt idx="217">
                  <c:v>84.45200000000001</c:v>
                </c:pt>
                <c:pt idx="218">
                  <c:v>84.9</c:v>
                </c:pt>
                <c:pt idx="219">
                  <c:v>84.632</c:v>
                </c:pt>
                <c:pt idx="220">
                  <c:v>84.67699999999998</c:v>
                </c:pt>
                <c:pt idx="221">
                  <c:v>84.004</c:v>
                </c:pt>
                <c:pt idx="222">
                  <c:v>83.467</c:v>
                </c:pt>
                <c:pt idx="223">
                  <c:v>82.753</c:v>
                </c:pt>
                <c:pt idx="224">
                  <c:v>81.775</c:v>
                </c:pt>
                <c:pt idx="225">
                  <c:v>79.435</c:v>
                </c:pt>
                <c:pt idx="226">
                  <c:v>77.85899999999998</c:v>
                </c:pt>
                <c:pt idx="227">
                  <c:v>76.63599999999998</c:v>
                </c:pt>
                <c:pt idx="228">
                  <c:v>76.942</c:v>
                </c:pt>
                <c:pt idx="229">
                  <c:v>76.332</c:v>
                </c:pt>
                <c:pt idx="230">
                  <c:v>76.203</c:v>
                </c:pt>
                <c:pt idx="231">
                  <c:v>75.42</c:v>
                </c:pt>
                <c:pt idx="232">
                  <c:v>75.637</c:v>
                </c:pt>
                <c:pt idx="233">
                  <c:v>76.15799999999998</c:v>
                </c:pt>
                <c:pt idx="234">
                  <c:v>75.637</c:v>
                </c:pt>
                <c:pt idx="235">
                  <c:v>75.29</c:v>
                </c:pt>
                <c:pt idx="236">
                  <c:v>75.637</c:v>
                </c:pt>
                <c:pt idx="237">
                  <c:v>74.899</c:v>
                </c:pt>
                <c:pt idx="238">
                  <c:v>74.727</c:v>
                </c:pt>
                <c:pt idx="239">
                  <c:v>74.338</c:v>
                </c:pt>
              </c:numCache>
            </c:numRef>
          </c:val>
          <c:smooth val="0"/>
          <c:extLst xmlns:c16r2="http://schemas.microsoft.com/office/drawing/2015/06/chart">
            <c:ext xmlns:c16="http://schemas.microsoft.com/office/drawing/2014/chart" uri="{C3380CC4-5D6E-409C-BE32-E72D297353CC}">
              <c16:uniqueId val="{00000006-D506-482B-882F-CD1F0EA85339}"/>
            </c:ext>
          </c:extLst>
        </c:ser>
        <c:ser>
          <c:idx val="7"/>
          <c:order val="7"/>
          <c:tx>
            <c:v>4362</c:v>
          </c:tx>
          <c:spPr>
            <a:ln w="28575" cap="rnd">
              <a:solidFill>
                <a:schemeClr val="accent2">
                  <a:lumMod val="60000"/>
                </a:schemeClr>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all!$J$2:$J$241</c:f>
              <c:numCache>
                <c:formatCode>General</c:formatCode>
                <c:ptCount val="240"/>
                <c:pt idx="0">
                  <c:v>76.289</c:v>
                </c:pt>
                <c:pt idx="1">
                  <c:v>76.332</c:v>
                </c:pt>
                <c:pt idx="2">
                  <c:v>78.382</c:v>
                </c:pt>
                <c:pt idx="3">
                  <c:v>78.07599999999998</c:v>
                </c:pt>
                <c:pt idx="4">
                  <c:v>78.471</c:v>
                </c:pt>
                <c:pt idx="5">
                  <c:v>77.727</c:v>
                </c:pt>
                <c:pt idx="6">
                  <c:v>76.768</c:v>
                </c:pt>
                <c:pt idx="7">
                  <c:v>75.942</c:v>
                </c:pt>
                <c:pt idx="8">
                  <c:v>75.637</c:v>
                </c:pt>
                <c:pt idx="9">
                  <c:v>76.55</c:v>
                </c:pt>
                <c:pt idx="10">
                  <c:v>76.942</c:v>
                </c:pt>
                <c:pt idx="11">
                  <c:v>77.63899999999998</c:v>
                </c:pt>
                <c:pt idx="12">
                  <c:v>77.335</c:v>
                </c:pt>
                <c:pt idx="13">
                  <c:v>77.203</c:v>
                </c:pt>
                <c:pt idx="14">
                  <c:v>76.246</c:v>
                </c:pt>
                <c:pt idx="15">
                  <c:v>75.942</c:v>
                </c:pt>
                <c:pt idx="16">
                  <c:v>76.15799999999998</c:v>
                </c:pt>
                <c:pt idx="17">
                  <c:v>76.464</c:v>
                </c:pt>
                <c:pt idx="18">
                  <c:v>76.203</c:v>
                </c:pt>
                <c:pt idx="19">
                  <c:v>76.071</c:v>
                </c:pt>
                <c:pt idx="20">
                  <c:v>76.028</c:v>
                </c:pt>
                <c:pt idx="21">
                  <c:v>75.85299999999998</c:v>
                </c:pt>
                <c:pt idx="22">
                  <c:v>75.68099999999998</c:v>
                </c:pt>
                <c:pt idx="23">
                  <c:v>75.551</c:v>
                </c:pt>
                <c:pt idx="24">
                  <c:v>75.333</c:v>
                </c:pt>
                <c:pt idx="25">
                  <c:v>75.42</c:v>
                </c:pt>
                <c:pt idx="26">
                  <c:v>75.29</c:v>
                </c:pt>
                <c:pt idx="27">
                  <c:v>75.247</c:v>
                </c:pt>
                <c:pt idx="28">
                  <c:v>74.85599999999998</c:v>
                </c:pt>
                <c:pt idx="29">
                  <c:v>74.943</c:v>
                </c:pt>
                <c:pt idx="30">
                  <c:v>75.02899999999998</c:v>
                </c:pt>
                <c:pt idx="31">
                  <c:v>75.204</c:v>
                </c:pt>
                <c:pt idx="32">
                  <c:v>75.117</c:v>
                </c:pt>
                <c:pt idx="33">
                  <c:v>74.899</c:v>
                </c:pt>
                <c:pt idx="34">
                  <c:v>74.511</c:v>
                </c:pt>
                <c:pt idx="35">
                  <c:v>74.68299999999998</c:v>
                </c:pt>
                <c:pt idx="36">
                  <c:v>74.467</c:v>
                </c:pt>
                <c:pt idx="37">
                  <c:v>74.511</c:v>
                </c:pt>
                <c:pt idx="38">
                  <c:v>74.467</c:v>
                </c:pt>
                <c:pt idx="39">
                  <c:v>74.338</c:v>
                </c:pt>
                <c:pt idx="40">
                  <c:v>73.861</c:v>
                </c:pt>
                <c:pt idx="41">
                  <c:v>73.81800000000001</c:v>
                </c:pt>
                <c:pt idx="42">
                  <c:v>73.731</c:v>
                </c:pt>
                <c:pt idx="43">
                  <c:v>73.81800000000001</c:v>
                </c:pt>
                <c:pt idx="44">
                  <c:v>73.731</c:v>
                </c:pt>
                <c:pt idx="45">
                  <c:v>73.515</c:v>
                </c:pt>
                <c:pt idx="46">
                  <c:v>73.256</c:v>
                </c:pt>
                <c:pt idx="47">
                  <c:v>72.869</c:v>
                </c:pt>
                <c:pt idx="48">
                  <c:v>73.299</c:v>
                </c:pt>
                <c:pt idx="49">
                  <c:v>73.429</c:v>
                </c:pt>
                <c:pt idx="50">
                  <c:v>73.34200000000001</c:v>
                </c:pt>
                <c:pt idx="51">
                  <c:v>73.429</c:v>
                </c:pt>
                <c:pt idx="52">
                  <c:v>73.299</c:v>
                </c:pt>
                <c:pt idx="53">
                  <c:v>73.16999999999997</c:v>
                </c:pt>
                <c:pt idx="54">
                  <c:v>72.95500000000001</c:v>
                </c:pt>
                <c:pt idx="55">
                  <c:v>72.912</c:v>
                </c:pt>
                <c:pt idx="56">
                  <c:v>72.869</c:v>
                </c:pt>
                <c:pt idx="57">
                  <c:v>72.739</c:v>
                </c:pt>
                <c:pt idx="58">
                  <c:v>72.739</c:v>
                </c:pt>
                <c:pt idx="59">
                  <c:v>73.299</c:v>
                </c:pt>
                <c:pt idx="60">
                  <c:v>73.861</c:v>
                </c:pt>
                <c:pt idx="61">
                  <c:v>73.38599999999998</c:v>
                </c:pt>
                <c:pt idx="62">
                  <c:v>73.429</c:v>
                </c:pt>
                <c:pt idx="63">
                  <c:v>72.82599999999998</c:v>
                </c:pt>
                <c:pt idx="64">
                  <c:v>73.299</c:v>
                </c:pt>
                <c:pt idx="65">
                  <c:v>73.16999999999997</c:v>
                </c:pt>
                <c:pt idx="66">
                  <c:v>73.256</c:v>
                </c:pt>
                <c:pt idx="67">
                  <c:v>73.645</c:v>
                </c:pt>
                <c:pt idx="68">
                  <c:v>73.12599999999995</c:v>
                </c:pt>
                <c:pt idx="69">
                  <c:v>72.912</c:v>
                </c:pt>
                <c:pt idx="70">
                  <c:v>73.213</c:v>
                </c:pt>
                <c:pt idx="71">
                  <c:v>73.68799999999997</c:v>
                </c:pt>
                <c:pt idx="72">
                  <c:v>73.731</c:v>
                </c:pt>
                <c:pt idx="73">
                  <c:v>72.65299999999995</c:v>
                </c:pt>
                <c:pt idx="74">
                  <c:v>72.351</c:v>
                </c:pt>
                <c:pt idx="75">
                  <c:v>73.04</c:v>
                </c:pt>
                <c:pt idx="76">
                  <c:v>75.42</c:v>
                </c:pt>
                <c:pt idx="77">
                  <c:v>76.811</c:v>
                </c:pt>
                <c:pt idx="78">
                  <c:v>77.292</c:v>
                </c:pt>
                <c:pt idx="79">
                  <c:v>77.247</c:v>
                </c:pt>
                <c:pt idx="80">
                  <c:v>77.335</c:v>
                </c:pt>
                <c:pt idx="81">
                  <c:v>77.16</c:v>
                </c:pt>
                <c:pt idx="82">
                  <c:v>77.727</c:v>
                </c:pt>
                <c:pt idx="83">
                  <c:v>78.55899999999998</c:v>
                </c:pt>
                <c:pt idx="84">
                  <c:v>79.48</c:v>
                </c:pt>
                <c:pt idx="85">
                  <c:v>79.12799999999998</c:v>
                </c:pt>
                <c:pt idx="86">
                  <c:v>80.978</c:v>
                </c:pt>
                <c:pt idx="87">
                  <c:v>81.687</c:v>
                </c:pt>
                <c:pt idx="88">
                  <c:v>81.509</c:v>
                </c:pt>
                <c:pt idx="89">
                  <c:v>80.449</c:v>
                </c:pt>
                <c:pt idx="90">
                  <c:v>81.15399999999998</c:v>
                </c:pt>
                <c:pt idx="91">
                  <c:v>82.218</c:v>
                </c:pt>
                <c:pt idx="92">
                  <c:v>81.73</c:v>
                </c:pt>
                <c:pt idx="93">
                  <c:v>81.37599999999995</c:v>
                </c:pt>
                <c:pt idx="94">
                  <c:v>82.308</c:v>
                </c:pt>
                <c:pt idx="95">
                  <c:v>83.064</c:v>
                </c:pt>
                <c:pt idx="96">
                  <c:v>83.287</c:v>
                </c:pt>
                <c:pt idx="97">
                  <c:v>83.422</c:v>
                </c:pt>
                <c:pt idx="98">
                  <c:v>83.736</c:v>
                </c:pt>
                <c:pt idx="99">
                  <c:v>83.959</c:v>
                </c:pt>
                <c:pt idx="100">
                  <c:v>84.767</c:v>
                </c:pt>
                <c:pt idx="101">
                  <c:v>85.62199999999998</c:v>
                </c:pt>
                <c:pt idx="102">
                  <c:v>86.754</c:v>
                </c:pt>
                <c:pt idx="103">
                  <c:v>86.164</c:v>
                </c:pt>
                <c:pt idx="104">
                  <c:v>86.391</c:v>
                </c:pt>
                <c:pt idx="105">
                  <c:v>87.436</c:v>
                </c:pt>
                <c:pt idx="106">
                  <c:v>88.62599999999995</c:v>
                </c:pt>
                <c:pt idx="107">
                  <c:v>88.57899999999998</c:v>
                </c:pt>
                <c:pt idx="108">
                  <c:v>88.57899999999998</c:v>
                </c:pt>
                <c:pt idx="109">
                  <c:v>88.488</c:v>
                </c:pt>
                <c:pt idx="110">
                  <c:v>88.259</c:v>
                </c:pt>
                <c:pt idx="111">
                  <c:v>88.718</c:v>
                </c:pt>
                <c:pt idx="112">
                  <c:v>90.055</c:v>
                </c:pt>
                <c:pt idx="113">
                  <c:v>90.147</c:v>
                </c:pt>
                <c:pt idx="114">
                  <c:v>90.471</c:v>
                </c:pt>
                <c:pt idx="115">
                  <c:v>90.518</c:v>
                </c:pt>
                <c:pt idx="116">
                  <c:v>91.308</c:v>
                </c:pt>
                <c:pt idx="117">
                  <c:v>91.16999999999997</c:v>
                </c:pt>
                <c:pt idx="118">
                  <c:v>92.104</c:v>
                </c:pt>
                <c:pt idx="119">
                  <c:v>92.527</c:v>
                </c:pt>
                <c:pt idx="120">
                  <c:v>91.449</c:v>
                </c:pt>
                <c:pt idx="121">
                  <c:v>92.338</c:v>
                </c:pt>
                <c:pt idx="122">
                  <c:v>92.057</c:v>
                </c:pt>
                <c:pt idx="123">
                  <c:v>92.85599999999998</c:v>
                </c:pt>
                <c:pt idx="124">
                  <c:v>92.763</c:v>
                </c:pt>
                <c:pt idx="125">
                  <c:v>94.944</c:v>
                </c:pt>
                <c:pt idx="126">
                  <c:v>94.467</c:v>
                </c:pt>
                <c:pt idx="127">
                  <c:v>93.754</c:v>
                </c:pt>
                <c:pt idx="128">
                  <c:v>93.37499999999998</c:v>
                </c:pt>
                <c:pt idx="129">
                  <c:v>94.60899999999998</c:v>
                </c:pt>
                <c:pt idx="130">
                  <c:v>93.801</c:v>
                </c:pt>
                <c:pt idx="131">
                  <c:v>94.18099999999998</c:v>
                </c:pt>
                <c:pt idx="132">
                  <c:v>93.754</c:v>
                </c:pt>
                <c:pt idx="133">
                  <c:v>95.616</c:v>
                </c:pt>
                <c:pt idx="134">
                  <c:v>95.518</c:v>
                </c:pt>
                <c:pt idx="135">
                  <c:v>94.32299999999998</c:v>
                </c:pt>
                <c:pt idx="136">
                  <c:v>94.467</c:v>
                </c:pt>
                <c:pt idx="137">
                  <c:v>94.563</c:v>
                </c:pt>
                <c:pt idx="138">
                  <c:v>94.8</c:v>
                </c:pt>
                <c:pt idx="139">
                  <c:v>95.27899999999998</c:v>
                </c:pt>
                <c:pt idx="140">
                  <c:v>95.27899999999998</c:v>
                </c:pt>
                <c:pt idx="141">
                  <c:v>95.567</c:v>
                </c:pt>
                <c:pt idx="142">
                  <c:v>95.518</c:v>
                </c:pt>
                <c:pt idx="143">
                  <c:v>95.18399999999998</c:v>
                </c:pt>
                <c:pt idx="144">
                  <c:v>94.23</c:v>
                </c:pt>
                <c:pt idx="145">
                  <c:v>95.088</c:v>
                </c:pt>
                <c:pt idx="146">
                  <c:v>94.991</c:v>
                </c:pt>
                <c:pt idx="147">
                  <c:v>95.472</c:v>
                </c:pt>
                <c:pt idx="148">
                  <c:v>96.048</c:v>
                </c:pt>
                <c:pt idx="149">
                  <c:v>95.616</c:v>
                </c:pt>
                <c:pt idx="150">
                  <c:v>95.567</c:v>
                </c:pt>
                <c:pt idx="151">
                  <c:v>95.423</c:v>
                </c:pt>
                <c:pt idx="152">
                  <c:v>95.85499999999997</c:v>
                </c:pt>
                <c:pt idx="153">
                  <c:v>95.76</c:v>
                </c:pt>
                <c:pt idx="154">
                  <c:v>95.567</c:v>
                </c:pt>
                <c:pt idx="155">
                  <c:v>95.76</c:v>
                </c:pt>
                <c:pt idx="156">
                  <c:v>95.518</c:v>
                </c:pt>
                <c:pt idx="157">
                  <c:v>95.472</c:v>
                </c:pt>
                <c:pt idx="158">
                  <c:v>95.423</c:v>
                </c:pt>
                <c:pt idx="159">
                  <c:v>95.423</c:v>
                </c:pt>
                <c:pt idx="160">
                  <c:v>95.472</c:v>
                </c:pt>
                <c:pt idx="161">
                  <c:v>95.423</c:v>
                </c:pt>
                <c:pt idx="162">
                  <c:v>95.662</c:v>
                </c:pt>
                <c:pt idx="163">
                  <c:v>95.23</c:v>
                </c:pt>
                <c:pt idx="164">
                  <c:v>95.23</c:v>
                </c:pt>
                <c:pt idx="165">
                  <c:v>95.27899999999998</c:v>
                </c:pt>
                <c:pt idx="166">
                  <c:v>95.32799999999997</c:v>
                </c:pt>
                <c:pt idx="167">
                  <c:v>95.423</c:v>
                </c:pt>
                <c:pt idx="168">
                  <c:v>95.135</c:v>
                </c:pt>
                <c:pt idx="169">
                  <c:v>95.32799999999997</c:v>
                </c:pt>
                <c:pt idx="170">
                  <c:v>95.135</c:v>
                </c:pt>
                <c:pt idx="171">
                  <c:v>94.944</c:v>
                </c:pt>
                <c:pt idx="172">
                  <c:v>94.753</c:v>
                </c:pt>
                <c:pt idx="173">
                  <c:v>94.467</c:v>
                </c:pt>
                <c:pt idx="174">
                  <c:v>94.27599999999998</c:v>
                </c:pt>
                <c:pt idx="175">
                  <c:v>93.801</c:v>
                </c:pt>
                <c:pt idx="176">
                  <c:v>93.65899999999998</c:v>
                </c:pt>
                <c:pt idx="177">
                  <c:v>93.234</c:v>
                </c:pt>
                <c:pt idx="178">
                  <c:v>92.85599999999998</c:v>
                </c:pt>
                <c:pt idx="179">
                  <c:v>92.38599999999998</c:v>
                </c:pt>
                <c:pt idx="180">
                  <c:v>91.63599999999998</c:v>
                </c:pt>
                <c:pt idx="181">
                  <c:v>91.216</c:v>
                </c:pt>
                <c:pt idx="182">
                  <c:v>90.612</c:v>
                </c:pt>
                <c:pt idx="183">
                  <c:v>90.703</c:v>
                </c:pt>
                <c:pt idx="184">
                  <c:v>90.797</c:v>
                </c:pt>
                <c:pt idx="185">
                  <c:v>90.471</c:v>
                </c:pt>
                <c:pt idx="186">
                  <c:v>90.009</c:v>
                </c:pt>
                <c:pt idx="187">
                  <c:v>89.362</c:v>
                </c:pt>
                <c:pt idx="188">
                  <c:v>89.269</c:v>
                </c:pt>
                <c:pt idx="189">
                  <c:v>89.546</c:v>
                </c:pt>
                <c:pt idx="190">
                  <c:v>89.224</c:v>
                </c:pt>
                <c:pt idx="191">
                  <c:v>89.82299999999998</c:v>
                </c:pt>
                <c:pt idx="192">
                  <c:v>89.87</c:v>
                </c:pt>
                <c:pt idx="193">
                  <c:v>88.67099999999998</c:v>
                </c:pt>
                <c:pt idx="194">
                  <c:v>88.62599999999995</c:v>
                </c:pt>
                <c:pt idx="195">
                  <c:v>87.98500000000001</c:v>
                </c:pt>
                <c:pt idx="196">
                  <c:v>87.3</c:v>
                </c:pt>
                <c:pt idx="197">
                  <c:v>86.074</c:v>
                </c:pt>
                <c:pt idx="198">
                  <c:v>86.391</c:v>
                </c:pt>
                <c:pt idx="199">
                  <c:v>85.939</c:v>
                </c:pt>
                <c:pt idx="200">
                  <c:v>86.57199999999997</c:v>
                </c:pt>
                <c:pt idx="201">
                  <c:v>87.255</c:v>
                </c:pt>
                <c:pt idx="202">
                  <c:v>87.483</c:v>
                </c:pt>
                <c:pt idx="203">
                  <c:v>87.3</c:v>
                </c:pt>
                <c:pt idx="204">
                  <c:v>86.346</c:v>
                </c:pt>
                <c:pt idx="205">
                  <c:v>86.02899999999998</c:v>
                </c:pt>
                <c:pt idx="206">
                  <c:v>85.939</c:v>
                </c:pt>
                <c:pt idx="207">
                  <c:v>85.849</c:v>
                </c:pt>
                <c:pt idx="208">
                  <c:v>86.164</c:v>
                </c:pt>
                <c:pt idx="209">
                  <c:v>85.712</c:v>
                </c:pt>
                <c:pt idx="210">
                  <c:v>85.487</c:v>
                </c:pt>
                <c:pt idx="211">
                  <c:v>84.857</c:v>
                </c:pt>
                <c:pt idx="212">
                  <c:v>85.035</c:v>
                </c:pt>
                <c:pt idx="213">
                  <c:v>84.542</c:v>
                </c:pt>
                <c:pt idx="214">
                  <c:v>84.45200000000001</c:v>
                </c:pt>
                <c:pt idx="215">
                  <c:v>84.18199999999997</c:v>
                </c:pt>
                <c:pt idx="216">
                  <c:v>83.511</c:v>
                </c:pt>
                <c:pt idx="217">
                  <c:v>83.10899999999998</c:v>
                </c:pt>
                <c:pt idx="218">
                  <c:v>82.88599999999998</c:v>
                </c:pt>
                <c:pt idx="219">
                  <c:v>83.021</c:v>
                </c:pt>
                <c:pt idx="220">
                  <c:v>83.199</c:v>
                </c:pt>
                <c:pt idx="221">
                  <c:v>82.13</c:v>
                </c:pt>
                <c:pt idx="222">
                  <c:v>81.597</c:v>
                </c:pt>
                <c:pt idx="223">
                  <c:v>81.864</c:v>
                </c:pt>
                <c:pt idx="224">
                  <c:v>81.864</c:v>
                </c:pt>
                <c:pt idx="225">
                  <c:v>81.37599999999995</c:v>
                </c:pt>
                <c:pt idx="226">
                  <c:v>80.802</c:v>
                </c:pt>
                <c:pt idx="227">
                  <c:v>79.963</c:v>
                </c:pt>
                <c:pt idx="228">
                  <c:v>79.524</c:v>
                </c:pt>
                <c:pt idx="229">
                  <c:v>78.20800000000001</c:v>
                </c:pt>
                <c:pt idx="230">
                  <c:v>78.12099999999998</c:v>
                </c:pt>
                <c:pt idx="231">
                  <c:v>78.07599999999998</c:v>
                </c:pt>
                <c:pt idx="232">
                  <c:v>77.99</c:v>
                </c:pt>
                <c:pt idx="233">
                  <c:v>78.033</c:v>
                </c:pt>
                <c:pt idx="234">
                  <c:v>78.165</c:v>
                </c:pt>
                <c:pt idx="235">
                  <c:v>77.81500000000001</c:v>
                </c:pt>
                <c:pt idx="236">
                  <c:v>77.727</c:v>
                </c:pt>
                <c:pt idx="237">
                  <c:v>77.902</c:v>
                </c:pt>
                <c:pt idx="238">
                  <c:v>77.07199999999997</c:v>
                </c:pt>
                <c:pt idx="239">
                  <c:v>76.419</c:v>
                </c:pt>
              </c:numCache>
            </c:numRef>
          </c:val>
          <c:smooth val="0"/>
          <c:extLst xmlns:c16r2="http://schemas.microsoft.com/office/drawing/2015/06/chart">
            <c:ext xmlns:c16="http://schemas.microsoft.com/office/drawing/2014/chart" uri="{C3380CC4-5D6E-409C-BE32-E72D297353CC}">
              <c16:uniqueId val="{00000007-D506-482B-882F-CD1F0EA85339}"/>
            </c:ext>
          </c:extLst>
        </c:ser>
        <c:ser>
          <c:idx val="8"/>
          <c:order val="8"/>
          <c:tx>
            <c:v>6393</c:v>
          </c:tx>
          <c:spPr>
            <a:ln w="28575" cap="rnd">
              <a:solidFill>
                <a:schemeClr val="accent3">
                  <a:lumMod val="60000"/>
                </a:schemeClr>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all!$K$2:$K$241</c:f>
              <c:numCache>
                <c:formatCode>General</c:formatCode>
                <c:ptCount val="240"/>
                <c:pt idx="0">
                  <c:v>82.263</c:v>
                </c:pt>
                <c:pt idx="1">
                  <c:v>82.17499999999998</c:v>
                </c:pt>
                <c:pt idx="2">
                  <c:v>82.396</c:v>
                </c:pt>
                <c:pt idx="3">
                  <c:v>82.085</c:v>
                </c:pt>
                <c:pt idx="4">
                  <c:v>81.509</c:v>
                </c:pt>
                <c:pt idx="5">
                  <c:v>81.37599999999995</c:v>
                </c:pt>
                <c:pt idx="6">
                  <c:v>81.509</c:v>
                </c:pt>
                <c:pt idx="7">
                  <c:v>81.421</c:v>
                </c:pt>
                <c:pt idx="8">
                  <c:v>81.15399999999998</c:v>
                </c:pt>
                <c:pt idx="9">
                  <c:v>81.066</c:v>
                </c:pt>
                <c:pt idx="10">
                  <c:v>80.978</c:v>
                </c:pt>
                <c:pt idx="11">
                  <c:v>80.935</c:v>
                </c:pt>
                <c:pt idx="12">
                  <c:v>80.935</c:v>
                </c:pt>
                <c:pt idx="13">
                  <c:v>80.84500000000001</c:v>
                </c:pt>
                <c:pt idx="14">
                  <c:v>80.802</c:v>
                </c:pt>
                <c:pt idx="15">
                  <c:v>80.58</c:v>
                </c:pt>
                <c:pt idx="16">
                  <c:v>80.449</c:v>
                </c:pt>
                <c:pt idx="17">
                  <c:v>80.316</c:v>
                </c:pt>
                <c:pt idx="18">
                  <c:v>80.18399999999998</c:v>
                </c:pt>
                <c:pt idx="19">
                  <c:v>79.92</c:v>
                </c:pt>
                <c:pt idx="20">
                  <c:v>79.831</c:v>
                </c:pt>
                <c:pt idx="21">
                  <c:v>79.7</c:v>
                </c:pt>
                <c:pt idx="22">
                  <c:v>79.65499999999998</c:v>
                </c:pt>
                <c:pt idx="23">
                  <c:v>79.48</c:v>
                </c:pt>
                <c:pt idx="24">
                  <c:v>79.17299999999992</c:v>
                </c:pt>
                <c:pt idx="25">
                  <c:v>78.953</c:v>
                </c:pt>
                <c:pt idx="26">
                  <c:v>78.733</c:v>
                </c:pt>
                <c:pt idx="27">
                  <c:v>78.777</c:v>
                </c:pt>
                <c:pt idx="28">
                  <c:v>78.777</c:v>
                </c:pt>
                <c:pt idx="29">
                  <c:v>78.645</c:v>
                </c:pt>
                <c:pt idx="30">
                  <c:v>78.55899999999998</c:v>
                </c:pt>
                <c:pt idx="31">
                  <c:v>78.514</c:v>
                </c:pt>
                <c:pt idx="32">
                  <c:v>78.471</c:v>
                </c:pt>
                <c:pt idx="33">
                  <c:v>78.251</c:v>
                </c:pt>
                <c:pt idx="34">
                  <c:v>78.07599999999998</c:v>
                </c:pt>
                <c:pt idx="35">
                  <c:v>77.902</c:v>
                </c:pt>
                <c:pt idx="36">
                  <c:v>77.68399999999998</c:v>
                </c:pt>
                <c:pt idx="37">
                  <c:v>77.727</c:v>
                </c:pt>
                <c:pt idx="38">
                  <c:v>77.68399999999998</c:v>
                </c:pt>
                <c:pt idx="39">
                  <c:v>77.596</c:v>
                </c:pt>
                <c:pt idx="40">
                  <c:v>77.596</c:v>
                </c:pt>
                <c:pt idx="41">
                  <c:v>77.335</c:v>
                </c:pt>
                <c:pt idx="42">
                  <c:v>77.247</c:v>
                </c:pt>
                <c:pt idx="43">
                  <c:v>77.16</c:v>
                </c:pt>
                <c:pt idx="44">
                  <c:v>77.02899999999998</c:v>
                </c:pt>
                <c:pt idx="45">
                  <c:v>77.117</c:v>
                </c:pt>
                <c:pt idx="46">
                  <c:v>76.942</c:v>
                </c:pt>
                <c:pt idx="47">
                  <c:v>76.942</c:v>
                </c:pt>
                <c:pt idx="48">
                  <c:v>76.854</c:v>
                </c:pt>
                <c:pt idx="49">
                  <c:v>76.55</c:v>
                </c:pt>
                <c:pt idx="50">
                  <c:v>76.507</c:v>
                </c:pt>
                <c:pt idx="51">
                  <c:v>76.419</c:v>
                </c:pt>
                <c:pt idx="52">
                  <c:v>76.289</c:v>
                </c:pt>
                <c:pt idx="53">
                  <c:v>76.332</c:v>
                </c:pt>
                <c:pt idx="54">
                  <c:v>76.114</c:v>
                </c:pt>
                <c:pt idx="55">
                  <c:v>76.028</c:v>
                </c:pt>
                <c:pt idx="56">
                  <c:v>75.98500000000001</c:v>
                </c:pt>
                <c:pt idx="57">
                  <c:v>76.028</c:v>
                </c:pt>
                <c:pt idx="58">
                  <c:v>75.81</c:v>
                </c:pt>
                <c:pt idx="59">
                  <c:v>75.508</c:v>
                </c:pt>
                <c:pt idx="60">
                  <c:v>75.463</c:v>
                </c:pt>
                <c:pt idx="61">
                  <c:v>75.724</c:v>
                </c:pt>
                <c:pt idx="62">
                  <c:v>76.332</c:v>
                </c:pt>
                <c:pt idx="63">
                  <c:v>75.767</c:v>
                </c:pt>
                <c:pt idx="64">
                  <c:v>75.724</c:v>
                </c:pt>
                <c:pt idx="65">
                  <c:v>75.637</c:v>
                </c:pt>
                <c:pt idx="66">
                  <c:v>75.898</c:v>
                </c:pt>
                <c:pt idx="67">
                  <c:v>75.85299999999998</c:v>
                </c:pt>
                <c:pt idx="68">
                  <c:v>75.898</c:v>
                </c:pt>
                <c:pt idx="69">
                  <c:v>75.85299999999998</c:v>
                </c:pt>
                <c:pt idx="70">
                  <c:v>76.63599999999998</c:v>
                </c:pt>
                <c:pt idx="71">
                  <c:v>76.332</c:v>
                </c:pt>
                <c:pt idx="72">
                  <c:v>76.289</c:v>
                </c:pt>
                <c:pt idx="73">
                  <c:v>76.246</c:v>
                </c:pt>
                <c:pt idx="74">
                  <c:v>76.507</c:v>
                </c:pt>
                <c:pt idx="75">
                  <c:v>77.117</c:v>
                </c:pt>
                <c:pt idx="76">
                  <c:v>77.37799999999998</c:v>
                </c:pt>
                <c:pt idx="77">
                  <c:v>77.509</c:v>
                </c:pt>
                <c:pt idx="78">
                  <c:v>77.68399999999998</c:v>
                </c:pt>
                <c:pt idx="79">
                  <c:v>78.296</c:v>
                </c:pt>
                <c:pt idx="80">
                  <c:v>78.777</c:v>
                </c:pt>
                <c:pt idx="81">
                  <c:v>79.392</c:v>
                </c:pt>
                <c:pt idx="82">
                  <c:v>79.612</c:v>
                </c:pt>
                <c:pt idx="83">
                  <c:v>79.612</c:v>
                </c:pt>
                <c:pt idx="84">
                  <c:v>80.361</c:v>
                </c:pt>
                <c:pt idx="85">
                  <c:v>80.008</c:v>
                </c:pt>
                <c:pt idx="86">
                  <c:v>80.58</c:v>
                </c:pt>
                <c:pt idx="87">
                  <c:v>81.466</c:v>
                </c:pt>
                <c:pt idx="88">
                  <c:v>82.042</c:v>
                </c:pt>
                <c:pt idx="89">
                  <c:v>81.597</c:v>
                </c:pt>
                <c:pt idx="90">
                  <c:v>82.218</c:v>
                </c:pt>
                <c:pt idx="91">
                  <c:v>82.798</c:v>
                </c:pt>
                <c:pt idx="92">
                  <c:v>83.467</c:v>
                </c:pt>
                <c:pt idx="93">
                  <c:v>83.021</c:v>
                </c:pt>
                <c:pt idx="94">
                  <c:v>83.77899999999998</c:v>
                </c:pt>
                <c:pt idx="95">
                  <c:v>84.049</c:v>
                </c:pt>
                <c:pt idx="96">
                  <c:v>84.272</c:v>
                </c:pt>
                <c:pt idx="97">
                  <c:v>84.99</c:v>
                </c:pt>
                <c:pt idx="98">
                  <c:v>85.667</c:v>
                </c:pt>
                <c:pt idx="99">
                  <c:v>86.211</c:v>
                </c:pt>
                <c:pt idx="100">
                  <c:v>86.936</c:v>
                </c:pt>
                <c:pt idx="101">
                  <c:v>87.391</c:v>
                </c:pt>
                <c:pt idx="102">
                  <c:v>88.12199999999998</c:v>
                </c:pt>
                <c:pt idx="103">
                  <c:v>89.085</c:v>
                </c:pt>
                <c:pt idx="104">
                  <c:v>88.67099999999998</c:v>
                </c:pt>
                <c:pt idx="105">
                  <c:v>89.04</c:v>
                </c:pt>
                <c:pt idx="106">
                  <c:v>89.68499999999997</c:v>
                </c:pt>
                <c:pt idx="107">
                  <c:v>88.396</c:v>
                </c:pt>
                <c:pt idx="108">
                  <c:v>89.68499999999997</c:v>
                </c:pt>
                <c:pt idx="109">
                  <c:v>90.471</c:v>
                </c:pt>
                <c:pt idx="110">
                  <c:v>91.68299999999998</c:v>
                </c:pt>
                <c:pt idx="111">
                  <c:v>90.471</c:v>
                </c:pt>
                <c:pt idx="112">
                  <c:v>91.68299999999998</c:v>
                </c:pt>
                <c:pt idx="113">
                  <c:v>91.963</c:v>
                </c:pt>
                <c:pt idx="114">
                  <c:v>90.844</c:v>
                </c:pt>
                <c:pt idx="115">
                  <c:v>91.963</c:v>
                </c:pt>
                <c:pt idx="116">
                  <c:v>92.667</c:v>
                </c:pt>
                <c:pt idx="117">
                  <c:v>92.80899999999998</c:v>
                </c:pt>
                <c:pt idx="118">
                  <c:v>92.527</c:v>
                </c:pt>
                <c:pt idx="119">
                  <c:v>93.18599999999998</c:v>
                </c:pt>
                <c:pt idx="120">
                  <c:v>92.997</c:v>
                </c:pt>
                <c:pt idx="121">
                  <c:v>92.62</c:v>
                </c:pt>
                <c:pt idx="122">
                  <c:v>95.567</c:v>
                </c:pt>
                <c:pt idx="123">
                  <c:v>95.04</c:v>
                </c:pt>
                <c:pt idx="124">
                  <c:v>94.8</c:v>
                </c:pt>
                <c:pt idx="125">
                  <c:v>96.337</c:v>
                </c:pt>
                <c:pt idx="126">
                  <c:v>93.706</c:v>
                </c:pt>
                <c:pt idx="127">
                  <c:v>95.567</c:v>
                </c:pt>
                <c:pt idx="128">
                  <c:v>94.991</c:v>
                </c:pt>
                <c:pt idx="129">
                  <c:v>95.472</c:v>
                </c:pt>
                <c:pt idx="130">
                  <c:v>97.696</c:v>
                </c:pt>
                <c:pt idx="131">
                  <c:v>97.5</c:v>
                </c:pt>
                <c:pt idx="132">
                  <c:v>97.745</c:v>
                </c:pt>
                <c:pt idx="133">
                  <c:v>96.57899999999998</c:v>
                </c:pt>
                <c:pt idx="134">
                  <c:v>96.192</c:v>
                </c:pt>
                <c:pt idx="135">
                  <c:v>95.04</c:v>
                </c:pt>
                <c:pt idx="136">
                  <c:v>95.567</c:v>
                </c:pt>
                <c:pt idx="137">
                  <c:v>96.145</c:v>
                </c:pt>
                <c:pt idx="138">
                  <c:v>97.014</c:v>
                </c:pt>
                <c:pt idx="139">
                  <c:v>96.87</c:v>
                </c:pt>
                <c:pt idx="140">
                  <c:v>96.24</c:v>
                </c:pt>
                <c:pt idx="141">
                  <c:v>97.16</c:v>
                </c:pt>
                <c:pt idx="142">
                  <c:v>97.599</c:v>
                </c:pt>
                <c:pt idx="143">
                  <c:v>96.62699999999998</c:v>
                </c:pt>
                <c:pt idx="144">
                  <c:v>96.481</c:v>
                </c:pt>
                <c:pt idx="145">
                  <c:v>97.45200000000001</c:v>
                </c:pt>
                <c:pt idx="146">
                  <c:v>97.551</c:v>
                </c:pt>
                <c:pt idx="147">
                  <c:v>97.16</c:v>
                </c:pt>
                <c:pt idx="148">
                  <c:v>96.67599999999992</c:v>
                </c:pt>
                <c:pt idx="149">
                  <c:v>97.063</c:v>
                </c:pt>
                <c:pt idx="150">
                  <c:v>97.745</c:v>
                </c:pt>
                <c:pt idx="151">
                  <c:v>97.403</c:v>
                </c:pt>
                <c:pt idx="152">
                  <c:v>97.16</c:v>
                </c:pt>
                <c:pt idx="153">
                  <c:v>97.696</c:v>
                </c:pt>
                <c:pt idx="154">
                  <c:v>96.38599999999998</c:v>
                </c:pt>
                <c:pt idx="155">
                  <c:v>98.62699999999998</c:v>
                </c:pt>
                <c:pt idx="156">
                  <c:v>96.82199999999997</c:v>
                </c:pt>
                <c:pt idx="157">
                  <c:v>97.696</c:v>
                </c:pt>
                <c:pt idx="158">
                  <c:v>97.257</c:v>
                </c:pt>
                <c:pt idx="159">
                  <c:v>96.337</c:v>
                </c:pt>
                <c:pt idx="160">
                  <c:v>97.794</c:v>
                </c:pt>
                <c:pt idx="161">
                  <c:v>97.257</c:v>
                </c:pt>
                <c:pt idx="162">
                  <c:v>98.82299999999998</c:v>
                </c:pt>
                <c:pt idx="163">
                  <c:v>97.84200000000001</c:v>
                </c:pt>
                <c:pt idx="164">
                  <c:v>97.599</c:v>
                </c:pt>
                <c:pt idx="165">
                  <c:v>97.84200000000001</c:v>
                </c:pt>
                <c:pt idx="166">
                  <c:v>97.648</c:v>
                </c:pt>
                <c:pt idx="167">
                  <c:v>97.696</c:v>
                </c:pt>
                <c:pt idx="168">
                  <c:v>96.917</c:v>
                </c:pt>
                <c:pt idx="169">
                  <c:v>97.5</c:v>
                </c:pt>
                <c:pt idx="170">
                  <c:v>96.24</c:v>
                </c:pt>
                <c:pt idx="171">
                  <c:v>96.57899999999998</c:v>
                </c:pt>
                <c:pt idx="172">
                  <c:v>96.67599999999992</c:v>
                </c:pt>
                <c:pt idx="173">
                  <c:v>96.87</c:v>
                </c:pt>
                <c:pt idx="174">
                  <c:v>96.337</c:v>
                </c:pt>
                <c:pt idx="175">
                  <c:v>96.145</c:v>
                </c:pt>
                <c:pt idx="176">
                  <c:v>96.337</c:v>
                </c:pt>
                <c:pt idx="177">
                  <c:v>95.95200000000001</c:v>
                </c:pt>
                <c:pt idx="178">
                  <c:v>95.518</c:v>
                </c:pt>
                <c:pt idx="179">
                  <c:v>95.135</c:v>
                </c:pt>
                <c:pt idx="180">
                  <c:v>94.32299999999998</c:v>
                </c:pt>
                <c:pt idx="181">
                  <c:v>93.943</c:v>
                </c:pt>
                <c:pt idx="182">
                  <c:v>93.706</c:v>
                </c:pt>
                <c:pt idx="183">
                  <c:v>93.517</c:v>
                </c:pt>
                <c:pt idx="184">
                  <c:v>93.47</c:v>
                </c:pt>
                <c:pt idx="185">
                  <c:v>93.47</c:v>
                </c:pt>
                <c:pt idx="186">
                  <c:v>93.234</c:v>
                </c:pt>
                <c:pt idx="187">
                  <c:v>92.903</c:v>
                </c:pt>
                <c:pt idx="188">
                  <c:v>92.527</c:v>
                </c:pt>
                <c:pt idx="189">
                  <c:v>92.244</c:v>
                </c:pt>
                <c:pt idx="190">
                  <c:v>92.15099999999998</c:v>
                </c:pt>
                <c:pt idx="191">
                  <c:v>92.197</c:v>
                </c:pt>
                <c:pt idx="192">
                  <c:v>92.15099999999998</c:v>
                </c:pt>
                <c:pt idx="193">
                  <c:v>91.77599999999998</c:v>
                </c:pt>
                <c:pt idx="194">
                  <c:v>91.68299999999998</c:v>
                </c:pt>
                <c:pt idx="195">
                  <c:v>91.495</c:v>
                </c:pt>
                <c:pt idx="196">
                  <c:v>91.589</c:v>
                </c:pt>
                <c:pt idx="197">
                  <c:v>91.402</c:v>
                </c:pt>
                <c:pt idx="198">
                  <c:v>91.216</c:v>
                </c:pt>
                <c:pt idx="199">
                  <c:v>90.286</c:v>
                </c:pt>
                <c:pt idx="200">
                  <c:v>90.009</c:v>
                </c:pt>
                <c:pt idx="201">
                  <c:v>89.454</c:v>
                </c:pt>
                <c:pt idx="202">
                  <c:v>88.993</c:v>
                </c:pt>
                <c:pt idx="203">
                  <c:v>88.993</c:v>
                </c:pt>
                <c:pt idx="204">
                  <c:v>88.85499999999997</c:v>
                </c:pt>
                <c:pt idx="205">
                  <c:v>88.214</c:v>
                </c:pt>
                <c:pt idx="206">
                  <c:v>87.98500000000001</c:v>
                </c:pt>
                <c:pt idx="207">
                  <c:v>88.763</c:v>
                </c:pt>
                <c:pt idx="208">
                  <c:v>87.939</c:v>
                </c:pt>
                <c:pt idx="209">
                  <c:v>88.396</c:v>
                </c:pt>
                <c:pt idx="210">
                  <c:v>88.443</c:v>
                </c:pt>
                <c:pt idx="211">
                  <c:v>87.98500000000001</c:v>
                </c:pt>
                <c:pt idx="212">
                  <c:v>87.57299999999998</c:v>
                </c:pt>
                <c:pt idx="213">
                  <c:v>86.799</c:v>
                </c:pt>
                <c:pt idx="214">
                  <c:v>86.709</c:v>
                </c:pt>
                <c:pt idx="215">
                  <c:v>86.709</c:v>
                </c:pt>
                <c:pt idx="216">
                  <c:v>86.527</c:v>
                </c:pt>
                <c:pt idx="217">
                  <c:v>86.437</c:v>
                </c:pt>
                <c:pt idx="218">
                  <c:v>86.074</c:v>
                </c:pt>
                <c:pt idx="219">
                  <c:v>85.667</c:v>
                </c:pt>
                <c:pt idx="220">
                  <c:v>85.217</c:v>
                </c:pt>
                <c:pt idx="221">
                  <c:v>85.397</c:v>
                </c:pt>
                <c:pt idx="222">
                  <c:v>85.532</c:v>
                </c:pt>
                <c:pt idx="223">
                  <c:v>84.99</c:v>
                </c:pt>
                <c:pt idx="224">
                  <c:v>85.17199999999998</c:v>
                </c:pt>
                <c:pt idx="225">
                  <c:v>85.17199999999998</c:v>
                </c:pt>
                <c:pt idx="226">
                  <c:v>85.17199999999998</c:v>
                </c:pt>
                <c:pt idx="227">
                  <c:v>84.542</c:v>
                </c:pt>
                <c:pt idx="228">
                  <c:v>84.137</c:v>
                </c:pt>
                <c:pt idx="229">
                  <c:v>83.959</c:v>
                </c:pt>
                <c:pt idx="230">
                  <c:v>84.18199999999997</c:v>
                </c:pt>
                <c:pt idx="231">
                  <c:v>83.646</c:v>
                </c:pt>
                <c:pt idx="232">
                  <c:v>83.467</c:v>
                </c:pt>
                <c:pt idx="233">
                  <c:v>82.841</c:v>
                </c:pt>
                <c:pt idx="234">
                  <c:v>82.53</c:v>
                </c:pt>
                <c:pt idx="235">
                  <c:v>82.042</c:v>
                </c:pt>
                <c:pt idx="236">
                  <c:v>81.642</c:v>
                </c:pt>
                <c:pt idx="237">
                  <c:v>80.978</c:v>
                </c:pt>
                <c:pt idx="238">
                  <c:v>80.537</c:v>
                </c:pt>
                <c:pt idx="239">
                  <c:v>80.13899999999998</c:v>
                </c:pt>
              </c:numCache>
            </c:numRef>
          </c:val>
          <c:smooth val="0"/>
          <c:extLst xmlns:c16r2="http://schemas.microsoft.com/office/drawing/2015/06/chart">
            <c:ext xmlns:c16="http://schemas.microsoft.com/office/drawing/2014/chart" uri="{C3380CC4-5D6E-409C-BE32-E72D297353CC}">
              <c16:uniqueId val="{00000008-D506-482B-882F-CD1F0EA85339}"/>
            </c:ext>
          </c:extLst>
        </c:ser>
        <c:ser>
          <c:idx val="9"/>
          <c:order val="9"/>
          <c:tx>
            <c:v>3154</c:v>
          </c:tx>
          <c:spPr>
            <a:ln w="28575" cap="rnd">
              <a:solidFill>
                <a:schemeClr val="accent4">
                  <a:lumMod val="60000"/>
                </a:schemeClr>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all!$L$2:$L$241</c:f>
              <c:numCache>
                <c:formatCode>General</c:formatCode>
                <c:ptCount val="240"/>
                <c:pt idx="0">
                  <c:v>80.449</c:v>
                </c:pt>
                <c:pt idx="1">
                  <c:v>80.13899999999998</c:v>
                </c:pt>
                <c:pt idx="2">
                  <c:v>80.008</c:v>
                </c:pt>
                <c:pt idx="3">
                  <c:v>80.537</c:v>
                </c:pt>
                <c:pt idx="4">
                  <c:v>80.537</c:v>
                </c:pt>
                <c:pt idx="5">
                  <c:v>80.096</c:v>
                </c:pt>
                <c:pt idx="6">
                  <c:v>80.13899999999998</c:v>
                </c:pt>
                <c:pt idx="7">
                  <c:v>80.361</c:v>
                </c:pt>
                <c:pt idx="8">
                  <c:v>80.668</c:v>
                </c:pt>
                <c:pt idx="9">
                  <c:v>80.757</c:v>
                </c:pt>
                <c:pt idx="10">
                  <c:v>80.537</c:v>
                </c:pt>
                <c:pt idx="11">
                  <c:v>80.316</c:v>
                </c:pt>
                <c:pt idx="12">
                  <c:v>80.008</c:v>
                </c:pt>
                <c:pt idx="13">
                  <c:v>79.963</c:v>
                </c:pt>
                <c:pt idx="14">
                  <c:v>79.831</c:v>
                </c:pt>
                <c:pt idx="15">
                  <c:v>79.743</c:v>
                </c:pt>
                <c:pt idx="16">
                  <c:v>79.7</c:v>
                </c:pt>
                <c:pt idx="17">
                  <c:v>79.612</c:v>
                </c:pt>
                <c:pt idx="18">
                  <c:v>79.567</c:v>
                </c:pt>
                <c:pt idx="19">
                  <c:v>79.87599999999995</c:v>
                </c:pt>
                <c:pt idx="20">
                  <c:v>79.743</c:v>
                </c:pt>
                <c:pt idx="21">
                  <c:v>79.612</c:v>
                </c:pt>
                <c:pt idx="22">
                  <c:v>79.435</c:v>
                </c:pt>
                <c:pt idx="23">
                  <c:v>79.304</c:v>
                </c:pt>
                <c:pt idx="24">
                  <c:v>78.953</c:v>
                </c:pt>
                <c:pt idx="25">
                  <c:v>78.69</c:v>
                </c:pt>
                <c:pt idx="26">
                  <c:v>78.69</c:v>
                </c:pt>
                <c:pt idx="27">
                  <c:v>78.777</c:v>
                </c:pt>
                <c:pt idx="28">
                  <c:v>78.514</c:v>
                </c:pt>
                <c:pt idx="29">
                  <c:v>78.60199999999997</c:v>
                </c:pt>
                <c:pt idx="30">
                  <c:v>78.12099999999998</c:v>
                </c:pt>
                <c:pt idx="31">
                  <c:v>78.07599999999998</c:v>
                </c:pt>
                <c:pt idx="32">
                  <c:v>77.77</c:v>
                </c:pt>
                <c:pt idx="33">
                  <c:v>77.81500000000001</c:v>
                </c:pt>
                <c:pt idx="34">
                  <c:v>77.509</c:v>
                </c:pt>
                <c:pt idx="35">
                  <c:v>77.37799999999998</c:v>
                </c:pt>
                <c:pt idx="36">
                  <c:v>77.421</c:v>
                </c:pt>
                <c:pt idx="37">
                  <c:v>77.55299999999998</c:v>
                </c:pt>
                <c:pt idx="38">
                  <c:v>77.421</c:v>
                </c:pt>
                <c:pt idx="39">
                  <c:v>77.335</c:v>
                </c:pt>
                <c:pt idx="40">
                  <c:v>77.37799999999998</c:v>
                </c:pt>
                <c:pt idx="41">
                  <c:v>77.247</c:v>
                </c:pt>
                <c:pt idx="42">
                  <c:v>77.117</c:v>
                </c:pt>
                <c:pt idx="43">
                  <c:v>77.07199999999997</c:v>
                </c:pt>
                <c:pt idx="44">
                  <c:v>77.117</c:v>
                </c:pt>
                <c:pt idx="45">
                  <c:v>76.811</c:v>
                </c:pt>
                <c:pt idx="46">
                  <c:v>76.68099999999998</c:v>
                </c:pt>
                <c:pt idx="47">
                  <c:v>76.68099999999998</c:v>
                </c:pt>
                <c:pt idx="48">
                  <c:v>76.332</c:v>
                </c:pt>
                <c:pt idx="49">
                  <c:v>76.028</c:v>
                </c:pt>
                <c:pt idx="50">
                  <c:v>76.332</c:v>
                </c:pt>
                <c:pt idx="51">
                  <c:v>76.114</c:v>
                </c:pt>
                <c:pt idx="52">
                  <c:v>75.551</c:v>
                </c:pt>
                <c:pt idx="53">
                  <c:v>75.551</c:v>
                </c:pt>
                <c:pt idx="54">
                  <c:v>75.117</c:v>
                </c:pt>
                <c:pt idx="55">
                  <c:v>75.204</c:v>
                </c:pt>
                <c:pt idx="56">
                  <c:v>75.333</c:v>
                </c:pt>
                <c:pt idx="57">
                  <c:v>75.117</c:v>
                </c:pt>
                <c:pt idx="58">
                  <c:v>74.77</c:v>
                </c:pt>
                <c:pt idx="59">
                  <c:v>75.204</c:v>
                </c:pt>
                <c:pt idx="60">
                  <c:v>75.204</c:v>
                </c:pt>
                <c:pt idx="61">
                  <c:v>74.986</c:v>
                </c:pt>
                <c:pt idx="62">
                  <c:v>74.554</c:v>
                </c:pt>
                <c:pt idx="63">
                  <c:v>74.338</c:v>
                </c:pt>
                <c:pt idx="64">
                  <c:v>73.861</c:v>
                </c:pt>
                <c:pt idx="65">
                  <c:v>73.38599999999998</c:v>
                </c:pt>
                <c:pt idx="66">
                  <c:v>74.077</c:v>
                </c:pt>
                <c:pt idx="67">
                  <c:v>73.731</c:v>
                </c:pt>
                <c:pt idx="68">
                  <c:v>73.60199999999997</c:v>
                </c:pt>
                <c:pt idx="69">
                  <c:v>73.81800000000001</c:v>
                </c:pt>
                <c:pt idx="70">
                  <c:v>74.077</c:v>
                </c:pt>
                <c:pt idx="71">
                  <c:v>74.077</c:v>
                </c:pt>
                <c:pt idx="72">
                  <c:v>74.64</c:v>
                </c:pt>
                <c:pt idx="73">
                  <c:v>74.77</c:v>
                </c:pt>
                <c:pt idx="74">
                  <c:v>75.117</c:v>
                </c:pt>
                <c:pt idx="75">
                  <c:v>75.463</c:v>
                </c:pt>
                <c:pt idx="76">
                  <c:v>76.419</c:v>
                </c:pt>
                <c:pt idx="77">
                  <c:v>77.07199999999997</c:v>
                </c:pt>
                <c:pt idx="78">
                  <c:v>77.335</c:v>
                </c:pt>
                <c:pt idx="79">
                  <c:v>77.81500000000001</c:v>
                </c:pt>
                <c:pt idx="80">
                  <c:v>77.81500000000001</c:v>
                </c:pt>
                <c:pt idx="81">
                  <c:v>78.165</c:v>
                </c:pt>
                <c:pt idx="82">
                  <c:v>78.514</c:v>
                </c:pt>
                <c:pt idx="83">
                  <c:v>78.865</c:v>
                </c:pt>
                <c:pt idx="84">
                  <c:v>78.953</c:v>
                </c:pt>
                <c:pt idx="85">
                  <c:v>79.261</c:v>
                </c:pt>
                <c:pt idx="86">
                  <c:v>80.227</c:v>
                </c:pt>
                <c:pt idx="87">
                  <c:v>80.537</c:v>
                </c:pt>
                <c:pt idx="88">
                  <c:v>81.066</c:v>
                </c:pt>
                <c:pt idx="89">
                  <c:v>81.244</c:v>
                </c:pt>
                <c:pt idx="90">
                  <c:v>81.597</c:v>
                </c:pt>
                <c:pt idx="91">
                  <c:v>82.396</c:v>
                </c:pt>
                <c:pt idx="92">
                  <c:v>83.021</c:v>
                </c:pt>
                <c:pt idx="93">
                  <c:v>82.263</c:v>
                </c:pt>
                <c:pt idx="94">
                  <c:v>83.10899999999998</c:v>
                </c:pt>
                <c:pt idx="95">
                  <c:v>83.467</c:v>
                </c:pt>
                <c:pt idx="96">
                  <c:v>83.691</c:v>
                </c:pt>
                <c:pt idx="97">
                  <c:v>84.81200000000001</c:v>
                </c:pt>
                <c:pt idx="98">
                  <c:v>85.17199999999998</c:v>
                </c:pt>
                <c:pt idx="99">
                  <c:v>85.442</c:v>
                </c:pt>
                <c:pt idx="100">
                  <c:v>86.164</c:v>
                </c:pt>
                <c:pt idx="101">
                  <c:v>86.119</c:v>
                </c:pt>
                <c:pt idx="102">
                  <c:v>88.30599999999998</c:v>
                </c:pt>
                <c:pt idx="103">
                  <c:v>87.483</c:v>
                </c:pt>
                <c:pt idx="104">
                  <c:v>86.936</c:v>
                </c:pt>
                <c:pt idx="105">
                  <c:v>88.57899999999998</c:v>
                </c:pt>
                <c:pt idx="106">
                  <c:v>88.07499999999997</c:v>
                </c:pt>
                <c:pt idx="107">
                  <c:v>88.259</c:v>
                </c:pt>
                <c:pt idx="108">
                  <c:v>91.216</c:v>
                </c:pt>
                <c:pt idx="109">
                  <c:v>91.16999999999997</c:v>
                </c:pt>
                <c:pt idx="110">
                  <c:v>89.82299999999998</c:v>
                </c:pt>
                <c:pt idx="111">
                  <c:v>90.703</c:v>
                </c:pt>
                <c:pt idx="112">
                  <c:v>89.962</c:v>
                </c:pt>
                <c:pt idx="113">
                  <c:v>90.56500000000001</c:v>
                </c:pt>
                <c:pt idx="114">
                  <c:v>91.63599999999998</c:v>
                </c:pt>
                <c:pt idx="115">
                  <c:v>92.01</c:v>
                </c:pt>
                <c:pt idx="116">
                  <c:v>92.667</c:v>
                </c:pt>
                <c:pt idx="117">
                  <c:v>91.917</c:v>
                </c:pt>
                <c:pt idx="118">
                  <c:v>92.667</c:v>
                </c:pt>
                <c:pt idx="119">
                  <c:v>92.62</c:v>
                </c:pt>
                <c:pt idx="120">
                  <c:v>92.714</c:v>
                </c:pt>
                <c:pt idx="121">
                  <c:v>92.62</c:v>
                </c:pt>
                <c:pt idx="122">
                  <c:v>92.714</c:v>
                </c:pt>
                <c:pt idx="123">
                  <c:v>93.992</c:v>
                </c:pt>
                <c:pt idx="124">
                  <c:v>93.47</c:v>
                </c:pt>
                <c:pt idx="125">
                  <c:v>93.423</c:v>
                </c:pt>
                <c:pt idx="126">
                  <c:v>95.711</c:v>
                </c:pt>
                <c:pt idx="127">
                  <c:v>94.039</c:v>
                </c:pt>
                <c:pt idx="128">
                  <c:v>94.467</c:v>
                </c:pt>
                <c:pt idx="129">
                  <c:v>94.467</c:v>
                </c:pt>
                <c:pt idx="130">
                  <c:v>94.27599999999998</c:v>
                </c:pt>
                <c:pt idx="131">
                  <c:v>94.991</c:v>
                </c:pt>
                <c:pt idx="132">
                  <c:v>95.37399999999998</c:v>
                </c:pt>
                <c:pt idx="133">
                  <c:v>95.662</c:v>
                </c:pt>
                <c:pt idx="134">
                  <c:v>95.711</c:v>
                </c:pt>
                <c:pt idx="135">
                  <c:v>96.77299999999998</c:v>
                </c:pt>
                <c:pt idx="136">
                  <c:v>95.616</c:v>
                </c:pt>
                <c:pt idx="137">
                  <c:v>95.76</c:v>
                </c:pt>
                <c:pt idx="138">
                  <c:v>96.53</c:v>
                </c:pt>
                <c:pt idx="139">
                  <c:v>95.95200000000001</c:v>
                </c:pt>
                <c:pt idx="140">
                  <c:v>96.38599999999998</c:v>
                </c:pt>
                <c:pt idx="141">
                  <c:v>96.145</c:v>
                </c:pt>
                <c:pt idx="142">
                  <c:v>96.724</c:v>
                </c:pt>
                <c:pt idx="143">
                  <c:v>96.435</c:v>
                </c:pt>
                <c:pt idx="144">
                  <c:v>95.616</c:v>
                </c:pt>
                <c:pt idx="145">
                  <c:v>95.27899999999998</c:v>
                </c:pt>
                <c:pt idx="146">
                  <c:v>95.85499999999997</c:v>
                </c:pt>
                <c:pt idx="147">
                  <c:v>96.57899999999998</c:v>
                </c:pt>
                <c:pt idx="148">
                  <c:v>96.435</c:v>
                </c:pt>
                <c:pt idx="149">
                  <c:v>96.87</c:v>
                </c:pt>
                <c:pt idx="150">
                  <c:v>97.403</c:v>
                </c:pt>
                <c:pt idx="151">
                  <c:v>97.403</c:v>
                </c:pt>
                <c:pt idx="152">
                  <c:v>96.38599999999998</c:v>
                </c:pt>
                <c:pt idx="153">
                  <c:v>96.966</c:v>
                </c:pt>
                <c:pt idx="154">
                  <c:v>96.096</c:v>
                </c:pt>
                <c:pt idx="155">
                  <c:v>95.711</c:v>
                </c:pt>
                <c:pt idx="156">
                  <c:v>96.096</c:v>
                </c:pt>
                <c:pt idx="157">
                  <c:v>96.435</c:v>
                </c:pt>
                <c:pt idx="158">
                  <c:v>95.95200000000001</c:v>
                </c:pt>
                <c:pt idx="159">
                  <c:v>96.724</c:v>
                </c:pt>
                <c:pt idx="160">
                  <c:v>96.38599999999998</c:v>
                </c:pt>
                <c:pt idx="161">
                  <c:v>96.82199999999997</c:v>
                </c:pt>
                <c:pt idx="162">
                  <c:v>96.966</c:v>
                </c:pt>
                <c:pt idx="163">
                  <c:v>96.67599999999992</c:v>
                </c:pt>
                <c:pt idx="164">
                  <c:v>96.24</c:v>
                </c:pt>
                <c:pt idx="165">
                  <c:v>96.24</c:v>
                </c:pt>
                <c:pt idx="166">
                  <c:v>96.096</c:v>
                </c:pt>
                <c:pt idx="167">
                  <c:v>96.38599999999998</c:v>
                </c:pt>
                <c:pt idx="168">
                  <c:v>96.435</c:v>
                </c:pt>
                <c:pt idx="169">
                  <c:v>95.567</c:v>
                </c:pt>
                <c:pt idx="170">
                  <c:v>96.192</c:v>
                </c:pt>
                <c:pt idx="171">
                  <c:v>95.567</c:v>
                </c:pt>
                <c:pt idx="172">
                  <c:v>95.27899999999998</c:v>
                </c:pt>
                <c:pt idx="173">
                  <c:v>95.904</c:v>
                </c:pt>
                <c:pt idx="174">
                  <c:v>95.567</c:v>
                </c:pt>
                <c:pt idx="175">
                  <c:v>94.8</c:v>
                </c:pt>
                <c:pt idx="176">
                  <c:v>94.23</c:v>
                </c:pt>
                <c:pt idx="177">
                  <c:v>94.27599999999998</c:v>
                </c:pt>
                <c:pt idx="178">
                  <c:v>94.18099999999998</c:v>
                </c:pt>
                <c:pt idx="179">
                  <c:v>93.754</c:v>
                </c:pt>
                <c:pt idx="180">
                  <c:v>93.32799999999997</c:v>
                </c:pt>
                <c:pt idx="181">
                  <c:v>93.234</c:v>
                </c:pt>
                <c:pt idx="182">
                  <c:v>93.09200000000001</c:v>
                </c:pt>
                <c:pt idx="183">
                  <c:v>92.527</c:v>
                </c:pt>
                <c:pt idx="184">
                  <c:v>92.433</c:v>
                </c:pt>
                <c:pt idx="185">
                  <c:v>91.68299999999998</c:v>
                </c:pt>
                <c:pt idx="186">
                  <c:v>91.87</c:v>
                </c:pt>
                <c:pt idx="187">
                  <c:v>91.77599999999998</c:v>
                </c:pt>
                <c:pt idx="188">
                  <c:v>91.589</c:v>
                </c:pt>
                <c:pt idx="189">
                  <c:v>91.35499999999997</c:v>
                </c:pt>
                <c:pt idx="190">
                  <c:v>91.308</c:v>
                </c:pt>
                <c:pt idx="191">
                  <c:v>90.75</c:v>
                </c:pt>
                <c:pt idx="192">
                  <c:v>90.65699999999998</c:v>
                </c:pt>
                <c:pt idx="193">
                  <c:v>90.37899999999995</c:v>
                </c:pt>
                <c:pt idx="194">
                  <c:v>90.055</c:v>
                </c:pt>
                <c:pt idx="195">
                  <c:v>89.87</c:v>
                </c:pt>
                <c:pt idx="196">
                  <c:v>89.68499999999997</c:v>
                </c:pt>
                <c:pt idx="197">
                  <c:v>89.407</c:v>
                </c:pt>
                <c:pt idx="198">
                  <c:v>88.718</c:v>
                </c:pt>
                <c:pt idx="199">
                  <c:v>88.259</c:v>
                </c:pt>
                <c:pt idx="200">
                  <c:v>87.57299999999998</c:v>
                </c:pt>
                <c:pt idx="201">
                  <c:v>87.16299999999998</c:v>
                </c:pt>
                <c:pt idx="202">
                  <c:v>87.255</c:v>
                </c:pt>
                <c:pt idx="203">
                  <c:v>87.894</c:v>
                </c:pt>
                <c:pt idx="204">
                  <c:v>86.936</c:v>
                </c:pt>
                <c:pt idx="205">
                  <c:v>86.891</c:v>
                </c:pt>
                <c:pt idx="206">
                  <c:v>86.617</c:v>
                </c:pt>
                <c:pt idx="207">
                  <c:v>85.894</c:v>
                </c:pt>
                <c:pt idx="208">
                  <c:v>85.62199999999998</c:v>
                </c:pt>
                <c:pt idx="209">
                  <c:v>85.849</c:v>
                </c:pt>
                <c:pt idx="210">
                  <c:v>85.712</c:v>
                </c:pt>
                <c:pt idx="211">
                  <c:v>84.9</c:v>
                </c:pt>
                <c:pt idx="212">
                  <c:v>85.667</c:v>
                </c:pt>
                <c:pt idx="213">
                  <c:v>85.577</c:v>
                </c:pt>
                <c:pt idx="214">
                  <c:v>85.35199999999997</c:v>
                </c:pt>
                <c:pt idx="215">
                  <c:v>85.082</c:v>
                </c:pt>
                <c:pt idx="216">
                  <c:v>84.99</c:v>
                </c:pt>
                <c:pt idx="217">
                  <c:v>85.262</c:v>
                </c:pt>
                <c:pt idx="218">
                  <c:v>85.082</c:v>
                </c:pt>
                <c:pt idx="219">
                  <c:v>84.587</c:v>
                </c:pt>
                <c:pt idx="220">
                  <c:v>84.632</c:v>
                </c:pt>
                <c:pt idx="221">
                  <c:v>84.272</c:v>
                </c:pt>
                <c:pt idx="222">
                  <c:v>84.18199999999997</c:v>
                </c:pt>
                <c:pt idx="223">
                  <c:v>84.094</c:v>
                </c:pt>
                <c:pt idx="224">
                  <c:v>84.137</c:v>
                </c:pt>
                <c:pt idx="225">
                  <c:v>84.227</c:v>
                </c:pt>
                <c:pt idx="226">
                  <c:v>83.55599999999998</c:v>
                </c:pt>
                <c:pt idx="227">
                  <c:v>83.55599999999998</c:v>
                </c:pt>
                <c:pt idx="228">
                  <c:v>83.55599999999998</c:v>
                </c:pt>
                <c:pt idx="229">
                  <c:v>82.62</c:v>
                </c:pt>
                <c:pt idx="230">
                  <c:v>81.864</c:v>
                </c:pt>
                <c:pt idx="231">
                  <c:v>81.244</c:v>
                </c:pt>
                <c:pt idx="232">
                  <c:v>81.333</c:v>
                </c:pt>
                <c:pt idx="233">
                  <c:v>81.642</c:v>
                </c:pt>
                <c:pt idx="234">
                  <c:v>81.687</c:v>
                </c:pt>
                <c:pt idx="235">
                  <c:v>81.37599999999995</c:v>
                </c:pt>
                <c:pt idx="236">
                  <c:v>80.89</c:v>
                </c:pt>
                <c:pt idx="237">
                  <c:v>81.466</c:v>
                </c:pt>
                <c:pt idx="238">
                  <c:v>80.84500000000001</c:v>
                </c:pt>
                <c:pt idx="239">
                  <c:v>80.361</c:v>
                </c:pt>
              </c:numCache>
            </c:numRef>
          </c:val>
          <c:smooth val="0"/>
          <c:extLst xmlns:c16r2="http://schemas.microsoft.com/office/drawing/2015/06/chart">
            <c:ext xmlns:c16="http://schemas.microsoft.com/office/drawing/2014/chart" uri="{C3380CC4-5D6E-409C-BE32-E72D297353CC}">
              <c16:uniqueId val="{00000009-D506-482B-882F-CD1F0EA85339}"/>
            </c:ext>
          </c:extLst>
        </c:ser>
        <c:dLbls>
          <c:showLegendKey val="0"/>
          <c:showVal val="0"/>
          <c:showCatName val="0"/>
          <c:showSerName val="0"/>
          <c:showPercent val="0"/>
          <c:showBubbleSize val="0"/>
        </c:dLbls>
        <c:smooth val="0"/>
        <c:axId val="-2101251600"/>
        <c:axId val="-2031878160"/>
      </c:lineChart>
      <c:catAx>
        <c:axId val="-210125160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uFillTx/>
                    <a:latin typeface="+mn-lt"/>
                    <a:ea typeface="+mn-ea"/>
                    <a:cs typeface="+mn-cs"/>
                  </a:defRPr>
                </a:pPr>
                <a:r>
                  <a:rPr lang="en-US" sz="1200" dirty="0">
                    <a:uFillTx/>
                  </a:rPr>
                  <a:t>Bus Stop #</a:t>
                </a:r>
              </a:p>
            </c:rich>
          </c:tx>
          <c:layout>
            <c:manualLayout>
              <c:xMode val="edge"/>
              <c:yMode val="edge"/>
              <c:x val="0.0349301403904191"/>
              <c:y val="0.934265067333873"/>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uFillTx/>
                <a:latin typeface="+mn-lt"/>
                <a:ea typeface="+mn-ea"/>
                <a:cs typeface="+mn-cs"/>
              </a:defRPr>
            </a:pPr>
            <a:endParaRPr lang="en-US"/>
          </a:p>
        </c:txPr>
        <c:crossAx val="-2031878160"/>
        <c:crosses val="autoZero"/>
        <c:auto val="1"/>
        <c:lblAlgn val="ctr"/>
        <c:lblOffset val="100"/>
        <c:tickLblSkip val="10"/>
        <c:tickMarkSkip val="5"/>
        <c:noMultiLvlLbl val="1"/>
      </c:catAx>
      <c:valAx>
        <c:axId val="-2031878160"/>
        <c:scaling>
          <c:orientation val="minMax"/>
          <c:max val="105.0"/>
          <c:min val="6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uFillTx/>
                <a:latin typeface="+mn-lt"/>
                <a:ea typeface="+mn-ea"/>
                <a:cs typeface="+mn-cs"/>
              </a:defRPr>
            </a:pPr>
            <a:endParaRPr lang="en-US"/>
          </a:p>
        </c:txPr>
        <c:crossAx val="-2101251600"/>
        <c:crosses val="autoZero"/>
        <c:crossBetween val="midCat"/>
      </c:valAx>
      <c:spPr>
        <a:noFill/>
        <a:ln>
          <a:noFill/>
        </a:ln>
        <a:effectLst/>
      </c:spPr>
    </c:plotArea>
    <c:legend>
      <c:legendPos val="b"/>
      <c:layout>
        <c:manualLayout>
          <c:xMode val="edge"/>
          <c:yMode val="edge"/>
          <c:x val="0.124649325992196"/>
          <c:y val="0.927038241715113"/>
          <c:w val="0.864357873074747"/>
          <c:h val="0.053024063580837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uFillTx/>
              <a:latin typeface="+mn-lt"/>
              <a:ea typeface="+mn-ea"/>
              <a:cs typeface="+mn-cs"/>
            </a:defRPr>
          </a:pPr>
          <a:endParaRPr lang="en-US"/>
        </a:p>
      </c:txPr>
    </c:legend>
    <c:plotVisOnly val="1"/>
    <c:dispBlanksAs val="gap"/>
    <c:showDLblsOverMax val="0"/>
  </c:chart>
  <c:spPr>
    <a:noFill/>
    <a:ln>
      <a:noFill/>
    </a:ln>
    <a:effectLst/>
  </c:spPr>
  <c:txPr>
    <a:bodyPr/>
    <a:lstStyle/>
    <a:p>
      <a:pPr>
        <a:defRPr>
          <a:uFillTx/>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68895E-D433-4442-90DB-54B2A37DA517}" type="datetimeFigureOut">
              <a:rPr lang="en-US" smtClean="0"/>
              <a:t>11/14/17</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AFB81-2C0F-46E6-AF00-9C2C0F3A5EC4}" type="slidenum">
              <a:rPr lang="en-US" smtClean="0"/>
              <a:t>‹#›</a:t>
            </a:fld>
            <a:endParaRPr lang="en-US"/>
          </a:p>
        </p:txBody>
      </p:sp>
    </p:spTree>
    <p:extLst>
      <p:ext uri="{BB962C8B-B14F-4D97-AF65-F5344CB8AC3E}">
        <p14:creationId xmlns:p14="http://schemas.microsoft.com/office/powerpoint/2010/main" val="361790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32000" cy="36575999"/>
          </a:xfrm>
          <a:prstGeom prst="rect">
            <a:avLst/>
          </a:prstGeom>
        </p:spPr>
      </p:pic>
      <p:sp>
        <p:nvSpPr>
          <p:cNvPr id="10" name="Main Title"/>
          <p:cNvSpPr>
            <a:spLocks noGrp="1"/>
          </p:cNvSpPr>
          <p:nvPr>
            <p:ph type="body" sz="quarter" idx="10" hasCustomPrompt="1"/>
          </p:nvPr>
        </p:nvSpPr>
        <p:spPr>
          <a:xfrm rot="16200000">
            <a:off x="15170484" y="21966321"/>
            <a:ext cx="21421558" cy="2314074"/>
          </a:xfrm>
          <a:prstGeom prst="rect">
            <a:avLst/>
          </a:prstGeom>
        </p:spPr>
        <p:txBody>
          <a:bodyPr/>
          <a:lstStyle>
            <a:lvl1pPr marL="0" indent="0" algn="l">
              <a:buNone/>
              <a:defRPr sz="16000" b="0" baseline="0">
                <a:solidFill>
                  <a:srgbClr val="964035"/>
                </a:solidFill>
                <a:latin typeface="+mj-lt"/>
              </a:defRPr>
            </a:lvl1pPr>
          </a:lstStyle>
          <a:p>
            <a:pPr lvl="0"/>
            <a:r>
              <a:rPr lang="en-US" dirty="0" smtClean="0"/>
              <a:t>Short Title [Title Case]</a:t>
            </a:r>
            <a:endParaRPr lang="en-US" dirty="0"/>
          </a:p>
        </p:txBody>
      </p:sp>
      <p:sp>
        <p:nvSpPr>
          <p:cNvPr id="9"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964035"/>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Tree>
    <p:extLst>
      <p:ext uri="{BB962C8B-B14F-4D97-AF65-F5344CB8AC3E}">
        <p14:creationId xmlns:p14="http://schemas.microsoft.com/office/powerpoint/2010/main" val="3603808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576" userDrawn="1">
          <p15:clr>
            <a:srgbClr val="FBAE40"/>
          </p15:clr>
        </p15:guide>
        <p15:guide id="2" orient="horz" pos="2592" userDrawn="1">
          <p15:clr>
            <a:srgbClr val="FBAE40"/>
          </p15:clr>
        </p15:guide>
        <p15:guide id="3" orient="horz" pos="2880" userDrawn="1">
          <p15:clr>
            <a:srgbClr val="FBAE40"/>
          </p15:clr>
        </p15:guide>
        <p15:guide id="4" orient="horz" pos="22752" userDrawn="1">
          <p15:clr>
            <a:srgbClr val="FBAE40"/>
          </p15:clr>
        </p15:guide>
        <p15:guide id="5" pos="15264" userDrawn="1">
          <p15:clr>
            <a:srgbClr val="FBAE40"/>
          </p15:clr>
        </p15:guide>
        <p15:guide id="6" pos="8640" userDrawn="1">
          <p15:clr>
            <a:srgbClr val="FBAE4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chart" Target="../charts/chart1.xml"/><Relationship Id="rId12" Type="http://schemas.openxmlformats.org/officeDocument/2006/relationships/chart" Target="../charts/chart2.xml"/><Relationship Id="rId13" Type="http://schemas.openxmlformats.org/officeDocument/2006/relationships/image" Target="../media/image10.jpe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13.jpg"/><Relationship Id="rId17" Type="http://schemas.openxmlformats.org/officeDocument/2006/relationships/image" Target="../media/image14.JPG"/><Relationship Id="rId18" Type="http://schemas.openxmlformats.org/officeDocument/2006/relationships/chart" Target="../charts/chart3.xml"/><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rotWithShape="1">
          <a:blip r:embed="rId2">
            <a:extLst>
              <a:ext uri="{28A0092B-C50C-407E-A947-70E740481C1C}">
                <a14:useLocalDpi xmlns:a14="http://schemas.microsoft.com/office/drawing/2010/main" val="0"/>
              </a:ext>
            </a:extLst>
          </a:blip>
          <a:srcRect l="3875" t="5007" r="31318"/>
          <a:stretch/>
        </p:blipFill>
        <p:spPr>
          <a:xfrm>
            <a:off x="7965443" y="32174350"/>
            <a:ext cx="1995106" cy="1942558"/>
          </a:xfrm>
          <a:prstGeom prst="ellipse">
            <a:avLst/>
          </a:prstGeom>
        </p:spPr>
      </p:pic>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6217" y="32050010"/>
            <a:ext cx="2093616" cy="1986480"/>
          </a:xfrm>
          <a:prstGeom prst="ellipse">
            <a:avLst/>
          </a:prstGeom>
        </p:spPr>
      </p:pic>
      <p:pic>
        <p:nvPicPr>
          <p:cNvPr id="48" name="Picture 47"/>
          <p:cNvPicPr>
            <a:picLocks noChangeAspect="1"/>
          </p:cNvPicPr>
          <p:nvPr/>
        </p:nvPicPr>
        <p:blipFill rotWithShape="1">
          <a:blip r:embed="rId4">
            <a:extLst>
              <a:ext uri="{28A0092B-C50C-407E-A947-70E740481C1C}">
                <a14:useLocalDpi xmlns:a14="http://schemas.microsoft.com/office/drawing/2010/main" val="0"/>
              </a:ext>
            </a:extLst>
          </a:blip>
          <a:srcRect l="19330" t="17487" r="25041" b="9078"/>
          <a:stretch/>
        </p:blipFill>
        <p:spPr>
          <a:xfrm rot="5400000">
            <a:off x="15494951" y="32030452"/>
            <a:ext cx="2001851" cy="1981908"/>
          </a:xfrm>
          <a:prstGeom prst="ellipse">
            <a:avLst/>
          </a:prstGeom>
        </p:spPr>
      </p:pic>
      <p:pic>
        <p:nvPicPr>
          <p:cNvPr id="49" name="Picture 48"/>
          <p:cNvPicPr>
            <a:picLocks noChangeAspect="1"/>
          </p:cNvPicPr>
          <p:nvPr/>
        </p:nvPicPr>
        <p:blipFill rotWithShape="1">
          <a:blip r:embed="rId5">
            <a:extLst>
              <a:ext uri="{28A0092B-C50C-407E-A947-70E740481C1C}">
                <a14:useLocalDpi xmlns:a14="http://schemas.microsoft.com/office/drawing/2010/main" val="0"/>
              </a:ext>
            </a:extLst>
          </a:blip>
          <a:srcRect l="50472" t="31114" r="20316" b="28764"/>
          <a:stretch/>
        </p:blipFill>
        <p:spPr>
          <a:xfrm rot="5400000">
            <a:off x="18015101" y="31947717"/>
            <a:ext cx="1993828" cy="2053805"/>
          </a:xfrm>
          <a:prstGeom prst="ellipse">
            <a:avLst/>
          </a:prstGeom>
        </p:spPr>
      </p:pic>
      <p:pic>
        <p:nvPicPr>
          <p:cNvPr id="50" name="Shape 63"/>
          <p:cNvPicPr preferRelativeResize="0"/>
          <p:nvPr/>
        </p:nvPicPr>
        <p:blipFill>
          <a:blip r:embed="rId6">
            <a:alphaModFix/>
          </a:blip>
          <a:stretch>
            <a:fillRect/>
          </a:stretch>
        </p:blipFill>
        <p:spPr>
          <a:xfrm>
            <a:off x="12975438" y="32061764"/>
            <a:ext cx="1989600" cy="1989600"/>
          </a:xfrm>
          <a:prstGeom prst="ellipse">
            <a:avLst/>
          </a:prstGeom>
          <a:noFill/>
          <a:ln>
            <a:noFill/>
          </a:ln>
        </p:spPr>
      </p:pic>
      <p:sp>
        <p:nvSpPr>
          <p:cNvPr id="51" name="Shape 18"/>
          <p:cNvSpPr txBox="1"/>
          <p:nvPr/>
        </p:nvSpPr>
        <p:spPr>
          <a:xfrm>
            <a:off x="12228591" y="11836278"/>
            <a:ext cx="11010360" cy="769441"/>
          </a:xfrm>
          <a:prstGeom prst="rect">
            <a:avLst/>
          </a:prstGeom>
          <a:noFill/>
          <a:ln>
            <a:noFill/>
          </a:ln>
        </p:spPr>
        <p:txBody>
          <a:bodyPr wrap="square" lIns="91425" tIns="45700" rIns="91425" bIns="45700" anchor="t" anchorCtr="0">
            <a:noAutofit/>
          </a:bodyPr>
          <a:lstStyle/>
          <a:p>
            <a:pPr>
              <a:buSzPct val="25000"/>
            </a:pPr>
            <a:r>
              <a:rPr lang="en-US" sz="4400" b="1" dirty="0">
                <a:solidFill>
                  <a:srgbClr val="964035"/>
                </a:solidFill>
                <a:latin typeface="Century Gothic"/>
                <a:ea typeface="Century Gothic"/>
                <a:cs typeface="Century Gothic"/>
                <a:sym typeface="Century Gothic"/>
              </a:rPr>
              <a:t>Results</a:t>
            </a:r>
          </a:p>
        </p:txBody>
      </p:sp>
      <p:sp>
        <p:nvSpPr>
          <p:cNvPr id="52" name="Shape 20"/>
          <p:cNvSpPr txBox="1"/>
          <p:nvPr/>
        </p:nvSpPr>
        <p:spPr>
          <a:xfrm>
            <a:off x="887517" y="4493750"/>
            <a:ext cx="11516347" cy="769441"/>
          </a:xfrm>
          <a:prstGeom prst="rect">
            <a:avLst/>
          </a:prstGeom>
          <a:noFill/>
          <a:ln>
            <a:noFill/>
          </a:ln>
        </p:spPr>
        <p:txBody>
          <a:bodyPr wrap="square" lIns="91425" tIns="45700" rIns="91425" bIns="45700" anchor="t" anchorCtr="0">
            <a:noAutofit/>
          </a:bodyPr>
          <a:lstStyle/>
          <a:p>
            <a:pPr>
              <a:buSzPct val="25000"/>
            </a:pPr>
            <a:r>
              <a:rPr lang="en-US" sz="4400" b="1" dirty="0">
                <a:solidFill>
                  <a:srgbClr val="964035"/>
                </a:solidFill>
                <a:latin typeface="Century Gothic"/>
                <a:ea typeface="Century Gothic"/>
                <a:cs typeface="Century Gothic"/>
                <a:sym typeface="Century Gothic"/>
              </a:rPr>
              <a:t>Abstract</a:t>
            </a:r>
          </a:p>
        </p:txBody>
      </p:sp>
      <p:sp>
        <p:nvSpPr>
          <p:cNvPr id="53" name="Shape 21"/>
          <p:cNvSpPr txBox="1"/>
          <p:nvPr/>
        </p:nvSpPr>
        <p:spPr>
          <a:xfrm>
            <a:off x="883218" y="15207002"/>
            <a:ext cx="8229600" cy="769441"/>
          </a:xfrm>
          <a:prstGeom prst="rect">
            <a:avLst/>
          </a:prstGeom>
          <a:noFill/>
          <a:ln>
            <a:noFill/>
          </a:ln>
        </p:spPr>
        <p:txBody>
          <a:bodyPr wrap="square" lIns="91425" tIns="45700" rIns="91425" bIns="45700" anchor="t" anchorCtr="0">
            <a:noAutofit/>
          </a:bodyPr>
          <a:lstStyle/>
          <a:p>
            <a:pPr>
              <a:buSzPct val="25000"/>
            </a:pPr>
            <a:r>
              <a:rPr lang="en-US" sz="4400" b="1" dirty="0">
                <a:solidFill>
                  <a:srgbClr val="964035"/>
                </a:solidFill>
                <a:latin typeface="Century Gothic"/>
                <a:ea typeface="Century Gothic"/>
                <a:cs typeface="Century Gothic"/>
                <a:sym typeface="Century Gothic"/>
              </a:rPr>
              <a:t>Objectives</a:t>
            </a:r>
          </a:p>
        </p:txBody>
      </p:sp>
      <p:sp>
        <p:nvSpPr>
          <p:cNvPr id="54" name="Shape 22"/>
          <p:cNvSpPr txBox="1"/>
          <p:nvPr/>
        </p:nvSpPr>
        <p:spPr>
          <a:xfrm>
            <a:off x="12228594" y="4490515"/>
            <a:ext cx="11407715" cy="769441"/>
          </a:xfrm>
          <a:prstGeom prst="rect">
            <a:avLst/>
          </a:prstGeom>
          <a:noFill/>
          <a:ln>
            <a:noFill/>
          </a:ln>
        </p:spPr>
        <p:txBody>
          <a:bodyPr wrap="square" lIns="91425" tIns="45700" rIns="91425" bIns="45700" anchor="t" anchorCtr="0">
            <a:noAutofit/>
          </a:bodyPr>
          <a:lstStyle/>
          <a:p>
            <a:pPr>
              <a:buSzPct val="25000"/>
            </a:pPr>
            <a:r>
              <a:rPr lang="en-US" sz="4400" b="1" dirty="0">
                <a:solidFill>
                  <a:srgbClr val="964035"/>
                </a:solidFill>
                <a:latin typeface="Century Gothic"/>
                <a:ea typeface="Century Gothic"/>
                <a:cs typeface="Century Gothic"/>
                <a:sym typeface="Century Gothic"/>
              </a:rPr>
              <a:t>Methodology</a:t>
            </a:r>
          </a:p>
        </p:txBody>
      </p:sp>
      <p:sp>
        <p:nvSpPr>
          <p:cNvPr id="55" name="Shape 23"/>
          <p:cNvSpPr txBox="1"/>
          <p:nvPr/>
        </p:nvSpPr>
        <p:spPr>
          <a:xfrm>
            <a:off x="822147" y="18539198"/>
            <a:ext cx="8229600" cy="769441"/>
          </a:xfrm>
          <a:prstGeom prst="rect">
            <a:avLst/>
          </a:prstGeom>
          <a:noFill/>
          <a:ln>
            <a:noFill/>
          </a:ln>
        </p:spPr>
        <p:txBody>
          <a:bodyPr wrap="square" lIns="91425" tIns="45700" rIns="91425" bIns="45700" anchor="t" anchorCtr="0">
            <a:noAutofit/>
          </a:bodyPr>
          <a:lstStyle/>
          <a:p>
            <a:pPr>
              <a:buSzPct val="25000"/>
            </a:pPr>
            <a:r>
              <a:rPr lang="en-US" sz="4400" b="1" dirty="0">
                <a:solidFill>
                  <a:srgbClr val="964035"/>
                </a:solidFill>
                <a:latin typeface="Century Gothic"/>
                <a:ea typeface="Century Gothic"/>
                <a:cs typeface="Century Gothic"/>
                <a:sym typeface="Century Gothic"/>
              </a:rPr>
              <a:t>Study Area</a:t>
            </a:r>
          </a:p>
        </p:txBody>
      </p:sp>
      <p:sp>
        <p:nvSpPr>
          <p:cNvPr id="56" name="Shape 24"/>
          <p:cNvSpPr txBox="1"/>
          <p:nvPr/>
        </p:nvSpPr>
        <p:spPr>
          <a:xfrm>
            <a:off x="822147" y="24198102"/>
            <a:ext cx="8229600" cy="769441"/>
          </a:xfrm>
          <a:prstGeom prst="rect">
            <a:avLst/>
          </a:prstGeom>
          <a:noFill/>
          <a:ln>
            <a:noFill/>
          </a:ln>
        </p:spPr>
        <p:txBody>
          <a:bodyPr wrap="square" lIns="91425" tIns="45700" rIns="91425" bIns="45700" anchor="t" anchorCtr="0">
            <a:noAutofit/>
          </a:bodyPr>
          <a:lstStyle/>
          <a:p>
            <a:pPr>
              <a:buSzPct val="25000"/>
            </a:pPr>
            <a:r>
              <a:rPr lang="en-US" sz="4400" b="1" dirty="0">
                <a:solidFill>
                  <a:srgbClr val="964035"/>
                </a:solidFill>
                <a:latin typeface="Century Gothic"/>
                <a:ea typeface="Century Gothic"/>
                <a:cs typeface="Century Gothic"/>
                <a:sym typeface="Century Gothic"/>
              </a:rPr>
              <a:t>Earth Observations</a:t>
            </a:r>
          </a:p>
        </p:txBody>
      </p:sp>
      <p:sp>
        <p:nvSpPr>
          <p:cNvPr id="57" name="Shape 25"/>
          <p:cNvSpPr txBox="1"/>
          <p:nvPr/>
        </p:nvSpPr>
        <p:spPr>
          <a:xfrm>
            <a:off x="817865" y="31255199"/>
            <a:ext cx="8229600" cy="769441"/>
          </a:xfrm>
          <a:prstGeom prst="rect">
            <a:avLst/>
          </a:prstGeom>
          <a:noFill/>
          <a:ln>
            <a:noFill/>
          </a:ln>
        </p:spPr>
        <p:txBody>
          <a:bodyPr wrap="square" lIns="91425" tIns="45700" rIns="91425" bIns="45700" anchor="t" anchorCtr="0">
            <a:noAutofit/>
          </a:bodyPr>
          <a:lstStyle/>
          <a:p>
            <a:pPr>
              <a:buSzPct val="25000"/>
            </a:pPr>
            <a:r>
              <a:rPr lang="en-US" sz="4400" b="1" dirty="0">
                <a:solidFill>
                  <a:srgbClr val="964035"/>
                </a:solidFill>
                <a:latin typeface="Century Gothic"/>
                <a:ea typeface="Century Gothic"/>
                <a:cs typeface="Century Gothic"/>
                <a:sym typeface="Century Gothic"/>
              </a:rPr>
              <a:t>Acknowledgements</a:t>
            </a:r>
          </a:p>
        </p:txBody>
      </p:sp>
      <p:sp>
        <p:nvSpPr>
          <p:cNvPr id="58" name="Shape 26"/>
          <p:cNvSpPr txBox="1"/>
          <p:nvPr/>
        </p:nvSpPr>
        <p:spPr>
          <a:xfrm>
            <a:off x="883655" y="28465187"/>
            <a:ext cx="8230927" cy="769565"/>
          </a:xfrm>
          <a:prstGeom prst="rect">
            <a:avLst/>
          </a:prstGeom>
          <a:noFill/>
          <a:ln>
            <a:noFill/>
          </a:ln>
        </p:spPr>
        <p:txBody>
          <a:bodyPr wrap="square" lIns="91425" tIns="45700" rIns="91425" bIns="45700" anchor="t" anchorCtr="0">
            <a:noAutofit/>
          </a:bodyPr>
          <a:lstStyle/>
          <a:p>
            <a:pPr>
              <a:buSzPct val="25000"/>
            </a:pPr>
            <a:r>
              <a:rPr lang="en-US" sz="4400" b="1" dirty="0">
                <a:solidFill>
                  <a:srgbClr val="964035"/>
                </a:solidFill>
                <a:latin typeface="Century Gothic"/>
                <a:ea typeface="Century Gothic"/>
                <a:cs typeface="Century Gothic"/>
                <a:sym typeface="Century Gothic"/>
              </a:rPr>
              <a:t>Project Partners</a:t>
            </a:r>
          </a:p>
        </p:txBody>
      </p:sp>
      <p:sp>
        <p:nvSpPr>
          <p:cNvPr id="59" name="Shape 27"/>
          <p:cNvSpPr txBox="1"/>
          <p:nvPr/>
        </p:nvSpPr>
        <p:spPr>
          <a:xfrm>
            <a:off x="11824065" y="31052129"/>
            <a:ext cx="4542503" cy="769441"/>
          </a:xfrm>
          <a:prstGeom prst="rect">
            <a:avLst/>
          </a:prstGeom>
          <a:noFill/>
          <a:ln>
            <a:noFill/>
          </a:ln>
        </p:spPr>
        <p:txBody>
          <a:bodyPr wrap="square" lIns="91425" tIns="45700" rIns="91425" bIns="45700" anchor="t" anchorCtr="0">
            <a:noAutofit/>
          </a:bodyPr>
          <a:lstStyle/>
          <a:p>
            <a:pPr>
              <a:buSzPct val="25000"/>
            </a:pPr>
            <a:r>
              <a:rPr lang="en-US" sz="4400" b="1" dirty="0">
                <a:solidFill>
                  <a:srgbClr val="964035"/>
                </a:solidFill>
                <a:latin typeface="Century Gothic"/>
                <a:ea typeface="Century Gothic"/>
                <a:cs typeface="Century Gothic"/>
                <a:sym typeface="Century Gothic"/>
              </a:rPr>
              <a:t>Team Members</a:t>
            </a:r>
          </a:p>
        </p:txBody>
      </p:sp>
      <p:sp>
        <p:nvSpPr>
          <p:cNvPr id="60" name="Shape 55"/>
          <p:cNvSpPr txBox="1">
            <a:spLocks noGrp="1"/>
          </p:cNvSpPr>
          <p:nvPr>
            <p:ph type="body" idx="4294967295"/>
          </p:nvPr>
        </p:nvSpPr>
        <p:spPr>
          <a:xfrm rot="-5400000">
            <a:off x="12560335" y="19356169"/>
            <a:ext cx="26641863" cy="2314074"/>
          </a:xfrm>
          <a:prstGeom prst="rect">
            <a:avLst/>
          </a:prstGeom>
          <a:noFill/>
          <a:ln>
            <a:noFill/>
          </a:ln>
        </p:spPr>
        <p:txBody>
          <a:bodyPr wrap="square" lIns="91425" tIns="45700" rIns="91425" bIns="45700" anchor="ctr" anchorCtr="0">
            <a:noAutofit/>
          </a:bodyPr>
          <a:lstStyle/>
          <a:p>
            <a:pPr indent="-888976">
              <a:spcBef>
                <a:spcPts val="0"/>
              </a:spcBef>
              <a:buNone/>
            </a:pPr>
            <a:r>
              <a:rPr lang="en-US" sz="14000" b="1" dirty="0" smtClean="0">
                <a:solidFill>
                  <a:srgbClr val="C00000"/>
                </a:solidFill>
              </a:rPr>
              <a:t>Phoenix </a:t>
            </a:r>
            <a:r>
              <a:rPr lang="en-US" sz="14000" dirty="0" smtClean="0">
                <a:solidFill>
                  <a:srgbClr val="C00000"/>
                </a:solidFill>
              </a:rPr>
              <a:t>Health &amp; Air Quality II</a:t>
            </a:r>
            <a:endParaRPr lang="en-US" sz="14000" dirty="0">
              <a:solidFill>
                <a:srgbClr val="C00000"/>
              </a:solidFill>
            </a:endParaRPr>
          </a:p>
        </p:txBody>
      </p:sp>
      <p:sp>
        <p:nvSpPr>
          <p:cNvPr id="61" name="Shape 28"/>
          <p:cNvSpPr txBox="1">
            <a:spLocks noGrp="1"/>
          </p:cNvSpPr>
          <p:nvPr>
            <p:ph type="body" idx="4294967295"/>
          </p:nvPr>
        </p:nvSpPr>
        <p:spPr>
          <a:xfrm>
            <a:off x="5715000" y="438150"/>
            <a:ext cx="16173450" cy="3333750"/>
          </a:xfrm>
          <a:prstGeom prst="rect">
            <a:avLst/>
          </a:prstGeom>
          <a:noFill/>
          <a:ln>
            <a:noFill/>
          </a:ln>
        </p:spPr>
        <p:txBody>
          <a:bodyPr wrap="square" lIns="91425" tIns="45700" rIns="91425" bIns="45700" anchor="ctr" anchorCtr="0">
            <a:noAutofit/>
          </a:bodyPr>
          <a:lstStyle/>
          <a:p>
            <a:pPr indent="-380990" algn="ctr">
              <a:buNone/>
            </a:pPr>
            <a:r>
              <a:rPr lang="en-US" sz="6000" b="1" dirty="0">
                <a:solidFill>
                  <a:srgbClr val="973F36"/>
                </a:solidFill>
                <a:latin typeface="+mj-lt"/>
              </a:rPr>
              <a:t>Utilizing NASA Earth Observations and Ground Measurements to Reduce Extreme Heat Experienced by Transit Riders in Phoenix, Arizona </a:t>
            </a:r>
          </a:p>
        </p:txBody>
      </p:sp>
      <p:sp>
        <p:nvSpPr>
          <p:cNvPr id="62" name="Shape 29"/>
          <p:cNvSpPr txBox="1"/>
          <p:nvPr/>
        </p:nvSpPr>
        <p:spPr>
          <a:xfrm>
            <a:off x="12248191" y="27107814"/>
            <a:ext cx="8229600" cy="769441"/>
          </a:xfrm>
          <a:prstGeom prst="rect">
            <a:avLst/>
          </a:prstGeom>
          <a:noFill/>
          <a:ln>
            <a:noFill/>
          </a:ln>
        </p:spPr>
        <p:txBody>
          <a:bodyPr wrap="square" lIns="91425" tIns="45700" rIns="91425" bIns="45700" anchor="t" anchorCtr="0">
            <a:noAutofit/>
          </a:bodyPr>
          <a:lstStyle/>
          <a:p>
            <a:pPr>
              <a:buSzPct val="25000"/>
            </a:pPr>
            <a:r>
              <a:rPr lang="en-US" sz="4400" b="1" dirty="0">
                <a:solidFill>
                  <a:srgbClr val="964035"/>
                </a:solidFill>
                <a:latin typeface="Century Gothic"/>
                <a:ea typeface="Century Gothic"/>
                <a:cs typeface="Century Gothic"/>
                <a:sym typeface="Century Gothic"/>
              </a:rPr>
              <a:t>Conclusions</a:t>
            </a:r>
          </a:p>
        </p:txBody>
      </p:sp>
      <p:sp>
        <p:nvSpPr>
          <p:cNvPr id="63" name="Shape 31"/>
          <p:cNvSpPr txBox="1"/>
          <p:nvPr/>
        </p:nvSpPr>
        <p:spPr>
          <a:xfrm>
            <a:off x="883219" y="29414066"/>
            <a:ext cx="10923094" cy="1829217"/>
          </a:xfrm>
          <a:prstGeom prst="rect">
            <a:avLst/>
          </a:prstGeom>
          <a:noFill/>
          <a:ln>
            <a:noFill/>
          </a:ln>
        </p:spPr>
        <p:txBody>
          <a:bodyPr wrap="square" lIns="91425" tIns="45700" rIns="91425" bIns="45700" anchor="t" anchorCtr="0">
            <a:noAutofit/>
          </a:bodyPr>
          <a:lstStyle/>
          <a:p>
            <a:pPr indent="-152396">
              <a:lnSpc>
                <a:spcPct val="90000"/>
              </a:lnSpc>
              <a:buClr>
                <a:schemeClr val="dk1"/>
              </a:buClr>
              <a:buSzPct val="100000"/>
            </a:pPr>
            <a:r>
              <a:rPr lang="en-US" sz="2400" dirty="0">
                <a:solidFill>
                  <a:schemeClr val="dk1"/>
                </a:solidFill>
                <a:latin typeface="Century Gothic" charset="0"/>
                <a:ea typeface="Century Gothic" charset="0"/>
                <a:cs typeface="Century Gothic" charset="0"/>
                <a:sym typeface="Garamond"/>
              </a:rPr>
              <a:t>City of Phoenix, Public Transit Department </a:t>
            </a:r>
            <a:endParaRPr sz="2400" dirty="0">
              <a:solidFill>
                <a:schemeClr val="dk1"/>
              </a:solidFill>
              <a:latin typeface="Century Gothic" charset="0"/>
              <a:ea typeface="Century Gothic" charset="0"/>
              <a:cs typeface="Century Gothic" charset="0"/>
              <a:sym typeface="Garamond"/>
            </a:endParaRPr>
          </a:p>
          <a:p>
            <a:pPr indent="-152396">
              <a:lnSpc>
                <a:spcPct val="90000"/>
              </a:lnSpc>
              <a:spcBef>
                <a:spcPts val="1800"/>
              </a:spcBef>
              <a:buClr>
                <a:schemeClr val="dk1"/>
              </a:buClr>
              <a:buSzPct val="100000"/>
            </a:pPr>
            <a:r>
              <a:rPr lang="en-US" sz="2400" dirty="0">
                <a:solidFill>
                  <a:schemeClr val="dk1"/>
                </a:solidFill>
                <a:latin typeface="Century Gothic" charset="0"/>
                <a:ea typeface="Century Gothic" charset="0"/>
                <a:cs typeface="Century Gothic" charset="0"/>
                <a:sym typeface="Garamond"/>
              </a:rPr>
              <a:t>Arizona State University, Urban Climate Research Center</a:t>
            </a:r>
          </a:p>
          <a:p>
            <a:pPr indent="-152396">
              <a:lnSpc>
                <a:spcPct val="90000"/>
              </a:lnSpc>
              <a:spcBef>
                <a:spcPts val="1800"/>
              </a:spcBef>
              <a:buClr>
                <a:schemeClr val="dk1"/>
              </a:buClr>
              <a:buSzPct val="100000"/>
            </a:pPr>
            <a:r>
              <a:rPr lang="en-US" sz="2400" dirty="0">
                <a:solidFill>
                  <a:schemeClr val="dk1"/>
                </a:solidFill>
                <a:latin typeface="Century Gothic" charset="0"/>
                <a:ea typeface="Century Gothic" charset="0"/>
                <a:cs typeface="Century Gothic" charset="0"/>
                <a:sym typeface="Garamond"/>
              </a:rPr>
              <a:t>Arizona State University, Center for Policy Informatics </a:t>
            </a:r>
          </a:p>
        </p:txBody>
      </p:sp>
      <p:sp>
        <p:nvSpPr>
          <p:cNvPr id="64" name="Shape 32"/>
          <p:cNvSpPr txBox="1"/>
          <p:nvPr/>
        </p:nvSpPr>
        <p:spPr>
          <a:xfrm>
            <a:off x="7512672" y="34362221"/>
            <a:ext cx="2872251" cy="1247893"/>
          </a:xfrm>
          <a:prstGeom prst="rect">
            <a:avLst/>
          </a:prstGeom>
          <a:noFill/>
          <a:ln>
            <a:noFill/>
          </a:ln>
        </p:spPr>
        <p:txBody>
          <a:bodyPr wrap="square" lIns="91425" tIns="45700" rIns="91425" bIns="45700" anchor="t" anchorCtr="0">
            <a:noAutofit/>
          </a:bodyPr>
          <a:lstStyle/>
          <a:p>
            <a:pPr indent="-171446" algn="ctr">
              <a:buClr>
                <a:schemeClr val="dk1"/>
              </a:buClr>
              <a:buSzPct val="100000"/>
            </a:pPr>
            <a:r>
              <a:rPr lang="en-US" sz="2400" dirty="0">
                <a:solidFill>
                  <a:schemeClr val="dk1"/>
                </a:solidFill>
                <a:latin typeface="Century Gothic" charset="0"/>
                <a:ea typeface="Century Gothic" charset="0"/>
                <a:cs typeface="Century Gothic" charset="0"/>
                <a:sym typeface="Garamond"/>
              </a:rPr>
              <a:t>Lance Watkins</a:t>
            </a:r>
          </a:p>
        </p:txBody>
      </p:sp>
      <p:sp>
        <p:nvSpPr>
          <p:cNvPr id="65" name="Shape 33"/>
          <p:cNvSpPr txBox="1"/>
          <p:nvPr/>
        </p:nvSpPr>
        <p:spPr>
          <a:xfrm>
            <a:off x="9990674" y="34362221"/>
            <a:ext cx="2872251" cy="1247893"/>
          </a:xfrm>
          <a:prstGeom prst="rect">
            <a:avLst/>
          </a:prstGeom>
          <a:noFill/>
          <a:ln>
            <a:noFill/>
          </a:ln>
        </p:spPr>
        <p:txBody>
          <a:bodyPr wrap="square" lIns="91425" tIns="45700" rIns="91425" bIns="45700" anchor="t" anchorCtr="0">
            <a:noAutofit/>
          </a:bodyPr>
          <a:lstStyle/>
          <a:p>
            <a:pPr indent="-171446" algn="ctr">
              <a:buClr>
                <a:schemeClr val="dk1"/>
              </a:buClr>
              <a:buSzPct val="100000"/>
            </a:pPr>
            <a:r>
              <a:rPr lang="en-US" sz="2400" dirty="0">
                <a:solidFill>
                  <a:schemeClr val="dk1"/>
                </a:solidFill>
                <a:latin typeface="Century Gothic" charset="0"/>
                <a:ea typeface="Century Gothic" charset="0"/>
                <a:cs typeface="Century Gothic" charset="0"/>
                <a:sym typeface="Garamond"/>
              </a:rPr>
              <a:t>Elizabeth Dryer</a:t>
            </a:r>
          </a:p>
        </p:txBody>
      </p:sp>
      <p:sp>
        <p:nvSpPr>
          <p:cNvPr id="66" name="Shape 34"/>
          <p:cNvSpPr txBox="1"/>
          <p:nvPr/>
        </p:nvSpPr>
        <p:spPr>
          <a:xfrm>
            <a:off x="12461420" y="34365683"/>
            <a:ext cx="3002160" cy="1247893"/>
          </a:xfrm>
          <a:prstGeom prst="rect">
            <a:avLst/>
          </a:prstGeom>
          <a:noFill/>
          <a:ln>
            <a:noFill/>
          </a:ln>
        </p:spPr>
        <p:txBody>
          <a:bodyPr wrap="square" lIns="91425" tIns="45700" rIns="91425" bIns="45700" anchor="t" anchorCtr="0">
            <a:noAutofit/>
          </a:bodyPr>
          <a:lstStyle/>
          <a:p>
            <a:pPr indent="-171446" algn="ctr">
              <a:buClr>
                <a:schemeClr val="dk1"/>
              </a:buClr>
              <a:buSzPct val="100000"/>
            </a:pPr>
            <a:r>
              <a:rPr lang="en-US" sz="2400" dirty="0">
                <a:solidFill>
                  <a:schemeClr val="dk1"/>
                </a:solidFill>
                <a:latin typeface="Century Gothic" charset="0"/>
                <a:ea typeface="Century Gothic" charset="0"/>
                <a:cs typeface="Century Gothic" charset="0"/>
                <a:sym typeface="Garamond"/>
              </a:rPr>
              <a:t>Yalin Qu</a:t>
            </a:r>
          </a:p>
        </p:txBody>
      </p:sp>
      <p:pic>
        <p:nvPicPr>
          <p:cNvPr id="67" name="Shape 36"/>
          <p:cNvPicPr preferRelativeResize="0"/>
          <p:nvPr/>
        </p:nvPicPr>
        <p:blipFill rotWithShape="1">
          <a:blip r:embed="rId7">
            <a:alphaModFix/>
          </a:blip>
          <a:srcRect/>
          <a:stretch/>
        </p:blipFill>
        <p:spPr>
          <a:xfrm>
            <a:off x="12933797" y="32098967"/>
            <a:ext cx="2053804" cy="2038613"/>
          </a:xfrm>
          <a:prstGeom prst="rect">
            <a:avLst/>
          </a:prstGeom>
          <a:noFill/>
          <a:ln>
            <a:noFill/>
          </a:ln>
        </p:spPr>
      </p:pic>
      <p:pic>
        <p:nvPicPr>
          <p:cNvPr id="68" name="Shape 35"/>
          <p:cNvPicPr preferRelativeResize="0"/>
          <p:nvPr/>
        </p:nvPicPr>
        <p:blipFill rotWithShape="1">
          <a:blip r:embed="rId7">
            <a:alphaModFix/>
          </a:blip>
          <a:srcRect/>
          <a:stretch/>
        </p:blipFill>
        <p:spPr>
          <a:xfrm>
            <a:off x="10394513" y="32095503"/>
            <a:ext cx="2053804" cy="2038613"/>
          </a:xfrm>
          <a:prstGeom prst="rect">
            <a:avLst/>
          </a:prstGeom>
          <a:noFill/>
          <a:ln>
            <a:noFill/>
          </a:ln>
        </p:spPr>
      </p:pic>
      <p:pic>
        <p:nvPicPr>
          <p:cNvPr id="69" name="Shape 37"/>
          <p:cNvPicPr preferRelativeResize="0"/>
          <p:nvPr/>
        </p:nvPicPr>
        <p:blipFill rotWithShape="1">
          <a:blip r:embed="rId7">
            <a:alphaModFix/>
          </a:blip>
          <a:srcRect/>
          <a:stretch/>
        </p:blipFill>
        <p:spPr>
          <a:xfrm>
            <a:off x="7935374" y="32111719"/>
            <a:ext cx="2053804" cy="2038613"/>
          </a:xfrm>
          <a:prstGeom prst="rect">
            <a:avLst/>
          </a:prstGeom>
          <a:noFill/>
          <a:ln>
            <a:noFill/>
          </a:ln>
        </p:spPr>
      </p:pic>
      <p:sp>
        <p:nvSpPr>
          <p:cNvPr id="70" name="Shape 38"/>
          <p:cNvSpPr txBox="1"/>
          <p:nvPr/>
        </p:nvSpPr>
        <p:spPr>
          <a:xfrm>
            <a:off x="14971795" y="34272404"/>
            <a:ext cx="3002160" cy="1247893"/>
          </a:xfrm>
          <a:prstGeom prst="rect">
            <a:avLst/>
          </a:prstGeom>
          <a:noFill/>
          <a:ln>
            <a:noFill/>
          </a:ln>
        </p:spPr>
        <p:txBody>
          <a:bodyPr wrap="square" lIns="91425" tIns="45700" rIns="91425" bIns="45700" anchor="t" anchorCtr="0">
            <a:noAutofit/>
          </a:bodyPr>
          <a:lstStyle/>
          <a:p>
            <a:pPr indent="-171446" algn="ctr">
              <a:buClr>
                <a:schemeClr val="dk1"/>
              </a:buClr>
              <a:buSzPct val="100000"/>
            </a:pPr>
            <a:r>
              <a:rPr lang="en-US" sz="2400" dirty="0">
                <a:solidFill>
                  <a:schemeClr val="dk1"/>
                </a:solidFill>
                <a:latin typeface="Century Gothic" charset="0"/>
                <a:ea typeface="Century Gothic" charset="0"/>
                <a:cs typeface="Century Gothic" charset="0"/>
                <a:sym typeface="Garamond"/>
              </a:rPr>
              <a:t>Dean Blumenfeld</a:t>
            </a:r>
          </a:p>
        </p:txBody>
      </p:sp>
      <p:pic>
        <p:nvPicPr>
          <p:cNvPr id="71" name="Shape 39"/>
          <p:cNvPicPr preferRelativeResize="0"/>
          <p:nvPr/>
        </p:nvPicPr>
        <p:blipFill rotWithShape="1">
          <a:blip r:embed="rId7">
            <a:alphaModFix/>
          </a:blip>
          <a:srcRect/>
          <a:stretch/>
        </p:blipFill>
        <p:spPr>
          <a:xfrm>
            <a:off x="17985113" y="31983721"/>
            <a:ext cx="2053804" cy="2038613"/>
          </a:xfrm>
          <a:prstGeom prst="rect">
            <a:avLst/>
          </a:prstGeom>
          <a:noFill/>
          <a:ln>
            <a:noFill/>
          </a:ln>
        </p:spPr>
      </p:pic>
      <p:sp>
        <p:nvSpPr>
          <p:cNvPr id="72" name="Shape 40"/>
          <p:cNvSpPr txBox="1"/>
          <p:nvPr/>
        </p:nvSpPr>
        <p:spPr>
          <a:xfrm>
            <a:off x="6096002" y="35050742"/>
            <a:ext cx="15501257" cy="1034530"/>
          </a:xfrm>
          <a:prstGeom prst="rect">
            <a:avLst/>
          </a:prstGeom>
          <a:noFill/>
          <a:ln>
            <a:noFill/>
          </a:ln>
        </p:spPr>
        <p:txBody>
          <a:bodyPr wrap="square" lIns="91425" tIns="45700" rIns="91425" bIns="45700" anchor="ctr" anchorCtr="0">
            <a:noAutofit/>
          </a:bodyPr>
          <a:lstStyle/>
          <a:p>
            <a:pPr indent="-228594" algn="ctr">
              <a:lnSpc>
                <a:spcPct val="90000"/>
              </a:lnSpc>
              <a:buClr>
                <a:srgbClr val="964035"/>
              </a:buClr>
              <a:buSzPct val="100000"/>
            </a:pPr>
            <a:r>
              <a:rPr lang="en-US" sz="3600" dirty="0">
                <a:solidFill>
                  <a:srgbClr val="964035"/>
                </a:solidFill>
                <a:latin typeface="Century Gothic"/>
                <a:ea typeface="Century Gothic"/>
                <a:cs typeface="Century Gothic"/>
                <a:sym typeface="Century Gothic"/>
              </a:rPr>
              <a:t>Arizona – Tempe</a:t>
            </a:r>
          </a:p>
          <a:p>
            <a:pPr indent="-228594" algn="ctr">
              <a:lnSpc>
                <a:spcPct val="90000"/>
              </a:lnSpc>
              <a:buClr>
                <a:srgbClr val="964035"/>
              </a:buClr>
              <a:buSzPct val="100000"/>
            </a:pPr>
            <a:r>
              <a:rPr lang="en-US" sz="3600" dirty="0">
                <a:solidFill>
                  <a:srgbClr val="964035"/>
                </a:solidFill>
                <a:latin typeface="Century Gothic"/>
                <a:ea typeface="Century Gothic"/>
                <a:cs typeface="Century Gothic"/>
                <a:sym typeface="Century Gothic"/>
              </a:rPr>
              <a:t>Fall 2017</a:t>
            </a:r>
          </a:p>
        </p:txBody>
      </p:sp>
      <p:pic>
        <p:nvPicPr>
          <p:cNvPr id="73" name="Shape 41"/>
          <p:cNvPicPr preferRelativeResize="0"/>
          <p:nvPr/>
        </p:nvPicPr>
        <p:blipFill rotWithShape="1">
          <a:blip r:embed="rId8">
            <a:alphaModFix/>
          </a:blip>
          <a:srcRect/>
          <a:stretch/>
        </p:blipFill>
        <p:spPr>
          <a:xfrm>
            <a:off x="1071941" y="25195645"/>
            <a:ext cx="2983100" cy="2439268"/>
          </a:xfrm>
          <a:prstGeom prst="rect">
            <a:avLst/>
          </a:prstGeom>
          <a:noFill/>
          <a:ln>
            <a:noFill/>
          </a:ln>
        </p:spPr>
      </p:pic>
      <p:pic>
        <p:nvPicPr>
          <p:cNvPr id="74" name="Shape 42"/>
          <p:cNvPicPr preferRelativeResize="0"/>
          <p:nvPr/>
        </p:nvPicPr>
        <p:blipFill rotWithShape="1">
          <a:blip r:embed="rId7">
            <a:alphaModFix/>
          </a:blip>
          <a:srcRect/>
          <a:stretch/>
        </p:blipFill>
        <p:spPr>
          <a:xfrm>
            <a:off x="15459455" y="31966797"/>
            <a:ext cx="2053804" cy="2038613"/>
          </a:xfrm>
          <a:prstGeom prst="rect">
            <a:avLst/>
          </a:prstGeom>
          <a:noFill/>
          <a:ln>
            <a:noFill/>
          </a:ln>
        </p:spPr>
      </p:pic>
      <p:sp>
        <p:nvSpPr>
          <p:cNvPr id="75" name="Shape 43"/>
          <p:cNvSpPr txBox="1"/>
          <p:nvPr/>
        </p:nvSpPr>
        <p:spPr>
          <a:xfrm>
            <a:off x="17509583" y="34250437"/>
            <a:ext cx="3002160" cy="1247893"/>
          </a:xfrm>
          <a:prstGeom prst="rect">
            <a:avLst/>
          </a:prstGeom>
          <a:noFill/>
          <a:ln>
            <a:noFill/>
          </a:ln>
        </p:spPr>
        <p:txBody>
          <a:bodyPr wrap="square" lIns="91425" tIns="45700" rIns="91425" bIns="45700" anchor="t" anchorCtr="0">
            <a:noAutofit/>
          </a:bodyPr>
          <a:lstStyle/>
          <a:p>
            <a:pPr indent="-171446" algn="ctr">
              <a:buClr>
                <a:schemeClr val="dk1"/>
              </a:buClr>
              <a:buSzPct val="100000"/>
            </a:pPr>
            <a:r>
              <a:rPr lang="en-US" sz="2400" dirty="0">
                <a:solidFill>
                  <a:schemeClr val="dk1"/>
                </a:solidFill>
                <a:latin typeface="Century Gothic" charset="0"/>
                <a:ea typeface="Century Gothic" charset="0"/>
                <a:cs typeface="Century Gothic" charset="0"/>
                <a:sym typeface="Garamond"/>
              </a:rPr>
              <a:t>Mario Chavez</a:t>
            </a:r>
          </a:p>
        </p:txBody>
      </p:sp>
      <p:sp>
        <p:nvSpPr>
          <p:cNvPr id="76" name="TextBox 75"/>
          <p:cNvSpPr txBox="1"/>
          <p:nvPr/>
        </p:nvSpPr>
        <p:spPr>
          <a:xfrm>
            <a:off x="883218" y="5288895"/>
            <a:ext cx="10582656" cy="9694962"/>
          </a:xfrm>
          <a:prstGeom prst="rect">
            <a:avLst/>
          </a:prstGeom>
          <a:noFill/>
        </p:spPr>
        <p:txBody>
          <a:bodyPr wrap="square" rtlCol="0">
            <a:spAutoFit/>
          </a:bodyPr>
          <a:lstStyle/>
          <a:p>
            <a:pPr algn="just"/>
            <a:r>
              <a:rPr lang="en-US" sz="2400" dirty="0">
                <a:latin typeface="Century Gothic" charset="0"/>
                <a:ea typeface="Century Gothic" charset="0"/>
                <a:cs typeface="Century Gothic" charset="0"/>
              </a:rPr>
              <a:t>Phoenix, Arizona, a city with 1.5 million residents, experiences extreme heat every year from May through October, with summer daily maximum temperatures regularly rising over 100°F, and a record high temperature of 122°F. Residents are prone to thermal discomfort during these summer months, especially those who rely on public transportation, making environmental heat a significant public health concern. The City of Phoenix Public Transit Department is heavily invested in addressing this concern through infrastructure development aimed at reducing riders’ heat exposure at bus stops. The Department’s previous method of determining priority for improvements such as shade structures, was based solely upon ridership. The NASA DEVELOP team provided the Transit Department with an analysis of the thermal environment at city bus stops, data which may be used when prioritizing the installation of new shade structures at unshaded stops. Land Surface Temperatures (LST) from Landsat 8 Operational Land Imager (OLI) and </a:t>
            </a:r>
            <a:r>
              <a:rPr lang="en-US" sz="2400" i="1" dirty="0">
                <a:latin typeface="Century Gothic" charset="0"/>
                <a:ea typeface="Century Gothic" charset="0"/>
                <a:cs typeface="Century Gothic" charset="0"/>
              </a:rPr>
              <a:t>in situ</a:t>
            </a:r>
            <a:r>
              <a:rPr lang="en-US" sz="2400" dirty="0">
                <a:latin typeface="Century Gothic" charset="0"/>
                <a:ea typeface="Century Gothic" charset="0"/>
                <a:cs typeface="Century Gothic" charset="0"/>
              </a:rPr>
              <a:t> LST and air temperature measurements were collected to provide a better understanding of the thermal environment at transit stops. LiDAR data was used to extract building heights in order to examine secondary shade potential within the thermal environment. We also created an assessment on the vulnerability of riders based on a selection of demographic and socioeconomic characteristics of the surrounding area. These results will contribute to the Phoenix Transit Department’s efforts to reduce the risk of heat-related illness for transit riders across the city and promote the viability of public transportation to achieve long-term health and sustainability goals.</a:t>
            </a:r>
          </a:p>
        </p:txBody>
      </p:sp>
      <p:sp>
        <p:nvSpPr>
          <p:cNvPr id="77" name="Notched Right Arrow 76"/>
          <p:cNvSpPr/>
          <p:nvPr/>
        </p:nvSpPr>
        <p:spPr>
          <a:xfrm>
            <a:off x="15212429" y="5542956"/>
            <a:ext cx="483184" cy="346833"/>
          </a:xfrm>
          <a:prstGeom prst="notchedRightArrow">
            <a:avLst/>
          </a:prstGeom>
          <a:solidFill>
            <a:srgbClr val="9640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 Placeholder 16"/>
          <p:cNvSpPr txBox="1">
            <a:spLocks/>
          </p:cNvSpPr>
          <p:nvPr/>
        </p:nvSpPr>
        <p:spPr>
          <a:xfrm>
            <a:off x="883218" y="16051480"/>
            <a:ext cx="10582656" cy="247060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53" indent="-347653">
              <a:buClr>
                <a:srgbClr val="964035"/>
              </a:buClr>
            </a:pPr>
            <a:r>
              <a:rPr lang="en-US" sz="2400" dirty="0">
                <a:solidFill>
                  <a:srgbClr val="964035"/>
                </a:solidFill>
                <a:latin typeface="Century Gothic" charset="0"/>
                <a:ea typeface="Century Gothic" charset="0"/>
                <a:cs typeface="Century Gothic" charset="0"/>
              </a:rPr>
              <a:t>Provide</a:t>
            </a:r>
            <a:r>
              <a:rPr lang="en-US" sz="2400" dirty="0">
                <a:latin typeface="Century Gothic" charset="0"/>
                <a:ea typeface="Century Gothic" charset="0"/>
                <a:cs typeface="Century Gothic" charset="0"/>
              </a:rPr>
              <a:t> partners with heat-related information</a:t>
            </a:r>
          </a:p>
          <a:p>
            <a:pPr marL="347653" indent="-347653">
              <a:buClr>
                <a:srgbClr val="964035"/>
              </a:buClr>
            </a:pPr>
            <a:r>
              <a:rPr lang="en-US" sz="2400" dirty="0">
                <a:solidFill>
                  <a:srgbClr val="964035"/>
                </a:solidFill>
                <a:latin typeface="Century Gothic" charset="0"/>
                <a:ea typeface="Century Gothic" charset="0"/>
                <a:cs typeface="Century Gothic" charset="0"/>
              </a:rPr>
              <a:t>Validate</a:t>
            </a:r>
            <a:r>
              <a:rPr lang="en-US" sz="2400" dirty="0">
                <a:latin typeface="Century Gothic" charset="0"/>
                <a:ea typeface="Century Gothic" charset="0"/>
                <a:cs typeface="Century Gothic" charset="0"/>
              </a:rPr>
              <a:t> satellite LST by conducting site visits to sampled bus stops</a:t>
            </a:r>
          </a:p>
          <a:p>
            <a:pPr marL="347653" indent="-347653">
              <a:buClr>
                <a:srgbClr val="964035"/>
              </a:buClr>
            </a:pPr>
            <a:r>
              <a:rPr lang="en-US" sz="2400" dirty="0">
                <a:solidFill>
                  <a:srgbClr val="964035"/>
                </a:solidFill>
                <a:latin typeface="Century Gothic" charset="0"/>
                <a:ea typeface="Century Gothic" charset="0"/>
                <a:cs typeface="Century Gothic" charset="0"/>
              </a:rPr>
              <a:t>Assess</a:t>
            </a:r>
            <a:r>
              <a:rPr lang="en-US" sz="2400" dirty="0">
                <a:latin typeface="Century Gothic" charset="0"/>
                <a:ea typeface="Century Gothic" charset="0"/>
                <a:cs typeface="Century Gothic" charset="0"/>
              </a:rPr>
              <a:t> vulnerability of residents using Census data</a:t>
            </a:r>
          </a:p>
          <a:p>
            <a:pPr marL="347653" indent="-347653">
              <a:buClr>
                <a:srgbClr val="964035"/>
              </a:buClr>
            </a:pPr>
            <a:r>
              <a:rPr lang="en-US" sz="2400" dirty="0">
                <a:solidFill>
                  <a:srgbClr val="964035"/>
                </a:solidFill>
                <a:latin typeface="Century Gothic" charset="0"/>
                <a:ea typeface="Century Gothic" charset="0"/>
                <a:cs typeface="Century Gothic" charset="0"/>
              </a:rPr>
              <a:t>Estimate </a:t>
            </a:r>
            <a:r>
              <a:rPr lang="en-US" sz="2400" dirty="0">
                <a:latin typeface="Century Gothic" charset="0"/>
                <a:ea typeface="Century Gothic" charset="0"/>
                <a:cs typeface="Century Gothic" charset="0"/>
              </a:rPr>
              <a:t>secondary shade at and around bus stops</a:t>
            </a:r>
            <a:endParaRPr lang="en-US" sz="2400" dirty="0">
              <a:solidFill>
                <a:schemeClr val="tx1">
                  <a:lumMod val="75000"/>
                </a:schemeClr>
              </a:solidFill>
              <a:latin typeface="Century Gothic" charset="0"/>
              <a:ea typeface="Century Gothic" charset="0"/>
              <a:cs typeface="Century Gothic" charset="0"/>
            </a:endParaRPr>
          </a:p>
        </p:txBody>
      </p:sp>
      <p:sp>
        <p:nvSpPr>
          <p:cNvPr id="79" name="Text Placeholder 16"/>
          <p:cNvSpPr txBox="1">
            <a:spLocks/>
          </p:cNvSpPr>
          <p:nvPr/>
        </p:nvSpPr>
        <p:spPr>
          <a:xfrm>
            <a:off x="3361871" y="26896794"/>
            <a:ext cx="4603575" cy="89736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solidFill>
                  <a:schemeClr val="tx1">
                    <a:lumMod val="75000"/>
                  </a:schemeClr>
                </a:solidFill>
                <a:latin typeface="Century Gothic" charset="0"/>
                <a:ea typeface="Century Gothic" charset="0"/>
                <a:cs typeface="Century Gothic" charset="0"/>
              </a:rPr>
              <a:t>Landsat 8 - Land Surface Temperature</a:t>
            </a:r>
          </a:p>
        </p:txBody>
      </p:sp>
      <p:grpSp>
        <p:nvGrpSpPr>
          <p:cNvPr id="80" name="Group 79"/>
          <p:cNvGrpSpPr/>
          <p:nvPr/>
        </p:nvGrpSpPr>
        <p:grpSpPr>
          <a:xfrm>
            <a:off x="6528535" y="18517090"/>
            <a:ext cx="4781169" cy="6151208"/>
            <a:chOff x="5998375" y="15898835"/>
            <a:chExt cx="4781169" cy="6151208"/>
          </a:xfrm>
        </p:grpSpPr>
        <p:pic>
          <p:nvPicPr>
            <p:cNvPr id="81" name="Shape 48" descr="https://lh5.googleusercontent.com/jdmSyhozEYjR5Z4Th50c0nj_2mMquWtAbra0gapNRWyL6rsRJ-MpyFnTq_kZp3j1e6LToDHtuLG8yA1cJQr3Xd8IUTDuq8-X_Mq7zm68dXUiRJ44W4Q0sn-qQ_HIjNpHbl_Ab5Z_ge2qTlUOIw"/>
            <p:cNvPicPr preferRelativeResize="0"/>
            <p:nvPr/>
          </p:nvPicPr>
          <p:blipFill rotWithShape="1">
            <a:blip r:embed="rId9">
              <a:alphaModFix/>
              <a:extLst>
                <a:ext uri="{BEBA8EAE-BF5A-486C-A8C5-ECC9F3942E4B}">
                  <a14:imgProps xmlns:a14="http://schemas.microsoft.com/office/drawing/2010/main">
                    <a14:imgLayer r:embed="rId10">
                      <a14:imgEffect>
                        <a14:backgroundRemoval t="10000" b="90000" l="10000" r="90000"/>
                      </a14:imgEffect>
                    </a14:imgLayer>
                  </a14:imgProps>
                </a:ext>
              </a:extLst>
            </a:blip>
            <a:srcRect/>
            <a:stretch/>
          </p:blipFill>
          <p:spPr>
            <a:xfrm>
              <a:off x="5998375" y="15898835"/>
              <a:ext cx="4781169" cy="6151208"/>
            </a:xfrm>
            <a:prstGeom prst="rect">
              <a:avLst/>
            </a:prstGeom>
            <a:noFill/>
            <a:ln>
              <a:noFill/>
            </a:ln>
          </p:spPr>
        </p:pic>
        <p:sp>
          <p:nvSpPr>
            <p:cNvPr id="82" name="TextBox 81"/>
            <p:cNvSpPr txBox="1"/>
            <p:nvPr/>
          </p:nvSpPr>
          <p:spPr>
            <a:xfrm>
              <a:off x="7594434" y="18397243"/>
              <a:ext cx="2237295" cy="983607"/>
            </a:xfrm>
            <a:prstGeom prst="rect">
              <a:avLst/>
            </a:prstGeom>
            <a:noFill/>
          </p:spPr>
          <p:txBody>
            <a:bodyPr wrap="square" rtlCol="0">
              <a:spAutoFit/>
            </a:bodyPr>
            <a:lstStyle/>
            <a:p>
              <a:pPr algn="ctr"/>
              <a:r>
                <a:rPr lang="en-US" sz="3200" dirty="0">
                  <a:solidFill>
                    <a:schemeClr val="bg1"/>
                  </a:solidFill>
                </a:rPr>
                <a:t>Phoenix, </a:t>
              </a:r>
              <a:r>
                <a:rPr lang="en-US" sz="2400" dirty="0">
                  <a:solidFill>
                    <a:schemeClr val="bg1"/>
                  </a:solidFill>
                </a:rPr>
                <a:t>AZ</a:t>
              </a:r>
              <a:endParaRPr lang="en-US" sz="3200" dirty="0">
                <a:solidFill>
                  <a:schemeClr val="bg1"/>
                </a:solidFill>
              </a:endParaRPr>
            </a:p>
          </p:txBody>
        </p:sp>
      </p:grpSp>
      <p:sp>
        <p:nvSpPr>
          <p:cNvPr id="83" name="Shape 169"/>
          <p:cNvSpPr txBox="1">
            <a:spLocks/>
          </p:cNvSpPr>
          <p:nvPr/>
        </p:nvSpPr>
        <p:spPr>
          <a:xfrm>
            <a:off x="12229556" y="5353481"/>
            <a:ext cx="2958600" cy="696300"/>
          </a:xfrm>
          <a:prstGeom prst="rect">
            <a:avLst/>
          </a:prstGeom>
          <a:solidFill>
            <a:srgbClr val="964035"/>
          </a:solidFill>
        </p:spPr>
        <p:txBody>
          <a:bodyPr vert="horz" wrap="square" lIns="91425" tIns="91425" rIns="91425" bIns="91425"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defTabSz="914375">
              <a:spcBef>
                <a:spcPts val="0"/>
              </a:spcBef>
              <a:defRPr/>
            </a:pPr>
            <a:r>
              <a:rPr lang="en-US" sz="3000" b="1" dirty="0">
                <a:solidFill>
                  <a:srgbClr val="FFFFFF"/>
                </a:solidFill>
                <a:ea typeface=""/>
                <a:cs typeface=""/>
              </a:rPr>
              <a:t>DATA</a:t>
            </a:r>
          </a:p>
        </p:txBody>
      </p:sp>
      <p:sp>
        <p:nvSpPr>
          <p:cNvPr id="84" name="Shape 171"/>
          <p:cNvSpPr txBox="1">
            <a:spLocks/>
          </p:cNvSpPr>
          <p:nvPr/>
        </p:nvSpPr>
        <p:spPr>
          <a:xfrm>
            <a:off x="19995732" y="5348834"/>
            <a:ext cx="3029100" cy="696300"/>
          </a:xfrm>
          <a:prstGeom prst="rect">
            <a:avLst/>
          </a:prstGeom>
          <a:solidFill>
            <a:srgbClr val="964035"/>
          </a:solidFill>
        </p:spPr>
        <p:txBody>
          <a:bodyPr wrap="square" lIns="91425" tIns="91425" rIns="91425" bIns="91425"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indent="-228594" algn="ctr" defTabSz="914375">
              <a:spcBef>
                <a:spcPts val="0"/>
              </a:spcBef>
              <a:buNone/>
              <a:defRPr/>
            </a:pPr>
            <a:r>
              <a:rPr lang="en-US" sz="3000" b="1" dirty="0">
                <a:solidFill>
                  <a:srgbClr val="FFFFFF"/>
                </a:solidFill>
                <a:ea typeface=""/>
                <a:cs typeface=""/>
              </a:rPr>
              <a:t>ANALYSIS</a:t>
            </a:r>
          </a:p>
        </p:txBody>
      </p:sp>
      <p:sp>
        <p:nvSpPr>
          <p:cNvPr id="85" name="Shape 172"/>
          <p:cNvSpPr txBox="1">
            <a:spLocks/>
          </p:cNvSpPr>
          <p:nvPr/>
        </p:nvSpPr>
        <p:spPr>
          <a:xfrm>
            <a:off x="15726032" y="5348834"/>
            <a:ext cx="3738375" cy="696300"/>
          </a:xfrm>
          <a:prstGeom prst="rect">
            <a:avLst/>
          </a:prstGeom>
          <a:solidFill>
            <a:srgbClr val="964035"/>
          </a:solidFill>
        </p:spPr>
        <p:txBody>
          <a:bodyPr wrap="square" lIns="91425" tIns="91425" rIns="91425" bIns="91425"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indent="-228594" algn="ctr" defTabSz="914375">
              <a:spcBef>
                <a:spcPts val="0"/>
              </a:spcBef>
              <a:buNone/>
              <a:defRPr/>
            </a:pPr>
            <a:r>
              <a:rPr lang="en-US" sz="3000" b="1" dirty="0">
                <a:solidFill>
                  <a:srgbClr val="FFFFFF"/>
                </a:solidFill>
                <a:ea typeface=""/>
                <a:cs typeface=""/>
              </a:rPr>
              <a:t>PROCESSING</a:t>
            </a:r>
          </a:p>
        </p:txBody>
      </p:sp>
      <p:sp>
        <p:nvSpPr>
          <p:cNvPr id="86" name="Shape 170"/>
          <p:cNvSpPr txBox="1">
            <a:spLocks/>
          </p:cNvSpPr>
          <p:nvPr/>
        </p:nvSpPr>
        <p:spPr>
          <a:xfrm>
            <a:off x="12229556" y="6049846"/>
            <a:ext cx="2958600" cy="1142429"/>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891" indent="-342891" defTabSz="914375">
              <a:spcBef>
                <a:spcPts val="200"/>
              </a:spcBef>
              <a:buClr>
                <a:srgbClr val="964035"/>
              </a:buClr>
              <a:buFont typeface="Webdings" charset="2"/>
              <a:buChar char="4"/>
              <a:defRPr/>
            </a:pPr>
            <a:r>
              <a:rPr lang="en-US" sz="2400" dirty="0">
                <a:latin typeface="Century Gothic" charset="0"/>
                <a:ea typeface="Century Gothic" charset="0"/>
                <a:cs typeface="Century Gothic" charset="0"/>
              </a:rPr>
              <a:t>Landsat 8 satellite imagery</a:t>
            </a:r>
          </a:p>
          <a:p>
            <a:pPr marL="342891" indent="-342891" defTabSz="914375">
              <a:spcBef>
                <a:spcPts val="200"/>
              </a:spcBef>
              <a:buClr>
                <a:srgbClr val="964035"/>
              </a:buClr>
              <a:buFont typeface="Webdings" charset="2"/>
              <a:buChar char="4"/>
              <a:defRPr/>
            </a:pPr>
            <a:r>
              <a:rPr lang="en-US" sz="2400" dirty="0">
                <a:solidFill>
                  <a:srgbClr val="404040"/>
                </a:solidFill>
                <a:latin typeface="Century Gothic" charset="0"/>
                <a:ea typeface="Century Gothic" charset="0"/>
                <a:cs typeface="Century Gothic" charset="0"/>
              </a:rPr>
              <a:t>Ground </a:t>
            </a:r>
            <a:r>
              <a:rPr lang="en-US" sz="2400" i="1" dirty="0">
                <a:solidFill>
                  <a:srgbClr val="404040"/>
                </a:solidFill>
                <a:latin typeface="Century Gothic" charset="0"/>
                <a:ea typeface="Century Gothic" charset="0"/>
                <a:cs typeface="Century Gothic" charset="0"/>
              </a:rPr>
              <a:t>in </a:t>
            </a:r>
            <a:r>
              <a:rPr lang="en-US" sz="2400" dirty="0">
                <a:solidFill>
                  <a:srgbClr val="404040"/>
                </a:solidFill>
                <a:latin typeface="Century Gothic" charset="0"/>
                <a:ea typeface="Century Gothic" charset="0"/>
                <a:cs typeface="Century Gothic" charset="0"/>
              </a:rPr>
              <a:t>situ Measurement Data</a:t>
            </a:r>
          </a:p>
        </p:txBody>
      </p:sp>
      <p:sp>
        <p:nvSpPr>
          <p:cNvPr id="87" name="Shape 173"/>
          <p:cNvSpPr txBox="1">
            <a:spLocks/>
          </p:cNvSpPr>
          <p:nvPr/>
        </p:nvSpPr>
        <p:spPr>
          <a:xfrm>
            <a:off x="15591406" y="6049834"/>
            <a:ext cx="3873000" cy="1945637"/>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891" indent="-342891" defTabSz="914375">
              <a:spcBef>
                <a:spcPts val="200"/>
              </a:spcBef>
              <a:buClr>
                <a:srgbClr val="964035"/>
              </a:buClr>
              <a:buFont typeface="Webdings" charset="2"/>
              <a:buChar char="4"/>
              <a:defRPr/>
            </a:pPr>
            <a:r>
              <a:rPr lang="en-US" sz="2400" dirty="0">
                <a:latin typeface="Century Gothic" charset="0"/>
                <a:ea typeface="Century Gothic" charset="0"/>
                <a:cs typeface="Century Gothic" charset="0"/>
              </a:rPr>
              <a:t>Landsat 8 Based LST</a:t>
            </a:r>
          </a:p>
          <a:p>
            <a:pPr marL="342891" indent="-342891" defTabSz="914375">
              <a:spcBef>
                <a:spcPts val="200"/>
              </a:spcBef>
              <a:buClr>
                <a:srgbClr val="964035"/>
              </a:buClr>
              <a:buFont typeface="Webdings" charset="2"/>
              <a:buChar char="4"/>
              <a:defRPr/>
            </a:pPr>
            <a:r>
              <a:rPr lang="en-US" sz="2400" dirty="0">
                <a:latin typeface="Century Gothic" charset="0"/>
                <a:ea typeface="Century Gothic" charset="0"/>
                <a:cs typeface="Century Gothic" charset="0"/>
              </a:rPr>
              <a:t>Ground Measurement Based LST</a:t>
            </a:r>
          </a:p>
          <a:p>
            <a:pPr marL="342891" indent="-342891" defTabSz="914375">
              <a:spcBef>
                <a:spcPts val="200"/>
              </a:spcBef>
              <a:buClr>
                <a:srgbClr val="964035"/>
              </a:buClr>
              <a:buFont typeface="Webdings" charset="2"/>
              <a:buChar char="4"/>
              <a:defRPr/>
            </a:pPr>
            <a:r>
              <a:rPr lang="en-US" sz="2400" dirty="0">
                <a:latin typeface="Century Gothic" charset="0"/>
                <a:ea typeface="Century Gothic" charset="0"/>
                <a:cs typeface="Century Gothic" charset="0"/>
              </a:rPr>
              <a:t>Ground Measurement Based Air Temperature</a:t>
            </a:r>
          </a:p>
          <a:p>
            <a:pPr defTabSz="914375">
              <a:defRPr/>
            </a:pPr>
            <a:endParaRPr lang="en-US" sz="2400" dirty="0">
              <a:latin typeface="Century Gothic" charset="0"/>
              <a:ea typeface="Century Gothic" charset="0"/>
              <a:cs typeface="Century Gothic" charset="0"/>
            </a:endParaRPr>
          </a:p>
        </p:txBody>
      </p:sp>
      <p:sp>
        <p:nvSpPr>
          <p:cNvPr id="88" name="Shape 168"/>
          <p:cNvSpPr txBox="1">
            <a:spLocks/>
          </p:cNvSpPr>
          <p:nvPr/>
        </p:nvSpPr>
        <p:spPr>
          <a:xfrm>
            <a:off x="19963565" y="6053284"/>
            <a:ext cx="3337800" cy="1167967"/>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891" indent="-342891" defTabSz="914375">
              <a:spcBef>
                <a:spcPts val="200"/>
              </a:spcBef>
              <a:buClr>
                <a:srgbClr val="964035"/>
              </a:buClr>
              <a:buFont typeface="Webdings" charset="2"/>
              <a:buChar char="4"/>
              <a:defRPr/>
            </a:pPr>
            <a:r>
              <a:rPr lang="en-US" sz="2400" dirty="0">
                <a:solidFill>
                  <a:srgbClr val="404040"/>
                </a:solidFill>
                <a:latin typeface="Century Gothic" charset="0"/>
                <a:ea typeface="Century Gothic" charset="0"/>
                <a:cs typeface="Century Gothic" charset="0"/>
              </a:rPr>
              <a:t>LST Validation</a:t>
            </a:r>
          </a:p>
        </p:txBody>
      </p:sp>
      <p:sp>
        <p:nvSpPr>
          <p:cNvPr id="89" name="Shape 170"/>
          <p:cNvSpPr txBox="1">
            <a:spLocks/>
          </p:cNvSpPr>
          <p:nvPr/>
        </p:nvSpPr>
        <p:spPr>
          <a:xfrm>
            <a:off x="12229556" y="8649053"/>
            <a:ext cx="2958600" cy="1300501"/>
          </a:xfrm>
          <a:prstGeom prst="rect">
            <a:avLst/>
          </a:prstGeom>
        </p:spPr>
        <p:txBody>
          <a:bodyPr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defTabSz="914375">
              <a:spcBef>
                <a:spcPts val="200"/>
              </a:spcBef>
              <a:buClr>
                <a:srgbClr val="964035"/>
              </a:buClr>
              <a:buFont typeface="Webdings" charset="2"/>
              <a:buChar char="4"/>
              <a:defRPr/>
            </a:pPr>
            <a:r>
              <a:rPr lang="en-US" sz="2400" dirty="0">
                <a:solidFill>
                  <a:srgbClr val="404040"/>
                </a:solidFill>
                <a:ea typeface=""/>
                <a:cs typeface=""/>
              </a:rPr>
              <a:t>LiDAR</a:t>
            </a:r>
          </a:p>
          <a:p>
            <a:pPr marL="342891" indent="-342891" defTabSz="914375">
              <a:spcBef>
                <a:spcPts val="200"/>
              </a:spcBef>
              <a:buClr>
                <a:srgbClr val="964035"/>
              </a:buClr>
              <a:buFont typeface="Webdings" charset="2"/>
              <a:buChar char="4"/>
              <a:defRPr/>
            </a:pPr>
            <a:r>
              <a:rPr lang="en-US" sz="2400" dirty="0">
                <a:solidFill>
                  <a:srgbClr val="404040"/>
                </a:solidFill>
                <a:ea typeface=""/>
                <a:cs typeface=""/>
              </a:rPr>
              <a:t>NAIP Aerial Imagery</a:t>
            </a:r>
          </a:p>
        </p:txBody>
      </p:sp>
      <p:sp>
        <p:nvSpPr>
          <p:cNvPr id="90" name="Shape 170"/>
          <p:cNvSpPr txBox="1">
            <a:spLocks/>
          </p:cNvSpPr>
          <p:nvPr/>
        </p:nvSpPr>
        <p:spPr>
          <a:xfrm>
            <a:off x="12229556" y="10256394"/>
            <a:ext cx="2958600" cy="802105"/>
          </a:xfrm>
          <a:prstGeom prst="rect">
            <a:avLst/>
          </a:prstGeom>
        </p:spPr>
        <p:txBody>
          <a:bodyPr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defTabSz="914375">
              <a:spcBef>
                <a:spcPts val="200"/>
              </a:spcBef>
              <a:buClr>
                <a:srgbClr val="964035"/>
              </a:buClr>
              <a:buFont typeface="Webdings" charset="2"/>
              <a:buChar char="4"/>
              <a:defRPr/>
            </a:pPr>
            <a:r>
              <a:rPr lang="en-US" sz="2400" dirty="0">
                <a:solidFill>
                  <a:srgbClr val="404040"/>
                </a:solidFill>
                <a:ea typeface=""/>
                <a:cs typeface=""/>
              </a:rPr>
              <a:t>CENSUS ACS</a:t>
            </a:r>
            <a:endParaRPr lang="en-US" sz="2400" dirty="0">
              <a:solidFill>
                <a:sysClr val="windowText" lastClr="000000"/>
              </a:solidFill>
              <a:ea typeface=""/>
              <a:cs typeface=""/>
            </a:endParaRPr>
          </a:p>
        </p:txBody>
      </p:sp>
      <p:sp>
        <p:nvSpPr>
          <p:cNvPr id="91" name="Shape 173"/>
          <p:cNvSpPr txBox="1">
            <a:spLocks/>
          </p:cNvSpPr>
          <p:nvPr/>
        </p:nvSpPr>
        <p:spPr>
          <a:xfrm>
            <a:off x="15591406" y="8579841"/>
            <a:ext cx="3873000" cy="1176117"/>
          </a:xfrm>
          <a:prstGeom prst="rect">
            <a:avLst/>
          </a:prstGeom>
        </p:spPr>
        <p:txBody>
          <a:bodyPr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defTabSz="914375">
              <a:spcBef>
                <a:spcPts val="200"/>
              </a:spcBef>
              <a:buClr>
                <a:srgbClr val="964035"/>
              </a:buClr>
              <a:buFont typeface="Webdings" charset="2"/>
              <a:buChar char="4"/>
              <a:defRPr/>
            </a:pPr>
            <a:r>
              <a:rPr lang="en-US" sz="2400" dirty="0">
                <a:solidFill>
                  <a:sysClr val="windowText" lastClr="000000"/>
                </a:solidFill>
                <a:ea typeface=""/>
                <a:cs typeface=""/>
              </a:rPr>
              <a:t>LiDAR Building and Walkway Layers</a:t>
            </a:r>
          </a:p>
          <a:p>
            <a:pPr marL="342891" indent="-342891" defTabSz="914375">
              <a:spcBef>
                <a:spcPts val="200"/>
              </a:spcBef>
              <a:buClr>
                <a:srgbClr val="964035"/>
              </a:buClr>
              <a:buFont typeface="Webdings" charset="2"/>
              <a:buChar char="4"/>
              <a:defRPr/>
            </a:pPr>
            <a:r>
              <a:rPr lang="en-US" sz="2400" dirty="0">
                <a:solidFill>
                  <a:sysClr val="windowText" lastClr="000000"/>
                </a:solidFill>
                <a:ea typeface=""/>
                <a:cs typeface=""/>
              </a:rPr>
              <a:t>NAIP Vegetation Prevalence Layer</a:t>
            </a:r>
          </a:p>
          <a:p>
            <a:pPr marL="228594" indent="-228594" defTabSz="914375">
              <a:spcBef>
                <a:spcPts val="0"/>
              </a:spcBef>
              <a:buNone/>
              <a:defRPr/>
            </a:pPr>
            <a:endParaRPr lang="en-US" sz="2400" dirty="0">
              <a:solidFill>
                <a:sysClr val="windowText" lastClr="000000"/>
              </a:solidFill>
              <a:ea typeface=""/>
              <a:cs typeface=""/>
            </a:endParaRPr>
          </a:p>
        </p:txBody>
      </p:sp>
      <p:sp>
        <p:nvSpPr>
          <p:cNvPr id="92" name="Shape 173"/>
          <p:cNvSpPr txBox="1">
            <a:spLocks/>
          </p:cNvSpPr>
          <p:nvPr/>
        </p:nvSpPr>
        <p:spPr>
          <a:xfrm>
            <a:off x="15568788" y="10256391"/>
            <a:ext cx="3552932" cy="1224956"/>
          </a:xfrm>
          <a:prstGeom prst="rect">
            <a:avLst/>
          </a:prstGeom>
        </p:spPr>
        <p:txBody>
          <a:bodyPr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defTabSz="914375">
              <a:spcBef>
                <a:spcPts val="200"/>
              </a:spcBef>
              <a:buClr>
                <a:srgbClr val="964035"/>
              </a:buClr>
              <a:buFont typeface="Webdings" charset="2"/>
              <a:buChar char="4"/>
              <a:defRPr/>
            </a:pPr>
            <a:r>
              <a:rPr lang="en-US" sz="2400" dirty="0">
                <a:solidFill>
                  <a:sysClr val="windowText" lastClr="000000"/>
                </a:solidFill>
                <a:ea typeface=""/>
                <a:cs typeface=""/>
              </a:rPr>
              <a:t>Census Social Vulnerability Layers</a:t>
            </a:r>
          </a:p>
          <a:p>
            <a:pPr marL="228594" indent="-228594" defTabSz="914375">
              <a:spcBef>
                <a:spcPts val="0"/>
              </a:spcBef>
              <a:buNone/>
              <a:defRPr/>
            </a:pPr>
            <a:endParaRPr lang="en-US" sz="2400" dirty="0">
              <a:solidFill>
                <a:sysClr val="windowText" lastClr="000000"/>
              </a:solidFill>
              <a:ea typeface=""/>
              <a:cs typeface=""/>
            </a:endParaRPr>
          </a:p>
        </p:txBody>
      </p:sp>
      <p:sp>
        <p:nvSpPr>
          <p:cNvPr id="93" name="Shape 168"/>
          <p:cNvSpPr txBox="1">
            <a:spLocks/>
          </p:cNvSpPr>
          <p:nvPr/>
        </p:nvSpPr>
        <p:spPr>
          <a:xfrm>
            <a:off x="19995732" y="8649052"/>
            <a:ext cx="3337800" cy="999391"/>
          </a:xfrm>
          <a:prstGeom prst="rect">
            <a:avLst/>
          </a:prstGeom>
        </p:spPr>
        <p:txBody>
          <a:bodyPr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defTabSz="914375">
              <a:spcBef>
                <a:spcPts val="200"/>
              </a:spcBef>
              <a:buClr>
                <a:srgbClr val="964035"/>
              </a:buClr>
              <a:buFont typeface="Webdings" charset="2"/>
              <a:buChar char="4"/>
              <a:defRPr/>
            </a:pPr>
            <a:r>
              <a:rPr lang="en-US" sz="2400" dirty="0">
                <a:solidFill>
                  <a:srgbClr val="404040"/>
                </a:solidFill>
                <a:ea typeface=""/>
                <a:cs typeface=""/>
              </a:rPr>
              <a:t>Secondary Shade Analysis</a:t>
            </a:r>
          </a:p>
        </p:txBody>
      </p:sp>
      <p:sp>
        <p:nvSpPr>
          <p:cNvPr id="94" name="Shape 168"/>
          <p:cNvSpPr txBox="1">
            <a:spLocks/>
          </p:cNvSpPr>
          <p:nvPr/>
        </p:nvSpPr>
        <p:spPr>
          <a:xfrm>
            <a:off x="19995732" y="10256394"/>
            <a:ext cx="3337800" cy="802105"/>
          </a:xfrm>
          <a:prstGeom prst="rect">
            <a:avLst/>
          </a:prstGeom>
        </p:spPr>
        <p:txBody>
          <a:bodyPr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indent="-342891" defTabSz="914375">
              <a:spcBef>
                <a:spcPts val="200"/>
              </a:spcBef>
              <a:buClr>
                <a:srgbClr val="964035"/>
              </a:buClr>
              <a:buFont typeface="Webdings" charset="2"/>
              <a:buChar char="4"/>
              <a:defRPr/>
            </a:pPr>
            <a:r>
              <a:rPr lang="en-US" sz="2400" dirty="0">
                <a:solidFill>
                  <a:srgbClr val="404040"/>
                </a:solidFill>
                <a:ea typeface=""/>
                <a:cs typeface=""/>
              </a:rPr>
              <a:t>Heat Vulnerability Analysis</a:t>
            </a:r>
          </a:p>
        </p:txBody>
      </p:sp>
      <p:cxnSp>
        <p:nvCxnSpPr>
          <p:cNvPr id="95" name="Straight Connector 94"/>
          <p:cNvCxnSpPr/>
          <p:nvPr/>
        </p:nvCxnSpPr>
        <p:spPr>
          <a:xfrm>
            <a:off x="12222322" y="8538607"/>
            <a:ext cx="10972800" cy="0"/>
          </a:xfrm>
          <a:prstGeom prst="line">
            <a:avLst/>
          </a:prstGeom>
          <a:noFill/>
          <a:ln w="6350" cap="flat" cmpd="sng" algn="ctr">
            <a:solidFill>
              <a:srgbClr val="FF0000"/>
            </a:solidFill>
            <a:prstDash val="solid"/>
            <a:miter lim="800000"/>
          </a:ln>
          <a:effectLst/>
        </p:spPr>
      </p:cxnSp>
      <p:cxnSp>
        <p:nvCxnSpPr>
          <p:cNvPr id="96" name="Straight Connector 95"/>
          <p:cNvCxnSpPr/>
          <p:nvPr/>
        </p:nvCxnSpPr>
        <p:spPr>
          <a:xfrm>
            <a:off x="12222323" y="10112011"/>
            <a:ext cx="10972800" cy="0"/>
          </a:xfrm>
          <a:prstGeom prst="line">
            <a:avLst/>
          </a:prstGeom>
          <a:noFill/>
          <a:ln w="6350" cap="flat" cmpd="sng" algn="ctr">
            <a:solidFill>
              <a:srgbClr val="FF0000"/>
            </a:solidFill>
            <a:prstDash val="solid"/>
            <a:miter lim="800000"/>
          </a:ln>
          <a:effectLst/>
        </p:spPr>
      </p:cxnSp>
      <p:sp>
        <p:nvSpPr>
          <p:cNvPr id="97" name="Notched Right Arrow 96"/>
          <p:cNvSpPr/>
          <p:nvPr/>
        </p:nvSpPr>
        <p:spPr>
          <a:xfrm>
            <a:off x="19484522" y="5563980"/>
            <a:ext cx="483184" cy="346833"/>
          </a:xfrm>
          <a:prstGeom prst="notchedRightArrow">
            <a:avLst/>
          </a:prstGeom>
          <a:solidFill>
            <a:srgbClr val="9640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8" name="Chart 97"/>
          <p:cNvGraphicFramePr>
            <a:graphicFrameLocks/>
          </p:cNvGraphicFramePr>
          <p:nvPr>
            <p:extLst>
              <p:ext uri="{D42A27DB-BD31-4B8C-83A1-F6EECF244321}">
                <p14:modId xmlns:p14="http://schemas.microsoft.com/office/powerpoint/2010/main" val="1762842743"/>
              </p:ext>
            </p:extLst>
          </p:nvPr>
        </p:nvGraphicFramePr>
        <p:xfrm>
          <a:off x="12295562" y="12604456"/>
          <a:ext cx="7315201" cy="4572000"/>
        </p:xfrm>
        <a:graphic>
          <a:graphicData uri="http://schemas.openxmlformats.org/drawingml/2006/chart">
            <c:chart xmlns:c="http://schemas.openxmlformats.org/drawingml/2006/chart" xmlns:r="http://schemas.openxmlformats.org/officeDocument/2006/relationships" r:id="rId11"/>
          </a:graphicData>
        </a:graphic>
      </p:graphicFrame>
      <p:grpSp>
        <p:nvGrpSpPr>
          <p:cNvPr id="99" name="Group 98"/>
          <p:cNvGrpSpPr/>
          <p:nvPr/>
        </p:nvGrpSpPr>
        <p:grpSpPr>
          <a:xfrm>
            <a:off x="12235451" y="22100384"/>
            <a:ext cx="7315201" cy="4572000"/>
            <a:chOff x="5562027" y="1553793"/>
            <a:chExt cx="5005011" cy="3210712"/>
          </a:xfrm>
        </p:grpSpPr>
        <p:graphicFrame>
          <p:nvGraphicFramePr>
            <p:cNvPr id="100" name="Chart 99"/>
            <p:cNvGraphicFramePr>
              <a:graphicFrameLocks/>
            </p:cNvGraphicFramePr>
            <p:nvPr>
              <p:extLst>
                <p:ext uri="{D42A27DB-BD31-4B8C-83A1-F6EECF244321}">
                  <p14:modId xmlns:p14="http://schemas.microsoft.com/office/powerpoint/2010/main" val="1413587589"/>
                </p:ext>
              </p:extLst>
            </p:nvPr>
          </p:nvGraphicFramePr>
          <p:xfrm>
            <a:off x="5562027" y="1553793"/>
            <a:ext cx="5005011" cy="3210712"/>
          </p:xfrm>
          <a:graphic>
            <a:graphicData uri="http://schemas.openxmlformats.org/drawingml/2006/chart">
              <c:chart xmlns:c="http://schemas.openxmlformats.org/drawingml/2006/chart" xmlns:r="http://schemas.openxmlformats.org/officeDocument/2006/relationships" r:id="rId12"/>
            </a:graphicData>
          </a:graphic>
        </p:graphicFrame>
        <p:sp>
          <p:nvSpPr>
            <p:cNvPr id="101" name="Rectangle 100"/>
            <p:cNvSpPr/>
            <p:nvPr/>
          </p:nvSpPr>
          <p:spPr>
            <a:xfrm>
              <a:off x="7518590" y="2074934"/>
              <a:ext cx="319123" cy="21331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223379" y="2074934"/>
              <a:ext cx="333132" cy="21303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p:cNvSpPr txBox="1"/>
            <p:nvPr/>
          </p:nvSpPr>
          <p:spPr>
            <a:xfrm>
              <a:off x="9223379" y="1885394"/>
              <a:ext cx="412511" cy="200538"/>
            </a:xfrm>
            <a:prstGeom prst="rect">
              <a:avLst/>
            </a:prstGeom>
            <a:noFill/>
          </p:spPr>
          <p:txBody>
            <a:bodyPr wrap="square" rtlCol="0">
              <a:spAutoFit/>
            </a:bodyPr>
            <a:lstStyle/>
            <a:p>
              <a:r>
                <a:rPr lang="en-US" sz="1200" dirty="0">
                  <a:solidFill>
                    <a:srgbClr val="C00000"/>
                  </a:solidFill>
                </a:rPr>
                <a:t>NH</a:t>
              </a:r>
            </a:p>
          </p:txBody>
        </p:sp>
        <p:sp>
          <p:nvSpPr>
            <p:cNvPr id="104" name="TextBox 103"/>
            <p:cNvSpPr txBox="1"/>
            <p:nvPr/>
          </p:nvSpPr>
          <p:spPr>
            <a:xfrm>
              <a:off x="7470027" y="1885394"/>
              <a:ext cx="416248" cy="200538"/>
            </a:xfrm>
            <a:prstGeom prst="rect">
              <a:avLst/>
            </a:prstGeom>
            <a:noFill/>
          </p:spPr>
          <p:txBody>
            <a:bodyPr wrap="square" rtlCol="0">
              <a:spAutoFit/>
            </a:bodyPr>
            <a:lstStyle/>
            <a:p>
              <a:r>
                <a:rPr lang="en-US" sz="1200" dirty="0">
                  <a:solidFill>
                    <a:srgbClr val="C00000"/>
                  </a:solidFill>
                </a:rPr>
                <a:t>DH</a:t>
              </a:r>
            </a:p>
          </p:txBody>
        </p:sp>
        <p:sp>
          <p:nvSpPr>
            <p:cNvPr id="105" name="Rectangle 104"/>
            <p:cNvSpPr/>
            <p:nvPr/>
          </p:nvSpPr>
          <p:spPr>
            <a:xfrm>
              <a:off x="9905331" y="2100109"/>
              <a:ext cx="340385" cy="210518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114" name="TextBox 113"/>
            <p:cNvSpPr txBox="1"/>
            <p:nvPr/>
          </p:nvSpPr>
          <p:spPr>
            <a:xfrm>
              <a:off x="9907778" y="1885394"/>
              <a:ext cx="412511" cy="200538"/>
            </a:xfrm>
            <a:prstGeom prst="rect">
              <a:avLst/>
            </a:prstGeom>
            <a:noFill/>
          </p:spPr>
          <p:txBody>
            <a:bodyPr wrap="square" rtlCol="0">
              <a:spAutoFit/>
            </a:bodyPr>
            <a:lstStyle/>
            <a:p>
              <a:r>
                <a:rPr lang="en-US" sz="1200" dirty="0">
                  <a:solidFill>
                    <a:schemeClr val="accent1">
                      <a:lumMod val="75000"/>
                    </a:schemeClr>
                  </a:solidFill>
                </a:rPr>
                <a:t>NC</a:t>
              </a:r>
            </a:p>
          </p:txBody>
        </p:sp>
        <p:sp>
          <p:nvSpPr>
            <p:cNvPr id="115" name="Rectangle 114"/>
            <p:cNvSpPr/>
            <p:nvPr/>
          </p:nvSpPr>
          <p:spPr>
            <a:xfrm>
              <a:off x="8855241" y="2074934"/>
              <a:ext cx="343761" cy="2130355"/>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116" name="TextBox 115"/>
            <p:cNvSpPr txBox="1"/>
            <p:nvPr/>
          </p:nvSpPr>
          <p:spPr>
            <a:xfrm>
              <a:off x="8843557" y="1885393"/>
              <a:ext cx="412511" cy="200538"/>
            </a:xfrm>
            <a:prstGeom prst="rect">
              <a:avLst/>
            </a:prstGeom>
            <a:noFill/>
          </p:spPr>
          <p:txBody>
            <a:bodyPr wrap="square" rtlCol="0">
              <a:spAutoFit/>
            </a:bodyPr>
            <a:lstStyle/>
            <a:p>
              <a:r>
                <a:rPr lang="en-US" sz="1200" dirty="0">
                  <a:solidFill>
                    <a:schemeClr val="accent1">
                      <a:lumMod val="75000"/>
                    </a:schemeClr>
                  </a:solidFill>
                </a:rPr>
                <a:t>DC</a:t>
              </a:r>
            </a:p>
          </p:txBody>
        </p:sp>
      </p:grpSp>
      <p:grpSp>
        <p:nvGrpSpPr>
          <p:cNvPr id="117" name="Group 116"/>
          <p:cNvGrpSpPr/>
          <p:nvPr/>
        </p:nvGrpSpPr>
        <p:grpSpPr>
          <a:xfrm>
            <a:off x="19502910" y="13916796"/>
            <a:ext cx="5299364" cy="6858000"/>
            <a:chOff x="3446318" y="0"/>
            <a:chExt cx="5299364" cy="6858000"/>
          </a:xfrm>
        </p:grpSpPr>
        <p:pic>
          <p:nvPicPr>
            <p:cNvPr id="118" name="Picture 1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pic>
          <p:nvPicPr>
            <p:cNvPr id="119" name="Picture 118"/>
            <p:cNvPicPr>
              <a:picLocks noChangeAspect="1"/>
            </p:cNvPicPr>
            <p:nvPr/>
          </p:nvPicPr>
          <p:blipFill>
            <a:blip r:embed="rId14"/>
            <a:stretch>
              <a:fillRect/>
            </a:stretch>
          </p:blipFill>
          <p:spPr>
            <a:xfrm>
              <a:off x="3573239" y="6016237"/>
              <a:ext cx="1631278" cy="703653"/>
            </a:xfrm>
            <a:prstGeom prst="rect">
              <a:avLst/>
            </a:prstGeom>
          </p:spPr>
        </p:pic>
        <p:pic>
          <p:nvPicPr>
            <p:cNvPr id="120" name="Picture 119"/>
            <p:cNvPicPr>
              <a:picLocks noChangeAspect="1"/>
            </p:cNvPicPr>
            <p:nvPr/>
          </p:nvPicPr>
          <p:blipFill>
            <a:blip r:embed="rId15"/>
            <a:stretch>
              <a:fillRect/>
            </a:stretch>
          </p:blipFill>
          <p:spPr>
            <a:xfrm>
              <a:off x="3595650" y="5557146"/>
              <a:ext cx="793228" cy="407229"/>
            </a:xfrm>
            <a:prstGeom prst="rect">
              <a:avLst/>
            </a:prstGeom>
          </p:spPr>
        </p:pic>
      </p:grpSp>
      <p:pic>
        <p:nvPicPr>
          <p:cNvPr id="121" name="Picture 1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3218" y="19399175"/>
            <a:ext cx="5740060" cy="4435501"/>
          </a:xfrm>
          <a:prstGeom prst="rect">
            <a:avLst/>
          </a:prstGeom>
          <a:ln w="28575">
            <a:solidFill>
              <a:srgbClr val="973F36"/>
            </a:solidFill>
          </a:ln>
        </p:spPr>
      </p:pic>
      <p:sp>
        <p:nvSpPr>
          <p:cNvPr id="122" name="Rectangle 121"/>
          <p:cNvSpPr/>
          <p:nvPr/>
        </p:nvSpPr>
        <p:spPr>
          <a:xfrm>
            <a:off x="8948795" y="22440900"/>
            <a:ext cx="785180" cy="6886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3" name="Group 122"/>
          <p:cNvGrpSpPr/>
          <p:nvPr/>
        </p:nvGrpSpPr>
        <p:grpSpPr>
          <a:xfrm>
            <a:off x="19610319" y="21257049"/>
            <a:ext cx="5109790" cy="3506088"/>
            <a:chOff x="19610319" y="21257049"/>
            <a:chExt cx="5109790" cy="3506088"/>
          </a:xfrm>
        </p:grpSpPr>
        <p:pic>
          <p:nvPicPr>
            <p:cNvPr id="124" name="Picture 1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610319" y="21257049"/>
              <a:ext cx="5109790" cy="3506088"/>
            </a:xfrm>
            <a:prstGeom prst="rect">
              <a:avLst/>
            </a:prstGeom>
          </p:spPr>
        </p:pic>
        <p:sp>
          <p:nvSpPr>
            <p:cNvPr id="125" name="TextBox 124"/>
            <p:cNvSpPr txBox="1"/>
            <p:nvPr/>
          </p:nvSpPr>
          <p:spPr>
            <a:xfrm>
              <a:off x="19693068" y="24244870"/>
              <a:ext cx="3804419" cy="412481"/>
            </a:xfrm>
            <a:prstGeom prst="rect">
              <a:avLst/>
            </a:prstGeom>
            <a:noFill/>
          </p:spPr>
          <p:txBody>
            <a:bodyPr wrap="square" rtlCol="0">
              <a:spAutoFit/>
            </a:bodyPr>
            <a:lstStyle/>
            <a:p>
              <a:r>
                <a:rPr lang="en-US" sz="2000" dirty="0"/>
                <a:t>LiDAR</a:t>
              </a:r>
            </a:p>
          </p:txBody>
        </p:sp>
      </p:grpSp>
      <p:sp>
        <p:nvSpPr>
          <p:cNvPr id="126" name="TextBox 125"/>
          <p:cNvSpPr txBox="1"/>
          <p:nvPr/>
        </p:nvSpPr>
        <p:spPr>
          <a:xfrm>
            <a:off x="838661" y="32174350"/>
            <a:ext cx="6402460" cy="1569660"/>
          </a:xfrm>
          <a:prstGeom prst="rect">
            <a:avLst/>
          </a:prstGeom>
          <a:noFill/>
        </p:spPr>
        <p:txBody>
          <a:bodyPr wrap="square" rtlCol="0">
            <a:spAutoFit/>
          </a:bodyPr>
          <a:lstStyle/>
          <a:p>
            <a:r>
              <a:rPr lang="en-US" sz="2400" dirty="0"/>
              <a:t>David Hondula, Joe Bowar, Herb Munoz, Jorie Bresnahan, Ariana Middel, David Sailor, Matthew Toro, Tamara Dunbarr, McKenzie Murphree, Mary Wright, Hana Putnam</a:t>
            </a:r>
          </a:p>
        </p:txBody>
      </p:sp>
      <p:sp>
        <p:nvSpPr>
          <p:cNvPr id="127" name="Text Placeholder 16"/>
          <p:cNvSpPr txBox="1">
            <a:spLocks/>
          </p:cNvSpPr>
          <p:nvPr/>
        </p:nvSpPr>
        <p:spPr>
          <a:xfrm>
            <a:off x="12248192" y="28170599"/>
            <a:ext cx="12471919" cy="247060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53" indent="-347653">
              <a:buClr>
                <a:srgbClr val="964035"/>
              </a:buClr>
            </a:pPr>
            <a:r>
              <a:rPr lang="en-US" sz="2400" dirty="0">
                <a:latin typeface="Century Gothic" charset="0"/>
                <a:ea typeface="Century Gothic" charset="0"/>
                <a:cs typeface="Century Gothic" charset="0"/>
              </a:rPr>
              <a:t>Landsat 8 Land Surface </a:t>
            </a:r>
            <a:r>
              <a:rPr lang="en-US" sz="2400">
                <a:latin typeface="Century Gothic" charset="0"/>
                <a:ea typeface="Century Gothic" charset="0"/>
                <a:cs typeface="Century Gothic" charset="0"/>
              </a:rPr>
              <a:t>Temperature closely matches </a:t>
            </a:r>
            <a:r>
              <a:rPr lang="en-US" sz="2400" i="1" dirty="0">
                <a:latin typeface="Century Gothic" charset="0"/>
                <a:ea typeface="Century Gothic" charset="0"/>
                <a:cs typeface="Century Gothic" charset="0"/>
              </a:rPr>
              <a:t>in situ </a:t>
            </a:r>
            <a:r>
              <a:rPr lang="en-US" sz="2400" dirty="0">
                <a:latin typeface="Century Gothic" charset="0"/>
                <a:ea typeface="Century Gothic" charset="0"/>
                <a:cs typeface="Century Gothic" charset="0"/>
              </a:rPr>
              <a:t>LST of transit stops</a:t>
            </a:r>
          </a:p>
          <a:p>
            <a:pPr marL="347653" indent="-347653">
              <a:buClr>
                <a:srgbClr val="964035"/>
              </a:buClr>
            </a:pPr>
            <a:r>
              <a:rPr lang="en-US" sz="2400" dirty="0">
                <a:latin typeface="Century Gothic" charset="0"/>
                <a:ea typeface="Century Gothic" charset="0"/>
                <a:cs typeface="Century Gothic" charset="0"/>
              </a:rPr>
              <a:t>Normal Difference Vegetation Index (NDVI) shows more vegetation equates to a lower LST </a:t>
            </a:r>
          </a:p>
          <a:p>
            <a:pPr marL="347653" indent="-347653">
              <a:buClr>
                <a:srgbClr val="964035"/>
              </a:buClr>
            </a:pPr>
            <a:r>
              <a:rPr lang="en-US" sz="2400" dirty="0">
                <a:latin typeface="Century Gothic" charset="0"/>
                <a:ea typeface="Century Gothic" charset="0"/>
                <a:cs typeface="Century Gothic" charset="0"/>
              </a:rPr>
              <a:t>LiDAR preliminary results show secondary shading also lowers LST values, this topic should be explored more in future work</a:t>
            </a:r>
          </a:p>
        </p:txBody>
      </p:sp>
      <p:graphicFrame>
        <p:nvGraphicFramePr>
          <p:cNvPr id="128" name="Chart 127">
            <a:extLst>
              <a:ext uri="{FF2B5EF4-FFF2-40B4-BE49-F238E27FC236}">
                <a16:creationId xmlns="" xmlns:a16="http://schemas.microsoft.com/office/drawing/2014/main" id="{A011808D-3687-4871-8551-A7611E68EDBB}"/>
              </a:ext>
            </a:extLst>
          </p:cNvPr>
          <p:cNvGraphicFramePr>
            <a:graphicFrameLocks/>
          </p:cNvGraphicFramePr>
          <p:nvPr>
            <p:extLst>
              <p:ext uri="{D42A27DB-BD31-4B8C-83A1-F6EECF244321}">
                <p14:modId xmlns:p14="http://schemas.microsoft.com/office/powerpoint/2010/main" val="555021562"/>
              </p:ext>
            </p:extLst>
          </p:nvPr>
        </p:nvGraphicFramePr>
        <p:xfrm>
          <a:off x="12251172" y="17332329"/>
          <a:ext cx="7315201" cy="4572000"/>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18322251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663</TotalTime>
  <Words>560</Words>
  <Application>Microsoft Macintosh PowerPoint</Application>
  <PresentationFormat>Custom</PresentationFormat>
  <Paragraphs>63</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Calibri</vt:lpstr>
      <vt:lpstr>Century Gothic</vt:lpstr>
      <vt:lpstr>Garamond</vt:lpstr>
      <vt:lpstr>Webdings</vt:lpstr>
      <vt:lpstr>Arial</vt:lpstr>
      <vt:lpstr>Office Theme</vt:lpstr>
      <vt:lpstr>PowerPoint Presentation</vt:lpstr>
    </vt:vector>
  </TitlesOfParts>
  <Company>HPES ACES</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Microsoft Office User</cp:lastModifiedBy>
  <cp:revision>54</cp:revision>
  <dcterms:created xsi:type="dcterms:W3CDTF">2017-06-02T16:06:25Z</dcterms:created>
  <dcterms:modified xsi:type="dcterms:W3CDTF">2017-11-14T20:07:36Z</dcterms:modified>
</cp:coreProperties>
</file>