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baggett" initials="S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60"/>
  </p:normalViewPr>
  <p:slideViewPr>
    <p:cSldViewPr>
      <p:cViewPr>
        <p:scale>
          <a:sx n="123" d="100"/>
          <a:sy n="123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>
                <a:solidFill>
                  <a:prstClr val="white"/>
                </a:solidFill>
              </a:rPr>
              <a:pPr/>
              <a:t>3/24/2016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400800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5BE4-B950-4ECD-B103-EFA6EDCAF8CC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9248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Alabama Ecological Forecasting</a:t>
            </a:r>
          </a:p>
          <a:p>
            <a:r>
              <a:rPr lang="en-US" sz="2000" dirty="0" smtClean="0"/>
              <a:t>NASA Marshall Space Flight Center</a:t>
            </a:r>
          </a:p>
          <a:p>
            <a:endParaRPr lang="en-US" sz="1800" dirty="0" smtClean="0"/>
          </a:p>
          <a:p>
            <a:r>
              <a:rPr lang="en-US" sz="2400" dirty="0" smtClean="0"/>
              <a:t>SPRING 2016</a:t>
            </a:r>
          </a:p>
          <a:p>
            <a:r>
              <a:rPr lang="en-US" sz="2800" dirty="0" smtClean="0"/>
              <a:t>Imagery Gallery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400800"/>
            <a:ext cx="868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Southern Pine Beetle Prediction Map for 2050 using the Princeton University Maximum Entropy Model. Landsat 5 Thematic Mapper, Landsat 8 Operational Land Imager, and Shuttle Radar Topography Mission Version 2 were used to create this map. This helped project partners decide where to focus mitigation efforts to attempt to reduce or even prevent future Southern Pine Beetle outbreaks.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71711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Alabama Ecological Forecasting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87" y="273050"/>
            <a:ext cx="3553675" cy="5853113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32674"/>
            <a:ext cx="1066800" cy="57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16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Near Real-Time Southern Pine Beetle Susceptibility Model for </a:t>
            </a:r>
            <a:r>
              <a:rPr lang="en-US" dirty="0" smtClean="0"/>
              <a:t>March 24, 2016. Landsat </a:t>
            </a:r>
            <a:r>
              <a:rPr lang="en-US" dirty="0" smtClean="0"/>
              <a:t>8 Operational Land Imager was used to create </a:t>
            </a:r>
            <a:r>
              <a:rPr lang="en-US" dirty="0"/>
              <a:t>this model. This helped project partners decide where to focus mitigation efforts to attempt to reduce or even prevent future Southern Pine Beetle outbreaks.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68375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Alabama Ecological Forecasting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87" y="273050"/>
            <a:ext cx="3553675" cy="585311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84" y="1698625"/>
            <a:ext cx="1245541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789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142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Civic</vt:lpstr>
      <vt:lpstr>DEVELOP National Program</vt:lpstr>
      <vt:lpstr>NASA Marshall Space Flight Center</vt:lpstr>
      <vt:lpstr>NASA Marshall Space Flight Center</vt:lpstr>
    </vt:vector>
  </TitlesOfParts>
  <Company>ODIN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Sherry baggett</cp:lastModifiedBy>
  <cp:revision>28</cp:revision>
  <dcterms:created xsi:type="dcterms:W3CDTF">2012-09-06T20:21:36Z</dcterms:created>
  <dcterms:modified xsi:type="dcterms:W3CDTF">2016-03-24T20:26:20Z</dcterms:modified>
</cp:coreProperties>
</file>