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13"/>
  </p:handout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5A9A"/>
    <a:srgbClr val="8A8480"/>
    <a:srgbClr val="895999"/>
    <a:srgbClr val="C13E2D"/>
    <a:srgbClr val="67A478"/>
    <a:srgbClr val="2E6CA4"/>
    <a:srgbClr val="106198"/>
    <a:srgbClr val="236F99"/>
    <a:srgbClr val="6CA47A"/>
    <a:srgbClr val="DE9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 d="100"/>
          <a:sy n="10" d="100"/>
        </p:scale>
        <p:origin x="360" y="4"/>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FC24E982-8208-4A8A-ACF4-B7A7B6FD83F8}" authorId="{FE0C74BA-51EA-0BC2-2AC6-D25BBD4D4276}" created="2023-02-02T22:20:04.931">
    <ac:txMkLst xmlns:ac="http://schemas.microsoft.com/office/drawing/2013/main/command">
      <pc:docMk xmlns:pc="http://schemas.microsoft.com/office/powerpoint/2013/main/command"/>
      <pc:sldMk xmlns:pc="http://schemas.microsoft.com/office/powerpoint/2013/main/command" cId="2181180001" sldId="287"/>
      <ac:spMk id="52" creationId="{3F1FE4EA-3D3B-45D4-A544-31BB011AEC1F}"/>
      <ac:txMk cp="0" len="6">
        <ac:context len="7" hash="4172488707"/>
      </ac:txMk>
    </ac:txMkLst>
    <p188:pos x="2305878" y="274571"/>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893617" y="35923855"/>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dirty="0">
                <a:solidFill>
                  <a:schemeClr val="bg1"/>
                </a:solidFill>
              </a:rPr>
              <a:t>| Summer 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792307"/>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37.png"/><Relationship Id="rId26" Type="http://schemas.openxmlformats.org/officeDocument/2006/relationships/image" Target="../media/image61.png"/><Relationship Id="rId21" Type="http://schemas.openxmlformats.org/officeDocument/2006/relationships/image" Target="../media/image77.svg"/><Relationship Id="rId34" Type="http://schemas.openxmlformats.org/officeDocument/2006/relationships/image" Target="../media/image51.png"/><Relationship Id="rId7" Type="http://schemas.openxmlformats.org/officeDocument/2006/relationships/image" Target="../media/image71.png"/><Relationship Id="rId12" Type="http://schemas.openxmlformats.org/officeDocument/2006/relationships/image" Target="../media/image70.svg"/><Relationship Id="rId17" Type="http://schemas.openxmlformats.org/officeDocument/2006/relationships/image" Target="../media/image36.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35.png"/><Relationship Id="rId20" Type="http://schemas.openxmlformats.org/officeDocument/2006/relationships/image" Target="../media/image76.png"/><Relationship Id="rId29"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3.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54.svg"/><Relationship Id="rId5" Type="http://schemas.openxmlformats.org/officeDocument/2006/relationships/diagramColors" Target="../diagrams/colors1.xml"/><Relationship Id="rId15" Type="http://schemas.openxmlformats.org/officeDocument/2006/relationships/image" Target="../media/image34.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52.png"/><Relationship Id="rId10" Type="http://schemas.openxmlformats.org/officeDocument/2006/relationships/image" Target="../media/image50.svg"/><Relationship Id="rId19" Type="http://schemas.openxmlformats.org/officeDocument/2006/relationships/image" Target="../media/image38.png"/><Relationship Id="rId31"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44.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8A5A9A"/>
                </a:solidFill>
                <a:latin typeface="Century Gothic" panose="020F0302020204030204"/>
              </a:rPr>
              <a:t>Study Area </a:t>
            </a:r>
            <a:r>
              <a:rPr lang="en-US" sz="7200" dirty="0">
                <a:solidFill>
                  <a:srgbClr val="8A5A9A"/>
                </a:solidFill>
                <a:latin typeface="Century Gothic" panose="020F0302020204030204"/>
              </a:rPr>
              <a:t>Health &amp; Air Quality</a:t>
            </a:r>
            <a:endParaRPr lang="en-US" sz="7500" dirty="0">
              <a:solidFill>
                <a:srgbClr val="8A5A9A"/>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solidFill>
                  <a:srgbClr val="8A5A9A"/>
                </a:solidFill>
              </a:rPr>
              <a:t>Project Long Title</a:t>
            </a:r>
          </a:p>
        </p:txBody>
      </p:sp>
      <p:sp>
        <p:nvSpPr>
          <p:cNvPr id="36" name="Text Placeholder 16">
            <a:extLst>
              <a:ext uri="{FF2B5EF4-FFF2-40B4-BE49-F238E27FC236}">
                <a16:creationId xmlns:a16="http://schemas.microsoft.com/office/drawing/2014/main" id="{F4AC1F99-7F96-4CA4-9874-FC04D1447D97}"/>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4E1640A7-3026-4A70-9BBC-5526EEA1513F}"/>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451061B6-4396-416E-8B36-B223E36600D4}"/>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40AE4ED3-852D-42FE-BF19-0B27D8ADB0AD}"/>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2CD3893E-1486-4F3F-BD01-78F4B29E20A4}"/>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9827B149-AA73-4353-A340-9F47EBB9B4F3}"/>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95947A2C-CDEB-4054-8336-3D520196EB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8AFB6A59-29D3-4162-BC1D-5C38D242161F}"/>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a:extLst>
              <a:ext uri="{FF2B5EF4-FFF2-40B4-BE49-F238E27FC236}">
                <a16:creationId xmlns:a16="http://schemas.microsoft.com/office/drawing/2014/main" id="{16079624-2195-46B2-BE83-62CDB5AD04E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17420" y="29404838"/>
            <a:ext cx="2103120" cy="2103120"/>
          </a:xfrm>
          <a:prstGeom prst="rect">
            <a:avLst/>
          </a:prstGeom>
        </p:spPr>
      </p:pic>
      <p:pic>
        <p:nvPicPr>
          <p:cNvPr id="47" name="Picture 46">
            <a:extLst>
              <a:ext uri="{FF2B5EF4-FFF2-40B4-BE49-F238E27FC236}">
                <a16:creationId xmlns:a16="http://schemas.microsoft.com/office/drawing/2014/main" id="{801940B8-879C-4EC9-A31C-BAD56FDF6A8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6536" y="29404838"/>
            <a:ext cx="2103120" cy="2103120"/>
          </a:xfrm>
          <a:prstGeom prst="rect">
            <a:avLst/>
          </a:prstGeom>
        </p:spPr>
      </p:pic>
      <p:pic>
        <p:nvPicPr>
          <p:cNvPr id="48" name="Picture 47">
            <a:extLst>
              <a:ext uri="{FF2B5EF4-FFF2-40B4-BE49-F238E27FC236}">
                <a16:creationId xmlns:a16="http://schemas.microsoft.com/office/drawing/2014/main" id="{64443C30-FD45-4F1A-AA26-AF0F1C55CCF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164" y="29404838"/>
            <a:ext cx="2103120" cy="2103120"/>
          </a:xfrm>
          <a:prstGeom prst="rect">
            <a:avLst/>
          </a:prstGeom>
        </p:spPr>
      </p:pic>
      <p:pic>
        <p:nvPicPr>
          <p:cNvPr id="49" name="Picture 48">
            <a:extLst>
              <a:ext uri="{FF2B5EF4-FFF2-40B4-BE49-F238E27FC236}">
                <a16:creationId xmlns:a16="http://schemas.microsoft.com/office/drawing/2014/main" id="{54FEFDBE-8DFA-4815-9559-83AA4208117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3792" y="29404838"/>
            <a:ext cx="2103120" cy="2103120"/>
          </a:xfrm>
          <a:prstGeom prst="rect">
            <a:avLst/>
          </a:prstGeom>
        </p:spPr>
      </p:pic>
      <p:sp>
        <p:nvSpPr>
          <p:cNvPr id="50" name="TextBox 49">
            <a:extLst>
              <a:ext uri="{FF2B5EF4-FFF2-40B4-BE49-F238E27FC236}">
                <a16:creationId xmlns:a16="http://schemas.microsoft.com/office/drawing/2014/main" id="{39C19A84-25D1-4DAF-8BD2-358616ACB90C}"/>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8A5A9A"/>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89F75061-85FA-47FC-90D8-83E8D359794F}"/>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3F1FE4EA-3D3B-45D4-A544-31BB011AEC1F}"/>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8A5A9A"/>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36CC6830-2EB6-4E8C-8334-26D019EBED17}"/>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16A54319-34D0-4BAB-83D9-42CA8627F520}"/>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8A5A9A"/>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43AC280A-5454-4D31-9212-76F9ECFF3B99}"/>
              </a:ext>
            </a:extLst>
          </p:cNvPr>
          <p:cNvSpPr txBox="1">
            <a:spLocks/>
          </p:cNvSpPr>
          <p:nvPr/>
        </p:nvSpPr>
        <p:spPr>
          <a:xfrm>
            <a:off x="14681086" y="30235615"/>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483F9FEB-A09F-4445-A03D-AD51815084BE}"/>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8A5A9A"/>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EAC19D0-291A-4FD3-AD58-3953155ABE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customXml/itemProps3.xml><?xml version="1.0" encoding="utf-8"?>
<ds:datastoreItem xmlns:ds="http://schemas.openxmlformats.org/officeDocument/2006/customXml" ds:itemID="{D90CFEE1-6CF9-48A4-847C-73FF7C6846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12342</TotalTime>
  <Words>3252</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56</cp:revision>
  <dcterms:created xsi:type="dcterms:W3CDTF">2019-02-05T16:32:03Z</dcterms:created>
  <dcterms:modified xsi:type="dcterms:W3CDTF">2023-05-17T18:29:12Z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