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20"/>
  </p:notesMasterIdLst>
  <p:sldIdLst>
    <p:sldId id="321" r:id="rId5"/>
    <p:sldId id="326" r:id="rId6"/>
    <p:sldId id="322" r:id="rId7"/>
    <p:sldId id="328" r:id="rId8"/>
    <p:sldId id="324" r:id="rId9"/>
    <p:sldId id="329" r:id="rId10"/>
    <p:sldId id="337" r:id="rId11"/>
    <p:sldId id="331" r:id="rId12"/>
    <p:sldId id="332" r:id="rId13"/>
    <p:sldId id="333" r:id="rId14"/>
    <p:sldId id="334" r:id="rId15"/>
    <p:sldId id="341" r:id="rId16"/>
    <p:sldId id="342" r:id="rId17"/>
    <p:sldId id="343" r:id="rId18"/>
    <p:sldId id="30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y Nisbet-Wilcox" initials="BN" lastIdx="31" clrIdx="0">
    <p:extLst>
      <p:ext uri="{19B8F6BF-5375-455C-9EA6-DF929625EA0E}">
        <p15:presenceInfo xmlns:p15="http://schemas.microsoft.com/office/powerpoint/2012/main" userId="Brandy Nisbet-Wilcox" providerId="None"/>
      </p:ext>
    </p:extLst>
  </p:cmAuthor>
  <p:cmAuthor id="2" name="Robert Byles" initials="RB" lastIdx="19" clrIdx="1">
    <p:extLst>
      <p:ext uri="{19B8F6BF-5375-455C-9EA6-DF929625EA0E}">
        <p15:presenceInfo xmlns:p15="http://schemas.microsoft.com/office/powerpoint/2012/main" userId="S::robert.byles@ssaihq.com::c798ae76-1ca0-48cd-999b-80a00bd13fc4" providerId="AD"/>
      </p:ext>
    </p:extLst>
  </p:cmAuthor>
  <p:cmAuthor id="3" name="Mariam Moeen" initials="MM" lastIdx="6" clrIdx="2">
    <p:extLst>
      <p:ext uri="{19B8F6BF-5375-455C-9EA6-DF929625EA0E}">
        <p15:presenceInfo xmlns:p15="http://schemas.microsoft.com/office/powerpoint/2012/main" userId="S::mariam.moeen@ssaihq.com::c1b69b68-cc1f-484d-ad57-73624a873c43" providerId="AD"/>
      </p:ext>
    </p:extLst>
  </p:cmAuthor>
  <p:cmAuthor id="4" name="Adriana Le Compte" initials="ALC" lastIdx="11" clrIdx="3">
    <p:extLst>
      <p:ext uri="{19B8F6BF-5375-455C-9EA6-DF929625EA0E}">
        <p15:presenceInfo xmlns:p15="http://schemas.microsoft.com/office/powerpoint/2012/main" userId="Adriana Le Compte" providerId="None"/>
      </p:ext>
    </p:extLst>
  </p:cmAuthor>
  <p:cmAuthor id="5" name="Helen Turvene" initials="HT" lastIdx="3" clrIdx="4">
    <p:extLst>
      <p:ext uri="{19B8F6BF-5375-455C-9EA6-DF929625EA0E}">
        <p15:presenceInfo xmlns:p15="http://schemas.microsoft.com/office/powerpoint/2012/main" userId="S::helen.turvene@ssaihq.com::db5d54d0-6c93-4317-9972-321b80b94d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599A"/>
    <a:srgbClr val="B73B52"/>
    <a:srgbClr val="9EB13D"/>
    <a:srgbClr val="66A478"/>
    <a:srgbClr val="CD7142"/>
    <a:srgbClr val="CD7124"/>
    <a:srgbClr val="D0652A"/>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F99204-2111-4ACA-B047-BF7F647FA171}" v="64" dt="2021-11-04T22:06:22.449"/>
    <p1510:client id="{184FCBE3-6013-4424-A5BD-2DF0844307DA}" v="13" dt="2021-11-04T13:16:21.235"/>
    <p1510:client id="{195A03F8-0E92-4BE4-B57B-D4C867518C5E}" v="39" dt="2021-11-03T21:03:41.979"/>
    <p1510:client id="{211749AC-8ED3-4425-835A-0F078FABB1DE}" v="33" dt="2021-11-04T14:50:09.765"/>
    <p1510:client id="{336DC24D-2198-48D8-B0F1-E1BC96359AFE}" v="12" dt="2021-11-04T20:06:28.826"/>
    <p1510:client id="{3394D91E-F31B-495E-AE53-C64E42E0223F}" v="4" dt="2021-11-04T14:33:09.459"/>
    <p1510:client id="{3414E90F-65FB-4B23-B5F9-02274898EC6F}" v="554" dt="2021-11-02T21:50:25.124"/>
    <p1510:client id="{415103FC-158B-4424-B19C-9BF276EC69BB}" v="316" dt="2021-11-03T21:03:48.503"/>
    <p1510:client id="{425824B4-4071-4117-994A-AFBB33E17F59}" v="17" dt="2021-11-03T20:50:06.060"/>
    <p1510:client id="{431F5D69-E169-4F17-9D31-3DE3B2CE7108}" v="31" dt="2021-11-04T13:39:36.352"/>
    <p1510:client id="{44A6792D-4130-4225-99B7-6AF7B1ED85B6}" v="916" dt="2021-11-04T22:57:16.003"/>
    <p1510:client id="{56382757-3FAC-4583-B75B-9B26FC871320}" v="64" dt="2021-11-04T14:30:01.709"/>
    <p1510:client id="{5DCACFCB-2377-4F9E-9042-A9A006A972ED}" v="8" dt="2021-11-02T20:30:05.470"/>
    <p1510:client id="{61148C32-5D11-47B1-A4FD-A3C53C4477EC}" v="150" dt="2021-11-02T22:04:34.915"/>
    <p1510:client id="{68CA07B7-F1E0-4401-BC26-6D46F010EABA}" v="175" dt="2021-11-04T22:53:46.783"/>
    <p1510:client id="{68F8A93D-75E0-4BF0-8846-BCC7AD226EAF}" v="163" dt="2021-11-03T21:01:19.860"/>
    <p1510:client id="{6938FDF2-609A-4A63-9DD0-68E64C9F94B9}" v="332" dt="2021-11-02T21:03:49.534"/>
    <p1510:client id="{76AB6C3B-438A-48BF-A03F-17BBF61350FA}" v="157" dt="2021-11-04T13:33:53.730"/>
    <p1510:client id="{80F5D7DC-FB12-4F8D-9D16-4B9155296169}" v="1876" dt="2021-11-04T22:44:13.790"/>
    <p1510:client id="{87336D64-8701-46D6-8229-753E1FE6B93A}" v="17" dt="2021-11-04T23:04:37.873"/>
    <p1510:client id="{89053F63-46B4-4011-B848-B7B33A624A90}" v="5" dt="2021-11-03T21:05:08.589"/>
    <p1510:client id="{8E0F717E-4A49-4256-B781-7C3B501076EF}" v="221" dt="2021-11-02T20:28:49.889"/>
    <p1510:client id="{A37C6C60-9891-4C58-87CA-D69988C7D02F}" v="35" dt="2021-11-03T20:59:46.784"/>
    <p1510:client id="{A4265444-2FD0-4CD4-B453-3BF9452E018B}" v="26" dt="2021-11-03T20:28:23.226"/>
    <p1510:client id="{B2719DE4-E982-4EBE-B89E-684D44422B6E}" v="86" dt="2021-11-02T20:29:26.579"/>
    <p1510:client id="{B9A59D50-FFD3-4ACB-9501-A66DBC58B86C}" v="3" dt="2021-11-04T13:41:13.835"/>
    <p1510:client id="{CDCE3A2D-89E9-4C6E-97A9-DFD29534D524}" v="2046" dt="2021-11-04T23:05:08.562"/>
    <p1510:client id="{CE2CA215-9E40-48EB-85C0-F96D5B2FC18A}" v="180" dt="2021-11-02T22:46:05.188"/>
    <p1510:client id="{D09C115D-9085-497B-ACC7-5F5A5AF60BB8}" v="473" dt="2021-11-02T20:28:36.470"/>
    <p1510:client id="{D0C2E4B3-1501-45AE-8B68-30CC32DDE566}" v="11" dt="2021-11-02T22:47:11.448"/>
    <p1510:client id="{D1024432-779A-47F5-8668-9A6977D8FF02}" v="134" dt="2021-11-02T22:47:27.365"/>
    <p1510:client id="{D31499C8-7CC9-4E78-93BC-7DC410441D1B}" v="26" dt="2021-11-03T14:39:53.466"/>
    <p1510:client id="{DB432D7C-91CA-42CF-8AD5-A1321CCC69EF}" v="680" dt="2021-11-04T14:53:29.810"/>
    <p1510:client id="{E4CFAF8E-E628-4434-9865-BDB24CDAF939}" v="316" dt="2021-11-04T16:57:36.072"/>
    <p1510:client id="{EC62DE72-A8CD-4861-B6EC-4E787B2CCD6D}" v="701" dt="2021-11-02T21:35:45.8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853" autoAdjust="0"/>
  </p:normalViewPr>
  <p:slideViewPr>
    <p:cSldViewPr snapToGrid="0">
      <p:cViewPr varScale="1">
        <p:scale>
          <a:sx n="56" d="100"/>
          <a:sy n="56" d="100"/>
        </p:scale>
        <p:origin x="92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 Turvene" userId="S::helen.turvene@ssaihq.com::db5d54d0-6c93-4317-9972-321b80b94d61" providerId="AD" clId="Web-{B9A59D50-FFD3-4ACB-9501-A66DBC58B86C}"/>
    <pc:docChg chg="modSld">
      <pc:chgData name="Helen Turvene" userId="S::helen.turvene@ssaihq.com::db5d54d0-6c93-4317-9972-321b80b94d61" providerId="AD" clId="Web-{B9A59D50-FFD3-4ACB-9501-A66DBC58B86C}" dt="2021-11-04T13:41:13.835" v="2"/>
      <pc:docMkLst>
        <pc:docMk/>
      </pc:docMkLst>
      <pc:sldChg chg="addSp addAnim delAnim modAnim">
        <pc:chgData name="Helen Turvene" userId="S::helen.turvene@ssaihq.com::db5d54d0-6c93-4317-9972-321b80b94d61" providerId="AD" clId="Web-{B9A59D50-FFD3-4ACB-9501-A66DBC58B86C}" dt="2021-11-04T13:41:13.835" v="2"/>
        <pc:sldMkLst>
          <pc:docMk/>
          <pc:sldMk cId="2660077011" sldId="322"/>
        </pc:sldMkLst>
        <pc:grpChg chg="add">
          <ac:chgData name="Helen Turvene" userId="S::helen.turvene@ssaihq.com::db5d54d0-6c93-4317-9972-321b80b94d61" providerId="AD" clId="Web-{B9A59D50-FFD3-4ACB-9501-A66DBC58B86C}" dt="2021-11-04T13:41:05.850" v="0"/>
          <ac:grpSpMkLst>
            <pc:docMk/>
            <pc:sldMk cId="2660077011" sldId="322"/>
            <ac:grpSpMk id="2" creationId="{6733885E-15EC-4460-A3AD-3A11D524CA64}"/>
          </ac:grpSpMkLst>
        </pc:grpChg>
      </pc:sldChg>
    </pc:docChg>
  </pc:docChgLst>
  <pc:docChgLst>
    <pc:chgData name="Mariam Moeen" userId="S::mariam.moeen@ssaihq.com::c1b69b68-cc1f-484d-ad57-73624a873c43" providerId="AD" clId="Web-{D31499C8-7CC9-4E78-93BC-7DC410441D1B}"/>
    <pc:docChg chg="delSld modSld">
      <pc:chgData name="Mariam Moeen" userId="S::mariam.moeen@ssaihq.com::c1b69b68-cc1f-484d-ad57-73624a873c43" providerId="AD" clId="Web-{D31499C8-7CC9-4E78-93BC-7DC410441D1B}" dt="2021-11-03T14:39:52.591" v="18" actId="20577"/>
      <pc:docMkLst>
        <pc:docMk/>
      </pc:docMkLst>
      <pc:sldChg chg="modSp">
        <pc:chgData name="Mariam Moeen" userId="S::mariam.moeen@ssaihq.com::c1b69b68-cc1f-484d-ad57-73624a873c43" providerId="AD" clId="Web-{D31499C8-7CC9-4E78-93BC-7DC410441D1B}" dt="2021-11-03T14:39:25.496" v="16" actId="1076"/>
        <pc:sldMkLst>
          <pc:docMk/>
          <pc:sldMk cId="1915742596" sldId="331"/>
        </pc:sldMkLst>
        <pc:spChg chg="mod">
          <ac:chgData name="Mariam Moeen" userId="S::mariam.moeen@ssaihq.com::c1b69b68-cc1f-484d-ad57-73624a873c43" providerId="AD" clId="Web-{D31499C8-7CC9-4E78-93BC-7DC410441D1B}" dt="2021-11-03T14:39:25.481" v="15" actId="1076"/>
          <ac:spMkLst>
            <pc:docMk/>
            <pc:sldMk cId="1915742596" sldId="331"/>
            <ac:spMk id="7" creationId="{5008E26D-3623-4E58-959F-16A1B80F4F46}"/>
          </ac:spMkLst>
        </pc:spChg>
        <pc:picChg chg="mod">
          <ac:chgData name="Mariam Moeen" userId="S::mariam.moeen@ssaihq.com::c1b69b68-cc1f-484d-ad57-73624a873c43" providerId="AD" clId="Web-{D31499C8-7CC9-4E78-93BC-7DC410441D1B}" dt="2021-11-03T14:39:25.496" v="16" actId="1076"/>
          <ac:picMkLst>
            <pc:docMk/>
            <pc:sldMk cId="1915742596" sldId="331"/>
            <ac:picMk id="4" creationId="{5342FF9F-C235-406C-A95D-2D77C76BF2E5}"/>
          </ac:picMkLst>
        </pc:picChg>
      </pc:sldChg>
      <pc:sldChg chg="modSp">
        <pc:chgData name="Mariam Moeen" userId="S::mariam.moeen@ssaihq.com::c1b69b68-cc1f-484d-ad57-73624a873c43" providerId="AD" clId="Web-{D31499C8-7CC9-4E78-93BC-7DC410441D1B}" dt="2021-11-03T14:38:45.870" v="14" actId="1076"/>
        <pc:sldMkLst>
          <pc:docMk/>
          <pc:sldMk cId="296276423" sldId="332"/>
        </pc:sldMkLst>
        <pc:picChg chg="mod">
          <ac:chgData name="Mariam Moeen" userId="S::mariam.moeen@ssaihq.com::c1b69b68-cc1f-484d-ad57-73624a873c43" providerId="AD" clId="Web-{D31499C8-7CC9-4E78-93BC-7DC410441D1B}" dt="2021-11-03T14:38:37.917" v="11" actId="1076"/>
          <ac:picMkLst>
            <pc:docMk/>
            <pc:sldMk cId="296276423" sldId="332"/>
            <ac:picMk id="3" creationId="{0C514DAE-BCE4-4D90-866D-AA513E093DD9}"/>
          </ac:picMkLst>
        </pc:picChg>
        <pc:picChg chg="mod">
          <ac:chgData name="Mariam Moeen" userId="S::mariam.moeen@ssaihq.com::c1b69b68-cc1f-484d-ad57-73624a873c43" providerId="AD" clId="Web-{D31499C8-7CC9-4E78-93BC-7DC410441D1B}" dt="2021-11-03T14:38:41.136" v="13" actId="1076"/>
          <ac:picMkLst>
            <pc:docMk/>
            <pc:sldMk cId="296276423" sldId="332"/>
            <ac:picMk id="5" creationId="{E9CD47FB-E244-479C-972A-1444ED284CA6}"/>
          </ac:picMkLst>
        </pc:picChg>
        <pc:picChg chg="mod">
          <ac:chgData name="Mariam Moeen" userId="S::mariam.moeen@ssaihq.com::c1b69b68-cc1f-484d-ad57-73624a873c43" providerId="AD" clId="Web-{D31499C8-7CC9-4E78-93BC-7DC410441D1B}" dt="2021-11-03T14:38:45.870" v="14" actId="1076"/>
          <ac:picMkLst>
            <pc:docMk/>
            <pc:sldMk cId="296276423" sldId="332"/>
            <ac:picMk id="8" creationId="{A788CFF9-4F39-4ABD-99B7-5EF585E1EAFC}"/>
          </ac:picMkLst>
        </pc:picChg>
      </pc:sldChg>
      <pc:sldChg chg="modSp">
        <pc:chgData name="Mariam Moeen" userId="S::mariam.moeen@ssaihq.com::c1b69b68-cc1f-484d-ad57-73624a873c43" providerId="AD" clId="Web-{D31499C8-7CC9-4E78-93BC-7DC410441D1B}" dt="2021-11-03T14:37:54.635" v="8" actId="20577"/>
        <pc:sldMkLst>
          <pc:docMk/>
          <pc:sldMk cId="2649061405" sldId="337"/>
        </pc:sldMkLst>
        <pc:spChg chg="mod">
          <ac:chgData name="Mariam Moeen" userId="S::mariam.moeen@ssaihq.com::c1b69b68-cc1f-484d-ad57-73624a873c43" providerId="AD" clId="Web-{D31499C8-7CC9-4E78-93BC-7DC410441D1B}" dt="2021-11-03T14:37:35.572" v="2" actId="20577"/>
          <ac:spMkLst>
            <pc:docMk/>
            <pc:sldMk cId="2649061405" sldId="337"/>
            <ac:spMk id="5" creationId="{ECECDE61-9BE9-42E3-8362-D073A54F995B}"/>
          </ac:spMkLst>
        </pc:spChg>
        <pc:spChg chg="mod">
          <ac:chgData name="Mariam Moeen" userId="S::mariam.moeen@ssaihq.com::c1b69b68-cc1f-484d-ad57-73624a873c43" providerId="AD" clId="Web-{D31499C8-7CC9-4E78-93BC-7DC410441D1B}" dt="2021-11-03T14:37:54.635" v="8" actId="20577"/>
          <ac:spMkLst>
            <pc:docMk/>
            <pc:sldMk cId="2649061405" sldId="337"/>
            <ac:spMk id="9" creationId="{65E513BD-8CBA-404E-B1B7-BF2650192FAC}"/>
          </ac:spMkLst>
        </pc:spChg>
      </pc:sldChg>
      <pc:sldChg chg="del">
        <pc:chgData name="Mariam Moeen" userId="S::mariam.moeen@ssaihq.com::c1b69b68-cc1f-484d-ad57-73624a873c43" providerId="AD" clId="Web-{D31499C8-7CC9-4E78-93BC-7DC410441D1B}" dt="2021-11-03T14:37:44.010" v="3"/>
        <pc:sldMkLst>
          <pc:docMk/>
          <pc:sldMk cId="3883296059" sldId="340"/>
        </pc:sldMkLst>
      </pc:sldChg>
      <pc:sldChg chg="modSp">
        <pc:chgData name="Mariam Moeen" userId="S::mariam.moeen@ssaihq.com::c1b69b68-cc1f-484d-ad57-73624a873c43" providerId="AD" clId="Web-{D31499C8-7CC9-4E78-93BC-7DC410441D1B}" dt="2021-11-03T14:39:52.591" v="18" actId="20577"/>
        <pc:sldMkLst>
          <pc:docMk/>
          <pc:sldMk cId="2373008467" sldId="341"/>
        </pc:sldMkLst>
        <pc:spChg chg="mod">
          <ac:chgData name="Mariam Moeen" userId="S::mariam.moeen@ssaihq.com::c1b69b68-cc1f-484d-ad57-73624a873c43" providerId="AD" clId="Web-{D31499C8-7CC9-4E78-93BC-7DC410441D1B}" dt="2021-11-03T14:39:52.591" v="18" actId="20577"/>
          <ac:spMkLst>
            <pc:docMk/>
            <pc:sldMk cId="2373008467" sldId="341"/>
            <ac:spMk id="2" creationId="{00000000-0000-0000-0000-000000000000}"/>
          </ac:spMkLst>
        </pc:spChg>
      </pc:sldChg>
    </pc:docChg>
  </pc:docChgLst>
  <pc:docChgLst>
    <pc:chgData name="Mariam Moeen" userId="S::mariam.moeen@ssaihq.com::c1b69b68-cc1f-484d-ad57-73624a873c43" providerId="AD" clId="Web-{415103FC-158B-4424-B19C-9BF276EC69BB}"/>
    <pc:docChg chg="modSld">
      <pc:chgData name="Mariam Moeen" userId="S::mariam.moeen@ssaihq.com::c1b69b68-cc1f-484d-ad57-73624a873c43" providerId="AD" clId="Web-{415103FC-158B-4424-B19C-9BF276EC69BB}" dt="2021-11-03T21:03:48.503" v="253" actId="1076"/>
      <pc:docMkLst>
        <pc:docMk/>
      </pc:docMkLst>
      <pc:sldChg chg="addSp modSp">
        <pc:chgData name="Mariam Moeen" userId="S::mariam.moeen@ssaihq.com::c1b69b68-cc1f-484d-ad57-73624a873c43" providerId="AD" clId="Web-{415103FC-158B-4424-B19C-9BF276EC69BB}" dt="2021-11-03T20:48:37.491" v="101" actId="1076"/>
        <pc:sldMkLst>
          <pc:docMk/>
          <pc:sldMk cId="381960746" sldId="308"/>
        </pc:sldMkLst>
        <pc:spChg chg="mod">
          <ac:chgData name="Mariam Moeen" userId="S::mariam.moeen@ssaihq.com::c1b69b68-cc1f-484d-ad57-73624a873c43" providerId="AD" clId="Web-{415103FC-158B-4424-B19C-9BF276EC69BB}" dt="2021-11-03T20:48:12.100" v="91" actId="20577"/>
          <ac:spMkLst>
            <pc:docMk/>
            <pc:sldMk cId="381960746" sldId="308"/>
            <ac:spMk id="6" creationId="{00000000-0000-0000-0000-000000000000}"/>
          </ac:spMkLst>
        </pc:spChg>
        <pc:picChg chg="add mod">
          <ac:chgData name="Mariam Moeen" userId="S::mariam.moeen@ssaihq.com::c1b69b68-cc1f-484d-ad57-73624a873c43" providerId="AD" clId="Web-{415103FC-158B-4424-B19C-9BF276EC69BB}" dt="2021-11-03T20:48:37.491" v="101" actId="1076"/>
          <ac:picMkLst>
            <pc:docMk/>
            <pc:sldMk cId="381960746" sldId="308"/>
            <ac:picMk id="2" creationId="{BC246757-59E0-407D-95B2-2C9EA6473320}"/>
          </ac:picMkLst>
        </pc:picChg>
      </pc:sldChg>
      <pc:sldChg chg="addSp delSp modSp">
        <pc:chgData name="Mariam Moeen" userId="S::mariam.moeen@ssaihq.com::c1b69b68-cc1f-484d-ad57-73624a873c43" providerId="AD" clId="Web-{415103FC-158B-4424-B19C-9BF276EC69BB}" dt="2021-11-03T20:49:10.883" v="109" actId="1076"/>
        <pc:sldMkLst>
          <pc:docMk/>
          <pc:sldMk cId="3457887769" sldId="321"/>
        </pc:sldMkLst>
        <pc:spChg chg="mod">
          <ac:chgData name="Mariam Moeen" userId="S::mariam.moeen@ssaihq.com::c1b69b68-cc1f-484d-ad57-73624a873c43" providerId="AD" clId="Web-{415103FC-158B-4424-B19C-9BF276EC69BB}" dt="2021-11-03T20:49:01.851" v="107" actId="1076"/>
          <ac:spMkLst>
            <pc:docMk/>
            <pc:sldMk cId="3457887769" sldId="321"/>
            <ac:spMk id="3" creationId="{00000000-0000-0000-0000-000000000000}"/>
          </ac:spMkLst>
        </pc:spChg>
        <pc:spChg chg="mod">
          <ac:chgData name="Mariam Moeen" userId="S::mariam.moeen@ssaihq.com::c1b69b68-cc1f-484d-ad57-73624a873c43" providerId="AD" clId="Web-{415103FC-158B-4424-B19C-9BF276EC69BB}" dt="2021-11-03T20:49:10.883" v="109" actId="1076"/>
          <ac:spMkLst>
            <pc:docMk/>
            <pc:sldMk cId="3457887769" sldId="321"/>
            <ac:spMk id="4" creationId="{00000000-0000-0000-0000-000000000000}"/>
          </ac:spMkLst>
        </pc:spChg>
        <pc:picChg chg="add del">
          <ac:chgData name="Mariam Moeen" userId="S::mariam.moeen@ssaihq.com::c1b69b68-cc1f-484d-ad57-73624a873c43" providerId="AD" clId="Web-{415103FC-158B-4424-B19C-9BF276EC69BB}" dt="2021-11-03T20:48:29.491" v="99"/>
          <ac:picMkLst>
            <pc:docMk/>
            <pc:sldMk cId="3457887769" sldId="321"/>
            <ac:picMk id="8" creationId="{33C7D5DB-4647-4512-AFDF-1E0ABF95F8C5}"/>
          </ac:picMkLst>
        </pc:picChg>
      </pc:sldChg>
      <pc:sldChg chg="addSp delSp modSp">
        <pc:chgData name="Mariam Moeen" userId="S::mariam.moeen@ssaihq.com::c1b69b68-cc1f-484d-ad57-73624a873c43" providerId="AD" clId="Web-{415103FC-158B-4424-B19C-9BF276EC69BB}" dt="2021-11-03T20:50:14.588" v="113"/>
        <pc:sldMkLst>
          <pc:docMk/>
          <pc:sldMk cId="1915742596" sldId="331"/>
        </pc:sldMkLst>
        <pc:picChg chg="del mod">
          <ac:chgData name="Mariam Moeen" userId="S::mariam.moeen@ssaihq.com::c1b69b68-cc1f-484d-ad57-73624a873c43" providerId="AD" clId="Web-{415103FC-158B-4424-B19C-9BF276EC69BB}" dt="2021-11-03T20:50:14.588" v="113"/>
          <ac:picMkLst>
            <pc:docMk/>
            <pc:sldMk cId="1915742596" sldId="331"/>
            <ac:picMk id="10" creationId="{4C8F74F9-F681-460F-8C68-AFDD2F262067}"/>
          </ac:picMkLst>
        </pc:picChg>
        <pc:picChg chg="add">
          <ac:chgData name="Mariam Moeen" userId="S::mariam.moeen@ssaihq.com::c1b69b68-cc1f-484d-ad57-73624a873c43" providerId="AD" clId="Web-{415103FC-158B-4424-B19C-9BF276EC69BB}" dt="2021-11-03T20:46:39.082" v="50"/>
          <ac:picMkLst>
            <pc:docMk/>
            <pc:sldMk cId="1915742596" sldId="331"/>
            <ac:picMk id="15" creationId="{9FEB9C1C-594C-4916-84BC-6D606C1EA55E}"/>
          </ac:picMkLst>
        </pc:picChg>
        <pc:picChg chg="add mod">
          <ac:chgData name="Mariam Moeen" userId="S::mariam.moeen@ssaihq.com::c1b69b68-cc1f-484d-ad57-73624a873c43" providerId="AD" clId="Web-{415103FC-158B-4424-B19C-9BF276EC69BB}" dt="2021-11-03T20:50:13.354" v="112" actId="1076"/>
          <ac:picMkLst>
            <pc:docMk/>
            <pc:sldMk cId="1915742596" sldId="331"/>
            <ac:picMk id="17" creationId="{91889274-9D2F-4A9F-8F90-758C26B102E0}"/>
          </ac:picMkLst>
        </pc:picChg>
      </pc:sldChg>
      <pc:sldChg chg="addSp delSp modSp modCm">
        <pc:chgData name="Mariam Moeen" userId="S::mariam.moeen@ssaihq.com::c1b69b68-cc1f-484d-ad57-73624a873c43" providerId="AD" clId="Web-{415103FC-158B-4424-B19C-9BF276EC69BB}" dt="2021-11-03T21:03:24.674" v="247" actId="20577"/>
        <pc:sldMkLst>
          <pc:docMk/>
          <pc:sldMk cId="296276423" sldId="332"/>
        </pc:sldMkLst>
        <pc:spChg chg="mod">
          <ac:chgData name="Mariam Moeen" userId="S::mariam.moeen@ssaihq.com::c1b69b68-cc1f-484d-ad57-73624a873c43" providerId="AD" clId="Web-{415103FC-158B-4424-B19C-9BF276EC69BB}" dt="2021-11-03T20:44:40.219" v="36" actId="1076"/>
          <ac:spMkLst>
            <pc:docMk/>
            <pc:sldMk cId="296276423" sldId="332"/>
            <ac:spMk id="7" creationId="{C5E977E8-91A9-4B05-85B6-70781155BE82}"/>
          </ac:spMkLst>
        </pc:spChg>
        <pc:spChg chg="mod">
          <ac:chgData name="Mariam Moeen" userId="S::mariam.moeen@ssaihq.com::c1b69b68-cc1f-484d-ad57-73624a873c43" providerId="AD" clId="Web-{415103FC-158B-4424-B19C-9BF276EC69BB}" dt="2021-11-03T20:44:56.047" v="41" actId="1076"/>
          <ac:spMkLst>
            <pc:docMk/>
            <pc:sldMk cId="296276423" sldId="332"/>
            <ac:spMk id="10" creationId="{52CFD099-49AC-4A9C-A18B-8D4E4189E2AE}"/>
          </ac:spMkLst>
        </pc:spChg>
        <pc:spChg chg="mod">
          <ac:chgData name="Mariam Moeen" userId="S::mariam.moeen@ssaihq.com::c1b69b68-cc1f-484d-ad57-73624a873c43" providerId="AD" clId="Web-{415103FC-158B-4424-B19C-9BF276EC69BB}" dt="2021-11-03T20:44:34.843" v="35" actId="1076"/>
          <ac:spMkLst>
            <pc:docMk/>
            <pc:sldMk cId="296276423" sldId="332"/>
            <ac:spMk id="13" creationId="{9BC30287-25A5-49D0-8C8B-E461BAE55D63}"/>
          </ac:spMkLst>
        </pc:spChg>
        <pc:spChg chg="add mod">
          <ac:chgData name="Mariam Moeen" userId="S::mariam.moeen@ssaihq.com::c1b69b68-cc1f-484d-ad57-73624a873c43" providerId="AD" clId="Web-{415103FC-158B-4424-B19C-9BF276EC69BB}" dt="2021-11-03T21:02:34.750" v="214" actId="1076"/>
          <ac:spMkLst>
            <pc:docMk/>
            <pc:sldMk cId="296276423" sldId="332"/>
            <ac:spMk id="16" creationId="{B0B624B2-6C7A-46F5-9CA4-46C5DD092DEB}"/>
          </ac:spMkLst>
        </pc:spChg>
        <pc:spChg chg="add del mod">
          <ac:chgData name="Mariam Moeen" userId="S::mariam.moeen@ssaihq.com::c1b69b68-cc1f-484d-ad57-73624a873c43" providerId="AD" clId="Web-{415103FC-158B-4424-B19C-9BF276EC69BB}" dt="2021-11-03T21:03:14.533" v="244"/>
          <ac:spMkLst>
            <pc:docMk/>
            <pc:sldMk cId="296276423" sldId="332"/>
            <ac:spMk id="17" creationId="{0D84F8B9-F347-48D0-ACF7-44011D955E07}"/>
          </ac:spMkLst>
        </pc:spChg>
        <pc:spChg chg="add mod">
          <ac:chgData name="Mariam Moeen" userId="S::mariam.moeen@ssaihq.com::c1b69b68-cc1f-484d-ad57-73624a873c43" providerId="AD" clId="Web-{415103FC-158B-4424-B19C-9BF276EC69BB}" dt="2021-11-03T21:03:24.674" v="247" actId="20577"/>
          <ac:spMkLst>
            <pc:docMk/>
            <pc:sldMk cId="296276423" sldId="332"/>
            <ac:spMk id="18" creationId="{A40DCA4B-6114-47C6-838E-A88A9D3F2666}"/>
          </ac:spMkLst>
        </pc:spChg>
        <pc:picChg chg="del">
          <ac:chgData name="Mariam Moeen" userId="S::mariam.moeen@ssaihq.com::c1b69b68-cc1f-484d-ad57-73624a873c43" providerId="AD" clId="Web-{415103FC-158B-4424-B19C-9BF276EC69BB}" dt="2021-11-03T20:41:00.368" v="0"/>
          <ac:picMkLst>
            <pc:docMk/>
            <pc:sldMk cId="296276423" sldId="332"/>
            <ac:picMk id="3" creationId="{0C514DAE-BCE4-4D90-866D-AA513E093DD9}"/>
          </ac:picMkLst>
        </pc:picChg>
        <pc:picChg chg="del">
          <ac:chgData name="Mariam Moeen" userId="S::mariam.moeen@ssaihq.com::c1b69b68-cc1f-484d-ad57-73624a873c43" providerId="AD" clId="Web-{415103FC-158B-4424-B19C-9BF276EC69BB}" dt="2021-11-03T20:44:20.952" v="34"/>
          <ac:picMkLst>
            <pc:docMk/>
            <pc:sldMk cId="296276423" sldId="332"/>
            <ac:picMk id="4" creationId="{49E221E3-4845-4C40-B6E7-C48B2D39A555}"/>
          </ac:picMkLst>
        </pc:picChg>
        <pc:picChg chg="del">
          <ac:chgData name="Mariam Moeen" userId="S::mariam.moeen@ssaihq.com::c1b69b68-cc1f-484d-ad57-73624a873c43" providerId="AD" clId="Web-{415103FC-158B-4424-B19C-9BF276EC69BB}" dt="2021-11-03T20:41:02.103" v="1"/>
          <ac:picMkLst>
            <pc:docMk/>
            <pc:sldMk cId="296276423" sldId="332"/>
            <ac:picMk id="5" creationId="{E9CD47FB-E244-479C-972A-1444ED284CA6}"/>
          </ac:picMkLst>
        </pc:picChg>
        <pc:picChg chg="mod">
          <ac:chgData name="Mariam Moeen" userId="S::mariam.moeen@ssaihq.com::c1b69b68-cc1f-484d-ad57-73624a873c43" providerId="AD" clId="Web-{415103FC-158B-4424-B19C-9BF276EC69BB}" dt="2021-11-03T20:44:56.032" v="40" actId="1076"/>
          <ac:picMkLst>
            <pc:docMk/>
            <pc:sldMk cId="296276423" sldId="332"/>
            <ac:picMk id="6" creationId="{8D138F16-D689-483C-8FD3-9FAC4794AC5A}"/>
          </ac:picMkLst>
        </pc:picChg>
        <pc:picChg chg="mod">
          <ac:chgData name="Mariam Moeen" userId="S::mariam.moeen@ssaihq.com::c1b69b68-cc1f-484d-ad57-73624a873c43" providerId="AD" clId="Web-{415103FC-158B-4424-B19C-9BF276EC69BB}" dt="2021-11-03T20:44:46.609" v="37" actId="1076"/>
          <ac:picMkLst>
            <pc:docMk/>
            <pc:sldMk cId="296276423" sldId="332"/>
            <ac:picMk id="8" creationId="{A788CFF9-4F39-4ABD-99B7-5EF585E1EAFC}"/>
          </ac:picMkLst>
        </pc:picChg>
        <pc:picChg chg="add mod modCrop">
          <ac:chgData name="Mariam Moeen" userId="S::mariam.moeen@ssaihq.com::c1b69b68-cc1f-484d-ad57-73624a873c43" providerId="AD" clId="Web-{415103FC-158B-4424-B19C-9BF276EC69BB}" dt="2021-11-03T20:44:50.375" v="38" actId="1076"/>
          <ac:picMkLst>
            <pc:docMk/>
            <pc:sldMk cId="296276423" sldId="332"/>
            <ac:picMk id="9" creationId="{C9321BD6-ADD2-43C9-B3FE-E360FEBAB6B0}"/>
          </ac:picMkLst>
        </pc:picChg>
        <pc:picChg chg="add mod modCrop">
          <ac:chgData name="Mariam Moeen" userId="S::mariam.moeen@ssaihq.com::c1b69b68-cc1f-484d-ad57-73624a873c43" providerId="AD" clId="Web-{415103FC-158B-4424-B19C-9BF276EC69BB}" dt="2021-11-03T20:44:50.516" v="39" actId="1076"/>
          <ac:picMkLst>
            <pc:docMk/>
            <pc:sldMk cId="296276423" sldId="332"/>
            <ac:picMk id="11" creationId="{81C2E37F-7410-41DC-A495-F10D0675D4EC}"/>
          </ac:picMkLst>
        </pc:picChg>
        <pc:picChg chg="mod">
          <ac:chgData name="Mariam Moeen" userId="S::mariam.moeen@ssaihq.com::c1b69b68-cc1f-484d-ad57-73624a873c43" providerId="AD" clId="Web-{415103FC-158B-4424-B19C-9BF276EC69BB}" dt="2021-11-03T20:44:18.421" v="33" actId="1076"/>
          <ac:picMkLst>
            <pc:docMk/>
            <pc:sldMk cId="296276423" sldId="332"/>
            <ac:picMk id="12" creationId="{AB798C45-014A-4760-BE50-0753A4EEFC77}"/>
          </ac:picMkLst>
        </pc:picChg>
        <pc:picChg chg="add mod">
          <ac:chgData name="Mariam Moeen" userId="S::mariam.moeen@ssaihq.com::c1b69b68-cc1f-484d-ad57-73624a873c43" providerId="AD" clId="Web-{415103FC-158B-4424-B19C-9BF276EC69BB}" dt="2021-11-03T20:46:29.738" v="49" actId="1076"/>
          <ac:picMkLst>
            <pc:docMk/>
            <pc:sldMk cId="296276423" sldId="332"/>
            <ac:picMk id="14" creationId="{FF2A35E1-B199-442B-BA00-44BA72BB9E68}"/>
          </ac:picMkLst>
        </pc:picChg>
        <pc:picChg chg="add mod">
          <ac:chgData name="Mariam Moeen" userId="S::mariam.moeen@ssaihq.com::c1b69b68-cc1f-484d-ad57-73624a873c43" providerId="AD" clId="Web-{415103FC-158B-4424-B19C-9BF276EC69BB}" dt="2021-11-03T20:51:05.230" v="120" actId="1076"/>
          <ac:picMkLst>
            <pc:docMk/>
            <pc:sldMk cId="296276423" sldId="332"/>
            <ac:picMk id="15" creationId="{8E2250D2-CF26-495B-87A2-40D392797CE7}"/>
          </ac:picMkLst>
        </pc:picChg>
      </pc:sldChg>
      <pc:sldChg chg="addSp delSp modSp">
        <pc:chgData name="Mariam Moeen" userId="S::mariam.moeen@ssaihq.com::c1b69b68-cc1f-484d-ad57-73624a873c43" providerId="AD" clId="Web-{415103FC-158B-4424-B19C-9BF276EC69BB}" dt="2021-11-03T21:03:38.909" v="252" actId="1076"/>
        <pc:sldMkLst>
          <pc:docMk/>
          <pc:sldMk cId="1522561436" sldId="333"/>
        </pc:sldMkLst>
        <pc:spChg chg="add mod">
          <ac:chgData name="Mariam Moeen" userId="S::mariam.moeen@ssaihq.com::c1b69b68-cc1f-484d-ad57-73624a873c43" providerId="AD" clId="Web-{415103FC-158B-4424-B19C-9BF276EC69BB}" dt="2021-11-03T21:03:37.112" v="250" actId="1076"/>
          <ac:spMkLst>
            <pc:docMk/>
            <pc:sldMk cId="1522561436" sldId="333"/>
            <ac:spMk id="18" creationId="{91287AC6-BD62-45CD-9FE4-0988D068365A}"/>
          </ac:spMkLst>
        </pc:spChg>
        <pc:spChg chg="add mod">
          <ac:chgData name="Mariam Moeen" userId="S::mariam.moeen@ssaihq.com::c1b69b68-cc1f-484d-ad57-73624a873c43" providerId="AD" clId="Web-{415103FC-158B-4424-B19C-9BF276EC69BB}" dt="2021-11-03T21:03:37.127" v="251" actId="1076"/>
          <ac:spMkLst>
            <pc:docMk/>
            <pc:sldMk cId="1522561436" sldId="333"/>
            <ac:spMk id="20" creationId="{25AD38A4-90E1-4A9F-A494-F84571B4748A}"/>
          </ac:spMkLst>
        </pc:spChg>
        <pc:picChg chg="add mod">
          <ac:chgData name="Mariam Moeen" userId="S::mariam.moeen@ssaihq.com::c1b69b68-cc1f-484d-ad57-73624a873c43" providerId="AD" clId="Web-{415103FC-158B-4424-B19C-9BF276EC69BB}" dt="2021-11-03T21:00:57.263" v="191" actId="1076"/>
          <ac:picMkLst>
            <pc:docMk/>
            <pc:sldMk cId="1522561436" sldId="333"/>
            <ac:picMk id="4" creationId="{81973FB0-82E6-4796-8D57-0B201F5DC7BF}"/>
          </ac:picMkLst>
        </pc:picChg>
        <pc:picChg chg="mod">
          <ac:chgData name="Mariam Moeen" userId="S::mariam.moeen@ssaihq.com::c1b69b68-cc1f-484d-ad57-73624a873c43" providerId="AD" clId="Web-{415103FC-158B-4424-B19C-9BF276EC69BB}" dt="2021-11-03T21:03:38.909" v="252" actId="1076"/>
          <ac:picMkLst>
            <pc:docMk/>
            <pc:sldMk cId="1522561436" sldId="333"/>
            <ac:picMk id="8" creationId="{7ECF55BD-8E02-4F1E-9EAA-9A68F28F8934}"/>
          </ac:picMkLst>
        </pc:picChg>
        <pc:picChg chg="del">
          <ac:chgData name="Mariam Moeen" userId="S::mariam.moeen@ssaihq.com::c1b69b68-cc1f-484d-ad57-73624a873c43" providerId="AD" clId="Web-{415103FC-158B-4424-B19C-9BF276EC69BB}" dt="2021-11-03T20:50:51.245" v="117"/>
          <ac:picMkLst>
            <pc:docMk/>
            <pc:sldMk cId="1522561436" sldId="333"/>
            <ac:picMk id="9" creationId="{9F9395E3-DB2F-4746-A1DB-5A7B99EA40B6}"/>
          </ac:picMkLst>
        </pc:picChg>
        <pc:picChg chg="mod">
          <ac:chgData name="Mariam Moeen" userId="S::mariam.moeen@ssaihq.com::c1b69b68-cc1f-484d-ad57-73624a873c43" providerId="AD" clId="Web-{415103FC-158B-4424-B19C-9BF276EC69BB}" dt="2021-11-03T21:01:04.982" v="192" actId="1076"/>
          <ac:picMkLst>
            <pc:docMk/>
            <pc:sldMk cId="1522561436" sldId="333"/>
            <ac:picMk id="11" creationId="{5DEB098B-3BD0-4D4D-BE9D-7B4DC9454E42}"/>
          </ac:picMkLst>
        </pc:picChg>
        <pc:picChg chg="mod modCrop">
          <ac:chgData name="Mariam Moeen" userId="S::mariam.moeen@ssaihq.com::c1b69b68-cc1f-484d-ad57-73624a873c43" providerId="AD" clId="Web-{415103FC-158B-4424-B19C-9BF276EC69BB}" dt="2021-11-03T21:00:55.873" v="190" actId="1076"/>
          <ac:picMkLst>
            <pc:docMk/>
            <pc:sldMk cId="1522561436" sldId="333"/>
            <ac:picMk id="12" creationId="{1E3EA931-C46F-43EE-8380-6A76D9C48D44}"/>
          </ac:picMkLst>
        </pc:picChg>
        <pc:picChg chg="add mod">
          <ac:chgData name="Mariam Moeen" userId="S::mariam.moeen@ssaihq.com::c1b69b68-cc1f-484d-ad57-73624a873c43" providerId="AD" clId="Web-{415103FC-158B-4424-B19C-9BF276EC69BB}" dt="2021-11-03T20:50:55.761" v="119" actId="1076"/>
          <ac:picMkLst>
            <pc:docMk/>
            <pc:sldMk cId="1522561436" sldId="333"/>
            <ac:picMk id="13" creationId="{28C01AC3-97B7-4EAA-8175-D3606D8898F4}"/>
          </ac:picMkLst>
        </pc:picChg>
        <pc:picChg chg="del mod">
          <ac:chgData name="Mariam Moeen" userId="S::mariam.moeen@ssaihq.com::c1b69b68-cc1f-484d-ad57-73624a873c43" providerId="AD" clId="Web-{415103FC-158B-4424-B19C-9BF276EC69BB}" dt="2021-11-03T20:59:20.760" v="169"/>
          <ac:picMkLst>
            <pc:docMk/>
            <pc:sldMk cId="1522561436" sldId="333"/>
            <ac:picMk id="14" creationId="{761631A5-0958-48D3-AE84-D4A96871D42C}"/>
          </ac:picMkLst>
        </pc:picChg>
        <pc:picChg chg="mod">
          <ac:chgData name="Mariam Moeen" userId="S::mariam.moeen@ssaihq.com::c1b69b68-cc1f-484d-ad57-73624a873c43" providerId="AD" clId="Web-{415103FC-158B-4424-B19C-9BF276EC69BB}" dt="2021-11-03T21:01:07.013" v="193" actId="1076"/>
          <ac:picMkLst>
            <pc:docMk/>
            <pc:sldMk cId="1522561436" sldId="333"/>
            <ac:picMk id="15" creationId="{1E0D73A2-25E0-47E4-A998-9AAE113D7FF1}"/>
          </ac:picMkLst>
        </pc:picChg>
        <pc:picChg chg="add del mod">
          <ac:chgData name="Mariam Moeen" userId="S::mariam.moeen@ssaihq.com::c1b69b68-cc1f-484d-ad57-73624a873c43" providerId="AD" clId="Web-{415103FC-158B-4424-B19C-9BF276EC69BB}" dt="2021-11-03T21:00:12.496" v="183"/>
          <ac:picMkLst>
            <pc:docMk/>
            <pc:sldMk cId="1522561436" sldId="333"/>
            <ac:picMk id="16" creationId="{6410896F-4050-4901-981A-388D7711AB55}"/>
          </ac:picMkLst>
        </pc:picChg>
      </pc:sldChg>
      <pc:sldChg chg="addSp modSp">
        <pc:chgData name="Mariam Moeen" userId="S::mariam.moeen@ssaihq.com::c1b69b68-cc1f-484d-ad57-73624a873c43" providerId="AD" clId="Web-{415103FC-158B-4424-B19C-9BF276EC69BB}" dt="2021-11-03T21:03:48.503" v="253" actId="1076"/>
        <pc:sldMkLst>
          <pc:docMk/>
          <pc:sldMk cId="1878498108" sldId="334"/>
        </pc:sldMkLst>
        <pc:spChg chg="add mod">
          <ac:chgData name="Mariam Moeen" userId="S::mariam.moeen@ssaihq.com::c1b69b68-cc1f-484d-ad57-73624a873c43" providerId="AD" clId="Web-{415103FC-158B-4424-B19C-9BF276EC69BB}" dt="2021-11-03T20:56:40.396" v="154" actId="20577"/>
          <ac:spMkLst>
            <pc:docMk/>
            <pc:sldMk cId="1878498108" sldId="334"/>
            <ac:spMk id="8" creationId="{2F331C2F-F8D4-4420-8B44-0F170A249A15}"/>
          </ac:spMkLst>
        </pc:spChg>
        <pc:spChg chg="add mod">
          <ac:chgData name="Mariam Moeen" userId="S::mariam.moeen@ssaihq.com::c1b69b68-cc1f-484d-ad57-73624a873c43" providerId="AD" clId="Web-{415103FC-158B-4424-B19C-9BF276EC69BB}" dt="2021-11-03T20:56:44.428" v="156" actId="20577"/>
          <ac:spMkLst>
            <pc:docMk/>
            <pc:sldMk cId="1878498108" sldId="334"/>
            <ac:spMk id="10" creationId="{440C5C6A-91ED-49D9-8651-ADA4928A74C1}"/>
          </ac:spMkLst>
        </pc:spChg>
        <pc:spChg chg="add mod">
          <ac:chgData name="Mariam Moeen" userId="S::mariam.moeen@ssaihq.com::c1b69b68-cc1f-484d-ad57-73624a873c43" providerId="AD" clId="Web-{415103FC-158B-4424-B19C-9BF276EC69BB}" dt="2021-11-03T20:56:55.287" v="158" actId="1076"/>
          <ac:spMkLst>
            <pc:docMk/>
            <pc:sldMk cId="1878498108" sldId="334"/>
            <ac:spMk id="18" creationId="{03AD77AE-35BF-4439-A308-B253BD2DD83D}"/>
          </ac:spMkLst>
        </pc:spChg>
        <pc:picChg chg="mod modCrop">
          <ac:chgData name="Mariam Moeen" userId="S::mariam.moeen@ssaihq.com::c1b69b68-cc1f-484d-ad57-73624a873c43" providerId="AD" clId="Web-{415103FC-158B-4424-B19C-9BF276EC69BB}" dt="2021-11-03T21:03:48.503" v="253" actId="1076"/>
          <ac:picMkLst>
            <pc:docMk/>
            <pc:sldMk cId="1878498108" sldId="334"/>
            <ac:picMk id="3" creationId="{7DD1B732-73EF-4D5F-A931-2E69A5BB58DC}"/>
          </ac:picMkLst>
        </pc:picChg>
        <pc:picChg chg="add mod ord">
          <ac:chgData name="Mariam Moeen" userId="S::mariam.moeen@ssaihq.com::c1b69b68-cc1f-484d-ad57-73624a873c43" providerId="AD" clId="Web-{415103FC-158B-4424-B19C-9BF276EC69BB}" dt="2021-11-03T20:51:33.262" v="126"/>
          <ac:picMkLst>
            <pc:docMk/>
            <pc:sldMk cId="1878498108" sldId="334"/>
            <ac:picMk id="4" creationId="{EF4EBCD2-A460-4B25-BB90-BC658E7B0187}"/>
          </ac:picMkLst>
        </pc:picChg>
        <pc:picChg chg="add">
          <ac:chgData name="Mariam Moeen" userId="S::mariam.moeen@ssaihq.com::c1b69b68-cc1f-484d-ad57-73624a873c43" providerId="AD" clId="Web-{415103FC-158B-4424-B19C-9BF276EC69BB}" dt="2021-11-03T20:53:04.218" v="131"/>
          <ac:picMkLst>
            <pc:docMk/>
            <pc:sldMk cId="1878498108" sldId="334"/>
            <ac:picMk id="6" creationId="{D4EF8B83-0F9C-4851-B02D-7F8E3BB3EA93}"/>
          </ac:picMkLst>
        </pc:picChg>
        <pc:picChg chg="add">
          <ac:chgData name="Mariam Moeen" userId="S::mariam.moeen@ssaihq.com::c1b69b68-cc1f-484d-ad57-73624a873c43" providerId="AD" clId="Web-{415103FC-158B-4424-B19C-9BF276EC69BB}" dt="2021-11-03T20:53:04.249" v="134"/>
          <ac:picMkLst>
            <pc:docMk/>
            <pc:sldMk cId="1878498108" sldId="334"/>
            <ac:picMk id="12" creationId="{5ECC0599-8238-4C22-AF28-FEC4F63DC1C0}"/>
          </ac:picMkLst>
        </pc:picChg>
        <pc:picChg chg="add mod">
          <ac:chgData name="Mariam Moeen" userId="S::mariam.moeen@ssaihq.com::c1b69b68-cc1f-484d-ad57-73624a873c43" providerId="AD" clId="Web-{415103FC-158B-4424-B19C-9BF276EC69BB}" dt="2021-11-03T20:56:22.536" v="151" actId="1076"/>
          <ac:picMkLst>
            <pc:docMk/>
            <pc:sldMk cId="1878498108" sldId="334"/>
            <ac:picMk id="14" creationId="{DD4373FE-9407-4DFE-9F08-0112FBC9E25C}"/>
          </ac:picMkLst>
        </pc:picChg>
        <pc:picChg chg="add mod">
          <ac:chgData name="Mariam Moeen" userId="S::mariam.moeen@ssaihq.com::c1b69b68-cc1f-484d-ad57-73624a873c43" providerId="AD" clId="Web-{415103FC-158B-4424-B19C-9BF276EC69BB}" dt="2021-11-03T20:56:55.272" v="157" actId="1076"/>
          <ac:picMkLst>
            <pc:docMk/>
            <pc:sldMk cId="1878498108" sldId="334"/>
            <ac:picMk id="16" creationId="{8B8C554C-E895-415C-9F94-AF0CA41CA416}"/>
          </ac:picMkLst>
        </pc:picChg>
      </pc:sldChg>
    </pc:docChg>
  </pc:docChgLst>
  <pc:docChgLst>
    <pc:chgData name="Mariam Moeen" userId="S::mariam.moeen@ssaihq.com::c1b69b68-cc1f-484d-ad57-73624a873c43" providerId="AD" clId="Web-{DB432D7C-91CA-42CF-8AD5-A1321CCC69EF}"/>
    <pc:docChg chg="modSld">
      <pc:chgData name="Mariam Moeen" userId="S::mariam.moeen@ssaihq.com::c1b69b68-cc1f-484d-ad57-73624a873c43" providerId="AD" clId="Web-{DB432D7C-91CA-42CF-8AD5-A1321CCC69EF}" dt="2021-11-04T14:53:29.810" v="458" actId="1076"/>
      <pc:docMkLst>
        <pc:docMk/>
      </pc:docMkLst>
      <pc:sldChg chg="addSp delSp modSp">
        <pc:chgData name="Mariam Moeen" userId="S::mariam.moeen@ssaihq.com::c1b69b68-cc1f-484d-ad57-73624a873c43" providerId="AD" clId="Web-{DB432D7C-91CA-42CF-8AD5-A1321CCC69EF}" dt="2021-11-04T14:53:29.810" v="458" actId="1076"/>
        <pc:sldMkLst>
          <pc:docMk/>
          <pc:sldMk cId="381960746" sldId="308"/>
        </pc:sldMkLst>
        <pc:spChg chg="add mod">
          <ac:chgData name="Mariam Moeen" userId="S::mariam.moeen@ssaihq.com::c1b69b68-cc1f-484d-ad57-73624a873c43" providerId="AD" clId="Web-{DB432D7C-91CA-42CF-8AD5-A1321CCC69EF}" dt="2021-11-04T14:51:24.245" v="447" actId="1076"/>
          <ac:spMkLst>
            <pc:docMk/>
            <pc:sldMk cId="381960746" sldId="308"/>
            <ac:spMk id="4" creationId="{D54631F8-2DEA-4BC5-AEA8-D01619D584B1}"/>
          </ac:spMkLst>
        </pc:spChg>
        <pc:spChg chg="mod">
          <ac:chgData name="Mariam Moeen" userId="S::mariam.moeen@ssaihq.com::c1b69b68-cc1f-484d-ad57-73624a873c43" providerId="AD" clId="Web-{DB432D7C-91CA-42CF-8AD5-A1321CCC69EF}" dt="2021-11-04T14:43:23.140" v="295" actId="1076"/>
          <ac:spMkLst>
            <pc:docMk/>
            <pc:sldMk cId="381960746" sldId="308"/>
            <ac:spMk id="6" creationId="{00000000-0000-0000-0000-000000000000}"/>
          </ac:spMkLst>
        </pc:spChg>
        <pc:spChg chg="add mod">
          <ac:chgData name="Mariam Moeen" userId="S::mariam.moeen@ssaihq.com::c1b69b68-cc1f-484d-ad57-73624a873c43" providerId="AD" clId="Web-{DB432D7C-91CA-42CF-8AD5-A1321CCC69EF}" dt="2021-11-04T14:51:19.213" v="445" actId="1076"/>
          <ac:spMkLst>
            <pc:docMk/>
            <pc:sldMk cId="381960746" sldId="308"/>
            <ac:spMk id="7" creationId="{EA4192DA-F487-49CF-B6D6-64739EE0D4FB}"/>
          </ac:spMkLst>
        </pc:spChg>
        <pc:spChg chg="add mod">
          <ac:chgData name="Mariam Moeen" userId="S::mariam.moeen@ssaihq.com::c1b69b68-cc1f-484d-ad57-73624a873c43" providerId="AD" clId="Web-{DB432D7C-91CA-42CF-8AD5-A1321CCC69EF}" dt="2021-11-04T14:51:27.776" v="449" actId="1076"/>
          <ac:spMkLst>
            <pc:docMk/>
            <pc:sldMk cId="381960746" sldId="308"/>
            <ac:spMk id="9" creationId="{92FABBD8-39E3-4BDA-8820-3F53ECD85C5E}"/>
          </ac:spMkLst>
        </pc:spChg>
        <pc:spChg chg="add mod">
          <ac:chgData name="Mariam Moeen" userId="S::mariam.moeen@ssaihq.com::c1b69b68-cc1f-484d-ad57-73624a873c43" providerId="AD" clId="Web-{DB432D7C-91CA-42CF-8AD5-A1321CCC69EF}" dt="2021-11-04T14:53:06.966" v="453" actId="1076"/>
          <ac:spMkLst>
            <pc:docMk/>
            <pc:sldMk cId="381960746" sldId="308"/>
            <ac:spMk id="10" creationId="{D37CA6A3-30A9-425D-BAA4-966F57F7D938}"/>
          </ac:spMkLst>
        </pc:spChg>
        <pc:spChg chg="add mod">
          <ac:chgData name="Mariam Moeen" userId="S::mariam.moeen@ssaihq.com::c1b69b68-cc1f-484d-ad57-73624a873c43" providerId="AD" clId="Web-{DB432D7C-91CA-42CF-8AD5-A1321CCC69EF}" dt="2021-11-04T14:53:29.763" v="455" actId="1076"/>
          <ac:spMkLst>
            <pc:docMk/>
            <pc:sldMk cId="381960746" sldId="308"/>
            <ac:spMk id="15" creationId="{8E827C6A-05CA-439E-A53F-EC753B68A64B}"/>
          </ac:spMkLst>
        </pc:spChg>
        <pc:spChg chg="add del">
          <ac:chgData name="Mariam Moeen" userId="S::mariam.moeen@ssaihq.com::c1b69b68-cc1f-484d-ad57-73624a873c43" providerId="AD" clId="Web-{DB432D7C-91CA-42CF-8AD5-A1321CCC69EF}" dt="2021-11-04T14:49:25.133" v="401"/>
          <ac:spMkLst>
            <pc:docMk/>
            <pc:sldMk cId="381960746" sldId="308"/>
            <ac:spMk id="16" creationId="{2A61FB17-75C6-4BC1-95CD-BCF0526BBA14}"/>
          </ac:spMkLst>
        </pc:spChg>
        <pc:spChg chg="add del mod">
          <ac:chgData name="Mariam Moeen" userId="S::mariam.moeen@ssaihq.com::c1b69b68-cc1f-484d-ad57-73624a873c43" providerId="AD" clId="Web-{DB432D7C-91CA-42CF-8AD5-A1321CCC69EF}" dt="2021-11-04T14:49:36.523" v="404"/>
          <ac:spMkLst>
            <pc:docMk/>
            <pc:sldMk cId="381960746" sldId="308"/>
            <ac:spMk id="17" creationId="{C1C034D5-9A42-48ED-9D76-A3BE14B22090}"/>
          </ac:spMkLst>
        </pc:spChg>
        <pc:spChg chg="add mod">
          <ac:chgData name="Mariam Moeen" userId="S::mariam.moeen@ssaihq.com::c1b69b68-cc1f-484d-ad57-73624a873c43" providerId="AD" clId="Web-{DB432D7C-91CA-42CF-8AD5-A1321CCC69EF}" dt="2021-11-04T14:53:29.779" v="456" actId="1076"/>
          <ac:spMkLst>
            <pc:docMk/>
            <pc:sldMk cId="381960746" sldId="308"/>
            <ac:spMk id="18" creationId="{DCA5E814-C5E6-4DF4-A875-B54BD4B1FDF3}"/>
          </ac:spMkLst>
        </pc:spChg>
        <pc:spChg chg="add mod">
          <ac:chgData name="Mariam Moeen" userId="S::mariam.moeen@ssaihq.com::c1b69b68-cc1f-484d-ad57-73624a873c43" providerId="AD" clId="Web-{DB432D7C-91CA-42CF-8AD5-A1321CCC69EF}" dt="2021-11-04T14:53:29.794" v="457" actId="1076"/>
          <ac:spMkLst>
            <pc:docMk/>
            <pc:sldMk cId="381960746" sldId="308"/>
            <ac:spMk id="19" creationId="{560E156E-33BE-4662-9D1D-51E28950A03A}"/>
          </ac:spMkLst>
        </pc:spChg>
        <pc:spChg chg="add mod">
          <ac:chgData name="Mariam Moeen" userId="S::mariam.moeen@ssaihq.com::c1b69b68-cc1f-484d-ad57-73624a873c43" providerId="AD" clId="Web-{DB432D7C-91CA-42CF-8AD5-A1321CCC69EF}" dt="2021-11-04T14:53:29.810" v="458" actId="1076"/>
          <ac:spMkLst>
            <pc:docMk/>
            <pc:sldMk cId="381960746" sldId="308"/>
            <ac:spMk id="20" creationId="{7D719C3B-A65A-4E98-963B-F25E5F85A1F8}"/>
          </ac:spMkLst>
        </pc:spChg>
        <pc:grpChg chg="add mod">
          <ac:chgData name="Mariam Moeen" userId="S::mariam.moeen@ssaihq.com::c1b69b68-cc1f-484d-ad57-73624a873c43" providerId="AD" clId="Web-{DB432D7C-91CA-42CF-8AD5-A1321CCC69EF}" dt="2021-11-04T14:53:15.497" v="454" actId="1076"/>
          <ac:grpSpMkLst>
            <pc:docMk/>
            <pc:sldMk cId="381960746" sldId="308"/>
            <ac:grpSpMk id="14" creationId="{6834BE70-0AD4-407F-A849-D650D27F5BC7}"/>
          </ac:grpSpMkLst>
        </pc:grpChg>
        <pc:picChg chg="mod modCrop">
          <ac:chgData name="Mariam Moeen" userId="S::mariam.moeen@ssaihq.com::c1b69b68-cc1f-484d-ad57-73624a873c43" providerId="AD" clId="Web-{DB432D7C-91CA-42CF-8AD5-A1321CCC69EF}" dt="2021-11-04T14:47:37.599" v="364" actId="1076"/>
          <ac:picMkLst>
            <pc:docMk/>
            <pc:sldMk cId="381960746" sldId="308"/>
            <ac:picMk id="2" creationId="{BC246757-59E0-407D-95B2-2C9EA6473320}"/>
          </ac:picMkLst>
        </pc:picChg>
        <pc:picChg chg="mod">
          <ac:chgData name="Mariam Moeen" userId="S::mariam.moeen@ssaihq.com::c1b69b68-cc1f-484d-ad57-73624a873c43" providerId="AD" clId="Web-{DB432D7C-91CA-42CF-8AD5-A1321CCC69EF}" dt="2021-11-04T14:51:22.245" v="446" actId="1076"/>
          <ac:picMkLst>
            <pc:docMk/>
            <pc:sldMk cId="381960746" sldId="308"/>
            <ac:picMk id="3" creationId="{C1B2862E-123E-4A8B-948A-8CFD859ACB28}"/>
          </ac:picMkLst>
        </pc:picChg>
        <pc:picChg chg="add mod">
          <ac:chgData name="Mariam Moeen" userId="S::mariam.moeen@ssaihq.com::c1b69b68-cc1f-484d-ad57-73624a873c43" providerId="AD" clId="Web-{DB432D7C-91CA-42CF-8AD5-A1321CCC69EF}" dt="2021-11-04T14:51:13.635" v="444" actId="1076"/>
          <ac:picMkLst>
            <pc:docMk/>
            <pc:sldMk cId="381960746" sldId="308"/>
            <ac:picMk id="5" creationId="{87D43D8E-6475-4C23-B6B6-54CB5549DC08}"/>
          </ac:picMkLst>
        </pc:picChg>
        <pc:picChg chg="add mod">
          <ac:chgData name="Mariam Moeen" userId="S::mariam.moeen@ssaihq.com::c1b69b68-cc1f-484d-ad57-73624a873c43" providerId="AD" clId="Web-{DB432D7C-91CA-42CF-8AD5-A1321CCC69EF}" dt="2021-11-04T14:51:29.417" v="450" actId="1076"/>
          <ac:picMkLst>
            <pc:docMk/>
            <pc:sldMk cId="381960746" sldId="308"/>
            <ac:picMk id="8" creationId="{49C1984C-235A-48FF-BDCF-8719D21F639E}"/>
          </ac:picMkLst>
        </pc:picChg>
        <pc:picChg chg="add mod modCrop">
          <ac:chgData name="Mariam Moeen" userId="S::mariam.moeen@ssaihq.com::c1b69b68-cc1f-484d-ad57-73624a873c43" providerId="AD" clId="Web-{DB432D7C-91CA-42CF-8AD5-A1321CCC69EF}" dt="2021-11-04T14:48:04.631" v="371" actId="1076"/>
          <ac:picMkLst>
            <pc:docMk/>
            <pc:sldMk cId="381960746" sldId="308"/>
            <ac:picMk id="11" creationId="{CF0EA8AA-1308-434D-A05B-FA3BAECE6C36}"/>
          </ac:picMkLst>
        </pc:picChg>
        <pc:picChg chg="add mod modCrop">
          <ac:chgData name="Mariam Moeen" userId="S::mariam.moeen@ssaihq.com::c1b69b68-cc1f-484d-ad57-73624a873c43" providerId="AD" clId="Web-{DB432D7C-91CA-42CF-8AD5-A1321CCC69EF}" dt="2021-11-04T14:48:08.162" v="372" actId="1076"/>
          <ac:picMkLst>
            <pc:docMk/>
            <pc:sldMk cId="381960746" sldId="308"/>
            <ac:picMk id="12" creationId="{0966B073-FFC0-4DDF-8C6C-29572EDE23B2}"/>
          </ac:picMkLst>
        </pc:picChg>
        <pc:picChg chg="add mod modCrop">
          <ac:chgData name="Mariam Moeen" userId="S::mariam.moeen@ssaihq.com::c1b69b68-cc1f-484d-ad57-73624a873c43" providerId="AD" clId="Web-{DB432D7C-91CA-42CF-8AD5-A1321CCC69EF}" dt="2021-11-04T14:48:22.850" v="373" actId="1076"/>
          <ac:picMkLst>
            <pc:docMk/>
            <pc:sldMk cId="381960746" sldId="308"/>
            <ac:picMk id="13" creationId="{58255EAC-0466-434D-B344-1665261A9C28}"/>
          </ac:picMkLst>
        </pc:picChg>
      </pc:sldChg>
      <pc:sldChg chg="addCm">
        <pc:chgData name="Mariam Moeen" userId="S::mariam.moeen@ssaihq.com::c1b69b68-cc1f-484d-ad57-73624a873c43" providerId="AD" clId="Web-{DB432D7C-91CA-42CF-8AD5-A1321CCC69EF}" dt="2021-11-04T14:52:37.575" v="452"/>
        <pc:sldMkLst>
          <pc:docMk/>
          <pc:sldMk cId="2660077011" sldId="322"/>
        </pc:sldMkLst>
      </pc:sldChg>
      <pc:sldChg chg="modSp">
        <pc:chgData name="Mariam Moeen" userId="S::mariam.moeen@ssaihq.com::c1b69b68-cc1f-484d-ad57-73624a873c43" providerId="AD" clId="Web-{DB432D7C-91CA-42CF-8AD5-A1321CCC69EF}" dt="2021-11-04T14:33:09.814" v="25" actId="20577"/>
        <pc:sldMkLst>
          <pc:docMk/>
          <pc:sldMk cId="3704260616" sldId="328"/>
        </pc:sldMkLst>
        <pc:spChg chg="mod">
          <ac:chgData name="Mariam Moeen" userId="S::mariam.moeen@ssaihq.com::c1b69b68-cc1f-484d-ad57-73624a873c43" providerId="AD" clId="Web-{DB432D7C-91CA-42CF-8AD5-A1321CCC69EF}" dt="2021-11-04T14:33:09.814" v="25" actId="20577"/>
          <ac:spMkLst>
            <pc:docMk/>
            <pc:sldMk cId="3704260616" sldId="328"/>
            <ac:spMk id="6" creationId="{AA928990-D963-4ED7-B18E-066EB5F3D3E2}"/>
          </ac:spMkLst>
        </pc:spChg>
      </pc:sldChg>
      <pc:sldChg chg="modSp">
        <pc:chgData name="Mariam Moeen" userId="S::mariam.moeen@ssaihq.com::c1b69b68-cc1f-484d-ad57-73624a873c43" providerId="AD" clId="Web-{DB432D7C-91CA-42CF-8AD5-A1321CCC69EF}" dt="2021-11-04T14:33:23.705" v="28" actId="20577"/>
        <pc:sldMkLst>
          <pc:docMk/>
          <pc:sldMk cId="3713698730" sldId="329"/>
        </pc:sldMkLst>
        <pc:spChg chg="mod">
          <ac:chgData name="Mariam Moeen" userId="S::mariam.moeen@ssaihq.com::c1b69b68-cc1f-484d-ad57-73624a873c43" providerId="AD" clId="Web-{DB432D7C-91CA-42CF-8AD5-A1321CCC69EF}" dt="2021-11-04T14:33:20.236" v="27" actId="20577"/>
          <ac:spMkLst>
            <pc:docMk/>
            <pc:sldMk cId="3713698730" sldId="329"/>
            <ac:spMk id="46" creationId="{AA7282A9-AC96-4D69-B20A-06DF5A4D252F}"/>
          </ac:spMkLst>
        </pc:spChg>
        <pc:spChg chg="mod">
          <ac:chgData name="Mariam Moeen" userId="S::mariam.moeen@ssaihq.com::c1b69b68-cc1f-484d-ad57-73624a873c43" providerId="AD" clId="Web-{DB432D7C-91CA-42CF-8AD5-A1321CCC69EF}" dt="2021-11-04T14:33:23.705" v="28" actId="20577"/>
          <ac:spMkLst>
            <pc:docMk/>
            <pc:sldMk cId="3713698730" sldId="329"/>
            <ac:spMk id="53" creationId="{DF9C48CC-13AD-4150-B73B-AE4A61F27237}"/>
          </ac:spMkLst>
        </pc:spChg>
      </pc:sldChg>
      <pc:sldChg chg="modSp">
        <pc:chgData name="Mariam Moeen" userId="S::mariam.moeen@ssaihq.com::c1b69b68-cc1f-484d-ad57-73624a873c43" providerId="AD" clId="Web-{DB432D7C-91CA-42CF-8AD5-A1321CCC69EF}" dt="2021-11-04T14:32:19.344" v="5" actId="20577"/>
        <pc:sldMkLst>
          <pc:docMk/>
          <pc:sldMk cId="2649061405" sldId="337"/>
        </pc:sldMkLst>
        <pc:spChg chg="mod">
          <ac:chgData name="Mariam Moeen" userId="S::mariam.moeen@ssaihq.com::c1b69b68-cc1f-484d-ad57-73624a873c43" providerId="AD" clId="Web-{DB432D7C-91CA-42CF-8AD5-A1321CCC69EF}" dt="2021-11-04T14:32:12.765" v="1" actId="20577"/>
          <ac:spMkLst>
            <pc:docMk/>
            <pc:sldMk cId="2649061405" sldId="337"/>
            <ac:spMk id="5" creationId="{ECECDE61-9BE9-42E3-8362-D073A54F995B}"/>
          </ac:spMkLst>
        </pc:spChg>
        <pc:spChg chg="mod">
          <ac:chgData name="Mariam Moeen" userId="S::mariam.moeen@ssaihq.com::c1b69b68-cc1f-484d-ad57-73624a873c43" providerId="AD" clId="Web-{DB432D7C-91CA-42CF-8AD5-A1321CCC69EF}" dt="2021-11-04T14:32:18.203" v="3" actId="20577"/>
          <ac:spMkLst>
            <pc:docMk/>
            <pc:sldMk cId="2649061405" sldId="337"/>
            <ac:spMk id="11" creationId="{0A2C942B-7A40-4210-8D7A-AD8A2CD71EF7}"/>
          </ac:spMkLst>
        </pc:spChg>
        <pc:spChg chg="mod">
          <ac:chgData name="Mariam Moeen" userId="S::mariam.moeen@ssaihq.com::c1b69b68-cc1f-484d-ad57-73624a873c43" providerId="AD" clId="Web-{DB432D7C-91CA-42CF-8AD5-A1321CCC69EF}" dt="2021-11-04T14:32:19.344" v="5" actId="20577"/>
          <ac:spMkLst>
            <pc:docMk/>
            <pc:sldMk cId="2649061405" sldId="337"/>
            <ac:spMk id="13" creationId="{EFEE6872-EC3F-4491-BC54-2471241BEDD9}"/>
          </ac:spMkLst>
        </pc:spChg>
      </pc:sldChg>
    </pc:docChg>
  </pc:docChgLst>
  <pc:docChgLst>
    <pc:chgData name="Albert Kodua" userId="S::albert.kodua@ssaihq.com::f9636d90-fbd3-4247-a943-2bf393d611eb" providerId="AD" clId="Web-{B2719DE4-E982-4EBE-B89E-684D44422B6E}"/>
    <pc:docChg chg="addSld delSld modSld">
      <pc:chgData name="Albert Kodua" userId="S::albert.kodua@ssaihq.com::f9636d90-fbd3-4247-a943-2bf393d611eb" providerId="AD" clId="Web-{B2719DE4-E982-4EBE-B89E-684D44422B6E}" dt="2021-11-02T20:29:26.579" v="83" actId="1076"/>
      <pc:docMkLst>
        <pc:docMk/>
      </pc:docMkLst>
      <pc:sldChg chg="addSp delSp modSp modNotes">
        <pc:chgData name="Albert Kodua" userId="S::albert.kodua@ssaihq.com::f9636d90-fbd3-4247-a943-2bf393d611eb" providerId="AD" clId="Web-{B2719DE4-E982-4EBE-B89E-684D44422B6E}" dt="2021-11-02T20:28:42.687" v="72" actId="14100"/>
        <pc:sldMkLst>
          <pc:docMk/>
          <pc:sldMk cId="2043267040" sldId="330"/>
        </pc:sldMkLst>
        <pc:spChg chg="mod">
          <ac:chgData name="Albert Kodua" userId="S::albert.kodua@ssaihq.com::f9636d90-fbd3-4247-a943-2bf393d611eb" providerId="AD" clId="Web-{B2719DE4-E982-4EBE-B89E-684D44422B6E}" dt="2021-11-02T20:26:25.528" v="59" actId="20577"/>
          <ac:spMkLst>
            <pc:docMk/>
            <pc:sldMk cId="2043267040" sldId="330"/>
            <ac:spMk id="2" creationId="{00000000-0000-0000-0000-000000000000}"/>
          </ac:spMkLst>
        </pc:spChg>
        <pc:spChg chg="mod">
          <ac:chgData name="Albert Kodua" userId="S::albert.kodua@ssaihq.com::f9636d90-fbd3-4247-a943-2bf393d611eb" providerId="AD" clId="Web-{B2719DE4-E982-4EBE-B89E-684D44422B6E}" dt="2021-11-02T20:25:01.651" v="35" actId="20577"/>
          <ac:spMkLst>
            <pc:docMk/>
            <pc:sldMk cId="2043267040" sldId="330"/>
            <ac:spMk id="3" creationId="{00000000-0000-0000-0000-000000000000}"/>
          </ac:spMkLst>
        </pc:spChg>
        <pc:spChg chg="add del mod">
          <ac:chgData name="Albert Kodua" userId="S::albert.kodua@ssaihq.com::f9636d90-fbd3-4247-a943-2bf393d611eb" providerId="AD" clId="Web-{B2719DE4-E982-4EBE-B89E-684D44422B6E}" dt="2021-11-02T20:25:17.792" v="38"/>
          <ac:spMkLst>
            <pc:docMk/>
            <pc:sldMk cId="2043267040" sldId="330"/>
            <ac:spMk id="5" creationId="{47C63709-92FA-46A0-966B-E6561335E95B}"/>
          </ac:spMkLst>
        </pc:spChg>
        <pc:picChg chg="del">
          <ac:chgData name="Albert Kodua" userId="S::albert.kodua@ssaihq.com::f9636d90-fbd3-4247-a943-2bf393d611eb" providerId="AD" clId="Web-{B2719DE4-E982-4EBE-B89E-684D44422B6E}" dt="2021-11-02T20:19:58.722" v="29"/>
          <ac:picMkLst>
            <pc:docMk/>
            <pc:sldMk cId="2043267040" sldId="330"/>
            <ac:picMk id="4" creationId="{0687224C-4200-44FE-A2E4-21E73570CC4C}"/>
          </ac:picMkLst>
        </pc:picChg>
        <pc:picChg chg="add del mod">
          <ac:chgData name="Albert Kodua" userId="S::albert.kodua@ssaihq.com::f9636d90-fbd3-4247-a943-2bf393d611eb" providerId="AD" clId="Web-{B2719DE4-E982-4EBE-B89E-684D44422B6E}" dt="2021-11-02T20:26:00.496" v="44"/>
          <ac:picMkLst>
            <pc:docMk/>
            <pc:sldMk cId="2043267040" sldId="330"/>
            <ac:picMk id="6" creationId="{CF0B7251-16C0-4F42-8A56-DB554A606739}"/>
          </ac:picMkLst>
        </pc:picChg>
        <pc:picChg chg="add del mod">
          <ac:chgData name="Albert Kodua" userId="S::albert.kodua@ssaihq.com::f9636d90-fbd3-4247-a943-2bf393d611eb" providerId="AD" clId="Web-{B2719DE4-E982-4EBE-B89E-684D44422B6E}" dt="2021-11-02T20:26:48.841" v="61"/>
          <ac:picMkLst>
            <pc:docMk/>
            <pc:sldMk cId="2043267040" sldId="330"/>
            <ac:picMk id="7" creationId="{1E295B83-0316-46F5-A98E-697820C8F440}"/>
          </ac:picMkLst>
        </pc:picChg>
        <pc:picChg chg="add del mod">
          <ac:chgData name="Albert Kodua" userId="S::albert.kodua@ssaihq.com::f9636d90-fbd3-4247-a943-2bf393d611eb" providerId="AD" clId="Web-{B2719DE4-E982-4EBE-B89E-684D44422B6E}" dt="2021-11-02T20:27:56.264" v="67"/>
          <ac:picMkLst>
            <pc:docMk/>
            <pc:sldMk cId="2043267040" sldId="330"/>
            <ac:picMk id="8" creationId="{9B5CE326-51DD-457E-990F-57CB717CFEBF}"/>
          </ac:picMkLst>
        </pc:picChg>
        <pc:picChg chg="add mod">
          <ac:chgData name="Albert Kodua" userId="S::albert.kodua@ssaihq.com::f9636d90-fbd3-4247-a943-2bf393d611eb" providerId="AD" clId="Web-{B2719DE4-E982-4EBE-B89E-684D44422B6E}" dt="2021-11-02T20:28:42.687" v="72" actId="14100"/>
          <ac:picMkLst>
            <pc:docMk/>
            <pc:sldMk cId="2043267040" sldId="330"/>
            <ac:picMk id="9" creationId="{B82D3D95-BFC7-48CD-AC53-534872128D2F}"/>
          </ac:picMkLst>
        </pc:picChg>
      </pc:sldChg>
      <pc:sldChg chg="modSp add replId">
        <pc:chgData name="Albert Kodua" userId="S::albert.kodua@ssaihq.com::f9636d90-fbd3-4247-a943-2bf393d611eb" providerId="AD" clId="Web-{B2719DE4-E982-4EBE-B89E-684D44422B6E}" dt="2021-11-02T20:19:23.987" v="26" actId="20577"/>
        <pc:sldMkLst>
          <pc:docMk/>
          <pc:sldMk cId="1878498108" sldId="334"/>
        </pc:sldMkLst>
        <pc:spChg chg="mod">
          <ac:chgData name="Albert Kodua" userId="S::albert.kodua@ssaihq.com::f9636d90-fbd3-4247-a943-2bf393d611eb" providerId="AD" clId="Web-{B2719DE4-E982-4EBE-B89E-684D44422B6E}" dt="2021-11-02T20:19:23.987" v="26" actId="20577"/>
          <ac:spMkLst>
            <pc:docMk/>
            <pc:sldMk cId="1878498108" sldId="334"/>
            <ac:spMk id="2" creationId="{00000000-0000-0000-0000-000000000000}"/>
          </ac:spMkLst>
        </pc:spChg>
      </pc:sldChg>
      <pc:sldChg chg="del">
        <pc:chgData name="Albert Kodua" userId="S::albert.kodua@ssaihq.com::f9636d90-fbd3-4247-a943-2bf393d611eb" providerId="AD" clId="Web-{B2719DE4-E982-4EBE-B89E-684D44422B6E}" dt="2021-11-02T20:18:45.939" v="0"/>
        <pc:sldMkLst>
          <pc:docMk/>
          <pc:sldMk cId="2126353841" sldId="334"/>
        </pc:sldMkLst>
      </pc:sldChg>
      <pc:sldChg chg="new del">
        <pc:chgData name="Albert Kodua" userId="S::albert.kodua@ssaihq.com::f9636d90-fbd3-4247-a943-2bf393d611eb" providerId="AD" clId="Web-{B2719DE4-E982-4EBE-B89E-684D44422B6E}" dt="2021-11-02T20:18:55.768" v="2"/>
        <pc:sldMkLst>
          <pc:docMk/>
          <pc:sldMk cId="3528326871" sldId="334"/>
        </pc:sldMkLst>
      </pc:sldChg>
      <pc:sldChg chg="new del">
        <pc:chgData name="Albert Kodua" userId="S::albert.kodua@ssaihq.com::f9636d90-fbd3-4247-a943-2bf393d611eb" providerId="AD" clId="Web-{B2719DE4-E982-4EBE-B89E-684D44422B6E}" dt="2021-11-02T20:19:53.206" v="28"/>
        <pc:sldMkLst>
          <pc:docMk/>
          <pc:sldMk cId="1634450811" sldId="335"/>
        </pc:sldMkLst>
      </pc:sldChg>
      <pc:sldChg chg="addSp delSp modSp new del">
        <pc:chgData name="Albert Kodua" userId="S::albert.kodua@ssaihq.com::f9636d90-fbd3-4247-a943-2bf393d611eb" providerId="AD" clId="Web-{B2719DE4-E982-4EBE-B89E-684D44422B6E}" dt="2021-11-02T20:28:55.719" v="74"/>
        <pc:sldMkLst>
          <pc:docMk/>
          <pc:sldMk cId="3070031950" sldId="335"/>
        </pc:sldMkLst>
        <pc:picChg chg="add del mod">
          <ac:chgData name="Albert Kodua" userId="S::albert.kodua@ssaihq.com::f9636d90-fbd3-4247-a943-2bf393d611eb" providerId="AD" clId="Web-{B2719DE4-E982-4EBE-B89E-684D44422B6E}" dt="2021-11-02T20:27:33.217" v="64"/>
          <ac:picMkLst>
            <pc:docMk/>
            <pc:sldMk cId="3070031950" sldId="335"/>
            <ac:picMk id="2" creationId="{58E05A61-D33E-4D98-ABAC-2883242628B0}"/>
          </ac:picMkLst>
        </pc:picChg>
      </pc:sldChg>
      <pc:sldChg chg="addSp delSp modSp add replId">
        <pc:chgData name="Albert Kodua" userId="S::albert.kodua@ssaihq.com::f9636d90-fbd3-4247-a943-2bf393d611eb" providerId="AD" clId="Web-{B2719DE4-E982-4EBE-B89E-684D44422B6E}" dt="2021-11-02T20:29:26.579" v="83" actId="1076"/>
        <pc:sldMkLst>
          <pc:docMk/>
          <pc:sldMk cId="1216619079" sldId="336"/>
        </pc:sldMkLst>
        <pc:spChg chg="mod">
          <ac:chgData name="Albert Kodua" userId="S::albert.kodua@ssaihq.com::f9636d90-fbd3-4247-a943-2bf393d611eb" providerId="AD" clId="Web-{B2719DE4-E982-4EBE-B89E-684D44422B6E}" dt="2021-11-02T20:28:58.875" v="77" actId="20577"/>
          <ac:spMkLst>
            <pc:docMk/>
            <pc:sldMk cId="1216619079" sldId="336"/>
            <ac:spMk id="2" creationId="{00000000-0000-0000-0000-000000000000}"/>
          </ac:spMkLst>
        </pc:spChg>
        <pc:picChg chg="add mod">
          <ac:chgData name="Albert Kodua" userId="S::albert.kodua@ssaihq.com::f9636d90-fbd3-4247-a943-2bf393d611eb" providerId="AD" clId="Web-{B2719DE4-E982-4EBE-B89E-684D44422B6E}" dt="2021-11-02T20:29:26.579" v="83" actId="1076"/>
          <ac:picMkLst>
            <pc:docMk/>
            <pc:sldMk cId="1216619079" sldId="336"/>
            <ac:picMk id="4" creationId="{398F65A4-2BD2-446A-8F34-B4477650DA50}"/>
          </ac:picMkLst>
        </pc:picChg>
        <pc:picChg chg="del">
          <ac:chgData name="Albert Kodua" userId="S::albert.kodua@ssaihq.com::f9636d90-fbd3-4247-a943-2bf393d611eb" providerId="AD" clId="Web-{B2719DE4-E982-4EBE-B89E-684D44422B6E}" dt="2021-11-02T20:29:12.204" v="78"/>
          <ac:picMkLst>
            <pc:docMk/>
            <pc:sldMk cId="1216619079" sldId="336"/>
            <ac:picMk id="9" creationId="{B82D3D95-BFC7-48CD-AC53-534872128D2F}"/>
          </ac:picMkLst>
        </pc:picChg>
      </pc:sldChg>
    </pc:docChg>
  </pc:docChgLst>
  <pc:docChgLst>
    <pc:chgData name="Albert Kodua" userId="S::albert.kodua@ssaihq.com::f9636d90-fbd3-4247-a943-2bf393d611eb" providerId="AD" clId="Web-{A37C6C60-9891-4C58-87CA-D69988C7D02F}"/>
    <pc:docChg chg="addSld delSld modSld">
      <pc:chgData name="Albert Kodua" userId="S::albert.kodua@ssaihq.com::f9636d90-fbd3-4247-a943-2bf393d611eb" providerId="AD" clId="Web-{A37C6C60-9891-4C58-87CA-D69988C7D02F}" dt="2021-11-03T20:59:46.784" v="30" actId="1076"/>
      <pc:docMkLst>
        <pc:docMk/>
      </pc:docMkLst>
      <pc:sldChg chg="addSp delSp modSp">
        <pc:chgData name="Albert Kodua" userId="S::albert.kodua@ssaihq.com::f9636d90-fbd3-4247-a943-2bf393d611eb" providerId="AD" clId="Web-{A37C6C60-9891-4C58-87CA-D69988C7D02F}" dt="2021-11-03T20:59:46.784" v="30" actId="1076"/>
        <pc:sldMkLst>
          <pc:docMk/>
          <pc:sldMk cId="1522561436" sldId="333"/>
        </pc:sldMkLst>
        <pc:picChg chg="del">
          <ac:chgData name="Albert Kodua" userId="S::albert.kodua@ssaihq.com::f9636d90-fbd3-4247-a943-2bf393d611eb" providerId="AD" clId="Web-{A37C6C60-9891-4C58-87CA-D69988C7D02F}" dt="2021-11-03T20:54:43.291" v="0"/>
          <ac:picMkLst>
            <pc:docMk/>
            <pc:sldMk cId="1522561436" sldId="333"/>
            <ac:picMk id="3" creationId="{6F3F808B-1922-4A3E-98DC-DDA09F91652A}"/>
          </ac:picMkLst>
        </pc:picChg>
        <pc:picChg chg="del">
          <ac:chgData name="Albert Kodua" userId="S::albert.kodua@ssaihq.com::f9636d90-fbd3-4247-a943-2bf393d611eb" providerId="AD" clId="Web-{A37C6C60-9891-4C58-87CA-D69988C7D02F}" dt="2021-11-03T20:54:45.275" v="1"/>
          <ac:picMkLst>
            <pc:docMk/>
            <pc:sldMk cId="1522561436" sldId="333"/>
            <ac:picMk id="7" creationId="{3FFE13DE-9F3F-4C19-AD5C-E6C294CCF795}"/>
          </ac:picMkLst>
        </pc:picChg>
        <pc:picChg chg="mod">
          <ac:chgData name="Albert Kodua" userId="S::albert.kodua@ssaihq.com::f9636d90-fbd3-4247-a943-2bf393d611eb" providerId="AD" clId="Web-{A37C6C60-9891-4C58-87CA-D69988C7D02F}" dt="2021-11-03T20:57:33.796" v="24" actId="1076"/>
          <ac:picMkLst>
            <pc:docMk/>
            <pc:sldMk cId="1522561436" sldId="333"/>
            <ac:picMk id="8" creationId="{7ECF55BD-8E02-4F1E-9EAA-9A68F28F8934}"/>
          </ac:picMkLst>
        </pc:picChg>
        <pc:picChg chg="add mod">
          <ac:chgData name="Albert Kodua" userId="S::albert.kodua@ssaihq.com::f9636d90-fbd3-4247-a943-2bf393d611eb" providerId="AD" clId="Web-{A37C6C60-9891-4C58-87CA-D69988C7D02F}" dt="2021-11-03T20:57:26.780" v="23" actId="14100"/>
          <ac:picMkLst>
            <pc:docMk/>
            <pc:sldMk cId="1522561436" sldId="333"/>
            <ac:picMk id="11" creationId="{5DEB098B-3BD0-4D4D-BE9D-7B4DC9454E42}"/>
          </ac:picMkLst>
        </pc:picChg>
        <pc:picChg chg="add mod">
          <ac:chgData name="Albert Kodua" userId="S::albert.kodua@ssaihq.com::f9636d90-fbd3-4247-a943-2bf393d611eb" providerId="AD" clId="Web-{A37C6C60-9891-4C58-87CA-D69988C7D02F}" dt="2021-11-03T20:57:14.233" v="21" actId="1076"/>
          <ac:picMkLst>
            <pc:docMk/>
            <pc:sldMk cId="1522561436" sldId="333"/>
            <ac:picMk id="14" creationId="{761631A5-0958-48D3-AE84-D4A96871D42C}"/>
          </ac:picMkLst>
        </pc:picChg>
        <pc:picChg chg="add mod">
          <ac:chgData name="Albert Kodua" userId="S::albert.kodua@ssaihq.com::f9636d90-fbd3-4247-a943-2bf393d611eb" providerId="AD" clId="Web-{A37C6C60-9891-4C58-87CA-D69988C7D02F}" dt="2021-11-03T20:59:46.784" v="30" actId="1076"/>
          <ac:picMkLst>
            <pc:docMk/>
            <pc:sldMk cId="1522561436" sldId="333"/>
            <ac:picMk id="15" creationId="{1E0D73A2-25E0-47E4-A998-9AAE113D7FF1}"/>
          </ac:picMkLst>
        </pc:picChg>
      </pc:sldChg>
      <pc:sldChg chg="addSp delSp modSp">
        <pc:chgData name="Albert Kodua" userId="S::albert.kodua@ssaihq.com::f9636d90-fbd3-4247-a943-2bf393d611eb" providerId="AD" clId="Web-{A37C6C60-9891-4C58-87CA-D69988C7D02F}" dt="2021-11-03T20:56:00.137" v="14"/>
        <pc:sldMkLst>
          <pc:docMk/>
          <pc:sldMk cId="1878498108" sldId="334"/>
        </pc:sldMkLst>
        <pc:picChg chg="add del mod">
          <ac:chgData name="Albert Kodua" userId="S::albert.kodua@ssaihq.com::f9636d90-fbd3-4247-a943-2bf393d611eb" providerId="AD" clId="Web-{A37C6C60-9891-4C58-87CA-D69988C7D02F}" dt="2021-11-03T20:56:00.137" v="14"/>
          <ac:picMkLst>
            <pc:docMk/>
            <pc:sldMk cId="1878498108" sldId="334"/>
            <ac:picMk id="5" creationId="{309E719A-4092-4508-8DB6-5DEC539341F7}"/>
          </ac:picMkLst>
        </pc:picChg>
      </pc:sldChg>
      <pc:sldChg chg="new del">
        <pc:chgData name="Albert Kodua" userId="S::albert.kodua@ssaihq.com::f9636d90-fbd3-4247-a943-2bf393d611eb" providerId="AD" clId="Web-{A37C6C60-9891-4C58-87CA-D69988C7D02F}" dt="2021-11-03T20:55:50.808" v="12"/>
        <pc:sldMkLst>
          <pc:docMk/>
          <pc:sldMk cId="3029982898" sldId="342"/>
        </pc:sldMkLst>
      </pc:sldChg>
    </pc:docChg>
  </pc:docChgLst>
  <pc:docChgLst>
    <pc:chgData clId="Web-{CBBC51AB-6BE3-4D91-8BF3-F4ADD694F601}"/>
    <pc:docChg chg="modSld">
      <pc:chgData name="" userId="" providerId="" clId="Web-{CBBC51AB-6BE3-4D91-8BF3-F4ADD694F601}" dt="2021-11-01T21:38:47.090" v="1" actId="1076"/>
      <pc:docMkLst>
        <pc:docMk/>
      </pc:docMkLst>
      <pc:sldChg chg="addSp modSp">
        <pc:chgData name="" userId="" providerId="" clId="Web-{CBBC51AB-6BE3-4D91-8BF3-F4ADD694F601}" dt="2021-11-01T21:38:47.090" v="1" actId="1076"/>
        <pc:sldMkLst>
          <pc:docMk/>
          <pc:sldMk cId="2660077011" sldId="322"/>
        </pc:sldMkLst>
        <pc:picChg chg="add mod">
          <ac:chgData name="" userId="" providerId="" clId="Web-{CBBC51AB-6BE3-4D91-8BF3-F4ADD694F601}" dt="2021-11-01T21:38:47.090" v="1" actId="1076"/>
          <ac:picMkLst>
            <pc:docMk/>
            <pc:sldMk cId="2660077011" sldId="322"/>
            <ac:picMk id="2" creationId="{22BA1BD7-B7CA-4C7D-8A2A-B9B3A76D71BA}"/>
          </ac:picMkLst>
        </pc:picChg>
      </pc:sldChg>
    </pc:docChg>
  </pc:docChgLst>
  <pc:docChgLst>
    <pc:chgData name="Helen Turvene" userId="S::helen.turvene@ssaihq.com::db5d54d0-6c93-4317-9972-321b80b94d61" providerId="AD" clId="Web-{89053F63-46B4-4011-B848-B7B33A624A90}"/>
    <pc:docChg chg="modSld">
      <pc:chgData name="Helen Turvene" userId="S::helen.turvene@ssaihq.com::db5d54d0-6c93-4317-9972-321b80b94d61" providerId="AD" clId="Web-{89053F63-46B4-4011-B848-B7B33A624A90}" dt="2021-11-03T21:05:08.589" v="4" actId="1076"/>
      <pc:docMkLst>
        <pc:docMk/>
      </pc:docMkLst>
      <pc:sldChg chg="addSp modSp">
        <pc:chgData name="Helen Turvene" userId="S::helen.turvene@ssaihq.com::db5d54d0-6c93-4317-9972-321b80b94d61" providerId="AD" clId="Web-{89053F63-46B4-4011-B848-B7B33A624A90}" dt="2021-11-03T21:05:08.589" v="4" actId="1076"/>
        <pc:sldMkLst>
          <pc:docMk/>
          <pc:sldMk cId="1915742596" sldId="331"/>
        </pc:sldMkLst>
        <pc:spChg chg="add mod">
          <ac:chgData name="Helen Turvene" userId="S::helen.turvene@ssaihq.com::db5d54d0-6c93-4317-9972-321b80b94d61" providerId="AD" clId="Web-{89053F63-46B4-4011-B848-B7B33A624A90}" dt="2021-11-03T21:05:08.589" v="4" actId="1076"/>
          <ac:spMkLst>
            <pc:docMk/>
            <pc:sldMk cId="1915742596" sldId="331"/>
            <ac:spMk id="4" creationId="{3D4A6156-19C4-4375-B005-80F2CF5C3434}"/>
          </ac:spMkLst>
        </pc:spChg>
        <pc:spChg chg="add mod">
          <ac:chgData name="Helen Turvene" userId="S::helen.turvene@ssaihq.com::db5d54d0-6c93-4317-9972-321b80b94d61" providerId="AD" clId="Web-{89053F63-46B4-4011-B848-B7B33A624A90}" dt="2021-11-03T21:05:04.980" v="3" actId="1076"/>
          <ac:spMkLst>
            <pc:docMk/>
            <pc:sldMk cId="1915742596" sldId="331"/>
            <ac:spMk id="6" creationId="{38406199-1DCC-47BE-9B50-66A693AE0490}"/>
          </ac:spMkLst>
        </pc:spChg>
      </pc:sldChg>
    </pc:docChg>
  </pc:docChgLst>
  <pc:docChgLst>
    <pc:chgData name="Helen Turvene" userId="S::helen.turvene@ssaihq.com::db5d54d0-6c93-4317-9972-321b80b94d61" providerId="AD" clId="Web-{211749AC-8ED3-4425-835A-0F078FABB1DE}"/>
    <pc:docChg chg="modSld sldOrd">
      <pc:chgData name="Helen Turvene" userId="S::helen.turvene@ssaihq.com::db5d54d0-6c93-4317-9972-321b80b94d61" providerId="AD" clId="Web-{211749AC-8ED3-4425-835A-0F078FABB1DE}" dt="2021-11-04T14:50:05.061" v="3498"/>
      <pc:docMkLst>
        <pc:docMk/>
      </pc:docMkLst>
      <pc:sldChg chg="addCm modNotes">
        <pc:chgData name="Helen Turvene" userId="S::helen.turvene@ssaihq.com::db5d54d0-6c93-4317-9972-321b80b94d61" providerId="AD" clId="Web-{211749AC-8ED3-4425-835A-0F078FABB1DE}" dt="2021-11-04T14:50:05.061" v="3498"/>
        <pc:sldMkLst>
          <pc:docMk/>
          <pc:sldMk cId="2660077011" sldId="322"/>
        </pc:sldMkLst>
      </pc:sldChg>
      <pc:sldChg chg="modSp ord delCm modNotes">
        <pc:chgData name="Helen Turvene" userId="S::helen.turvene@ssaihq.com::db5d54d0-6c93-4317-9972-321b80b94d61" providerId="AD" clId="Web-{211749AC-8ED3-4425-835A-0F078FABB1DE}" dt="2021-11-04T14:31:55.200" v="1782" actId="1076"/>
        <pc:sldMkLst>
          <pc:docMk/>
          <pc:sldMk cId="1733903958" sldId="326"/>
        </pc:sldMkLst>
        <pc:spChg chg="mod">
          <ac:chgData name="Helen Turvene" userId="S::helen.turvene@ssaihq.com::db5d54d0-6c93-4317-9972-321b80b94d61" providerId="AD" clId="Web-{211749AC-8ED3-4425-835A-0F078FABB1DE}" dt="2021-11-04T13:44:45.881" v="8" actId="20577"/>
          <ac:spMkLst>
            <pc:docMk/>
            <pc:sldMk cId="1733903958" sldId="326"/>
            <ac:spMk id="13" creationId="{810EDF1E-7FDE-4ECB-BB0F-3262920EC4C0}"/>
          </ac:spMkLst>
        </pc:spChg>
        <pc:spChg chg="mod">
          <ac:chgData name="Helen Turvene" userId="S::helen.turvene@ssaihq.com::db5d54d0-6c93-4317-9972-321b80b94d61" providerId="AD" clId="Web-{211749AC-8ED3-4425-835A-0F078FABB1DE}" dt="2021-11-04T14:31:55.200" v="1782" actId="1076"/>
          <ac:spMkLst>
            <pc:docMk/>
            <pc:sldMk cId="1733903958" sldId="326"/>
            <ac:spMk id="17" creationId="{8FDAB2F8-449D-4580-9CF7-C8CF7DA5AE41}"/>
          </ac:spMkLst>
        </pc:spChg>
        <pc:spChg chg="mod">
          <ac:chgData name="Helen Turvene" userId="S::helen.turvene@ssaihq.com::db5d54d0-6c93-4317-9972-321b80b94d61" providerId="AD" clId="Web-{211749AC-8ED3-4425-835A-0F078FABB1DE}" dt="2021-11-04T14:25:30.876" v="1340" actId="1076"/>
          <ac:spMkLst>
            <pc:docMk/>
            <pc:sldMk cId="1733903958" sldId="326"/>
            <ac:spMk id="22" creationId="{D6D01624-FB74-4AD5-A359-B0656FCE5E4B}"/>
          </ac:spMkLst>
        </pc:spChg>
        <pc:cxnChg chg="mod">
          <ac:chgData name="Helen Turvene" userId="S::helen.turvene@ssaihq.com::db5d54d0-6c93-4317-9972-321b80b94d61" providerId="AD" clId="Web-{211749AC-8ED3-4425-835A-0F078FABB1DE}" dt="2021-11-04T13:43:12.925" v="0"/>
          <ac:cxnSpMkLst>
            <pc:docMk/>
            <pc:sldMk cId="1733903958" sldId="326"/>
            <ac:cxnSpMk id="6" creationId="{D4EDFCDA-C5EB-4CDF-BD81-5D48A5E1C30C}"/>
          </ac:cxnSpMkLst>
        </pc:cxnChg>
        <pc:cxnChg chg="mod">
          <ac:chgData name="Helen Turvene" userId="S::helen.turvene@ssaihq.com::db5d54d0-6c93-4317-9972-321b80b94d61" providerId="AD" clId="Web-{211749AC-8ED3-4425-835A-0F078FABB1DE}" dt="2021-11-04T13:45:06.397" v="13" actId="14100"/>
          <ac:cxnSpMkLst>
            <pc:docMk/>
            <pc:sldMk cId="1733903958" sldId="326"/>
            <ac:cxnSpMk id="14" creationId="{6D6B6FC3-2573-42DF-985B-559CEFC76807}"/>
          </ac:cxnSpMkLst>
        </pc:cxnChg>
      </pc:sldChg>
      <pc:sldChg chg="ord">
        <pc:chgData name="Helen Turvene" userId="S::helen.turvene@ssaihq.com::db5d54d0-6c93-4317-9972-321b80b94d61" providerId="AD" clId="Web-{211749AC-8ED3-4425-835A-0F078FABB1DE}" dt="2021-11-04T13:46:51.791" v="55"/>
        <pc:sldMkLst>
          <pc:docMk/>
          <pc:sldMk cId="3704260616" sldId="328"/>
        </pc:sldMkLst>
      </pc:sldChg>
    </pc:docChg>
  </pc:docChgLst>
  <pc:docChgLst>
    <pc:chgData name="Helen Turvene" userId="S::helen.turvene@ssaihq.com::db5d54d0-6c93-4317-9972-321b80b94d61" providerId="AD" clId="Web-{11F99204-2111-4ACA-B047-BF7F647FA171}"/>
    <pc:docChg chg="modSld">
      <pc:chgData name="Helen Turvene" userId="S::helen.turvene@ssaihq.com::db5d54d0-6c93-4317-9972-321b80b94d61" providerId="AD" clId="Web-{11F99204-2111-4ACA-B047-BF7F647FA171}" dt="2021-11-04T22:06:22.449" v="1096" actId="14100"/>
      <pc:docMkLst>
        <pc:docMk/>
      </pc:docMkLst>
      <pc:sldChg chg="addSp delSp modSp addAnim delAnim modNotes">
        <pc:chgData name="Helen Turvene" userId="S::helen.turvene@ssaihq.com::db5d54d0-6c93-4317-9972-321b80b94d61" providerId="AD" clId="Web-{11F99204-2111-4ACA-B047-BF7F647FA171}" dt="2021-11-04T22:06:22.449" v="1096" actId="14100"/>
        <pc:sldMkLst>
          <pc:docMk/>
          <pc:sldMk cId="2373008467" sldId="341"/>
        </pc:sldMkLst>
        <pc:spChg chg="mod topLvl">
          <ac:chgData name="Helen Turvene" userId="S::helen.turvene@ssaihq.com::db5d54d0-6c93-4317-9972-321b80b94d61" providerId="AD" clId="Web-{11F99204-2111-4ACA-B047-BF7F647FA171}" dt="2021-11-04T22:06:22.449" v="1096" actId="14100"/>
          <ac:spMkLst>
            <pc:docMk/>
            <pc:sldMk cId="2373008467" sldId="341"/>
            <ac:spMk id="19" creationId="{48F14F1F-D2C7-41DA-A574-9968094D283F}"/>
          </ac:spMkLst>
        </pc:spChg>
        <pc:spChg chg="del">
          <ac:chgData name="Helen Turvene" userId="S::helen.turvene@ssaihq.com::db5d54d0-6c93-4317-9972-321b80b94d61" providerId="AD" clId="Web-{11F99204-2111-4ACA-B047-BF7F647FA171}" dt="2021-11-04T22:05:46.433" v="1090"/>
          <ac:spMkLst>
            <pc:docMk/>
            <pc:sldMk cId="2373008467" sldId="341"/>
            <ac:spMk id="20" creationId="{2D335310-5977-41DD-89CF-37DA526693CA}"/>
          </ac:spMkLst>
        </pc:spChg>
        <pc:spChg chg="del mod topLvl">
          <ac:chgData name="Helen Turvene" userId="S::helen.turvene@ssaihq.com::db5d54d0-6c93-4317-9972-321b80b94d61" providerId="AD" clId="Web-{11F99204-2111-4ACA-B047-BF7F647FA171}" dt="2021-11-04T22:05:56.824" v="1094"/>
          <ac:spMkLst>
            <pc:docMk/>
            <pc:sldMk cId="2373008467" sldId="341"/>
            <ac:spMk id="21" creationId="{9B511EB9-0523-46D4-ABCB-67E5673D9FE7}"/>
          </ac:spMkLst>
        </pc:spChg>
        <pc:grpChg chg="add del">
          <ac:chgData name="Helen Turvene" userId="S::helen.turvene@ssaihq.com::db5d54d0-6c93-4317-9972-321b80b94d61" providerId="AD" clId="Web-{11F99204-2111-4ACA-B047-BF7F647FA171}" dt="2021-11-04T22:05:56.824" v="1094"/>
          <ac:grpSpMkLst>
            <pc:docMk/>
            <pc:sldMk cId="2373008467" sldId="341"/>
            <ac:grpSpMk id="22" creationId="{41DC8907-CB68-4CE8-93E4-5D47672E535C}"/>
          </ac:grpSpMkLst>
        </pc:grpChg>
        <pc:picChg chg="add del mod">
          <ac:chgData name="Helen Turvene" userId="S::helen.turvene@ssaihq.com::db5d54d0-6c93-4317-9972-321b80b94d61" providerId="AD" clId="Web-{11F99204-2111-4ACA-B047-BF7F647FA171}" dt="2021-11-04T21:33:20.885" v="3"/>
          <ac:picMkLst>
            <pc:docMk/>
            <pc:sldMk cId="2373008467" sldId="341"/>
            <ac:picMk id="3" creationId="{02419398-E78C-4BC9-A811-5FB0692A5798}"/>
          </ac:picMkLst>
        </pc:picChg>
        <pc:picChg chg="del mod">
          <ac:chgData name="Helen Turvene" userId="S::helen.turvene@ssaihq.com::db5d54d0-6c93-4317-9972-321b80b94d61" providerId="AD" clId="Web-{11F99204-2111-4ACA-B047-BF7F647FA171}" dt="2021-11-04T21:49:29.383" v="32"/>
          <ac:picMkLst>
            <pc:docMk/>
            <pc:sldMk cId="2373008467" sldId="341"/>
            <ac:picMk id="3" creationId="{29D1B28F-6291-429B-A43C-E1FF9A6DED3D}"/>
          </ac:picMkLst>
        </pc:picChg>
        <pc:picChg chg="add mod modCrop">
          <ac:chgData name="Helen Turvene" userId="S::helen.turvene@ssaihq.com::db5d54d0-6c93-4317-9972-321b80b94d61" providerId="AD" clId="Web-{11F99204-2111-4ACA-B047-BF7F647FA171}" dt="2021-11-04T21:39:00.786" v="14" actId="1076"/>
          <ac:picMkLst>
            <pc:docMk/>
            <pc:sldMk cId="2373008467" sldId="341"/>
            <ac:picMk id="4" creationId="{D912531B-F098-4EBE-AC9C-97BE8C5E7721}"/>
          </ac:picMkLst>
        </pc:picChg>
        <pc:picChg chg="add mod">
          <ac:chgData name="Helen Turvene" userId="S::helen.turvene@ssaihq.com::db5d54d0-6c93-4317-9972-321b80b94d61" providerId="AD" clId="Web-{11F99204-2111-4ACA-B047-BF7F647FA171}" dt="2021-11-04T21:47:09.050" v="21" actId="1076"/>
          <ac:picMkLst>
            <pc:docMk/>
            <pc:sldMk cId="2373008467" sldId="341"/>
            <ac:picMk id="6" creationId="{C2D5ACAB-50C1-409C-991D-44EE0352F37C}"/>
          </ac:picMkLst>
        </pc:picChg>
        <pc:picChg chg="add mod">
          <ac:chgData name="Helen Turvene" userId="S::helen.turvene@ssaihq.com::db5d54d0-6c93-4317-9972-321b80b94d61" providerId="AD" clId="Web-{11F99204-2111-4ACA-B047-BF7F647FA171}" dt="2021-11-04T21:48:00.443" v="22"/>
          <ac:picMkLst>
            <pc:docMk/>
            <pc:sldMk cId="2373008467" sldId="341"/>
            <ac:picMk id="10" creationId="{29D1B28F-6291-429B-A43C-E1FF9A6DED3D}"/>
          </ac:picMkLst>
        </pc:picChg>
        <pc:picChg chg="mod">
          <ac:chgData name="Helen Turvene" userId="S::helen.turvene@ssaihq.com::db5d54d0-6c93-4317-9972-321b80b94d61" providerId="AD" clId="Web-{11F99204-2111-4ACA-B047-BF7F647FA171}" dt="2021-11-04T21:48:04.286" v="24" actId="14100"/>
          <ac:picMkLst>
            <pc:docMk/>
            <pc:sldMk cId="2373008467" sldId="341"/>
            <ac:picMk id="10" creationId="{F2165113-C49C-4C6B-B61D-5FBD1816DE9C}"/>
          </ac:picMkLst>
        </pc:picChg>
        <pc:picChg chg="add mod">
          <ac:chgData name="Helen Turvene" userId="S::helen.turvene@ssaihq.com::db5d54d0-6c93-4317-9972-321b80b94d61" providerId="AD" clId="Web-{11F99204-2111-4ACA-B047-BF7F647FA171}" dt="2021-11-04T22:05:37.401" v="1089" actId="1076"/>
          <ac:picMkLst>
            <pc:docMk/>
            <pc:sldMk cId="2373008467" sldId="341"/>
            <ac:picMk id="14" creationId="{F81877CC-55C5-44B4-A6F8-50FACE8FA5D9}"/>
          </ac:picMkLst>
        </pc:picChg>
      </pc:sldChg>
    </pc:docChg>
  </pc:docChgLst>
  <pc:docChgLst>
    <pc:chgData name="Helen Turvene" userId="S::helen.turvene@ssaihq.com::db5d54d0-6c93-4317-9972-321b80b94d61" providerId="AD" clId="Web-{8945A56C-5F01-4FBB-A7CE-42EB6F52519D}"/>
    <pc:docChg chg="modSld">
      <pc:chgData name="Helen Turvene" userId="S::helen.turvene@ssaihq.com::db5d54d0-6c93-4317-9972-321b80b94d61" providerId="AD" clId="Web-{8945A56C-5F01-4FBB-A7CE-42EB6F52519D}" dt="2021-11-04T16:34:04.422" v="612"/>
      <pc:docMkLst>
        <pc:docMk/>
      </pc:docMkLst>
      <pc:sldChg chg="modNotes">
        <pc:chgData name="Helen Turvene" userId="S::helen.turvene@ssaihq.com::db5d54d0-6c93-4317-9972-321b80b94d61" providerId="AD" clId="Web-{8945A56C-5F01-4FBB-A7CE-42EB6F52519D}" dt="2021-11-04T15:52:10.420" v="325"/>
        <pc:sldMkLst>
          <pc:docMk/>
          <pc:sldMk cId="2660077011" sldId="322"/>
        </pc:sldMkLst>
      </pc:sldChg>
      <pc:sldChg chg="modNotes">
        <pc:chgData name="Helen Turvene" userId="S::helen.turvene@ssaihq.com::db5d54d0-6c93-4317-9972-321b80b94d61" providerId="AD" clId="Web-{8945A56C-5F01-4FBB-A7CE-42EB6F52519D}" dt="2021-11-04T15:51:50.497" v="321"/>
        <pc:sldMkLst>
          <pc:docMk/>
          <pc:sldMk cId="1733903958" sldId="326"/>
        </pc:sldMkLst>
      </pc:sldChg>
      <pc:sldChg chg="modNotes">
        <pc:chgData name="Helen Turvene" userId="S::helen.turvene@ssaihq.com::db5d54d0-6c93-4317-9972-321b80b94d61" providerId="AD" clId="Web-{8945A56C-5F01-4FBB-A7CE-42EB6F52519D}" dt="2021-11-04T16:34:04.422" v="612"/>
        <pc:sldMkLst>
          <pc:docMk/>
          <pc:sldMk cId="3704260616" sldId="328"/>
        </pc:sldMkLst>
      </pc:sldChg>
    </pc:docChg>
  </pc:docChgLst>
  <pc:docChgLst>
    <pc:chgData name="Helen Turvene" userId="S::helen.turvene@ssaihq.com::db5d54d0-6c93-4317-9972-321b80b94d61" providerId="AD" clId="Web-{76AB6C3B-438A-48BF-A03F-17BBF61350FA}"/>
    <pc:docChg chg="modSld">
      <pc:chgData name="Helen Turvene" userId="S::helen.turvene@ssaihq.com::db5d54d0-6c93-4317-9972-321b80b94d61" providerId="AD" clId="Web-{76AB6C3B-438A-48BF-A03F-17BBF61350FA}" dt="2021-11-04T13:33:53.730" v="134"/>
      <pc:docMkLst>
        <pc:docMk/>
      </pc:docMkLst>
      <pc:sldChg chg="addAnim delAnim modAnim modNotes">
        <pc:chgData name="Helen Turvene" userId="S::helen.turvene@ssaihq.com::db5d54d0-6c93-4317-9972-321b80b94d61" providerId="AD" clId="Web-{76AB6C3B-438A-48BF-A03F-17BBF61350FA}" dt="2021-11-04T13:33:53.730" v="134"/>
        <pc:sldMkLst>
          <pc:docMk/>
          <pc:sldMk cId="2660077011" sldId="322"/>
        </pc:sldMkLst>
      </pc:sldChg>
      <pc:sldChg chg="addSp delSp modSp addCm modCm">
        <pc:chgData name="Helen Turvene" userId="S::helen.turvene@ssaihq.com::db5d54d0-6c93-4317-9972-321b80b94d61" providerId="AD" clId="Web-{76AB6C3B-438A-48BF-A03F-17BBF61350FA}" dt="2021-11-04T13:31:46.744" v="97" actId="14100"/>
        <pc:sldMkLst>
          <pc:docMk/>
          <pc:sldMk cId="1733903958" sldId="326"/>
        </pc:sldMkLst>
        <pc:spChg chg="add del">
          <ac:chgData name="Helen Turvene" userId="S::helen.turvene@ssaihq.com::db5d54d0-6c93-4317-9972-321b80b94d61" providerId="AD" clId="Web-{76AB6C3B-438A-48BF-A03F-17BBF61350FA}" dt="2021-11-04T13:27:13.942" v="85"/>
          <ac:spMkLst>
            <pc:docMk/>
            <pc:sldMk cId="1733903958" sldId="326"/>
            <ac:spMk id="2" creationId="{9A01EF3A-817C-4C4B-A08F-DCD082F1E41F}"/>
          </ac:spMkLst>
        </pc:spChg>
        <pc:spChg chg="mod">
          <ac:chgData name="Helen Turvene" userId="S::helen.turvene@ssaihq.com::db5d54d0-6c93-4317-9972-321b80b94d61" providerId="AD" clId="Web-{76AB6C3B-438A-48BF-A03F-17BBF61350FA}" dt="2021-11-04T13:29:43.460" v="90" actId="1076"/>
          <ac:spMkLst>
            <pc:docMk/>
            <pc:sldMk cId="1733903958" sldId="326"/>
            <ac:spMk id="9" creationId="{88AEC2E3-4BA3-486A-929F-E4914901E229}"/>
          </ac:spMkLst>
        </pc:spChg>
        <pc:spChg chg="mod">
          <ac:chgData name="Helen Turvene" userId="S::helen.turvene@ssaihq.com::db5d54d0-6c93-4317-9972-321b80b94d61" providerId="AD" clId="Web-{76AB6C3B-438A-48BF-A03F-17BBF61350FA}" dt="2021-11-04T13:30:11.617" v="92" actId="1076"/>
          <ac:spMkLst>
            <pc:docMk/>
            <pc:sldMk cId="1733903958" sldId="326"/>
            <ac:spMk id="10" creationId="{1A84C756-FA62-4E04-8F75-6A0E6F32AA0E}"/>
          </ac:spMkLst>
        </pc:spChg>
        <pc:spChg chg="mod">
          <ac:chgData name="Helen Turvene" userId="S::helen.turvene@ssaihq.com::db5d54d0-6c93-4317-9972-321b80b94d61" providerId="AD" clId="Web-{76AB6C3B-438A-48BF-A03F-17BBF61350FA}" dt="2021-11-04T13:29:22.069" v="88" actId="1076"/>
          <ac:spMkLst>
            <pc:docMk/>
            <pc:sldMk cId="1733903958" sldId="326"/>
            <ac:spMk id="11" creationId="{11BA2E85-5C78-442C-A3FD-F8506784441F}"/>
          </ac:spMkLst>
        </pc:spChg>
        <pc:spChg chg="mod">
          <ac:chgData name="Helen Turvene" userId="S::helen.turvene@ssaihq.com::db5d54d0-6c93-4317-9972-321b80b94d61" providerId="AD" clId="Web-{76AB6C3B-438A-48BF-A03F-17BBF61350FA}" dt="2021-11-04T13:29:14.475" v="87" actId="1076"/>
          <ac:spMkLst>
            <pc:docMk/>
            <pc:sldMk cId="1733903958" sldId="326"/>
            <ac:spMk id="12" creationId="{367E2280-D071-4E64-AF20-17498D9D256D}"/>
          </ac:spMkLst>
        </pc:spChg>
        <pc:spChg chg="mod">
          <ac:chgData name="Helen Turvene" userId="S::helen.turvene@ssaihq.com::db5d54d0-6c93-4317-9972-321b80b94d61" providerId="AD" clId="Web-{76AB6C3B-438A-48BF-A03F-17BBF61350FA}" dt="2021-11-04T13:27:09.395" v="83" actId="1076"/>
          <ac:spMkLst>
            <pc:docMk/>
            <pc:sldMk cId="1733903958" sldId="326"/>
            <ac:spMk id="13" creationId="{810EDF1E-7FDE-4ECB-BB0F-3262920EC4C0}"/>
          </ac:spMkLst>
        </pc:spChg>
        <pc:spChg chg="mod">
          <ac:chgData name="Helen Turvene" userId="S::helen.turvene@ssaihq.com::db5d54d0-6c93-4317-9972-321b80b94d61" providerId="AD" clId="Web-{76AB6C3B-438A-48BF-A03F-17BBF61350FA}" dt="2021-11-04T13:25:05.956" v="60" actId="1076"/>
          <ac:spMkLst>
            <pc:docMk/>
            <pc:sldMk cId="1733903958" sldId="326"/>
            <ac:spMk id="17" creationId="{8FDAB2F8-449D-4580-9CF7-C8CF7DA5AE41}"/>
          </ac:spMkLst>
        </pc:spChg>
        <pc:spChg chg="mod">
          <ac:chgData name="Helen Turvene" userId="S::helen.turvene@ssaihq.com::db5d54d0-6c93-4317-9972-321b80b94d61" providerId="AD" clId="Web-{76AB6C3B-438A-48BF-A03F-17BBF61350FA}" dt="2021-11-04T13:30:33.274" v="93" actId="1076"/>
          <ac:spMkLst>
            <pc:docMk/>
            <pc:sldMk cId="1733903958" sldId="326"/>
            <ac:spMk id="19" creationId="{693BEBFC-0DD6-4603-8C59-F9FC386F5139}"/>
          </ac:spMkLst>
        </pc:spChg>
        <pc:spChg chg="mod">
          <ac:chgData name="Helen Turvene" userId="S::helen.turvene@ssaihq.com::db5d54d0-6c93-4317-9972-321b80b94d61" providerId="AD" clId="Web-{76AB6C3B-438A-48BF-A03F-17BBF61350FA}" dt="2021-11-04T13:30:38.336" v="94" actId="1076"/>
          <ac:spMkLst>
            <pc:docMk/>
            <pc:sldMk cId="1733903958" sldId="326"/>
            <ac:spMk id="20" creationId="{0D4ACA15-D2FD-454F-97F6-DEED0F157866}"/>
          </ac:spMkLst>
        </pc:spChg>
        <pc:picChg chg="mod">
          <ac:chgData name="Helen Turvene" userId="S::helen.turvene@ssaihq.com::db5d54d0-6c93-4317-9972-321b80b94d61" providerId="AD" clId="Web-{76AB6C3B-438A-48BF-A03F-17BBF61350FA}" dt="2021-11-04T13:28:59.741" v="86" actId="1076"/>
          <ac:picMkLst>
            <pc:docMk/>
            <pc:sldMk cId="1733903958" sldId="326"/>
            <ac:picMk id="7" creationId="{1622997D-8183-4FD3-80AF-9FF6AD0E69E3}"/>
          </ac:picMkLst>
        </pc:picChg>
        <pc:picChg chg="mod">
          <ac:chgData name="Helen Turvene" userId="S::helen.turvene@ssaihq.com::db5d54d0-6c93-4317-9972-321b80b94d61" providerId="AD" clId="Web-{76AB6C3B-438A-48BF-A03F-17BBF61350FA}" dt="2021-11-04T13:29:33.226" v="89" actId="1076"/>
          <ac:picMkLst>
            <pc:docMk/>
            <pc:sldMk cId="1733903958" sldId="326"/>
            <ac:picMk id="8" creationId="{3A329014-D129-42DC-80E3-893CD6095A1C}"/>
          </ac:picMkLst>
        </pc:picChg>
        <pc:cxnChg chg="mod">
          <ac:chgData name="Helen Turvene" userId="S::helen.turvene@ssaihq.com::db5d54d0-6c93-4317-9972-321b80b94d61" providerId="AD" clId="Web-{76AB6C3B-438A-48BF-A03F-17BBF61350FA}" dt="2021-11-04T13:31:46.744" v="97" actId="14100"/>
          <ac:cxnSpMkLst>
            <pc:docMk/>
            <pc:sldMk cId="1733903958" sldId="326"/>
            <ac:cxnSpMk id="6" creationId="{D4EDFCDA-C5EB-4CDF-BD81-5D48A5E1C30C}"/>
          </ac:cxnSpMkLst>
        </pc:cxnChg>
        <pc:cxnChg chg="mod">
          <ac:chgData name="Helen Turvene" userId="S::helen.turvene@ssaihq.com::db5d54d0-6c93-4317-9972-321b80b94d61" providerId="AD" clId="Web-{76AB6C3B-438A-48BF-A03F-17BBF61350FA}" dt="2021-11-04T13:31:39.228" v="96" actId="14100"/>
          <ac:cxnSpMkLst>
            <pc:docMk/>
            <pc:sldMk cId="1733903958" sldId="326"/>
            <ac:cxnSpMk id="14" creationId="{6D6B6FC3-2573-42DF-985B-559CEFC76807}"/>
          </ac:cxnSpMkLst>
        </pc:cxnChg>
      </pc:sldChg>
    </pc:docChg>
  </pc:docChgLst>
  <pc:docChgLst>
    <pc:chgData name="Helen Turvene" userId="S::helen.turvene@ssaihq.com::db5d54d0-6c93-4317-9972-321b80b94d61" providerId="AD" clId="Web-{61148C32-5D11-47B1-A4FD-A3C53C4477EC}"/>
    <pc:docChg chg="modSld">
      <pc:chgData name="Helen Turvene" userId="S::helen.turvene@ssaihq.com::db5d54d0-6c93-4317-9972-321b80b94d61" providerId="AD" clId="Web-{61148C32-5D11-47B1-A4FD-A3C53C4477EC}" dt="2021-11-02T22:04:48.243" v="148"/>
      <pc:docMkLst>
        <pc:docMk/>
      </pc:docMkLst>
      <pc:sldChg chg="addSp delSp modSp">
        <pc:chgData name="Helen Turvene" userId="S::helen.turvene@ssaihq.com::db5d54d0-6c93-4317-9972-321b80b94d61" providerId="AD" clId="Web-{61148C32-5D11-47B1-A4FD-A3C53C4477EC}" dt="2021-11-02T21:21:36.793" v="50"/>
        <pc:sldMkLst>
          <pc:docMk/>
          <pc:sldMk cId="2660077011" sldId="322"/>
        </pc:sldMkLst>
        <pc:spChg chg="add del">
          <ac:chgData name="Helen Turvene" userId="S::helen.turvene@ssaihq.com::db5d54d0-6c93-4317-9972-321b80b94d61" providerId="AD" clId="Web-{61148C32-5D11-47B1-A4FD-A3C53C4477EC}" dt="2021-11-02T21:21:36.793" v="50"/>
          <ac:spMkLst>
            <pc:docMk/>
            <pc:sldMk cId="2660077011" sldId="322"/>
            <ac:spMk id="2" creationId="{39DE579F-D0E9-4287-A8EC-0C9C3911A348}"/>
          </ac:spMkLst>
        </pc:spChg>
        <pc:spChg chg="mod">
          <ac:chgData name="Helen Turvene" userId="S::helen.turvene@ssaihq.com::db5d54d0-6c93-4317-9972-321b80b94d61" providerId="AD" clId="Web-{61148C32-5D11-47B1-A4FD-A3C53C4477EC}" dt="2021-11-02T20:48:25.858" v="9" actId="1076"/>
          <ac:spMkLst>
            <pc:docMk/>
            <pc:sldMk cId="2660077011" sldId="322"/>
            <ac:spMk id="9" creationId="{A9E1D0FC-9832-4455-B0F6-028F550F9252}"/>
          </ac:spMkLst>
        </pc:spChg>
        <pc:spChg chg="mod">
          <ac:chgData name="Helen Turvene" userId="S::helen.turvene@ssaihq.com::db5d54d0-6c93-4317-9972-321b80b94d61" providerId="AD" clId="Web-{61148C32-5D11-47B1-A4FD-A3C53C4477EC}" dt="2021-11-02T20:50:02.814" v="10" actId="1076"/>
          <ac:spMkLst>
            <pc:docMk/>
            <pc:sldMk cId="2660077011" sldId="322"/>
            <ac:spMk id="10" creationId="{F3B99D89-E5FA-4C48-8DA5-37F60CA1ADE4}"/>
          </ac:spMkLst>
        </pc:spChg>
        <pc:spChg chg="mod">
          <ac:chgData name="Helen Turvene" userId="S::helen.turvene@ssaihq.com::db5d54d0-6c93-4317-9972-321b80b94d61" providerId="AD" clId="Web-{61148C32-5D11-47B1-A4FD-A3C53C4477EC}" dt="2021-11-02T20:48:21.171" v="8" actId="1076"/>
          <ac:spMkLst>
            <pc:docMk/>
            <pc:sldMk cId="2660077011" sldId="322"/>
            <ac:spMk id="11" creationId="{2C7A84EC-0666-475F-946E-B98788077E1D}"/>
          </ac:spMkLst>
        </pc:spChg>
      </pc:sldChg>
      <pc:sldChg chg="modSp">
        <pc:chgData name="Helen Turvene" userId="S::helen.turvene@ssaihq.com::db5d54d0-6c93-4317-9972-321b80b94d61" providerId="AD" clId="Web-{61148C32-5D11-47B1-A4FD-A3C53C4477EC}" dt="2021-11-02T21:01:22.100" v="25" actId="1076"/>
        <pc:sldMkLst>
          <pc:docMk/>
          <pc:sldMk cId="1733903958" sldId="326"/>
        </pc:sldMkLst>
        <pc:spChg chg="mod">
          <ac:chgData name="Helen Turvene" userId="S::helen.turvene@ssaihq.com::db5d54d0-6c93-4317-9972-321b80b94d61" providerId="AD" clId="Web-{61148C32-5D11-47B1-A4FD-A3C53C4477EC}" dt="2021-11-02T20:57:27.843" v="14" actId="14100"/>
          <ac:spMkLst>
            <pc:docMk/>
            <pc:sldMk cId="1733903958" sldId="326"/>
            <ac:spMk id="9" creationId="{88AEC2E3-4BA3-486A-929F-E4914901E229}"/>
          </ac:spMkLst>
        </pc:spChg>
        <pc:spChg chg="mod">
          <ac:chgData name="Helen Turvene" userId="S::helen.turvene@ssaihq.com::db5d54d0-6c93-4317-9972-321b80b94d61" providerId="AD" clId="Web-{61148C32-5D11-47B1-A4FD-A3C53C4477EC}" dt="2021-11-02T20:58:55.830" v="22" actId="14100"/>
          <ac:spMkLst>
            <pc:docMk/>
            <pc:sldMk cId="1733903958" sldId="326"/>
            <ac:spMk id="10" creationId="{1A84C756-FA62-4E04-8F75-6A0E6F32AA0E}"/>
          </ac:spMkLst>
        </pc:spChg>
        <pc:spChg chg="mod">
          <ac:chgData name="Helen Turvene" userId="S::helen.turvene@ssaihq.com::db5d54d0-6c93-4317-9972-321b80b94d61" providerId="AD" clId="Web-{61148C32-5D11-47B1-A4FD-A3C53C4477EC}" dt="2021-11-02T20:58:49.924" v="21" actId="14100"/>
          <ac:spMkLst>
            <pc:docMk/>
            <pc:sldMk cId="1733903958" sldId="326"/>
            <ac:spMk id="11" creationId="{11BA2E85-5C78-442C-A3FD-F8506784441F}"/>
          </ac:spMkLst>
        </pc:spChg>
        <pc:spChg chg="mod">
          <ac:chgData name="Helen Turvene" userId="S::helen.turvene@ssaihq.com::db5d54d0-6c93-4317-9972-321b80b94d61" providerId="AD" clId="Web-{61148C32-5D11-47B1-A4FD-A3C53C4477EC}" dt="2021-11-02T20:58:41.924" v="20" actId="14100"/>
          <ac:spMkLst>
            <pc:docMk/>
            <pc:sldMk cId="1733903958" sldId="326"/>
            <ac:spMk id="12" creationId="{367E2280-D071-4E64-AF20-17498D9D256D}"/>
          </ac:spMkLst>
        </pc:spChg>
        <pc:spChg chg="mod">
          <ac:chgData name="Helen Turvene" userId="S::helen.turvene@ssaihq.com::db5d54d0-6c93-4317-9972-321b80b94d61" providerId="AD" clId="Web-{61148C32-5D11-47B1-A4FD-A3C53C4477EC}" dt="2021-11-02T21:01:22.100" v="25" actId="1076"/>
          <ac:spMkLst>
            <pc:docMk/>
            <pc:sldMk cId="1733903958" sldId="326"/>
            <ac:spMk id="19" creationId="{693BEBFC-0DD6-4603-8C59-F9FC386F5139}"/>
          </ac:spMkLst>
        </pc:spChg>
        <pc:spChg chg="mod">
          <ac:chgData name="Helen Turvene" userId="S::helen.turvene@ssaihq.com::db5d54d0-6c93-4317-9972-321b80b94d61" providerId="AD" clId="Web-{61148C32-5D11-47B1-A4FD-A3C53C4477EC}" dt="2021-11-02T21:01:14.834" v="24" actId="20577"/>
          <ac:spMkLst>
            <pc:docMk/>
            <pc:sldMk cId="1733903958" sldId="326"/>
            <ac:spMk id="20" creationId="{0D4ACA15-D2FD-454F-97F6-DEED0F157866}"/>
          </ac:spMkLst>
        </pc:spChg>
        <pc:picChg chg="mod">
          <ac:chgData name="Helen Turvene" userId="S::helen.turvene@ssaihq.com::db5d54d0-6c93-4317-9972-321b80b94d61" providerId="AD" clId="Web-{61148C32-5D11-47B1-A4FD-A3C53C4477EC}" dt="2021-11-02T20:57:56.672" v="16" actId="14100"/>
          <ac:picMkLst>
            <pc:docMk/>
            <pc:sldMk cId="1733903958" sldId="326"/>
            <ac:picMk id="8" creationId="{3A329014-D129-42DC-80E3-893CD6095A1C}"/>
          </ac:picMkLst>
        </pc:picChg>
      </pc:sldChg>
      <pc:sldChg chg="addSp delSp modSp modCm modNotes">
        <pc:chgData name="Helen Turvene" userId="S::helen.turvene@ssaihq.com::db5d54d0-6c93-4317-9972-321b80b94d61" providerId="AD" clId="Web-{61148C32-5D11-47B1-A4FD-A3C53C4477EC}" dt="2021-11-02T22:04:48.243" v="148"/>
        <pc:sldMkLst>
          <pc:docMk/>
          <pc:sldMk cId="1915742596" sldId="331"/>
        </pc:sldMkLst>
        <pc:spChg chg="add mod">
          <ac:chgData name="Helen Turvene" userId="S::helen.turvene@ssaihq.com::db5d54d0-6c93-4317-9972-321b80b94d61" providerId="AD" clId="Web-{61148C32-5D11-47B1-A4FD-A3C53C4477EC}" dt="2021-11-02T22:04:34.915" v="139" actId="14100"/>
          <ac:spMkLst>
            <pc:docMk/>
            <pc:sldMk cId="1915742596" sldId="331"/>
            <ac:spMk id="7" creationId="{5008E26D-3623-4E58-959F-16A1B80F4F46}"/>
          </ac:spMkLst>
        </pc:spChg>
        <pc:spChg chg="add del">
          <ac:chgData name="Helen Turvene" userId="S::helen.turvene@ssaihq.com::db5d54d0-6c93-4317-9972-321b80b94d61" providerId="AD" clId="Web-{61148C32-5D11-47B1-A4FD-A3C53C4477EC}" dt="2021-11-02T21:56:55.875" v="82"/>
          <ac:spMkLst>
            <pc:docMk/>
            <pc:sldMk cId="1915742596" sldId="331"/>
            <ac:spMk id="10" creationId="{3BB253CC-460F-4333-9232-39DC8E4499EC}"/>
          </ac:spMkLst>
        </pc:spChg>
        <pc:picChg chg="add mod modCrop">
          <ac:chgData name="Helen Turvene" userId="S::helen.turvene@ssaihq.com::db5d54d0-6c93-4317-9972-321b80b94d61" providerId="AD" clId="Web-{61148C32-5D11-47B1-A4FD-A3C53C4477EC}" dt="2021-11-02T21:18:18.646" v="32" actId="14100"/>
          <ac:picMkLst>
            <pc:docMk/>
            <pc:sldMk cId="1915742596" sldId="331"/>
            <ac:picMk id="3" creationId="{BE6FB531-D496-4BEF-9859-32A9B27308BD}"/>
          </ac:picMkLst>
        </pc:picChg>
        <pc:picChg chg="add mod ord modCrop">
          <ac:chgData name="Helen Turvene" userId="S::helen.turvene@ssaihq.com::db5d54d0-6c93-4317-9972-321b80b94d61" providerId="AD" clId="Web-{61148C32-5D11-47B1-A4FD-A3C53C4477EC}" dt="2021-11-02T22:00:57.098" v="118" actId="1076"/>
          <ac:picMkLst>
            <pc:docMk/>
            <pc:sldMk cId="1915742596" sldId="331"/>
            <ac:picMk id="4" creationId="{5342FF9F-C235-406C-A95D-2D77C76BF2E5}"/>
          </ac:picMkLst>
        </pc:picChg>
        <pc:picChg chg="add mod modCrop">
          <ac:chgData name="Helen Turvene" userId="S::helen.turvene@ssaihq.com::db5d54d0-6c93-4317-9972-321b80b94d61" providerId="AD" clId="Web-{61148C32-5D11-47B1-A4FD-A3C53C4477EC}" dt="2021-11-02T22:01:39.396" v="126" actId="1076"/>
          <ac:picMkLst>
            <pc:docMk/>
            <pc:sldMk cId="1915742596" sldId="331"/>
            <ac:picMk id="5" creationId="{476A4831-6286-4F4C-A597-D77C36FB3127}"/>
          </ac:picMkLst>
        </pc:picChg>
        <pc:picChg chg="add mod modCrop">
          <ac:chgData name="Helen Turvene" userId="S::helen.turvene@ssaihq.com::db5d54d0-6c93-4317-9972-321b80b94d61" providerId="AD" clId="Web-{61148C32-5D11-47B1-A4FD-A3C53C4477EC}" dt="2021-11-02T21:49:03.930" v="65" actId="1076"/>
          <ac:picMkLst>
            <pc:docMk/>
            <pc:sldMk cId="1915742596" sldId="331"/>
            <ac:picMk id="8" creationId="{968B2BF2-0FB7-4881-A14A-08518A7E76B4}"/>
          </ac:picMkLst>
        </pc:picChg>
        <pc:picChg chg="add mod modCrop">
          <ac:chgData name="Helen Turvene" userId="S::helen.turvene@ssaihq.com::db5d54d0-6c93-4317-9972-321b80b94d61" providerId="AD" clId="Web-{61148C32-5D11-47B1-A4FD-A3C53C4477EC}" dt="2021-11-02T22:01:52.974" v="128"/>
          <ac:picMkLst>
            <pc:docMk/>
            <pc:sldMk cId="1915742596" sldId="331"/>
            <ac:picMk id="9" creationId="{C44A7B1D-CADE-467C-98E8-AA0E82B5CEDE}"/>
          </ac:picMkLst>
        </pc:picChg>
        <pc:picChg chg="add mod modCrop">
          <ac:chgData name="Helen Turvene" userId="S::helen.turvene@ssaihq.com::db5d54d0-6c93-4317-9972-321b80b94d61" providerId="AD" clId="Web-{61148C32-5D11-47B1-A4FD-A3C53C4477EC}" dt="2021-11-02T22:03:05.788" v="137" actId="14100"/>
          <ac:picMkLst>
            <pc:docMk/>
            <pc:sldMk cId="1915742596" sldId="331"/>
            <ac:picMk id="11" creationId="{2EF10711-3F50-4DF8-93BA-0C1D0EB0B2B3}"/>
          </ac:picMkLst>
        </pc:picChg>
      </pc:sldChg>
    </pc:docChg>
  </pc:docChgLst>
  <pc:docChgLst>
    <pc:chgData name="Mariam Moeen" userId="S::mariam.moeen@ssaihq.com::c1b69b68-cc1f-484d-ad57-73624a873c43" providerId="AD" clId="Web-{56382757-3FAC-4583-B75B-9B26FC871320}"/>
    <pc:docChg chg="modSld">
      <pc:chgData name="Mariam Moeen" userId="S::mariam.moeen@ssaihq.com::c1b69b68-cc1f-484d-ad57-73624a873c43" providerId="AD" clId="Web-{56382757-3FAC-4583-B75B-9B26FC871320}" dt="2021-11-04T14:30:01.709" v="1627"/>
      <pc:docMkLst>
        <pc:docMk/>
      </pc:docMkLst>
      <pc:sldChg chg="addSp modSp modNotes">
        <pc:chgData name="Mariam Moeen" userId="S::mariam.moeen@ssaihq.com::c1b69b68-cc1f-484d-ad57-73624a873c43" providerId="AD" clId="Web-{56382757-3FAC-4583-B75B-9B26FC871320}" dt="2021-11-04T14:22:05.242" v="1614"/>
        <pc:sldMkLst>
          <pc:docMk/>
          <pc:sldMk cId="381960746" sldId="308"/>
        </pc:sldMkLst>
        <pc:spChg chg="mod">
          <ac:chgData name="Mariam Moeen" userId="S::mariam.moeen@ssaihq.com::c1b69b68-cc1f-484d-ad57-73624a873c43" providerId="AD" clId="Web-{56382757-3FAC-4583-B75B-9B26FC871320}" dt="2021-11-04T14:15:15.729" v="1102" actId="20577"/>
          <ac:spMkLst>
            <pc:docMk/>
            <pc:sldMk cId="381960746" sldId="308"/>
            <ac:spMk id="6" creationId="{00000000-0000-0000-0000-000000000000}"/>
          </ac:spMkLst>
        </pc:spChg>
        <pc:picChg chg="add mod">
          <ac:chgData name="Mariam Moeen" userId="S::mariam.moeen@ssaihq.com::c1b69b68-cc1f-484d-ad57-73624a873c43" providerId="AD" clId="Web-{56382757-3FAC-4583-B75B-9B26FC871320}" dt="2021-11-04T13:58:01.260" v="26" actId="1076"/>
          <ac:picMkLst>
            <pc:docMk/>
            <pc:sldMk cId="381960746" sldId="308"/>
            <ac:picMk id="3" creationId="{C1B2862E-123E-4A8B-948A-8CFD859ACB28}"/>
          </ac:picMkLst>
        </pc:picChg>
      </pc:sldChg>
      <pc:sldChg chg="modNotes">
        <pc:chgData name="Mariam Moeen" userId="S::mariam.moeen@ssaihq.com::c1b69b68-cc1f-484d-ad57-73624a873c43" providerId="AD" clId="Web-{56382757-3FAC-4583-B75B-9B26FC871320}" dt="2021-11-04T14:10:16.314" v="701"/>
        <pc:sldMkLst>
          <pc:docMk/>
          <pc:sldMk cId="3457887769" sldId="321"/>
        </pc:sldMkLst>
      </pc:sldChg>
      <pc:sldChg chg="addSp delSp modSp addCm">
        <pc:chgData name="Mariam Moeen" userId="S::mariam.moeen@ssaihq.com::c1b69b68-cc1f-484d-ad57-73624a873c43" providerId="AD" clId="Web-{56382757-3FAC-4583-B75B-9B26FC871320}" dt="2021-11-04T13:54:13.004" v="8"/>
        <pc:sldMkLst>
          <pc:docMk/>
          <pc:sldMk cId="2660077011" sldId="322"/>
        </pc:sldMkLst>
        <pc:picChg chg="del">
          <ac:chgData name="Mariam Moeen" userId="S::mariam.moeen@ssaihq.com::c1b69b68-cc1f-484d-ad57-73624a873c43" providerId="AD" clId="Web-{56382757-3FAC-4583-B75B-9B26FC871320}" dt="2021-11-04T13:54:00.972" v="6"/>
          <ac:picMkLst>
            <pc:docMk/>
            <pc:sldMk cId="2660077011" sldId="322"/>
            <ac:picMk id="4" creationId="{89A3B670-6851-47BA-91DC-314292F61974}"/>
          </ac:picMkLst>
        </pc:picChg>
        <pc:picChg chg="add mod ord">
          <ac:chgData name="Mariam Moeen" userId="S::mariam.moeen@ssaihq.com::c1b69b68-cc1f-484d-ad57-73624a873c43" providerId="AD" clId="Web-{56382757-3FAC-4583-B75B-9B26FC871320}" dt="2021-11-04T13:54:13.004" v="8"/>
          <ac:picMkLst>
            <pc:docMk/>
            <pc:sldMk cId="2660077011" sldId="322"/>
            <ac:picMk id="5" creationId="{0C661372-5A81-4248-B65F-8987C17F206A}"/>
          </ac:picMkLst>
        </pc:picChg>
      </pc:sldChg>
      <pc:sldChg chg="addAnim delAnim modAnim">
        <pc:chgData name="Mariam Moeen" userId="S::mariam.moeen@ssaihq.com::c1b69b68-cc1f-484d-ad57-73624a873c43" providerId="AD" clId="Web-{56382757-3FAC-4583-B75B-9B26FC871320}" dt="2021-11-04T14:30:01.709" v="1627"/>
        <pc:sldMkLst>
          <pc:docMk/>
          <pc:sldMk cId="3704260616" sldId="328"/>
        </pc:sldMkLst>
      </pc:sldChg>
      <pc:sldChg chg="modSp">
        <pc:chgData name="Mariam Moeen" userId="S::mariam.moeen@ssaihq.com::c1b69b68-cc1f-484d-ad57-73624a873c43" providerId="AD" clId="Web-{56382757-3FAC-4583-B75B-9B26FC871320}" dt="2021-11-04T13:56:29.914" v="20" actId="1076"/>
        <pc:sldMkLst>
          <pc:docMk/>
          <pc:sldMk cId="1878498108" sldId="334"/>
        </pc:sldMkLst>
        <pc:spChg chg="mod">
          <ac:chgData name="Mariam Moeen" userId="S::mariam.moeen@ssaihq.com::c1b69b68-cc1f-484d-ad57-73624a873c43" providerId="AD" clId="Web-{56382757-3FAC-4583-B75B-9B26FC871320}" dt="2021-11-04T13:56:29.914" v="20" actId="1076"/>
          <ac:spMkLst>
            <pc:docMk/>
            <pc:sldMk cId="1878498108" sldId="334"/>
            <ac:spMk id="7" creationId="{19B790E8-CE89-4936-B8B7-49E504E7FC5B}"/>
          </ac:spMkLst>
        </pc:spChg>
        <pc:spChg chg="ord">
          <ac:chgData name="Mariam Moeen" userId="S::mariam.moeen@ssaihq.com::c1b69b68-cc1f-484d-ad57-73624a873c43" providerId="AD" clId="Web-{56382757-3FAC-4583-B75B-9B26FC871320}" dt="2021-11-04T13:56:12.257" v="19"/>
          <ac:spMkLst>
            <pc:docMk/>
            <pc:sldMk cId="1878498108" sldId="334"/>
            <ac:spMk id="18" creationId="{03AD77AE-35BF-4439-A308-B253BD2DD83D}"/>
          </ac:spMkLst>
        </pc:spChg>
        <pc:picChg chg="mod">
          <ac:chgData name="Mariam Moeen" userId="S::mariam.moeen@ssaihq.com::c1b69b68-cc1f-484d-ad57-73624a873c43" providerId="AD" clId="Web-{56382757-3FAC-4583-B75B-9B26FC871320}" dt="2021-11-04T13:55:56.725" v="9" actId="1076"/>
          <ac:picMkLst>
            <pc:docMk/>
            <pc:sldMk cId="1878498108" sldId="334"/>
            <ac:picMk id="3" creationId="{7DD1B732-73EF-4D5F-A931-2E69A5BB58DC}"/>
          </ac:picMkLst>
        </pc:picChg>
        <pc:picChg chg="ord">
          <ac:chgData name="Mariam Moeen" userId="S::mariam.moeen@ssaihq.com::c1b69b68-cc1f-484d-ad57-73624a873c43" providerId="AD" clId="Web-{56382757-3FAC-4583-B75B-9B26FC871320}" dt="2021-11-04T13:56:03.069" v="11"/>
          <ac:picMkLst>
            <pc:docMk/>
            <pc:sldMk cId="1878498108" sldId="334"/>
            <ac:picMk id="14" creationId="{DD4373FE-9407-4DFE-9F08-0112FBC9E25C}"/>
          </ac:picMkLst>
        </pc:picChg>
        <pc:picChg chg="ord">
          <ac:chgData name="Mariam Moeen" userId="S::mariam.moeen@ssaihq.com::c1b69b68-cc1f-484d-ad57-73624a873c43" providerId="AD" clId="Web-{56382757-3FAC-4583-B75B-9B26FC871320}" dt="2021-11-04T13:56:11.663" v="12"/>
          <ac:picMkLst>
            <pc:docMk/>
            <pc:sldMk cId="1878498108" sldId="334"/>
            <ac:picMk id="16" creationId="{8B8C554C-E895-415C-9F94-AF0CA41CA416}"/>
          </ac:picMkLst>
        </pc:picChg>
      </pc:sldChg>
    </pc:docChg>
  </pc:docChgLst>
  <pc:docChgLst>
    <pc:chgData name="Albert Kodua" userId="S::albert.kodua@ssaihq.com::f9636d90-fbd3-4247-a943-2bf393d611eb" providerId="AD" clId="Web-{991F7DB0-86E9-4144-9627-434FD3DED92B}"/>
    <pc:docChg chg="modSld">
      <pc:chgData name="Albert Kodua" userId="S::albert.kodua@ssaihq.com::f9636d90-fbd3-4247-a943-2bf393d611eb" providerId="AD" clId="Web-{991F7DB0-86E9-4144-9627-434FD3DED92B}" dt="2021-11-02T17:45:05.105" v="397"/>
      <pc:docMkLst>
        <pc:docMk/>
      </pc:docMkLst>
      <pc:sldChg chg="modNotes">
        <pc:chgData name="Albert Kodua" userId="S::albert.kodua@ssaihq.com::f9636d90-fbd3-4247-a943-2bf393d611eb" providerId="AD" clId="Web-{991F7DB0-86E9-4144-9627-434FD3DED92B}" dt="2021-11-02T17:45:05.105" v="397"/>
        <pc:sldMkLst>
          <pc:docMk/>
          <pc:sldMk cId="3704260616" sldId="328"/>
        </pc:sldMkLst>
      </pc:sldChg>
    </pc:docChg>
  </pc:docChgLst>
  <pc:docChgLst>
    <pc:chgData name="Yuan Lin" userId="S::yuan.lin@ssaihq.com::30b448f5-df2e-4e9c-84a9-39837fc52e12" providerId="AD" clId="Web-{68CA07B7-F1E0-4401-BC26-6D46F010EABA}"/>
    <pc:docChg chg="modSld">
      <pc:chgData name="Yuan Lin" userId="S::yuan.lin@ssaihq.com::30b448f5-df2e-4e9c-84a9-39837fc52e12" providerId="AD" clId="Web-{68CA07B7-F1E0-4401-BC26-6D46F010EABA}" dt="2021-11-04T22:53:46.783" v="1437" actId="14100"/>
      <pc:docMkLst>
        <pc:docMk/>
      </pc:docMkLst>
      <pc:sldChg chg="modNotes">
        <pc:chgData name="Yuan Lin" userId="S::yuan.lin@ssaihq.com::30b448f5-df2e-4e9c-84a9-39837fc52e12" providerId="AD" clId="Web-{68CA07B7-F1E0-4401-BC26-6D46F010EABA}" dt="2021-11-04T21:26:33.144" v="97"/>
        <pc:sldMkLst>
          <pc:docMk/>
          <pc:sldMk cId="1878498108" sldId="334"/>
        </pc:sldMkLst>
      </pc:sldChg>
      <pc:sldChg chg="addSp delSp modSp modNotes">
        <pc:chgData name="Yuan Lin" userId="S::yuan.lin@ssaihq.com::30b448f5-df2e-4e9c-84a9-39837fc52e12" providerId="AD" clId="Web-{68CA07B7-F1E0-4401-BC26-6D46F010EABA}" dt="2021-11-04T22:53:46.783" v="1437" actId="14100"/>
        <pc:sldMkLst>
          <pc:docMk/>
          <pc:sldMk cId="1139480406" sldId="343"/>
        </pc:sldMkLst>
        <pc:spChg chg="add">
          <ac:chgData name="Yuan Lin" userId="S::yuan.lin@ssaihq.com::30b448f5-df2e-4e9c-84a9-39837fc52e12" providerId="AD" clId="Web-{68CA07B7-F1E0-4401-BC26-6D46F010EABA}" dt="2021-11-04T22:18:48.774" v="98"/>
          <ac:spMkLst>
            <pc:docMk/>
            <pc:sldMk cId="1139480406" sldId="343"/>
            <ac:spMk id="4" creationId="{E5419353-9996-40BE-B395-A0E30ECE3DC8}"/>
          </ac:spMkLst>
        </pc:spChg>
        <pc:spChg chg="add mod">
          <ac:chgData name="Yuan Lin" userId="S::yuan.lin@ssaihq.com::30b448f5-df2e-4e9c-84a9-39837fc52e12" providerId="AD" clId="Web-{68CA07B7-F1E0-4401-BC26-6D46F010EABA}" dt="2021-11-04T22:52:47.311" v="1433" actId="1076"/>
          <ac:spMkLst>
            <pc:docMk/>
            <pc:sldMk cId="1139480406" sldId="343"/>
            <ac:spMk id="18" creationId="{F1DBC3C9-36A2-483E-AC25-E28EE0E23B7D}"/>
          </ac:spMkLst>
        </pc:spChg>
        <pc:spChg chg="mod">
          <ac:chgData name="Yuan Lin" userId="S::yuan.lin@ssaihq.com::30b448f5-df2e-4e9c-84a9-39837fc52e12" providerId="AD" clId="Web-{68CA07B7-F1E0-4401-BC26-6D46F010EABA}" dt="2021-11-04T22:53:42.501" v="1436" actId="14100"/>
          <ac:spMkLst>
            <pc:docMk/>
            <pc:sldMk cId="1139480406" sldId="343"/>
            <ac:spMk id="168" creationId="{340126A0-83A2-435E-A130-5A784D38A818}"/>
          </ac:spMkLst>
        </pc:spChg>
        <pc:spChg chg="mod">
          <ac:chgData name="Yuan Lin" userId="S::yuan.lin@ssaihq.com::30b448f5-df2e-4e9c-84a9-39837fc52e12" providerId="AD" clId="Web-{68CA07B7-F1E0-4401-BC26-6D46F010EABA}" dt="2021-11-04T22:53:46.783" v="1437" actId="14100"/>
          <ac:spMkLst>
            <pc:docMk/>
            <pc:sldMk cId="1139480406" sldId="343"/>
            <ac:spMk id="172" creationId="{1C9CAE57-A2AA-4198-95E4-842B458F2FFA}"/>
          </ac:spMkLst>
        </pc:spChg>
        <pc:spChg chg="mod">
          <ac:chgData name="Yuan Lin" userId="S::yuan.lin@ssaihq.com::30b448f5-df2e-4e9c-84a9-39837fc52e12" providerId="AD" clId="Web-{68CA07B7-F1E0-4401-BC26-6D46F010EABA}" dt="2021-11-04T22:51:54.886" v="1428" actId="1076"/>
          <ac:spMkLst>
            <pc:docMk/>
            <pc:sldMk cId="1139480406" sldId="343"/>
            <ac:spMk id="173" creationId="{3D7D95CA-469D-44D7-83FA-9D9C5F7EC0E7}"/>
          </ac:spMkLst>
        </pc:spChg>
        <pc:spChg chg="mod">
          <ac:chgData name="Yuan Lin" userId="S::yuan.lin@ssaihq.com::30b448f5-df2e-4e9c-84a9-39837fc52e12" providerId="AD" clId="Web-{68CA07B7-F1E0-4401-BC26-6D46F010EABA}" dt="2021-11-04T22:52:02.074" v="1429" actId="1076"/>
          <ac:spMkLst>
            <pc:docMk/>
            <pc:sldMk cId="1139480406" sldId="343"/>
            <ac:spMk id="174" creationId="{D9F31CD8-6E74-4D78-B533-27165A14E839}"/>
          </ac:spMkLst>
        </pc:spChg>
        <pc:spChg chg="mod">
          <ac:chgData name="Yuan Lin" userId="S::yuan.lin@ssaihq.com::30b448f5-df2e-4e9c-84a9-39837fc52e12" providerId="AD" clId="Web-{68CA07B7-F1E0-4401-BC26-6D46F010EABA}" dt="2021-11-04T22:52:37.138" v="1432" actId="1076"/>
          <ac:spMkLst>
            <pc:docMk/>
            <pc:sldMk cId="1139480406" sldId="343"/>
            <ac:spMk id="178" creationId="{E64B71C6-665E-4BF5-B9A1-79851393C769}"/>
          </ac:spMkLst>
        </pc:spChg>
        <pc:spChg chg="mod">
          <ac:chgData name="Yuan Lin" userId="S::yuan.lin@ssaihq.com::30b448f5-df2e-4e9c-84a9-39837fc52e12" providerId="AD" clId="Web-{68CA07B7-F1E0-4401-BC26-6D46F010EABA}" dt="2021-11-04T22:52:54.842" v="1434" actId="1076"/>
          <ac:spMkLst>
            <pc:docMk/>
            <pc:sldMk cId="1139480406" sldId="343"/>
            <ac:spMk id="184" creationId="{339AE9A7-40BC-42AA-B673-A55818DEFB1E}"/>
          </ac:spMkLst>
        </pc:spChg>
        <pc:spChg chg="mod">
          <ac:chgData name="Yuan Lin" userId="S::yuan.lin@ssaihq.com::30b448f5-df2e-4e9c-84a9-39837fc52e12" providerId="AD" clId="Web-{68CA07B7-F1E0-4401-BC26-6D46F010EABA}" dt="2021-11-04T22:37:04.914" v="458" actId="20577"/>
          <ac:spMkLst>
            <pc:docMk/>
            <pc:sldMk cId="1139480406" sldId="343"/>
            <ac:spMk id="186" creationId="{BD15C778-CBF2-4AC1-8E9D-DC45F73A0A47}"/>
          </ac:spMkLst>
        </pc:spChg>
        <pc:spChg chg="del">
          <ac:chgData name="Yuan Lin" userId="S::yuan.lin@ssaihq.com::30b448f5-df2e-4e9c-84a9-39837fc52e12" providerId="AD" clId="Web-{68CA07B7-F1E0-4401-BC26-6D46F010EABA}" dt="2021-11-04T22:48:16.811" v="1426"/>
          <ac:spMkLst>
            <pc:docMk/>
            <pc:sldMk cId="1139480406" sldId="343"/>
            <ac:spMk id="194" creationId="{D55CF89A-CB6A-43C2-B6E8-52C5166FDF99}"/>
          </ac:spMkLst>
        </pc:spChg>
      </pc:sldChg>
    </pc:docChg>
  </pc:docChgLst>
  <pc:docChgLst>
    <pc:chgData name="Albert Kodua" userId="S::albert.kodua@ssaihq.com::f9636d90-fbd3-4247-a943-2bf393d611eb" providerId="AD" clId="Web-{80F5D7DC-FB12-4F8D-9D16-4B9155296169}"/>
    <pc:docChg chg="addSld modSld">
      <pc:chgData name="Albert Kodua" userId="S::albert.kodua@ssaihq.com::f9636d90-fbd3-4247-a943-2bf393d611eb" providerId="AD" clId="Web-{80F5D7DC-FB12-4F8D-9D16-4B9155296169}" dt="2021-11-04T22:44:13.790" v="987" actId="20577"/>
      <pc:docMkLst>
        <pc:docMk/>
      </pc:docMkLst>
      <pc:sldChg chg="modSp">
        <pc:chgData name="Albert Kodua" userId="S::albert.kodua@ssaihq.com::f9636d90-fbd3-4247-a943-2bf393d611eb" providerId="AD" clId="Web-{80F5D7DC-FB12-4F8D-9D16-4B9155296169}" dt="2021-11-04T21:33:46.824" v="39" actId="1076"/>
        <pc:sldMkLst>
          <pc:docMk/>
          <pc:sldMk cId="1522561436" sldId="333"/>
        </pc:sldMkLst>
        <pc:spChg chg="mod">
          <ac:chgData name="Albert Kodua" userId="S::albert.kodua@ssaihq.com::f9636d90-fbd3-4247-a943-2bf393d611eb" providerId="AD" clId="Web-{80F5D7DC-FB12-4F8D-9D16-4B9155296169}" dt="2021-11-04T21:33:46.824" v="39" actId="1076"/>
          <ac:spMkLst>
            <pc:docMk/>
            <pc:sldMk cId="1522561436" sldId="333"/>
            <ac:spMk id="3" creationId="{7E90CBE4-94F3-493A-AA47-6DC336D6BBC6}"/>
          </ac:spMkLst>
        </pc:spChg>
        <pc:picChg chg="mod">
          <ac:chgData name="Albert Kodua" userId="S::albert.kodua@ssaihq.com::f9636d90-fbd3-4247-a943-2bf393d611eb" providerId="AD" clId="Web-{80F5D7DC-FB12-4F8D-9D16-4B9155296169}" dt="2021-11-04T21:27:19.593" v="9" actId="1076"/>
          <ac:picMkLst>
            <pc:docMk/>
            <pc:sldMk cId="1522561436" sldId="333"/>
            <ac:picMk id="8" creationId="{7ECF55BD-8E02-4F1E-9EAA-9A68F28F8934}"/>
          </ac:picMkLst>
        </pc:picChg>
        <pc:picChg chg="mod">
          <ac:chgData name="Albert Kodua" userId="S::albert.kodua@ssaihq.com::f9636d90-fbd3-4247-a943-2bf393d611eb" providerId="AD" clId="Web-{80F5D7DC-FB12-4F8D-9D16-4B9155296169}" dt="2021-11-04T21:27:11.108" v="7" actId="1076"/>
          <ac:picMkLst>
            <pc:docMk/>
            <pc:sldMk cId="1522561436" sldId="333"/>
            <ac:picMk id="11" creationId="{5DEB098B-3BD0-4D4D-BE9D-7B4DC9454E42}"/>
          </ac:picMkLst>
        </pc:picChg>
        <pc:picChg chg="mod">
          <ac:chgData name="Albert Kodua" userId="S::albert.kodua@ssaihq.com::f9636d90-fbd3-4247-a943-2bf393d611eb" providerId="AD" clId="Web-{80F5D7DC-FB12-4F8D-9D16-4B9155296169}" dt="2021-11-04T21:26:45.326" v="3" actId="1076"/>
          <ac:picMkLst>
            <pc:docMk/>
            <pc:sldMk cId="1522561436" sldId="333"/>
            <ac:picMk id="15" creationId="{1E0D73A2-25E0-47E4-A998-9AAE113D7FF1}"/>
          </ac:picMkLst>
        </pc:picChg>
      </pc:sldChg>
      <pc:sldChg chg="modSp">
        <pc:chgData name="Albert Kodua" userId="S::albert.kodua@ssaihq.com::f9636d90-fbd3-4247-a943-2bf393d611eb" providerId="AD" clId="Web-{80F5D7DC-FB12-4F8D-9D16-4B9155296169}" dt="2021-11-04T22:37:06.214" v="757" actId="20577"/>
        <pc:sldMkLst>
          <pc:docMk/>
          <pc:sldMk cId="2649061405" sldId="337"/>
        </pc:sldMkLst>
        <pc:spChg chg="mod">
          <ac:chgData name="Albert Kodua" userId="S::albert.kodua@ssaihq.com::f9636d90-fbd3-4247-a943-2bf393d611eb" providerId="AD" clId="Web-{80F5D7DC-FB12-4F8D-9D16-4B9155296169}" dt="2021-11-04T22:37:06.214" v="757" actId="20577"/>
          <ac:spMkLst>
            <pc:docMk/>
            <pc:sldMk cId="2649061405" sldId="337"/>
            <ac:spMk id="13" creationId="{EFEE6872-EC3F-4491-BC54-2471241BEDD9}"/>
          </ac:spMkLst>
        </pc:spChg>
      </pc:sldChg>
      <pc:sldChg chg="addSp delSp modSp new">
        <pc:chgData name="Albert Kodua" userId="S::albert.kodua@ssaihq.com::f9636d90-fbd3-4247-a943-2bf393d611eb" providerId="AD" clId="Web-{80F5D7DC-FB12-4F8D-9D16-4B9155296169}" dt="2021-11-04T22:44:13.790" v="987" actId="20577"/>
        <pc:sldMkLst>
          <pc:docMk/>
          <pc:sldMk cId="1922830654" sldId="342"/>
        </pc:sldMkLst>
        <pc:spChg chg="add mod">
          <ac:chgData name="Albert Kodua" userId="S::albert.kodua@ssaihq.com::f9636d90-fbd3-4247-a943-2bf393d611eb" providerId="AD" clId="Web-{80F5D7DC-FB12-4F8D-9D16-4B9155296169}" dt="2021-11-04T21:47:14.882" v="60" actId="20577"/>
          <ac:spMkLst>
            <pc:docMk/>
            <pc:sldMk cId="1922830654" sldId="342"/>
            <ac:spMk id="3" creationId="{77C22039-D984-42DE-9DDD-E3297A33E56F}"/>
          </ac:spMkLst>
        </pc:spChg>
        <pc:spChg chg="add del mod">
          <ac:chgData name="Albert Kodua" userId="S::albert.kodua@ssaihq.com::f9636d90-fbd3-4247-a943-2bf393d611eb" providerId="AD" clId="Web-{80F5D7DC-FB12-4F8D-9D16-4B9155296169}" dt="2021-11-04T21:56:54.338" v="75"/>
          <ac:spMkLst>
            <pc:docMk/>
            <pc:sldMk cId="1922830654" sldId="342"/>
            <ac:spMk id="5" creationId="{EDDF5487-BF0D-4976-A7DB-7E5CA7027437}"/>
          </ac:spMkLst>
        </pc:spChg>
        <pc:spChg chg="add del mod">
          <ac:chgData name="Albert Kodua" userId="S::albert.kodua@ssaihq.com::f9636d90-fbd3-4247-a943-2bf393d611eb" providerId="AD" clId="Web-{80F5D7DC-FB12-4F8D-9D16-4B9155296169}" dt="2021-11-04T21:56:57.229" v="76"/>
          <ac:spMkLst>
            <pc:docMk/>
            <pc:sldMk cId="1922830654" sldId="342"/>
            <ac:spMk id="7" creationId="{2BB137C5-6F30-41D5-998A-4E12930045D4}"/>
          </ac:spMkLst>
        </pc:spChg>
        <pc:spChg chg="add del mod">
          <ac:chgData name="Albert Kodua" userId="S::albert.kodua@ssaihq.com::f9636d90-fbd3-4247-a943-2bf393d611eb" providerId="AD" clId="Web-{80F5D7DC-FB12-4F8D-9D16-4B9155296169}" dt="2021-11-04T21:57:05.213" v="79"/>
          <ac:spMkLst>
            <pc:docMk/>
            <pc:sldMk cId="1922830654" sldId="342"/>
            <ac:spMk id="9" creationId="{DA2258CC-2B37-4F95-9C81-23AA2D937619}"/>
          </ac:spMkLst>
        </pc:spChg>
        <pc:spChg chg="add del mod">
          <ac:chgData name="Albert Kodua" userId="S::albert.kodua@ssaihq.com::f9636d90-fbd3-4247-a943-2bf393d611eb" providerId="AD" clId="Web-{80F5D7DC-FB12-4F8D-9D16-4B9155296169}" dt="2021-11-04T21:57:02.370" v="78"/>
          <ac:spMkLst>
            <pc:docMk/>
            <pc:sldMk cId="1922830654" sldId="342"/>
            <ac:spMk id="11" creationId="{B7920AE8-C459-4266-9D75-68C01E3DC8E0}"/>
          </ac:spMkLst>
        </pc:spChg>
        <pc:spChg chg="add del mod">
          <ac:chgData name="Albert Kodua" userId="S::albert.kodua@ssaihq.com::f9636d90-fbd3-4247-a943-2bf393d611eb" providerId="AD" clId="Web-{80F5D7DC-FB12-4F8D-9D16-4B9155296169}" dt="2021-11-04T21:56:59.213" v="77"/>
          <ac:spMkLst>
            <pc:docMk/>
            <pc:sldMk cId="1922830654" sldId="342"/>
            <ac:spMk id="13" creationId="{49B1F0A6-1201-47F4-8862-AEEAEE56B8DF}"/>
          </ac:spMkLst>
        </pc:spChg>
        <pc:spChg chg="add del mod">
          <ac:chgData name="Albert Kodua" userId="S::albert.kodua@ssaihq.com::f9636d90-fbd3-4247-a943-2bf393d611eb" providerId="AD" clId="Web-{80F5D7DC-FB12-4F8D-9D16-4B9155296169}" dt="2021-11-04T21:57:22.933" v="82"/>
          <ac:spMkLst>
            <pc:docMk/>
            <pc:sldMk cId="1922830654" sldId="342"/>
            <ac:spMk id="14" creationId="{5FBDAE34-74F6-48D0-840E-75D3C62CABB2}"/>
          </ac:spMkLst>
        </pc:spChg>
        <pc:spChg chg="add mod">
          <ac:chgData name="Albert Kodua" userId="S::albert.kodua@ssaihq.com::f9636d90-fbd3-4247-a943-2bf393d611eb" providerId="AD" clId="Web-{80F5D7DC-FB12-4F8D-9D16-4B9155296169}" dt="2021-11-04T22:44:13.790" v="987" actId="20577"/>
          <ac:spMkLst>
            <pc:docMk/>
            <pc:sldMk cId="1922830654" sldId="342"/>
            <ac:spMk id="15" creationId="{D6190A79-30FB-4E4A-B68C-80CE57242AB6}"/>
          </ac:spMkLst>
        </pc:spChg>
      </pc:sldChg>
    </pc:docChg>
  </pc:docChgLst>
  <pc:docChgLst>
    <pc:chgData name="Mariam Moeen" userId="S::mariam.moeen@ssaihq.com::c1b69b68-cc1f-484d-ad57-73624a873c43" providerId="AD" clId="Web-{734EC382-DAA6-4B46-9544-F0265E0A7C93}"/>
    <pc:docChg chg="modSld">
      <pc:chgData name="Mariam Moeen" userId="S::mariam.moeen@ssaihq.com::c1b69b68-cc1f-484d-ad57-73624a873c43" providerId="AD" clId="Web-{734EC382-DAA6-4B46-9544-F0265E0A7C93}" dt="2021-11-01T21:35:22.558" v="15" actId="20577"/>
      <pc:docMkLst>
        <pc:docMk/>
      </pc:docMkLst>
      <pc:sldChg chg="modSp">
        <pc:chgData name="Mariam Moeen" userId="S::mariam.moeen@ssaihq.com::c1b69b68-cc1f-484d-ad57-73624a873c43" providerId="AD" clId="Web-{734EC382-DAA6-4B46-9544-F0265E0A7C93}" dt="2021-11-01T21:26:26.402" v="1" actId="20577"/>
        <pc:sldMkLst>
          <pc:docMk/>
          <pc:sldMk cId="3457887769" sldId="321"/>
        </pc:sldMkLst>
        <pc:spChg chg="mod">
          <ac:chgData name="Mariam Moeen" userId="S::mariam.moeen@ssaihq.com::c1b69b68-cc1f-484d-ad57-73624a873c43" providerId="AD" clId="Web-{734EC382-DAA6-4B46-9544-F0265E0A7C93}" dt="2021-11-01T21:26:19.933" v="0" actId="20577"/>
          <ac:spMkLst>
            <pc:docMk/>
            <pc:sldMk cId="3457887769" sldId="321"/>
            <ac:spMk id="4" creationId="{00000000-0000-0000-0000-000000000000}"/>
          </ac:spMkLst>
        </pc:spChg>
        <pc:spChg chg="mod">
          <ac:chgData name="Mariam Moeen" userId="S::mariam.moeen@ssaihq.com::c1b69b68-cc1f-484d-ad57-73624a873c43" providerId="AD" clId="Web-{734EC382-DAA6-4B46-9544-F0265E0A7C93}" dt="2021-11-01T21:26:26.402" v="1" actId="20577"/>
          <ac:spMkLst>
            <pc:docMk/>
            <pc:sldMk cId="3457887769" sldId="321"/>
            <ac:spMk id="5" creationId="{00000000-0000-0000-0000-000000000000}"/>
          </ac:spMkLst>
        </pc:spChg>
      </pc:sldChg>
      <pc:sldChg chg="modSp">
        <pc:chgData name="Mariam Moeen" userId="S::mariam.moeen@ssaihq.com::c1b69b68-cc1f-484d-ad57-73624a873c43" providerId="AD" clId="Web-{734EC382-DAA6-4B46-9544-F0265E0A7C93}" dt="2021-11-01T21:28:27.421" v="5" actId="20577"/>
        <pc:sldMkLst>
          <pc:docMk/>
          <pc:sldMk cId="2660077011" sldId="322"/>
        </pc:sldMkLst>
        <pc:spChg chg="mod">
          <ac:chgData name="Mariam Moeen" userId="S::mariam.moeen@ssaihq.com::c1b69b68-cc1f-484d-ad57-73624a873c43" providerId="AD" clId="Web-{734EC382-DAA6-4B46-9544-F0265E0A7C93}" dt="2021-11-01T21:27:27.560" v="2" actId="20577"/>
          <ac:spMkLst>
            <pc:docMk/>
            <pc:sldMk cId="2660077011" sldId="322"/>
            <ac:spMk id="4" creationId="{261033CA-A77F-42F2-836B-A0D6E26D702B}"/>
          </ac:spMkLst>
        </pc:spChg>
        <pc:spChg chg="mod">
          <ac:chgData name="Mariam Moeen" userId="S::mariam.moeen@ssaihq.com::c1b69b68-cc1f-484d-ad57-73624a873c43" providerId="AD" clId="Web-{734EC382-DAA6-4B46-9544-F0265E0A7C93}" dt="2021-11-01T21:28:22.702" v="4" actId="20577"/>
          <ac:spMkLst>
            <pc:docMk/>
            <pc:sldMk cId="2660077011" sldId="322"/>
            <ac:spMk id="5" creationId="{56616FB6-F579-427B-9B70-7B7DECC0F569}"/>
          </ac:spMkLst>
        </pc:spChg>
        <pc:spChg chg="mod">
          <ac:chgData name="Mariam Moeen" userId="S::mariam.moeen@ssaihq.com::c1b69b68-cc1f-484d-ad57-73624a873c43" providerId="AD" clId="Web-{734EC382-DAA6-4B46-9544-F0265E0A7C93}" dt="2021-11-01T21:28:27.421" v="5" actId="20577"/>
          <ac:spMkLst>
            <pc:docMk/>
            <pc:sldMk cId="2660077011" sldId="322"/>
            <ac:spMk id="9" creationId="{A9E1D0FC-9832-4455-B0F6-028F550F9252}"/>
          </ac:spMkLst>
        </pc:spChg>
        <pc:spChg chg="mod">
          <ac:chgData name="Mariam Moeen" userId="S::mariam.moeen@ssaihq.com::c1b69b68-cc1f-484d-ad57-73624a873c43" providerId="AD" clId="Web-{734EC382-DAA6-4B46-9544-F0265E0A7C93}" dt="2021-11-01T21:27:33.216" v="3" actId="20577"/>
          <ac:spMkLst>
            <pc:docMk/>
            <pc:sldMk cId="2660077011" sldId="322"/>
            <ac:spMk id="11" creationId="{2C7A84EC-0666-475F-946E-B98788077E1D}"/>
          </ac:spMkLst>
        </pc:spChg>
      </pc:sldChg>
      <pc:sldChg chg="modSp">
        <pc:chgData name="Mariam Moeen" userId="S::mariam.moeen@ssaihq.com::c1b69b68-cc1f-484d-ad57-73624a873c43" providerId="AD" clId="Web-{734EC382-DAA6-4B46-9544-F0265E0A7C93}" dt="2021-11-01T21:33:29.524" v="10" actId="20577"/>
        <pc:sldMkLst>
          <pc:docMk/>
          <pc:sldMk cId="3704260616" sldId="328"/>
        </pc:sldMkLst>
        <pc:spChg chg="mod">
          <ac:chgData name="Mariam Moeen" userId="S::mariam.moeen@ssaihq.com::c1b69b68-cc1f-484d-ad57-73624a873c43" providerId="AD" clId="Web-{734EC382-DAA6-4B46-9544-F0265E0A7C93}" dt="2021-11-01T21:33:29.524" v="10" actId="20577"/>
          <ac:spMkLst>
            <pc:docMk/>
            <pc:sldMk cId="3704260616" sldId="328"/>
            <ac:spMk id="3" creationId="{00000000-0000-0000-0000-000000000000}"/>
          </ac:spMkLst>
        </pc:spChg>
      </pc:sldChg>
      <pc:sldChg chg="modSp modCm">
        <pc:chgData name="Mariam Moeen" userId="S::mariam.moeen@ssaihq.com::c1b69b68-cc1f-484d-ad57-73624a873c43" providerId="AD" clId="Web-{734EC382-DAA6-4B46-9544-F0265E0A7C93}" dt="2021-11-01T21:35:22.558" v="15" actId="20577"/>
        <pc:sldMkLst>
          <pc:docMk/>
          <pc:sldMk cId="3713698730" sldId="329"/>
        </pc:sldMkLst>
        <pc:spChg chg="mod">
          <ac:chgData name="Mariam Moeen" userId="S::mariam.moeen@ssaihq.com::c1b69b68-cc1f-484d-ad57-73624a873c43" providerId="AD" clId="Web-{734EC382-DAA6-4B46-9544-F0265E0A7C93}" dt="2021-11-01T21:35:22.558" v="15" actId="20577"/>
          <ac:spMkLst>
            <pc:docMk/>
            <pc:sldMk cId="3713698730" sldId="329"/>
            <ac:spMk id="3" creationId="{00000000-0000-0000-0000-000000000000}"/>
          </ac:spMkLst>
        </pc:spChg>
      </pc:sldChg>
    </pc:docChg>
  </pc:docChgLst>
  <pc:docChgLst>
    <pc:chgData name="Mariam Moeen" userId="S::mariam.moeen@ssaihq.com::c1b69b68-cc1f-484d-ad57-73624a873c43" providerId="AD" clId="Web-{CE2CA215-9E40-48EB-85C0-F96D5B2FC18A}"/>
    <pc:docChg chg="addSld modSld">
      <pc:chgData name="Mariam Moeen" userId="S::mariam.moeen@ssaihq.com::c1b69b68-cc1f-484d-ad57-73624a873c43" providerId="AD" clId="Web-{CE2CA215-9E40-48EB-85C0-F96D5B2FC18A}" dt="2021-11-02T22:46:05.188" v="145" actId="1076"/>
      <pc:docMkLst>
        <pc:docMk/>
      </pc:docMkLst>
      <pc:sldChg chg="addSp modSp">
        <pc:chgData name="Mariam Moeen" userId="S::mariam.moeen@ssaihq.com::c1b69b68-cc1f-484d-ad57-73624a873c43" providerId="AD" clId="Web-{CE2CA215-9E40-48EB-85C0-F96D5B2FC18A}" dt="2021-11-02T22:43:52.216" v="123" actId="20577"/>
        <pc:sldMkLst>
          <pc:docMk/>
          <pc:sldMk cId="1915742596" sldId="331"/>
        </pc:sldMkLst>
        <pc:spChg chg="add mod">
          <ac:chgData name="Mariam Moeen" userId="S::mariam.moeen@ssaihq.com::c1b69b68-cc1f-484d-ad57-73624a873c43" providerId="AD" clId="Web-{CE2CA215-9E40-48EB-85C0-F96D5B2FC18A}" dt="2021-11-02T22:43:52.216" v="123" actId="20577"/>
          <ac:spMkLst>
            <pc:docMk/>
            <pc:sldMk cId="1915742596" sldId="331"/>
            <ac:spMk id="3" creationId="{3AB9B957-6DBA-4F57-A5D1-5FF97E1BBC19}"/>
          </ac:spMkLst>
        </pc:spChg>
        <pc:spChg chg="add mod">
          <ac:chgData name="Mariam Moeen" userId="S::mariam.moeen@ssaihq.com::c1b69b68-cc1f-484d-ad57-73624a873c43" providerId="AD" clId="Web-{CE2CA215-9E40-48EB-85C0-F96D5B2FC18A}" dt="2021-11-02T22:43:50.528" v="120" actId="20577"/>
          <ac:spMkLst>
            <pc:docMk/>
            <pc:sldMk cId="1915742596" sldId="331"/>
            <ac:spMk id="13" creationId="{3C8072B1-357B-4E45-9639-530F60A15EEB}"/>
          </ac:spMkLst>
        </pc:spChg>
        <pc:picChg chg="mod">
          <ac:chgData name="Mariam Moeen" userId="S::mariam.moeen@ssaihq.com::c1b69b68-cc1f-484d-ad57-73624a873c43" providerId="AD" clId="Web-{CE2CA215-9E40-48EB-85C0-F96D5B2FC18A}" dt="2021-11-02T22:42:38.964" v="109" actId="1076"/>
          <ac:picMkLst>
            <pc:docMk/>
            <pc:sldMk cId="1915742596" sldId="331"/>
            <ac:picMk id="5" creationId="{476A4831-6286-4F4C-A597-D77C36FB3127}"/>
          </ac:picMkLst>
        </pc:picChg>
        <pc:picChg chg="mod modCrop">
          <ac:chgData name="Mariam Moeen" userId="S::mariam.moeen@ssaihq.com::c1b69b68-cc1f-484d-ad57-73624a873c43" providerId="AD" clId="Web-{CE2CA215-9E40-48EB-85C0-F96D5B2FC18A}" dt="2021-11-02T22:43:08.074" v="113" actId="1076"/>
          <ac:picMkLst>
            <pc:docMk/>
            <pc:sldMk cId="1915742596" sldId="331"/>
            <ac:picMk id="8" creationId="{968B2BF2-0FB7-4881-A14A-08518A7E76B4}"/>
          </ac:picMkLst>
        </pc:picChg>
        <pc:picChg chg="mod">
          <ac:chgData name="Mariam Moeen" userId="S::mariam.moeen@ssaihq.com::c1b69b68-cc1f-484d-ad57-73624a873c43" providerId="AD" clId="Web-{CE2CA215-9E40-48EB-85C0-F96D5B2FC18A}" dt="2021-11-02T22:42:37.120" v="108" actId="1076"/>
          <ac:picMkLst>
            <pc:docMk/>
            <pc:sldMk cId="1915742596" sldId="331"/>
            <ac:picMk id="9" creationId="{C44A7B1D-CADE-467C-98E8-AA0E82B5CEDE}"/>
          </ac:picMkLst>
        </pc:picChg>
        <pc:picChg chg="mod">
          <ac:chgData name="Mariam Moeen" userId="S::mariam.moeen@ssaihq.com::c1b69b68-cc1f-484d-ad57-73624a873c43" providerId="AD" clId="Web-{CE2CA215-9E40-48EB-85C0-F96D5B2FC18A}" dt="2021-11-02T22:42:33.745" v="107" actId="1076"/>
          <ac:picMkLst>
            <pc:docMk/>
            <pc:sldMk cId="1915742596" sldId="331"/>
            <ac:picMk id="11" creationId="{2EF10711-3F50-4DF8-93BA-0C1D0EB0B2B3}"/>
          </ac:picMkLst>
        </pc:picChg>
      </pc:sldChg>
      <pc:sldChg chg="addSp modSp modCm">
        <pc:chgData name="Mariam Moeen" userId="S::mariam.moeen@ssaihq.com::c1b69b68-cc1f-484d-ad57-73624a873c43" providerId="AD" clId="Web-{CE2CA215-9E40-48EB-85C0-F96D5B2FC18A}" dt="2021-11-02T22:40:46.586" v="84" actId="1076"/>
        <pc:sldMkLst>
          <pc:docMk/>
          <pc:sldMk cId="296276423" sldId="332"/>
        </pc:sldMkLst>
        <pc:spChg chg="add mod">
          <ac:chgData name="Mariam Moeen" userId="S::mariam.moeen@ssaihq.com::c1b69b68-cc1f-484d-ad57-73624a873c43" providerId="AD" clId="Web-{CE2CA215-9E40-48EB-85C0-F96D5B2FC18A}" dt="2021-11-02T22:40:43.539" v="83" actId="20577"/>
          <ac:spMkLst>
            <pc:docMk/>
            <pc:sldMk cId="296276423" sldId="332"/>
            <ac:spMk id="7" creationId="{C5E977E8-91A9-4B05-85B6-70781155BE82}"/>
          </ac:spMkLst>
        </pc:spChg>
        <pc:spChg chg="mod">
          <ac:chgData name="Mariam Moeen" userId="S::mariam.moeen@ssaihq.com::c1b69b68-cc1f-484d-ad57-73624a873c43" providerId="AD" clId="Web-{CE2CA215-9E40-48EB-85C0-F96D5B2FC18A}" dt="2021-11-02T22:36:00.922" v="60" actId="1076"/>
          <ac:spMkLst>
            <pc:docMk/>
            <pc:sldMk cId="296276423" sldId="332"/>
            <ac:spMk id="10" creationId="{52CFD099-49AC-4A9C-A18B-8D4E4189E2AE}"/>
          </ac:spMkLst>
        </pc:spChg>
        <pc:spChg chg="add mod">
          <ac:chgData name="Mariam Moeen" userId="S::mariam.moeen@ssaihq.com::c1b69b68-cc1f-484d-ad57-73624a873c43" providerId="AD" clId="Web-{CE2CA215-9E40-48EB-85C0-F96D5B2FC18A}" dt="2021-11-02T22:40:46.586" v="84" actId="1076"/>
          <ac:spMkLst>
            <pc:docMk/>
            <pc:sldMk cId="296276423" sldId="332"/>
            <ac:spMk id="13" creationId="{9BC30287-25A5-49D0-8C8B-E461BAE55D63}"/>
          </ac:spMkLst>
        </pc:spChg>
        <pc:picChg chg="add mod modCrop">
          <ac:chgData name="Mariam Moeen" userId="S::mariam.moeen@ssaihq.com::c1b69b68-cc1f-484d-ad57-73624a873c43" providerId="AD" clId="Web-{CE2CA215-9E40-48EB-85C0-F96D5B2FC18A}" dt="2021-11-02T22:35:35.577" v="53" actId="1076"/>
          <ac:picMkLst>
            <pc:docMk/>
            <pc:sldMk cId="296276423" sldId="332"/>
            <ac:picMk id="3" creationId="{0C514DAE-BCE4-4D90-866D-AA513E093DD9}"/>
          </ac:picMkLst>
        </pc:picChg>
        <pc:picChg chg="add mod modCrop">
          <ac:chgData name="Mariam Moeen" userId="S::mariam.moeen@ssaihq.com::c1b69b68-cc1f-484d-ad57-73624a873c43" providerId="AD" clId="Web-{CE2CA215-9E40-48EB-85C0-F96D5B2FC18A}" dt="2021-11-02T22:35:33.921" v="52" actId="1076"/>
          <ac:picMkLst>
            <pc:docMk/>
            <pc:sldMk cId="296276423" sldId="332"/>
            <ac:picMk id="5" creationId="{E9CD47FB-E244-479C-972A-1444ED284CA6}"/>
          </ac:picMkLst>
        </pc:picChg>
        <pc:picChg chg="mod">
          <ac:chgData name="Mariam Moeen" userId="S::mariam.moeen@ssaihq.com::c1b69b68-cc1f-484d-ad57-73624a873c43" providerId="AD" clId="Web-{CE2CA215-9E40-48EB-85C0-F96D5B2FC18A}" dt="2021-11-02T22:36:00.922" v="59" actId="1076"/>
          <ac:picMkLst>
            <pc:docMk/>
            <pc:sldMk cId="296276423" sldId="332"/>
            <ac:picMk id="6" creationId="{8D138F16-D689-483C-8FD3-9FAC4794AC5A}"/>
          </ac:picMkLst>
        </pc:picChg>
        <pc:picChg chg="mod">
          <ac:chgData name="Mariam Moeen" userId="S::mariam.moeen@ssaihq.com::c1b69b68-cc1f-484d-ad57-73624a873c43" providerId="AD" clId="Web-{CE2CA215-9E40-48EB-85C0-F96D5B2FC18A}" dt="2021-11-02T22:35:38.640" v="54" actId="1076"/>
          <ac:picMkLst>
            <pc:docMk/>
            <pc:sldMk cId="296276423" sldId="332"/>
            <ac:picMk id="8" creationId="{A788CFF9-4F39-4ABD-99B7-5EF585E1EAFC}"/>
          </ac:picMkLst>
        </pc:picChg>
        <pc:picChg chg="mod modCrop">
          <ac:chgData name="Mariam Moeen" userId="S::mariam.moeen@ssaihq.com::c1b69b68-cc1f-484d-ad57-73624a873c43" providerId="AD" clId="Web-{CE2CA215-9E40-48EB-85C0-F96D5B2FC18A}" dt="2021-11-02T22:36:29.454" v="64" actId="1076"/>
          <ac:picMkLst>
            <pc:docMk/>
            <pc:sldMk cId="296276423" sldId="332"/>
            <ac:picMk id="12" creationId="{AB798C45-014A-4760-BE50-0753A4EEFC77}"/>
          </ac:picMkLst>
        </pc:picChg>
      </pc:sldChg>
      <pc:sldChg chg="addSp delSp modSp">
        <pc:chgData name="Mariam Moeen" userId="S::mariam.moeen@ssaihq.com::c1b69b68-cc1f-484d-ad57-73624a873c43" providerId="AD" clId="Web-{CE2CA215-9E40-48EB-85C0-F96D5B2FC18A}" dt="2021-11-02T22:46:05.188" v="145" actId="1076"/>
        <pc:sldMkLst>
          <pc:docMk/>
          <pc:sldMk cId="1522561436" sldId="333"/>
        </pc:sldMkLst>
        <pc:spChg chg="mod">
          <ac:chgData name="Mariam Moeen" userId="S::mariam.moeen@ssaihq.com::c1b69b68-cc1f-484d-ad57-73624a873c43" providerId="AD" clId="Web-{CE2CA215-9E40-48EB-85C0-F96D5B2FC18A}" dt="2021-11-02T22:44:15.732" v="133" actId="1076"/>
          <ac:spMkLst>
            <pc:docMk/>
            <pc:sldMk cId="1522561436" sldId="333"/>
            <ac:spMk id="5" creationId="{A4934FC5-C0E2-4FF1-8ADD-FECB49869457}"/>
          </ac:spMkLst>
        </pc:spChg>
        <pc:spChg chg="mod">
          <ac:chgData name="Mariam Moeen" userId="S::mariam.moeen@ssaihq.com::c1b69b68-cc1f-484d-ad57-73624a873c43" providerId="AD" clId="Web-{CE2CA215-9E40-48EB-85C0-F96D5B2FC18A}" dt="2021-11-02T22:45:21.390" v="142" actId="1076"/>
          <ac:spMkLst>
            <pc:docMk/>
            <pc:sldMk cId="1522561436" sldId="333"/>
            <ac:spMk id="10" creationId="{AF3A60A3-94C6-4472-A135-5B118392063C}"/>
          </ac:spMkLst>
        </pc:spChg>
        <pc:picChg chg="mod">
          <ac:chgData name="Mariam Moeen" userId="S::mariam.moeen@ssaihq.com::c1b69b68-cc1f-484d-ad57-73624a873c43" providerId="AD" clId="Web-{CE2CA215-9E40-48EB-85C0-F96D5B2FC18A}" dt="2021-11-02T22:44:08.528" v="130" actId="1076"/>
          <ac:picMkLst>
            <pc:docMk/>
            <pc:sldMk cId="1522561436" sldId="333"/>
            <ac:picMk id="3" creationId="{6F3F808B-1922-4A3E-98DC-DDA09F91652A}"/>
          </ac:picMkLst>
        </pc:picChg>
        <pc:picChg chg="del mod">
          <ac:chgData name="Mariam Moeen" userId="S::mariam.moeen@ssaihq.com::c1b69b68-cc1f-484d-ad57-73624a873c43" providerId="AD" clId="Web-{CE2CA215-9E40-48EB-85C0-F96D5B2FC18A}" dt="2021-11-02T22:46:01.031" v="143"/>
          <ac:picMkLst>
            <pc:docMk/>
            <pc:sldMk cId="1522561436" sldId="333"/>
            <ac:picMk id="4" creationId="{5C361879-8A47-4622-A061-342352F40D17}"/>
          </ac:picMkLst>
        </pc:picChg>
        <pc:picChg chg="mod">
          <ac:chgData name="Mariam Moeen" userId="S::mariam.moeen@ssaihq.com::c1b69b68-cc1f-484d-ad57-73624a873c43" providerId="AD" clId="Web-{CE2CA215-9E40-48EB-85C0-F96D5B2FC18A}" dt="2021-11-02T22:45:21.390" v="141" actId="1076"/>
          <ac:picMkLst>
            <pc:docMk/>
            <pc:sldMk cId="1522561436" sldId="333"/>
            <ac:picMk id="6" creationId="{32284D52-9C2B-4C69-B47C-8441DDBB2868}"/>
          </ac:picMkLst>
        </pc:picChg>
        <pc:picChg chg="mod">
          <ac:chgData name="Mariam Moeen" userId="S::mariam.moeen@ssaihq.com::c1b69b68-cc1f-484d-ad57-73624a873c43" providerId="AD" clId="Web-{CE2CA215-9E40-48EB-85C0-F96D5B2FC18A}" dt="2021-11-02T22:44:10.435" v="131" actId="1076"/>
          <ac:picMkLst>
            <pc:docMk/>
            <pc:sldMk cId="1522561436" sldId="333"/>
            <ac:picMk id="7" creationId="{3FFE13DE-9F3F-4C19-AD5C-E6C294CCF795}"/>
          </ac:picMkLst>
        </pc:picChg>
        <pc:picChg chg="add mod">
          <ac:chgData name="Mariam Moeen" userId="S::mariam.moeen@ssaihq.com::c1b69b68-cc1f-484d-ad57-73624a873c43" providerId="AD" clId="Web-{CE2CA215-9E40-48EB-85C0-F96D5B2FC18A}" dt="2021-11-02T22:46:05.188" v="145" actId="1076"/>
          <ac:picMkLst>
            <pc:docMk/>
            <pc:sldMk cId="1522561436" sldId="333"/>
            <ac:picMk id="9" creationId="{9F9395E3-DB2F-4746-A1DB-5A7B99EA40B6}"/>
          </ac:picMkLst>
        </pc:picChg>
        <pc:picChg chg="mod modCrop">
          <ac:chgData name="Mariam Moeen" userId="S::mariam.moeen@ssaihq.com::c1b69b68-cc1f-484d-ad57-73624a873c43" providerId="AD" clId="Web-{CE2CA215-9E40-48EB-85C0-F96D5B2FC18A}" dt="2021-11-02T22:45:10.765" v="139" actId="1076"/>
          <ac:picMkLst>
            <pc:docMk/>
            <pc:sldMk cId="1522561436" sldId="333"/>
            <ac:picMk id="12" creationId="{1E3EA931-C46F-43EE-8380-6A76D9C48D44}"/>
          </ac:picMkLst>
        </pc:picChg>
      </pc:sldChg>
      <pc:sldChg chg="modSp addCm">
        <pc:chgData name="Mariam Moeen" userId="S::mariam.moeen@ssaihq.com::c1b69b68-cc1f-484d-ad57-73624a873c43" providerId="AD" clId="Web-{CE2CA215-9E40-48EB-85C0-F96D5B2FC18A}" dt="2021-11-02T22:41:45.181" v="91"/>
        <pc:sldMkLst>
          <pc:docMk/>
          <pc:sldMk cId="1878498108" sldId="334"/>
        </pc:sldMkLst>
        <pc:spChg chg="mod">
          <ac:chgData name="Mariam Moeen" userId="S::mariam.moeen@ssaihq.com::c1b69b68-cc1f-484d-ad57-73624a873c43" providerId="AD" clId="Web-{CE2CA215-9E40-48EB-85C0-F96D5B2FC18A}" dt="2021-11-02T22:41:05.242" v="90" actId="20577"/>
          <ac:spMkLst>
            <pc:docMk/>
            <pc:sldMk cId="1878498108" sldId="334"/>
            <ac:spMk id="2" creationId="{00000000-0000-0000-0000-000000000000}"/>
          </ac:spMkLst>
        </pc:spChg>
      </pc:sldChg>
      <pc:sldChg chg="add replId">
        <pc:chgData name="Mariam Moeen" userId="S::mariam.moeen@ssaihq.com::c1b69b68-cc1f-484d-ad57-73624a873c43" providerId="AD" clId="Web-{CE2CA215-9E40-48EB-85C0-F96D5B2FC18A}" dt="2021-11-02T22:40:56.086" v="85"/>
        <pc:sldMkLst>
          <pc:docMk/>
          <pc:sldMk cId="2373008467" sldId="341"/>
        </pc:sldMkLst>
      </pc:sldChg>
    </pc:docChg>
  </pc:docChgLst>
  <pc:docChgLst>
    <pc:chgData name="Albert Kodua" userId="S::albert.kodua@ssaihq.com::f9636d90-fbd3-4247-a943-2bf393d611eb" providerId="AD" clId="Web-{336DC24D-2198-48D8-B0F1-E1BC96359AFE}"/>
    <pc:docChg chg="modSld">
      <pc:chgData name="Albert Kodua" userId="S::albert.kodua@ssaihq.com::f9636d90-fbd3-4247-a943-2bf393d611eb" providerId="AD" clId="Web-{336DC24D-2198-48D8-B0F1-E1BC96359AFE}" dt="2021-11-04T20:47:18.444" v="7"/>
      <pc:docMkLst>
        <pc:docMk/>
      </pc:docMkLst>
      <pc:sldChg chg="modSp">
        <pc:chgData name="Albert Kodua" userId="S::albert.kodua@ssaihq.com::f9636d90-fbd3-4247-a943-2bf393d611eb" providerId="AD" clId="Web-{336DC24D-2198-48D8-B0F1-E1BC96359AFE}" dt="2021-11-04T20:06:28.482" v="5" actId="20577"/>
        <pc:sldMkLst>
          <pc:docMk/>
          <pc:sldMk cId="381960746" sldId="308"/>
        </pc:sldMkLst>
        <pc:spChg chg="mod">
          <ac:chgData name="Albert Kodua" userId="S::albert.kodua@ssaihq.com::f9636d90-fbd3-4247-a943-2bf393d611eb" providerId="AD" clId="Web-{336DC24D-2198-48D8-B0F1-E1BC96359AFE}" dt="2021-11-04T20:06:28.482" v="5" actId="20577"/>
          <ac:spMkLst>
            <pc:docMk/>
            <pc:sldMk cId="381960746" sldId="308"/>
            <ac:spMk id="19" creationId="{560E156E-33BE-4662-9D1D-51E28950A03A}"/>
          </ac:spMkLst>
        </pc:spChg>
      </pc:sldChg>
      <pc:sldChg chg="modNotes">
        <pc:chgData name="Albert Kodua" userId="S::albert.kodua@ssaihq.com::f9636d90-fbd3-4247-a943-2bf393d611eb" providerId="AD" clId="Web-{336DC24D-2198-48D8-B0F1-E1BC96359AFE}" dt="2021-11-04T20:47:18.444" v="7"/>
        <pc:sldMkLst>
          <pc:docMk/>
          <pc:sldMk cId="1915742596" sldId="331"/>
        </pc:sldMkLst>
      </pc:sldChg>
      <pc:sldChg chg="modSp">
        <pc:chgData name="Albert Kodua" userId="S::albert.kodua@ssaihq.com::f9636d90-fbd3-4247-a943-2bf393d611eb" providerId="AD" clId="Web-{336DC24D-2198-48D8-B0F1-E1BC96359AFE}" dt="2021-11-04T20:05:58.809" v="0" actId="1076"/>
        <pc:sldMkLst>
          <pc:docMk/>
          <pc:sldMk cId="1522561436" sldId="333"/>
        </pc:sldMkLst>
        <pc:picChg chg="mod">
          <ac:chgData name="Albert Kodua" userId="S::albert.kodua@ssaihq.com::f9636d90-fbd3-4247-a943-2bf393d611eb" providerId="AD" clId="Web-{336DC24D-2198-48D8-B0F1-E1BC96359AFE}" dt="2021-11-04T20:05:58.809" v="0" actId="1076"/>
          <ac:picMkLst>
            <pc:docMk/>
            <pc:sldMk cId="1522561436" sldId="333"/>
            <ac:picMk id="8" creationId="{7ECF55BD-8E02-4F1E-9EAA-9A68F28F8934}"/>
          </ac:picMkLst>
        </pc:picChg>
      </pc:sldChg>
    </pc:docChg>
  </pc:docChgLst>
  <pc:docChgLst>
    <pc:chgData name="Adriana Le Compte" userId="9ca78715-16ca-42c8-8801-8544539c8678" providerId="ADAL" clId="{A4265444-2FD0-4CD4-B453-3BF9452E018B}"/>
    <pc:docChg chg="undo custSel addSld delSld modSld">
      <pc:chgData name="Adriana Le Compte" userId="9ca78715-16ca-42c8-8801-8544539c8678" providerId="ADAL" clId="{A4265444-2FD0-4CD4-B453-3BF9452E018B}" dt="2021-11-03T20:28:23.226" v="30"/>
      <pc:docMkLst>
        <pc:docMk/>
      </pc:docMkLst>
      <pc:sldChg chg="delSp mod">
        <pc:chgData name="Adriana Le Compte" userId="9ca78715-16ca-42c8-8801-8544539c8678" providerId="ADAL" clId="{A4265444-2FD0-4CD4-B453-3BF9452E018B}" dt="2021-11-03T03:20:03.413" v="2" actId="478"/>
        <pc:sldMkLst>
          <pc:docMk/>
          <pc:sldMk cId="381960746" sldId="308"/>
        </pc:sldMkLst>
        <pc:spChg chg="del">
          <ac:chgData name="Adriana Le Compte" userId="9ca78715-16ca-42c8-8801-8544539c8678" providerId="ADAL" clId="{A4265444-2FD0-4CD4-B453-3BF9452E018B}" dt="2021-11-03T03:20:03.413" v="2" actId="478"/>
          <ac:spMkLst>
            <pc:docMk/>
            <pc:sldMk cId="381960746" sldId="308"/>
            <ac:spMk id="2" creationId="{3E51907F-C331-49DC-BCEF-C57557249C46}"/>
          </ac:spMkLst>
        </pc:spChg>
      </pc:sldChg>
      <pc:sldChg chg="addCm delCm modCm">
        <pc:chgData name="Adriana Le Compte" userId="9ca78715-16ca-42c8-8801-8544539c8678" providerId="ADAL" clId="{A4265444-2FD0-4CD4-B453-3BF9452E018B}" dt="2021-11-03T20:24:43.153" v="20"/>
        <pc:sldMkLst>
          <pc:docMk/>
          <pc:sldMk cId="3457887769" sldId="321"/>
        </pc:sldMkLst>
      </pc:sldChg>
      <pc:sldChg chg="addCm modCm">
        <pc:chgData name="Adriana Le Compte" userId="9ca78715-16ca-42c8-8801-8544539c8678" providerId="ADAL" clId="{A4265444-2FD0-4CD4-B453-3BF9452E018B}" dt="2021-11-03T20:25:40.934" v="24"/>
        <pc:sldMkLst>
          <pc:docMk/>
          <pc:sldMk cId="4263935538" sldId="324"/>
        </pc:sldMkLst>
      </pc:sldChg>
      <pc:sldChg chg="addCm modCm">
        <pc:chgData name="Adriana Le Compte" userId="9ca78715-16ca-42c8-8801-8544539c8678" providerId="ADAL" clId="{A4265444-2FD0-4CD4-B453-3BF9452E018B}" dt="2021-11-03T20:25:49.973" v="26"/>
        <pc:sldMkLst>
          <pc:docMk/>
          <pc:sldMk cId="1733903958" sldId="326"/>
        </pc:sldMkLst>
      </pc:sldChg>
      <pc:sldChg chg="modSp mod">
        <pc:chgData name="Adriana Le Compte" userId="9ca78715-16ca-42c8-8801-8544539c8678" providerId="ADAL" clId="{A4265444-2FD0-4CD4-B453-3BF9452E018B}" dt="2021-11-03T18:46:29.125" v="11" actId="14100"/>
        <pc:sldMkLst>
          <pc:docMk/>
          <pc:sldMk cId="3704260616" sldId="328"/>
        </pc:sldMkLst>
        <pc:spChg chg="mod">
          <ac:chgData name="Adriana Le Compte" userId="9ca78715-16ca-42c8-8801-8544539c8678" providerId="ADAL" clId="{A4265444-2FD0-4CD4-B453-3BF9452E018B}" dt="2021-11-03T18:46:29.125" v="11" actId="14100"/>
          <ac:spMkLst>
            <pc:docMk/>
            <pc:sldMk cId="3704260616" sldId="328"/>
            <ac:spMk id="6" creationId="{AA928990-D963-4ED7-B18E-066EB5F3D3E2}"/>
          </ac:spMkLst>
        </pc:spChg>
        <pc:spChg chg="mod">
          <ac:chgData name="Adriana Le Compte" userId="9ca78715-16ca-42c8-8801-8544539c8678" providerId="ADAL" clId="{A4265444-2FD0-4CD4-B453-3BF9452E018B}" dt="2021-11-03T18:45:54.966" v="10" actId="14100"/>
          <ac:spMkLst>
            <pc:docMk/>
            <pc:sldMk cId="3704260616" sldId="328"/>
            <ac:spMk id="7" creationId="{3737CC9A-581E-4C32-BE8A-6D9B9B31AF33}"/>
          </ac:spMkLst>
        </pc:spChg>
      </pc:sldChg>
      <pc:sldChg chg="addCm modCm">
        <pc:chgData name="Adriana Le Compte" userId="9ca78715-16ca-42c8-8801-8544539c8678" providerId="ADAL" clId="{A4265444-2FD0-4CD4-B453-3BF9452E018B}" dt="2021-11-03T20:26:36.319" v="28"/>
        <pc:sldMkLst>
          <pc:docMk/>
          <pc:sldMk cId="3713698730" sldId="329"/>
        </pc:sldMkLst>
      </pc:sldChg>
      <pc:sldChg chg="addCm modCm">
        <pc:chgData name="Adriana Le Compte" userId="9ca78715-16ca-42c8-8801-8544539c8678" providerId="ADAL" clId="{A4265444-2FD0-4CD4-B453-3BF9452E018B}" dt="2021-11-03T20:28:23.226" v="30"/>
        <pc:sldMkLst>
          <pc:docMk/>
          <pc:sldMk cId="1915742596" sldId="331"/>
        </pc:sldMkLst>
      </pc:sldChg>
      <pc:sldChg chg="addCm modCm">
        <pc:chgData name="Adriana Le Compte" userId="9ca78715-16ca-42c8-8801-8544539c8678" providerId="ADAL" clId="{A4265444-2FD0-4CD4-B453-3BF9452E018B}" dt="2021-11-03T03:49:08.828" v="8"/>
        <pc:sldMkLst>
          <pc:docMk/>
          <pc:sldMk cId="2649061405" sldId="337"/>
        </pc:sldMkLst>
      </pc:sldChg>
      <pc:sldChg chg="new del">
        <pc:chgData name="Adriana Le Compte" userId="9ca78715-16ca-42c8-8801-8544539c8678" providerId="ADAL" clId="{A4265444-2FD0-4CD4-B453-3BF9452E018B}" dt="2021-11-03T03:47:09.889" v="4" actId="680"/>
        <pc:sldMkLst>
          <pc:docMk/>
          <pc:sldMk cId="1942320838" sldId="342"/>
        </pc:sldMkLst>
      </pc:sldChg>
    </pc:docChg>
  </pc:docChgLst>
  <pc:docChgLst>
    <pc:chgData name="Yuan Lin" userId="S::yuan.lin@ssaihq.com::30b448f5-df2e-4e9c-84a9-39837fc52e12" providerId="AD" clId="Web-{195A03F8-0E92-4BE4-B57B-D4C867518C5E}"/>
    <pc:docChg chg="modSld">
      <pc:chgData name="Yuan Lin" userId="S::yuan.lin@ssaihq.com::30b448f5-df2e-4e9c-84a9-39837fc52e12" providerId="AD" clId="Web-{195A03F8-0E92-4BE4-B57B-D4C867518C5E}" dt="2021-11-03T21:03:41.979" v="19" actId="1076"/>
      <pc:docMkLst>
        <pc:docMk/>
      </pc:docMkLst>
      <pc:sldChg chg="addSp modSp">
        <pc:chgData name="Yuan Lin" userId="S::yuan.lin@ssaihq.com::30b448f5-df2e-4e9c-84a9-39837fc52e12" providerId="AD" clId="Web-{195A03F8-0E92-4BE4-B57B-D4C867518C5E}" dt="2021-11-03T21:03:41.979" v="19" actId="1076"/>
        <pc:sldMkLst>
          <pc:docMk/>
          <pc:sldMk cId="1878498108" sldId="334"/>
        </pc:sldMkLst>
        <pc:spChg chg="add mod">
          <ac:chgData name="Yuan Lin" userId="S::yuan.lin@ssaihq.com::30b448f5-df2e-4e9c-84a9-39837fc52e12" providerId="AD" clId="Web-{195A03F8-0E92-4BE4-B57B-D4C867518C5E}" dt="2021-11-03T21:03:41.979" v="19" actId="1076"/>
          <ac:spMkLst>
            <pc:docMk/>
            <pc:sldMk cId="1878498108" sldId="334"/>
            <ac:spMk id="7" creationId="{19B790E8-CE89-4936-B8B7-49E504E7FC5B}"/>
          </ac:spMkLst>
        </pc:spChg>
        <pc:spChg chg="mod">
          <ac:chgData name="Yuan Lin" userId="S::yuan.lin@ssaihq.com::30b448f5-df2e-4e9c-84a9-39837fc52e12" providerId="AD" clId="Web-{195A03F8-0E92-4BE4-B57B-D4C867518C5E}" dt="2021-11-03T20:54:47.062" v="17" actId="20577"/>
          <ac:spMkLst>
            <pc:docMk/>
            <pc:sldMk cId="1878498108" sldId="334"/>
            <ac:spMk id="8" creationId="{2F331C2F-F8D4-4420-8B44-0F170A249A15}"/>
          </ac:spMkLst>
        </pc:spChg>
        <pc:spChg chg="mod">
          <ac:chgData name="Yuan Lin" userId="S::yuan.lin@ssaihq.com::30b448f5-df2e-4e9c-84a9-39837fc52e12" providerId="AD" clId="Web-{195A03F8-0E92-4BE4-B57B-D4C867518C5E}" dt="2021-11-03T20:54:26.858" v="7" actId="20577"/>
          <ac:spMkLst>
            <pc:docMk/>
            <pc:sldMk cId="1878498108" sldId="334"/>
            <ac:spMk id="10" creationId="{440C5C6A-91ED-49D9-8651-ADA4928A74C1}"/>
          </ac:spMkLst>
        </pc:spChg>
      </pc:sldChg>
    </pc:docChg>
  </pc:docChgLst>
  <pc:docChgLst>
    <pc:chgData name="Albert Kodua" userId="S::albert.kodua@ssaihq.com::f9636d90-fbd3-4247-a943-2bf393d611eb" providerId="AD" clId="Web-{D1024432-779A-47F5-8668-9A6977D8FF02}"/>
    <pc:docChg chg="delSld modSld">
      <pc:chgData name="Albert Kodua" userId="S::albert.kodua@ssaihq.com::f9636d90-fbd3-4247-a943-2bf393d611eb" providerId="AD" clId="Web-{D1024432-779A-47F5-8668-9A6977D8FF02}" dt="2021-11-02T22:47:27.365" v="92"/>
      <pc:docMkLst>
        <pc:docMk/>
      </pc:docMkLst>
      <pc:sldChg chg="addSp">
        <pc:chgData name="Albert Kodua" userId="S::albert.kodua@ssaihq.com::f9636d90-fbd3-4247-a943-2bf393d611eb" providerId="AD" clId="Web-{D1024432-779A-47F5-8668-9A6977D8FF02}" dt="2021-11-02T22:46:22.973" v="88"/>
        <pc:sldMkLst>
          <pc:docMk/>
          <pc:sldMk cId="381960746" sldId="308"/>
        </pc:sldMkLst>
        <pc:spChg chg="add">
          <ac:chgData name="Albert Kodua" userId="S::albert.kodua@ssaihq.com::f9636d90-fbd3-4247-a943-2bf393d611eb" providerId="AD" clId="Web-{D1024432-779A-47F5-8668-9A6977D8FF02}" dt="2021-11-02T22:46:22.973" v="88"/>
          <ac:spMkLst>
            <pc:docMk/>
            <pc:sldMk cId="381960746" sldId="308"/>
            <ac:spMk id="2" creationId="{3E51907F-C331-49DC-BCEF-C57557249C46}"/>
          </ac:spMkLst>
        </pc:spChg>
      </pc:sldChg>
      <pc:sldChg chg="del">
        <pc:chgData name="Albert Kodua" userId="S::albert.kodua@ssaihq.com::f9636d90-fbd3-4247-a943-2bf393d611eb" providerId="AD" clId="Web-{D1024432-779A-47F5-8668-9A6977D8FF02}" dt="2021-11-02T22:47:27.365" v="92"/>
        <pc:sldMkLst>
          <pc:docMk/>
          <pc:sldMk cId="2043267040" sldId="330"/>
        </pc:sldMkLst>
      </pc:sldChg>
      <pc:sldChg chg="modSp">
        <pc:chgData name="Albert Kodua" userId="S::albert.kodua@ssaihq.com::f9636d90-fbd3-4247-a943-2bf393d611eb" providerId="AD" clId="Web-{D1024432-779A-47F5-8668-9A6977D8FF02}" dt="2021-11-02T22:34:04.429" v="25" actId="1076"/>
        <pc:sldMkLst>
          <pc:docMk/>
          <pc:sldMk cId="1915742596" sldId="331"/>
        </pc:sldMkLst>
        <pc:picChg chg="mod">
          <ac:chgData name="Albert Kodua" userId="S::albert.kodua@ssaihq.com::f9636d90-fbd3-4247-a943-2bf393d611eb" providerId="AD" clId="Web-{D1024432-779A-47F5-8668-9A6977D8FF02}" dt="2021-11-02T22:34:02.773" v="24" actId="1076"/>
          <ac:picMkLst>
            <pc:docMk/>
            <pc:sldMk cId="1915742596" sldId="331"/>
            <ac:picMk id="8" creationId="{968B2BF2-0FB7-4881-A14A-08518A7E76B4}"/>
          </ac:picMkLst>
        </pc:picChg>
        <pc:picChg chg="mod">
          <ac:chgData name="Albert Kodua" userId="S::albert.kodua@ssaihq.com::f9636d90-fbd3-4247-a943-2bf393d611eb" providerId="AD" clId="Web-{D1024432-779A-47F5-8668-9A6977D8FF02}" dt="2021-11-02T22:34:04.429" v="25" actId="1076"/>
          <ac:picMkLst>
            <pc:docMk/>
            <pc:sldMk cId="1915742596" sldId="331"/>
            <ac:picMk id="11" creationId="{2EF10711-3F50-4DF8-93BA-0C1D0EB0B2B3}"/>
          </ac:picMkLst>
        </pc:picChg>
      </pc:sldChg>
      <pc:sldChg chg="addSp modSp">
        <pc:chgData name="Albert Kodua" userId="S::albert.kodua@ssaihq.com::f9636d90-fbd3-4247-a943-2bf393d611eb" providerId="AD" clId="Web-{D1024432-779A-47F5-8668-9A6977D8FF02}" dt="2021-11-02T22:45:02.144" v="84" actId="1076"/>
        <pc:sldMkLst>
          <pc:docMk/>
          <pc:sldMk cId="1522561436" sldId="333"/>
        </pc:sldMkLst>
        <pc:spChg chg="add mod">
          <ac:chgData name="Albert Kodua" userId="S::albert.kodua@ssaihq.com::f9636d90-fbd3-4247-a943-2bf393d611eb" providerId="AD" clId="Web-{D1024432-779A-47F5-8668-9A6977D8FF02}" dt="2021-11-02T22:43:42.642" v="81" actId="1076"/>
          <ac:spMkLst>
            <pc:docMk/>
            <pc:sldMk cId="1522561436" sldId="333"/>
            <ac:spMk id="5" creationId="{A4934FC5-C0E2-4FF1-8ADD-FECB49869457}"/>
          </ac:spMkLst>
        </pc:spChg>
        <pc:spChg chg="mod">
          <ac:chgData name="Albert Kodua" userId="S::albert.kodua@ssaihq.com::f9636d90-fbd3-4247-a943-2bf393d611eb" providerId="AD" clId="Web-{D1024432-779A-47F5-8668-9A6977D8FF02}" dt="2021-11-02T22:34:36.133" v="31" actId="1076"/>
          <ac:spMkLst>
            <pc:docMk/>
            <pc:sldMk cId="1522561436" sldId="333"/>
            <ac:spMk id="10" creationId="{AF3A60A3-94C6-4472-A135-5B118392063C}"/>
          </ac:spMkLst>
        </pc:spChg>
        <pc:picChg chg="add mod">
          <ac:chgData name="Albert Kodua" userId="S::albert.kodua@ssaihq.com::f9636d90-fbd3-4247-a943-2bf393d611eb" providerId="AD" clId="Web-{D1024432-779A-47F5-8668-9A6977D8FF02}" dt="2021-11-02T22:27:09.294" v="4" actId="1076"/>
          <ac:picMkLst>
            <pc:docMk/>
            <pc:sldMk cId="1522561436" sldId="333"/>
            <ac:picMk id="3" creationId="{6F3F808B-1922-4A3E-98DC-DDA09F91652A}"/>
          </ac:picMkLst>
        </pc:picChg>
        <pc:picChg chg="mod">
          <ac:chgData name="Albert Kodua" userId="S::albert.kodua@ssaihq.com::f9636d90-fbd3-4247-a943-2bf393d611eb" providerId="AD" clId="Web-{D1024432-779A-47F5-8668-9A6977D8FF02}" dt="2021-11-02T22:41:06.546" v="38" actId="14100"/>
          <ac:picMkLst>
            <pc:docMk/>
            <pc:sldMk cId="1522561436" sldId="333"/>
            <ac:picMk id="4" creationId="{5C361879-8A47-4622-A061-342352F40D17}"/>
          </ac:picMkLst>
        </pc:picChg>
        <pc:picChg chg="mod">
          <ac:chgData name="Albert Kodua" userId="S::albert.kodua@ssaihq.com::f9636d90-fbd3-4247-a943-2bf393d611eb" providerId="AD" clId="Web-{D1024432-779A-47F5-8668-9A6977D8FF02}" dt="2021-11-02T22:34:25.695" v="28" actId="1076"/>
          <ac:picMkLst>
            <pc:docMk/>
            <pc:sldMk cId="1522561436" sldId="333"/>
            <ac:picMk id="6" creationId="{32284D52-9C2B-4C69-B47C-8441DDBB2868}"/>
          </ac:picMkLst>
        </pc:picChg>
        <pc:picChg chg="add mod">
          <ac:chgData name="Albert Kodua" userId="S::albert.kodua@ssaihq.com::f9636d90-fbd3-4247-a943-2bf393d611eb" providerId="AD" clId="Web-{D1024432-779A-47F5-8668-9A6977D8FF02}" dt="2021-11-02T22:41:19.921" v="41" actId="14100"/>
          <ac:picMkLst>
            <pc:docMk/>
            <pc:sldMk cId="1522561436" sldId="333"/>
            <ac:picMk id="7" creationId="{3FFE13DE-9F3F-4C19-AD5C-E6C294CCF795}"/>
          </ac:picMkLst>
        </pc:picChg>
        <pc:picChg chg="mod">
          <ac:chgData name="Albert Kodua" userId="S::albert.kodua@ssaihq.com::f9636d90-fbd3-4247-a943-2bf393d611eb" providerId="AD" clId="Web-{D1024432-779A-47F5-8668-9A6977D8FF02}" dt="2021-11-02T22:45:02.144" v="84" actId="1076"/>
          <ac:picMkLst>
            <pc:docMk/>
            <pc:sldMk cId="1522561436" sldId="333"/>
            <ac:picMk id="8" creationId="{7ECF55BD-8E02-4F1E-9EAA-9A68F28F8934}"/>
          </ac:picMkLst>
        </pc:picChg>
        <pc:picChg chg="mod">
          <ac:chgData name="Albert Kodua" userId="S::albert.kodua@ssaihq.com::f9636d90-fbd3-4247-a943-2bf393d611eb" providerId="AD" clId="Web-{D1024432-779A-47F5-8668-9A6977D8FF02}" dt="2021-11-02T22:43:50.252" v="83" actId="1076"/>
          <ac:picMkLst>
            <pc:docMk/>
            <pc:sldMk cId="1522561436" sldId="333"/>
            <ac:picMk id="12" creationId="{1E3EA931-C46F-43EE-8380-6A76D9C48D44}"/>
          </ac:picMkLst>
        </pc:picChg>
      </pc:sldChg>
      <pc:sldChg chg="del">
        <pc:chgData name="Albert Kodua" userId="S::albert.kodua@ssaihq.com::f9636d90-fbd3-4247-a943-2bf393d611eb" providerId="AD" clId="Web-{D1024432-779A-47F5-8668-9A6977D8FF02}" dt="2021-11-02T22:47:27.365" v="91"/>
        <pc:sldMkLst>
          <pc:docMk/>
          <pc:sldMk cId="1216619079" sldId="336"/>
        </pc:sldMkLst>
      </pc:sldChg>
      <pc:sldChg chg="addSp modNotes">
        <pc:chgData name="Albert Kodua" userId="S::albert.kodua@ssaihq.com::f9636d90-fbd3-4247-a943-2bf393d611eb" providerId="AD" clId="Web-{D1024432-779A-47F5-8668-9A6977D8FF02}" dt="2021-11-02T22:46:44.067" v="90"/>
        <pc:sldMkLst>
          <pc:docMk/>
          <pc:sldMk cId="1669221573" sldId="339"/>
        </pc:sldMkLst>
        <pc:spChg chg="add">
          <ac:chgData name="Albert Kodua" userId="S::albert.kodua@ssaihq.com::f9636d90-fbd3-4247-a943-2bf393d611eb" providerId="AD" clId="Web-{D1024432-779A-47F5-8668-9A6977D8FF02}" dt="2021-11-02T22:46:14.520" v="85"/>
          <ac:spMkLst>
            <pc:docMk/>
            <pc:sldMk cId="1669221573" sldId="339"/>
            <ac:spMk id="5" creationId="{B77303F5-D1B7-4B66-8B43-567EB71803F4}"/>
          </ac:spMkLst>
        </pc:spChg>
        <pc:spChg chg="add">
          <ac:chgData name="Albert Kodua" userId="S::albert.kodua@ssaihq.com::f9636d90-fbd3-4247-a943-2bf393d611eb" providerId="AD" clId="Web-{D1024432-779A-47F5-8668-9A6977D8FF02}" dt="2021-11-02T22:46:16.254" v="86"/>
          <ac:spMkLst>
            <pc:docMk/>
            <pc:sldMk cId="1669221573" sldId="339"/>
            <ac:spMk id="6" creationId="{E8DF7429-2F3A-41AE-BCD4-2CE36AE2F925}"/>
          </ac:spMkLst>
        </pc:spChg>
        <pc:spChg chg="add">
          <ac:chgData name="Albert Kodua" userId="S::albert.kodua@ssaihq.com::f9636d90-fbd3-4247-a943-2bf393d611eb" providerId="AD" clId="Web-{D1024432-779A-47F5-8668-9A6977D8FF02}" dt="2021-11-02T22:46:21.317" v="87"/>
          <ac:spMkLst>
            <pc:docMk/>
            <pc:sldMk cId="1669221573" sldId="339"/>
            <ac:spMk id="7" creationId="{6AC31DF1-2B65-4A72-8A9F-600DF4E99F35}"/>
          </ac:spMkLst>
        </pc:spChg>
      </pc:sldChg>
    </pc:docChg>
  </pc:docChgLst>
  <pc:docChgLst>
    <pc:chgData name="Yuan Lin" userId="S::yuan.lin@ssaihq.com::30b448f5-df2e-4e9c-84a9-39837fc52e12" providerId="AD" clId="Web-{425824B4-4071-4117-994A-AFBB33E17F59}"/>
    <pc:docChg chg="modSld">
      <pc:chgData name="Yuan Lin" userId="S::yuan.lin@ssaihq.com::30b448f5-df2e-4e9c-84a9-39837fc52e12" providerId="AD" clId="Web-{425824B4-4071-4117-994A-AFBB33E17F59}" dt="2021-11-03T20:50:06.060" v="15" actId="1076"/>
      <pc:docMkLst>
        <pc:docMk/>
      </pc:docMkLst>
      <pc:sldChg chg="addSp modSp">
        <pc:chgData name="Yuan Lin" userId="S::yuan.lin@ssaihq.com::30b448f5-df2e-4e9c-84a9-39837fc52e12" providerId="AD" clId="Web-{425824B4-4071-4117-994A-AFBB33E17F59}" dt="2021-11-03T20:50:06.060" v="15" actId="1076"/>
        <pc:sldMkLst>
          <pc:docMk/>
          <pc:sldMk cId="1878498108" sldId="334"/>
        </pc:sldMkLst>
        <pc:picChg chg="add mod modCrop">
          <ac:chgData name="Yuan Lin" userId="S::yuan.lin@ssaihq.com::30b448f5-df2e-4e9c-84a9-39837fc52e12" providerId="AD" clId="Web-{425824B4-4071-4117-994A-AFBB33E17F59}" dt="2021-11-03T20:50:06.060" v="15" actId="1076"/>
          <ac:picMkLst>
            <pc:docMk/>
            <pc:sldMk cId="1878498108" sldId="334"/>
            <ac:picMk id="3" creationId="{7DD1B732-73EF-4D5F-A931-2E69A5BB58DC}"/>
          </ac:picMkLst>
        </pc:picChg>
      </pc:sldChg>
    </pc:docChg>
  </pc:docChgLst>
  <pc:docChgLst>
    <pc:chgData name="Albert Kodua" userId="S::albert.kodua@ssaihq.com::f9636d90-fbd3-4247-a943-2bf393d611eb" providerId="AD" clId="Web-{4DCCA775-DF9B-4CB2-BE1C-72559052DF15}"/>
    <pc:docChg chg="modSld">
      <pc:chgData name="Albert Kodua" userId="S::albert.kodua@ssaihq.com::f9636d90-fbd3-4247-a943-2bf393d611eb" providerId="AD" clId="Web-{4DCCA775-DF9B-4CB2-BE1C-72559052DF15}" dt="2021-11-04T16:57:50.459" v="50"/>
      <pc:docMkLst>
        <pc:docMk/>
      </pc:docMkLst>
      <pc:sldChg chg="modNotes">
        <pc:chgData name="Albert Kodua" userId="S::albert.kodua@ssaihq.com::f9636d90-fbd3-4247-a943-2bf393d611eb" providerId="AD" clId="Web-{4DCCA775-DF9B-4CB2-BE1C-72559052DF15}" dt="2021-11-04T16:57:50.459" v="50"/>
        <pc:sldMkLst>
          <pc:docMk/>
          <pc:sldMk cId="1878498108" sldId="334"/>
        </pc:sldMkLst>
      </pc:sldChg>
      <pc:sldChg chg="modNotes">
        <pc:chgData name="Albert Kodua" userId="S::albert.kodua@ssaihq.com::f9636d90-fbd3-4247-a943-2bf393d611eb" providerId="AD" clId="Web-{4DCCA775-DF9B-4CB2-BE1C-72559052DF15}" dt="2021-11-04T16:57:40.568" v="48"/>
        <pc:sldMkLst>
          <pc:docMk/>
          <pc:sldMk cId="2373008467" sldId="341"/>
        </pc:sldMkLst>
      </pc:sldChg>
    </pc:docChg>
  </pc:docChgLst>
  <pc:docChgLst>
    <pc:chgData name="Mariam Moeen" userId="S::mariam.moeen@ssaihq.com::c1b69b68-cc1f-484d-ad57-73624a873c43" providerId="AD" clId="Web-{594E89B1-8545-4EB8-84B4-B657555090AA}"/>
    <pc:docChg chg="addSld modSld">
      <pc:chgData name="Mariam Moeen" userId="S::mariam.moeen@ssaihq.com::c1b69b68-cc1f-484d-ad57-73624a873c43" providerId="AD" clId="Web-{594E89B1-8545-4EB8-84B4-B657555090AA}" dt="2021-11-01T21:52:36.024" v="130" actId="20577"/>
      <pc:docMkLst>
        <pc:docMk/>
      </pc:docMkLst>
      <pc:sldChg chg="modNotes">
        <pc:chgData name="Mariam Moeen" userId="S::mariam.moeen@ssaihq.com::c1b69b68-cc1f-484d-ad57-73624a873c43" providerId="AD" clId="Web-{594E89B1-8545-4EB8-84B4-B657555090AA}" dt="2021-11-01T21:44:39.648" v="43"/>
        <pc:sldMkLst>
          <pc:docMk/>
          <pc:sldMk cId="3457887769" sldId="321"/>
        </pc:sldMkLst>
      </pc:sldChg>
      <pc:sldChg chg="modNotes">
        <pc:chgData name="Mariam Moeen" userId="S::mariam.moeen@ssaihq.com::c1b69b68-cc1f-484d-ad57-73624a873c43" providerId="AD" clId="Web-{594E89B1-8545-4EB8-84B4-B657555090AA}" dt="2021-11-01T21:42:40.124" v="7"/>
        <pc:sldMkLst>
          <pc:docMk/>
          <pc:sldMk cId="2660077011" sldId="322"/>
        </pc:sldMkLst>
      </pc:sldChg>
      <pc:sldChg chg="modNotes">
        <pc:chgData name="Mariam Moeen" userId="S::mariam.moeen@ssaihq.com::c1b69b68-cc1f-484d-ad57-73624a873c43" providerId="AD" clId="Web-{594E89B1-8545-4EB8-84B4-B657555090AA}" dt="2021-11-01T21:44:35.367" v="39"/>
        <pc:sldMkLst>
          <pc:docMk/>
          <pc:sldMk cId="4263935538" sldId="324"/>
        </pc:sldMkLst>
      </pc:sldChg>
      <pc:sldChg chg="modNotes">
        <pc:chgData name="Mariam Moeen" userId="S::mariam.moeen@ssaihq.com::c1b69b68-cc1f-484d-ad57-73624a873c43" providerId="AD" clId="Web-{594E89B1-8545-4EB8-84B4-B657555090AA}" dt="2021-11-01T21:42:42.828" v="11"/>
        <pc:sldMkLst>
          <pc:docMk/>
          <pc:sldMk cId="1733903958" sldId="326"/>
        </pc:sldMkLst>
      </pc:sldChg>
      <pc:sldChg chg="modNotes">
        <pc:chgData name="Mariam Moeen" userId="S::mariam.moeen@ssaihq.com::c1b69b68-cc1f-484d-ad57-73624a873c43" providerId="AD" clId="Web-{594E89B1-8545-4EB8-84B4-B657555090AA}" dt="2021-11-01T21:44:30.132" v="33"/>
        <pc:sldMkLst>
          <pc:docMk/>
          <pc:sldMk cId="3704260616" sldId="328"/>
        </pc:sldMkLst>
      </pc:sldChg>
      <pc:sldChg chg="modNotes">
        <pc:chgData name="Mariam Moeen" userId="S::mariam.moeen@ssaihq.com::c1b69b68-cc1f-484d-ad57-73624a873c43" providerId="AD" clId="Web-{594E89B1-8545-4EB8-84B4-B657555090AA}" dt="2021-11-01T21:44:23.303" v="27"/>
        <pc:sldMkLst>
          <pc:docMk/>
          <pc:sldMk cId="3713698730" sldId="329"/>
        </pc:sldMkLst>
      </pc:sldChg>
      <pc:sldChg chg="modNotes">
        <pc:chgData name="Mariam Moeen" userId="S::mariam.moeen@ssaihq.com::c1b69b68-cc1f-484d-ad57-73624a873c43" providerId="AD" clId="Web-{594E89B1-8545-4EB8-84B4-B657555090AA}" dt="2021-11-01T21:44:14.131" v="25"/>
        <pc:sldMkLst>
          <pc:docMk/>
          <pc:sldMk cId="2043267040" sldId="330"/>
        </pc:sldMkLst>
      </pc:sldChg>
      <pc:sldChg chg="delSp modSp add replId">
        <pc:chgData name="Mariam Moeen" userId="S::mariam.moeen@ssaihq.com::c1b69b68-cc1f-484d-ad57-73624a873c43" providerId="AD" clId="Web-{594E89B1-8545-4EB8-84B4-B657555090AA}" dt="2021-11-01T21:48:54.400" v="75" actId="20577"/>
        <pc:sldMkLst>
          <pc:docMk/>
          <pc:sldMk cId="1915742596" sldId="331"/>
        </pc:sldMkLst>
        <pc:spChg chg="mod">
          <ac:chgData name="Mariam Moeen" userId="S::mariam.moeen@ssaihq.com::c1b69b68-cc1f-484d-ad57-73624a873c43" providerId="AD" clId="Web-{594E89B1-8545-4EB8-84B4-B657555090AA}" dt="2021-11-01T21:48:54.400" v="75" actId="20577"/>
          <ac:spMkLst>
            <pc:docMk/>
            <pc:sldMk cId="1915742596" sldId="331"/>
            <ac:spMk id="2" creationId="{00000000-0000-0000-0000-000000000000}"/>
          </ac:spMkLst>
        </pc:spChg>
        <pc:spChg chg="del">
          <ac:chgData name="Mariam Moeen" userId="S::mariam.moeen@ssaihq.com::c1b69b68-cc1f-484d-ad57-73624a873c43" providerId="AD" clId="Web-{594E89B1-8545-4EB8-84B4-B657555090AA}" dt="2021-11-01T21:45:21.901" v="45"/>
          <ac:spMkLst>
            <pc:docMk/>
            <pc:sldMk cId="1915742596" sldId="331"/>
            <ac:spMk id="3" creationId="{00000000-0000-0000-0000-000000000000}"/>
          </ac:spMkLst>
        </pc:spChg>
        <pc:picChg chg="del">
          <ac:chgData name="Mariam Moeen" userId="S::mariam.moeen@ssaihq.com::c1b69b68-cc1f-484d-ad57-73624a873c43" providerId="AD" clId="Web-{594E89B1-8545-4EB8-84B4-B657555090AA}" dt="2021-11-01T21:45:23.839" v="46"/>
          <ac:picMkLst>
            <pc:docMk/>
            <pc:sldMk cId="1915742596" sldId="331"/>
            <ac:picMk id="4" creationId="{0687224C-4200-44FE-A2E4-21E73570CC4C}"/>
          </ac:picMkLst>
        </pc:picChg>
      </pc:sldChg>
      <pc:sldChg chg="modSp add replId">
        <pc:chgData name="Mariam Moeen" userId="S::mariam.moeen@ssaihq.com::c1b69b68-cc1f-484d-ad57-73624a873c43" providerId="AD" clId="Web-{594E89B1-8545-4EB8-84B4-B657555090AA}" dt="2021-11-01T21:51:48.318" v="92" actId="20577"/>
        <pc:sldMkLst>
          <pc:docMk/>
          <pc:sldMk cId="296276423" sldId="332"/>
        </pc:sldMkLst>
        <pc:spChg chg="mod">
          <ac:chgData name="Mariam Moeen" userId="S::mariam.moeen@ssaihq.com::c1b69b68-cc1f-484d-ad57-73624a873c43" providerId="AD" clId="Web-{594E89B1-8545-4EB8-84B4-B657555090AA}" dt="2021-11-01T21:51:48.318" v="92" actId="20577"/>
          <ac:spMkLst>
            <pc:docMk/>
            <pc:sldMk cId="296276423" sldId="332"/>
            <ac:spMk id="2" creationId="{00000000-0000-0000-0000-000000000000}"/>
          </ac:spMkLst>
        </pc:spChg>
      </pc:sldChg>
      <pc:sldChg chg="modSp add replId">
        <pc:chgData name="Mariam Moeen" userId="S::mariam.moeen@ssaihq.com::c1b69b68-cc1f-484d-ad57-73624a873c43" providerId="AD" clId="Web-{594E89B1-8545-4EB8-84B4-B657555090AA}" dt="2021-11-01T21:51:55.178" v="98" actId="20577"/>
        <pc:sldMkLst>
          <pc:docMk/>
          <pc:sldMk cId="1522561436" sldId="333"/>
        </pc:sldMkLst>
        <pc:spChg chg="mod">
          <ac:chgData name="Mariam Moeen" userId="S::mariam.moeen@ssaihq.com::c1b69b68-cc1f-484d-ad57-73624a873c43" providerId="AD" clId="Web-{594E89B1-8545-4EB8-84B4-B657555090AA}" dt="2021-11-01T21:51:55.178" v="98" actId="20577"/>
          <ac:spMkLst>
            <pc:docMk/>
            <pc:sldMk cId="1522561436" sldId="333"/>
            <ac:spMk id="2" creationId="{00000000-0000-0000-0000-000000000000}"/>
          </ac:spMkLst>
        </pc:spChg>
      </pc:sldChg>
      <pc:sldChg chg="modSp add replId">
        <pc:chgData name="Mariam Moeen" userId="S::mariam.moeen@ssaihq.com::c1b69b68-cc1f-484d-ad57-73624a873c43" providerId="AD" clId="Web-{594E89B1-8545-4EB8-84B4-B657555090AA}" dt="2021-11-01T21:52:36.024" v="130" actId="20577"/>
        <pc:sldMkLst>
          <pc:docMk/>
          <pc:sldMk cId="2126353841" sldId="334"/>
        </pc:sldMkLst>
        <pc:spChg chg="mod">
          <ac:chgData name="Mariam Moeen" userId="S::mariam.moeen@ssaihq.com::c1b69b68-cc1f-484d-ad57-73624a873c43" providerId="AD" clId="Web-{594E89B1-8545-4EB8-84B4-B657555090AA}" dt="2021-11-01T21:52:36.024" v="130" actId="20577"/>
          <ac:spMkLst>
            <pc:docMk/>
            <pc:sldMk cId="2126353841" sldId="334"/>
            <ac:spMk id="2" creationId="{00000000-0000-0000-0000-000000000000}"/>
          </ac:spMkLst>
        </pc:spChg>
      </pc:sldChg>
    </pc:docChg>
  </pc:docChgLst>
  <pc:docChgLst>
    <pc:chgData name="Yuan Lin" userId="S::yuan.lin@ssaihq.com::30b448f5-df2e-4e9c-84a9-39837fc52e12" providerId="AD" clId="Web-{8E0F717E-4A49-4256-B781-7C3B501076EF}"/>
    <pc:docChg chg="modSld">
      <pc:chgData name="Yuan Lin" userId="S::yuan.lin@ssaihq.com::30b448f5-df2e-4e9c-84a9-39837fc52e12" providerId="AD" clId="Web-{8E0F717E-4A49-4256-B781-7C3B501076EF}" dt="2021-11-02T20:29:37.673" v="261" actId="20577"/>
      <pc:docMkLst>
        <pc:docMk/>
      </pc:docMkLst>
      <pc:sldChg chg="addSp delSp modSp">
        <pc:chgData name="Yuan Lin" userId="S::yuan.lin@ssaihq.com::30b448f5-df2e-4e9c-84a9-39837fc52e12" providerId="AD" clId="Web-{8E0F717E-4A49-4256-B781-7C3B501076EF}" dt="2021-11-02T20:29:37.673" v="261" actId="20577"/>
        <pc:sldMkLst>
          <pc:docMk/>
          <pc:sldMk cId="3713698730" sldId="329"/>
        </pc:sldMkLst>
        <pc:spChg chg="del mod">
          <ac:chgData name="Yuan Lin" userId="S::yuan.lin@ssaihq.com::30b448f5-df2e-4e9c-84a9-39837fc52e12" providerId="AD" clId="Web-{8E0F717E-4A49-4256-B781-7C3B501076EF}" dt="2021-11-02T20:16:53.099" v="191"/>
          <ac:spMkLst>
            <pc:docMk/>
            <pc:sldMk cId="3713698730" sldId="329"/>
            <ac:spMk id="3" creationId="{00000000-0000-0000-0000-000000000000}"/>
          </ac:spMkLst>
        </pc:spChg>
        <pc:graphicFrameChg chg="add mod modGraphic">
          <ac:chgData name="Yuan Lin" userId="S::yuan.lin@ssaihq.com::30b448f5-df2e-4e9c-84a9-39837fc52e12" providerId="AD" clId="Web-{8E0F717E-4A49-4256-B781-7C3B501076EF}" dt="2021-11-02T20:29:37.673" v="261" actId="20577"/>
          <ac:graphicFrameMkLst>
            <pc:docMk/>
            <pc:sldMk cId="3713698730" sldId="329"/>
            <ac:graphicFrameMk id="5" creationId="{9E8E2FBC-F4C6-4835-8457-AE87CBF1BE32}"/>
          </ac:graphicFrameMkLst>
        </pc:graphicFrameChg>
        <pc:picChg chg="mod">
          <ac:chgData name="Yuan Lin" userId="S::yuan.lin@ssaihq.com::30b448f5-df2e-4e9c-84a9-39837fc52e12" providerId="AD" clId="Web-{8E0F717E-4A49-4256-B781-7C3B501076EF}" dt="2021-11-02T20:21:27.989" v="202" actId="1076"/>
          <ac:picMkLst>
            <pc:docMk/>
            <pc:sldMk cId="3713698730" sldId="329"/>
            <ac:picMk id="4" creationId="{2E32AB73-DB04-4BDC-8E33-CD389E614531}"/>
          </ac:picMkLst>
        </pc:picChg>
        <pc:picChg chg="add mod">
          <ac:chgData name="Yuan Lin" userId="S::yuan.lin@ssaihq.com::30b448f5-df2e-4e9c-84a9-39837fc52e12" providerId="AD" clId="Web-{8E0F717E-4A49-4256-B781-7C3B501076EF}" dt="2021-11-02T20:28:49.889" v="206" actId="14100"/>
          <ac:picMkLst>
            <pc:docMk/>
            <pc:sldMk cId="3713698730" sldId="329"/>
            <ac:picMk id="487" creationId="{8E991DBD-023A-4642-BE16-B5134555E652}"/>
          </ac:picMkLst>
        </pc:picChg>
      </pc:sldChg>
    </pc:docChg>
  </pc:docChgLst>
  <pc:docChgLst>
    <pc:chgData name="Helen Turvene" userId="S::helen.turvene@ssaihq.com::db5d54d0-6c93-4317-9972-321b80b94d61" providerId="AD" clId="Web-{431F5D69-E169-4F17-9D31-3DE3B2CE7108}"/>
    <pc:docChg chg="modSld">
      <pc:chgData name="Helen Turvene" userId="S::helen.turvene@ssaihq.com::db5d54d0-6c93-4317-9972-321b80b94d61" providerId="AD" clId="Web-{431F5D69-E169-4F17-9D31-3DE3B2CE7108}" dt="2021-11-04T13:39:36.352" v="29"/>
      <pc:docMkLst>
        <pc:docMk/>
      </pc:docMkLst>
      <pc:sldChg chg="addSp delSp modSp addAnim delAnim modAnim addCm">
        <pc:chgData name="Helen Turvene" userId="S::helen.turvene@ssaihq.com::db5d54d0-6c93-4317-9972-321b80b94d61" providerId="AD" clId="Web-{431F5D69-E169-4F17-9D31-3DE3B2CE7108}" dt="2021-11-04T13:39:36.352" v="29"/>
        <pc:sldMkLst>
          <pc:docMk/>
          <pc:sldMk cId="2660077011" sldId="322"/>
        </pc:sldMkLst>
        <pc:picChg chg="del">
          <ac:chgData name="Helen Turvene" userId="S::helen.turvene@ssaihq.com::db5d54d0-6c93-4317-9972-321b80b94d61" providerId="AD" clId="Web-{431F5D69-E169-4F17-9D31-3DE3B2CE7108}" dt="2021-11-04T13:35:05.189" v="0"/>
          <ac:picMkLst>
            <pc:docMk/>
            <pc:sldMk cId="2660077011" sldId="322"/>
            <ac:picMk id="2" creationId="{80DECF92-E5E1-4FB0-BCC5-45AE9469B671}"/>
          </ac:picMkLst>
        </pc:picChg>
        <pc:picChg chg="add mod ord modCrop">
          <ac:chgData name="Helen Turvene" userId="S::helen.turvene@ssaihq.com::db5d54d0-6c93-4317-9972-321b80b94d61" providerId="AD" clId="Web-{431F5D69-E169-4F17-9D31-3DE3B2CE7108}" dt="2021-11-04T13:38:07.615" v="25" actId="14100"/>
          <ac:picMkLst>
            <pc:docMk/>
            <pc:sldMk cId="2660077011" sldId="322"/>
            <ac:picMk id="4" creationId="{89A3B670-6851-47BA-91DC-314292F61974}"/>
          </ac:picMkLst>
        </pc:picChg>
      </pc:sldChg>
      <pc:sldChg chg="addSp delSp modSp">
        <pc:chgData name="Helen Turvene" userId="S::helen.turvene@ssaihq.com::db5d54d0-6c93-4317-9972-321b80b94d61" providerId="AD" clId="Web-{431F5D69-E169-4F17-9D31-3DE3B2CE7108}" dt="2021-11-04T13:37:34.552" v="20"/>
        <pc:sldMkLst>
          <pc:docMk/>
          <pc:sldMk cId="1915742596" sldId="331"/>
        </pc:sldMkLst>
        <pc:picChg chg="add del mod">
          <ac:chgData name="Helen Turvene" userId="S::helen.turvene@ssaihq.com::db5d54d0-6c93-4317-9972-321b80b94d61" providerId="AD" clId="Web-{431F5D69-E169-4F17-9D31-3DE3B2CE7108}" dt="2021-11-04T13:37:06.457" v="17" actId="1076"/>
          <ac:picMkLst>
            <pc:docMk/>
            <pc:sldMk cId="1915742596" sldId="331"/>
            <ac:picMk id="17" creationId="{91889274-9D2F-4A9F-8F90-758C26B102E0}"/>
          </ac:picMkLst>
        </pc:picChg>
        <pc:picChg chg="add del mod">
          <ac:chgData name="Helen Turvene" userId="S::helen.turvene@ssaihq.com::db5d54d0-6c93-4317-9972-321b80b94d61" providerId="AD" clId="Web-{431F5D69-E169-4F17-9D31-3DE3B2CE7108}" dt="2021-11-04T13:37:34.552" v="20"/>
          <ac:picMkLst>
            <pc:docMk/>
            <pc:sldMk cId="1915742596" sldId="331"/>
            <ac:picMk id="18" creationId="{83099D7A-09D7-4183-9085-D8F5F7FF39BA}"/>
          </ac:picMkLst>
        </pc:picChg>
      </pc:sldChg>
    </pc:docChg>
  </pc:docChgLst>
  <pc:docChgLst>
    <pc:chgData name="Helen Turvene" userId="S::helen.turvene@ssaihq.com::db5d54d0-6c93-4317-9972-321b80b94d61" providerId="AD" clId="Web-{87336D64-8701-46D6-8229-753E1FE6B93A}"/>
    <pc:docChg chg="modSld">
      <pc:chgData name="Helen Turvene" userId="S::helen.turvene@ssaihq.com::db5d54d0-6c93-4317-9972-321b80b94d61" providerId="AD" clId="Web-{87336D64-8701-46D6-8229-753E1FE6B93A}" dt="2021-11-04T23:04:37.873" v="12" actId="20577"/>
      <pc:docMkLst>
        <pc:docMk/>
      </pc:docMkLst>
      <pc:sldChg chg="addSp delSp modSp">
        <pc:chgData name="Helen Turvene" userId="S::helen.turvene@ssaihq.com::db5d54d0-6c93-4317-9972-321b80b94d61" providerId="AD" clId="Web-{87336D64-8701-46D6-8229-753E1FE6B93A}" dt="2021-11-04T23:04:37.873" v="12" actId="20577"/>
        <pc:sldMkLst>
          <pc:docMk/>
          <pc:sldMk cId="1915742596" sldId="331"/>
        </pc:sldMkLst>
        <pc:spChg chg="mod">
          <ac:chgData name="Helen Turvene" userId="S::helen.turvene@ssaihq.com::db5d54d0-6c93-4317-9972-321b80b94d61" providerId="AD" clId="Web-{87336D64-8701-46D6-8229-753E1FE6B93A}" dt="2021-11-04T23:04:37.873" v="12" actId="20577"/>
          <ac:spMkLst>
            <pc:docMk/>
            <pc:sldMk cId="1915742596" sldId="331"/>
            <ac:spMk id="22" creationId="{61308ECD-20F8-495D-8238-A3870C451237}"/>
          </ac:spMkLst>
        </pc:spChg>
        <pc:picChg chg="add mod modCrop">
          <ac:chgData name="Helen Turvene" userId="S::helen.turvene@ssaihq.com::db5d54d0-6c93-4317-9972-321b80b94d61" providerId="AD" clId="Web-{87336D64-8701-46D6-8229-753E1FE6B93A}" dt="2021-11-04T23:04:28.154" v="7"/>
          <ac:picMkLst>
            <pc:docMk/>
            <pc:sldMk cId="1915742596" sldId="331"/>
            <ac:picMk id="7" creationId="{C82920B9-D373-4019-8F46-FF342D20A282}"/>
          </ac:picMkLst>
        </pc:picChg>
        <pc:picChg chg="del">
          <ac:chgData name="Helen Turvene" userId="S::helen.turvene@ssaihq.com::db5d54d0-6c93-4317-9972-321b80b94d61" providerId="AD" clId="Web-{87336D64-8701-46D6-8229-753E1FE6B93A}" dt="2021-11-04T23:02:53.057" v="0"/>
          <ac:picMkLst>
            <pc:docMk/>
            <pc:sldMk cId="1915742596" sldId="331"/>
            <ac:picMk id="23" creationId="{8F605CDF-CCC3-4C07-B88D-DF5223B43E39}"/>
          </ac:picMkLst>
        </pc:picChg>
      </pc:sldChg>
    </pc:docChg>
  </pc:docChgLst>
  <pc:docChgLst>
    <pc:chgData name="Helen Turvene" userId="S::helen.turvene@ssaihq.com::db5d54d0-6c93-4317-9972-321b80b94d61" providerId="AD" clId="Web-{68F8A93D-75E0-4BF0-8846-BCC7AD226EAF}"/>
    <pc:docChg chg="modSld">
      <pc:chgData name="Helen Turvene" userId="S::helen.turvene@ssaihq.com::db5d54d0-6c93-4317-9972-321b80b94d61" providerId="AD" clId="Web-{68F8A93D-75E0-4BF0-8846-BCC7AD226EAF}" dt="2021-11-03T21:01:19.860" v="117" actId="1076"/>
      <pc:docMkLst>
        <pc:docMk/>
      </pc:docMkLst>
      <pc:sldChg chg="addSp delSp modSp">
        <pc:chgData name="Helen Turvene" userId="S::helen.turvene@ssaihq.com::db5d54d0-6c93-4317-9972-321b80b94d61" providerId="AD" clId="Web-{68F8A93D-75E0-4BF0-8846-BCC7AD226EAF}" dt="2021-11-03T21:01:19.860" v="117" actId="1076"/>
        <pc:sldMkLst>
          <pc:docMk/>
          <pc:sldMk cId="1915742596" sldId="331"/>
        </pc:sldMkLst>
        <pc:spChg chg="mod">
          <ac:chgData name="Helen Turvene" userId="S::helen.turvene@ssaihq.com::db5d54d0-6c93-4317-9972-321b80b94d61" providerId="AD" clId="Web-{68F8A93D-75E0-4BF0-8846-BCC7AD226EAF}" dt="2021-11-03T20:55:55.604" v="88" actId="1076"/>
          <ac:spMkLst>
            <pc:docMk/>
            <pc:sldMk cId="1915742596" sldId="331"/>
            <ac:spMk id="3" creationId="{3AB9B957-6DBA-4F57-A5D1-5FF97E1BBC19}"/>
          </ac:spMkLst>
        </pc:spChg>
        <pc:spChg chg="del mod">
          <ac:chgData name="Helen Turvene" userId="S::helen.turvene@ssaihq.com::db5d54d0-6c93-4317-9972-321b80b94d61" providerId="AD" clId="Web-{68F8A93D-75E0-4BF0-8846-BCC7AD226EAF}" dt="2021-11-03T20:57:24.699" v="89"/>
          <ac:spMkLst>
            <pc:docMk/>
            <pc:sldMk cId="1915742596" sldId="331"/>
            <ac:spMk id="7" creationId="{5008E26D-3623-4E58-959F-16A1B80F4F46}"/>
          </ac:spMkLst>
        </pc:spChg>
        <pc:spChg chg="mod">
          <ac:chgData name="Helen Turvene" userId="S::helen.turvene@ssaihq.com::db5d54d0-6c93-4317-9972-321b80b94d61" providerId="AD" clId="Web-{68F8A93D-75E0-4BF0-8846-BCC7AD226EAF}" dt="2021-11-03T20:55:31.697" v="85" actId="20577"/>
          <ac:spMkLst>
            <pc:docMk/>
            <pc:sldMk cId="1915742596" sldId="331"/>
            <ac:spMk id="13" creationId="{3C8072B1-357B-4E45-9639-530F60A15EEB}"/>
          </ac:spMkLst>
        </pc:spChg>
        <pc:spChg chg="add mod">
          <ac:chgData name="Helen Turvene" userId="S::helen.turvene@ssaihq.com::db5d54d0-6c93-4317-9972-321b80b94d61" providerId="AD" clId="Web-{68F8A93D-75E0-4BF0-8846-BCC7AD226EAF}" dt="2021-11-03T21:01:07.532" v="116" actId="20577"/>
          <ac:spMkLst>
            <pc:docMk/>
            <pc:sldMk cId="1915742596" sldId="331"/>
            <ac:spMk id="22" creationId="{61308ECD-20F8-495D-8238-A3870C451237}"/>
          </ac:spMkLst>
        </pc:spChg>
        <pc:picChg chg="del">
          <ac:chgData name="Helen Turvene" userId="S::helen.turvene@ssaihq.com::db5d54d0-6c93-4317-9972-321b80b94d61" providerId="AD" clId="Web-{68F8A93D-75E0-4BF0-8846-BCC7AD226EAF}" dt="2021-11-03T20:57:29.012" v="90"/>
          <ac:picMkLst>
            <pc:docMk/>
            <pc:sldMk cId="1915742596" sldId="331"/>
            <ac:picMk id="4" creationId="{5342FF9F-C235-406C-A95D-2D77C76BF2E5}"/>
          </ac:picMkLst>
        </pc:picChg>
        <pc:picChg chg="mod">
          <ac:chgData name="Helen Turvene" userId="S::helen.turvene@ssaihq.com::db5d54d0-6c93-4317-9972-321b80b94d61" providerId="AD" clId="Web-{68F8A93D-75E0-4BF0-8846-BCC7AD226EAF}" dt="2021-11-03T21:01:19.860" v="117" actId="1076"/>
          <ac:picMkLst>
            <pc:docMk/>
            <pc:sldMk cId="1915742596" sldId="331"/>
            <ac:picMk id="5" creationId="{476A4831-6286-4F4C-A597-D77C36FB3127}"/>
          </ac:picMkLst>
        </pc:picChg>
        <pc:picChg chg="del">
          <ac:chgData name="Helen Turvene" userId="S::helen.turvene@ssaihq.com::db5d54d0-6c93-4317-9972-321b80b94d61" providerId="AD" clId="Web-{68F8A93D-75E0-4BF0-8846-BCC7AD226EAF}" dt="2021-11-03T20:43:09.620" v="0"/>
          <ac:picMkLst>
            <pc:docMk/>
            <pc:sldMk cId="1915742596" sldId="331"/>
            <ac:picMk id="6" creationId="{F0B05F50-505E-48DF-825B-7E2295EF44F9}"/>
          </ac:picMkLst>
        </pc:picChg>
        <pc:picChg chg="del mod">
          <ac:chgData name="Helen Turvene" userId="S::helen.turvene@ssaihq.com::db5d54d0-6c93-4317-9972-321b80b94d61" providerId="AD" clId="Web-{68F8A93D-75E0-4BF0-8846-BCC7AD226EAF}" dt="2021-11-03T20:45:25.216" v="18"/>
          <ac:picMkLst>
            <pc:docMk/>
            <pc:sldMk cId="1915742596" sldId="331"/>
            <ac:picMk id="9" creationId="{C44A7B1D-CADE-467C-98E8-AA0E82B5CEDE}"/>
          </ac:picMkLst>
        </pc:picChg>
        <pc:picChg chg="add mod modCrop">
          <ac:chgData name="Helen Turvene" userId="S::helen.turvene@ssaihq.com::db5d54d0-6c93-4317-9972-321b80b94d61" providerId="AD" clId="Web-{68F8A93D-75E0-4BF0-8846-BCC7AD226EAF}" dt="2021-11-03T20:45:11.841" v="17" actId="14100"/>
          <ac:picMkLst>
            <pc:docMk/>
            <pc:sldMk cId="1915742596" sldId="331"/>
            <ac:picMk id="10" creationId="{4C8F74F9-F681-460F-8C68-AFDD2F262067}"/>
          </ac:picMkLst>
        </pc:picChg>
        <pc:picChg chg="del mod">
          <ac:chgData name="Helen Turvene" userId="S::helen.turvene@ssaihq.com::db5d54d0-6c93-4317-9972-321b80b94d61" providerId="AD" clId="Web-{68F8A93D-75E0-4BF0-8846-BCC7AD226EAF}" dt="2021-11-03T20:47:31.078" v="27"/>
          <ac:picMkLst>
            <pc:docMk/>
            <pc:sldMk cId="1915742596" sldId="331"/>
            <ac:picMk id="11" creationId="{2EF10711-3F50-4DF8-93BA-0C1D0EB0B2B3}"/>
          </ac:picMkLst>
        </pc:picChg>
        <pc:picChg chg="add mod modCrop">
          <ac:chgData name="Helen Turvene" userId="S::helen.turvene@ssaihq.com::db5d54d0-6c93-4317-9972-321b80b94d61" providerId="AD" clId="Web-{68F8A93D-75E0-4BF0-8846-BCC7AD226EAF}" dt="2021-11-03T20:54:03.180" v="69" actId="14100"/>
          <ac:picMkLst>
            <pc:docMk/>
            <pc:sldMk cId="1915742596" sldId="331"/>
            <ac:picMk id="12" creationId="{92D55F99-2536-4B1C-A76F-B065E0FDF0A6}"/>
          </ac:picMkLst>
        </pc:picChg>
        <pc:picChg chg="add del mod">
          <ac:chgData name="Helen Turvene" userId="S::helen.turvene@ssaihq.com::db5d54d0-6c93-4317-9972-321b80b94d61" providerId="AD" clId="Web-{68F8A93D-75E0-4BF0-8846-BCC7AD226EAF}" dt="2021-11-03T20:48:12.954" v="31"/>
          <ac:picMkLst>
            <pc:docMk/>
            <pc:sldMk cId="1915742596" sldId="331"/>
            <ac:picMk id="14" creationId="{838C7C12-F213-4BCA-8E7F-F65D93016A6C}"/>
          </ac:picMkLst>
        </pc:picChg>
        <pc:picChg chg="add mod modCrop">
          <ac:chgData name="Helen Turvene" userId="S::helen.turvene@ssaihq.com::db5d54d0-6c93-4317-9972-321b80b94d61" providerId="AD" clId="Web-{68F8A93D-75E0-4BF0-8846-BCC7AD226EAF}" dt="2021-11-03T20:57:56.763" v="94" actId="1076"/>
          <ac:picMkLst>
            <pc:docMk/>
            <pc:sldMk cId="1915742596" sldId="331"/>
            <ac:picMk id="16" creationId="{43847931-DA52-4BF2-B7EF-52CE4BE04CFD}"/>
          </ac:picMkLst>
        </pc:picChg>
        <pc:picChg chg="mod">
          <ac:chgData name="Helen Turvene" userId="S::helen.turvene@ssaihq.com::db5d54d0-6c93-4317-9972-321b80b94d61" providerId="AD" clId="Web-{68F8A93D-75E0-4BF0-8846-BCC7AD226EAF}" dt="2021-11-03T20:52:51.272" v="57" actId="1076"/>
          <ac:picMkLst>
            <pc:docMk/>
            <pc:sldMk cId="1915742596" sldId="331"/>
            <ac:picMk id="17" creationId="{91889274-9D2F-4A9F-8F90-758C26B102E0}"/>
          </ac:picMkLst>
        </pc:picChg>
        <pc:picChg chg="add del mod">
          <ac:chgData name="Helen Turvene" userId="S::helen.turvene@ssaihq.com::db5d54d0-6c93-4317-9972-321b80b94d61" providerId="AD" clId="Web-{68F8A93D-75E0-4BF0-8846-BCC7AD226EAF}" dt="2021-11-03T20:53:34.648" v="63"/>
          <ac:picMkLst>
            <pc:docMk/>
            <pc:sldMk cId="1915742596" sldId="331"/>
            <ac:picMk id="19" creationId="{D0C5C8B5-53BC-4720-97B1-7183BE5CDF73}"/>
          </ac:picMkLst>
        </pc:picChg>
        <pc:picChg chg="add del mod">
          <ac:chgData name="Helen Turvene" userId="S::helen.turvene@ssaihq.com::db5d54d0-6c93-4317-9972-321b80b94d61" providerId="AD" clId="Web-{68F8A93D-75E0-4BF0-8846-BCC7AD226EAF}" dt="2021-11-03T20:58:35.920" v="97"/>
          <ac:picMkLst>
            <pc:docMk/>
            <pc:sldMk cId="1915742596" sldId="331"/>
            <ac:picMk id="20" creationId="{82EA3C98-F537-46A8-B92F-3D522B90EB5B}"/>
          </ac:picMkLst>
        </pc:picChg>
        <pc:picChg chg="add mod">
          <ac:chgData name="Helen Turvene" userId="S::helen.turvene@ssaihq.com::db5d54d0-6c93-4317-9972-321b80b94d61" providerId="AD" clId="Web-{68F8A93D-75E0-4BF0-8846-BCC7AD226EAF}" dt="2021-11-03T21:00:01.062" v="110" actId="1076"/>
          <ac:picMkLst>
            <pc:docMk/>
            <pc:sldMk cId="1915742596" sldId="331"/>
            <ac:picMk id="23" creationId="{8F605CDF-CCC3-4C07-B88D-DF5223B43E39}"/>
          </ac:picMkLst>
        </pc:picChg>
      </pc:sldChg>
    </pc:docChg>
  </pc:docChgLst>
  <pc:docChgLst>
    <pc:chgData name="Mariam Moeen" userId="S::mariam.moeen@ssaihq.com::c1b69b68-cc1f-484d-ad57-73624a873c43" providerId="AD" clId="Web-{3414E90F-65FB-4B23-B5F9-02274898EC6F}"/>
    <pc:docChg chg="addSld delSld modSld">
      <pc:chgData name="Mariam Moeen" userId="S::mariam.moeen@ssaihq.com::c1b69b68-cc1f-484d-ad57-73624a873c43" providerId="AD" clId="Web-{3414E90F-65FB-4B23-B5F9-02274898EC6F}" dt="2021-11-02T21:50:25.124" v="466"/>
      <pc:docMkLst>
        <pc:docMk/>
      </pc:docMkLst>
      <pc:sldChg chg="modSp">
        <pc:chgData name="Mariam Moeen" userId="S::mariam.moeen@ssaihq.com::c1b69b68-cc1f-484d-ad57-73624a873c43" providerId="AD" clId="Web-{3414E90F-65FB-4B23-B5F9-02274898EC6F}" dt="2021-11-02T21:07:25.686" v="238" actId="20577"/>
        <pc:sldMkLst>
          <pc:docMk/>
          <pc:sldMk cId="3457887769" sldId="321"/>
        </pc:sldMkLst>
        <pc:spChg chg="mod">
          <ac:chgData name="Mariam Moeen" userId="S::mariam.moeen@ssaihq.com::c1b69b68-cc1f-484d-ad57-73624a873c43" providerId="AD" clId="Web-{3414E90F-65FB-4B23-B5F9-02274898EC6F}" dt="2021-11-02T21:07:25.686" v="238" actId="20577"/>
          <ac:spMkLst>
            <pc:docMk/>
            <pc:sldMk cId="3457887769" sldId="321"/>
            <ac:spMk id="3" creationId="{00000000-0000-0000-0000-000000000000}"/>
          </ac:spMkLst>
        </pc:spChg>
      </pc:sldChg>
      <pc:sldChg chg="addSp delSp modSp">
        <pc:chgData name="Mariam Moeen" userId="S::mariam.moeen@ssaihq.com::c1b69b68-cc1f-484d-ad57-73624a873c43" providerId="AD" clId="Web-{3414E90F-65FB-4B23-B5F9-02274898EC6F}" dt="2021-11-02T20:45:29.817" v="51" actId="14100"/>
        <pc:sldMkLst>
          <pc:docMk/>
          <pc:sldMk cId="2660077011" sldId="322"/>
        </pc:sldMkLst>
        <pc:spChg chg="add del mod">
          <ac:chgData name="Mariam Moeen" userId="S::mariam.moeen@ssaihq.com::c1b69b68-cc1f-484d-ad57-73624a873c43" providerId="AD" clId="Web-{3414E90F-65FB-4B23-B5F9-02274898EC6F}" dt="2021-11-02T20:41:47.552" v="19"/>
          <ac:spMkLst>
            <pc:docMk/>
            <pc:sldMk cId="2660077011" sldId="322"/>
            <ac:spMk id="2" creationId="{676D8802-3AB6-4746-9CA0-72310FF0DCB3}"/>
          </ac:spMkLst>
        </pc:spChg>
        <pc:spChg chg="add del mod">
          <ac:chgData name="Mariam Moeen" userId="S::mariam.moeen@ssaihq.com::c1b69b68-cc1f-484d-ad57-73624a873c43" providerId="AD" clId="Web-{3414E90F-65FB-4B23-B5F9-02274898EC6F}" dt="2021-11-02T20:45:08.628" v="40"/>
          <ac:spMkLst>
            <pc:docMk/>
            <pc:sldMk cId="2660077011" sldId="322"/>
            <ac:spMk id="4" creationId="{4FEBD0BE-0358-4D89-A8A8-37F806452B6A}"/>
          </ac:spMkLst>
        </pc:spChg>
        <pc:spChg chg="del mod">
          <ac:chgData name="Mariam Moeen" userId="S::mariam.moeen@ssaihq.com::c1b69b68-cc1f-484d-ad57-73624a873c43" providerId="AD" clId="Web-{3414E90F-65FB-4B23-B5F9-02274898EC6F}" dt="2021-11-02T20:38:03.084" v="8"/>
          <ac:spMkLst>
            <pc:docMk/>
            <pc:sldMk cId="2660077011" sldId="322"/>
            <ac:spMk id="5" creationId="{56616FB6-F579-427B-9B70-7B7DECC0F569}"/>
          </ac:spMkLst>
        </pc:spChg>
        <pc:spChg chg="add del">
          <ac:chgData name="Mariam Moeen" userId="S::mariam.moeen@ssaihq.com::c1b69b68-cc1f-484d-ad57-73624a873c43" providerId="AD" clId="Web-{3414E90F-65FB-4B23-B5F9-02274898EC6F}" dt="2021-11-02T20:44:45.142" v="38"/>
          <ac:spMkLst>
            <pc:docMk/>
            <pc:sldMk cId="2660077011" sldId="322"/>
            <ac:spMk id="7" creationId="{3EF33DD1-1914-4FA6-9152-AEF5C29EEB43}"/>
          </ac:spMkLst>
        </pc:spChg>
        <pc:spChg chg="mod">
          <ac:chgData name="Mariam Moeen" userId="S::mariam.moeen@ssaihq.com::c1b69b68-cc1f-484d-ad57-73624a873c43" providerId="AD" clId="Web-{3414E90F-65FB-4B23-B5F9-02274898EC6F}" dt="2021-11-02T20:44:03.358" v="32" actId="1076"/>
          <ac:spMkLst>
            <pc:docMk/>
            <pc:sldMk cId="2660077011" sldId="322"/>
            <ac:spMk id="9" creationId="{A9E1D0FC-9832-4455-B0F6-028F550F9252}"/>
          </ac:spMkLst>
        </pc:spChg>
        <pc:spChg chg="mod">
          <ac:chgData name="Mariam Moeen" userId="S::mariam.moeen@ssaihq.com::c1b69b68-cc1f-484d-ad57-73624a873c43" providerId="AD" clId="Web-{3414E90F-65FB-4B23-B5F9-02274898EC6F}" dt="2021-11-02T20:45:29.817" v="51" actId="14100"/>
          <ac:spMkLst>
            <pc:docMk/>
            <pc:sldMk cId="2660077011" sldId="322"/>
            <ac:spMk id="10" creationId="{F3B99D89-E5FA-4C48-8DA5-37F60CA1ADE4}"/>
          </ac:spMkLst>
        </pc:spChg>
        <pc:spChg chg="mod">
          <ac:chgData name="Mariam Moeen" userId="S::mariam.moeen@ssaihq.com::c1b69b68-cc1f-484d-ad57-73624a873c43" providerId="AD" clId="Web-{3414E90F-65FB-4B23-B5F9-02274898EC6F}" dt="2021-11-02T20:45:21.488" v="50" actId="20577"/>
          <ac:spMkLst>
            <pc:docMk/>
            <pc:sldMk cId="2660077011" sldId="322"/>
            <ac:spMk id="11" creationId="{2C7A84EC-0666-475F-946E-B98788077E1D}"/>
          </ac:spMkLst>
        </pc:spChg>
        <pc:picChg chg="mod">
          <ac:chgData name="Mariam Moeen" userId="S::mariam.moeen@ssaihq.com::c1b69b68-cc1f-484d-ad57-73624a873c43" providerId="AD" clId="Web-{3414E90F-65FB-4B23-B5F9-02274898EC6F}" dt="2021-11-02T20:39:40.497" v="14"/>
          <ac:picMkLst>
            <pc:docMk/>
            <pc:sldMk cId="2660077011" sldId="322"/>
            <ac:picMk id="6" creationId="{F7E64266-F356-4E5E-9F34-9DCFC4182612}"/>
          </ac:picMkLst>
        </pc:picChg>
        <pc:picChg chg="mod modCrop">
          <ac:chgData name="Mariam Moeen" userId="S::mariam.moeen@ssaihq.com::c1b69b68-cc1f-484d-ad57-73624a873c43" providerId="AD" clId="Web-{3414E90F-65FB-4B23-B5F9-02274898EC6F}" dt="2021-11-02T20:41:27.348" v="16"/>
          <ac:picMkLst>
            <pc:docMk/>
            <pc:sldMk cId="2660077011" sldId="322"/>
            <ac:picMk id="8" creationId="{81BE2843-AC36-486A-9D06-2515DD9E148B}"/>
          </ac:picMkLst>
        </pc:picChg>
      </pc:sldChg>
      <pc:sldChg chg="delSp modSp">
        <pc:chgData name="Mariam Moeen" userId="S::mariam.moeen@ssaihq.com::c1b69b68-cc1f-484d-ad57-73624a873c43" providerId="AD" clId="Web-{3414E90F-65FB-4B23-B5F9-02274898EC6F}" dt="2021-11-02T20:53:48.600" v="138" actId="1076"/>
        <pc:sldMkLst>
          <pc:docMk/>
          <pc:sldMk cId="4263935538" sldId="324"/>
        </pc:sldMkLst>
        <pc:spChg chg="mod">
          <ac:chgData name="Mariam Moeen" userId="S::mariam.moeen@ssaihq.com::c1b69b68-cc1f-484d-ad57-73624a873c43" providerId="AD" clId="Web-{3414E90F-65FB-4B23-B5F9-02274898EC6F}" dt="2021-11-02T20:53:29.505" v="135" actId="1076"/>
          <ac:spMkLst>
            <pc:docMk/>
            <pc:sldMk cId="4263935538" sldId="324"/>
            <ac:spMk id="8" creationId="{0A878BBD-870E-4A99-9061-F0B0AF463BE4}"/>
          </ac:spMkLst>
        </pc:spChg>
        <pc:spChg chg="mod">
          <ac:chgData name="Mariam Moeen" userId="S::mariam.moeen@ssaihq.com::c1b69b68-cc1f-484d-ad57-73624a873c43" providerId="AD" clId="Web-{3414E90F-65FB-4B23-B5F9-02274898EC6F}" dt="2021-11-02T20:53:08.082" v="126" actId="20577"/>
          <ac:spMkLst>
            <pc:docMk/>
            <pc:sldMk cId="4263935538" sldId="324"/>
            <ac:spMk id="9" creationId="{321F47BA-10EB-4E75-9D92-48CE44A115AC}"/>
          </ac:spMkLst>
        </pc:spChg>
        <pc:spChg chg="mod">
          <ac:chgData name="Mariam Moeen" userId="S::mariam.moeen@ssaihq.com::c1b69b68-cc1f-484d-ad57-73624a873c43" providerId="AD" clId="Web-{3414E90F-65FB-4B23-B5F9-02274898EC6F}" dt="2021-11-02T20:53:48.600" v="138" actId="1076"/>
          <ac:spMkLst>
            <pc:docMk/>
            <pc:sldMk cId="4263935538" sldId="324"/>
            <ac:spMk id="10" creationId="{42FAEB67-76BE-4173-88F1-2C2BDFE07806}"/>
          </ac:spMkLst>
        </pc:spChg>
        <pc:spChg chg="mod">
          <ac:chgData name="Mariam Moeen" userId="S::mariam.moeen@ssaihq.com::c1b69b68-cc1f-484d-ad57-73624a873c43" providerId="AD" clId="Web-{3414E90F-65FB-4B23-B5F9-02274898EC6F}" dt="2021-11-02T20:47:12.293" v="57"/>
          <ac:spMkLst>
            <pc:docMk/>
            <pc:sldMk cId="4263935538" sldId="324"/>
            <ac:spMk id="11" creationId="{4F4C289D-7C9A-4A13-96FD-26AA7855FE5F}"/>
          </ac:spMkLst>
        </pc:spChg>
        <pc:spChg chg="mod">
          <ac:chgData name="Mariam Moeen" userId="S::mariam.moeen@ssaihq.com::c1b69b68-cc1f-484d-ad57-73624a873c43" providerId="AD" clId="Web-{3414E90F-65FB-4B23-B5F9-02274898EC6F}" dt="2021-11-02T20:47:24.184" v="61"/>
          <ac:spMkLst>
            <pc:docMk/>
            <pc:sldMk cId="4263935538" sldId="324"/>
            <ac:spMk id="12" creationId="{F1553AF2-7996-4F9D-B80B-818CE62F3A01}"/>
          </ac:spMkLst>
        </pc:spChg>
        <pc:spChg chg="mod">
          <ac:chgData name="Mariam Moeen" userId="S::mariam.moeen@ssaihq.com::c1b69b68-cc1f-484d-ad57-73624a873c43" providerId="AD" clId="Web-{3414E90F-65FB-4B23-B5F9-02274898EC6F}" dt="2021-11-02T20:47:16.793" v="59"/>
          <ac:spMkLst>
            <pc:docMk/>
            <pc:sldMk cId="4263935538" sldId="324"/>
            <ac:spMk id="13" creationId="{09B9BF12-8B26-4335-B8C7-5F88FB640DE0}"/>
          </ac:spMkLst>
        </pc:spChg>
        <pc:picChg chg="del mod">
          <ac:chgData name="Mariam Moeen" userId="S::mariam.moeen@ssaihq.com::c1b69b68-cc1f-484d-ad57-73624a873c43" providerId="AD" clId="Web-{3414E90F-65FB-4B23-B5F9-02274898EC6F}" dt="2021-11-02T20:48:46.986" v="67"/>
          <ac:picMkLst>
            <pc:docMk/>
            <pc:sldMk cId="4263935538" sldId="324"/>
            <ac:picMk id="2" creationId="{269EE006-99AD-4DFE-9A20-A157B9C4828A}"/>
          </ac:picMkLst>
        </pc:picChg>
        <pc:picChg chg="mod">
          <ac:chgData name="Mariam Moeen" userId="S::mariam.moeen@ssaihq.com::c1b69b68-cc1f-484d-ad57-73624a873c43" providerId="AD" clId="Web-{3414E90F-65FB-4B23-B5F9-02274898EC6F}" dt="2021-11-02T20:51:28.482" v="97" actId="1076"/>
          <ac:picMkLst>
            <pc:docMk/>
            <pc:sldMk cId="4263935538" sldId="324"/>
            <ac:picMk id="6" creationId="{A358947A-8DF9-425D-BE19-35F3D38264B9}"/>
          </ac:picMkLst>
        </pc:picChg>
        <pc:picChg chg="mod">
          <ac:chgData name="Mariam Moeen" userId="S::mariam.moeen@ssaihq.com::c1b69b68-cc1f-484d-ad57-73624a873c43" providerId="AD" clId="Web-{3414E90F-65FB-4B23-B5F9-02274898EC6F}" dt="2021-11-02T20:51:23.825" v="96" actId="1076"/>
          <ac:picMkLst>
            <pc:docMk/>
            <pc:sldMk cId="4263935538" sldId="324"/>
            <ac:picMk id="7" creationId="{2DEC1F55-76BC-4845-A39B-C8F92619088F}"/>
          </ac:picMkLst>
        </pc:picChg>
      </pc:sldChg>
      <pc:sldChg chg="modSp">
        <pc:chgData name="Mariam Moeen" userId="S::mariam.moeen@ssaihq.com::c1b69b68-cc1f-484d-ad57-73624a873c43" providerId="AD" clId="Web-{3414E90F-65FB-4B23-B5F9-02274898EC6F}" dt="2021-11-02T20:56:34.127" v="159" actId="1076"/>
        <pc:sldMkLst>
          <pc:docMk/>
          <pc:sldMk cId="1733903958" sldId="326"/>
        </pc:sldMkLst>
        <pc:spChg chg="mod">
          <ac:chgData name="Mariam Moeen" userId="S::mariam.moeen@ssaihq.com::c1b69b68-cc1f-484d-ad57-73624a873c43" providerId="AD" clId="Web-{3414E90F-65FB-4B23-B5F9-02274898EC6F}" dt="2021-11-02T20:56:34.127" v="159" actId="1076"/>
          <ac:spMkLst>
            <pc:docMk/>
            <pc:sldMk cId="1733903958" sldId="326"/>
            <ac:spMk id="9" creationId="{88AEC2E3-4BA3-486A-929F-E4914901E229}"/>
          </ac:spMkLst>
        </pc:spChg>
        <pc:spChg chg="mod">
          <ac:chgData name="Mariam Moeen" userId="S::mariam.moeen@ssaihq.com::c1b69b68-cc1f-484d-ad57-73624a873c43" providerId="AD" clId="Web-{3414E90F-65FB-4B23-B5F9-02274898EC6F}" dt="2021-11-02T20:56:05.922" v="156" actId="1076"/>
          <ac:spMkLst>
            <pc:docMk/>
            <pc:sldMk cId="1733903958" sldId="326"/>
            <ac:spMk id="10" creationId="{1A84C756-FA62-4E04-8F75-6A0E6F32AA0E}"/>
          </ac:spMkLst>
        </pc:spChg>
        <pc:spChg chg="mod">
          <ac:chgData name="Mariam Moeen" userId="S::mariam.moeen@ssaihq.com::c1b69b68-cc1f-484d-ad57-73624a873c43" providerId="AD" clId="Web-{3414E90F-65FB-4B23-B5F9-02274898EC6F}" dt="2021-11-02T20:55:56.374" v="154" actId="1076"/>
          <ac:spMkLst>
            <pc:docMk/>
            <pc:sldMk cId="1733903958" sldId="326"/>
            <ac:spMk id="11" creationId="{11BA2E85-5C78-442C-A3FD-F8506784441F}"/>
          </ac:spMkLst>
        </pc:spChg>
        <pc:spChg chg="mod">
          <ac:chgData name="Mariam Moeen" userId="S::mariam.moeen@ssaihq.com::c1b69b68-cc1f-484d-ad57-73624a873c43" providerId="AD" clId="Web-{3414E90F-65FB-4B23-B5F9-02274898EC6F}" dt="2021-11-02T20:55:52.077" v="153" actId="1076"/>
          <ac:spMkLst>
            <pc:docMk/>
            <pc:sldMk cId="1733903958" sldId="326"/>
            <ac:spMk id="12" creationId="{367E2280-D071-4E64-AF20-17498D9D256D}"/>
          </ac:spMkLst>
        </pc:spChg>
        <pc:spChg chg="mod">
          <ac:chgData name="Mariam Moeen" userId="S::mariam.moeen@ssaihq.com::c1b69b68-cc1f-484d-ad57-73624a873c43" providerId="AD" clId="Web-{3414E90F-65FB-4B23-B5F9-02274898EC6F}" dt="2021-11-02T20:54:34.041" v="147" actId="1076"/>
          <ac:spMkLst>
            <pc:docMk/>
            <pc:sldMk cId="1733903958" sldId="326"/>
            <ac:spMk id="19" creationId="{693BEBFC-0DD6-4603-8C59-F9FC386F5139}"/>
          </ac:spMkLst>
        </pc:spChg>
        <pc:spChg chg="mod">
          <ac:chgData name="Mariam Moeen" userId="S::mariam.moeen@ssaihq.com::c1b69b68-cc1f-484d-ad57-73624a873c43" providerId="AD" clId="Web-{3414E90F-65FB-4B23-B5F9-02274898EC6F}" dt="2021-11-02T20:54:38.307" v="148" actId="1076"/>
          <ac:spMkLst>
            <pc:docMk/>
            <pc:sldMk cId="1733903958" sldId="326"/>
            <ac:spMk id="20" creationId="{0D4ACA15-D2FD-454F-97F6-DEED0F157866}"/>
          </ac:spMkLst>
        </pc:spChg>
        <pc:picChg chg="mod">
          <ac:chgData name="Mariam Moeen" userId="S::mariam.moeen@ssaihq.com::c1b69b68-cc1f-484d-ad57-73624a873c43" providerId="AD" clId="Web-{3414E90F-65FB-4B23-B5F9-02274898EC6F}" dt="2021-11-02T20:56:06.016" v="157" actId="1076"/>
          <ac:picMkLst>
            <pc:docMk/>
            <pc:sldMk cId="1733903958" sldId="326"/>
            <ac:picMk id="8" creationId="{3A329014-D129-42DC-80E3-893CD6095A1C}"/>
          </ac:picMkLst>
        </pc:picChg>
      </pc:sldChg>
      <pc:sldChg chg="delSp modSp">
        <pc:chgData name="Mariam Moeen" userId="S::mariam.moeen@ssaihq.com::c1b69b68-cc1f-484d-ad57-73624a873c43" providerId="AD" clId="Web-{3414E90F-65FB-4B23-B5F9-02274898EC6F}" dt="2021-11-02T21:05:48.930" v="229" actId="14100"/>
        <pc:sldMkLst>
          <pc:docMk/>
          <pc:sldMk cId="3704260616" sldId="328"/>
        </pc:sldMkLst>
        <pc:spChg chg="del">
          <ac:chgData name="Mariam Moeen" userId="S::mariam.moeen@ssaihq.com::c1b69b68-cc1f-484d-ad57-73624a873c43" providerId="AD" clId="Web-{3414E90F-65FB-4B23-B5F9-02274898EC6F}" dt="2021-11-02T20:58:57.668" v="172"/>
          <ac:spMkLst>
            <pc:docMk/>
            <pc:sldMk cId="3704260616" sldId="328"/>
            <ac:spMk id="3" creationId="{00000000-0000-0000-0000-000000000000}"/>
          </ac:spMkLst>
        </pc:spChg>
        <pc:spChg chg="mod">
          <ac:chgData name="Mariam Moeen" userId="S::mariam.moeen@ssaihq.com::c1b69b68-cc1f-484d-ad57-73624a873c43" providerId="AD" clId="Web-{3414E90F-65FB-4B23-B5F9-02274898EC6F}" dt="2021-11-02T21:05:15.646" v="225" actId="1076"/>
          <ac:spMkLst>
            <pc:docMk/>
            <pc:sldMk cId="3704260616" sldId="328"/>
            <ac:spMk id="5" creationId="{63ED2F4B-C097-4D68-8A18-B9B4984ACB2E}"/>
          </ac:spMkLst>
        </pc:spChg>
        <pc:spChg chg="mod">
          <ac:chgData name="Mariam Moeen" userId="S::mariam.moeen@ssaihq.com::c1b69b68-cc1f-484d-ad57-73624a873c43" providerId="AD" clId="Web-{3414E90F-65FB-4B23-B5F9-02274898EC6F}" dt="2021-11-02T21:05:17.881" v="226" actId="1076"/>
          <ac:spMkLst>
            <pc:docMk/>
            <pc:sldMk cId="3704260616" sldId="328"/>
            <ac:spMk id="6" creationId="{AA928990-D963-4ED7-B18E-066EB5F3D3E2}"/>
          </ac:spMkLst>
        </pc:spChg>
        <pc:spChg chg="mod">
          <ac:chgData name="Mariam Moeen" userId="S::mariam.moeen@ssaihq.com::c1b69b68-cc1f-484d-ad57-73624a873c43" providerId="AD" clId="Web-{3414E90F-65FB-4B23-B5F9-02274898EC6F}" dt="2021-11-02T21:05:09.099" v="222" actId="1076"/>
          <ac:spMkLst>
            <pc:docMk/>
            <pc:sldMk cId="3704260616" sldId="328"/>
            <ac:spMk id="7" creationId="{3737CC9A-581E-4C32-BE8A-6D9B9B31AF33}"/>
          </ac:spMkLst>
        </pc:spChg>
        <pc:picChg chg="mod ord modCrop">
          <ac:chgData name="Mariam Moeen" userId="S::mariam.moeen@ssaihq.com::c1b69b68-cc1f-484d-ad57-73624a873c43" providerId="AD" clId="Web-{3414E90F-65FB-4B23-B5F9-02274898EC6F}" dt="2021-11-02T21:05:48.930" v="229" actId="14100"/>
          <ac:picMkLst>
            <pc:docMk/>
            <pc:sldMk cId="3704260616" sldId="328"/>
            <ac:picMk id="4" creationId="{3B13A821-D2FA-4C42-9468-7AFAB2D904AA}"/>
          </ac:picMkLst>
        </pc:picChg>
      </pc:sldChg>
      <pc:sldChg chg="addSp delSp modSp">
        <pc:chgData name="Mariam Moeen" userId="S::mariam.moeen@ssaihq.com::c1b69b68-cc1f-484d-ad57-73624a873c43" providerId="AD" clId="Web-{3414E90F-65FB-4B23-B5F9-02274898EC6F}" dt="2021-11-02T21:26:05.527" v="368" actId="1076"/>
        <pc:sldMkLst>
          <pc:docMk/>
          <pc:sldMk cId="3713698730" sldId="329"/>
        </pc:sldMkLst>
        <pc:spChg chg="mod ord topLvl">
          <ac:chgData name="Mariam Moeen" userId="S::mariam.moeen@ssaihq.com::c1b69b68-cc1f-484d-ad57-73624a873c43" providerId="AD" clId="Web-{3414E90F-65FB-4B23-B5F9-02274898EC6F}" dt="2021-11-02T21:24:19.348" v="360"/>
          <ac:spMkLst>
            <pc:docMk/>
            <pc:sldMk cId="3713698730" sldId="329"/>
            <ac:spMk id="20" creationId="{282338B4-D775-4AB8-9054-BBFA37334AA5}"/>
          </ac:spMkLst>
        </pc:spChg>
        <pc:spChg chg="mod ord">
          <ac:chgData name="Mariam Moeen" userId="S::mariam.moeen@ssaihq.com::c1b69b68-cc1f-484d-ad57-73624a873c43" providerId="AD" clId="Web-{3414E90F-65FB-4B23-B5F9-02274898EC6F}" dt="2021-11-02T21:09:46.633" v="286" actId="1076"/>
          <ac:spMkLst>
            <pc:docMk/>
            <pc:sldMk cId="3713698730" sldId="329"/>
            <ac:spMk id="46" creationId="{AA7282A9-AC96-4D69-B20A-06DF5A4D252F}"/>
          </ac:spMkLst>
        </pc:spChg>
        <pc:spChg chg="mod topLvl">
          <ac:chgData name="Mariam Moeen" userId="S::mariam.moeen@ssaihq.com::c1b69b68-cc1f-484d-ad57-73624a873c43" providerId="AD" clId="Web-{3414E90F-65FB-4B23-B5F9-02274898EC6F}" dt="2021-11-02T21:10:07.041" v="288"/>
          <ac:spMkLst>
            <pc:docMk/>
            <pc:sldMk cId="3713698730" sldId="329"/>
            <ac:spMk id="47" creationId="{D1CD59A8-BD43-4775-8777-82B71360C8E7}"/>
          </ac:spMkLst>
        </pc:spChg>
        <pc:spChg chg="mod">
          <ac:chgData name="Mariam Moeen" userId="S::mariam.moeen@ssaihq.com::c1b69b68-cc1f-484d-ad57-73624a873c43" providerId="AD" clId="Web-{3414E90F-65FB-4B23-B5F9-02274898EC6F}" dt="2021-11-02T21:08:39.800" v="275" actId="1076"/>
          <ac:spMkLst>
            <pc:docMk/>
            <pc:sldMk cId="3713698730" sldId="329"/>
            <ac:spMk id="53" creationId="{DF9C48CC-13AD-4150-B73B-AE4A61F27237}"/>
          </ac:spMkLst>
        </pc:spChg>
        <pc:spChg chg="mod">
          <ac:chgData name="Mariam Moeen" userId="S::mariam.moeen@ssaihq.com::c1b69b68-cc1f-484d-ad57-73624a873c43" providerId="AD" clId="Web-{3414E90F-65FB-4B23-B5F9-02274898EC6F}" dt="2021-11-02T21:08:43.238" v="276" actId="1076"/>
          <ac:spMkLst>
            <pc:docMk/>
            <pc:sldMk cId="3713698730" sldId="329"/>
            <ac:spMk id="54" creationId="{311F04D1-9187-42A1-89F0-DE81BC58F327}"/>
          </ac:spMkLst>
        </pc:spChg>
        <pc:spChg chg="del">
          <ac:chgData name="Mariam Moeen" userId="S::mariam.moeen@ssaihq.com::c1b69b68-cc1f-484d-ad57-73624a873c43" providerId="AD" clId="Web-{3414E90F-65FB-4B23-B5F9-02274898EC6F}" dt="2021-11-02T21:08:24.799" v="271"/>
          <ac:spMkLst>
            <pc:docMk/>
            <pc:sldMk cId="3713698730" sldId="329"/>
            <ac:spMk id="56" creationId="{D699A8CE-B5BD-469B-A87B-A510FF9D77AA}"/>
          </ac:spMkLst>
        </pc:spChg>
        <pc:spChg chg="add mod ord">
          <ac:chgData name="Mariam Moeen" userId="S::mariam.moeen@ssaihq.com::c1b69b68-cc1f-484d-ad57-73624a873c43" providerId="AD" clId="Web-{3414E90F-65FB-4B23-B5F9-02274898EC6F}" dt="2021-11-02T21:08:34.894" v="274"/>
          <ac:spMkLst>
            <pc:docMk/>
            <pc:sldMk cId="3713698730" sldId="329"/>
            <ac:spMk id="197" creationId="{2463B8F8-E477-403B-9416-7EDAC8F95C9C}"/>
          </ac:spMkLst>
        </pc:spChg>
        <pc:spChg chg="add del">
          <ac:chgData name="Mariam Moeen" userId="S::mariam.moeen@ssaihq.com::c1b69b68-cc1f-484d-ad57-73624a873c43" providerId="AD" clId="Web-{3414E90F-65FB-4B23-B5F9-02274898EC6F}" dt="2021-11-02T21:11:47.266" v="302"/>
          <ac:spMkLst>
            <pc:docMk/>
            <pc:sldMk cId="3713698730" sldId="329"/>
            <ac:spMk id="584" creationId="{1D0CA0FC-FAA8-46E1-98B6-7595CC1C6FE8}"/>
          </ac:spMkLst>
        </pc:spChg>
        <pc:spChg chg="add del">
          <ac:chgData name="Mariam Moeen" userId="S::mariam.moeen@ssaihq.com::c1b69b68-cc1f-484d-ad57-73624a873c43" providerId="AD" clId="Web-{3414E90F-65FB-4B23-B5F9-02274898EC6F}" dt="2021-11-02T21:12:41.332" v="306"/>
          <ac:spMkLst>
            <pc:docMk/>
            <pc:sldMk cId="3713698730" sldId="329"/>
            <ac:spMk id="585" creationId="{421F7BE2-641E-47A0-9157-4251B5363BDC}"/>
          </ac:spMkLst>
        </pc:spChg>
        <pc:spChg chg="add del">
          <ac:chgData name="Mariam Moeen" userId="S::mariam.moeen@ssaihq.com::c1b69b68-cc1f-484d-ad57-73624a873c43" providerId="AD" clId="Web-{3414E90F-65FB-4B23-B5F9-02274898EC6F}" dt="2021-11-02T21:13:56.243" v="308"/>
          <ac:spMkLst>
            <pc:docMk/>
            <pc:sldMk cId="3713698730" sldId="329"/>
            <ac:spMk id="586" creationId="{FA1325FA-88D2-4A90-93C3-A6E1B0607EEE}"/>
          </ac:spMkLst>
        </pc:spChg>
        <pc:spChg chg="add del mod">
          <ac:chgData name="Mariam Moeen" userId="S::mariam.moeen@ssaihq.com::c1b69b68-cc1f-484d-ad57-73624a873c43" providerId="AD" clId="Web-{3414E90F-65FB-4B23-B5F9-02274898EC6F}" dt="2021-11-02T21:24:07.628" v="357"/>
          <ac:spMkLst>
            <pc:docMk/>
            <pc:sldMk cId="3713698730" sldId="329"/>
            <ac:spMk id="591" creationId="{19D7C1F6-422D-4456-8B1D-5B7659965BE0}"/>
          </ac:spMkLst>
        </pc:spChg>
        <pc:grpChg chg="add del mod">
          <ac:chgData name="Mariam Moeen" userId="S::mariam.moeen@ssaihq.com::c1b69b68-cc1f-484d-ad57-73624a873c43" providerId="AD" clId="Web-{3414E90F-65FB-4B23-B5F9-02274898EC6F}" dt="2021-11-02T21:10:07.041" v="288"/>
          <ac:grpSpMkLst>
            <pc:docMk/>
            <pc:sldMk cId="3713698730" sldId="329"/>
            <ac:grpSpMk id="581" creationId="{E6C0CB06-B5DD-4C7B-9DF9-CEC5D4951B39}"/>
          </ac:grpSpMkLst>
        </pc:grpChg>
        <pc:grpChg chg="add mod">
          <ac:chgData name="Mariam Moeen" userId="S::mariam.moeen@ssaihq.com::c1b69b68-cc1f-484d-ad57-73624a873c43" providerId="AD" clId="Web-{3414E90F-65FB-4B23-B5F9-02274898EC6F}" dt="2021-11-02T21:22:19.590" v="348" actId="1076"/>
          <ac:grpSpMkLst>
            <pc:docMk/>
            <pc:sldMk cId="3713698730" sldId="329"/>
            <ac:grpSpMk id="582" creationId="{42749C34-87DF-4FDC-ACEF-D6AEACEB9F3F}"/>
          </ac:grpSpMkLst>
        </pc:grpChg>
        <pc:grpChg chg="add mod">
          <ac:chgData name="Mariam Moeen" userId="S::mariam.moeen@ssaihq.com::c1b69b68-cc1f-484d-ad57-73624a873c43" providerId="AD" clId="Web-{3414E90F-65FB-4B23-B5F9-02274898EC6F}" dt="2021-11-02T21:24:12.113" v="358" actId="14100"/>
          <ac:grpSpMkLst>
            <pc:docMk/>
            <pc:sldMk cId="3713698730" sldId="329"/>
            <ac:grpSpMk id="583" creationId="{F6F91A2D-DC50-416D-B7F8-606815FF5497}"/>
          </ac:grpSpMkLst>
        </pc:grpChg>
        <pc:picChg chg="add del mod">
          <ac:chgData name="Mariam Moeen" userId="S::mariam.moeen@ssaihq.com::c1b69b68-cc1f-484d-ad57-73624a873c43" providerId="AD" clId="Web-{3414E90F-65FB-4B23-B5F9-02274898EC6F}" dt="2021-11-02T21:21:21.664" v="332"/>
          <ac:picMkLst>
            <pc:docMk/>
            <pc:sldMk cId="3713698730" sldId="329"/>
            <ac:picMk id="4" creationId="{2E32AB73-DB04-4BDC-8E33-CD389E614531}"/>
          </ac:picMkLst>
        </pc:picChg>
        <pc:picChg chg="add del mod">
          <ac:chgData name="Mariam Moeen" userId="S::mariam.moeen@ssaihq.com::c1b69b68-cc1f-484d-ad57-73624a873c43" providerId="AD" clId="Web-{3414E90F-65FB-4B23-B5F9-02274898EC6F}" dt="2021-11-02T21:21:21.664" v="330"/>
          <ac:picMkLst>
            <pc:docMk/>
            <pc:sldMk cId="3713698730" sldId="329"/>
            <ac:picMk id="55" creationId="{6C4BFE87-3909-40A2-AB36-6E09D95ED707}"/>
          </ac:picMkLst>
        </pc:picChg>
        <pc:picChg chg="del mod">
          <ac:chgData name="Mariam Moeen" userId="S::mariam.moeen@ssaihq.com::c1b69b68-cc1f-484d-ad57-73624a873c43" providerId="AD" clId="Web-{3414E90F-65FB-4B23-B5F9-02274898EC6F}" dt="2021-11-02T21:21:21.664" v="331"/>
          <ac:picMkLst>
            <pc:docMk/>
            <pc:sldMk cId="3713698730" sldId="329"/>
            <ac:picMk id="487" creationId="{8E991DBD-023A-4642-BE16-B5134555E652}"/>
          </ac:picMkLst>
        </pc:picChg>
        <pc:picChg chg="add del mod">
          <ac:chgData name="Mariam Moeen" userId="S::mariam.moeen@ssaihq.com::c1b69b68-cc1f-484d-ad57-73624a873c43" providerId="AD" clId="Web-{3414E90F-65FB-4B23-B5F9-02274898EC6F}" dt="2021-11-02T21:15:50.095" v="319"/>
          <ac:picMkLst>
            <pc:docMk/>
            <pc:sldMk cId="3713698730" sldId="329"/>
            <ac:picMk id="587" creationId="{9E2C84DD-5FA7-49F5-B503-6F6881172436}"/>
          </ac:picMkLst>
        </pc:picChg>
        <pc:picChg chg="add del mod">
          <ac:chgData name="Mariam Moeen" userId="S::mariam.moeen@ssaihq.com::c1b69b68-cc1f-484d-ad57-73624a873c43" providerId="AD" clId="Web-{3414E90F-65FB-4B23-B5F9-02274898EC6F}" dt="2021-11-02T21:21:05.007" v="324"/>
          <ac:picMkLst>
            <pc:docMk/>
            <pc:sldMk cId="3713698730" sldId="329"/>
            <ac:picMk id="588" creationId="{6D898872-9DD4-458C-B917-3E526814D5CB}"/>
          </ac:picMkLst>
        </pc:picChg>
        <pc:picChg chg="add mod">
          <ac:chgData name="Mariam Moeen" userId="S::mariam.moeen@ssaihq.com::c1b69b68-cc1f-484d-ad57-73624a873c43" providerId="AD" clId="Web-{3414E90F-65FB-4B23-B5F9-02274898EC6F}" dt="2021-11-02T21:25:50.229" v="367" actId="1076"/>
          <ac:picMkLst>
            <pc:docMk/>
            <pc:sldMk cId="3713698730" sldId="329"/>
            <ac:picMk id="589" creationId="{FD98357F-2A2A-43FC-A02A-2B01264332FA}"/>
          </ac:picMkLst>
        </pc:picChg>
        <pc:picChg chg="add mod">
          <ac:chgData name="Mariam Moeen" userId="S::mariam.moeen@ssaihq.com::c1b69b68-cc1f-484d-ad57-73624a873c43" providerId="AD" clId="Web-{3414E90F-65FB-4B23-B5F9-02274898EC6F}" dt="2021-11-02T21:26:05.527" v="368" actId="1076"/>
          <ac:picMkLst>
            <pc:docMk/>
            <pc:sldMk cId="3713698730" sldId="329"/>
            <ac:picMk id="590" creationId="{7DD4C6FC-EF7B-42C8-A352-A8855504135D}"/>
          </ac:picMkLst>
        </pc:picChg>
      </pc:sldChg>
      <pc:sldChg chg="addSp delSp modSp">
        <pc:chgData name="Mariam Moeen" userId="S::mariam.moeen@ssaihq.com::c1b69b68-cc1f-484d-ad57-73624a873c43" providerId="AD" clId="Web-{3414E90F-65FB-4B23-B5F9-02274898EC6F}" dt="2021-11-02T21:47:19.549" v="456" actId="1076"/>
        <pc:sldMkLst>
          <pc:docMk/>
          <pc:sldMk cId="1915742596" sldId="331"/>
        </pc:sldMkLst>
        <pc:picChg chg="del mod modCrop">
          <ac:chgData name="Mariam Moeen" userId="S::mariam.moeen@ssaihq.com::c1b69b68-cc1f-484d-ad57-73624a873c43" providerId="AD" clId="Web-{3414E90F-65FB-4B23-B5F9-02274898EC6F}" dt="2021-11-02T21:47:16.768" v="455"/>
          <ac:picMkLst>
            <pc:docMk/>
            <pc:sldMk cId="1915742596" sldId="331"/>
            <ac:picMk id="3" creationId="{BE6FB531-D496-4BEF-9859-32A9B27308BD}"/>
          </ac:picMkLst>
        </pc:picChg>
        <pc:picChg chg="add mod">
          <ac:chgData name="Mariam Moeen" userId="S::mariam.moeen@ssaihq.com::c1b69b68-cc1f-484d-ad57-73624a873c43" providerId="AD" clId="Web-{3414E90F-65FB-4B23-B5F9-02274898EC6F}" dt="2021-11-02T21:47:19.549" v="456" actId="1076"/>
          <ac:picMkLst>
            <pc:docMk/>
            <pc:sldMk cId="1915742596" sldId="331"/>
            <ac:picMk id="6" creationId="{F0B05F50-505E-48DF-825B-7E2295EF44F9}"/>
          </ac:picMkLst>
        </pc:picChg>
      </pc:sldChg>
      <pc:sldChg chg="addSp">
        <pc:chgData name="Mariam Moeen" userId="S::mariam.moeen@ssaihq.com::c1b69b68-cc1f-484d-ad57-73624a873c43" providerId="AD" clId="Web-{3414E90F-65FB-4B23-B5F9-02274898EC6F}" dt="2021-11-02T21:50:21.389" v="462"/>
        <pc:sldMkLst>
          <pc:docMk/>
          <pc:sldMk cId="296276423" sldId="332"/>
        </pc:sldMkLst>
        <pc:spChg chg="add">
          <ac:chgData name="Mariam Moeen" userId="S::mariam.moeen@ssaihq.com::c1b69b68-cc1f-484d-ad57-73624a873c43" providerId="AD" clId="Web-{3414E90F-65FB-4B23-B5F9-02274898EC6F}" dt="2021-11-02T21:50:21.374" v="461"/>
          <ac:spMkLst>
            <pc:docMk/>
            <pc:sldMk cId="296276423" sldId="332"/>
            <ac:spMk id="10" creationId="{52CFD099-49AC-4A9C-A18B-8D4E4189E2AE}"/>
          </ac:spMkLst>
        </pc:spChg>
        <pc:picChg chg="add">
          <ac:chgData name="Mariam Moeen" userId="S::mariam.moeen@ssaihq.com::c1b69b68-cc1f-484d-ad57-73624a873c43" providerId="AD" clId="Web-{3414E90F-65FB-4B23-B5F9-02274898EC6F}" dt="2021-11-02T21:49:48.887" v="457"/>
          <ac:picMkLst>
            <pc:docMk/>
            <pc:sldMk cId="296276423" sldId="332"/>
            <ac:picMk id="4" creationId="{49E221E3-4845-4C40-B6E7-C48B2D39A555}"/>
          </ac:picMkLst>
        </pc:picChg>
        <pc:picChg chg="add">
          <ac:chgData name="Mariam Moeen" userId="S::mariam.moeen@ssaihq.com::c1b69b68-cc1f-484d-ad57-73624a873c43" providerId="AD" clId="Web-{3414E90F-65FB-4B23-B5F9-02274898EC6F}" dt="2021-11-02T21:50:21.358" v="459"/>
          <ac:picMkLst>
            <pc:docMk/>
            <pc:sldMk cId="296276423" sldId="332"/>
            <ac:picMk id="6" creationId="{8D138F16-D689-483C-8FD3-9FAC4794AC5A}"/>
          </ac:picMkLst>
        </pc:picChg>
        <pc:picChg chg="add">
          <ac:chgData name="Mariam Moeen" userId="S::mariam.moeen@ssaihq.com::c1b69b68-cc1f-484d-ad57-73624a873c43" providerId="AD" clId="Web-{3414E90F-65FB-4B23-B5F9-02274898EC6F}" dt="2021-11-02T21:50:21.374" v="460"/>
          <ac:picMkLst>
            <pc:docMk/>
            <pc:sldMk cId="296276423" sldId="332"/>
            <ac:picMk id="8" creationId="{A788CFF9-4F39-4ABD-99B7-5EF585E1EAFC}"/>
          </ac:picMkLst>
        </pc:picChg>
        <pc:picChg chg="add">
          <ac:chgData name="Mariam Moeen" userId="S::mariam.moeen@ssaihq.com::c1b69b68-cc1f-484d-ad57-73624a873c43" providerId="AD" clId="Web-{3414E90F-65FB-4B23-B5F9-02274898EC6F}" dt="2021-11-02T21:50:21.389" v="462"/>
          <ac:picMkLst>
            <pc:docMk/>
            <pc:sldMk cId="296276423" sldId="332"/>
            <ac:picMk id="12" creationId="{AB798C45-014A-4760-BE50-0753A4EEFC77}"/>
          </ac:picMkLst>
        </pc:picChg>
      </pc:sldChg>
      <pc:sldChg chg="addSp">
        <pc:chgData name="Mariam Moeen" userId="S::mariam.moeen@ssaihq.com::c1b69b68-cc1f-484d-ad57-73624a873c43" providerId="AD" clId="Web-{3414E90F-65FB-4B23-B5F9-02274898EC6F}" dt="2021-11-02T21:50:25.124" v="466"/>
        <pc:sldMkLst>
          <pc:docMk/>
          <pc:sldMk cId="1522561436" sldId="333"/>
        </pc:sldMkLst>
        <pc:spChg chg="add">
          <ac:chgData name="Mariam Moeen" userId="S::mariam.moeen@ssaihq.com::c1b69b68-cc1f-484d-ad57-73624a873c43" providerId="AD" clId="Web-{3414E90F-65FB-4B23-B5F9-02274898EC6F}" dt="2021-11-02T21:50:25.108" v="465"/>
          <ac:spMkLst>
            <pc:docMk/>
            <pc:sldMk cId="1522561436" sldId="333"/>
            <ac:spMk id="10" creationId="{AF3A60A3-94C6-4472-A135-5B118392063C}"/>
          </ac:spMkLst>
        </pc:spChg>
        <pc:picChg chg="add">
          <ac:chgData name="Mariam Moeen" userId="S::mariam.moeen@ssaihq.com::c1b69b68-cc1f-484d-ad57-73624a873c43" providerId="AD" clId="Web-{3414E90F-65FB-4B23-B5F9-02274898EC6F}" dt="2021-11-02T21:49:51.419" v="458"/>
          <ac:picMkLst>
            <pc:docMk/>
            <pc:sldMk cId="1522561436" sldId="333"/>
            <ac:picMk id="4" creationId="{5C361879-8A47-4622-A061-342352F40D17}"/>
          </ac:picMkLst>
        </pc:picChg>
        <pc:picChg chg="add">
          <ac:chgData name="Mariam Moeen" userId="S::mariam.moeen@ssaihq.com::c1b69b68-cc1f-484d-ad57-73624a873c43" providerId="AD" clId="Web-{3414E90F-65FB-4B23-B5F9-02274898EC6F}" dt="2021-11-02T21:50:25.093" v="463"/>
          <ac:picMkLst>
            <pc:docMk/>
            <pc:sldMk cId="1522561436" sldId="333"/>
            <ac:picMk id="6" creationId="{32284D52-9C2B-4C69-B47C-8441DDBB2868}"/>
          </ac:picMkLst>
        </pc:picChg>
        <pc:picChg chg="add">
          <ac:chgData name="Mariam Moeen" userId="S::mariam.moeen@ssaihq.com::c1b69b68-cc1f-484d-ad57-73624a873c43" providerId="AD" clId="Web-{3414E90F-65FB-4B23-B5F9-02274898EC6F}" dt="2021-11-02T21:50:25.108" v="464"/>
          <ac:picMkLst>
            <pc:docMk/>
            <pc:sldMk cId="1522561436" sldId="333"/>
            <ac:picMk id="8" creationId="{7ECF55BD-8E02-4F1E-9EAA-9A68F28F8934}"/>
          </ac:picMkLst>
        </pc:picChg>
        <pc:picChg chg="add">
          <ac:chgData name="Mariam Moeen" userId="S::mariam.moeen@ssaihq.com::c1b69b68-cc1f-484d-ad57-73624a873c43" providerId="AD" clId="Web-{3414E90F-65FB-4B23-B5F9-02274898EC6F}" dt="2021-11-02T21:50:25.124" v="466"/>
          <ac:picMkLst>
            <pc:docMk/>
            <pc:sldMk cId="1522561436" sldId="333"/>
            <ac:picMk id="12" creationId="{1E3EA931-C46F-43EE-8380-6A76D9C48D44}"/>
          </ac:picMkLst>
        </pc:picChg>
      </pc:sldChg>
      <pc:sldChg chg="addSp modSp">
        <pc:chgData name="Mariam Moeen" userId="S::mariam.moeen@ssaihq.com::c1b69b68-cc1f-484d-ad57-73624a873c43" providerId="AD" clId="Web-{3414E90F-65FB-4B23-B5F9-02274898EC6F}" dt="2021-11-02T21:34:41.030" v="444" actId="1076"/>
        <pc:sldMkLst>
          <pc:docMk/>
          <pc:sldMk cId="2649061405" sldId="337"/>
        </pc:sldMkLst>
        <pc:spChg chg="mod">
          <ac:chgData name="Mariam Moeen" userId="S::mariam.moeen@ssaihq.com::c1b69b68-cc1f-484d-ad57-73624a873c43" providerId="AD" clId="Web-{3414E90F-65FB-4B23-B5F9-02274898EC6F}" dt="2021-11-02T21:34:33.279" v="441" actId="1076"/>
          <ac:spMkLst>
            <pc:docMk/>
            <pc:sldMk cId="2649061405" sldId="337"/>
            <ac:spMk id="3" creationId="{7A5BDB63-59AA-4454-9886-BF4DA669692E}"/>
          </ac:spMkLst>
        </pc:spChg>
        <pc:spChg chg="mod">
          <ac:chgData name="Mariam Moeen" userId="S::mariam.moeen@ssaihq.com::c1b69b68-cc1f-484d-ad57-73624a873c43" providerId="AD" clId="Web-{3414E90F-65FB-4B23-B5F9-02274898EC6F}" dt="2021-11-02T21:30:39.701" v="389" actId="1076"/>
          <ac:spMkLst>
            <pc:docMk/>
            <pc:sldMk cId="2649061405" sldId="337"/>
            <ac:spMk id="4" creationId="{A34CEC7C-1A8E-409C-B43D-2ECC6BD223C9}"/>
          </ac:spMkLst>
        </pc:spChg>
        <pc:spChg chg="mod">
          <ac:chgData name="Mariam Moeen" userId="S::mariam.moeen@ssaihq.com::c1b69b68-cc1f-484d-ad57-73624a873c43" providerId="AD" clId="Web-{3414E90F-65FB-4B23-B5F9-02274898EC6F}" dt="2021-11-02T21:31:28.767" v="400" actId="20577"/>
          <ac:spMkLst>
            <pc:docMk/>
            <pc:sldMk cId="2649061405" sldId="337"/>
            <ac:spMk id="5" creationId="{ECECDE61-9BE9-42E3-8362-D073A54F995B}"/>
          </ac:spMkLst>
        </pc:spChg>
        <pc:spChg chg="mod">
          <ac:chgData name="Mariam Moeen" userId="S::mariam.moeen@ssaihq.com::c1b69b68-cc1f-484d-ad57-73624a873c43" providerId="AD" clId="Web-{3414E90F-65FB-4B23-B5F9-02274898EC6F}" dt="2021-11-02T21:34:14.215" v="437" actId="20577"/>
          <ac:spMkLst>
            <pc:docMk/>
            <pc:sldMk cId="2649061405" sldId="337"/>
            <ac:spMk id="11" creationId="{0A2C942B-7A40-4210-8D7A-AD8A2CD71EF7}"/>
          </ac:spMkLst>
        </pc:spChg>
        <pc:spChg chg="mod ord">
          <ac:chgData name="Mariam Moeen" userId="S::mariam.moeen@ssaihq.com::c1b69b68-cc1f-484d-ad57-73624a873c43" providerId="AD" clId="Web-{3414E90F-65FB-4B23-B5F9-02274898EC6F}" dt="2021-11-02T21:34:07.762" v="435" actId="20577"/>
          <ac:spMkLst>
            <pc:docMk/>
            <pc:sldMk cId="2649061405" sldId="337"/>
            <ac:spMk id="13" creationId="{EFEE6872-EC3F-4491-BC54-2471241BEDD9}"/>
          </ac:spMkLst>
        </pc:spChg>
        <pc:spChg chg="add mod">
          <ac:chgData name="Mariam Moeen" userId="S::mariam.moeen@ssaihq.com::c1b69b68-cc1f-484d-ad57-73624a873c43" providerId="AD" clId="Web-{3414E90F-65FB-4B23-B5F9-02274898EC6F}" dt="2021-11-02T21:34:39.061" v="443" actId="1076"/>
          <ac:spMkLst>
            <pc:docMk/>
            <pc:sldMk cId="2649061405" sldId="337"/>
            <ac:spMk id="16" creationId="{58AC9958-B6ED-4811-A332-D05328796F7E}"/>
          </ac:spMkLst>
        </pc:spChg>
        <pc:grpChg chg="add mod">
          <ac:chgData name="Mariam Moeen" userId="S::mariam.moeen@ssaihq.com::c1b69b68-cc1f-484d-ad57-73624a873c43" providerId="AD" clId="Web-{3414E90F-65FB-4B23-B5F9-02274898EC6F}" dt="2021-11-02T21:34:41.030" v="444" actId="1076"/>
          <ac:grpSpMkLst>
            <pc:docMk/>
            <pc:sldMk cId="2649061405" sldId="337"/>
            <ac:grpSpMk id="8" creationId="{D7989EA6-3F84-468D-86C4-204F96C6B933}"/>
          </ac:grpSpMkLst>
        </pc:grpChg>
        <pc:grpChg chg="add mod">
          <ac:chgData name="Mariam Moeen" userId="S::mariam.moeen@ssaihq.com::c1b69b68-cc1f-484d-ad57-73624a873c43" providerId="AD" clId="Web-{3414E90F-65FB-4B23-B5F9-02274898EC6F}" dt="2021-11-02T21:34:34.373" v="442" actId="1076"/>
          <ac:grpSpMkLst>
            <pc:docMk/>
            <pc:sldMk cId="2649061405" sldId="337"/>
            <ac:grpSpMk id="15" creationId="{6C89E034-BC7E-4D21-BF2E-D01F1E8CEED8}"/>
          </ac:grpSpMkLst>
        </pc:grpChg>
        <pc:grpChg chg="add mod">
          <ac:chgData name="Mariam Moeen" userId="S::mariam.moeen@ssaihq.com::c1b69b68-cc1f-484d-ad57-73624a873c43" providerId="AD" clId="Web-{3414E90F-65FB-4B23-B5F9-02274898EC6F}" dt="2021-11-02T21:34:30.076" v="440" actId="1076"/>
          <ac:grpSpMkLst>
            <pc:docMk/>
            <pc:sldMk cId="2649061405" sldId="337"/>
            <ac:grpSpMk id="17" creationId="{87792EB3-DEEF-4040-BC78-839D364C66E6}"/>
          </ac:grpSpMkLst>
        </pc:grpChg>
        <pc:picChg chg="mod">
          <ac:chgData name="Mariam Moeen" userId="S::mariam.moeen@ssaihq.com::c1b69b68-cc1f-484d-ad57-73624a873c43" providerId="AD" clId="Web-{3414E90F-65FB-4B23-B5F9-02274898EC6F}" dt="2021-11-02T21:28:44.631" v="381" actId="1076"/>
          <ac:picMkLst>
            <pc:docMk/>
            <pc:sldMk cId="2649061405" sldId="337"/>
            <ac:picMk id="2" creationId="{1D7D9D07-4A0A-4BE7-BAB2-A7E75ADF94F6}"/>
          </ac:picMkLst>
        </pc:picChg>
        <pc:picChg chg="mod">
          <ac:chgData name="Mariam Moeen" userId="S::mariam.moeen@ssaihq.com::c1b69b68-cc1f-484d-ad57-73624a873c43" providerId="AD" clId="Web-{3414E90F-65FB-4B23-B5F9-02274898EC6F}" dt="2021-11-02T21:28:57.601" v="384" actId="1076"/>
          <ac:picMkLst>
            <pc:docMk/>
            <pc:sldMk cId="2649061405" sldId="337"/>
            <ac:picMk id="7" creationId="{1E14B3F2-6A9C-46D1-A4AF-4233DAFD583A}"/>
          </ac:picMkLst>
        </pc:picChg>
        <pc:picChg chg="mod">
          <ac:chgData name="Mariam Moeen" userId="S::mariam.moeen@ssaihq.com::c1b69b68-cc1f-484d-ad57-73624a873c43" providerId="AD" clId="Web-{3414E90F-65FB-4B23-B5F9-02274898EC6F}" dt="2021-11-02T21:32:01.378" v="406" actId="1076"/>
          <ac:picMkLst>
            <pc:docMk/>
            <pc:sldMk cId="2649061405" sldId="337"/>
            <ac:picMk id="10" creationId="{F564A64B-70F5-4493-A517-4477797CFC89}"/>
          </ac:picMkLst>
        </pc:picChg>
        <pc:picChg chg="mod">
          <ac:chgData name="Mariam Moeen" userId="S::mariam.moeen@ssaihq.com::c1b69b68-cc1f-484d-ad57-73624a873c43" providerId="AD" clId="Web-{3414E90F-65FB-4B23-B5F9-02274898EC6F}" dt="2021-11-02T21:28:53.194" v="383" actId="1076"/>
          <ac:picMkLst>
            <pc:docMk/>
            <pc:sldMk cId="2649061405" sldId="337"/>
            <ac:picMk id="14" creationId="{4A542970-4ECB-4F6A-B0D3-644B3626E23B}"/>
          </ac:picMkLst>
        </pc:picChg>
      </pc:sldChg>
      <pc:sldChg chg="addSp modSp new">
        <pc:chgData name="Mariam Moeen" userId="S::mariam.moeen@ssaihq.com::c1b69b68-cc1f-484d-ad57-73624a873c43" providerId="AD" clId="Web-{3414E90F-65FB-4B23-B5F9-02274898EC6F}" dt="2021-11-02T21:21:43.415" v="341" actId="1076"/>
        <pc:sldMkLst>
          <pc:docMk/>
          <pc:sldMk cId="1669221573" sldId="339"/>
        </pc:sldMkLst>
        <pc:picChg chg="add mod">
          <ac:chgData name="Mariam Moeen" userId="S::mariam.moeen@ssaihq.com::c1b69b68-cc1f-484d-ad57-73624a873c43" providerId="AD" clId="Web-{3414E90F-65FB-4B23-B5F9-02274898EC6F}" dt="2021-11-02T21:21:43.384" v="339" actId="1076"/>
          <ac:picMkLst>
            <pc:docMk/>
            <pc:sldMk cId="1669221573" sldId="339"/>
            <ac:picMk id="2" creationId="{9CE26C79-E977-4582-BE0D-A1BAB44B1404}"/>
          </ac:picMkLst>
        </pc:picChg>
        <pc:picChg chg="add mod">
          <ac:chgData name="Mariam Moeen" userId="S::mariam.moeen@ssaihq.com::c1b69b68-cc1f-484d-ad57-73624a873c43" providerId="AD" clId="Web-{3414E90F-65FB-4B23-B5F9-02274898EC6F}" dt="2021-11-02T21:21:43.400" v="340" actId="1076"/>
          <ac:picMkLst>
            <pc:docMk/>
            <pc:sldMk cId="1669221573" sldId="339"/>
            <ac:picMk id="3" creationId="{7CB1D98D-BEBB-4953-90DA-70B848AAFAAE}"/>
          </ac:picMkLst>
        </pc:picChg>
        <pc:picChg chg="add mod">
          <ac:chgData name="Mariam Moeen" userId="S::mariam.moeen@ssaihq.com::c1b69b68-cc1f-484d-ad57-73624a873c43" providerId="AD" clId="Web-{3414E90F-65FB-4B23-B5F9-02274898EC6F}" dt="2021-11-02T21:21:43.415" v="341" actId="1076"/>
          <ac:picMkLst>
            <pc:docMk/>
            <pc:sldMk cId="1669221573" sldId="339"/>
            <ac:picMk id="4" creationId="{7133A8CD-0772-4C1C-BFAE-AA52EEFCC9E0}"/>
          </ac:picMkLst>
        </pc:picChg>
      </pc:sldChg>
      <pc:sldChg chg="new del">
        <pc:chgData name="Mariam Moeen" userId="S::mariam.moeen@ssaihq.com::c1b69b68-cc1f-484d-ad57-73624a873c43" providerId="AD" clId="Web-{3414E90F-65FB-4B23-B5F9-02274898EC6F}" dt="2021-11-02T21:21:35.696" v="335"/>
        <pc:sldMkLst>
          <pc:docMk/>
          <pc:sldMk cId="2092067666" sldId="340"/>
        </pc:sldMkLst>
      </pc:sldChg>
    </pc:docChg>
  </pc:docChgLst>
  <pc:docChgLst>
    <pc:chgData name="Helen Turvene" userId="S::helen.turvene@ssaihq.com::db5d54d0-6c93-4317-9972-321b80b94d61" providerId="AD" clId="Web-{CBBC51AB-6BE3-4D91-8BF3-F4ADD694F601}"/>
    <pc:docChg chg="modSld">
      <pc:chgData name="Helen Turvene" userId="S::helen.turvene@ssaihq.com::db5d54d0-6c93-4317-9972-321b80b94d61" providerId="AD" clId="Web-{CBBC51AB-6BE3-4D91-8BF3-F4ADD694F601}" dt="2021-11-01T21:41:46.454" v="20" actId="1076"/>
      <pc:docMkLst>
        <pc:docMk/>
      </pc:docMkLst>
      <pc:sldChg chg="addSp modSp">
        <pc:chgData name="Helen Turvene" userId="S::helen.turvene@ssaihq.com::db5d54d0-6c93-4317-9972-321b80b94d61" providerId="AD" clId="Web-{CBBC51AB-6BE3-4D91-8BF3-F4ADD694F601}" dt="2021-11-01T21:41:46.454" v="20" actId="1076"/>
        <pc:sldMkLst>
          <pc:docMk/>
          <pc:sldMk cId="2660077011" sldId="322"/>
        </pc:sldMkLst>
        <pc:picChg chg="mod">
          <ac:chgData name="Helen Turvene" userId="S::helen.turvene@ssaihq.com::db5d54d0-6c93-4317-9972-321b80b94d61" providerId="AD" clId="Web-{CBBC51AB-6BE3-4D91-8BF3-F4ADD694F601}" dt="2021-11-01T21:41:46.454" v="20" actId="1076"/>
          <ac:picMkLst>
            <pc:docMk/>
            <pc:sldMk cId="2660077011" sldId="322"/>
            <ac:picMk id="2" creationId="{22BA1BD7-B7CA-4C7D-8A2A-B9B3A76D71BA}"/>
          </ac:picMkLst>
        </pc:picChg>
        <pc:picChg chg="add mod modCrop">
          <ac:chgData name="Helen Turvene" userId="S::helen.turvene@ssaihq.com::db5d54d0-6c93-4317-9972-321b80b94d61" providerId="AD" clId="Web-{CBBC51AB-6BE3-4D91-8BF3-F4ADD694F601}" dt="2021-11-01T21:41:36.469" v="18" actId="1076"/>
          <ac:picMkLst>
            <pc:docMk/>
            <pc:sldMk cId="2660077011" sldId="322"/>
            <ac:picMk id="6" creationId="{F7E64266-F356-4E5E-9F34-9DCFC4182612}"/>
          </ac:picMkLst>
        </pc:picChg>
      </pc:sldChg>
    </pc:docChg>
  </pc:docChgLst>
  <pc:docChgLst>
    <pc:chgData name="Mariam Moeen" userId="S::mariam.moeen@ssaihq.com::c1b69b68-cc1f-484d-ad57-73624a873c43" providerId="AD" clId="Web-{E4CFAF8E-E628-4434-9865-BDB24CDAF939}"/>
    <pc:docChg chg="modSld">
      <pc:chgData name="Mariam Moeen" userId="S::mariam.moeen@ssaihq.com::c1b69b68-cc1f-484d-ad57-73624a873c43" providerId="AD" clId="Web-{E4CFAF8E-E628-4434-9865-BDB24CDAF939}" dt="2021-11-04T17:05:40.835" v="3412"/>
      <pc:docMkLst>
        <pc:docMk/>
      </pc:docMkLst>
      <pc:sldChg chg="modSp addCm delCm modNotes">
        <pc:chgData name="Mariam Moeen" userId="S::mariam.moeen@ssaihq.com::c1b69b68-cc1f-484d-ad57-73624a873c43" providerId="AD" clId="Web-{E4CFAF8E-E628-4434-9865-BDB24CDAF939}" dt="2021-11-04T15:33:16.628" v="407"/>
        <pc:sldMkLst>
          <pc:docMk/>
          <pc:sldMk cId="3457887769" sldId="321"/>
        </pc:sldMkLst>
        <pc:spChg chg="mod">
          <ac:chgData name="Mariam Moeen" userId="S::mariam.moeen@ssaihq.com::c1b69b68-cc1f-484d-ad57-73624a873c43" providerId="AD" clId="Web-{E4CFAF8E-E628-4434-9865-BDB24CDAF939}" dt="2021-11-04T15:21:13.281" v="14" actId="20577"/>
          <ac:spMkLst>
            <pc:docMk/>
            <pc:sldMk cId="3457887769" sldId="321"/>
            <ac:spMk id="3" creationId="{00000000-0000-0000-0000-000000000000}"/>
          </ac:spMkLst>
        </pc:spChg>
        <pc:spChg chg="mod">
          <ac:chgData name="Mariam Moeen" userId="S::mariam.moeen@ssaihq.com::c1b69b68-cc1f-484d-ad57-73624a873c43" providerId="AD" clId="Web-{E4CFAF8E-E628-4434-9865-BDB24CDAF939}" dt="2021-11-04T15:21:26.047" v="16" actId="1076"/>
          <ac:spMkLst>
            <pc:docMk/>
            <pc:sldMk cId="3457887769" sldId="321"/>
            <ac:spMk id="4" creationId="{00000000-0000-0000-0000-000000000000}"/>
          </ac:spMkLst>
        </pc:spChg>
        <pc:spChg chg="mod">
          <ac:chgData name="Mariam Moeen" userId="S::mariam.moeen@ssaihq.com::c1b69b68-cc1f-484d-ad57-73624a873c43" providerId="AD" clId="Web-{E4CFAF8E-E628-4434-9865-BDB24CDAF939}" dt="2021-11-04T15:21:31.001" v="17" actId="1076"/>
          <ac:spMkLst>
            <pc:docMk/>
            <pc:sldMk cId="3457887769" sldId="321"/>
            <ac:spMk id="5" creationId="{00000000-0000-0000-0000-000000000000}"/>
          </ac:spMkLst>
        </pc:spChg>
      </pc:sldChg>
      <pc:sldChg chg="delCm modNotes">
        <pc:chgData name="Mariam Moeen" userId="S::mariam.moeen@ssaihq.com::c1b69b68-cc1f-484d-ad57-73624a873c43" providerId="AD" clId="Web-{E4CFAF8E-E628-4434-9865-BDB24CDAF939}" dt="2021-11-04T16:03:29.597" v="874"/>
        <pc:sldMkLst>
          <pc:docMk/>
          <pc:sldMk cId="2660077011" sldId="322"/>
        </pc:sldMkLst>
      </pc:sldChg>
      <pc:sldChg chg="delCm modNotes">
        <pc:chgData name="Mariam Moeen" userId="S::mariam.moeen@ssaihq.com::c1b69b68-cc1f-484d-ad57-73624a873c43" providerId="AD" clId="Web-{E4CFAF8E-E628-4434-9865-BDB24CDAF939}" dt="2021-11-04T17:05:40.835" v="3412"/>
        <pc:sldMkLst>
          <pc:docMk/>
          <pc:sldMk cId="4263935538" sldId="324"/>
        </pc:sldMkLst>
      </pc:sldChg>
      <pc:sldChg chg="modSp delCm modNotes">
        <pc:chgData name="Mariam Moeen" userId="S::mariam.moeen@ssaihq.com::c1b69b68-cc1f-484d-ad57-73624a873c43" providerId="AD" clId="Web-{E4CFAF8E-E628-4434-9865-BDB24CDAF939}" dt="2021-11-04T15:51:54.610" v="614"/>
        <pc:sldMkLst>
          <pc:docMk/>
          <pc:sldMk cId="1733903958" sldId="326"/>
        </pc:sldMkLst>
        <pc:spChg chg="mod">
          <ac:chgData name="Mariam Moeen" userId="S::mariam.moeen@ssaihq.com::c1b69b68-cc1f-484d-ad57-73624a873c43" providerId="AD" clId="Web-{E4CFAF8E-E628-4434-9865-BDB24CDAF939}" dt="2021-11-04T15:35:17.694" v="455" actId="1076"/>
          <ac:spMkLst>
            <pc:docMk/>
            <pc:sldMk cId="1733903958" sldId="326"/>
            <ac:spMk id="13" creationId="{810EDF1E-7FDE-4ECB-BB0F-3262920EC4C0}"/>
          </ac:spMkLst>
        </pc:spChg>
        <pc:spChg chg="mod">
          <ac:chgData name="Mariam Moeen" userId="S::mariam.moeen@ssaihq.com::c1b69b68-cc1f-484d-ad57-73624a873c43" providerId="AD" clId="Web-{E4CFAF8E-E628-4434-9865-BDB24CDAF939}" dt="2021-11-04T15:36:19.211" v="471" actId="20577"/>
          <ac:spMkLst>
            <pc:docMk/>
            <pc:sldMk cId="1733903958" sldId="326"/>
            <ac:spMk id="17" creationId="{8FDAB2F8-449D-4580-9CF7-C8CF7DA5AE41}"/>
          </ac:spMkLst>
        </pc:spChg>
        <pc:spChg chg="mod">
          <ac:chgData name="Mariam Moeen" userId="S::mariam.moeen@ssaihq.com::c1b69b68-cc1f-484d-ad57-73624a873c43" providerId="AD" clId="Web-{E4CFAF8E-E628-4434-9865-BDB24CDAF939}" dt="2021-11-04T15:35:41.022" v="459" actId="1076"/>
          <ac:spMkLst>
            <pc:docMk/>
            <pc:sldMk cId="1733903958" sldId="326"/>
            <ac:spMk id="19" creationId="{693BEBFC-0DD6-4603-8C59-F9FC386F5139}"/>
          </ac:spMkLst>
        </pc:spChg>
      </pc:sldChg>
      <pc:sldChg chg="addSp delSp modSp modNotes">
        <pc:chgData name="Mariam Moeen" userId="S::mariam.moeen@ssaihq.com::c1b69b68-cc1f-484d-ad57-73624a873c43" providerId="AD" clId="Web-{E4CFAF8E-E628-4434-9865-BDB24CDAF939}" dt="2021-11-04T16:57:36.072" v="2968"/>
        <pc:sldMkLst>
          <pc:docMk/>
          <pc:sldMk cId="3704260616" sldId="328"/>
        </pc:sldMkLst>
        <pc:spChg chg="mod">
          <ac:chgData name="Mariam Moeen" userId="S::mariam.moeen@ssaihq.com::c1b69b68-cc1f-484d-ad57-73624a873c43" providerId="AD" clId="Web-{E4CFAF8E-E628-4434-9865-BDB24CDAF939}" dt="2021-11-04T16:13:02.955" v="1051" actId="20577"/>
          <ac:spMkLst>
            <pc:docMk/>
            <pc:sldMk cId="3704260616" sldId="328"/>
            <ac:spMk id="5" creationId="{63ED2F4B-C097-4D68-8A18-B9B4984ACB2E}"/>
          </ac:spMkLst>
        </pc:spChg>
        <pc:spChg chg="mod">
          <ac:chgData name="Mariam Moeen" userId="S::mariam.moeen@ssaihq.com::c1b69b68-cc1f-484d-ad57-73624a873c43" providerId="AD" clId="Web-{E4CFAF8E-E628-4434-9865-BDB24CDAF939}" dt="2021-11-04T16:06:38.914" v="941" actId="20577"/>
          <ac:spMkLst>
            <pc:docMk/>
            <pc:sldMk cId="3704260616" sldId="328"/>
            <ac:spMk id="6" creationId="{AA928990-D963-4ED7-B18E-066EB5F3D3E2}"/>
          </ac:spMkLst>
        </pc:spChg>
        <pc:spChg chg="mod">
          <ac:chgData name="Mariam Moeen" userId="S::mariam.moeen@ssaihq.com::c1b69b68-cc1f-484d-ad57-73624a873c43" providerId="AD" clId="Web-{E4CFAF8E-E628-4434-9865-BDB24CDAF939}" dt="2021-11-04T16:11:48.610" v="1042" actId="20577"/>
          <ac:spMkLst>
            <pc:docMk/>
            <pc:sldMk cId="3704260616" sldId="328"/>
            <ac:spMk id="7" creationId="{3737CC9A-581E-4C32-BE8A-6D9B9B31AF33}"/>
          </ac:spMkLst>
        </pc:spChg>
        <pc:spChg chg="add">
          <ac:chgData name="Mariam Moeen" userId="S::mariam.moeen@ssaihq.com::c1b69b68-cc1f-484d-ad57-73624a873c43" providerId="AD" clId="Web-{E4CFAF8E-E628-4434-9865-BDB24CDAF939}" dt="2021-11-04T16:57:36.072" v="2968"/>
          <ac:spMkLst>
            <pc:docMk/>
            <pc:sldMk cId="3704260616" sldId="328"/>
            <ac:spMk id="9" creationId="{F4545E25-332C-4C93-8E6D-2A7C2A072E13}"/>
          </ac:spMkLst>
        </pc:spChg>
        <pc:picChg chg="add del mod">
          <ac:chgData name="Mariam Moeen" userId="S::mariam.moeen@ssaihq.com::c1b69b68-cc1f-484d-ad57-73624a873c43" providerId="AD" clId="Web-{E4CFAF8E-E628-4434-9865-BDB24CDAF939}" dt="2021-11-04T16:12:48.189" v="1044"/>
          <ac:picMkLst>
            <pc:docMk/>
            <pc:sldMk cId="3704260616" sldId="328"/>
            <ac:picMk id="3" creationId="{2B043929-58F7-4D66-AA82-12D0B56951B0}"/>
          </ac:picMkLst>
        </pc:picChg>
        <pc:picChg chg="mod">
          <ac:chgData name="Mariam Moeen" userId="S::mariam.moeen@ssaihq.com::c1b69b68-cc1f-484d-ad57-73624a873c43" providerId="AD" clId="Web-{E4CFAF8E-E628-4434-9865-BDB24CDAF939}" dt="2021-11-04T16:42:01.813" v="2515" actId="1076"/>
          <ac:picMkLst>
            <pc:docMk/>
            <pc:sldMk cId="3704260616" sldId="328"/>
            <ac:picMk id="4" creationId="{3B13A821-D2FA-4C42-9468-7AFAB2D904AA}"/>
          </ac:picMkLst>
        </pc:picChg>
        <pc:picChg chg="add">
          <ac:chgData name="Mariam Moeen" userId="S::mariam.moeen@ssaihq.com::c1b69b68-cc1f-484d-ad57-73624a873c43" providerId="AD" clId="Web-{E4CFAF8E-E628-4434-9865-BDB24CDAF939}" dt="2021-11-04T16:13:06.362" v="1052"/>
          <ac:picMkLst>
            <pc:docMk/>
            <pc:sldMk cId="3704260616" sldId="328"/>
            <ac:picMk id="8" creationId="{97A2DFF8-0782-450B-81F1-6230EC17A8B3}"/>
          </ac:picMkLst>
        </pc:picChg>
      </pc:sldChg>
    </pc:docChg>
  </pc:docChgLst>
  <pc:docChgLst>
    <pc:chgData name="Helen Turvene" userId="S::helen.turvene@ssaihq.com::db5d54d0-6c93-4317-9972-321b80b94d61" providerId="AD" clId="Web-{44A6792D-4130-4225-99B7-6AF7B1ED85B6}"/>
    <pc:docChg chg="modSld">
      <pc:chgData name="Helen Turvene" userId="S::helen.turvene@ssaihq.com::db5d54d0-6c93-4317-9972-321b80b94d61" providerId="AD" clId="Web-{44A6792D-4130-4225-99B7-6AF7B1ED85B6}" dt="2021-11-04T22:59:26.897" v="2452"/>
      <pc:docMkLst>
        <pc:docMk/>
      </pc:docMkLst>
      <pc:sldChg chg="modSp">
        <pc:chgData name="Helen Turvene" userId="S::helen.turvene@ssaihq.com::db5d54d0-6c93-4317-9972-321b80b94d61" providerId="AD" clId="Web-{44A6792D-4130-4225-99B7-6AF7B1ED85B6}" dt="2021-11-04T22:08:14.167" v="7" actId="1076"/>
        <pc:sldMkLst>
          <pc:docMk/>
          <pc:sldMk cId="2373008467" sldId="341"/>
        </pc:sldMkLst>
        <pc:spChg chg="mod ord">
          <ac:chgData name="Helen Turvene" userId="S::helen.turvene@ssaihq.com::db5d54d0-6c93-4317-9972-321b80b94d61" providerId="AD" clId="Web-{44A6792D-4130-4225-99B7-6AF7B1ED85B6}" dt="2021-11-04T22:07:48.698" v="5" actId="14100"/>
          <ac:spMkLst>
            <pc:docMk/>
            <pc:sldMk cId="2373008467" sldId="341"/>
            <ac:spMk id="19" creationId="{48F14F1F-D2C7-41DA-A574-9968094D283F}"/>
          </ac:spMkLst>
        </pc:spChg>
        <pc:grpChg chg="mod">
          <ac:chgData name="Helen Turvene" userId="S::helen.turvene@ssaihq.com::db5d54d0-6c93-4317-9972-321b80b94d61" providerId="AD" clId="Web-{44A6792D-4130-4225-99B7-6AF7B1ED85B6}" dt="2021-11-04T22:08:14.167" v="7" actId="1076"/>
          <ac:grpSpMkLst>
            <pc:docMk/>
            <pc:sldMk cId="2373008467" sldId="341"/>
            <ac:grpSpMk id="17" creationId="{12282629-43A8-476A-AA83-E8DDCC31FEB1}"/>
          </ac:grpSpMkLst>
        </pc:grpChg>
        <pc:picChg chg="mod">
          <ac:chgData name="Helen Turvene" userId="S::helen.turvene@ssaihq.com::db5d54d0-6c93-4317-9972-321b80b94d61" providerId="AD" clId="Web-{44A6792D-4130-4225-99B7-6AF7B1ED85B6}" dt="2021-11-04T22:07:54.417" v="6" actId="1076"/>
          <ac:picMkLst>
            <pc:docMk/>
            <pc:sldMk cId="2373008467" sldId="341"/>
            <ac:picMk id="14" creationId="{F81877CC-55C5-44B4-A6F8-50FACE8FA5D9}"/>
          </ac:picMkLst>
        </pc:picChg>
      </pc:sldChg>
      <pc:sldChg chg="addSp delSp modSp modNotes">
        <pc:chgData name="Helen Turvene" userId="S::helen.turvene@ssaihq.com::db5d54d0-6c93-4317-9972-321b80b94d61" providerId="AD" clId="Web-{44A6792D-4130-4225-99B7-6AF7B1ED85B6}" dt="2021-11-04T22:59:26.897" v="2452"/>
        <pc:sldMkLst>
          <pc:docMk/>
          <pc:sldMk cId="1922830654" sldId="342"/>
        </pc:sldMkLst>
        <pc:spChg chg="add del">
          <ac:chgData name="Helen Turvene" userId="S::helen.turvene@ssaihq.com::db5d54d0-6c93-4317-9972-321b80b94d61" providerId="AD" clId="Web-{44A6792D-4130-4225-99B7-6AF7B1ED85B6}" dt="2021-11-04T22:20:13.918" v="36"/>
          <ac:spMkLst>
            <pc:docMk/>
            <pc:sldMk cId="1922830654" sldId="342"/>
            <ac:spMk id="5" creationId="{86AA9D71-5088-4EAC-8E96-59D10C7A8BD3}"/>
          </ac:spMkLst>
        </pc:spChg>
        <pc:spChg chg="add mod">
          <ac:chgData name="Helen Turvene" userId="S::helen.turvene@ssaihq.com::db5d54d0-6c93-4317-9972-321b80b94d61" providerId="AD" clId="Web-{44A6792D-4130-4225-99B7-6AF7B1ED85B6}" dt="2021-11-04T22:50:06.009" v="1823" actId="20577"/>
          <ac:spMkLst>
            <pc:docMk/>
            <pc:sldMk cId="1922830654" sldId="342"/>
            <ac:spMk id="6" creationId="{7B2B338F-AFA0-485B-9C04-48EE9554CDC4}"/>
          </ac:spMkLst>
        </pc:spChg>
        <pc:spChg chg="mod">
          <ac:chgData name="Helen Turvene" userId="S::helen.turvene@ssaihq.com::db5d54d0-6c93-4317-9972-321b80b94d61" providerId="AD" clId="Web-{44A6792D-4130-4225-99B7-6AF7B1ED85B6}" dt="2021-11-04T22:57:16.003" v="2327" actId="20577"/>
          <ac:spMkLst>
            <pc:docMk/>
            <pc:sldMk cId="1922830654" sldId="342"/>
            <ac:spMk id="15" creationId="{D6190A79-30FB-4E4A-B68C-80CE57242AB6}"/>
          </ac:spMkLst>
        </pc:spChg>
        <pc:picChg chg="add del mod">
          <ac:chgData name="Helen Turvene" userId="S::helen.turvene@ssaihq.com::db5d54d0-6c93-4317-9972-321b80b94d61" providerId="AD" clId="Web-{44A6792D-4130-4225-99B7-6AF7B1ED85B6}" dt="2021-11-04T22:18:20.416" v="27"/>
          <ac:picMkLst>
            <pc:docMk/>
            <pc:sldMk cId="1922830654" sldId="342"/>
            <ac:picMk id="2" creationId="{26CE0E3E-5B94-4468-95BA-1CF82733152C}"/>
          </ac:picMkLst>
        </pc:picChg>
        <pc:picChg chg="add del mod">
          <ac:chgData name="Helen Turvene" userId="S::helen.turvene@ssaihq.com::db5d54d0-6c93-4317-9972-321b80b94d61" providerId="AD" clId="Web-{44A6792D-4130-4225-99B7-6AF7B1ED85B6}" dt="2021-11-04T22:18:45.995" v="31"/>
          <ac:picMkLst>
            <pc:docMk/>
            <pc:sldMk cId="1922830654" sldId="342"/>
            <ac:picMk id="4" creationId="{F1A96612-1322-41CD-9727-46345826CA05}"/>
          </ac:picMkLst>
        </pc:picChg>
      </pc:sldChg>
    </pc:docChg>
  </pc:docChgLst>
  <pc:docChgLst>
    <pc:chgData name="Albert Kodua" userId="S::albert.kodua@ssaihq.com::f9636d90-fbd3-4247-a943-2bf393d611eb" providerId="AD" clId="Web-{A0C804B8-B141-40E7-B7DC-E85537520E74}"/>
    <pc:docChg chg="modSld">
      <pc:chgData name="Albert Kodua" userId="S::albert.kodua@ssaihq.com::f9636d90-fbd3-4247-a943-2bf393d611eb" providerId="AD" clId="Web-{A0C804B8-B141-40E7-B7DC-E85537520E74}" dt="2021-11-04T21:09:53.403" v="43"/>
      <pc:docMkLst>
        <pc:docMk/>
      </pc:docMkLst>
      <pc:sldChg chg="modNotes">
        <pc:chgData name="Albert Kodua" userId="S::albert.kodua@ssaihq.com::f9636d90-fbd3-4247-a943-2bf393d611eb" providerId="AD" clId="Web-{A0C804B8-B141-40E7-B7DC-E85537520E74}" dt="2021-11-04T21:09:53.403" v="43"/>
        <pc:sldMkLst>
          <pc:docMk/>
          <pc:sldMk cId="1878498108" sldId="334"/>
        </pc:sldMkLst>
      </pc:sldChg>
    </pc:docChg>
  </pc:docChgLst>
  <pc:docChgLst>
    <pc:chgData name="Yuan Lin" userId="S::yuan.lin@ssaihq.com::30b448f5-df2e-4e9c-84a9-39837fc52e12" providerId="AD" clId="Web-{6938FDF2-609A-4A63-9DD0-68E64C9F94B9}"/>
    <pc:docChg chg="modSld">
      <pc:chgData name="Yuan Lin" userId="S::yuan.lin@ssaihq.com::30b448f5-df2e-4e9c-84a9-39837fc52e12" providerId="AD" clId="Web-{6938FDF2-609A-4A63-9DD0-68E64C9F94B9}" dt="2021-11-02T22:26:19.275" v="560"/>
      <pc:docMkLst>
        <pc:docMk/>
      </pc:docMkLst>
      <pc:sldChg chg="addSp delSp modSp delCm modNotes">
        <pc:chgData name="Yuan Lin" userId="S::yuan.lin@ssaihq.com::30b448f5-df2e-4e9c-84a9-39837fc52e12" providerId="AD" clId="Web-{6938FDF2-609A-4A63-9DD0-68E64C9F94B9}" dt="2021-11-02T22:26:19.275" v="560"/>
        <pc:sldMkLst>
          <pc:docMk/>
          <pc:sldMk cId="3713698730" sldId="329"/>
        </pc:sldMkLst>
        <pc:spChg chg="add mod">
          <ac:chgData name="Yuan Lin" userId="S::yuan.lin@ssaihq.com::30b448f5-df2e-4e9c-84a9-39837fc52e12" providerId="AD" clId="Web-{6938FDF2-609A-4A63-9DD0-68E64C9F94B9}" dt="2021-11-02T21:00:53.249" v="185" actId="14100"/>
          <ac:spMkLst>
            <pc:docMk/>
            <pc:sldMk cId="3713698730" sldId="329"/>
            <ac:spMk id="20" creationId="{282338B4-D775-4AB8-9054-BBFA37334AA5}"/>
          </ac:spMkLst>
        </pc:spChg>
        <pc:spChg chg="add mod">
          <ac:chgData name="Yuan Lin" userId="S::yuan.lin@ssaihq.com::30b448f5-df2e-4e9c-84a9-39837fc52e12" providerId="AD" clId="Web-{6938FDF2-609A-4A63-9DD0-68E64C9F94B9}" dt="2021-11-02T21:01:11.609" v="186" actId="1076"/>
          <ac:spMkLst>
            <pc:docMk/>
            <pc:sldMk cId="3713698730" sldId="329"/>
            <ac:spMk id="46" creationId="{AA7282A9-AC96-4D69-B20A-06DF5A4D252F}"/>
          </ac:spMkLst>
        </pc:spChg>
        <pc:spChg chg="add mod">
          <ac:chgData name="Yuan Lin" userId="S::yuan.lin@ssaihq.com::30b448f5-df2e-4e9c-84a9-39837fc52e12" providerId="AD" clId="Web-{6938FDF2-609A-4A63-9DD0-68E64C9F94B9}" dt="2021-11-02T21:02:51.392" v="201" actId="20577"/>
          <ac:spMkLst>
            <pc:docMk/>
            <pc:sldMk cId="3713698730" sldId="329"/>
            <ac:spMk id="47" creationId="{D1CD59A8-BD43-4775-8777-82B71360C8E7}"/>
          </ac:spMkLst>
        </pc:spChg>
        <pc:spChg chg="add mod">
          <ac:chgData name="Yuan Lin" userId="S::yuan.lin@ssaihq.com::30b448f5-df2e-4e9c-84a9-39837fc52e12" providerId="AD" clId="Web-{6938FDF2-609A-4A63-9DD0-68E64C9F94B9}" dt="2021-11-02T21:01:30.359" v="189" actId="1076"/>
          <ac:spMkLst>
            <pc:docMk/>
            <pc:sldMk cId="3713698730" sldId="329"/>
            <ac:spMk id="53" creationId="{DF9C48CC-13AD-4150-B73B-AE4A61F27237}"/>
          </ac:spMkLst>
        </pc:spChg>
        <pc:spChg chg="add mod">
          <ac:chgData name="Yuan Lin" userId="S::yuan.lin@ssaihq.com::30b448f5-df2e-4e9c-84a9-39837fc52e12" providerId="AD" clId="Web-{6938FDF2-609A-4A63-9DD0-68E64C9F94B9}" dt="2021-11-02T21:01:33.422" v="190" actId="1076"/>
          <ac:spMkLst>
            <pc:docMk/>
            <pc:sldMk cId="3713698730" sldId="329"/>
            <ac:spMk id="54" creationId="{311F04D1-9187-42A1-89F0-DE81BC58F327}"/>
          </ac:spMkLst>
        </pc:spChg>
        <pc:spChg chg="add mod">
          <ac:chgData name="Yuan Lin" userId="S::yuan.lin@ssaihq.com::30b448f5-df2e-4e9c-84a9-39837fc52e12" providerId="AD" clId="Web-{6938FDF2-609A-4A63-9DD0-68E64C9F94B9}" dt="2021-11-02T20:59:58.076" v="182" actId="1076"/>
          <ac:spMkLst>
            <pc:docMk/>
            <pc:sldMk cId="3713698730" sldId="329"/>
            <ac:spMk id="56" creationId="{D699A8CE-B5BD-469B-A87B-A510FF9D77AA}"/>
          </ac:spMkLst>
        </pc:spChg>
        <pc:graphicFrameChg chg="del mod">
          <ac:chgData name="Yuan Lin" userId="S::yuan.lin@ssaihq.com::30b448f5-df2e-4e9c-84a9-39837fc52e12" providerId="AD" clId="Web-{6938FDF2-609A-4A63-9DD0-68E64C9F94B9}" dt="2021-11-02T20:51:35.395" v="112"/>
          <ac:graphicFrameMkLst>
            <pc:docMk/>
            <pc:sldMk cId="3713698730" sldId="329"/>
            <ac:graphicFrameMk id="5" creationId="{9E8E2FBC-F4C6-4835-8457-AE87CBF1BE32}"/>
          </ac:graphicFrameMkLst>
        </pc:graphicFrameChg>
        <pc:picChg chg="mod">
          <ac:chgData name="Yuan Lin" userId="S::yuan.lin@ssaihq.com::30b448f5-df2e-4e9c-84a9-39837fc52e12" providerId="AD" clId="Web-{6938FDF2-609A-4A63-9DD0-68E64C9F94B9}" dt="2021-11-02T21:01:46.797" v="191" actId="1076"/>
          <ac:picMkLst>
            <pc:docMk/>
            <pc:sldMk cId="3713698730" sldId="329"/>
            <ac:picMk id="4" creationId="{2E32AB73-DB04-4BDC-8E33-CD389E614531}"/>
          </ac:picMkLst>
        </pc:picChg>
        <pc:picChg chg="mod">
          <ac:chgData name="Yuan Lin" userId="S::yuan.lin@ssaihq.com::30b448f5-df2e-4e9c-84a9-39837fc52e12" providerId="AD" clId="Web-{6938FDF2-609A-4A63-9DD0-68E64C9F94B9}" dt="2021-11-02T21:03:49.534" v="202" actId="1076"/>
          <ac:picMkLst>
            <pc:docMk/>
            <pc:sldMk cId="3713698730" sldId="329"/>
            <ac:picMk id="55" creationId="{6C4BFE87-3909-40A2-AB36-6E09D95ED707}"/>
          </ac:picMkLst>
        </pc:picChg>
        <pc:picChg chg="mod">
          <ac:chgData name="Yuan Lin" userId="S::yuan.lin@ssaihq.com::30b448f5-df2e-4e9c-84a9-39837fc52e12" providerId="AD" clId="Web-{6938FDF2-609A-4A63-9DD0-68E64C9F94B9}" dt="2021-11-02T21:01:50.672" v="192" actId="1076"/>
          <ac:picMkLst>
            <pc:docMk/>
            <pc:sldMk cId="3713698730" sldId="329"/>
            <ac:picMk id="487" creationId="{8E991DBD-023A-4642-BE16-B5134555E652}"/>
          </ac:picMkLst>
        </pc:picChg>
      </pc:sldChg>
    </pc:docChg>
  </pc:docChgLst>
  <pc:docChgLst>
    <pc:chgData name="Albert Kodua" userId="S::albert.kodua@ssaihq.com::f9636d90-fbd3-4247-a943-2bf393d611eb" providerId="AD" clId="Web-{3394D91E-F31B-495E-AE53-C64E42E0223F}"/>
    <pc:docChg chg="modSld">
      <pc:chgData name="Albert Kodua" userId="S::albert.kodua@ssaihq.com::f9636d90-fbd3-4247-a943-2bf393d611eb" providerId="AD" clId="Web-{3394D91E-F31B-495E-AE53-C64E42E0223F}" dt="2021-11-04T14:33:05.630" v="3874"/>
      <pc:docMkLst>
        <pc:docMk/>
      </pc:docMkLst>
      <pc:sldChg chg="modNotes">
        <pc:chgData name="Albert Kodua" userId="S::albert.kodua@ssaihq.com::f9636d90-fbd3-4247-a943-2bf393d611eb" providerId="AD" clId="Web-{3394D91E-F31B-495E-AE53-C64E42E0223F}" dt="2021-11-04T14:17:31.278" v="2733"/>
        <pc:sldMkLst>
          <pc:docMk/>
          <pc:sldMk cId="3704260616" sldId="328"/>
        </pc:sldMkLst>
      </pc:sldChg>
      <pc:sldChg chg="modNotes">
        <pc:chgData name="Albert Kodua" userId="S::albert.kodua@ssaihq.com::f9636d90-fbd3-4247-a943-2bf393d611eb" providerId="AD" clId="Web-{3394D91E-F31B-495E-AE53-C64E42E0223F}" dt="2021-11-04T13:56:05.964" v="1366"/>
        <pc:sldMkLst>
          <pc:docMk/>
          <pc:sldMk cId="1915742596" sldId="331"/>
        </pc:sldMkLst>
      </pc:sldChg>
      <pc:sldChg chg="modNotes">
        <pc:chgData name="Albert Kodua" userId="S::albert.kodua@ssaihq.com::f9636d90-fbd3-4247-a943-2bf393d611eb" providerId="AD" clId="Web-{3394D91E-F31B-495E-AE53-C64E42E0223F}" dt="2021-11-04T14:02:58.224" v="2083"/>
        <pc:sldMkLst>
          <pc:docMk/>
          <pc:sldMk cId="296276423" sldId="332"/>
        </pc:sldMkLst>
      </pc:sldChg>
      <pc:sldChg chg="modNotes">
        <pc:chgData name="Albert Kodua" userId="S::albert.kodua@ssaihq.com::f9636d90-fbd3-4247-a943-2bf393d611eb" providerId="AD" clId="Web-{3394D91E-F31B-495E-AE53-C64E42E0223F}" dt="2021-11-04T14:25:27.322" v="3156"/>
        <pc:sldMkLst>
          <pc:docMk/>
          <pc:sldMk cId="1522561436" sldId="333"/>
        </pc:sldMkLst>
      </pc:sldChg>
      <pc:sldChg chg="modNotes">
        <pc:chgData name="Albert Kodua" userId="S::albert.kodua@ssaihq.com::f9636d90-fbd3-4247-a943-2bf393d611eb" providerId="AD" clId="Web-{3394D91E-F31B-495E-AE53-C64E42E0223F}" dt="2021-11-04T14:33:05.630" v="3874"/>
        <pc:sldMkLst>
          <pc:docMk/>
          <pc:sldMk cId="1878498108" sldId="334"/>
        </pc:sldMkLst>
      </pc:sldChg>
      <pc:sldChg chg="modNotes">
        <pc:chgData name="Albert Kodua" userId="S::albert.kodua@ssaihq.com::f9636d90-fbd3-4247-a943-2bf393d611eb" providerId="AD" clId="Web-{3394D91E-F31B-495E-AE53-C64E42E0223F}" dt="2021-11-04T13:48:39.265" v="717"/>
        <pc:sldMkLst>
          <pc:docMk/>
          <pc:sldMk cId="2649061405" sldId="337"/>
        </pc:sldMkLst>
      </pc:sldChg>
    </pc:docChg>
  </pc:docChgLst>
  <pc:docChgLst>
    <pc:chgData name="Mariam Moeen" userId="S::mariam.moeen@ssaihq.com::c1b69b68-cc1f-484d-ad57-73624a873c43" providerId="AD" clId="Web-{86174370-FE7B-4F8B-9FC3-A39797F605E1}"/>
    <pc:docChg chg="modSld">
      <pc:chgData name="Mariam Moeen" userId="S::mariam.moeen@ssaihq.com::c1b69b68-cc1f-484d-ad57-73624a873c43" providerId="AD" clId="Web-{86174370-FE7B-4F8B-9FC3-A39797F605E1}" dt="2021-11-02T14:19:29.301" v="134"/>
      <pc:docMkLst>
        <pc:docMk/>
      </pc:docMkLst>
      <pc:sldChg chg="addSp delSp modSp modCm">
        <pc:chgData name="Mariam Moeen" userId="S::mariam.moeen@ssaihq.com::c1b69b68-cc1f-484d-ad57-73624a873c43" providerId="AD" clId="Web-{86174370-FE7B-4F8B-9FC3-A39797F605E1}" dt="2021-11-02T14:19:29.301" v="134"/>
        <pc:sldMkLst>
          <pc:docMk/>
          <pc:sldMk cId="3457887769" sldId="321"/>
        </pc:sldMkLst>
        <pc:spChg chg="mod">
          <ac:chgData name="Mariam Moeen" userId="S::mariam.moeen@ssaihq.com::c1b69b68-cc1f-484d-ad57-73624a873c43" providerId="AD" clId="Web-{86174370-FE7B-4F8B-9FC3-A39797F605E1}" dt="2021-11-02T14:07:16.341" v="16" actId="1076"/>
          <ac:spMkLst>
            <pc:docMk/>
            <pc:sldMk cId="3457887769" sldId="321"/>
            <ac:spMk id="3" creationId="{00000000-0000-0000-0000-000000000000}"/>
          </ac:spMkLst>
        </pc:spChg>
        <pc:spChg chg="mod">
          <ac:chgData name="Mariam Moeen" userId="S::mariam.moeen@ssaihq.com::c1b69b68-cc1f-484d-ad57-73624a873c43" providerId="AD" clId="Web-{86174370-FE7B-4F8B-9FC3-A39797F605E1}" dt="2021-11-02T14:07:19.576" v="17" actId="1076"/>
          <ac:spMkLst>
            <pc:docMk/>
            <pc:sldMk cId="3457887769" sldId="321"/>
            <ac:spMk id="4" creationId="{00000000-0000-0000-0000-000000000000}"/>
          </ac:spMkLst>
        </pc:spChg>
        <pc:spChg chg="mod">
          <ac:chgData name="Mariam Moeen" userId="S::mariam.moeen@ssaihq.com::c1b69b68-cc1f-484d-ad57-73624a873c43" providerId="AD" clId="Web-{86174370-FE7B-4F8B-9FC3-A39797F605E1}" dt="2021-11-02T14:07:34.764" v="22" actId="1076"/>
          <ac:spMkLst>
            <pc:docMk/>
            <pc:sldMk cId="3457887769" sldId="321"/>
            <ac:spMk id="5" creationId="{00000000-0000-0000-0000-000000000000}"/>
          </ac:spMkLst>
        </pc:spChg>
        <pc:picChg chg="add del mod">
          <ac:chgData name="Mariam Moeen" userId="S::mariam.moeen@ssaihq.com::c1b69b68-cc1f-484d-ad57-73624a873c43" providerId="AD" clId="Web-{86174370-FE7B-4F8B-9FC3-A39797F605E1}" dt="2021-11-02T13:59:45.469" v="6"/>
          <ac:picMkLst>
            <pc:docMk/>
            <pc:sldMk cId="3457887769" sldId="321"/>
            <ac:picMk id="6" creationId="{522BF4A7-8BA4-478F-AF65-EFC107BF9194}"/>
          </ac:picMkLst>
        </pc:picChg>
        <pc:picChg chg="add del mod">
          <ac:chgData name="Mariam Moeen" userId="S::mariam.moeen@ssaihq.com::c1b69b68-cc1f-484d-ad57-73624a873c43" providerId="AD" clId="Web-{86174370-FE7B-4F8B-9FC3-A39797F605E1}" dt="2021-11-02T14:01:04.768" v="11"/>
          <ac:picMkLst>
            <pc:docMk/>
            <pc:sldMk cId="3457887769" sldId="321"/>
            <ac:picMk id="7" creationId="{7900788D-817A-41D6-8355-5086E6FC0D9E}"/>
          </ac:picMkLst>
        </pc:picChg>
        <pc:picChg chg="add mod">
          <ac:chgData name="Mariam Moeen" userId="S::mariam.moeen@ssaihq.com::c1b69b68-cc1f-484d-ad57-73624a873c43" providerId="AD" clId="Web-{86174370-FE7B-4F8B-9FC3-A39797F605E1}" dt="2021-11-02T14:07:30.998" v="21" actId="1076"/>
          <ac:picMkLst>
            <pc:docMk/>
            <pc:sldMk cId="3457887769" sldId="321"/>
            <ac:picMk id="8" creationId="{33C7D5DB-4647-4512-AFDF-1E0ABF95F8C5}"/>
          </ac:picMkLst>
        </pc:picChg>
      </pc:sldChg>
      <pc:sldChg chg="addSp delSp modSp modCm">
        <pc:chgData name="Mariam Moeen" userId="S::mariam.moeen@ssaihq.com::c1b69b68-cc1f-484d-ad57-73624a873c43" providerId="AD" clId="Web-{86174370-FE7B-4F8B-9FC3-A39797F605E1}" dt="2021-11-02T14:19:09.910" v="133" actId="1076"/>
        <pc:sldMkLst>
          <pc:docMk/>
          <pc:sldMk cId="4263935538" sldId="324"/>
        </pc:sldMkLst>
        <pc:spChg chg="del mod">
          <ac:chgData name="Mariam Moeen" userId="S::mariam.moeen@ssaihq.com::c1b69b68-cc1f-484d-ad57-73624a873c43" providerId="AD" clId="Web-{86174370-FE7B-4F8B-9FC3-A39797F605E1}" dt="2021-11-02T14:13:26.024" v="55"/>
          <ac:spMkLst>
            <pc:docMk/>
            <pc:sldMk cId="4263935538" sldId="324"/>
            <ac:spMk id="4" creationId="{619A80F4-0E80-4570-82C1-5A859EC8B619}"/>
          </ac:spMkLst>
        </pc:spChg>
        <pc:spChg chg="add mod">
          <ac:chgData name="Mariam Moeen" userId="S::mariam.moeen@ssaihq.com::c1b69b68-cc1f-484d-ad57-73624a873c43" providerId="AD" clId="Web-{86174370-FE7B-4F8B-9FC3-A39797F605E1}" dt="2021-11-02T14:19:01.253" v="130" actId="1076"/>
          <ac:spMkLst>
            <pc:docMk/>
            <pc:sldMk cId="4263935538" sldId="324"/>
            <ac:spMk id="8" creationId="{0A878BBD-870E-4A99-9061-F0B0AF463BE4}"/>
          </ac:spMkLst>
        </pc:spChg>
        <pc:spChg chg="add mod">
          <ac:chgData name="Mariam Moeen" userId="S::mariam.moeen@ssaihq.com::c1b69b68-cc1f-484d-ad57-73624a873c43" providerId="AD" clId="Web-{86174370-FE7B-4F8B-9FC3-A39797F605E1}" dt="2021-11-02T14:19:05.785" v="132" actId="14100"/>
          <ac:spMkLst>
            <pc:docMk/>
            <pc:sldMk cId="4263935538" sldId="324"/>
            <ac:spMk id="9" creationId="{321F47BA-10EB-4E75-9D92-48CE44A115AC}"/>
          </ac:spMkLst>
        </pc:spChg>
        <pc:spChg chg="add mod">
          <ac:chgData name="Mariam Moeen" userId="S::mariam.moeen@ssaihq.com::c1b69b68-cc1f-484d-ad57-73624a873c43" providerId="AD" clId="Web-{86174370-FE7B-4F8B-9FC3-A39797F605E1}" dt="2021-11-02T14:18:09.783" v="122" actId="1076"/>
          <ac:spMkLst>
            <pc:docMk/>
            <pc:sldMk cId="4263935538" sldId="324"/>
            <ac:spMk id="10" creationId="{42FAEB67-76BE-4173-88F1-2C2BDFE07806}"/>
          </ac:spMkLst>
        </pc:spChg>
        <pc:spChg chg="add mod ord">
          <ac:chgData name="Mariam Moeen" userId="S::mariam.moeen@ssaihq.com::c1b69b68-cc1f-484d-ad57-73624a873c43" providerId="AD" clId="Web-{86174370-FE7B-4F8B-9FC3-A39797F605E1}" dt="2021-11-02T14:17:49.829" v="117"/>
          <ac:spMkLst>
            <pc:docMk/>
            <pc:sldMk cId="4263935538" sldId="324"/>
            <ac:spMk id="11" creationId="{4F4C289D-7C9A-4A13-96FD-26AA7855FE5F}"/>
          </ac:spMkLst>
        </pc:spChg>
        <pc:spChg chg="add mod ord">
          <ac:chgData name="Mariam Moeen" userId="S::mariam.moeen@ssaihq.com::c1b69b68-cc1f-484d-ad57-73624a873c43" providerId="AD" clId="Web-{86174370-FE7B-4F8B-9FC3-A39797F605E1}" dt="2021-11-02T14:18:04.892" v="121" actId="1076"/>
          <ac:spMkLst>
            <pc:docMk/>
            <pc:sldMk cId="4263935538" sldId="324"/>
            <ac:spMk id="12" creationId="{F1553AF2-7996-4F9D-B80B-818CE62F3A01}"/>
          </ac:spMkLst>
        </pc:spChg>
        <pc:spChg chg="add mod ord">
          <ac:chgData name="Mariam Moeen" userId="S::mariam.moeen@ssaihq.com::c1b69b68-cc1f-484d-ad57-73624a873c43" providerId="AD" clId="Web-{86174370-FE7B-4F8B-9FC3-A39797F605E1}" dt="2021-11-02T14:17:54.704" v="118"/>
          <ac:spMkLst>
            <pc:docMk/>
            <pc:sldMk cId="4263935538" sldId="324"/>
            <ac:spMk id="13" creationId="{09B9BF12-8B26-4335-B8C7-5F88FB640DE0}"/>
          </ac:spMkLst>
        </pc:spChg>
        <pc:picChg chg="mod ord">
          <ac:chgData name="Mariam Moeen" userId="S::mariam.moeen@ssaihq.com::c1b69b68-cc1f-484d-ad57-73624a873c43" providerId="AD" clId="Web-{86174370-FE7B-4F8B-9FC3-A39797F605E1}" dt="2021-11-02T14:15:36.794" v="91" actId="1076"/>
          <ac:picMkLst>
            <pc:docMk/>
            <pc:sldMk cId="4263935538" sldId="324"/>
            <ac:picMk id="2" creationId="{269EE006-99AD-4DFE-9A20-A157B9C4828A}"/>
          </ac:picMkLst>
        </pc:picChg>
        <pc:picChg chg="add mod">
          <ac:chgData name="Mariam Moeen" userId="S::mariam.moeen@ssaihq.com::c1b69b68-cc1f-484d-ad57-73624a873c43" providerId="AD" clId="Web-{86174370-FE7B-4F8B-9FC3-A39797F605E1}" dt="2021-11-02T14:19:09.910" v="133" actId="1076"/>
          <ac:picMkLst>
            <pc:docMk/>
            <pc:sldMk cId="4263935538" sldId="324"/>
            <ac:picMk id="5" creationId="{7E61D708-E5AA-4BB6-B0EE-AC314CEDA19B}"/>
          </ac:picMkLst>
        </pc:picChg>
        <pc:picChg chg="add mod">
          <ac:chgData name="Mariam Moeen" userId="S::mariam.moeen@ssaihq.com::c1b69b68-cc1f-484d-ad57-73624a873c43" providerId="AD" clId="Web-{86174370-FE7B-4F8B-9FC3-A39797F605E1}" dt="2021-11-02T14:18:50.550" v="128" actId="14100"/>
          <ac:picMkLst>
            <pc:docMk/>
            <pc:sldMk cId="4263935538" sldId="324"/>
            <ac:picMk id="6" creationId="{A358947A-8DF9-425D-BE19-35F3D38264B9}"/>
          </ac:picMkLst>
        </pc:picChg>
        <pc:picChg chg="add mod">
          <ac:chgData name="Mariam Moeen" userId="S::mariam.moeen@ssaihq.com::c1b69b68-cc1f-484d-ad57-73624a873c43" providerId="AD" clId="Web-{86174370-FE7B-4F8B-9FC3-A39797F605E1}" dt="2021-11-02T14:18:47.300" v="127" actId="14100"/>
          <ac:picMkLst>
            <pc:docMk/>
            <pc:sldMk cId="4263935538" sldId="324"/>
            <ac:picMk id="7" creationId="{2DEC1F55-76BC-4845-A39B-C8F92619088F}"/>
          </ac:picMkLst>
        </pc:picChg>
      </pc:sldChg>
    </pc:docChg>
  </pc:docChgLst>
  <pc:docChgLst>
    <pc:chgData name="Mariam Moeen" userId="S::mariam.moeen@ssaihq.com::c1b69b68-cc1f-484d-ad57-73624a873c43" providerId="AD" clId="Web-{D0C2E4B3-1501-45AE-8B68-30CC32DDE566}"/>
    <pc:docChg chg="modSld">
      <pc:chgData name="Mariam Moeen" userId="S::mariam.moeen@ssaihq.com::c1b69b68-cc1f-484d-ad57-73624a873c43" providerId="AD" clId="Web-{D0C2E4B3-1501-45AE-8B68-30CC32DDE566}" dt="2021-11-02T22:47:11.448" v="10"/>
      <pc:docMkLst>
        <pc:docMk/>
      </pc:docMkLst>
      <pc:sldChg chg="delSp modSp addCm">
        <pc:chgData name="Mariam Moeen" userId="S::mariam.moeen@ssaihq.com::c1b69b68-cc1f-484d-ad57-73624a873c43" providerId="AD" clId="Web-{D0C2E4B3-1501-45AE-8B68-30CC32DDE566}" dt="2021-11-02T22:47:11.448" v="10"/>
        <pc:sldMkLst>
          <pc:docMk/>
          <pc:sldMk cId="1669221573" sldId="339"/>
        </pc:sldMkLst>
        <pc:spChg chg="del">
          <ac:chgData name="Mariam Moeen" userId="S::mariam.moeen@ssaihq.com::c1b69b68-cc1f-484d-ad57-73624a873c43" providerId="AD" clId="Web-{D0C2E4B3-1501-45AE-8B68-30CC32DDE566}" dt="2021-11-02T22:46:45.899" v="2"/>
          <ac:spMkLst>
            <pc:docMk/>
            <pc:sldMk cId="1669221573" sldId="339"/>
            <ac:spMk id="5" creationId="{B77303F5-D1B7-4B66-8B43-567EB71803F4}"/>
          </ac:spMkLst>
        </pc:spChg>
        <pc:spChg chg="del">
          <ac:chgData name="Mariam Moeen" userId="S::mariam.moeen@ssaihq.com::c1b69b68-cc1f-484d-ad57-73624a873c43" providerId="AD" clId="Web-{D0C2E4B3-1501-45AE-8B68-30CC32DDE566}" dt="2021-11-02T22:46:44.353" v="1"/>
          <ac:spMkLst>
            <pc:docMk/>
            <pc:sldMk cId="1669221573" sldId="339"/>
            <ac:spMk id="6" creationId="{E8DF7429-2F3A-41AE-BCD4-2CE36AE2F925}"/>
          </ac:spMkLst>
        </pc:spChg>
        <pc:spChg chg="del">
          <ac:chgData name="Mariam Moeen" userId="S::mariam.moeen@ssaihq.com::c1b69b68-cc1f-484d-ad57-73624a873c43" providerId="AD" clId="Web-{D0C2E4B3-1501-45AE-8B68-30CC32DDE566}" dt="2021-11-02T22:46:43.743" v="0"/>
          <ac:spMkLst>
            <pc:docMk/>
            <pc:sldMk cId="1669221573" sldId="339"/>
            <ac:spMk id="7" creationId="{6AC31DF1-2B65-4A72-8A9F-600DF4E99F35}"/>
          </ac:spMkLst>
        </pc:spChg>
        <pc:picChg chg="mod">
          <ac:chgData name="Mariam Moeen" userId="S::mariam.moeen@ssaihq.com::c1b69b68-cc1f-484d-ad57-73624a873c43" providerId="AD" clId="Web-{D0C2E4B3-1501-45AE-8B68-30CC32DDE566}" dt="2021-11-02T22:46:49.040" v="6" actId="1076"/>
          <ac:picMkLst>
            <pc:docMk/>
            <pc:sldMk cId="1669221573" sldId="339"/>
            <ac:picMk id="2" creationId="{9CE26C79-E977-4582-BE0D-A1BAB44B1404}"/>
          </ac:picMkLst>
        </pc:picChg>
        <pc:picChg chg="mod">
          <ac:chgData name="Mariam Moeen" userId="S::mariam.moeen@ssaihq.com::c1b69b68-cc1f-484d-ad57-73624a873c43" providerId="AD" clId="Web-{D0C2E4B3-1501-45AE-8B68-30CC32DDE566}" dt="2021-11-02T22:46:54.103" v="9" actId="1076"/>
          <ac:picMkLst>
            <pc:docMk/>
            <pc:sldMk cId="1669221573" sldId="339"/>
            <ac:picMk id="3" creationId="{7CB1D98D-BEBB-4953-90DA-70B848AAFAAE}"/>
          </ac:picMkLst>
        </pc:picChg>
        <pc:picChg chg="mod">
          <ac:chgData name="Mariam Moeen" userId="S::mariam.moeen@ssaihq.com::c1b69b68-cc1f-484d-ad57-73624a873c43" providerId="AD" clId="Web-{D0C2E4B3-1501-45AE-8B68-30CC32DDE566}" dt="2021-11-02T22:46:48.321" v="5" actId="1076"/>
          <ac:picMkLst>
            <pc:docMk/>
            <pc:sldMk cId="1669221573" sldId="339"/>
            <ac:picMk id="4" creationId="{7133A8CD-0772-4C1C-BFAE-AA52EEFCC9E0}"/>
          </ac:picMkLst>
        </pc:picChg>
      </pc:sldChg>
    </pc:docChg>
  </pc:docChgLst>
  <pc:docChgLst>
    <pc:chgData name="Mariam Moeen" userId="S::mariam.moeen@ssaihq.com::c1b69b68-cc1f-484d-ad57-73624a873c43" providerId="AD" clId="Web-{7E02B4CC-D83D-4B27-B01C-B0C60619136A}"/>
    <pc:docChg chg="modSld">
      <pc:chgData name="Mariam Moeen" userId="S::mariam.moeen@ssaihq.com::c1b69b68-cc1f-484d-ad57-73624a873c43" providerId="AD" clId="Web-{7E02B4CC-D83D-4B27-B01C-B0C60619136A}" dt="2021-11-02T16:09:51.233" v="12"/>
      <pc:docMkLst>
        <pc:docMk/>
      </pc:docMkLst>
      <pc:sldChg chg="addSp modSp">
        <pc:chgData name="Mariam Moeen" userId="S::mariam.moeen@ssaihq.com::c1b69b68-cc1f-484d-ad57-73624a873c43" providerId="AD" clId="Web-{7E02B4CC-D83D-4B27-B01C-B0C60619136A}" dt="2021-11-02T16:09:51.233" v="12"/>
        <pc:sldMkLst>
          <pc:docMk/>
          <pc:sldMk cId="3457887769" sldId="321"/>
        </pc:sldMkLst>
        <pc:picChg chg="add mod modCrop">
          <ac:chgData name="Mariam Moeen" userId="S::mariam.moeen@ssaihq.com::c1b69b68-cc1f-484d-ad57-73624a873c43" providerId="AD" clId="Web-{7E02B4CC-D83D-4B27-B01C-B0C60619136A}" dt="2021-11-02T16:09:51.233" v="12"/>
          <ac:picMkLst>
            <pc:docMk/>
            <pc:sldMk cId="3457887769" sldId="321"/>
            <ac:picMk id="6" creationId="{47FC83FE-CB41-4676-B288-573561237701}"/>
          </ac:picMkLst>
        </pc:picChg>
      </pc:sldChg>
      <pc:sldChg chg="modSp">
        <pc:chgData name="Mariam Moeen" userId="S::mariam.moeen@ssaihq.com::c1b69b68-cc1f-484d-ad57-73624a873c43" providerId="AD" clId="Web-{7E02B4CC-D83D-4B27-B01C-B0C60619136A}" dt="2021-11-02T16:09:08.342" v="8" actId="1076"/>
        <pc:sldMkLst>
          <pc:docMk/>
          <pc:sldMk cId="4263935538" sldId="324"/>
        </pc:sldMkLst>
        <pc:picChg chg="mod">
          <ac:chgData name="Mariam Moeen" userId="S::mariam.moeen@ssaihq.com::c1b69b68-cc1f-484d-ad57-73624a873c43" providerId="AD" clId="Web-{7E02B4CC-D83D-4B27-B01C-B0C60619136A}" dt="2021-11-02T16:09:08.342" v="8" actId="1076"/>
          <ac:picMkLst>
            <pc:docMk/>
            <pc:sldMk cId="4263935538" sldId="324"/>
            <ac:picMk id="5" creationId="{7E61D708-E5AA-4BB6-B0EE-AC314CEDA19B}"/>
          </ac:picMkLst>
        </pc:picChg>
        <pc:picChg chg="mod">
          <ac:chgData name="Mariam Moeen" userId="S::mariam.moeen@ssaihq.com::c1b69b68-cc1f-484d-ad57-73624a873c43" providerId="AD" clId="Web-{7E02B4CC-D83D-4B27-B01C-B0C60619136A}" dt="2021-11-02T16:08:59.857" v="7" actId="1076"/>
          <ac:picMkLst>
            <pc:docMk/>
            <pc:sldMk cId="4263935538" sldId="324"/>
            <ac:picMk id="6" creationId="{A358947A-8DF9-425D-BE19-35F3D38264B9}"/>
          </ac:picMkLst>
        </pc:picChg>
      </pc:sldChg>
    </pc:docChg>
  </pc:docChgLst>
  <pc:docChgLst>
    <pc:chgData name="Helen Turvene" userId="S::helen.turvene@ssaihq.com::db5d54d0-6c93-4317-9972-321b80b94d61" providerId="AD" clId="Web-{BF107DE4-207E-4F56-BB4C-9718A6281EEF}"/>
    <pc:docChg chg="modSld">
      <pc:chgData name="Helen Turvene" userId="S::helen.turvene@ssaihq.com::db5d54d0-6c93-4317-9972-321b80b94d61" providerId="AD" clId="Web-{BF107DE4-207E-4F56-BB4C-9718A6281EEF}" dt="2021-11-01T21:29:27.483" v="2"/>
      <pc:docMkLst>
        <pc:docMk/>
      </pc:docMkLst>
      <pc:sldChg chg="addSp delSp modSp">
        <pc:chgData name="Helen Turvene" userId="S::helen.turvene@ssaihq.com::db5d54d0-6c93-4317-9972-321b80b94d61" providerId="AD" clId="Web-{BF107DE4-207E-4F56-BB4C-9718A6281EEF}" dt="2021-11-01T21:29:27.483" v="2"/>
        <pc:sldMkLst>
          <pc:docMk/>
          <pc:sldMk cId="2660077011" sldId="322"/>
        </pc:sldMkLst>
        <pc:picChg chg="del">
          <ac:chgData name="Helen Turvene" userId="S::helen.turvene@ssaihq.com::db5d54d0-6c93-4317-9972-321b80b94d61" providerId="AD" clId="Web-{BF107DE4-207E-4F56-BB4C-9718A6281EEF}" dt="2021-11-01T21:29:01.936" v="0"/>
          <ac:picMkLst>
            <pc:docMk/>
            <pc:sldMk cId="2660077011" sldId="322"/>
            <ac:picMk id="2" creationId="{87535F18-45F1-4C9D-BD6C-B3265C7E52EE}"/>
          </ac:picMkLst>
        </pc:picChg>
        <pc:picChg chg="add del mod">
          <ac:chgData name="Helen Turvene" userId="S::helen.turvene@ssaihq.com::db5d54d0-6c93-4317-9972-321b80b94d61" providerId="AD" clId="Web-{BF107DE4-207E-4F56-BB4C-9718A6281EEF}" dt="2021-11-01T21:29:27.483" v="2"/>
          <ac:picMkLst>
            <pc:docMk/>
            <pc:sldMk cId="2660077011" sldId="322"/>
            <ac:picMk id="6" creationId="{0C1251F8-5F06-4F8C-8812-4583D5C76538}"/>
          </ac:picMkLst>
        </pc:picChg>
      </pc:sldChg>
    </pc:docChg>
  </pc:docChgLst>
  <pc:docChgLst>
    <pc:chgData name="Helen Turvene" userId="S::helen.turvene@ssaihq.com::db5d54d0-6c93-4317-9972-321b80b94d61" providerId="AD" clId="Web-{184FCBE3-6013-4424-A5BD-2DF0844307DA}"/>
    <pc:docChg chg="modSld">
      <pc:chgData name="Helen Turvene" userId="S::helen.turvene@ssaihq.com::db5d54d0-6c93-4317-9972-321b80b94d61" providerId="AD" clId="Web-{184FCBE3-6013-4424-A5BD-2DF0844307DA}" dt="2021-11-04T13:16:21.235" v="12" actId="1076"/>
      <pc:docMkLst>
        <pc:docMk/>
      </pc:docMkLst>
      <pc:sldChg chg="addSp delSp modSp">
        <pc:chgData name="Helen Turvene" userId="S::helen.turvene@ssaihq.com::db5d54d0-6c93-4317-9972-321b80b94d61" providerId="AD" clId="Web-{184FCBE3-6013-4424-A5BD-2DF0844307DA}" dt="2021-11-04T13:13:14.527" v="11" actId="1076"/>
        <pc:sldMkLst>
          <pc:docMk/>
          <pc:sldMk cId="2660077011" sldId="322"/>
        </pc:sldMkLst>
        <pc:picChg chg="add mod ord">
          <ac:chgData name="Helen Turvene" userId="S::helen.turvene@ssaihq.com::db5d54d0-6c93-4317-9972-321b80b94d61" providerId="AD" clId="Web-{184FCBE3-6013-4424-A5BD-2DF0844307DA}" dt="2021-11-04T13:13:14.527" v="11" actId="1076"/>
          <ac:picMkLst>
            <pc:docMk/>
            <pc:sldMk cId="2660077011" sldId="322"/>
            <ac:picMk id="2" creationId="{80DECF92-E5E1-4FB0-BCC5-45AE9469B671}"/>
          </ac:picMkLst>
        </pc:picChg>
        <pc:picChg chg="del">
          <ac:chgData name="Helen Turvene" userId="S::helen.turvene@ssaihq.com::db5d54d0-6c93-4317-9972-321b80b94d61" providerId="AD" clId="Web-{184FCBE3-6013-4424-A5BD-2DF0844307DA}" dt="2021-11-04T13:12:40.651" v="0"/>
          <ac:picMkLst>
            <pc:docMk/>
            <pc:sldMk cId="2660077011" sldId="322"/>
            <ac:picMk id="6" creationId="{F7E64266-F356-4E5E-9F34-9DCFC4182612}"/>
          </ac:picMkLst>
        </pc:picChg>
      </pc:sldChg>
      <pc:sldChg chg="modSp">
        <pc:chgData name="Helen Turvene" userId="S::helen.turvene@ssaihq.com::db5d54d0-6c93-4317-9972-321b80b94d61" providerId="AD" clId="Web-{184FCBE3-6013-4424-A5BD-2DF0844307DA}" dt="2021-11-04T13:16:21.235" v="12" actId="1076"/>
        <pc:sldMkLst>
          <pc:docMk/>
          <pc:sldMk cId="1915742596" sldId="331"/>
        </pc:sldMkLst>
        <pc:picChg chg="mod">
          <ac:chgData name="Helen Turvene" userId="S::helen.turvene@ssaihq.com::db5d54d0-6c93-4317-9972-321b80b94d61" providerId="AD" clId="Web-{184FCBE3-6013-4424-A5BD-2DF0844307DA}" dt="2021-11-04T13:16:21.235" v="12" actId="1076"/>
          <ac:picMkLst>
            <pc:docMk/>
            <pc:sldMk cId="1915742596" sldId="331"/>
            <ac:picMk id="15" creationId="{9FEB9C1C-594C-4916-84BC-6D606C1EA55E}"/>
          </ac:picMkLst>
        </pc:picChg>
      </pc:sldChg>
    </pc:docChg>
  </pc:docChgLst>
  <pc:docChgLst>
    <pc:chgData name="Mariam Moeen" userId="S::mariam.moeen@ssaihq.com::c1b69b68-cc1f-484d-ad57-73624a873c43" providerId="AD" clId="Web-{CDCE3A2D-89E9-4C6E-97A9-DFD29534D524}"/>
    <pc:docChg chg="addSld delSld modSld sldOrd">
      <pc:chgData name="Mariam Moeen" userId="S::mariam.moeen@ssaihq.com::c1b69b68-cc1f-484d-ad57-73624a873c43" providerId="AD" clId="Web-{CDCE3A2D-89E9-4C6E-97A9-DFD29534D524}" dt="2021-11-04T23:05:08.562" v="5262" actId="1076"/>
      <pc:docMkLst>
        <pc:docMk/>
      </pc:docMkLst>
      <pc:sldChg chg="modSp modNotes">
        <pc:chgData name="Mariam Moeen" userId="S::mariam.moeen@ssaihq.com::c1b69b68-cc1f-484d-ad57-73624a873c43" providerId="AD" clId="Web-{CDCE3A2D-89E9-4C6E-97A9-DFD29534D524}" dt="2021-11-04T22:05:45.439" v="4265" actId="1076"/>
        <pc:sldMkLst>
          <pc:docMk/>
          <pc:sldMk cId="381960746" sldId="308"/>
        </pc:sldMkLst>
        <pc:spChg chg="mod">
          <ac:chgData name="Mariam Moeen" userId="S::mariam.moeen@ssaihq.com::c1b69b68-cc1f-484d-ad57-73624a873c43" providerId="AD" clId="Web-{CDCE3A2D-89E9-4C6E-97A9-DFD29534D524}" dt="2021-11-04T22:05:45.439" v="4264" actId="1076"/>
          <ac:spMkLst>
            <pc:docMk/>
            <pc:sldMk cId="381960746" sldId="308"/>
            <ac:spMk id="4" creationId="{D54631F8-2DEA-4BC5-AEA8-D01619D584B1}"/>
          </ac:spMkLst>
        </pc:spChg>
        <pc:spChg chg="mod">
          <ac:chgData name="Mariam Moeen" userId="S::mariam.moeen@ssaihq.com::c1b69b68-cc1f-484d-ad57-73624a873c43" providerId="AD" clId="Web-{CDCE3A2D-89E9-4C6E-97A9-DFD29534D524}" dt="2021-11-04T22:05:34.986" v="4262" actId="1076"/>
          <ac:spMkLst>
            <pc:docMk/>
            <pc:sldMk cId="381960746" sldId="308"/>
            <ac:spMk id="9" creationId="{92FABBD8-39E3-4BDA-8820-3F53ECD85C5E}"/>
          </ac:spMkLst>
        </pc:spChg>
        <pc:spChg chg="mod">
          <ac:chgData name="Mariam Moeen" userId="S::mariam.moeen@ssaihq.com::c1b69b68-cc1f-484d-ad57-73624a873c43" providerId="AD" clId="Web-{CDCE3A2D-89E9-4C6E-97A9-DFD29534D524}" dt="2021-11-04T22:03:09.856" v="4205" actId="20577"/>
          <ac:spMkLst>
            <pc:docMk/>
            <pc:sldMk cId="381960746" sldId="308"/>
            <ac:spMk id="18" creationId="{DCA5E814-C5E6-4DF4-A875-B54BD4B1FDF3}"/>
          </ac:spMkLst>
        </pc:spChg>
        <pc:spChg chg="mod">
          <ac:chgData name="Mariam Moeen" userId="S::mariam.moeen@ssaihq.com::c1b69b68-cc1f-484d-ad57-73624a873c43" providerId="AD" clId="Web-{CDCE3A2D-89E9-4C6E-97A9-DFD29534D524}" dt="2021-11-04T22:01:53.979" v="4198" actId="20577"/>
          <ac:spMkLst>
            <pc:docMk/>
            <pc:sldMk cId="381960746" sldId="308"/>
            <ac:spMk id="19" creationId="{560E156E-33BE-4662-9D1D-51E28950A03A}"/>
          </ac:spMkLst>
        </pc:spChg>
        <pc:spChg chg="mod">
          <ac:chgData name="Mariam Moeen" userId="S::mariam.moeen@ssaihq.com::c1b69b68-cc1f-484d-ad57-73624a873c43" providerId="AD" clId="Web-{CDCE3A2D-89E9-4C6E-97A9-DFD29534D524}" dt="2021-11-04T22:03:20.232" v="4207" actId="14100"/>
          <ac:spMkLst>
            <pc:docMk/>
            <pc:sldMk cId="381960746" sldId="308"/>
            <ac:spMk id="20" creationId="{7D719C3B-A65A-4E98-963B-F25E5F85A1F8}"/>
          </ac:spMkLst>
        </pc:spChg>
        <pc:picChg chg="mod">
          <ac:chgData name="Mariam Moeen" userId="S::mariam.moeen@ssaihq.com::c1b69b68-cc1f-484d-ad57-73624a873c43" providerId="AD" clId="Web-{CDCE3A2D-89E9-4C6E-97A9-DFD29534D524}" dt="2021-11-04T22:05:45.439" v="4265" actId="1076"/>
          <ac:picMkLst>
            <pc:docMk/>
            <pc:sldMk cId="381960746" sldId="308"/>
            <ac:picMk id="3" creationId="{C1B2862E-123E-4A8B-948A-8CFD859ACB28}"/>
          </ac:picMkLst>
        </pc:picChg>
        <pc:picChg chg="mod">
          <ac:chgData name="Mariam Moeen" userId="S::mariam.moeen@ssaihq.com::c1b69b68-cc1f-484d-ad57-73624a873c43" providerId="AD" clId="Web-{CDCE3A2D-89E9-4C6E-97A9-DFD29534D524}" dt="2021-11-04T22:01:14.931" v="4178" actId="1076"/>
          <ac:picMkLst>
            <pc:docMk/>
            <pc:sldMk cId="381960746" sldId="308"/>
            <ac:picMk id="5" creationId="{87D43D8E-6475-4C23-B6B6-54CB5549DC08}"/>
          </ac:picMkLst>
        </pc:picChg>
        <pc:picChg chg="mod">
          <ac:chgData name="Mariam Moeen" userId="S::mariam.moeen@ssaihq.com::c1b69b68-cc1f-484d-ad57-73624a873c43" providerId="AD" clId="Web-{CDCE3A2D-89E9-4C6E-97A9-DFD29534D524}" dt="2021-11-04T22:05:34.986" v="4263" actId="1076"/>
          <ac:picMkLst>
            <pc:docMk/>
            <pc:sldMk cId="381960746" sldId="308"/>
            <ac:picMk id="8" creationId="{49C1984C-235A-48FF-BDCF-8719D21F639E}"/>
          </ac:picMkLst>
        </pc:picChg>
      </pc:sldChg>
      <pc:sldChg chg="modNotes">
        <pc:chgData name="Mariam Moeen" userId="S::mariam.moeen@ssaihq.com::c1b69b68-cc1f-484d-ad57-73624a873c43" providerId="AD" clId="Web-{CDCE3A2D-89E9-4C6E-97A9-DFD29534D524}" dt="2021-11-04T20:36:10.605" v="1250"/>
        <pc:sldMkLst>
          <pc:docMk/>
          <pc:sldMk cId="2660077011" sldId="322"/>
        </pc:sldMkLst>
      </pc:sldChg>
      <pc:sldChg chg="modNotes">
        <pc:chgData name="Mariam Moeen" userId="S::mariam.moeen@ssaihq.com::c1b69b68-cc1f-484d-ad57-73624a873c43" providerId="AD" clId="Web-{CDCE3A2D-89E9-4C6E-97A9-DFD29534D524}" dt="2021-11-04T20:09:07.494" v="65"/>
        <pc:sldMkLst>
          <pc:docMk/>
          <pc:sldMk cId="4263935538" sldId="324"/>
        </pc:sldMkLst>
      </pc:sldChg>
      <pc:sldChg chg="modSp">
        <pc:chgData name="Mariam Moeen" userId="S::mariam.moeen@ssaihq.com::c1b69b68-cc1f-484d-ad57-73624a873c43" providerId="AD" clId="Web-{CDCE3A2D-89E9-4C6E-97A9-DFD29534D524}" dt="2021-11-04T20:11:40.608" v="112" actId="1076"/>
        <pc:sldMkLst>
          <pc:docMk/>
          <pc:sldMk cId="3704260616" sldId="328"/>
        </pc:sldMkLst>
        <pc:spChg chg="mod">
          <ac:chgData name="Mariam Moeen" userId="S::mariam.moeen@ssaihq.com::c1b69b68-cc1f-484d-ad57-73624a873c43" providerId="AD" clId="Web-{CDCE3A2D-89E9-4C6E-97A9-DFD29534D524}" dt="2021-11-04T20:11:27.811" v="109" actId="20577"/>
          <ac:spMkLst>
            <pc:docMk/>
            <pc:sldMk cId="3704260616" sldId="328"/>
            <ac:spMk id="5" creationId="{63ED2F4B-C097-4D68-8A18-B9B4984ACB2E}"/>
          </ac:spMkLst>
        </pc:spChg>
        <pc:spChg chg="mod">
          <ac:chgData name="Mariam Moeen" userId="S::mariam.moeen@ssaihq.com::c1b69b68-cc1f-484d-ad57-73624a873c43" providerId="AD" clId="Web-{CDCE3A2D-89E9-4C6E-97A9-DFD29534D524}" dt="2021-11-04T20:10:55.216" v="103" actId="1076"/>
          <ac:spMkLst>
            <pc:docMk/>
            <pc:sldMk cId="3704260616" sldId="328"/>
            <ac:spMk id="9" creationId="{F4545E25-332C-4C93-8E6D-2A7C2A072E13}"/>
          </ac:spMkLst>
        </pc:spChg>
        <pc:picChg chg="mod">
          <ac:chgData name="Mariam Moeen" userId="S::mariam.moeen@ssaihq.com::c1b69b68-cc1f-484d-ad57-73624a873c43" providerId="AD" clId="Web-{CDCE3A2D-89E9-4C6E-97A9-DFD29534D524}" dt="2021-11-04T20:11:40.608" v="112" actId="1076"/>
          <ac:picMkLst>
            <pc:docMk/>
            <pc:sldMk cId="3704260616" sldId="328"/>
            <ac:picMk id="8" creationId="{97A2DFF8-0782-450B-81F1-6230EC17A8B3}"/>
          </ac:picMkLst>
        </pc:picChg>
      </pc:sldChg>
      <pc:sldChg chg="addSp modSp delCm modNotes">
        <pc:chgData name="Mariam Moeen" userId="S::mariam.moeen@ssaihq.com::c1b69b68-cc1f-484d-ad57-73624a873c43" providerId="AD" clId="Web-{CDCE3A2D-89E9-4C6E-97A9-DFD29534D524}" dt="2021-11-04T22:00:50.555" v="4177"/>
        <pc:sldMkLst>
          <pc:docMk/>
          <pc:sldMk cId="3713698730" sldId="329"/>
        </pc:sldMkLst>
        <pc:spChg chg="add mod">
          <ac:chgData name="Mariam Moeen" userId="S::mariam.moeen@ssaihq.com::c1b69b68-cc1f-484d-ad57-73624a873c43" providerId="AD" clId="Web-{CDCE3A2D-89E9-4C6E-97A9-DFD29534D524}" dt="2021-11-04T21:59:46.506" v="4150" actId="1076"/>
          <ac:spMkLst>
            <pc:docMk/>
            <pc:sldMk cId="3713698730" sldId="329"/>
            <ac:spMk id="3" creationId="{129B5177-8B04-4611-8B3F-2E3415E2BCCC}"/>
          </ac:spMkLst>
        </pc:spChg>
      </pc:sldChg>
      <pc:sldChg chg="addSp modSp delCm modNotes">
        <pc:chgData name="Mariam Moeen" userId="S::mariam.moeen@ssaihq.com::c1b69b68-cc1f-484d-ad57-73624a873c43" providerId="AD" clId="Web-{CDCE3A2D-89E9-4C6E-97A9-DFD29534D524}" dt="2021-11-04T21:33:07.880" v="3741" actId="1076"/>
        <pc:sldMkLst>
          <pc:docMk/>
          <pc:sldMk cId="1915742596" sldId="331"/>
        </pc:sldMkLst>
        <pc:spChg chg="add mod">
          <ac:chgData name="Mariam Moeen" userId="S::mariam.moeen@ssaihq.com::c1b69b68-cc1f-484d-ad57-73624a873c43" providerId="AD" clId="Web-{CDCE3A2D-89E9-4C6E-97A9-DFD29534D524}" dt="2021-11-04T21:33:07.880" v="3741" actId="1076"/>
          <ac:spMkLst>
            <pc:docMk/>
            <pc:sldMk cId="1915742596" sldId="331"/>
            <ac:spMk id="18" creationId="{312A8FF9-CBA6-4C8C-9578-27CC539FA67A}"/>
          </ac:spMkLst>
        </pc:spChg>
      </pc:sldChg>
      <pc:sldChg chg="addSp modSp delCm modNotes">
        <pc:chgData name="Mariam Moeen" userId="S::mariam.moeen@ssaihq.com::c1b69b68-cc1f-484d-ad57-73624a873c43" providerId="AD" clId="Web-{CDCE3A2D-89E9-4C6E-97A9-DFD29534D524}" dt="2021-11-04T21:32:58.129" v="3740" actId="1076"/>
        <pc:sldMkLst>
          <pc:docMk/>
          <pc:sldMk cId="296276423" sldId="332"/>
        </pc:sldMkLst>
        <pc:spChg chg="add mod">
          <ac:chgData name="Mariam Moeen" userId="S::mariam.moeen@ssaihq.com::c1b69b68-cc1f-484d-ad57-73624a873c43" providerId="AD" clId="Web-{CDCE3A2D-89E9-4C6E-97A9-DFD29534D524}" dt="2021-11-04T21:32:58.129" v="3740" actId="1076"/>
          <ac:spMkLst>
            <pc:docMk/>
            <pc:sldMk cId="296276423" sldId="332"/>
            <ac:spMk id="3" creationId="{6BAA952A-F689-406E-BE6C-82312BB3CBD9}"/>
          </ac:spMkLst>
        </pc:spChg>
      </pc:sldChg>
      <pc:sldChg chg="addSp modSp delCm modNotes">
        <pc:chgData name="Mariam Moeen" userId="S::mariam.moeen@ssaihq.com::c1b69b68-cc1f-484d-ad57-73624a873c43" providerId="AD" clId="Web-{CDCE3A2D-89E9-4C6E-97A9-DFD29534D524}" dt="2021-11-04T21:34:31.132" v="3743" actId="1076"/>
        <pc:sldMkLst>
          <pc:docMk/>
          <pc:sldMk cId="1522561436" sldId="333"/>
        </pc:sldMkLst>
        <pc:spChg chg="add mod">
          <ac:chgData name="Mariam Moeen" userId="S::mariam.moeen@ssaihq.com::c1b69b68-cc1f-484d-ad57-73624a873c43" providerId="AD" clId="Web-{CDCE3A2D-89E9-4C6E-97A9-DFD29534D524}" dt="2021-11-04T21:34:31.132" v="3743" actId="1076"/>
          <ac:spMkLst>
            <pc:docMk/>
            <pc:sldMk cId="1522561436" sldId="333"/>
            <ac:spMk id="3" creationId="{7E90CBE4-94F3-493A-AA47-6DC336D6BBC6}"/>
          </ac:spMkLst>
        </pc:spChg>
        <pc:spChg chg="mod">
          <ac:chgData name="Mariam Moeen" userId="S::mariam.moeen@ssaihq.com::c1b69b68-cc1f-484d-ad57-73624a873c43" providerId="AD" clId="Web-{CDCE3A2D-89E9-4C6E-97A9-DFD29534D524}" dt="2021-11-04T21:32:38.770" v="3737" actId="1076"/>
          <ac:spMkLst>
            <pc:docMk/>
            <pc:sldMk cId="1522561436" sldId="333"/>
            <ac:spMk id="18" creationId="{91287AC6-BD62-45CD-9FE4-0988D068365A}"/>
          </ac:spMkLst>
        </pc:spChg>
        <pc:spChg chg="mod">
          <ac:chgData name="Mariam Moeen" userId="S::mariam.moeen@ssaihq.com::c1b69b68-cc1f-484d-ad57-73624a873c43" providerId="AD" clId="Web-{CDCE3A2D-89E9-4C6E-97A9-DFD29534D524}" dt="2021-11-04T21:34:26.492" v="3742" actId="1076"/>
          <ac:spMkLst>
            <pc:docMk/>
            <pc:sldMk cId="1522561436" sldId="333"/>
            <ac:spMk id="20" creationId="{25AD38A4-90E1-4A9F-A494-F84571B4748A}"/>
          </ac:spMkLst>
        </pc:spChg>
        <pc:picChg chg="mod">
          <ac:chgData name="Mariam Moeen" userId="S::mariam.moeen@ssaihq.com::c1b69b68-cc1f-484d-ad57-73624a873c43" providerId="AD" clId="Web-{CDCE3A2D-89E9-4C6E-97A9-DFD29534D524}" dt="2021-11-04T21:32:43.832" v="3739" actId="1076"/>
          <ac:picMkLst>
            <pc:docMk/>
            <pc:sldMk cId="1522561436" sldId="333"/>
            <ac:picMk id="8" creationId="{7ECF55BD-8E02-4F1E-9EAA-9A68F28F8934}"/>
          </ac:picMkLst>
        </pc:picChg>
        <pc:picChg chg="mod">
          <ac:chgData name="Mariam Moeen" userId="S::mariam.moeen@ssaihq.com::c1b69b68-cc1f-484d-ad57-73624a873c43" providerId="AD" clId="Web-{CDCE3A2D-89E9-4C6E-97A9-DFD29534D524}" dt="2021-11-04T21:32:38.723" v="3735" actId="1076"/>
          <ac:picMkLst>
            <pc:docMk/>
            <pc:sldMk cId="1522561436" sldId="333"/>
            <ac:picMk id="11" creationId="{5DEB098B-3BD0-4D4D-BE9D-7B4DC9454E42}"/>
          </ac:picMkLst>
        </pc:picChg>
        <pc:picChg chg="mod">
          <ac:chgData name="Mariam Moeen" userId="S::mariam.moeen@ssaihq.com::c1b69b68-cc1f-484d-ad57-73624a873c43" providerId="AD" clId="Web-{CDCE3A2D-89E9-4C6E-97A9-DFD29534D524}" dt="2021-11-04T21:32:38.754" v="3736" actId="1076"/>
          <ac:picMkLst>
            <pc:docMk/>
            <pc:sldMk cId="1522561436" sldId="333"/>
            <ac:picMk id="15" creationId="{1E0D73A2-25E0-47E4-A998-9AAE113D7FF1}"/>
          </ac:picMkLst>
        </pc:picChg>
      </pc:sldChg>
      <pc:sldChg chg="modSp delCm modNotes">
        <pc:chgData name="Mariam Moeen" userId="S::mariam.moeen@ssaihq.com::c1b69b68-cc1f-484d-ad57-73624a873c43" providerId="AD" clId="Web-{CDCE3A2D-89E9-4C6E-97A9-DFD29534D524}" dt="2021-11-04T21:35:24.962" v="3787" actId="1076"/>
        <pc:sldMkLst>
          <pc:docMk/>
          <pc:sldMk cId="1878498108" sldId="334"/>
        </pc:sldMkLst>
        <pc:spChg chg="mod">
          <ac:chgData name="Mariam Moeen" userId="S::mariam.moeen@ssaihq.com::c1b69b68-cc1f-484d-ad57-73624a873c43" providerId="AD" clId="Web-{CDCE3A2D-89E9-4C6E-97A9-DFD29534D524}" dt="2021-11-04T21:35:24.962" v="3787" actId="1076"/>
          <ac:spMkLst>
            <pc:docMk/>
            <pc:sldMk cId="1878498108" sldId="334"/>
            <ac:spMk id="7" creationId="{19B790E8-CE89-4936-B8B7-49E504E7FC5B}"/>
          </ac:spMkLst>
        </pc:spChg>
        <pc:spChg chg="mod">
          <ac:chgData name="Mariam Moeen" userId="S::mariam.moeen@ssaihq.com::c1b69b68-cc1f-484d-ad57-73624a873c43" providerId="AD" clId="Web-{CDCE3A2D-89E9-4C6E-97A9-DFD29534D524}" dt="2021-11-04T21:35:24.868" v="3784" actId="1076"/>
          <ac:spMkLst>
            <pc:docMk/>
            <pc:sldMk cId="1878498108" sldId="334"/>
            <ac:spMk id="18" creationId="{03AD77AE-35BF-4439-A308-B253BD2DD83D}"/>
          </ac:spMkLst>
        </pc:spChg>
        <pc:picChg chg="mod">
          <ac:chgData name="Mariam Moeen" userId="S::mariam.moeen@ssaihq.com::c1b69b68-cc1f-484d-ad57-73624a873c43" providerId="AD" clId="Web-{CDCE3A2D-89E9-4C6E-97A9-DFD29534D524}" dt="2021-11-04T21:35:24.946" v="3785" actId="1076"/>
          <ac:picMkLst>
            <pc:docMk/>
            <pc:sldMk cId="1878498108" sldId="334"/>
            <ac:picMk id="3" creationId="{7DD1B732-73EF-4D5F-A931-2E69A5BB58DC}"/>
          </ac:picMkLst>
        </pc:picChg>
        <pc:picChg chg="mod">
          <ac:chgData name="Mariam Moeen" userId="S::mariam.moeen@ssaihq.com::c1b69b68-cc1f-484d-ad57-73624a873c43" providerId="AD" clId="Web-{CDCE3A2D-89E9-4C6E-97A9-DFD29534D524}" dt="2021-11-04T21:35:24.946" v="3786" actId="1076"/>
          <ac:picMkLst>
            <pc:docMk/>
            <pc:sldMk cId="1878498108" sldId="334"/>
            <ac:picMk id="14" creationId="{DD4373FE-9407-4DFE-9F08-0112FBC9E25C}"/>
          </ac:picMkLst>
        </pc:picChg>
        <pc:picChg chg="mod">
          <ac:chgData name="Mariam Moeen" userId="S::mariam.moeen@ssaihq.com::c1b69b68-cc1f-484d-ad57-73624a873c43" providerId="AD" clId="Web-{CDCE3A2D-89E9-4C6E-97A9-DFD29534D524}" dt="2021-11-04T21:35:24.853" v="3783" actId="1076"/>
          <ac:picMkLst>
            <pc:docMk/>
            <pc:sldMk cId="1878498108" sldId="334"/>
            <ac:picMk id="16" creationId="{8B8C554C-E895-415C-9F94-AF0CA41CA416}"/>
          </ac:picMkLst>
        </pc:picChg>
      </pc:sldChg>
      <pc:sldChg chg="modSp delCm modNotes">
        <pc:chgData name="Mariam Moeen" userId="S::mariam.moeen@ssaihq.com::c1b69b68-cc1f-484d-ad57-73624a873c43" providerId="AD" clId="Web-{CDCE3A2D-89E9-4C6E-97A9-DFD29534D524}" dt="2021-11-04T20:27:29.996" v="840"/>
        <pc:sldMkLst>
          <pc:docMk/>
          <pc:sldMk cId="2649061405" sldId="337"/>
        </pc:sldMkLst>
        <pc:spChg chg="mod">
          <ac:chgData name="Mariam Moeen" userId="S::mariam.moeen@ssaihq.com::c1b69b68-cc1f-484d-ad57-73624a873c43" providerId="AD" clId="Web-{CDCE3A2D-89E9-4C6E-97A9-DFD29534D524}" dt="2021-11-04T20:27:15.386" v="839" actId="20577"/>
          <ac:spMkLst>
            <pc:docMk/>
            <pc:sldMk cId="2649061405" sldId="337"/>
            <ac:spMk id="11" creationId="{0A2C942B-7A40-4210-8D7A-AD8A2CD71EF7}"/>
          </ac:spMkLst>
        </pc:spChg>
      </pc:sldChg>
      <pc:sldChg chg="modSp del">
        <pc:chgData name="Mariam Moeen" userId="S::mariam.moeen@ssaihq.com::c1b69b68-cc1f-484d-ad57-73624a873c43" providerId="AD" clId="Web-{CDCE3A2D-89E9-4C6E-97A9-DFD29534D524}" dt="2021-11-04T22:43:05.225" v="5086"/>
        <pc:sldMkLst>
          <pc:docMk/>
          <pc:sldMk cId="1669221573" sldId="339"/>
        </pc:sldMkLst>
        <pc:picChg chg="mod">
          <ac:chgData name="Mariam Moeen" userId="S::mariam.moeen@ssaihq.com::c1b69b68-cc1f-484d-ad57-73624a873c43" providerId="AD" clId="Web-{CDCE3A2D-89E9-4C6E-97A9-DFD29534D524}" dt="2021-11-04T22:05:48.596" v="4266" actId="1076"/>
          <ac:picMkLst>
            <pc:docMk/>
            <pc:sldMk cId="1669221573" sldId="339"/>
            <ac:picMk id="3" creationId="{7CB1D98D-BEBB-4953-90DA-70B848AAFAAE}"/>
          </ac:picMkLst>
        </pc:picChg>
      </pc:sldChg>
      <pc:sldChg chg="addSp delSp modSp delCm modNotes">
        <pc:chgData name="Mariam Moeen" userId="S::mariam.moeen@ssaihq.com::c1b69b68-cc1f-484d-ad57-73624a873c43" providerId="AD" clId="Web-{CDCE3A2D-89E9-4C6E-97A9-DFD29534D524}" dt="2021-11-04T22:44:58.713" v="5100" actId="1076"/>
        <pc:sldMkLst>
          <pc:docMk/>
          <pc:sldMk cId="2373008467" sldId="341"/>
        </pc:sldMkLst>
        <pc:spChg chg="add mod ord">
          <ac:chgData name="Mariam Moeen" userId="S::mariam.moeen@ssaihq.com::c1b69b68-cc1f-484d-ad57-73624a873c43" providerId="AD" clId="Web-{CDCE3A2D-89E9-4C6E-97A9-DFD29534D524}" dt="2021-11-04T22:44:52.072" v="5099" actId="1076"/>
          <ac:spMkLst>
            <pc:docMk/>
            <pc:sldMk cId="2373008467" sldId="341"/>
            <ac:spMk id="3" creationId="{9924ECD8-1477-43F5-AEC8-23B5180F4F83}"/>
          </ac:spMkLst>
        </pc:spChg>
        <pc:spChg chg="del">
          <ac:chgData name="Mariam Moeen" userId="S::mariam.moeen@ssaihq.com::c1b69b68-cc1f-484d-ad57-73624a873c43" providerId="AD" clId="Web-{CDCE3A2D-89E9-4C6E-97A9-DFD29534D524}" dt="2021-11-04T22:44:07.540" v="5090"/>
          <ac:spMkLst>
            <pc:docMk/>
            <pc:sldMk cId="2373008467" sldId="341"/>
            <ac:spMk id="19" creationId="{48F14F1F-D2C7-41DA-A574-9968094D283F}"/>
          </ac:spMkLst>
        </pc:spChg>
        <pc:grpChg chg="add del">
          <ac:chgData name="Mariam Moeen" userId="S::mariam.moeen@ssaihq.com::c1b69b68-cc1f-484d-ad57-73624a873c43" providerId="AD" clId="Web-{CDCE3A2D-89E9-4C6E-97A9-DFD29534D524}" dt="2021-11-04T21:52:34.337" v="3982"/>
          <ac:grpSpMkLst>
            <pc:docMk/>
            <pc:sldMk cId="2373008467" sldId="341"/>
            <ac:grpSpMk id="16" creationId="{3059AAA8-126F-4339-8194-D33222684569}"/>
          </ac:grpSpMkLst>
        </pc:grpChg>
        <pc:grpChg chg="add ord">
          <ac:chgData name="Mariam Moeen" userId="S::mariam.moeen@ssaihq.com::c1b69b68-cc1f-484d-ad57-73624a873c43" providerId="AD" clId="Web-{CDCE3A2D-89E9-4C6E-97A9-DFD29534D524}" dt="2021-11-04T21:53:42.199" v="4008"/>
          <ac:grpSpMkLst>
            <pc:docMk/>
            <pc:sldMk cId="2373008467" sldId="341"/>
            <ac:grpSpMk id="17" creationId="{12282629-43A8-476A-AA83-E8DDCC31FEB1}"/>
          </ac:grpSpMkLst>
        </pc:grpChg>
        <pc:picChg chg="mod">
          <ac:chgData name="Mariam Moeen" userId="S::mariam.moeen@ssaihq.com::c1b69b68-cc1f-484d-ad57-73624a873c43" providerId="AD" clId="Web-{CDCE3A2D-89E9-4C6E-97A9-DFD29534D524}" dt="2021-11-04T21:48:14.923" v="3915" actId="1076"/>
          <ac:picMkLst>
            <pc:docMk/>
            <pc:sldMk cId="2373008467" sldId="341"/>
            <ac:picMk id="3" creationId="{29D1B28F-6291-429B-A43C-E1FF9A6DED3D}"/>
          </ac:picMkLst>
        </pc:picChg>
        <pc:picChg chg="del mod">
          <ac:chgData name="Mariam Moeen" userId="S::mariam.moeen@ssaihq.com::c1b69b68-cc1f-484d-ad57-73624a873c43" providerId="AD" clId="Web-{CDCE3A2D-89E9-4C6E-97A9-DFD29534D524}" dt="2021-11-04T21:45:55.934" v="3900"/>
          <ac:picMkLst>
            <pc:docMk/>
            <pc:sldMk cId="2373008467" sldId="341"/>
            <ac:picMk id="4" creationId="{D912531B-F098-4EBE-AC9C-97BE8C5E7721}"/>
          </ac:picMkLst>
        </pc:picChg>
        <pc:picChg chg="add del mod modCrop">
          <ac:chgData name="Mariam Moeen" userId="S::mariam.moeen@ssaihq.com::c1b69b68-cc1f-484d-ad57-73624a873c43" providerId="AD" clId="Web-{CDCE3A2D-89E9-4C6E-97A9-DFD29534D524}" dt="2021-11-04T21:51:29.632" v="3962"/>
          <ac:picMkLst>
            <pc:docMk/>
            <pc:sldMk cId="2373008467" sldId="341"/>
            <ac:picMk id="5" creationId="{20197BEF-D5EB-48A8-BBC6-88D5B6496BF5}"/>
          </ac:picMkLst>
        </pc:picChg>
        <pc:picChg chg="del mod">
          <ac:chgData name="Mariam Moeen" userId="S::mariam.moeen@ssaihq.com::c1b69b68-cc1f-484d-ad57-73624a873c43" providerId="AD" clId="Web-{CDCE3A2D-89E9-4C6E-97A9-DFD29534D524}" dt="2021-11-04T21:47:25.656" v="3907"/>
          <ac:picMkLst>
            <pc:docMk/>
            <pc:sldMk cId="2373008467" sldId="341"/>
            <ac:picMk id="6" creationId="{C2D5ACAB-50C1-409C-991D-44EE0352F37C}"/>
          </ac:picMkLst>
        </pc:picChg>
        <pc:picChg chg="add del mod">
          <ac:chgData name="Mariam Moeen" userId="S::mariam.moeen@ssaihq.com::c1b69b68-cc1f-484d-ad57-73624a873c43" providerId="AD" clId="Web-{CDCE3A2D-89E9-4C6E-97A9-DFD29534D524}" dt="2021-11-04T21:47:33.531" v="3908"/>
          <ac:picMkLst>
            <pc:docMk/>
            <pc:sldMk cId="2373008467" sldId="341"/>
            <ac:picMk id="7" creationId="{9464C56B-9923-4864-85FD-18DAEB31A7F1}"/>
          </ac:picMkLst>
        </pc:picChg>
        <pc:picChg chg="add del mod topLvl">
          <ac:chgData name="Mariam Moeen" userId="S::mariam.moeen@ssaihq.com::c1b69b68-cc1f-484d-ad57-73624a873c43" providerId="AD" clId="Web-{CDCE3A2D-89E9-4C6E-97A9-DFD29534D524}" dt="2021-11-04T21:53:05.291" v="4002" actId="1076"/>
          <ac:picMkLst>
            <pc:docMk/>
            <pc:sldMk cId="2373008467" sldId="341"/>
            <ac:picMk id="8" creationId="{DAB98FCC-4188-45FE-8A1E-68488BE71334}"/>
          </ac:picMkLst>
        </pc:picChg>
        <pc:picChg chg="add del mod topLvl">
          <ac:chgData name="Mariam Moeen" userId="S::mariam.moeen@ssaihq.com::c1b69b68-cc1f-484d-ad57-73624a873c43" providerId="AD" clId="Web-{CDCE3A2D-89E9-4C6E-97A9-DFD29534D524}" dt="2021-11-04T21:53:15.760" v="4003" actId="1076"/>
          <ac:picMkLst>
            <pc:docMk/>
            <pc:sldMk cId="2373008467" sldId="341"/>
            <ac:picMk id="9" creationId="{E37C8041-9E50-48B0-BBEC-41C72CF06636}"/>
          </ac:picMkLst>
        </pc:picChg>
        <pc:picChg chg="add del mod">
          <ac:chgData name="Mariam Moeen" userId="S::mariam.moeen@ssaihq.com::c1b69b68-cc1f-484d-ad57-73624a873c43" providerId="AD" clId="Web-{CDCE3A2D-89E9-4C6E-97A9-DFD29534D524}" dt="2021-11-04T21:48:32.986" v="3927"/>
          <ac:picMkLst>
            <pc:docMk/>
            <pc:sldMk cId="2373008467" sldId="341"/>
            <ac:picMk id="10" creationId="{F2165113-C49C-4C6B-B61D-5FBD1816DE9C}"/>
          </ac:picMkLst>
        </pc:picChg>
        <pc:picChg chg="add del mod topLvl">
          <ac:chgData name="Mariam Moeen" userId="S::mariam.moeen@ssaihq.com::c1b69b68-cc1f-484d-ad57-73624a873c43" providerId="AD" clId="Web-{CDCE3A2D-89E9-4C6E-97A9-DFD29534D524}" dt="2021-11-04T21:53:19.167" v="4004" actId="1076"/>
          <ac:picMkLst>
            <pc:docMk/>
            <pc:sldMk cId="2373008467" sldId="341"/>
            <ac:picMk id="11" creationId="{1CE971ED-9FB4-4BA6-8555-CB00E99C6DF5}"/>
          </ac:picMkLst>
        </pc:picChg>
        <pc:picChg chg="add mod ord">
          <ac:chgData name="Mariam Moeen" userId="S::mariam.moeen@ssaihq.com::c1b69b68-cc1f-484d-ad57-73624a873c43" providerId="AD" clId="Web-{CDCE3A2D-89E9-4C6E-97A9-DFD29534D524}" dt="2021-11-04T21:52:53.291" v="4000"/>
          <ac:picMkLst>
            <pc:docMk/>
            <pc:sldMk cId="2373008467" sldId="341"/>
            <ac:picMk id="12" creationId="{212668B5-A816-4560-B069-7A459DB24FC4}"/>
          </ac:picMkLst>
        </pc:picChg>
        <pc:picChg chg="add del mod topLvl">
          <ac:chgData name="Mariam Moeen" userId="S::mariam.moeen@ssaihq.com::c1b69b68-cc1f-484d-ad57-73624a873c43" providerId="AD" clId="Web-{CDCE3A2D-89E9-4C6E-97A9-DFD29534D524}" dt="2021-11-04T21:53:22.573" v="4005" actId="1076"/>
          <ac:picMkLst>
            <pc:docMk/>
            <pc:sldMk cId="2373008467" sldId="341"/>
            <ac:picMk id="13" creationId="{C3EED67B-9D34-4715-876E-415308245646}"/>
          </ac:picMkLst>
        </pc:picChg>
        <pc:picChg chg="mod">
          <ac:chgData name="Mariam Moeen" userId="S::mariam.moeen@ssaihq.com::c1b69b68-cc1f-484d-ad57-73624a873c43" providerId="AD" clId="Web-{CDCE3A2D-89E9-4C6E-97A9-DFD29534D524}" dt="2021-11-04T22:44:58.713" v="5100" actId="1076"/>
          <ac:picMkLst>
            <pc:docMk/>
            <pc:sldMk cId="2373008467" sldId="341"/>
            <ac:picMk id="14" creationId="{F81877CC-55C5-44B4-A6F8-50FACE8FA5D9}"/>
          </ac:picMkLst>
        </pc:picChg>
        <pc:picChg chg="add del mod ord topLvl">
          <ac:chgData name="Mariam Moeen" userId="S::mariam.moeen@ssaihq.com::c1b69b68-cc1f-484d-ad57-73624a873c43" providerId="AD" clId="Web-{CDCE3A2D-89E9-4C6E-97A9-DFD29534D524}" dt="2021-11-04T21:52:59.854" v="4001" actId="1076"/>
          <ac:picMkLst>
            <pc:docMk/>
            <pc:sldMk cId="2373008467" sldId="341"/>
            <ac:picMk id="15" creationId="{53E5CFEC-629D-4000-8AD4-28FCF5D770DC}"/>
          </ac:picMkLst>
        </pc:picChg>
      </pc:sldChg>
      <pc:sldChg chg="addSp delSp modSp modNotes">
        <pc:chgData name="Mariam Moeen" userId="S::mariam.moeen@ssaihq.com::c1b69b68-cc1f-484d-ad57-73624a873c43" providerId="AD" clId="Web-{CDCE3A2D-89E9-4C6E-97A9-DFD29534D524}" dt="2021-11-04T23:05:08.562" v="5262" actId="1076"/>
        <pc:sldMkLst>
          <pc:docMk/>
          <pc:sldMk cId="1922830654" sldId="342"/>
        </pc:sldMkLst>
        <pc:spChg chg="del">
          <ac:chgData name="Mariam Moeen" userId="S::mariam.moeen@ssaihq.com::c1b69b68-cc1f-484d-ad57-73624a873c43" providerId="AD" clId="Web-{CDCE3A2D-89E9-4C6E-97A9-DFD29534D524}" dt="2021-11-04T22:54:07.683" v="5145"/>
          <ac:spMkLst>
            <pc:docMk/>
            <pc:sldMk cId="1922830654" sldId="342"/>
            <ac:spMk id="6" creationId="{7B2B338F-AFA0-485B-9C04-48EE9554CDC4}"/>
          </ac:spMkLst>
        </pc:spChg>
        <pc:spChg chg="add mod">
          <ac:chgData name="Mariam Moeen" userId="S::mariam.moeen@ssaihq.com::c1b69b68-cc1f-484d-ad57-73624a873c43" providerId="AD" clId="Web-{CDCE3A2D-89E9-4C6E-97A9-DFD29534D524}" dt="2021-11-04T23:04:49.921" v="5258" actId="1076"/>
          <ac:spMkLst>
            <pc:docMk/>
            <pc:sldMk cId="1922830654" sldId="342"/>
            <ac:spMk id="10" creationId="{733B4FBC-FCDD-430A-9215-F160EBE7F942}"/>
          </ac:spMkLst>
        </pc:spChg>
        <pc:spChg chg="add mod">
          <ac:chgData name="Mariam Moeen" userId="S::mariam.moeen@ssaihq.com::c1b69b68-cc1f-484d-ad57-73624a873c43" providerId="AD" clId="Web-{CDCE3A2D-89E9-4C6E-97A9-DFD29534D524}" dt="2021-11-04T23:04:54.843" v="5259" actId="1076"/>
          <ac:spMkLst>
            <pc:docMk/>
            <pc:sldMk cId="1922830654" sldId="342"/>
            <ac:spMk id="12" creationId="{FEBC6233-DA85-4C9C-8DC8-2AD8BD51D4AB}"/>
          </ac:spMkLst>
        </pc:spChg>
        <pc:spChg chg="mod">
          <ac:chgData name="Mariam Moeen" userId="S::mariam.moeen@ssaihq.com::c1b69b68-cc1f-484d-ad57-73624a873c43" providerId="AD" clId="Web-{CDCE3A2D-89E9-4C6E-97A9-DFD29534D524}" dt="2021-11-04T23:04:46.483" v="5257" actId="1076"/>
          <ac:spMkLst>
            <pc:docMk/>
            <pc:sldMk cId="1922830654" sldId="342"/>
            <ac:spMk id="15" creationId="{D6190A79-30FB-4E4A-B68C-80CE57242AB6}"/>
          </ac:spMkLst>
        </pc:spChg>
        <pc:picChg chg="add mod">
          <ac:chgData name="Mariam Moeen" userId="S::mariam.moeen@ssaihq.com::c1b69b68-cc1f-484d-ad57-73624a873c43" providerId="AD" clId="Web-{CDCE3A2D-89E9-4C6E-97A9-DFD29534D524}" dt="2021-11-04T23:05:00.281" v="5260" actId="1076"/>
          <ac:picMkLst>
            <pc:docMk/>
            <pc:sldMk cId="1922830654" sldId="342"/>
            <ac:picMk id="8" creationId="{542DBED6-9CDF-438E-9C37-757A214CC09D}"/>
          </ac:picMkLst>
        </pc:picChg>
        <pc:picChg chg="add mod">
          <ac:chgData name="Mariam Moeen" userId="S::mariam.moeen@ssaihq.com::c1b69b68-cc1f-484d-ad57-73624a873c43" providerId="AD" clId="Web-{CDCE3A2D-89E9-4C6E-97A9-DFD29534D524}" dt="2021-11-04T23:05:06.328" v="5261" actId="1076"/>
          <ac:picMkLst>
            <pc:docMk/>
            <pc:sldMk cId="1922830654" sldId="342"/>
            <ac:picMk id="16" creationId="{B428837C-1359-4085-9C37-0D52654D1D37}"/>
          </ac:picMkLst>
        </pc:picChg>
        <pc:picChg chg="add mod">
          <ac:chgData name="Mariam Moeen" userId="S::mariam.moeen@ssaihq.com::c1b69b68-cc1f-484d-ad57-73624a873c43" providerId="AD" clId="Web-{CDCE3A2D-89E9-4C6E-97A9-DFD29534D524}" dt="2021-11-04T23:05:08.562" v="5262" actId="1076"/>
          <ac:picMkLst>
            <pc:docMk/>
            <pc:sldMk cId="1922830654" sldId="342"/>
            <ac:picMk id="17" creationId="{5C419243-8FC5-4D6B-9AB8-5A1C444B40C9}"/>
          </ac:picMkLst>
        </pc:picChg>
      </pc:sldChg>
      <pc:sldChg chg="addSp delSp modSp add ord replId">
        <pc:chgData name="Mariam Moeen" userId="S::mariam.moeen@ssaihq.com::c1b69b68-cc1f-484d-ad57-73624a873c43" providerId="AD" clId="Web-{CDCE3A2D-89E9-4C6E-97A9-DFD29534D524}" dt="2021-11-04T22:51:25.366" v="5143" actId="1076"/>
        <pc:sldMkLst>
          <pc:docMk/>
          <pc:sldMk cId="1139480406" sldId="343"/>
        </pc:sldMkLst>
        <pc:spChg chg="add mod">
          <ac:chgData name="Mariam Moeen" userId="S::mariam.moeen@ssaihq.com::c1b69b68-cc1f-484d-ad57-73624a873c43" providerId="AD" clId="Web-{CDCE3A2D-89E9-4C6E-97A9-DFD29534D524}" dt="2021-11-04T22:48:30.720" v="5128" actId="1076"/>
          <ac:spMkLst>
            <pc:docMk/>
            <pc:sldMk cId="1139480406" sldId="343"/>
            <ac:spMk id="2" creationId="{25BEA377-BEF8-43E0-9AE6-A8D80DB30CD1}"/>
          </ac:spMkLst>
        </pc:spChg>
        <pc:spChg chg="mod">
          <ac:chgData name="Mariam Moeen" userId="S::mariam.moeen@ssaihq.com::c1b69b68-cc1f-484d-ad57-73624a873c43" providerId="AD" clId="Web-{CDCE3A2D-89E9-4C6E-97A9-DFD29534D524}" dt="2021-11-04T22:04:15.343" v="4249" actId="20577"/>
          <ac:spMkLst>
            <pc:docMk/>
            <pc:sldMk cId="1139480406" sldId="343"/>
            <ac:spMk id="3" creationId="{77C22039-D984-42DE-9DDD-E3297A33E56F}"/>
          </ac:spMkLst>
        </pc:spChg>
        <pc:spChg chg="add del mod">
          <ac:chgData name="Mariam Moeen" userId="S::mariam.moeen@ssaihq.com::c1b69b68-cc1f-484d-ad57-73624a873c43" providerId="AD" clId="Web-{CDCE3A2D-89E9-4C6E-97A9-DFD29534D524}" dt="2021-11-04T22:11:24.168" v="4325"/>
          <ac:spMkLst>
            <pc:docMk/>
            <pc:sldMk cId="1139480406" sldId="343"/>
            <ac:spMk id="4" creationId="{59038C7C-1FA5-4E0E-95A4-87790792603A}"/>
          </ac:spMkLst>
        </pc:spChg>
        <pc:spChg chg="del">
          <ac:chgData name="Mariam Moeen" userId="S::mariam.moeen@ssaihq.com::c1b69b68-cc1f-484d-ad57-73624a873c43" providerId="AD" clId="Web-{CDCE3A2D-89E9-4C6E-97A9-DFD29534D524}" dt="2021-11-04T22:18:52.979" v="4422"/>
          <ac:spMkLst>
            <pc:docMk/>
            <pc:sldMk cId="1139480406" sldId="343"/>
            <ac:spMk id="4" creationId="{E5419353-9996-40BE-B395-A0E30ECE3DC8}"/>
          </ac:spMkLst>
        </pc:spChg>
        <pc:spChg chg="add mod">
          <ac:chgData name="Mariam Moeen" userId="S::mariam.moeen@ssaihq.com::c1b69b68-cc1f-484d-ad57-73624a873c43" providerId="AD" clId="Web-{CDCE3A2D-89E9-4C6E-97A9-DFD29534D524}" dt="2021-11-04T22:48:26.423" v="5127" actId="1076"/>
          <ac:spMkLst>
            <pc:docMk/>
            <pc:sldMk cId="1139480406" sldId="343"/>
            <ac:spMk id="5" creationId="{E1B18B90-7E93-47B6-B4B7-FF86B706DF20}"/>
          </ac:spMkLst>
        </pc:spChg>
        <pc:spChg chg="add del">
          <ac:chgData name="Mariam Moeen" userId="S::mariam.moeen@ssaihq.com::c1b69b68-cc1f-484d-ad57-73624a873c43" providerId="AD" clId="Web-{CDCE3A2D-89E9-4C6E-97A9-DFD29534D524}" dt="2021-11-04T22:12:05.482" v="4328"/>
          <ac:spMkLst>
            <pc:docMk/>
            <pc:sldMk cId="1139480406" sldId="343"/>
            <ac:spMk id="13" creationId="{58345FD5-FBD2-4FB7-A171-4CF6139E02E7}"/>
          </ac:spMkLst>
        </pc:spChg>
        <pc:spChg chg="del">
          <ac:chgData name="Mariam Moeen" userId="S::mariam.moeen@ssaihq.com::c1b69b68-cc1f-484d-ad57-73624a873c43" providerId="AD" clId="Web-{CDCE3A2D-89E9-4C6E-97A9-DFD29534D524}" dt="2021-11-04T22:09:34.384" v="4288"/>
          <ac:spMkLst>
            <pc:docMk/>
            <pc:sldMk cId="1139480406" sldId="343"/>
            <ac:spMk id="15" creationId="{D6190A79-30FB-4E4A-B68C-80CE57242AB6}"/>
          </ac:spMkLst>
        </pc:spChg>
        <pc:spChg chg="mod">
          <ac:chgData name="Mariam Moeen" userId="S::mariam.moeen@ssaihq.com::c1b69b68-cc1f-484d-ad57-73624a873c43" providerId="AD" clId="Web-{CDCE3A2D-89E9-4C6E-97A9-DFD29534D524}" dt="2021-11-04T22:50:36.239" v="5141" actId="1076"/>
          <ac:spMkLst>
            <pc:docMk/>
            <pc:sldMk cId="1139480406" sldId="343"/>
            <ac:spMk id="18" creationId="{F1DBC3C9-36A2-483E-AC25-E28EE0E23B7D}"/>
          </ac:spMkLst>
        </pc:spChg>
        <pc:spChg chg="add mod">
          <ac:chgData name="Mariam Moeen" userId="S::mariam.moeen@ssaihq.com::c1b69b68-cc1f-484d-ad57-73624a873c43" providerId="AD" clId="Web-{CDCE3A2D-89E9-4C6E-97A9-DFD29534D524}" dt="2021-11-04T22:50:17.285" v="5138" actId="1076"/>
          <ac:spMkLst>
            <pc:docMk/>
            <pc:sldMk cId="1139480406" sldId="343"/>
            <ac:spMk id="159" creationId="{6C76D5A2-DAD6-4D63-9202-59390A753E2A}"/>
          </ac:spMkLst>
        </pc:spChg>
        <pc:spChg chg="add del">
          <ac:chgData name="Mariam Moeen" userId="S::mariam.moeen@ssaihq.com::c1b69b68-cc1f-484d-ad57-73624a873c43" providerId="AD" clId="Web-{CDCE3A2D-89E9-4C6E-97A9-DFD29534D524}" dt="2021-11-04T22:14:57.534" v="4363"/>
          <ac:spMkLst>
            <pc:docMk/>
            <pc:sldMk cId="1139480406" sldId="343"/>
            <ac:spMk id="160" creationId="{3A949497-1B40-495A-BE27-770659454240}"/>
          </ac:spMkLst>
        </pc:spChg>
        <pc:spChg chg="add del mod">
          <ac:chgData name="Mariam Moeen" userId="S::mariam.moeen@ssaihq.com::c1b69b68-cc1f-484d-ad57-73624a873c43" providerId="AD" clId="Web-{CDCE3A2D-89E9-4C6E-97A9-DFD29534D524}" dt="2021-11-04T22:15:41.848" v="4378"/>
          <ac:spMkLst>
            <pc:docMk/>
            <pc:sldMk cId="1139480406" sldId="343"/>
            <ac:spMk id="161" creationId="{35D9F286-4EDE-4C43-94BF-0A6D221FE36B}"/>
          </ac:spMkLst>
        </pc:spChg>
        <pc:spChg chg="add del mod">
          <ac:chgData name="Mariam Moeen" userId="S::mariam.moeen@ssaihq.com::c1b69b68-cc1f-484d-ad57-73624a873c43" providerId="AD" clId="Web-{CDCE3A2D-89E9-4C6E-97A9-DFD29534D524}" dt="2021-11-04T22:16:46.350" v="4389"/>
          <ac:spMkLst>
            <pc:docMk/>
            <pc:sldMk cId="1139480406" sldId="343"/>
            <ac:spMk id="162" creationId="{D56A0AA0-44FD-4330-9B85-361ECF574D35}"/>
          </ac:spMkLst>
        </pc:spChg>
        <pc:spChg chg="add del mod">
          <ac:chgData name="Mariam Moeen" userId="S::mariam.moeen@ssaihq.com::c1b69b68-cc1f-484d-ad57-73624a873c43" providerId="AD" clId="Web-{CDCE3A2D-89E9-4C6E-97A9-DFD29534D524}" dt="2021-11-04T22:15:37.691" v="4377"/>
          <ac:spMkLst>
            <pc:docMk/>
            <pc:sldMk cId="1139480406" sldId="343"/>
            <ac:spMk id="163" creationId="{A760F89E-DEF3-473D-9DF6-4A887F16580F}"/>
          </ac:spMkLst>
        </pc:spChg>
        <pc:spChg chg="add mod">
          <ac:chgData name="Mariam Moeen" userId="S::mariam.moeen@ssaihq.com::c1b69b68-cc1f-484d-ad57-73624a873c43" providerId="AD" clId="Web-{CDCE3A2D-89E9-4C6E-97A9-DFD29534D524}" dt="2021-11-04T22:50:06.644" v="5136" actId="1076"/>
          <ac:spMkLst>
            <pc:docMk/>
            <pc:sldMk cId="1139480406" sldId="343"/>
            <ac:spMk id="164" creationId="{02CDDA7B-F5D4-4E49-91FE-784DCADE0A6E}"/>
          </ac:spMkLst>
        </pc:spChg>
        <pc:spChg chg="add del mod">
          <ac:chgData name="Mariam Moeen" userId="S::mariam.moeen@ssaihq.com::c1b69b68-cc1f-484d-ad57-73624a873c43" providerId="AD" clId="Web-{CDCE3A2D-89E9-4C6E-97A9-DFD29534D524}" dt="2021-11-04T22:25:49.648" v="4601"/>
          <ac:spMkLst>
            <pc:docMk/>
            <pc:sldMk cId="1139480406" sldId="343"/>
            <ac:spMk id="165" creationId="{130CC616-233A-4A9A-B4AC-C06B5B5BC5AF}"/>
          </ac:spMkLst>
        </pc:spChg>
        <pc:spChg chg="add del mod">
          <ac:chgData name="Mariam Moeen" userId="S::mariam.moeen@ssaihq.com::c1b69b68-cc1f-484d-ad57-73624a873c43" providerId="AD" clId="Web-{CDCE3A2D-89E9-4C6E-97A9-DFD29534D524}" dt="2021-11-04T22:25:49.648" v="4600"/>
          <ac:spMkLst>
            <pc:docMk/>
            <pc:sldMk cId="1139480406" sldId="343"/>
            <ac:spMk id="166" creationId="{9D3A2B1C-74E8-43AE-A6C0-D354133BFD41}"/>
          </ac:spMkLst>
        </pc:spChg>
        <pc:spChg chg="add del mod">
          <ac:chgData name="Mariam Moeen" userId="S::mariam.moeen@ssaihq.com::c1b69b68-cc1f-484d-ad57-73624a873c43" providerId="AD" clId="Web-{CDCE3A2D-89E9-4C6E-97A9-DFD29534D524}" dt="2021-11-04T22:25:49.648" v="4599"/>
          <ac:spMkLst>
            <pc:docMk/>
            <pc:sldMk cId="1139480406" sldId="343"/>
            <ac:spMk id="167" creationId="{57AC52D5-998E-4E88-87F5-71B9F4734DFD}"/>
          </ac:spMkLst>
        </pc:spChg>
        <pc:spChg chg="add mod">
          <ac:chgData name="Mariam Moeen" userId="S::mariam.moeen@ssaihq.com::c1b69b68-cc1f-484d-ad57-73624a873c43" providerId="AD" clId="Web-{CDCE3A2D-89E9-4C6E-97A9-DFD29534D524}" dt="2021-11-04T22:48:20.782" v="5125" actId="1076"/>
          <ac:spMkLst>
            <pc:docMk/>
            <pc:sldMk cId="1139480406" sldId="343"/>
            <ac:spMk id="168" creationId="{340126A0-83A2-435E-A130-5A784D38A818}"/>
          </ac:spMkLst>
        </pc:spChg>
        <pc:spChg chg="add del mod">
          <ac:chgData name="Mariam Moeen" userId="S::mariam.moeen@ssaihq.com::c1b69b68-cc1f-484d-ad57-73624a873c43" providerId="AD" clId="Web-{CDCE3A2D-89E9-4C6E-97A9-DFD29534D524}" dt="2021-11-04T22:25:49.648" v="4598"/>
          <ac:spMkLst>
            <pc:docMk/>
            <pc:sldMk cId="1139480406" sldId="343"/>
            <ac:spMk id="169" creationId="{7F539BE2-175C-499C-A8CA-7D52778DC1EF}"/>
          </ac:spMkLst>
        </pc:spChg>
        <pc:spChg chg="add del mod">
          <ac:chgData name="Mariam Moeen" userId="S::mariam.moeen@ssaihq.com::c1b69b68-cc1f-484d-ad57-73624a873c43" providerId="AD" clId="Web-{CDCE3A2D-89E9-4C6E-97A9-DFD29534D524}" dt="2021-11-04T22:25:49.648" v="4597"/>
          <ac:spMkLst>
            <pc:docMk/>
            <pc:sldMk cId="1139480406" sldId="343"/>
            <ac:spMk id="170" creationId="{2F4577AD-99C9-42FE-8272-4260C31D74F9}"/>
          </ac:spMkLst>
        </pc:spChg>
        <pc:spChg chg="add del mod">
          <ac:chgData name="Mariam Moeen" userId="S::mariam.moeen@ssaihq.com::c1b69b68-cc1f-484d-ad57-73624a873c43" providerId="AD" clId="Web-{CDCE3A2D-89E9-4C6E-97A9-DFD29534D524}" dt="2021-11-04T22:25:53.398" v="4602"/>
          <ac:spMkLst>
            <pc:docMk/>
            <pc:sldMk cId="1139480406" sldId="343"/>
            <ac:spMk id="171" creationId="{6453E926-446F-43D9-9A58-1C3992E43F83}"/>
          </ac:spMkLst>
        </pc:spChg>
        <pc:spChg chg="add mod">
          <ac:chgData name="Mariam Moeen" userId="S::mariam.moeen@ssaihq.com::c1b69b68-cc1f-484d-ad57-73624a873c43" providerId="AD" clId="Web-{CDCE3A2D-89E9-4C6E-97A9-DFD29534D524}" dt="2021-11-04T22:50:36.239" v="5140" actId="1076"/>
          <ac:spMkLst>
            <pc:docMk/>
            <pc:sldMk cId="1139480406" sldId="343"/>
            <ac:spMk id="172" creationId="{1C9CAE57-A2AA-4198-95E4-842B458F2FFA}"/>
          </ac:spMkLst>
        </pc:spChg>
        <pc:spChg chg="add mod">
          <ac:chgData name="Mariam Moeen" userId="S::mariam.moeen@ssaihq.com::c1b69b68-cc1f-484d-ad57-73624a873c43" providerId="AD" clId="Web-{CDCE3A2D-89E9-4C6E-97A9-DFD29534D524}" dt="2021-11-04T22:51:25.366" v="5143" actId="1076"/>
          <ac:spMkLst>
            <pc:docMk/>
            <pc:sldMk cId="1139480406" sldId="343"/>
            <ac:spMk id="173" creationId="{3D7D95CA-469D-44D7-83FA-9D9C5F7EC0E7}"/>
          </ac:spMkLst>
        </pc:spChg>
        <pc:spChg chg="add mod">
          <ac:chgData name="Mariam Moeen" userId="S::mariam.moeen@ssaihq.com::c1b69b68-cc1f-484d-ad57-73624a873c43" providerId="AD" clId="Web-{CDCE3A2D-89E9-4C6E-97A9-DFD29534D524}" dt="2021-11-04T22:50:06.660" v="5137" actId="1076"/>
          <ac:spMkLst>
            <pc:docMk/>
            <pc:sldMk cId="1139480406" sldId="343"/>
            <ac:spMk id="174" creationId="{D9F31CD8-6E74-4D78-B533-27165A14E839}"/>
          </ac:spMkLst>
        </pc:spChg>
        <pc:spChg chg="add del mod">
          <ac:chgData name="Mariam Moeen" userId="S::mariam.moeen@ssaihq.com::c1b69b68-cc1f-484d-ad57-73624a873c43" providerId="AD" clId="Web-{CDCE3A2D-89E9-4C6E-97A9-DFD29534D524}" dt="2021-11-04T22:25:49.648" v="4596"/>
          <ac:spMkLst>
            <pc:docMk/>
            <pc:sldMk cId="1139480406" sldId="343"/>
            <ac:spMk id="175" creationId="{C0130743-9159-4F20-9670-C5F81614495D}"/>
          </ac:spMkLst>
        </pc:spChg>
        <pc:spChg chg="add del mod">
          <ac:chgData name="Mariam Moeen" userId="S::mariam.moeen@ssaihq.com::c1b69b68-cc1f-484d-ad57-73624a873c43" providerId="AD" clId="Web-{CDCE3A2D-89E9-4C6E-97A9-DFD29534D524}" dt="2021-11-04T22:25:49.648" v="4595"/>
          <ac:spMkLst>
            <pc:docMk/>
            <pc:sldMk cId="1139480406" sldId="343"/>
            <ac:spMk id="176" creationId="{19FFACC3-4941-4A7E-858A-CC43FC82C974}"/>
          </ac:spMkLst>
        </pc:spChg>
        <pc:spChg chg="add del mod">
          <ac:chgData name="Mariam Moeen" userId="S::mariam.moeen@ssaihq.com::c1b69b68-cc1f-484d-ad57-73624a873c43" providerId="AD" clId="Web-{CDCE3A2D-89E9-4C6E-97A9-DFD29534D524}" dt="2021-11-04T22:25:49.648" v="4594"/>
          <ac:spMkLst>
            <pc:docMk/>
            <pc:sldMk cId="1139480406" sldId="343"/>
            <ac:spMk id="177" creationId="{AF95EB07-AF1B-4E8C-B00A-6AF14107E571}"/>
          </ac:spMkLst>
        </pc:spChg>
        <pc:spChg chg="add mod">
          <ac:chgData name="Mariam Moeen" userId="S::mariam.moeen@ssaihq.com::c1b69b68-cc1f-484d-ad57-73624a873c43" providerId="AD" clId="Web-{CDCE3A2D-89E9-4C6E-97A9-DFD29534D524}" dt="2021-11-04T22:50:46.286" v="5142" actId="1076"/>
          <ac:spMkLst>
            <pc:docMk/>
            <pc:sldMk cId="1139480406" sldId="343"/>
            <ac:spMk id="178" creationId="{E64B71C6-665E-4BF5-B9A1-79851393C769}"/>
          </ac:spMkLst>
        </pc:spChg>
        <pc:spChg chg="add del mod">
          <ac:chgData name="Mariam Moeen" userId="S::mariam.moeen@ssaihq.com::c1b69b68-cc1f-484d-ad57-73624a873c43" providerId="AD" clId="Web-{CDCE3A2D-89E9-4C6E-97A9-DFD29534D524}" dt="2021-11-04T22:26:46.102" v="4646"/>
          <ac:spMkLst>
            <pc:docMk/>
            <pc:sldMk cId="1139480406" sldId="343"/>
            <ac:spMk id="179" creationId="{C362130F-E93C-4099-AE8F-59D12B65A031}"/>
          </ac:spMkLst>
        </pc:spChg>
        <pc:spChg chg="add del mod">
          <ac:chgData name="Mariam Moeen" userId="S::mariam.moeen@ssaihq.com::c1b69b68-cc1f-484d-ad57-73624a873c43" providerId="AD" clId="Web-{CDCE3A2D-89E9-4C6E-97A9-DFD29534D524}" dt="2021-11-04T22:25:49.648" v="4593"/>
          <ac:spMkLst>
            <pc:docMk/>
            <pc:sldMk cId="1139480406" sldId="343"/>
            <ac:spMk id="180" creationId="{CECACB3D-8B1B-45F6-A080-036C2CF60361}"/>
          </ac:spMkLst>
        </pc:spChg>
        <pc:spChg chg="add del mod">
          <ac:chgData name="Mariam Moeen" userId="S::mariam.moeen@ssaihq.com::c1b69b68-cc1f-484d-ad57-73624a873c43" providerId="AD" clId="Web-{CDCE3A2D-89E9-4C6E-97A9-DFD29534D524}" dt="2021-11-04T22:25:49.648" v="4592"/>
          <ac:spMkLst>
            <pc:docMk/>
            <pc:sldMk cId="1139480406" sldId="343"/>
            <ac:spMk id="181" creationId="{1A64C377-7B5B-43E7-99D3-96B45B70F8E0}"/>
          </ac:spMkLst>
        </pc:spChg>
        <pc:spChg chg="add del mod">
          <ac:chgData name="Mariam Moeen" userId="S::mariam.moeen@ssaihq.com::c1b69b68-cc1f-484d-ad57-73624a873c43" providerId="AD" clId="Web-{CDCE3A2D-89E9-4C6E-97A9-DFD29534D524}" dt="2021-11-04T22:25:49.632" v="4591"/>
          <ac:spMkLst>
            <pc:docMk/>
            <pc:sldMk cId="1139480406" sldId="343"/>
            <ac:spMk id="182" creationId="{0DE4280E-43DF-44ED-B5B7-9D4B04DAFD6B}"/>
          </ac:spMkLst>
        </pc:spChg>
        <pc:spChg chg="add del">
          <ac:chgData name="Mariam Moeen" userId="S::mariam.moeen@ssaihq.com::c1b69b68-cc1f-484d-ad57-73624a873c43" providerId="AD" clId="Web-{CDCE3A2D-89E9-4C6E-97A9-DFD29534D524}" dt="2021-11-04T22:26:01.679" v="4604"/>
          <ac:spMkLst>
            <pc:docMk/>
            <pc:sldMk cId="1139480406" sldId="343"/>
            <ac:spMk id="183" creationId="{66BEFDDD-8587-4812-9BDF-3EF6E9D06511}"/>
          </ac:spMkLst>
        </pc:spChg>
        <pc:spChg chg="add mod">
          <ac:chgData name="Mariam Moeen" userId="S::mariam.moeen@ssaihq.com::c1b69b68-cc1f-484d-ad57-73624a873c43" providerId="AD" clId="Web-{CDCE3A2D-89E9-4C6E-97A9-DFD29534D524}" dt="2021-11-04T22:39:15.500" v="5045" actId="1076"/>
          <ac:spMkLst>
            <pc:docMk/>
            <pc:sldMk cId="1139480406" sldId="343"/>
            <ac:spMk id="184" creationId="{339AE9A7-40BC-42AA-B673-A55818DEFB1E}"/>
          </ac:spMkLst>
        </pc:spChg>
        <pc:spChg chg="add mod">
          <ac:chgData name="Mariam Moeen" userId="S::mariam.moeen@ssaihq.com::c1b69b68-cc1f-484d-ad57-73624a873c43" providerId="AD" clId="Web-{CDCE3A2D-89E9-4C6E-97A9-DFD29534D524}" dt="2021-11-04T22:41:26.707" v="5065" actId="1076"/>
          <ac:spMkLst>
            <pc:docMk/>
            <pc:sldMk cId="1139480406" sldId="343"/>
            <ac:spMk id="185" creationId="{E91203D8-A32F-4A0C-B55A-2F4A57BDE59F}"/>
          </ac:spMkLst>
        </pc:spChg>
        <pc:spChg chg="add mod">
          <ac:chgData name="Mariam Moeen" userId="S::mariam.moeen@ssaihq.com::c1b69b68-cc1f-484d-ad57-73624a873c43" providerId="AD" clId="Web-{CDCE3A2D-89E9-4C6E-97A9-DFD29534D524}" dt="2021-11-04T22:41:34.332" v="5066" actId="1076"/>
          <ac:spMkLst>
            <pc:docMk/>
            <pc:sldMk cId="1139480406" sldId="343"/>
            <ac:spMk id="186" creationId="{BD15C778-CBF2-4AC1-8E9D-DC45F73A0A47}"/>
          </ac:spMkLst>
        </pc:spChg>
        <pc:spChg chg="add mod">
          <ac:chgData name="Mariam Moeen" userId="S::mariam.moeen@ssaihq.com::c1b69b68-cc1f-484d-ad57-73624a873c43" providerId="AD" clId="Web-{CDCE3A2D-89E9-4C6E-97A9-DFD29534D524}" dt="2021-11-04T22:41:46.301" v="5068" actId="14100"/>
          <ac:spMkLst>
            <pc:docMk/>
            <pc:sldMk cId="1139480406" sldId="343"/>
            <ac:spMk id="187" creationId="{2033E963-2013-4B86-9D6C-46E1F1F3A467}"/>
          </ac:spMkLst>
        </pc:spChg>
        <pc:spChg chg="add mod">
          <ac:chgData name="Mariam Moeen" userId="S::mariam.moeen@ssaihq.com::c1b69b68-cc1f-484d-ad57-73624a873c43" providerId="AD" clId="Web-{CDCE3A2D-89E9-4C6E-97A9-DFD29534D524}" dt="2021-11-04T22:36:40.058" v="4909" actId="1076"/>
          <ac:spMkLst>
            <pc:docMk/>
            <pc:sldMk cId="1139480406" sldId="343"/>
            <ac:spMk id="188" creationId="{665AF11A-7A2C-441F-B105-1A90DC93110B}"/>
          </ac:spMkLst>
        </pc:spChg>
        <pc:spChg chg="add mod">
          <ac:chgData name="Mariam Moeen" userId="S::mariam.moeen@ssaihq.com::c1b69b68-cc1f-484d-ad57-73624a873c43" providerId="AD" clId="Web-{CDCE3A2D-89E9-4C6E-97A9-DFD29534D524}" dt="2021-11-04T22:41:23.379" v="5064" actId="1076"/>
          <ac:spMkLst>
            <pc:docMk/>
            <pc:sldMk cId="1139480406" sldId="343"/>
            <ac:spMk id="189" creationId="{40FA479B-58DF-421D-B46F-BB8FE2A3A9E0}"/>
          </ac:spMkLst>
        </pc:spChg>
        <pc:spChg chg="add mod">
          <ac:chgData name="Mariam Moeen" userId="S::mariam.moeen@ssaihq.com::c1b69b68-cc1f-484d-ad57-73624a873c43" providerId="AD" clId="Web-{CDCE3A2D-89E9-4C6E-97A9-DFD29534D524}" dt="2021-11-04T22:36:30.432" v="4907" actId="20577"/>
          <ac:spMkLst>
            <pc:docMk/>
            <pc:sldMk cId="1139480406" sldId="343"/>
            <ac:spMk id="190" creationId="{E26262C7-C797-4B9A-BF6E-CE09A4F6A9B9}"/>
          </ac:spMkLst>
        </pc:spChg>
        <pc:spChg chg="add del">
          <ac:chgData name="Mariam Moeen" userId="S::mariam.moeen@ssaihq.com::c1b69b68-cc1f-484d-ad57-73624a873c43" providerId="AD" clId="Web-{CDCE3A2D-89E9-4C6E-97A9-DFD29534D524}" dt="2021-11-04T22:37:59.138" v="4921"/>
          <ac:spMkLst>
            <pc:docMk/>
            <pc:sldMk cId="1139480406" sldId="343"/>
            <ac:spMk id="191" creationId="{951792CB-FDA8-4871-BBBC-5DEDDAE25463}"/>
          </ac:spMkLst>
        </pc:spChg>
        <pc:spChg chg="add del mod">
          <ac:chgData name="Mariam Moeen" userId="S::mariam.moeen@ssaihq.com::c1b69b68-cc1f-484d-ad57-73624a873c43" providerId="AD" clId="Web-{CDCE3A2D-89E9-4C6E-97A9-DFD29534D524}" dt="2021-11-04T22:40:43.596" v="5059"/>
          <ac:spMkLst>
            <pc:docMk/>
            <pc:sldMk cId="1139480406" sldId="343"/>
            <ac:spMk id="192" creationId="{12FBCACC-6074-4855-B292-AFFF31A31171}"/>
          </ac:spMkLst>
        </pc:spChg>
        <pc:spChg chg="add mod">
          <ac:chgData name="Mariam Moeen" userId="S::mariam.moeen@ssaihq.com::c1b69b68-cc1f-484d-ad57-73624a873c43" providerId="AD" clId="Web-{CDCE3A2D-89E9-4C6E-97A9-DFD29534D524}" dt="2021-11-04T22:42:16.224" v="5081" actId="20577"/>
          <ac:spMkLst>
            <pc:docMk/>
            <pc:sldMk cId="1139480406" sldId="343"/>
            <ac:spMk id="193" creationId="{3CFEB052-6D95-4BCF-8012-10988D150A99}"/>
          </ac:spMkLst>
        </pc:spChg>
        <pc:spChg chg="add mod">
          <ac:chgData name="Mariam Moeen" userId="S::mariam.moeen@ssaihq.com::c1b69b68-cc1f-484d-ad57-73624a873c43" providerId="AD" clId="Web-{CDCE3A2D-89E9-4C6E-97A9-DFD29534D524}" dt="2021-11-04T22:48:06.391" v="5124" actId="1076"/>
          <ac:spMkLst>
            <pc:docMk/>
            <pc:sldMk cId="1139480406" sldId="343"/>
            <ac:spMk id="194" creationId="{D55CF89A-CB6A-43C2-B6E8-52C5166FDF99}"/>
          </ac:spMkLst>
        </pc:spChg>
        <pc:graphicFrameChg chg="add del mod modGraphic">
          <ac:chgData name="Mariam Moeen" userId="S::mariam.moeen@ssaihq.com::c1b69b68-cc1f-484d-ad57-73624a873c43" providerId="AD" clId="Web-{CDCE3A2D-89E9-4C6E-97A9-DFD29534D524}" dt="2021-11-04T22:14:37.815" v="4357"/>
          <ac:graphicFrameMkLst>
            <pc:docMk/>
            <pc:sldMk cId="1139480406" sldId="343"/>
            <ac:graphicFrameMk id="6" creationId="{8D0172B8-F7C5-48FD-AE21-696BD5B8A7D7}"/>
          </ac:graphicFrameMkLst>
        </pc:graphicFrameChg>
      </pc:sldChg>
    </pc:docChg>
  </pc:docChgLst>
  <pc:docChgLst>
    <pc:chgData name="Helen Turvene" userId="S::helen.turvene@ssaihq.com::db5d54d0-6c93-4317-9972-321b80b94d61" providerId="AD" clId="Web-{ACAD6CEE-2C9A-4D8F-BEE1-C5CC432B5F97}"/>
    <pc:docChg chg="modSld">
      <pc:chgData name="Helen Turvene" userId="S::helen.turvene@ssaihq.com::db5d54d0-6c93-4317-9972-321b80b94d61" providerId="AD" clId="Web-{ACAD6CEE-2C9A-4D8F-BEE1-C5CC432B5F97}" dt="2021-11-02T16:28:18.034" v="83"/>
      <pc:docMkLst>
        <pc:docMk/>
      </pc:docMkLst>
      <pc:sldChg chg="addSp delSp modSp modNotes">
        <pc:chgData name="Helen Turvene" userId="S::helen.turvene@ssaihq.com::db5d54d0-6c93-4317-9972-321b80b94d61" providerId="AD" clId="Web-{ACAD6CEE-2C9A-4D8F-BEE1-C5CC432B5F97}" dt="2021-11-02T16:28:18.034" v="83"/>
        <pc:sldMkLst>
          <pc:docMk/>
          <pc:sldMk cId="2660077011" sldId="322"/>
        </pc:sldMkLst>
        <pc:spChg chg="del mod">
          <ac:chgData name="Helen Turvene" userId="S::helen.turvene@ssaihq.com::db5d54d0-6c93-4317-9972-321b80b94d61" providerId="AD" clId="Web-{ACAD6CEE-2C9A-4D8F-BEE1-C5CC432B5F97}" dt="2021-11-02T16:20:36.556" v="13"/>
          <ac:spMkLst>
            <pc:docMk/>
            <pc:sldMk cId="2660077011" sldId="322"/>
            <ac:spMk id="4" creationId="{261033CA-A77F-42F2-836B-A0D6E26D702B}"/>
          </ac:spMkLst>
        </pc:spChg>
        <pc:spChg chg="mod">
          <ac:chgData name="Helen Turvene" userId="S::helen.turvene@ssaihq.com::db5d54d0-6c93-4317-9972-321b80b94d61" providerId="AD" clId="Web-{ACAD6CEE-2C9A-4D8F-BEE1-C5CC432B5F97}" dt="2021-11-02T16:20:43.088" v="14" actId="1076"/>
          <ac:spMkLst>
            <pc:docMk/>
            <pc:sldMk cId="2660077011" sldId="322"/>
            <ac:spMk id="5" creationId="{56616FB6-F579-427B-9B70-7B7DECC0F569}"/>
          </ac:spMkLst>
        </pc:spChg>
        <pc:spChg chg="mod">
          <ac:chgData name="Helen Turvene" userId="S::helen.turvene@ssaihq.com::db5d54d0-6c93-4317-9972-321b80b94d61" providerId="AD" clId="Web-{ACAD6CEE-2C9A-4D8F-BEE1-C5CC432B5F97}" dt="2021-11-02T16:27:51.018" v="78" actId="1076"/>
          <ac:spMkLst>
            <pc:docMk/>
            <pc:sldMk cId="2660077011" sldId="322"/>
            <ac:spMk id="9" creationId="{A9E1D0FC-9832-4455-B0F6-028F550F9252}"/>
          </ac:spMkLst>
        </pc:spChg>
        <pc:spChg chg="add mod ord">
          <ac:chgData name="Helen Turvene" userId="S::helen.turvene@ssaihq.com::db5d54d0-6c93-4317-9972-321b80b94d61" providerId="AD" clId="Web-{ACAD6CEE-2C9A-4D8F-BEE1-C5CC432B5F97}" dt="2021-11-02T16:27:48.392" v="77" actId="1076"/>
          <ac:spMkLst>
            <pc:docMk/>
            <pc:sldMk cId="2660077011" sldId="322"/>
            <ac:spMk id="10" creationId="{F3B99D89-E5FA-4C48-8DA5-37F60CA1ADE4}"/>
          </ac:spMkLst>
        </pc:spChg>
        <pc:spChg chg="mod">
          <ac:chgData name="Helen Turvene" userId="S::helen.turvene@ssaihq.com::db5d54d0-6c93-4317-9972-321b80b94d61" providerId="AD" clId="Web-{ACAD6CEE-2C9A-4D8F-BEE1-C5CC432B5F97}" dt="2021-11-02T16:27:53.752" v="79" actId="1076"/>
          <ac:spMkLst>
            <pc:docMk/>
            <pc:sldMk cId="2660077011" sldId="322"/>
            <ac:spMk id="11" creationId="{2C7A84EC-0666-475F-946E-B98788077E1D}"/>
          </ac:spMkLst>
        </pc:spChg>
        <pc:picChg chg="del mod">
          <ac:chgData name="Helen Turvene" userId="S::helen.turvene@ssaihq.com::db5d54d0-6c93-4317-9972-321b80b94d61" providerId="AD" clId="Web-{ACAD6CEE-2C9A-4D8F-BEE1-C5CC432B5F97}" dt="2021-11-02T16:21:20.495" v="22"/>
          <ac:picMkLst>
            <pc:docMk/>
            <pc:sldMk cId="2660077011" sldId="322"/>
            <ac:picMk id="2" creationId="{22BA1BD7-B7CA-4C7D-8A2A-B9B3A76D71BA}"/>
          </ac:picMkLst>
        </pc:picChg>
        <pc:picChg chg="mod">
          <ac:chgData name="Helen Turvene" userId="S::helen.turvene@ssaihq.com::db5d54d0-6c93-4317-9972-321b80b94d61" providerId="AD" clId="Web-{ACAD6CEE-2C9A-4D8F-BEE1-C5CC432B5F97}" dt="2021-11-02T16:28:04.174" v="81" actId="1076"/>
          <ac:picMkLst>
            <pc:docMk/>
            <pc:sldMk cId="2660077011" sldId="322"/>
            <ac:picMk id="6" creationId="{F7E64266-F356-4E5E-9F34-9DCFC4182612}"/>
          </ac:picMkLst>
        </pc:picChg>
        <pc:picChg chg="add del mod modCrop">
          <ac:chgData name="Helen Turvene" userId="S::helen.turvene@ssaihq.com::db5d54d0-6c93-4317-9972-321b80b94d61" providerId="AD" clId="Web-{ACAD6CEE-2C9A-4D8F-BEE1-C5CC432B5F97}" dt="2021-11-02T16:22:18.746" v="29"/>
          <ac:picMkLst>
            <pc:docMk/>
            <pc:sldMk cId="2660077011" sldId="322"/>
            <ac:picMk id="7" creationId="{D3BCE511-74D4-4483-98FF-001A95EC8F05}"/>
          </ac:picMkLst>
        </pc:picChg>
        <pc:picChg chg="add mod modCrop">
          <ac:chgData name="Helen Turvene" userId="S::helen.turvene@ssaihq.com::db5d54d0-6c93-4317-9972-321b80b94d61" providerId="AD" clId="Web-{ACAD6CEE-2C9A-4D8F-BEE1-C5CC432B5F97}" dt="2021-11-02T16:28:18.034" v="83"/>
          <ac:picMkLst>
            <pc:docMk/>
            <pc:sldMk cId="2660077011" sldId="322"/>
            <ac:picMk id="8" creationId="{81BE2843-AC36-486A-9D06-2515DD9E148B}"/>
          </ac:picMkLst>
        </pc:picChg>
      </pc:sldChg>
    </pc:docChg>
  </pc:docChgLst>
  <pc:docChgLst>
    <pc:chgData name="Albert Kodua" userId="S::albert.kodua@ssaihq.com::f9636d90-fbd3-4247-a943-2bf393d611eb" providerId="AD" clId="Web-{EC62DE72-A8CD-4861-B6EC-4E787B2CCD6D}"/>
    <pc:docChg chg="addSld delSld modSld sldOrd">
      <pc:chgData name="Albert Kodua" userId="S::albert.kodua@ssaihq.com::f9636d90-fbd3-4247-a943-2bf393d611eb" providerId="AD" clId="Web-{EC62DE72-A8CD-4861-B6EC-4E787B2CCD6D}" dt="2021-11-02T21:35:45.843" v="482" actId="20577"/>
      <pc:docMkLst>
        <pc:docMk/>
      </pc:docMkLst>
      <pc:sldChg chg="modSp">
        <pc:chgData name="Albert Kodua" userId="S::albert.kodua@ssaihq.com::f9636d90-fbd3-4247-a943-2bf393d611eb" providerId="AD" clId="Web-{EC62DE72-A8CD-4861-B6EC-4E787B2CCD6D}" dt="2021-11-02T21:03:31.152" v="304" actId="14100"/>
        <pc:sldMkLst>
          <pc:docMk/>
          <pc:sldMk cId="3704260616" sldId="328"/>
        </pc:sldMkLst>
        <pc:picChg chg="mod">
          <ac:chgData name="Albert Kodua" userId="S::albert.kodua@ssaihq.com::f9636d90-fbd3-4247-a943-2bf393d611eb" providerId="AD" clId="Web-{EC62DE72-A8CD-4861-B6EC-4E787B2CCD6D}" dt="2021-11-02T21:03:31.152" v="304" actId="14100"/>
          <ac:picMkLst>
            <pc:docMk/>
            <pc:sldMk cId="3704260616" sldId="328"/>
            <ac:picMk id="4" creationId="{3B13A821-D2FA-4C42-9468-7AFAB2D904AA}"/>
          </ac:picMkLst>
        </pc:picChg>
      </pc:sldChg>
      <pc:sldChg chg="mod ord modShow">
        <pc:chgData name="Albert Kodua" userId="S::albert.kodua@ssaihq.com::f9636d90-fbd3-4247-a943-2bf393d611eb" providerId="AD" clId="Web-{EC62DE72-A8CD-4861-B6EC-4E787B2CCD6D}" dt="2021-11-02T21:09:02.736" v="390"/>
        <pc:sldMkLst>
          <pc:docMk/>
          <pc:sldMk cId="2043267040" sldId="330"/>
        </pc:sldMkLst>
      </pc:sldChg>
      <pc:sldChg chg="modNotes">
        <pc:chgData name="Albert Kodua" userId="S::albert.kodua@ssaihq.com::f9636d90-fbd3-4247-a943-2bf393d611eb" providerId="AD" clId="Web-{EC62DE72-A8CD-4861-B6EC-4E787B2CCD6D}" dt="2021-11-02T20:43:17.442" v="75"/>
        <pc:sldMkLst>
          <pc:docMk/>
          <pc:sldMk cId="1915742596" sldId="331"/>
        </pc:sldMkLst>
      </pc:sldChg>
      <pc:sldChg chg="mod modShow">
        <pc:chgData name="Albert Kodua" userId="S::albert.kodua@ssaihq.com::f9636d90-fbd3-4247-a943-2bf393d611eb" providerId="AD" clId="Web-{EC62DE72-A8CD-4861-B6EC-4E787B2CCD6D}" dt="2021-11-02T21:09:05.533" v="391"/>
        <pc:sldMkLst>
          <pc:docMk/>
          <pc:sldMk cId="1216619079" sldId="336"/>
        </pc:sldMkLst>
      </pc:sldChg>
      <pc:sldChg chg="addSp delSp modSp new">
        <pc:chgData name="Albert Kodua" userId="S::albert.kodua@ssaihq.com::f9636d90-fbd3-4247-a943-2bf393d611eb" providerId="AD" clId="Web-{EC62DE72-A8CD-4861-B6EC-4E787B2CCD6D}" dt="2021-11-02T21:35:27.186" v="478" actId="20577"/>
        <pc:sldMkLst>
          <pc:docMk/>
          <pc:sldMk cId="2649061405" sldId="337"/>
        </pc:sldMkLst>
        <pc:spChg chg="add mod">
          <ac:chgData name="Albert Kodua" userId="S::albert.kodua@ssaihq.com::f9636d90-fbd3-4247-a943-2bf393d611eb" providerId="AD" clId="Web-{EC62DE72-A8CD-4861-B6EC-4E787B2CCD6D}" dt="2021-11-02T21:29:36.914" v="410" actId="14100"/>
          <ac:spMkLst>
            <pc:docMk/>
            <pc:sldMk cId="2649061405" sldId="337"/>
            <ac:spMk id="3" creationId="{7A5BDB63-59AA-4454-9886-BF4DA669692E}"/>
          </ac:spMkLst>
        </pc:spChg>
        <pc:spChg chg="add mod ord">
          <ac:chgData name="Albert Kodua" userId="S::albert.kodua@ssaihq.com::f9636d90-fbd3-4247-a943-2bf393d611eb" providerId="AD" clId="Web-{EC62DE72-A8CD-4861-B6EC-4E787B2CCD6D}" dt="2021-11-02T20:48:28.385" v="111"/>
          <ac:spMkLst>
            <pc:docMk/>
            <pc:sldMk cId="2649061405" sldId="337"/>
            <ac:spMk id="4" creationId="{A34CEC7C-1A8E-409C-B43D-2ECC6BD223C9}"/>
          </ac:spMkLst>
        </pc:spChg>
        <pc:spChg chg="add mod">
          <ac:chgData name="Albert Kodua" userId="S::albert.kodua@ssaihq.com::f9636d90-fbd3-4247-a943-2bf393d611eb" providerId="AD" clId="Web-{EC62DE72-A8CD-4861-B6EC-4E787B2CCD6D}" dt="2021-11-02T21:28:32.069" v="399" actId="20577"/>
          <ac:spMkLst>
            <pc:docMk/>
            <pc:sldMk cId="2649061405" sldId="337"/>
            <ac:spMk id="5" creationId="{ECECDE61-9BE9-42E3-8362-D073A54F995B}"/>
          </ac:spMkLst>
        </pc:spChg>
        <pc:spChg chg="add mod">
          <ac:chgData name="Albert Kodua" userId="S::albert.kodua@ssaihq.com::f9636d90-fbd3-4247-a943-2bf393d611eb" providerId="AD" clId="Web-{EC62DE72-A8CD-4861-B6EC-4E787B2CCD6D}" dt="2021-11-02T21:31:49.838" v="447" actId="1076"/>
          <ac:spMkLst>
            <pc:docMk/>
            <pc:sldMk cId="2649061405" sldId="337"/>
            <ac:spMk id="6" creationId="{EB5CFADD-8D2B-4212-8825-F2CA15AB2781}"/>
          </ac:spMkLst>
        </pc:spChg>
        <pc:spChg chg="add">
          <ac:chgData name="Albert Kodua" userId="S::albert.kodua@ssaihq.com::f9636d90-fbd3-4247-a943-2bf393d611eb" providerId="AD" clId="Web-{EC62DE72-A8CD-4861-B6EC-4E787B2CCD6D}" dt="2021-11-02T20:52:19.093" v="155"/>
          <ac:spMkLst>
            <pc:docMk/>
            <pc:sldMk cId="2649061405" sldId="337"/>
            <ac:spMk id="9" creationId="{65E513BD-8CBA-404E-B1B7-BF2650192FAC}"/>
          </ac:spMkLst>
        </pc:spChg>
        <pc:spChg chg="add del">
          <ac:chgData name="Albert Kodua" userId="S::albert.kodua@ssaihq.com::f9636d90-fbd3-4247-a943-2bf393d611eb" providerId="AD" clId="Web-{EC62DE72-A8CD-4861-B6EC-4E787B2CCD6D}" dt="2021-11-02T20:53:28.828" v="158"/>
          <ac:spMkLst>
            <pc:docMk/>
            <pc:sldMk cId="2649061405" sldId="337"/>
            <ac:spMk id="10" creationId="{7021EB70-C250-4800-B909-AF646DB33A6E}"/>
          </ac:spMkLst>
        </pc:spChg>
        <pc:spChg chg="add mod">
          <ac:chgData name="Albert Kodua" userId="S::albert.kodua@ssaihq.com::f9636d90-fbd3-4247-a943-2bf393d611eb" providerId="AD" clId="Web-{EC62DE72-A8CD-4861-B6EC-4E787B2CCD6D}" dt="2021-11-02T21:35:27.186" v="478" actId="20577"/>
          <ac:spMkLst>
            <pc:docMk/>
            <pc:sldMk cId="2649061405" sldId="337"/>
            <ac:spMk id="11" creationId="{0A2C942B-7A40-4210-8D7A-AD8A2CD71EF7}"/>
          </ac:spMkLst>
        </pc:spChg>
        <pc:spChg chg="add mod">
          <ac:chgData name="Albert Kodua" userId="S::albert.kodua@ssaihq.com::f9636d90-fbd3-4247-a943-2bf393d611eb" providerId="AD" clId="Web-{EC62DE72-A8CD-4861-B6EC-4E787B2CCD6D}" dt="2021-11-02T21:31:55.807" v="448" actId="1076"/>
          <ac:spMkLst>
            <pc:docMk/>
            <pc:sldMk cId="2649061405" sldId="337"/>
            <ac:spMk id="12" creationId="{A7C9234E-3217-4D02-A65C-AA36CBCE8D6A}"/>
          </ac:spMkLst>
        </pc:spChg>
        <pc:spChg chg="add mod">
          <ac:chgData name="Albert Kodua" userId="S::albert.kodua@ssaihq.com::f9636d90-fbd3-4247-a943-2bf393d611eb" providerId="AD" clId="Web-{EC62DE72-A8CD-4861-B6EC-4E787B2CCD6D}" dt="2021-11-02T21:33:38.356" v="454" actId="20577"/>
          <ac:spMkLst>
            <pc:docMk/>
            <pc:sldMk cId="2649061405" sldId="337"/>
            <ac:spMk id="13" creationId="{EFEE6872-EC3F-4491-BC54-2471241BEDD9}"/>
          </ac:spMkLst>
        </pc:spChg>
        <pc:picChg chg="add mod">
          <ac:chgData name="Albert Kodua" userId="S::albert.kodua@ssaihq.com::f9636d90-fbd3-4247-a943-2bf393d611eb" providerId="AD" clId="Web-{EC62DE72-A8CD-4861-B6EC-4E787B2CCD6D}" dt="2021-11-02T20:45:25.366" v="85" actId="1076"/>
          <ac:picMkLst>
            <pc:docMk/>
            <pc:sldMk cId="2649061405" sldId="337"/>
            <ac:picMk id="2" creationId="{1D7D9D07-4A0A-4BE7-BAB2-A7E75ADF94F6}"/>
          </ac:picMkLst>
        </pc:picChg>
        <pc:picChg chg="add del mod">
          <ac:chgData name="Albert Kodua" userId="S::albert.kodua@ssaihq.com::f9636d90-fbd3-4247-a943-2bf393d611eb" providerId="AD" clId="Web-{EC62DE72-A8CD-4861-B6EC-4E787B2CCD6D}" dt="2021-11-02T21:31:36.229" v="443"/>
          <ac:picMkLst>
            <pc:docMk/>
            <pc:sldMk cId="2649061405" sldId="337"/>
            <ac:picMk id="7" creationId="{1E14B3F2-6A9C-46D1-A4AF-4233DAFD583A}"/>
          </ac:picMkLst>
        </pc:picChg>
        <pc:picChg chg="add mod">
          <ac:chgData name="Albert Kodua" userId="S::albert.kodua@ssaihq.com::f9636d90-fbd3-4247-a943-2bf393d611eb" providerId="AD" clId="Web-{EC62DE72-A8CD-4861-B6EC-4E787B2CCD6D}" dt="2021-11-02T21:31:41.588" v="446" actId="1076"/>
          <ac:picMkLst>
            <pc:docMk/>
            <pc:sldMk cId="2649061405" sldId="337"/>
            <ac:picMk id="10" creationId="{F564A64B-70F5-4493-A517-4477797CFC89}"/>
          </ac:picMkLst>
        </pc:picChg>
        <pc:picChg chg="add mod">
          <ac:chgData name="Albert Kodua" userId="S::albert.kodua@ssaihq.com::f9636d90-fbd3-4247-a943-2bf393d611eb" providerId="AD" clId="Web-{EC62DE72-A8CD-4861-B6EC-4E787B2CCD6D}" dt="2021-11-02T21:29:19.898" v="406" actId="1076"/>
          <ac:picMkLst>
            <pc:docMk/>
            <pc:sldMk cId="2649061405" sldId="337"/>
            <ac:picMk id="14" creationId="{4A542970-4ECB-4F6A-B0D3-644B3626E23B}"/>
          </ac:picMkLst>
        </pc:picChg>
      </pc:sldChg>
      <pc:sldChg chg="modSp add del replId">
        <pc:chgData name="Albert Kodua" userId="S::albert.kodua@ssaihq.com::f9636d90-fbd3-4247-a943-2bf393d611eb" providerId="AD" clId="Web-{EC62DE72-A8CD-4861-B6EC-4E787B2CCD6D}" dt="2021-11-02T21:34:44.904" v="455"/>
        <pc:sldMkLst>
          <pc:docMk/>
          <pc:sldMk cId="2792307000" sldId="338"/>
        </pc:sldMkLst>
        <pc:spChg chg="mod">
          <ac:chgData name="Albert Kodua" userId="S::albert.kodua@ssaihq.com::f9636d90-fbd3-4247-a943-2bf393d611eb" providerId="AD" clId="Web-{EC62DE72-A8CD-4861-B6EC-4E787B2CCD6D}" dt="2021-11-02T21:08:22.563" v="385" actId="20577"/>
          <ac:spMkLst>
            <pc:docMk/>
            <pc:sldMk cId="2792307000" sldId="338"/>
            <ac:spMk id="5" creationId="{ECECDE61-9BE9-42E3-8362-D073A54F995B}"/>
          </ac:spMkLst>
        </pc:spChg>
        <pc:spChg chg="mod">
          <ac:chgData name="Albert Kodua" userId="S::albert.kodua@ssaihq.com::f9636d90-fbd3-4247-a943-2bf393d611eb" providerId="AD" clId="Web-{EC62DE72-A8CD-4861-B6EC-4E787B2CCD6D}" dt="2021-11-02T21:08:36.110" v="389" actId="20577"/>
          <ac:spMkLst>
            <pc:docMk/>
            <pc:sldMk cId="2792307000" sldId="338"/>
            <ac:spMk id="9" creationId="{65E513BD-8CBA-404E-B1B7-BF2650192FAC}"/>
          </ac:spMkLst>
        </pc:spChg>
      </pc:sldChg>
      <pc:sldChg chg="modSp add replId">
        <pc:chgData name="Albert Kodua" userId="S::albert.kodua@ssaihq.com::f9636d90-fbd3-4247-a943-2bf393d611eb" providerId="AD" clId="Web-{EC62DE72-A8CD-4861-B6EC-4E787B2CCD6D}" dt="2021-11-02T21:35:45.843" v="482" actId="20577"/>
        <pc:sldMkLst>
          <pc:docMk/>
          <pc:sldMk cId="3883296059" sldId="340"/>
        </pc:sldMkLst>
        <pc:spChg chg="mod">
          <ac:chgData name="Albert Kodua" userId="S::albert.kodua@ssaihq.com::f9636d90-fbd3-4247-a943-2bf393d611eb" providerId="AD" clId="Web-{EC62DE72-A8CD-4861-B6EC-4E787B2CCD6D}" dt="2021-11-02T21:35:03.858" v="474" actId="20577"/>
          <ac:spMkLst>
            <pc:docMk/>
            <pc:sldMk cId="3883296059" sldId="340"/>
            <ac:spMk id="5" creationId="{ECECDE61-9BE9-42E3-8362-D073A54F995B}"/>
          </ac:spMkLst>
        </pc:spChg>
        <pc:spChg chg="mod">
          <ac:chgData name="Albert Kodua" userId="S::albert.kodua@ssaihq.com::f9636d90-fbd3-4247-a943-2bf393d611eb" providerId="AD" clId="Web-{EC62DE72-A8CD-4861-B6EC-4E787B2CCD6D}" dt="2021-11-02T21:34:53.873" v="460" actId="20577"/>
          <ac:spMkLst>
            <pc:docMk/>
            <pc:sldMk cId="3883296059" sldId="340"/>
            <ac:spMk id="9" creationId="{65E513BD-8CBA-404E-B1B7-BF2650192FAC}"/>
          </ac:spMkLst>
        </pc:spChg>
        <pc:spChg chg="mod">
          <ac:chgData name="Albert Kodua" userId="S::albert.kodua@ssaihq.com::f9636d90-fbd3-4247-a943-2bf393d611eb" providerId="AD" clId="Web-{EC62DE72-A8CD-4861-B6EC-4E787B2CCD6D}" dt="2021-11-02T21:35:45.843" v="482" actId="20577"/>
          <ac:spMkLst>
            <pc:docMk/>
            <pc:sldMk cId="3883296059" sldId="340"/>
            <ac:spMk id="11" creationId="{0A2C942B-7A40-4210-8D7A-AD8A2CD71EF7}"/>
          </ac:spMkLst>
        </pc:spChg>
      </pc:sldChg>
    </pc:docChg>
  </pc:docChgLst>
  <pc:docChgLst>
    <pc:chgData name="Mariam Moeen" userId="S::mariam.moeen@ssaihq.com::c1b69b68-cc1f-484d-ad57-73624a873c43" providerId="AD" clId="Web-{5DCACFCB-2377-4F9E-9042-A9A006A972ED}"/>
    <pc:docChg chg="modSld">
      <pc:chgData name="Mariam Moeen" userId="S::mariam.moeen@ssaihq.com::c1b69b68-cc1f-484d-ad57-73624a873c43" providerId="AD" clId="Web-{5DCACFCB-2377-4F9E-9042-A9A006A972ED}" dt="2021-11-02T20:30:05.470" v="7" actId="1076"/>
      <pc:docMkLst>
        <pc:docMk/>
      </pc:docMkLst>
      <pc:sldChg chg="addSp modSp">
        <pc:chgData name="Mariam Moeen" userId="S::mariam.moeen@ssaihq.com::c1b69b68-cc1f-484d-ad57-73624a873c43" providerId="AD" clId="Web-{5DCACFCB-2377-4F9E-9042-A9A006A972ED}" dt="2021-11-02T20:30:05.470" v="7" actId="1076"/>
        <pc:sldMkLst>
          <pc:docMk/>
          <pc:sldMk cId="3704260616" sldId="328"/>
        </pc:sldMkLst>
        <pc:spChg chg="add mod">
          <ac:chgData name="Mariam Moeen" userId="S::mariam.moeen@ssaihq.com::c1b69b68-cc1f-484d-ad57-73624a873c43" providerId="AD" clId="Web-{5DCACFCB-2377-4F9E-9042-A9A006A972ED}" dt="2021-11-02T20:30:05.470" v="7" actId="1076"/>
          <ac:spMkLst>
            <pc:docMk/>
            <pc:sldMk cId="3704260616" sldId="328"/>
            <ac:spMk id="5" creationId="{63ED2F4B-C097-4D68-8A18-B9B4984ACB2E}"/>
          </ac:spMkLst>
        </pc:spChg>
        <pc:spChg chg="add mod">
          <ac:chgData name="Mariam Moeen" userId="S::mariam.moeen@ssaihq.com::c1b69b68-cc1f-484d-ad57-73624a873c43" providerId="AD" clId="Web-{5DCACFCB-2377-4F9E-9042-A9A006A972ED}" dt="2021-11-02T20:30:03.704" v="6" actId="1076"/>
          <ac:spMkLst>
            <pc:docMk/>
            <pc:sldMk cId="3704260616" sldId="328"/>
            <ac:spMk id="6" creationId="{AA928990-D963-4ED7-B18E-066EB5F3D3E2}"/>
          </ac:spMkLst>
        </pc:spChg>
        <pc:spChg chg="add mod">
          <ac:chgData name="Mariam Moeen" userId="S::mariam.moeen@ssaihq.com::c1b69b68-cc1f-484d-ad57-73624a873c43" providerId="AD" clId="Web-{5DCACFCB-2377-4F9E-9042-A9A006A972ED}" dt="2021-11-02T20:30:01.642" v="5" actId="1076"/>
          <ac:spMkLst>
            <pc:docMk/>
            <pc:sldMk cId="3704260616" sldId="328"/>
            <ac:spMk id="7" creationId="{3737CC9A-581E-4C32-BE8A-6D9B9B31AF33}"/>
          </ac:spMkLst>
        </pc:spChg>
      </pc:sldChg>
    </pc:docChg>
  </pc:docChgLst>
  <pc:docChgLst>
    <pc:chgData name="Helen Turvene" userId="S::helen.turvene@ssaihq.com::db5d54d0-6c93-4317-9972-321b80b94d61" providerId="AD" clId="Web-{D09C115D-9085-497B-ACC7-5F5A5AF60BB8}"/>
    <pc:docChg chg="modSld">
      <pc:chgData name="Helen Turvene" userId="S::helen.turvene@ssaihq.com::db5d54d0-6c93-4317-9972-321b80b94d61" providerId="AD" clId="Web-{D09C115D-9085-497B-ACC7-5F5A5AF60BB8}" dt="2021-11-02T20:28:34.219" v="305" actId="20577"/>
      <pc:docMkLst>
        <pc:docMk/>
      </pc:docMkLst>
      <pc:sldChg chg="addSp modSp">
        <pc:chgData name="Helen Turvene" userId="S::helen.turvene@ssaihq.com::db5d54d0-6c93-4317-9972-321b80b94d61" providerId="AD" clId="Web-{D09C115D-9085-497B-ACC7-5F5A5AF60BB8}" dt="2021-11-02T20:27:42.859" v="281" actId="1076"/>
        <pc:sldMkLst>
          <pc:docMk/>
          <pc:sldMk cId="2660077011" sldId="322"/>
        </pc:sldMkLst>
        <pc:spChg chg="mod">
          <ac:chgData name="Helen Turvene" userId="S::helen.turvene@ssaihq.com::db5d54d0-6c93-4317-9972-321b80b94d61" providerId="AD" clId="Web-{D09C115D-9085-497B-ACC7-5F5A5AF60BB8}" dt="2021-11-02T20:19:29.553" v="190" actId="20577"/>
          <ac:spMkLst>
            <pc:docMk/>
            <pc:sldMk cId="2660077011" sldId="322"/>
            <ac:spMk id="11" creationId="{2C7A84EC-0666-475F-946E-B98788077E1D}"/>
          </ac:spMkLst>
        </pc:spChg>
        <pc:spChg chg="add mod">
          <ac:chgData name="Helen Turvene" userId="S::helen.turvene@ssaihq.com::db5d54d0-6c93-4317-9972-321b80b94d61" providerId="AD" clId="Web-{D09C115D-9085-497B-ACC7-5F5A5AF60BB8}" dt="2021-11-02T20:23:50.933" v="217" actId="20577"/>
          <ac:spMkLst>
            <pc:docMk/>
            <pc:sldMk cId="2660077011" sldId="322"/>
            <ac:spMk id="12" creationId="{3C1BDEF6-0B77-4CF9-9970-D1BAA21A9DBA}"/>
          </ac:spMkLst>
        </pc:spChg>
        <pc:spChg chg="add mod">
          <ac:chgData name="Helen Turvene" userId="S::helen.turvene@ssaihq.com::db5d54d0-6c93-4317-9972-321b80b94d61" providerId="AD" clId="Web-{D09C115D-9085-497B-ACC7-5F5A5AF60BB8}" dt="2021-11-02T20:27:35.281" v="278" actId="20577"/>
          <ac:spMkLst>
            <pc:docMk/>
            <pc:sldMk cId="2660077011" sldId="322"/>
            <ac:spMk id="13" creationId="{4A79EC20-17A6-44FB-9AF4-64C63F158DFA}"/>
          </ac:spMkLst>
        </pc:spChg>
        <pc:spChg chg="add mod">
          <ac:chgData name="Helen Turvene" userId="S::helen.turvene@ssaihq.com::db5d54d0-6c93-4317-9972-321b80b94d61" providerId="AD" clId="Web-{D09C115D-9085-497B-ACC7-5F5A5AF60BB8}" dt="2021-11-02T20:27:29.468" v="276" actId="20577"/>
          <ac:spMkLst>
            <pc:docMk/>
            <pc:sldMk cId="2660077011" sldId="322"/>
            <ac:spMk id="14" creationId="{150461B8-57A8-4F39-B730-2969FE26E36E}"/>
          </ac:spMkLst>
        </pc:spChg>
        <pc:spChg chg="add mod">
          <ac:chgData name="Helen Turvene" userId="S::helen.turvene@ssaihq.com::db5d54d0-6c93-4317-9972-321b80b94d61" providerId="AD" clId="Web-{D09C115D-9085-497B-ACC7-5F5A5AF60BB8}" dt="2021-11-02T20:27:42.859" v="281" actId="1076"/>
          <ac:spMkLst>
            <pc:docMk/>
            <pc:sldMk cId="2660077011" sldId="322"/>
            <ac:spMk id="15" creationId="{CCBFB01C-8FCB-42BA-B3D5-C4BD4D2E89DD}"/>
          </ac:spMkLst>
        </pc:spChg>
      </pc:sldChg>
      <pc:sldChg chg="addSp delSp modSp modNotes">
        <pc:chgData name="Helen Turvene" userId="S::helen.turvene@ssaihq.com::db5d54d0-6c93-4317-9972-321b80b94d61" providerId="AD" clId="Web-{D09C115D-9085-497B-ACC7-5F5A5AF60BB8}" dt="2021-11-02T20:28:34.219" v="305" actId="20577"/>
        <pc:sldMkLst>
          <pc:docMk/>
          <pc:sldMk cId="1733903958" sldId="326"/>
        </pc:sldMkLst>
        <pc:spChg chg="mod">
          <ac:chgData name="Helen Turvene" userId="S::helen.turvene@ssaihq.com::db5d54d0-6c93-4317-9972-321b80b94d61" providerId="AD" clId="Web-{D09C115D-9085-497B-ACC7-5F5A5AF60BB8}" dt="2021-11-02T20:17:26.457" v="187" actId="20577"/>
          <ac:spMkLst>
            <pc:docMk/>
            <pc:sldMk cId="1733903958" sldId="326"/>
            <ac:spMk id="4" creationId="{0480DF5F-9E3F-4788-924C-AA07670E66CB}"/>
          </ac:spMkLst>
        </pc:spChg>
        <pc:spChg chg="add mod">
          <ac:chgData name="Helen Turvene" userId="S::helen.turvene@ssaihq.com::db5d54d0-6c93-4317-9972-321b80b94d61" providerId="AD" clId="Web-{D09C115D-9085-497B-ACC7-5F5A5AF60BB8}" dt="2021-11-02T20:10:59.185" v="135" actId="20577"/>
          <ac:spMkLst>
            <pc:docMk/>
            <pc:sldMk cId="1733903958" sldId="326"/>
            <ac:spMk id="9" creationId="{88AEC2E3-4BA3-486A-929F-E4914901E229}"/>
          </ac:spMkLst>
        </pc:spChg>
        <pc:spChg chg="add mod">
          <ac:chgData name="Helen Turvene" userId="S::helen.turvene@ssaihq.com::db5d54d0-6c93-4317-9972-321b80b94d61" providerId="AD" clId="Web-{D09C115D-9085-497B-ACC7-5F5A5AF60BB8}" dt="2021-11-02T20:11:05.622" v="136" actId="20577"/>
          <ac:spMkLst>
            <pc:docMk/>
            <pc:sldMk cId="1733903958" sldId="326"/>
            <ac:spMk id="10" creationId="{1A84C756-FA62-4E04-8F75-6A0E6F32AA0E}"/>
          </ac:spMkLst>
        </pc:spChg>
        <pc:spChg chg="add mod">
          <ac:chgData name="Helen Turvene" userId="S::helen.turvene@ssaihq.com::db5d54d0-6c93-4317-9972-321b80b94d61" providerId="AD" clId="Web-{D09C115D-9085-497B-ACC7-5F5A5AF60BB8}" dt="2021-11-02T20:11:10.982" v="137" actId="20577"/>
          <ac:spMkLst>
            <pc:docMk/>
            <pc:sldMk cId="1733903958" sldId="326"/>
            <ac:spMk id="11" creationId="{11BA2E85-5C78-442C-A3FD-F8506784441F}"/>
          </ac:spMkLst>
        </pc:spChg>
        <pc:spChg chg="add mod ord">
          <ac:chgData name="Helen Turvene" userId="S::helen.turvene@ssaihq.com::db5d54d0-6c93-4317-9972-321b80b94d61" providerId="AD" clId="Web-{D09C115D-9085-497B-ACC7-5F5A5AF60BB8}" dt="2021-11-02T20:12:16.139" v="146"/>
          <ac:spMkLst>
            <pc:docMk/>
            <pc:sldMk cId="1733903958" sldId="326"/>
            <ac:spMk id="12" creationId="{367E2280-D071-4E64-AF20-17498D9D256D}"/>
          </ac:spMkLst>
        </pc:spChg>
        <pc:spChg chg="add mod">
          <ac:chgData name="Helen Turvene" userId="S::helen.turvene@ssaihq.com::db5d54d0-6c93-4317-9972-321b80b94d61" providerId="AD" clId="Web-{D09C115D-9085-497B-ACC7-5F5A5AF60BB8}" dt="2021-11-02T20:13:41.516" v="161" actId="1076"/>
          <ac:spMkLst>
            <pc:docMk/>
            <pc:sldMk cId="1733903958" sldId="326"/>
            <ac:spMk id="13" creationId="{810EDF1E-7FDE-4ECB-BB0F-3262920EC4C0}"/>
          </ac:spMkLst>
        </pc:spChg>
        <pc:spChg chg="add del">
          <ac:chgData name="Helen Turvene" userId="S::helen.turvene@ssaihq.com::db5d54d0-6c93-4317-9972-321b80b94d61" providerId="AD" clId="Web-{D09C115D-9085-497B-ACC7-5F5A5AF60BB8}" dt="2021-11-02T20:15:37.549" v="176"/>
          <ac:spMkLst>
            <pc:docMk/>
            <pc:sldMk cId="1733903958" sldId="326"/>
            <ac:spMk id="15" creationId="{F4480309-5857-4753-9A8C-25B8C7F79A16}"/>
          </ac:spMkLst>
        </pc:spChg>
        <pc:spChg chg="add del mod">
          <ac:chgData name="Helen Turvene" userId="S::helen.turvene@ssaihq.com::db5d54d0-6c93-4317-9972-321b80b94d61" providerId="AD" clId="Web-{D09C115D-9085-497B-ACC7-5F5A5AF60BB8}" dt="2021-11-02T20:15:31.705" v="175"/>
          <ac:spMkLst>
            <pc:docMk/>
            <pc:sldMk cId="1733903958" sldId="326"/>
            <ac:spMk id="16" creationId="{65ED677F-E693-4126-B439-5501AC448F9B}"/>
          </ac:spMkLst>
        </pc:spChg>
        <pc:spChg chg="add mod">
          <ac:chgData name="Helen Turvene" userId="S::helen.turvene@ssaihq.com::db5d54d0-6c93-4317-9972-321b80b94d61" providerId="AD" clId="Web-{D09C115D-9085-497B-ACC7-5F5A5AF60BB8}" dt="2021-11-02T20:15:47.393" v="181" actId="1076"/>
          <ac:spMkLst>
            <pc:docMk/>
            <pc:sldMk cId="1733903958" sldId="326"/>
            <ac:spMk id="17" creationId="{8FDAB2F8-449D-4580-9CF7-C8CF7DA5AE41}"/>
          </ac:spMkLst>
        </pc:spChg>
        <pc:spChg chg="add mod">
          <ac:chgData name="Helen Turvene" userId="S::helen.turvene@ssaihq.com::db5d54d0-6c93-4317-9972-321b80b94d61" providerId="AD" clId="Web-{D09C115D-9085-497B-ACC7-5F5A5AF60BB8}" dt="2021-11-02T20:27:15.499" v="274" actId="1076"/>
          <ac:spMkLst>
            <pc:docMk/>
            <pc:sldMk cId="1733903958" sldId="326"/>
            <ac:spMk id="19" creationId="{693BEBFC-0DD6-4603-8C59-F9FC386F5139}"/>
          </ac:spMkLst>
        </pc:spChg>
        <pc:spChg chg="add mod">
          <ac:chgData name="Helen Turvene" userId="S::helen.turvene@ssaihq.com::db5d54d0-6c93-4317-9972-321b80b94d61" providerId="AD" clId="Web-{D09C115D-9085-497B-ACC7-5F5A5AF60BB8}" dt="2021-11-02T20:27:07.249" v="273" actId="20577"/>
          <ac:spMkLst>
            <pc:docMk/>
            <pc:sldMk cId="1733903958" sldId="326"/>
            <ac:spMk id="20" creationId="{0D4ACA15-D2FD-454F-97F6-DEED0F157866}"/>
          </ac:spMkLst>
        </pc:spChg>
        <pc:spChg chg="add mod">
          <ac:chgData name="Helen Turvene" userId="S::helen.turvene@ssaihq.com::db5d54d0-6c93-4317-9972-321b80b94d61" providerId="AD" clId="Web-{D09C115D-9085-497B-ACC7-5F5A5AF60BB8}" dt="2021-11-02T20:28:34.219" v="305" actId="20577"/>
          <ac:spMkLst>
            <pc:docMk/>
            <pc:sldMk cId="1733903958" sldId="326"/>
            <ac:spMk id="22" creationId="{D6D01624-FB74-4AD5-A359-B0656FCE5E4B}"/>
          </ac:spMkLst>
        </pc:spChg>
        <pc:picChg chg="del">
          <ac:chgData name="Helen Turvene" userId="S::helen.turvene@ssaihq.com::db5d54d0-6c93-4317-9972-321b80b94d61" providerId="AD" clId="Web-{D09C115D-9085-497B-ACC7-5F5A5AF60BB8}" dt="2021-11-02T19:19:08.472" v="0"/>
          <ac:picMkLst>
            <pc:docMk/>
            <pc:sldMk cId="1733903958" sldId="326"/>
            <ac:picMk id="2" creationId="{8D8280AF-6844-4356-A7DA-D6EB1288261C}"/>
          </ac:picMkLst>
        </pc:picChg>
        <pc:picChg chg="add del mod modCrop">
          <ac:chgData name="Helen Turvene" userId="S::helen.turvene@ssaihq.com::db5d54d0-6c93-4317-9972-321b80b94d61" providerId="AD" clId="Web-{D09C115D-9085-497B-ACC7-5F5A5AF60BB8}" dt="2021-11-02T19:59:31.250" v="22"/>
          <ac:picMkLst>
            <pc:docMk/>
            <pc:sldMk cId="1733903958" sldId="326"/>
            <ac:picMk id="5" creationId="{0098CA50-03CD-4016-80A4-8BF38419CA8E}"/>
          </ac:picMkLst>
        </pc:picChg>
        <pc:picChg chg="add mod ord modCrop">
          <ac:chgData name="Helen Turvene" userId="S::helen.turvene@ssaihq.com::db5d54d0-6c93-4317-9972-321b80b94d61" providerId="AD" clId="Web-{D09C115D-9085-497B-ACC7-5F5A5AF60BB8}" dt="2021-11-02T20:01:39.065" v="41" actId="1076"/>
          <ac:picMkLst>
            <pc:docMk/>
            <pc:sldMk cId="1733903958" sldId="326"/>
            <ac:picMk id="7" creationId="{1622997D-8183-4FD3-80AF-9FF6AD0E69E3}"/>
          </ac:picMkLst>
        </pc:picChg>
        <pc:picChg chg="add mod modCrop">
          <ac:chgData name="Helen Turvene" userId="S::helen.turvene@ssaihq.com::db5d54d0-6c93-4317-9972-321b80b94d61" providerId="AD" clId="Web-{D09C115D-9085-497B-ACC7-5F5A5AF60BB8}" dt="2021-11-02T20:04:03.521" v="55" actId="14100"/>
          <ac:picMkLst>
            <pc:docMk/>
            <pc:sldMk cId="1733903958" sldId="326"/>
            <ac:picMk id="8" creationId="{3A329014-D129-42DC-80E3-893CD6095A1C}"/>
          </ac:picMkLst>
        </pc:picChg>
        <pc:cxnChg chg="add mod">
          <ac:chgData name="Helen Turvene" userId="S::helen.turvene@ssaihq.com::db5d54d0-6c93-4317-9972-321b80b94d61" providerId="AD" clId="Web-{D09C115D-9085-497B-ACC7-5F5A5AF60BB8}" dt="2021-11-02T20:01:45.612" v="42" actId="1076"/>
          <ac:cxnSpMkLst>
            <pc:docMk/>
            <pc:sldMk cId="1733903958" sldId="326"/>
            <ac:cxnSpMk id="6" creationId="{D4EDFCDA-C5EB-4CDF-BD81-5D48A5E1C30C}"/>
          </ac:cxnSpMkLst>
        </pc:cxnChg>
        <pc:cxnChg chg="add mod">
          <ac:chgData name="Helen Turvene" userId="S::helen.turvene@ssaihq.com::db5d54d0-6c93-4317-9972-321b80b94d61" providerId="AD" clId="Web-{D09C115D-9085-497B-ACC7-5F5A5AF60BB8}" dt="2021-11-02T20:17:39.333" v="188" actId="14100"/>
          <ac:cxnSpMkLst>
            <pc:docMk/>
            <pc:sldMk cId="1733903958" sldId="326"/>
            <ac:cxnSpMk id="14" creationId="{6D6B6FC3-2573-42DF-985B-559CEFC76807}"/>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11/9/2021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images.unsplash.com/photo-1612095547899-899b4159ef53?ixid=MnwxMjA3fDB8MHxwaG90by1wYWdlfHx8fGVufDB8fHx8&amp;ixlib=rb-1.2.1&amp;auto=format&amp;fit=crop&amp;w=1289&amp;q=8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Hi everyone! My name's Mariam Moeen and I'm the project lead for the SMHAQ project this fall at the Virginia-Langley DEVELOP node. Before I get started, I wanted to go ahead and introduce the rest of the team which included (</a:t>
            </a:r>
            <a:r>
              <a:rPr lang="en-US" i="1" dirty="0"/>
              <a:t>**Everyone wave when their name is called**)</a:t>
            </a:r>
            <a:r>
              <a:rPr lang="en-US" dirty="0">
                <a:cs typeface="Calibri"/>
              </a:rPr>
              <a:t> Helen Turvene, Yuan Lin and Albert Kodua.</a:t>
            </a:r>
          </a:p>
          <a:p>
            <a:endParaRPr lang="en-US" i="1" dirty="0">
              <a:cs typeface="Calibri"/>
            </a:endParaRPr>
          </a:p>
          <a:p>
            <a:r>
              <a:rPr lang="en-US" dirty="0">
                <a:cs typeface="Calibri"/>
              </a:rPr>
              <a:t>Today, our team's going to be giving a brief overview of what our project entailed. We assessed and visualized the distribution of three pollutants in southeast Michigan and northern Ohio over a 3-year time period to aid our project partners which (**insert name**) will talk about in the next slide.</a:t>
            </a:r>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Lastly, </a:t>
            </a:r>
            <a:r>
              <a:rPr lang="en-US" dirty="0"/>
              <a:t>these maps show the monthly distribution for methane in September (on the left) and the yearly average (on the right). Right of the bat, you'll notice a huge portion of the data is missing and this is due to the manner Earth Observations measure methane. Methane measurements over dark areas like water bodies and cities is quite noisy which is why it isn't included in the final data products. In the monthly map, we see that there are clearer areas of high/low methane concentrations, but the yearly average is much clearer and helps solidify the areas in which those trends are visible. </a:t>
            </a:r>
            <a:endParaRPr lang="en-US" dirty="0">
              <a:cs typeface="Calibri"/>
            </a:endParaRPr>
          </a:p>
          <a:p>
            <a:endParaRPr lang="en-US" dirty="0"/>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277224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We wanted to compare some of our outputs from TROPOMI to the OMI satellite, and were only able to compare data for NO2 since the noise was overwhelming the majority of the data for formaldehyde and methane is undetectable by the OMI satellite. Here you see the NASA OMI NO2 data averaged for the year 2021 (May-September). The larger pixel sizes on the map (compared to the previous slides) reflect OMI's lower spatial resolution. We observed that most of the hotspots are clearly concentrated northeast of Detroit, but it is still difficult to tell where the other areas of high versus low concentrations are due to OMI poor resolution.</a:t>
            </a:r>
          </a:p>
          <a:p>
            <a:endParaRPr lang="en-US" dirty="0"/>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3600278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addition to creating maps, we calculated some quantitative metrics. The graph above shows average monthly NO2 for the year 2021 within 5 subset areas that are mapped out in the corner of the slide. The graph indicates the seasonality of NO2 in 2021. Interestingly the lowest NO2 measurements for all subsets was in July. Other than the month of July, there are no other obvious seasonality trends present in all subsets. Additionally, the graph also shows the relative magnitude of NO2 in the subset areas. As to be expected the area encapsulating Detroit has the highest measurements and the rural has the lowest. </a:t>
            </a: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1838553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Firstly, nitrogen dioxide concentration can be effectively monitored from space. We know this because the NO2 data from both sensors visually illustrated hotspots. However, CH4 and especially HCHO tended to be more noisy and less representative of actual pollutant concentrations hinting that CH4 and HCHO monitoring from space has less utility than NO2 monitoring until further technological advancement. </a:t>
            </a:r>
          </a:p>
          <a:p>
            <a:endParaRPr lang="en-US" dirty="0"/>
          </a:p>
          <a:p>
            <a:r>
              <a:rPr lang="en-US" dirty="0"/>
              <a:t>Additionally, oversampling proved to be an effective technique for increasing spatial resolution and lowering noisiness, however oversampling, unless on very long time scales, cannot compensate for overtly noisy data such as HCHO data measured by TROPOMI. </a:t>
            </a:r>
            <a:endParaRPr lang="en-US" dirty="0">
              <a:cs typeface="Calibri"/>
            </a:endParaRPr>
          </a:p>
          <a:p>
            <a:endParaRPr lang="en-US" dirty="0">
              <a:cs typeface="Calibri"/>
            </a:endParaRPr>
          </a:p>
          <a:p>
            <a:r>
              <a:rPr lang="en-US" dirty="0">
                <a:cs typeface="Calibri"/>
              </a:rPr>
              <a:t>Lastly, our study looked at both OMI and TROPOMI measurements. While OMI data is valuable, TROPOMI allows for a much higher spatial resolution and less noisiness. In fact, OMI data was so noisy that we were not able to utilize OMI HCHO measurements in our study. Additionally, while TROPOMI data can be displayed using monthly oversampling, OMI is only effectively displayed with yearly oversampling,  therefore not allowing for depiction of seasonality. Additionally, TROPOMI can monitor methane, a gas that OMI cannot measure. Lastly, OMI experienced a row anomaly shortly after launch, making a lot of it's data unusable.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322787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 number of problems that we encountered through our project could be addressed in future work. As seen earlier, the formaldehyde data from even the higher-resolution TROPOMI was too noisy to interpret, and this could be solved by averaging data over a longer time period. For the OMI nitrogen dioxide maps, the row anomaly problem with the instrument has progressed over time. More study would be needed to determine what OMI data to remove.</a:t>
            </a:r>
          </a:p>
          <a:p>
            <a:endParaRPr lang="en-US" dirty="0">
              <a:cs typeface="Calibri"/>
            </a:endParaRPr>
          </a:p>
          <a:p>
            <a:r>
              <a:rPr lang="en-US" dirty="0">
                <a:cs typeface="Calibri"/>
              </a:rPr>
              <a:t>Additional opportunities for future work include taking advantage of data from instruments aboard satellites to be launched in the near future, considering more air pollutants for study, more accuracy assessments of the data, and making NO2-HCHO ratio maps for high-ozone days to help understand the main source of ozone.</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1139373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Before we end, we'd like to give a sincere shoutout and thank our project partners for collaborating with us. Specifically, Zac Adelman from the Lake Michigan Air Directors Consortium (LADCO) and Jay Olaguer from the </a:t>
            </a:r>
            <a:r>
              <a:rPr lang="en-US" dirty="0"/>
              <a:t>Air Quality Division of the Michigan Department of Environment, Great Lakes, and Energy (EGLE). We would also like to thank our wonderful group of science advisors Dr. Kenton Ross, Dr. Laura Judd, Dr. Daniel Goldberg and Lauren Childs-Gleason for all of their guidance and contribution. Finally, a huge thank you to our wonderful fellow, Adriana Le Compte for supporting us throughout this term, and making our time with DEVELOP enjoyable and memorable. We couldn't have gotten through this project without the help of all these people. There expertise was extremely valuable to us and we really appreciate everything that they did. </a:t>
            </a:r>
          </a:p>
          <a:p>
            <a:endParaRPr lang="en-US" dirty="0">
              <a:cs typeface="Calibri"/>
            </a:endParaRPr>
          </a:p>
          <a:p>
            <a:r>
              <a:rPr lang="en-US" dirty="0">
                <a:cs typeface="Calibri"/>
              </a:rPr>
              <a:t>And that's all, thank you so much for listening. We'll take any questions!</a:t>
            </a:r>
          </a:p>
        </p:txBody>
      </p:sp>
      <p:sp>
        <p:nvSpPr>
          <p:cNvPr id="4" name="Slide Number Placeholder 3"/>
          <p:cNvSpPr>
            <a:spLocks noGrp="1"/>
          </p:cNvSpPr>
          <p:nvPr>
            <p:ph type="sldNum" sz="quarter" idx="10"/>
          </p:nvPr>
        </p:nvSpPr>
        <p:spPr/>
        <p:txBody>
          <a:bodyPr/>
          <a:lstStyle/>
          <a:p>
            <a:fld id="{66EE4239-191D-4388-B0F5-1C5222233620}" type="slidenum">
              <a:rPr lang="en-US" smtClean="0"/>
              <a:t>15</a:t>
            </a:fld>
            <a:endParaRPr lang="en-US" dirty="0"/>
          </a:p>
        </p:txBody>
      </p:sp>
    </p:spTree>
    <p:extLst>
      <p:ext uri="{BB962C8B-B14F-4D97-AF65-F5344CB8AC3E}">
        <p14:creationId xmlns:p14="http://schemas.microsoft.com/office/powerpoint/2010/main" val="321396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DEVELOP involves cooperation between participants and partners to address environmental issues of interest to the partners. </a:t>
            </a:r>
          </a:p>
          <a:p>
            <a:endParaRPr lang="en-US" dirty="0">
              <a:cs typeface="Calibri"/>
            </a:endParaRPr>
          </a:p>
          <a:p>
            <a:r>
              <a:rPr lang="en-US" dirty="0">
                <a:cs typeface="Calibri"/>
              </a:rPr>
              <a:t>Our project partnered with two organizations. The first was the Air Quality Division of the Michigan Department of Environment, Great Lakes, and Energy or EGLE. The mission of the Air Quality division of EGLE is to monitor air quality and to meet Environmental Protection Agency (EPA) standards. As a Michigan government department, EGLE's jurisdiction is the state of Michigan, but it also collaborates with nearby states and provinces to address air quality concerns. Our second partner was the Lake Michigan Air Directors Consortium or LADCO. LADCO works with public agencies within the states colored orange in the map by providing technical support on air quality related issues. </a:t>
            </a:r>
          </a:p>
          <a:p>
            <a:endParaRPr lang="en-US" dirty="0"/>
          </a:p>
          <a:p>
            <a:r>
              <a:rPr lang="en-US" dirty="0"/>
              <a:t>LADCO and EGLE mainly use intricate computer models and </a:t>
            </a:r>
            <a:r>
              <a:rPr lang="en-US" i="1" dirty="0"/>
              <a:t>in situ</a:t>
            </a:r>
            <a:r>
              <a:rPr lang="en-US" dirty="0"/>
              <a:t> data to guide air quality improvement efforts in the region. However, our partners are interested in applying Earth Observations in their decision-making processes and our team helped bring insight into the utility of Earth Observations in air quality monitoring. </a:t>
            </a:r>
            <a:endParaRPr lang="en-US" dirty="0">
              <a:cs typeface="Calibri"/>
            </a:endParaRPr>
          </a:p>
          <a:p>
            <a:endParaRPr lang="en-US" dirty="0"/>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938568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After consulting with our partners, our study area focused on a subset of the great lakes region. This area encapsulated industrial centers of interests to our partners which included: Detroit, Michigan; Sarnia, Ontario and Cleveland, Ohio. Additionally, there is a located map in the top right corner which shows the eastern united states and Canada with our study area enclosed in the thick, black bounding box.</a:t>
            </a:r>
          </a:p>
          <a:p>
            <a:endParaRPr lang="en-US" dirty="0">
              <a:cs typeface="Calibri" panose="020F0502020204030204"/>
            </a:endParaRPr>
          </a:p>
          <a:p>
            <a:r>
              <a:rPr lang="en-US" i="1" dirty="0">
                <a:cs typeface="Calibri"/>
              </a:rPr>
              <a:t>*Click for animation*</a:t>
            </a:r>
          </a:p>
          <a:p>
            <a:r>
              <a:rPr lang="en-US" i="1" dirty="0">
                <a:cs typeface="Calibri"/>
              </a:rPr>
              <a:t> </a:t>
            </a:r>
          </a:p>
          <a:p>
            <a:r>
              <a:rPr lang="en-US" dirty="0">
                <a:cs typeface="Calibri"/>
              </a:rPr>
              <a:t>Our study period ran from May through September of 2019-2021. We looked at only these 5 spring/summer months as opposed to all months because cloud cover is less prevalent over the area in the spring and summer. Cloud cover can obstruct the signal of Earth Observation instruments. Additionally, many pollutants are formed more readily through UV-ray exposure. Since sun rays are more powerful in our study area in the spring and summer months, pollutant trends will be more distinct.  </a:t>
            </a:r>
          </a:p>
          <a:p>
            <a:endParaRPr lang="en-US" dirty="0">
              <a:cs typeface="Calibri"/>
            </a:endParaRPr>
          </a:p>
          <a:p>
            <a:endParaRPr lang="en-US" dirty="0">
              <a:cs typeface="Calibri"/>
            </a:endParaRPr>
          </a:p>
          <a:p>
            <a:endParaRPr lang="en-US" dirty="0">
              <a:cs typeface="Calibri"/>
            </a:endParaRPr>
          </a:p>
          <a:p>
            <a:pPr marL="285750" indent="-285750">
              <a:buFont typeface="Arial"/>
              <a:buChar char="•"/>
            </a:pPr>
            <a:endParaRPr lang="en-US" dirty="0">
              <a:cs typeface="Calibri"/>
            </a:endParaRPr>
          </a:p>
          <a:p>
            <a:br>
              <a:rPr lang="en-US" dirty="0">
                <a:cs typeface="+mn-lt"/>
              </a:rPr>
            </a:br>
            <a:br>
              <a:rPr lang="en-US" dirty="0">
                <a:cs typeface="+mn-lt"/>
              </a:rPr>
            </a:b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3118806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Here's an image of downtown Detroit. Areas such as this, with heavy industrialization, tend to have high levels of pollutants which lead to the production of ground-level ozone. (**Click next for first textbox**) While ozone in the upper-atmosphere protects earth from harmful UV rays, ground-level ozone can adverse health effects. Ground-level ozone results from certain anthropogenic pollutants reacting with sunlight. (**Click next for second textbox**) Ground-level ozone can exacerbate respiratory health issues like asthma and congestion. For example, asthma is the leading cause of school absences in Detroit. Even more severe issues can occur to humans depending on the level of ozone exposure, including death. (**Click next for the third textbox**) Another factor that influences the level of ozone exposure to humans is not felt equally as those living in impoverished and disenfranchised neighborhoods have shown to be more affected by poor air quality. An example of this disparity would be that the rate of asthma hospitalizations for black residents of Detroit is 30% higher in comparison to white residents. </a:t>
            </a:r>
          </a:p>
          <a:p>
            <a:endParaRPr lang="en-US" dirty="0">
              <a:cs typeface="Calibri"/>
            </a:endParaRPr>
          </a:p>
          <a:p>
            <a:r>
              <a:rPr lang="en-US" dirty="0">
                <a:cs typeface="Calibri"/>
              </a:rPr>
              <a:t>I'll hand it off to (**name**) to describe our project objectives.</a:t>
            </a:r>
          </a:p>
          <a:p>
            <a:endParaRPr lang="en-US" dirty="0"/>
          </a:p>
          <a:p>
            <a:r>
              <a:rPr lang="en-US" dirty="0"/>
              <a:t>------------------------------Image Information Below ------------------------------</a:t>
            </a:r>
            <a:endParaRPr lang="en-US" dirty="0">
              <a:cs typeface="Calibri"/>
            </a:endParaRPr>
          </a:p>
          <a:p>
            <a:r>
              <a:rPr lang="en-US" dirty="0"/>
              <a:t>•Image Credit: Creative Hina By.Queelen</a:t>
            </a:r>
            <a:endParaRPr lang="en-US" dirty="0">
              <a:cs typeface="Calibri"/>
            </a:endParaRPr>
          </a:p>
          <a:p>
            <a:r>
              <a:rPr lang="en-US" dirty="0"/>
              <a:t>•Image Source: (</a:t>
            </a:r>
            <a:r>
              <a:rPr lang="en-US" dirty="0">
                <a:hlinkClick r:id="rId3"/>
              </a:rPr>
              <a:t>https://images.unsplash.com/photo-1612095547899-899b4159ef53?ixid=MnwxMjA3fDB8MHxwaG90by1wYWdlfHx8fGVufDB8fHx8&amp;ixlib=rb-1.2.1&amp;auto=format&amp;fit=crop&amp;w=1289&amp;q=80)</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169692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While our partners have experience with </a:t>
            </a:r>
            <a:r>
              <a:rPr lang="en-US" i="1" dirty="0"/>
              <a:t>in situ </a:t>
            </a:r>
            <a:r>
              <a:rPr lang="en-US" dirty="0"/>
              <a:t>monitoring of air quality, It's difficult to measure ground-level ozone through satellites due to the layer of ozone in the upper-atmosphere. However, satellites can identify the concentrations of pollutants that contribute to ground-level ozone precursors. The ozone precursors our project focuses on include: nitrogen dioxide, formaldehyde and methane. Our first objective was to acquire data from two satellite sensors: ESA's Sentinel-5p TROPOMI and NASA's Aura OMI for 5 months (May-September) for 3 years (2019-2021). Second, we generated trend maps of the ozone precursors' distributions. Lastly, we assessed the spatio-temporal variation of gases which will be used for further work by our partners.</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3886753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compared data from two satellites for our project. For all three gases, we analyzed data from TROPOMI aboard the Sentinel-5p satellite of the European Space Agency, and for nitrogen dioxide we used data from OMI aboard NASA's Aura satellite. TROPOMI, which is a newer instrument, has the advantage of higher resolution and less noise in its data, so we were able to make both monthly and yearly maps for its data, while having only yearly ones for OMI.</a:t>
            </a:r>
          </a:p>
          <a:p>
            <a:endParaRPr lang="en-US" dirty="0">
              <a:cs typeface="Calibri"/>
            </a:endParaRPr>
          </a:p>
          <a:p>
            <a:r>
              <a:rPr lang="en-US" dirty="0">
                <a:cs typeface="Calibri"/>
              </a:rPr>
              <a:t>Left image: found on DEVELOPedia -  ESA image, </a:t>
            </a:r>
            <a:r>
              <a:rPr lang="en-US" dirty="0"/>
              <a:t> Link:https://www.esa.int/ESA_Multimedia/Videos/2017/08/Tropomi_unfolds</a:t>
            </a:r>
            <a:endParaRPr lang="en-US" dirty="0">
              <a:cs typeface="Calibri"/>
            </a:endParaRPr>
          </a:p>
          <a:p>
            <a:r>
              <a:rPr lang="en-US" dirty="0">
                <a:cs typeface="Calibri"/>
              </a:rPr>
              <a:t>Right image: NASA – OMI, Link: </a:t>
            </a:r>
            <a:r>
              <a:rPr lang="en-US" dirty="0"/>
              <a:t>https://svs.gsfc.nasa.gov/2948</a:t>
            </a: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3157777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our methodology, developing an iterative methodology was an efficient way in processing our data. Firstly, we downloaded Level 2 ESA TROPOMI and NASA OMI satellite data from the NASA Earth Data website for each pollutant. After compiling the data, we utilized programs in the IDL programming language to re-grid and generate averages of the daily observations into monthly and yearly temporal ranges. Finally, using ArcPy we gave each file a spatial reference and outputted it as a .tif file so it could be visualized into ArcGIS software for analysis.</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1879797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first gas we applied our methodology to was nitrogen dioxide. On the left hand side, you can see the monthly average for September and on the right hand side is the yearly (May through September) average of 2021. By utilizing the legend in the bottom-right hand corner of the page, we see that </a:t>
            </a:r>
            <a:r>
              <a:rPr lang="en-US">
                <a:cs typeface="Calibri"/>
              </a:rPr>
              <a:t>the closer </a:t>
            </a:r>
            <a:r>
              <a:rPr lang="en-US" dirty="0">
                <a:cs typeface="Calibri"/>
              </a:rPr>
              <a:t>the colors on the map are to yellow the higher the NO2 concentration. The closer the colors are to dark purple, the lower the NO2 concentration. We can observe that higher concentrations of NO2 are seen in proximity to urban areas (particularly areas such as Detroit, Michigan, and Sarnia, Canada), and lower concentrations are visible in more rural locations.</a:t>
            </a:r>
          </a:p>
          <a:p>
            <a:endParaRPr lang="en-US" dirty="0"/>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3228662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comparison to NO2 data, formaldehyde is noisier (or not representative of that gas) and therefore more difficult to use in hotspot identification. These results are expected since formaldehyde tends to have a less distinct characterization which makes it difficult to separate from background attributes (such as land or air molecules). In the averaged September 2021 image, it's difficult to make out any trends or patterns. These kinds of averages don't necessarily reflect air quality data accurately and can give a false sense of where higher concentrations are located. The yearly average reflects the data in a similar manner. However, looking at this data shows that even after data is averaged/oversampled, it still doesn't compensate for overtly noisy data (at least at the monthly or yearly time scales). Averaging over greater temporal time scales, however, may help work around noise in data, but that would depend on the kind of imagery and the level of noise.</a:t>
            </a:r>
          </a:p>
          <a:p>
            <a:r>
              <a:rPr lang="en-US" dirty="0"/>
              <a:t> </a:t>
            </a:r>
            <a:endParaRPr lang="en-US" dirty="0">
              <a:cs typeface="Calibri"/>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42587796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B48F225F-31DC-4A3C-8473-08DEFF3F80A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055"/>
          <a:stretch/>
        </p:blipFill>
        <p:spPr>
          <a:xfrm>
            <a:off x="0" y="0"/>
            <a:ext cx="5576759"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8A599A"/>
                </a:solidFill>
                <a:latin typeface="Century Gothic" panose="020B0502020202020204" pitchFamily="34" charset="0"/>
              </a:rPr>
              <a:t>| </a:t>
            </a:r>
            <a:r>
              <a:rPr lang="en-US" sz="1600" spc="100" baseline="0" dirty="0">
                <a:solidFill>
                  <a:srgbClr val="8A599A"/>
                </a:solidFill>
                <a:latin typeface="Century Gothic" panose="020B0502020202020204" pitchFamily="34" charset="0"/>
              </a:rPr>
              <a:t>Fall 2021</a:t>
            </a:r>
          </a:p>
        </p:txBody>
      </p:sp>
      <p:sp>
        <p:nvSpPr>
          <p:cNvPr id="26" name="Rounded Rectangle 25"/>
          <p:cNvSpPr/>
          <p:nvPr userDrawn="1"/>
        </p:nvSpPr>
        <p:spPr>
          <a:xfrm>
            <a:off x="-143435" y="6091356"/>
            <a:ext cx="12505764" cy="314088"/>
          </a:xfrm>
          <a:prstGeom prst="roundRect">
            <a:avLst/>
          </a:prstGeom>
          <a:solidFill>
            <a:srgbClr val="8A599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42182"/>
            <a:ext cx="634484" cy="634484"/>
          </a:xfrm>
          <a:prstGeom prst="ellipse">
            <a:avLst/>
          </a:prstGeom>
          <a:solidFill>
            <a:srgbClr val="8A599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8A599A"/>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B0502020202020204" pitchFamily="34" charset="0"/>
              </a:rPr>
              <a:t>ACKNOWLEDGEMENTS</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2417" y="528155"/>
            <a:ext cx="1468966" cy="22860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92880" y="1851660"/>
            <a:ext cx="4206240" cy="4206240"/>
          </a:xfrm>
          <a:prstGeom prst="rect">
            <a:avLst/>
          </a:prstGeom>
        </p:spPr>
      </p:pic>
      <p:sp>
        <p:nvSpPr>
          <p:cNvPr id="11" name="Rectangle 10"/>
          <p:cNvSpPr/>
          <p:nvPr userDrawn="1"/>
        </p:nvSpPr>
        <p:spPr>
          <a:xfrm>
            <a:off x="3702756" y="1650583"/>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9.jpe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0.jpe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9.jpe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40.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3" Type="http://schemas.openxmlformats.org/officeDocument/2006/relationships/image" Target="../media/image41.png"/><Relationship Id="rId7" Type="http://schemas.openxmlformats.org/officeDocument/2006/relationships/image" Target="../media/image45.svg"/><Relationship Id="rId12"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 Id="rId14"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4.sv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sv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9.jpe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07651" y="5729071"/>
            <a:ext cx="2028119" cy="338554"/>
          </a:xfrm>
          <a:prstGeom prst="rect">
            <a:avLst/>
          </a:prstGeom>
        </p:spPr>
        <p:txBody>
          <a:bodyPr wrap="none" lIns="91440" tIns="45720" rIns="91440" bIns="45720" anchor="t">
            <a:spAutoFit/>
          </a:bodyPr>
          <a:lstStyle/>
          <a:p>
            <a:r>
              <a:rPr lang="en-US" sz="1600" dirty="0">
                <a:solidFill>
                  <a:srgbClr val="8A599A"/>
                </a:solidFill>
                <a:latin typeface="Century Gothic"/>
              </a:rPr>
              <a:t> Virginia – Langley </a:t>
            </a:r>
            <a:endParaRPr lang="en-US" dirty="0">
              <a:solidFill>
                <a:srgbClr val="8A599A"/>
              </a:solidFill>
            </a:endParaRPr>
          </a:p>
        </p:txBody>
      </p:sp>
      <p:sp>
        <p:nvSpPr>
          <p:cNvPr id="3" name="Title 1"/>
          <p:cNvSpPr txBox="1">
            <a:spLocks/>
          </p:cNvSpPr>
          <p:nvPr/>
        </p:nvSpPr>
        <p:spPr>
          <a:xfrm>
            <a:off x="6087114" y="1713024"/>
            <a:ext cx="5629283" cy="1460690"/>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dirty="0">
                <a:solidFill>
                  <a:srgbClr val="8A599A"/>
                </a:solidFill>
                <a:latin typeface="Century Gothic"/>
              </a:rPr>
              <a:t>SOUTHEAST MICHIGAN</a:t>
            </a:r>
            <a:endParaRPr lang="en-US" sz="3700" spc="0" baseline="0" dirty="0">
              <a:solidFill>
                <a:srgbClr val="8A599A"/>
              </a:solidFill>
            </a:endParaRPr>
          </a:p>
          <a:p>
            <a:pPr algn="l"/>
            <a:r>
              <a:rPr lang="en-US" sz="3200" b="0" spc="0" dirty="0">
                <a:solidFill>
                  <a:srgbClr val="8A599A"/>
                </a:solidFill>
                <a:latin typeface="Century Gothic"/>
              </a:rPr>
              <a:t>Health &amp; Air Quality</a:t>
            </a:r>
            <a:endParaRPr lang="en-US" sz="3200" b="0" spc="0" baseline="0" dirty="0">
              <a:solidFill>
                <a:srgbClr val="8A599A"/>
              </a:solidFill>
              <a:latin typeface="Century Gothic"/>
            </a:endParaRPr>
          </a:p>
        </p:txBody>
      </p:sp>
      <p:sp>
        <p:nvSpPr>
          <p:cNvPr id="4" name="Subtitle 2"/>
          <p:cNvSpPr txBox="1">
            <a:spLocks/>
          </p:cNvSpPr>
          <p:nvPr/>
        </p:nvSpPr>
        <p:spPr>
          <a:xfrm>
            <a:off x="6087750" y="3001902"/>
            <a:ext cx="5380350"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tx1">
                    <a:lumMod val="75000"/>
                    <a:lumOff val="25000"/>
                  </a:schemeClr>
                </a:solidFill>
                <a:latin typeface="Century Gothic"/>
              </a:rPr>
              <a:t>Identifying Trends of Ground-level Ozone Precursors in Southeast Michigan</a:t>
            </a:r>
            <a:endParaRPr lang="en-US" sz="1800" dirty="0">
              <a:solidFill>
                <a:schemeClr val="tx1">
                  <a:lumMod val="75000"/>
                  <a:lumOff val="25000"/>
                </a:schemeClr>
              </a:solidFill>
            </a:endParaRPr>
          </a:p>
        </p:txBody>
      </p:sp>
      <p:sp>
        <p:nvSpPr>
          <p:cNvPr id="5" name="TextBox 4"/>
          <p:cNvSpPr txBox="1"/>
          <p:nvPr/>
        </p:nvSpPr>
        <p:spPr>
          <a:xfrm>
            <a:off x="6093427" y="4542615"/>
            <a:ext cx="5374673" cy="523220"/>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Mariam Moeen (Project Lead), Helen Turvene, Yuan Lin &amp; Albert Kodua</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0166" y="346230"/>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RESULTS – METHANE</a:t>
            </a:r>
          </a:p>
        </p:txBody>
      </p:sp>
      <p:pic>
        <p:nvPicPr>
          <p:cNvPr id="6" name="Picture 4" descr="Graphical user interface&#10;&#10;Description automatically generated">
            <a:extLst>
              <a:ext uri="{FF2B5EF4-FFF2-40B4-BE49-F238E27FC236}">
                <a16:creationId xmlns:a16="http://schemas.microsoft.com/office/drawing/2014/main" id="{32284D52-9C2B-4C69-B47C-8441DDBB2868}"/>
              </a:ext>
            </a:extLst>
          </p:cNvPr>
          <p:cNvPicPr>
            <a:picLocks noChangeAspect="1"/>
          </p:cNvPicPr>
          <p:nvPr/>
        </p:nvPicPr>
        <p:blipFill rotWithShape="1">
          <a:blip r:embed="rId3"/>
          <a:srcRect l="24607" t="77734" r="47933" b="16797"/>
          <a:stretch/>
        </p:blipFill>
        <p:spPr>
          <a:xfrm>
            <a:off x="5147784" y="5369751"/>
            <a:ext cx="2104913" cy="539628"/>
          </a:xfrm>
          <a:prstGeom prst="rect">
            <a:avLst/>
          </a:prstGeom>
        </p:spPr>
      </p:pic>
      <p:pic>
        <p:nvPicPr>
          <p:cNvPr id="8" name="Picture 5" descr="Graphical user interface&#10;&#10;Description automatically generated">
            <a:extLst>
              <a:ext uri="{FF2B5EF4-FFF2-40B4-BE49-F238E27FC236}">
                <a16:creationId xmlns:a16="http://schemas.microsoft.com/office/drawing/2014/main" id="{7ECF55BD-8E02-4F1E-9EAA-9A68F28F8934}"/>
              </a:ext>
            </a:extLst>
          </p:cNvPr>
          <p:cNvPicPr>
            <a:picLocks noChangeAspect="1"/>
          </p:cNvPicPr>
          <p:nvPr/>
        </p:nvPicPr>
        <p:blipFill rotWithShape="1">
          <a:blip r:embed="rId3"/>
          <a:srcRect l="12549" t="91498" r="79020" b="-337"/>
          <a:stretch/>
        </p:blipFill>
        <p:spPr>
          <a:xfrm>
            <a:off x="5581580" y="751930"/>
            <a:ext cx="762323" cy="936571"/>
          </a:xfrm>
          <a:prstGeom prst="rect">
            <a:avLst/>
          </a:prstGeom>
        </p:spPr>
      </p:pic>
      <p:sp>
        <p:nvSpPr>
          <p:cNvPr id="10" name="TextBox 9">
            <a:extLst>
              <a:ext uri="{FF2B5EF4-FFF2-40B4-BE49-F238E27FC236}">
                <a16:creationId xmlns:a16="http://schemas.microsoft.com/office/drawing/2014/main" id="{AF3A60A3-94C6-4472-A135-5B118392063C}"/>
              </a:ext>
            </a:extLst>
          </p:cNvPr>
          <p:cNvSpPr txBox="1"/>
          <p:nvPr/>
        </p:nvSpPr>
        <p:spPr>
          <a:xfrm>
            <a:off x="5342091" y="5812323"/>
            <a:ext cx="2762014"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Century Gothic"/>
                <a:cs typeface="Calibri"/>
              </a:rPr>
              <a:t>0      12.5     25               50</a:t>
            </a:r>
          </a:p>
        </p:txBody>
      </p:sp>
      <p:pic>
        <p:nvPicPr>
          <p:cNvPr id="12" name="Picture 8" descr="A picture containing graphical user interface&#10;&#10;Description automatically generated">
            <a:extLst>
              <a:ext uri="{FF2B5EF4-FFF2-40B4-BE49-F238E27FC236}">
                <a16:creationId xmlns:a16="http://schemas.microsoft.com/office/drawing/2014/main" id="{1E3EA931-C46F-43EE-8380-6A76D9C48D44}"/>
              </a:ext>
            </a:extLst>
          </p:cNvPr>
          <p:cNvPicPr>
            <a:picLocks noChangeAspect="1"/>
          </p:cNvPicPr>
          <p:nvPr/>
        </p:nvPicPr>
        <p:blipFill rotWithShape="1">
          <a:blip r:embed="rId4"/>
          <a:srcRect l="57397" t="89374" r="35595" b="1670"/>
          <a:stretch/>
        </p:blipFill>
        <p:spPr>
          <a:xfrm>
            <a:off x="10840314" y="5500207"/>
            <a:ext cx="539510" cy="873296"/>
          </a:xfrm>
          <a:prstGeom prst="rect">
            <a:avLst/>
          </a:prstGeom>
        </p:spPr>
      </p:pic>
      <p:sp>
        <p:nvSpPr>
          <p:cNvPr id="5" name="TextBox 4">
            <a:extLst>
              <a:ext uri="{FF2B5EF4-FFF2-40B4-BE49-F238E27FC236}">
                <a16:creationId xmlns:a16="http://schemas.microsoft.com/office/drawing/2014/main" id="{A4934FC5-C0E2-4FF1-8ADD-FECB49869457}"/>
              </a:ext>
            </a:extLst>
          </p:cNvPr>
          <p:cNvSpPr txBox="1"/>
          <p:nvPr/>
        </p:nvSpPr>
        <p:spPr>
          <a:xfrm>
            <a:off x="11345333" y="5501972"/>
            <a:ext cx="109728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a:cs typeface="Calibri"/>
              </a:rPr>
              <a:t>1.9e3</a:t>
            </a:r>
          </a:p>
          <a:p>
            <a:endParaRPr lang="en-US" dirty="0">
              <a:solidFill>
                <a:schemeClr val="tx1">
                  <a:lumMod val="75000"/>
                  <a:lumOff val="25000"/>
                </a:schemeClr>
              </a:solidFill>
              <a:latin typeface="Century Gothic"/>
              <a:cs typeface="Calibri"/>
            </a:endParaRPr>
          </a:p>
          <a:p>
            <a:r>
              <a:rPr lang="en-US" dirty="0">
                <a:solidFill>
                  <a:schemeClr val="tx1">
                    <a:lumMod val="75000"/>
                    <a:lumOff val="25000"/>
                  </a:schemeClr>
                </a:solidFill>
                <a:latin typeface="Century Gothic"/>
                <a:cs typeface="Calibri"/>
              </a:rPr>
              <a:t>1.8e3</a:t>
            </a:r>
          </a:p>
        </p:txBody>
      </p:sp>
      <p:pic>
        <p:nvPicPr>
          <p:cNvPr id="4" name="Graphic 14" descr="Arrow Up with solid fill">
            <a:extLst>
              <a:ext uri="{FF2B5EF4-FFF2-40B4-BE49-F238E27FC236}">
                <a16:creationId xmlns:a16="http://schemas.microsoft.com/office/drawing/2014/main" id="{81973FB0-82E6-4796-8D57-0B201F5DC7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9564" y="5587313"/>
            <a:ext cx="571157" cy="701589"/>
          </a:xfrm>
          <a:prstGeom prst="rect">
            <a:avLst/>
          </a:prstGeom>
        </p:spPr>
      </p:pic>
      <p:pic>
        <p:nvPicPr>
          <p:cNvPr id="13" name="Picture 13" descr="A picture containing diagram&#10;&#10;Description automatically generated">
            <a:extLst>
              <a:ext uri="{FF2B5EF4-FFF2-40B4-BE49-F238E27FC236}">
                <a16:creationId xmlns:a16="http://schemas.microsoft.com/office/drawing/2014/main" id="{28C01AC3-97B7-4EAA-8175-D3606D8898F4}"/>
              </a:ext>
            </a:extLst>
          </p:cNvPr>
          <p:cNvPicPr>
            <a:picLocks noChangeAspect="1"/>
          </p:cNvPicPr>
          <p:nvPr/>
        </p:nvPicPr>
        <p:blipFill>
          <a:blip r:embed="rId7"/>
          <a:stretch>
            <a:fillRect/>
          </a:stretch>
        </p:blipFill>
        <p:spPr>
          <a:xfrm>
            <a:off x="9304962" y="125283"/>
            <a:ext cx="2743200" cy="1470355"/>
          </a:xfrm>
          <a:prstGeom prst="rect">
            <a:avLst/>
          </a:prstGeom>
        </p:spPr>
      </p:pic>
      <p:pic>
        <p:nvPicPr>
          <p:cNvPr id="11" name="Picture 13" descr="Map&#10;&#10;Description automatically generated">
            <a:extLst>
              <a:ext uri="{FF2B5EF4-FFF2-40B4-BE49-F238E27FC236}">
                <a16:creationId xmlns:a16="http://schemas.microsoft.com/office/drawing/2014/main" id="{5DEB098B-3BD0-4D4D-BE9D-7B4DC9454E42}"/>
              </a:ext>
            </a:extLst>
          </p:cNvPr>
          <p:cNvPicPr>
            <a:picLocks noChangeAspect="1"/>
          </p:cNvPicPr>
          <p:nvPr/>
        </p:nvPicPr>
        <p:blipFill>
          <a:blip r:embed="rId8"/>
          <a:stretch>
            <a:fillRect/>
          </a:stretch>
        </p:blipFill>
        <p:spPr>
          <a:xfrm>
            <a:off x="6016608" y="1846249"/>
            <a:ext cx="5007632" cy="3555799"/>
          </a:xfrm>
          <a:prstGeom prst="rect">
            <a:avLst/>
          </a:prstGeom>
        </p:spPr>
      </p:pic>
      <p:pic>
        <p:nvPicPr>
          <p:cNvPr id="15" name="Picture 16" descr="Map&#10;&#10;Description automatically generated">
            <a:extLst>
              <a:ext uri="{FF2B5EF4-FFF2-40B4-BE49-F238E27FC236}">
                <a16:creationId xmlns:a16="http://schemas.microsoft.com/office/drawing/2014/main" id="{1E0D73A2-25E0-47E4-A998-9AAE113D7FF1}"/>
              </a:ext>
            </a:extLst>
          </p:cNvPr>
          <p:cNvPicPr>
            <a:picLocks noChangeAspect="1"/>
          </p:cNvPicPr>
          <p:nvPr/>
        </p:nvPicPr>
        <p:blipFill>
          <a:blip r:embed="rId9"/>
          <a:stretch>
            <a:fillRect/>
          </a:stretch>
        </p:blipFill>
        <p:spPr>
          <a:xfrm>
            <a:off x="936595" y="1850283"/>
            <a:ext cx="4967798" cy="3553772"/>
          </a:xfrm>
          <a:prstGeom prst="rect">
            <a:avLst/>
          </a:prstGeom>
        </p:spPr>
      </p:pic>
      <p:sp>
        <p:nvSpPr>
          <p:cNvPr id="18" name="TextBox 17">
            <a:extLst>
              <a:ext uri="{FF2B5EF4-FFF2-40B4-BE49-F238E27FC236}">
                <a16:creationId xmlns:a16="http://schemas.microsoft.com/office/drawing/2014/main" id="{91287AC6-BD62-45CD-9FE4-0988D068365A}"/>
              </a:ext>
            </a:extLst>
          </p:cNvPr>
          <p:cNvSpPr txBox="1"/>
          <p:nvPr/>
        </p:nvSpPr>
        <p:spPr>
          <a:xfrm>
            <a:off x="2630327" y="1203836"/>
            <a:ext cx="1576044" cy="584775"/>
          </a:xfrm>
          <a:prstGeom prst="rect">
            <a:avLst/>
          </a:prstGeom>
          <a:noFill/>
          <a:ln>
            <a:solidFill>
              <a:schemeClr val="tx1">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cs typeface="Calibri"/>
              </a:rPr>
              <a:t>September </a:t>
            </a:r>
          </a:p>
          <a:p>
            <a:pPr algn="ctr"/>
            <a:r>
              <a:rPr lang="en-US" sz="1600" dirty="0">
                <a:solidFill>
                  <a:schemeClr val="tx1">
                    <a:lumMod val="75000"/>
                    <a:lumOff val="25000"/>
                  </a:schemeClr>
                </a:solidFill>
                <a:latin typeface="Century Gothic"/>
                <a:cs typeface="Calibri"/>
              </a:rPr>
              <a:t>2021</a:t>
            </a:r>
          </a:p>
        </p:txBody>
      </p:sp>
      <p:sp>
        <p:nvSpPr>
          <p:cNvPr id="20" name="TextBox 19">
            <a:extLst>
              <a:ext uri="{FF2B5EF4-FFF2-40B4-BE49-F238E27FC236}">
                <a16:creationId xmlns:a16="http://schemas.microsoft.com/office/drawing/2014/main" id="{25AD38A4-90E1-4A9F-A494-F84571B4748A}"/>
              </a:ext>
            </a:extLst>
          </p:cNvPr>
          <p:cNvSpPr txBox="1"/>
          <p:nvPr/>
        </p:nvSpPr>
        <p:spPr>
          <a:xfrm>
            <a:off x="7667518" y="1195899"/>
            <a:ext cx="1576044" cy="584775"/>
          </a:xfrm>
          <a:prstGeom prst="rect">
            <a:avLst/>
          </a:prstGeom>
          <a:noFill/>
          <a:ln>
            <a:solidFill>
              <a:schemeClr val="tx1">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cs typeface="Calibri"/>
              </a:rPr>
              <a:t>Year </a:t>
            </a:r>
          </a:p>
          <a:p>
            <a:pPr algn="ctr"/>
            <a:r>
              <a:rPr lang="en-US" sz="1600" dirty="0">
                <a:solidFill>
                  <a:schemeClr val="tx1">
                    <a:lumMod val="75000"/>
                    <a:lumOff val="25000"/>
                  </a:schemeClr>
                </a:solidFill>
                <a:latin typeface="Century Gothic"/>
                <a:cs typeface="Calibri"/>
              </a:rPr>
              <a:t>2021</a:t>
            </a:r>
          </a:p>
        </p:txBody>
      </p:sp>
      <p:sp>
        <p:nvSpPr>
          <p:cNvPr id="3" name="TextBox 2">
            <a:extLst>
              <a:ext uri="{FF2B5EF4-FFF2-40B4-BE49-F238E27FC236}">
                <a16:creationId xmlns:a16="http://schemas.microsoft.com/office/drawing/2014/main" id="{7E90CBE4-94F3-493A-AA47-6DC336D6BBC6}"/>
              </a:ext>
            </a:extLst>
          </p:cNvPr>
          <p:cNvSpPr txBox="1"/>
          <p:nvPr/>
        </p:nvSpPr>
        <p:spPr>
          <a:xfrm>
            <a:off x="10898087" y="5105694"/>
            <a:ext cx="132579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solidFill>
                  <a:schemeClr val="tx1">
                    <a:lumMod val="75000"/>
                    <a:lumOff val="25000"/>
                  </a:schemeClr>
                </a:solidFill>
                <a:latin typeface="Century Gothic"/>
                <a:cs typeface="Calibri"/>
              </a:rPr>
              <a:t>Parts per billion (ppb)</a:t>
            </a:r>
            <a:endParaRPr lang="en-US" sz="1100" baseline="30000" dirty="0">
              <a:solidFill>
                <a:schemeClr val="tx1">
                  <a:lumMod val="75000"/>
                  <a:lumOff val="25000"/>
                </a:schemeClr>
              </a:solidFill>
              <a:latin typeface="Century Gothic"/>
              <a:cs typeface="Calibri"/>
            </a:endParaRPr>
          </a:p>
        </p:txBody>
      </p:sp>
    </p:spTree>
    <p:extLst>
      <p:ext uri="{BB962C8B-B14F-4D97-AF65-F5344CB8AC3E}">
        <p14:creationId xmlns:p14="http://schemas.microsoft.com/office/powerpoint/2010/main" val="1522561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Graphical user interface&#10;&#10;Description automatically generated">
            <a:extLst>
              <a:ext uri="{FF2B5EF4-FFF2-40B4-BE49-F238E27FC236}">
                <a16:creationId xmlns:a16="http://schemas.microsoft.com/office/drawing/2014/main" id="{8B8C554C-E895-415C-9F94-AF0CA41CA416}"/>
              </a:ext>
            </a:extLst>
          </p:cNvPr>
          <p:cNvPicPr>
            <a:picLocks noChangeAspect="1"/>
          </p:cNvPicPr>
          <p:nvPr/>
        </p:nvPicPr>
        <p:blipFill rotWithShape="1">
          <a:blip r:embed="rId3"/>
          <a:srcRect l="24607" t="77734" r="47933" b="16797"/>
          <a:stretch/>
        </p:blipFill>
        <p:spPr>
          <a:xfrm>
            <a:off x="5272378" y="5549029"/>
            <a:ext cx="2104913" cy="539628"/>
          </a:xfrm>
          <a:prstGeom prst="rect">
            <a:avLst/>
          </a:prstGeom>
        </p:spPr>
      </p:pic>
      <p:sp>
        <p:nvSpPr>
          <p:cNvPr id="18" name="TextBox 17">
            <a:extLst>
              <a:ext uri="{FF2B5EF4-FFF2-40B4-BE49-F238E27FC236}">
                <a16:creationId xmlns:a16="http://schemas.microsoft.com/office/drawing/2014/main" id="{03AD77AE-35BF-4439-A308-B253BD2DD83D}"/>
              </a:ext>
            </a:extLst>
          </p:cNvPr>
          <p:cNvSpPr txBox="1"/>
          <p:nvPr/>
        </p:nvSpPr>
        <p:spPr>
          <a:xfrm>
            <a:off x="5270742" y="6024258"/>
            <a:ext cx="2762014"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Century Gothic"/>
                <a:cs typeface="Calibri"/>
              </a:rPr>
              <a:t>0      12.5     25               50</a:t>
            </a:r>
          </a:p>
        </p:txBody>
      </p:sp>
      <p:pic>
        <p:nvPicPr>
          <p:cNvPr id="4" name="Picture 4" descr="A picture containing diagram&#10;&#10;Description automatically generated">
            <a:extLst>
              <a:ext uri="{FF2B5EF4-FFF2-40B4-BE49-F238E27FC236}">
                <a16:creationId xmlns:a16="http://schemas.microsoft.com/office/drawing/2014/main" id="{EF4EBCD2-A460-4B25-BB90-BC658E7B0187}"/>
              </a:ext>
            </a:extLst>
          </p:cNvPr>
          <p:cNvPicPr>
            <a:picLocks noChangeAspect="1"/>
          </p:cNvPicPr>
          <p:nvPr/>
        </p:nvPicPr>
        <p:blipFill>
          <a:blip r:embed="rId4"/>
          <a:stretch>
            <a:fillRect/>
          </a:stretch>
        </p:blipFill>
        <p:spPr>
          <a:xfrm>
            <a:off x="9287641" y="127546"/>
            <a:ext cx="2743200" cy="1470355"/>
          </a:xfrm>
          <a:prstGeom prst="rect">
            <a:avLst/>
          </a:prstGeom>
        </p:spPr>
      </p:pic>
      <p:sp>
        <p:nvSpPr>
          <p:cNvPr id="2" name="Title 1"/>
          <p:cNvSpPr txBox="1">
            <a:spLocks/>
          </p:cNvSpPr>
          <p:nvPr/>
        </p:nvSpPr>
        <p:spPr>
          <a:xfrm>
            <a:off x="415382" y="358958"/>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RESULTS – OMI NO</a:t>
            </a:r>
            <a:r>
              <a:rPr lang="en-US" sz="4000" b="1" baseline="-25000" dirty="0">
                <a:solidFill>
                  <a:srgbClr val="8A599A"/>
                </a:solidFill>
                <a:latin typeface="Century Gothic" panose="020F0302020204030204"/>
              </a:rPr>
              <a:t>2</a:t>
            </a:r>
          </a:p>
        </p:txBody>
      </p:sp>
      <p:pic>
        <p:nvPicPr>
          <p:cNvPr id="3" name="Picture 3" descr="Graphical user interface&#10;&#10;Description automatically generated">
            <a:extLst>
              <a:ext uri="{FF2B5EF4-FFF2-40B4-BE49-F238E27FC236}">
                <a16:creationId xmlns:a16="http://schemas.microsoft.com/office/drawing/2014/main" id="{7DD1B732-73EF-4D5F-A931-2E69A5BB58DC}"/>
              </a:ext>
            </a:extLst>
          </p:cNvPr>
          <p:cNvPicPr>
            <a:picLocks noChangeAspect="1"/>
          </p:cNvPicPr>
          <p:nvPr/>
        </p:nvPicPr>
        <p:blipFill rotWithShape="1">
          <a:blip r:embed="rId5"/>
          <a:srcRect l="5506" t="18268" r="5618" b="32554"/>
          <a:stretch/>
        </p:blipFill>
        <p:spPr>
          <a:xfrm>
            <a:off x="3051426" y="1294250"/>
            <a:ext cx="6044638" cy="4344452"/>
          </a:xfrm>
          <a:prstGeom prst="rect">
            <a:avLst/>
          </a:prstGeom>
        </p:spPr>
      </p:pic>
      <p:pic>
        <p:nvPicPr>
          <p:cNvPr id="6" name="Picture 8" descr="A picture containing graphical user interface&#10;&#10;Description automatically generated">
            <a:extLst>
              <a:ext uri="{FF2B5EF4-FFF2-40B4-BE49-F238E27FC236}">
                <a16:creationId xmlns:a16="http://schemas.microsoft.com/office/drawing/2014/main" id="{D4EF8B83-0F9C-4851-B02D-7F8E3BB3EA93}"/>
              </a:ext>
            </a:extLst>
          </p:cNvPr>
          <p:cNvPicPr>
            <a:picLocks noChangeAspect="1"/>
          </p:cNvPicPr>
          <p:nvPr/>
        </p:nvPicPr>
        <p:blipFill rotWithShape="1">
          <a:blip r:embed="rId6"/>
          <a:srcRect l="57244" t="89188" r="35336" b="1675"/>
          <a:stretch/>
        </p:blipFill>
        <p:spPr>
          <a:xfrm>
            <a:off x="10708857" y="5488031"/>
            <a:ext cx="571310" cy="890829"/>
          </a:xfrm>
          <a:prstGeom prst="rect">
            <a:avLst/>
          </a:prstGeom>
        </p:spPr>
      </p:pic>
      <p:sp>
        <p:nvSpPr>
          <p:cNvPr id="8" name="TextBox 7">
            <a:extLst>
              <a:ext uri="{FF2B5EF4-FFF2-40B4-BE49-F238E27FC236}">
                <a16:creationId xmlns:a16="http://schemas.microsoft.com/office/drawing/2014/main" id="{2F331C2F-F8D4-4420-8B44-0F170A249A15}"/>
              </a:ext>
            </a:extLst>
          </p:cNvPr>
          <p:cNvSpPr txBox="1"/>
          <p:nvPr/>
        </p:nvSpPr>
        <p:spPr>
          <a:xfrm>
            <a:off x="11210231" y="5505428"/>
            <a:ext cx="8654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4e15</a:t>
            </a:r>
          </a:p>
        </p:txBody>
      </p:sp>
      <p:sp>
        <p:nvSpPr>
          <p:cNvPr id="10" name="TextBox 9">
            <a:extLst>
              <a:ext uri="{FF2B5EF4-FFF2-40B4-BE49-F238E27FC236}">
                <a16:creationId xmlns:a16="http://schemas.microsoft.com/office/drawing/2014/main" id="{440C5C6A-91ED-49D9-8651-ADA4928A74C1}"/>
              </a:ext>
            </a:extLst>
          </p:cNvPr>
          <p:cNvSpPr txBox="1"/>
          <p:nvPr/>
        </p:nvSpPr>
        <p:spPr>
          <a:xfrm>
            <a:off x="11210230" y="6063138"/>
            <a:ext cx="8654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7e14</a:t>
            </a:r>
          </a:p>
        </p:txBody>
      </p:sp>
      <p:pic>
        <p:nvPicPr>
          <p:cNvPr id="12" name="Graphic 14" descr="Arrow Up with solid fill">
            <a:extLst>
              <a:ext uri="{FF2B5EF4-FFF2-40B4-BE49-F238E27FC236}">
                <a16:creationId xmlns:a16="http://schemas.microsoft.com/office/drawing/2014/main" id="{5ECC0599-8238-4C22-AF28-FEC4F63DC1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38260" y="5587313"/>
            <a:ext cx="571157" cy="701589"/>
          </a:xfrm>
          <a:prstGeom prst="rect">
            <a:avLst/>
          </a:prstGeom>
        </p:spPr>
      </p:pic>
      <p:pic>
        <p:nvPicPr>
          <p:cNvPr id="14" name="Picture 5" descr="Graphical user interface&#10;&#10;Description automatically generated">
            <a:extLst>
              <a:ext uri="{FF2B5EF4-FFF2-40B4-BE49-F238E27FC236}">
                <a16:creationId xmlns:a16="http://schemas.microsoft.com/office/drawing/2014/main" id="{DD4373FE-9407-4DFE-9F08-0112FBC9E25C}"/>
              </a:ext>
            </a:extLst>
          </p:cNvPr>
          <p:cNvPicPr>
            <a:picLocks noChangeAspect="1"/>
          </p:cNvPicPr>
          <p:nvPr/>
        </p:nvPicPr>
        <p:blipFill rotWithShape="1">
          <a:blip r:embed="rId3"/>
          <a:srcRect l="12549" t="91498" r="79020" b="-337"/>
          <a:stretch/>
        </p:blipFill>
        <p:spPr>
          <a:xfrm>
            <a:off x="2411028" y="2944120"/>
            <a:ext cx="625335" cy="773897"/>
          </a:xfrm>
          <a:prstGeom prst="rect">
            <a:avLst/>
          </a:prstGeom>
        </p:spPr>
      </p:pic>
      <p:sp>
        <p:nvSpPr>
          <p:cNvPr id="7" name="TextBox 6">
            <a:extLst>
              <a:ext uri="{FF2B5EF4-FFF2-40B4-BE49-F238E27FC236}">
                <a16:creationId xmlns:a16="http://schemas.microsoft.com/office/drawing/2014/main" id="{19B790E8-CE89-4936-B8B7-49E504E7FC5B}"/>
              </a:ext>
            </a:extLst>
          </p:cNvPr>
          <p:cNvSpPr txBox="1"/>
          <p:nvPr/>
        </p:nvSpPr>
        <p:spPr>
          <a:xfrm>
            <a:off x="5371084" y="577685"/>
            <a:ext cx="1576044" cy="584775"/>
          </a:xfrm>
          <a:prstGeom prst="rect">
            <a:avLst/>
          </a:prstGeom>
          <a:noFill/>
          <a:ln>
            <a:solidFill>
              <a:schemeClr val="tx1">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cs typeface="Calibri"/>
              </a:rPr>
              <a:t>Year </a:t>
            </a:r>
          </a:p>
          <a:p>
            <a:pPr algn="ctr"/>
            <a:r>
              <a:rPr lang="en-US" sz="1600" dirty="0">
                <a:solidFill>
                  <a:schemeClr val="tx1">
                    <a:lumMod val="75000"/>
                    <a:lumOff val="25000"/>
                  </a:schemeClr>
                </a:solidFill>
                <a:latin typeface="Century Gothic"/>
                <a:cs typeface="Calibri"/>
              </a:rPr>
              <a:t>2021</a:t>
            </a:r>
          </a:p>
        </p:txBody>
      </p:sp>
    </p:spTree>
    <p:extLst>
      <p:ext uri="{BB962C8B-B14F-4D97-AF65-F5344CB8AC3E}">
        <p14:creationId xmlns:p14="http://schemas.microsoft.com/office/powerpoint/2010/main" val="1878498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09138" y="384136"/>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RESULTS – ZONAL STATISTICS</a:t>
            </a:r>
          </a:p>
        </p:txBody>
      </p:sp>
      <p:grpSp>
        <p:nvGrpSpPr>
          <p:cNvPr id="17" name="Group 16">
            <a:extLst>
              <a:ext uri="{FF2B5EF4-FFF2-40B4-BE49-F238E27FC236}">
                <a16:creationId xmlns:a16="http://schemas.microsoft.com/office/drawing/2014/main" id="{12282629-43A8-476A-AA83-E8DDCC31FEB1}"/>
              </a:ext>
            </a:extLst>
          </p:cNvPr>
          <p:cNvGrpSpPr/>
          <p:nvPr/>
        </p:nvGrpSpPr>
        <p:grpSpPr>
          <a:xfrm>
            <a:off x="9622245" y="121996"/>
            <a:ext cx="2457450" cy="2419752"/>
            <a:chOff x="9478963" y="187124"/>
            <a:chExt cx="2457450" cy="2419752"/>
          </a:xfrm>
        </p:grpSpPr>
        <p:pic>
          <p:nvPicPr>
            <p:cNvPr id="15" name="Picture 15" descr="Diagram&#10;&#10;Description automatically generated">
              <a:extLst>
                <a:ext uri="{FF2B5EF4-FFF2-40B4-BE49-F238E27FC236}">
                  <a16:creationId xmlns:a16="http://schemas.microsoft.com/office/drawing/2014/main" id="{53E5CFEC-629D-4000-8AD4-28FCF5D770DC}"/>
                </a:ext>
              </a:extLst>
            </p:cNvPr>
            <p:cNvPicPr>
              <a:picLocks noChangeAspect="1"/>
            </p:cNvPicPr>
            <p:nvPr/>
          </p:nvPicPr>
          <p:blipFill>
            <a:blip r:embed="rId3"/>
            <a:stretch>
              <a:fillRect/>
            </a:stretch>
          </p:blipFill>
          <p:spPr>
            <a:xfrm>
              <a:off x="9478963" y="187124"/>
              <a:ext cx="2457450" cy="2419752"/>
            </a:xfrm>
            <a:prstGeom prst="rect">
              <a:avLst/>
            </a:prstGeom>
          </p:spPr>
        </p:pic>
        <p:pic>
          <p:nvPicPr>
            <p:cNvPr id="8" name="Graphic 8" descr="Badge 1 with solid fill">
              <a:extLst>
                <a:ext uri="{FF2B5EF4-FFF2-40B4-BE49-F238E27FC236}">
                  <a16:creationId xmlns:a16="http://schemas.microsoft.com/office/drawing/2014/main" id="{DAB98FCC-4188-45FE-8A1E-68488BE713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50550" y="868363"/>
              <a:ext cx="231775" cy="231775"/>
            </a:xfrm>
            <a:prstGeom prst="rect">
              <a:avLst/>
            </a:prstGeom>
          </p:spPr>
        </p:pic>
        <p:pic>
          <p:nvPicPr>
            <p:cNvPr id="9" name="Graphic 9" descr="Badge with solid fill">
              <a:extLst>
                <a:ext uri="{FF2B5EF4-FFF2-40B4-BE49-F238E27FC236}">
                  <a16:creationId xmlns:a16="http://schemas.microsoft.com/office/drawing/2014/main" id="{E37C8041-9E50-48B0-BBEC-41C72CF0663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09175" y="915988"/>
              <a:ext cx="231775" cy="231775"/>
            </a:xfrm>
            <a:prstGeom prst="rect">
              <a:avLst/>
            </a:prstGeom>
          </p:spPr>
        </p:pic>
        <p:pic>
          <p:nvPicPr>
            <p:cNvPr id="11" name="Graphic 11" descr="Badge 4 with solid fill">
              <a:extLst>
                <a:ext uri="{FF2B5EF4-FFF2-40B4-BE49-F238E27FC236}">
                  <a16:creationId xmlns:a16="http://schemas.microsoft.com/office/drawing/2014/main" id="{1CE971ED-9FB4-4BA6-8555-CB00E99C6DF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58425" y="1670050"/>
              <a:ext cx="231775" cy="231775"/>
            </a:xfrm>
            <a:prstGeom prst="rect">
              <a:avLst/>
            </a:prstGeom>
          </p:spPr>
        </p:pic>
        <p:pic>
          <p:nvPicPr>
            <p:cNvPr id="13" name="Graphic 13" descr="Badge 5 with solid fill">
              <a:extLst>
                <a:ext uri="{FF2B5EF4-FFF2-40B4-BE49-F238E27FC236}">
                  <a16:creationId xmlns:a16="http://schemas.microsoft.com/office/drawing/2014/main" id="{C3EED67B-9D34-4715-876E-41530824564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55363" y="1789113"/>
              <a:ext cx="231775" cy="231775"/>
            </a:xfrm>
            <a:prstGeom prst="rect">
              <a:avLst/>
            </a:prstGeom>
          </p:spPr>
        </p:pic>
        <p:pic>
          <p:nvPicPr>
            <p:cNvPr id="12" name="Graphic 12" descr="Badge 3 with solid fill">
              <a:extLst>
                <a:ext uri="{FF2B5EF4-FFF2-40B4-BE49-F238E27FC236}">
                  <a16:creationId xmlns:a16="http://schemas.microsoft.com/office/drawing/2014/main" id="{212668B5-A816-4560-B069-7A459DB24FC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409237" y="1273175"/>
              <a:ext cx="231775" cy="231775"/>
            </a:xfrm>
            <a:prstGeom prst="rect">
              <a:avLst/>
            </a:prstGeom>
          </p:spPr>
        </p:pic>
      </p:grpSp>
      <p:sp>
        <p:nvSpPr>
          <p:cNvPr id="3" name="Rectangle 2">
            <a:extLst>
              <a:ext uri="{FF2B5EF4-FFF2-40B4-BE49-F238E27FC236}">
                <a16:creationId xmlns:a16="http://schemas.microsoft.com/office/drawing/2014/main" id="{9924ECD8-1477-43F5-AEC8-23B5180F4F83}"/>
              </a:ext>
            </a:extLst>
          </p:cNvPr>
          <p:cNvSpPr/>
          <p:nvPr/>
        </p:nvSpPr>
        <p:spPr>
          <a:xfrm>
            <a:off x="511175" y="995361"/>
            <a:ext cx="9017000" cy="5119688"/>
          </a:xfrm>
          <a:prstGeom prst="rect">
            <a:avLst/>
          </a:prstGeom>
          <a:solidFill>
            <a:srgbClr val="8A59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4" descr="Chart, line chart&#10;&#10;Description automatically generated">
            <a:extLst>
              <a:ext uri="{FF2B5EF4-FFF2-40B4-BE49-F238E27FC236}">
                <a16:creationId xmlns:a16="http://schemas.microsoft.com/office/drawing/2014/main" id="{F81877CC-55C5-44B4-A6F8-50FACE8FA5D9}"/>
              </a:ext>
            </a:extLst>
          </p:cNvPr>
          <p:cNvPicPr>
            <a:picLocks noChangeAspect="1"/>
          </p:cNvPicPr>
          <p:nvPr/>
        </p:nvPicPr>
        <p:blipFill>
          <a:blip r:embed="rId14"/>
          <a:stretch>
            <a:fillRect/>
          </a:stretch>
        </p:blipFill>
        <p:spPr>
          <a:xfrm>
            <a:off x="704917" y="1165658"/>
            <a:ext cx="8628314" cy="4785008"/>
          </a:xfrm>
          <a:prstGeom prst="rect">
            <a:avLst/>
          </a:prstGeom>
        </p:spPr>
      </p:pic>
    </p:spTree>
    <p:extLst>
      <p:ext uri="{BB962C8B-B14F-4D97-AF65-F5344CB8AC3E}">
        <p14:creationId xmlns:p14="http://schemas.microsoft.com/office/powerpoint/2010/main" val="2373008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7C22039-D984-42DE-9DDD-E3297A33E56F}"/>
              </a:ext>
            </a:extLst>
          </p:cNvPr>
          <p:cNvSpPr txBox="1">
            <a:spLocks/>
          </p:cNvSpPr>
          <p:nvPr/>
        </p:nvSpPr>
        <p:spPr>
          <a:xfrm>
            <a:off x="472317" y="390724"/>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CONCLUSIONS</a:t>
            </a:r>
          </a:p>
        </p:txBody>
      </p:sp>
      <p:sp>
        <p:nvSpPr>
          <p:cNvPr id="15" name="TextBox 14">
            <a:extLst>
              <a:ext uri="{FF2B5EF4-FFF2-40B4-BE49-F238E27FC236}">
                <a16:creationId xmlns:a16="http://schemas.microsoft.com/office/drawing/2014/main" id="{D6190A79-30FB-4E4A-B68C-80CE57242AB6}"/>
              </a:ext>
            </a:extLst>
          </p:cNvPr>
          <p:cNvSpPr txBox="1"/>
          <p:nvPr/>
        </p:nvSpPr>
        <p:spPr>
          <a:xfrm>
            <a:off x="3354179" y="1555220"/>
            <a:ext cx="7938421"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tx1">
                    <a:lumMod val="75000"/>
                    <a:lumOff val="25000"/>
                  </a:schemeClr>
                </a:solidFill>
                <a:latin typeface="Century Gothic"/>
                <a:ea typeface="+mn-lt"/>
                <a:cs typeface="+mn-lt"/>
              </a:rPr>
              <a:t>NO</a:t>
            </a:r>
            <a:r>
              <a:rPr lang="en-US" sz="2400" baseline="-25000" dirty="0">
                <a:solidFill>
                  <a:schemeClr val="tx1">
                    <a:lumMod val="75000"/>
                    <a:lumOff val="25000"/>
                  </a:schemeClr>
                </a:solidFill>
                <a:latin typeface="Century Gothic"/>
                <a:ea typeface="+mn-lt"/>
                <a:cs typeface="+mn-lt"/>
              </a:rPr>
              <a:t>2</a:t>
            </a:r>
            <a:r>
              <a:rPr lang="en-US" sz="2400" dirty="0">
                <a:solidFill>
                  <a:schemeClr val="tx1">
                    <a:lumMod val="75000"/>
                    <a:lumOff val="25000"/>
                  </a:schemeClr>
                </a:solidFill>
                <a:latin typeface="Century Gothic"/>
                <a:ea typeface="+mn-lt"/>
                <a:cs typeface="+mn-lt"/>
              </a:rPr>
              <a:t> can be effectively monitored from space</a:t>
            </a:r>
            <a:endParaRPr lang="en-US" sz="2400" dirty="0">
              <a:solidFill>
                <a:schemeClr val="tx1">
                  <a:lumMod val="75000"/>
                  <a:lumOff val="25000"/>
                </a:schemeClr>
              </a:solidFill>
              <a:latin typeface="Century Gothic"/>
              <a:cs typeface="Calibri"/>
            </a:endParaRPr>
          </a:p>
          <a:p>
            <a:endParaRPr lang="en-US" sz="2400" dirty="0">
              <a:solidFill>
                <a:schemeClr val="tx1">
                  <a:lumMod val="75000"/>
                  <a:lumOff val="25000"/>
                </a:schemeClr>
              </a:solidFill>
              <a:latin typeface="Century Gothic"/>
              <a:ea typeface="+mn-lt"/>
              <a:cs typeface="+mn-lt"/>
            </a:endParaRPr>
          </a:p>
          <a:p>
            <a:endParaRPr lang="en-US" sz="2400" dirty="0">
              <a:solidFill>
                <a:schemeClr val="tx1">
                  <a:lumMod val="75000"/>
                  <a:lumOff val="25000"/>
                </a:schemeClr>
              </a:solidFill>
              <a:latin typeface="Century Gothic"/>
              <a:cs typeface="Calibri"/>
            </a:endParaRPr>
          </a:p>
          <a:p>
            <a:pPr marL="285750" indent="-285750">
              <a:buFont typeface="Arial"/>
              <a:buChar char="•"/>
            </a:pPr>
            <a:endParaRPr lang="en-US" dirty="0">
              <a:solidFill>
                <a:schemeClr val="tx1">
                  <a:lumMod val="75000"/>
                  <a:lumOff val="25000"/>
                </a:schemeClr>
              </a:solidFill>
              <a:latin typeface="Century Gothic"/>
              <a:cs typeface="Calibri"/>
            </a:endParaRPr>
          </a:p>
          <a:p>
            <a:pPr marL="285750" indent="-285750">
              <a:buFont typeface="Arial"/>
              <a:buChar char="•"/>
            </a:pPr>
            <a:endParaRPr lang="en-US" dirty="0">
              <a:solidFill>
                <a:srgbClr val="404040"/>
              </a:solidFill>
              <a:latin typeface="Century Gothic"/>
              <a:cs typeface="Calibri"/>
            </a:endParaRPr>
          </a:p>
          <a:p>
            <a:pPr marL="285750" indent="-285750">
              <a:buFont typeface="Arial"/>
              <a:buChar char="•"/>
            </a:pPr>
            <a:endParaRPr lang="en-US" dirty="0">
              <a:solidFill>
                <a:srgbClr val="404040"/>
              </a:solidFill>
              <a:latin typeface="Century Gothic"/>
              <a:cs typeface="Calibri"/>
            </a:endParaRPr>
          </a:p>
          <a:p>
            <a:endParaRPr lang="en-US" dirty="0">
              <a:solidFill>
                <a:srgbClr val="404040"/>
              </a:solidFill>
              <a:latin typeface="Century Gothic"/>
              <a:cs typeface="Calibri"/>
            </a:endParaRPr>
          </a:p>
          <a:p>
            <a:pPr marL="285750" indent="-285750">
              <a:buFont typeface="Arial"/>
              <a:buChar char="•"/>
            </a:pPr>
            <a:endParaRPr lang="en-US" dirty="0">
              <a:solidFill>
                <a:srgbClr val="404040"/>
              </a:solidFill>
              <a:latin typeface="Century Gothic"/>
              <a:cs typeface="Calibri"/>
            </a:endParaRPr>
          </a:p>
          <a:p>
            <a:pPr marL="285750" indent="-285750">
              <a:buFont typeface="Arial"/>
              <a:buChar char="•"/>
            </a:pPr>
            <a:endParaRPr lang="en-US" dirty="0">
              <a:solidFill>
                <a:srgbClr val="404040"/>
              </a:solidFill>
              <a:latin typeface="Century Gothic"/>
              <a:cs typeface="Calibri"/>
            </a:endParaRPr>
          </a:p>
          <a:p>
            <a:pPr marL="285750" indent="-285750">
              <a:buFont typeface="Arial"/>
              <a:buChar char="•"/>
            </a:pPr>
            <a:endParaRPr lang="en-US" dirty="0">
              <a:solidFill>
                <a:srgbClr val="000000"/>
              </a:solidFill>
              <a:latin typeface="Calibri"/>
              <a:cs typeface="Calibri"/>
            </a:endParaRPr>
          </a:p>
          <a:p>
            <a:pPr marL="285750" indent="-285750">
              <a:buFont typeface="Arial"/>
              <a:buChar char="•"/>
            </a:pPr>
            <a:endParaRPr lang="en-US" b="1" dirty="0">
              <a:solidFill>
                <a:srgbClr val="000000"/>
              </a:solidFill>
              <a:latin typeface="Calibri"/>
              <a:cs typeface="Calibri"/>
            </a:endParaRPr>
          </a:p>
          <a:p>
            <a:pPr marL="285750" indent="-285750">
              <a:buFont typeface="Arial"/>
              <a:buChar char="•"/>
            </a:pPr>
            <a:endParaRPr lang="en-US" dirty="0">
              <a:solidFill>
                <a:srgbClr val="404040"/>
              </a:solidFill>
              <a:latin typeface="Century Gothic"/>
              <a:cs typeface="Calibri"/>
            </a:endParaRPr>
          </a:p>
          <a:p>
            <a:pPr marL="285750" indent="-285750">
              <a:buFont typeface="Arial"/>
              <a:buChar char="•"/>
            </a:pPr>
            <a:endParaRPr lang="en-US" dirty="0">
              <a:solidFill>
                <a:srgbClr val="404040"/>
              </a:solidFill>
              <a:latin typeface="Century Gothic"/>
              <a:cs typeface="Calibri"/>
            </a:endParaRPr>
          </a:p>
          <a:p>
            <a:pPr marL="285750" indent="-285750">
              <a:buFont typeface="Arial"/>
              <a:buChar char="•"/>
            </a:pPr>
            <a:endParaRPr lang="en-US" dirty="0">
              <a:solidFill>
                <a:srgbClr val="404040"/>
              </a:solidFill>
              <a:latin typeface="Century Gothic"/>
              <a:cs typeface="Calibri"/>
            </a:endParaRPr>
          </a:p>
          <a:p>
            <a:pPr marL="285750" indent="-285750">
              <a:buFont typeface="Arial"/>
              <a:buChar char="•"/>
            </a:pPr>
            <a:endParaRPr lang="en-US" dirty="0">
              <a:latin typeface="Century Gothic"/>
              <a:cs typeface="Calibri"/>
            </a:endParaRPr>
          </a:p>
          <a:p>
            <a:pPr marL="285750" indent="-285750">
              <a:buFont typeface="Arial"/>
              <a:buChar char="•"/>
            </a:pPr>
            <a:endParaRPr lang="en-US" dirty="0">
              <a:latin typeface="Century Gothic"/>
              <a:cs typeface="Calibri"/>
            </a:endParaRPr>
          </a:p>
          <a:p>
            <a:pPr marL="285750" indent="-285750">
              <a:buFont typeface="Arial"/>
              <a:buChar char="•"/>
            </a:pPr>
            <a:endParaRPr lang="en-US" dirty="0">
              <a:latin typeface="Century Gothic"/>
              <a:cs typeface="Calibri"/>
            </a:endParaRPr>
          </a:p>
        </p:txBody>
      </p:sp>
      <p:pic>
        <p:nvPicPr>
          <p:cNvPr id="8" name="Graphic 9" descr="Astronaut male with solid fill">
            <a:extLst>
              <a:ext uri="{FF2B5EF4-FFF2-40B4-BE49-F238E27FC236}">
                <a16:creationId xmlns:a16="http://schemas.microsoft.com/office/drawing/2014/main" id="{542DBED6-9CDF-438E-9C37-757A214CC0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5001" y="1120041"/>
            <a:ext cx="1374775" cy="1374775"/>
          </a:xfrm>
          <a:prstGeom prst="rect">
            <a:avLst/>
          </a:prstGeom>
        </p:spPr>
      </p:pic>
      <p:sp>
        <p:nvSpPr>
          <p:cNvPr id="10" name="TextBox 9">
            <a:extLst>
              <a:ext uri="{FF2B5EF4-FFF2-40B4-BE49-F238E27FC236}">
                <a16:creationId xmlns:a16="http://schemas.microsoft.com/office/drawing/2014/main" id="{733B4FBC-FCDD-430A-9215-F160EBE7F942}"/>
              </a:ext>
            </a:extLst>
          </p:cNvPr>
          <p:cNvSpPr txBox="1"/>
          <p:nvPr/>
        </p:nvSpPr>
        <p:spPr>
          <a:xfrm>
            <a:off x="3279775" y="3160713"/>
            <a:ext cx="787876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tx1">
                    <a:lumMod val="75000"/>
                    <a:lumOff val="25000"/>
                  </a:schemeClr>
                </a:solidFill>
                <a:latin typeface="Century Gothic"/>
              </a:rPr>
              <a:t>Oversampling is an effective technique, but comes with limitations</a:t>
            </a:r>
            <a:endParaRPr lang="en-US" sz="2400" dirty="0">
              <a:solidFill>
                <a:schemeClr val="tx1">
                  <a:lumMod val="75000"/>
                  <a:lumOff val="25000"/>
                </a:schemeClr>
              </a:solidFill>
              <a:ea typeface="+mn-lt"/>
              <a:cs typeface="+mn-lt"/>
            </a:endParaRPr>
          </a:p>
          <a:p>
            <a:endParaRPr lang="en-US" sz="2400" dirty="0">
              <a:ea typeface="+mn-lt"/>
              <a:cs typeface="+mn-lt"/>
            </a:endParaRPr>
          </a:p>
          <a:p>
            <a:endParaRPr lang="en-US" sz="2400" dirty="0">
              <a:solidFill>
                <a:schemeClr val="tx1">
                  <a:lumMod val="75000"/>
                  <a:lumOff val="25000"/>
                </a:schemeClr>
              </a:solidFill>
              <a:latin typeface="Century Gothic"/>
              <a:ea typeface="+mn-lt"/>
              <a:cs typeface="+mn-lt"/>
            </a:endParaRPr>
          </a:p>
          <a:p>
            <a:endParaRPr lang="en-US" sz="2400" dirty="0">
              <a:solidFill>
                <a:schemeClr val="tx1">
                  <a:lumMod val="75000"/>
                  <a:lumOff val="25000"/>
                </a:schemeClr>
              </a:solidFill>
              <a:latin typeface="Century Gothic"/>
              <a:ea typeface="+mn-lt"/>
              <a:cs typeface="+mn-lt"/>
            </a:endParaRPr>
          </a:p>
          <a:p>
            <a:pPr algn="l"/>
            <a:endParaRPr lang="en-US" sz="2400" dirty="0">
              <a:cs typeface="Calibri"/>
            </a:endParaRPr>
          </a:p>
        </p:txBody>
      </p:sp>
      <p:sp>
        <p:nvSpPr>
          <p:cNvPr id="12" name="TextBox 11">
            <a:extLst>
              <a:ext uri="{FF2B5EF4-FFF2-40B4-BE49-F238E27FC236}">
                <a16:creationId xmlns:a16="http://schemas.microsoft.com/office/drawing/2014/main" id="{FEBC6233-DA85-4C9C-8DC8-2AD8BD51D4AB}"/>
              </a:ext>
            </a:extLst>
          </p:cNvPr>
          <p:cNvSpPr txBox="1"/>
          <p:nvPr/>
        </p:nvSpPr>
        <p:spPr>
          <a:xfrm>
            <a:off x="3279775" y="4906962"/>
            <a:ext cx="779938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404040"/>
                </a:solidFill>
                <a:latin typeface="Century Gothic"/>
                <a:cs typeface="Segoe UI"/>
              </a:rPr>
              <a:t>As the successor of OMI, TROPOMI improves on many of OMI's drawbacks</a:t>
            </a:r>
            <a:r>
              <a:rPr lang="en-US" sz="2400" dirty="0">
                <a:latin typeface="Century Gothic"/>
                <a:cs typeface="Segoe UI"/>
              </a:rPr>
              <a:t>​</a:t>
            </a:r>
          </a:p>
        </p:txBody>
      </p:sp>
      <p:pic>
        <p:nvPicPr>
          <p:cNvPr id="16" name="Graphic 16" descr="Checkbox Checked with solid fill">
            <a:extLst>
              <a:ext uri="{FF2B5EF4-FFF2-40B4-BE49-F238E27FC236}">
                <a16:creationId xmlns:a16="http://schemas.microsoft.com/office/drawing/2014/main" id="{B428837C-1359-4085-9C37-0D52654D1D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74813" y="2763104"/>
            <a:ext cx="1716087" cy="1747837"/>
          </a:xfrm>
          <a:prstGeom prst="rect">
            <a:avLst/>
          </a:prstGeom>
        </p:spPr>
      </p:pic>
      <p:pic>
        <p:nvPicPr>
          <p:cNvPr id="17" name="Graphic 17" descr="Satellite with solid fill">
            <a:extLst>
              <a:ext uri="{FF2B5EF4-FFF2-40B4-BE49-F238E27FC236}">
                <a16:creationId xmlns:a16="http://schemas.microsoft.com/office/drawing/2014/main" id="{5C419243-8FC5-4D6B-9AB8-5A1C444B40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89125" y="4652229"/>
            <a:ext cx="1390650" cy="1390650"/>
          </a:xfrm>
          <a:prstGeom prst="rect">
            <a:avLst/>
          </a:prstGeom>
        </p:spPr>
      </p:pic>
    </p:spTree>
    <p:extLst>
      <p:ext uri="{BB962C8B-B14F-4D97-AF65-F5344CB8AC3E}">
        <p14:creationId xmlns:p14="http://schemas.microsoft.com/office/powerpoint/2010/main" val="1922830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7C22039-D984-42DE-9DDD-E3297A33E56F}"/>
              </a:ext>
            </a:extLst>
          </p:cNvPr>
          <p:cNvSpPr txBox="1">
            <a:spLocks/>
          </p:cNvSpPr>
          <p:nvPr/>
        </p:nvSpPr>
        <p:spPr>
          <a:xfrm>
            <a:off x="380155" y="343829"/>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FUTURE WORK</a:t>
            </a:r>
          </a:p>
        </p:txBody>
      </p:sp>
      <p:sp>
        <p:nvSpPr>
          <p:cNvPr id="2" name="TextBox 1">
            <a:extLst>
              <a:ext uri="{FF2B5EF4-FFF2-40B4-BE49-F238E27FC236}">
                <a16:creationId xmlns:a16="http://schemas.microsoft.com/office/drawing/2014/main" id="{25BEA377-BEF8-43E0-9AE6-A8D80DB30CD1}"/>
              </a:ext>
            </a:extLst>
          </p:cNvPr>
          <p:cNvSpPr txBox="1"/>
          <p:nvPr/>
        </p:nvSpPr>
        <p:spPr>
          <a:xfrm>
            <a:off x="2200275" y="796880"/>
            <a:ext cx="280670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tx1">
                    <a:lumMod val="75000"/>
                    <a:lumOff val="25000"/>
                  </a:schemeClr>
                </a:solidFill>
                <a:latin typeface="Century Gothic"/>
              </a:rPr>
              <a:t>PROBLEMS</a:t>
            </a:r>
            <a:endParaRPr lang="en-US" sz="2000" b="1" dirty="0">
              <a:solidFill>
                <a:schemeClr val="tx1">
                  <a:lumMod val="75000"/>
                  <a:lumOff val="25000"/>
                </a:schemeClr>
              </a:solidFill>
              <a:latin typeface="Century Gothic"/>
              <a:cs typeface="Calibri"/>
            </a:endParaRPr>
          </a:p>
        </p:txBody>
      </p:sp>
      <p:sp>
        <p:nvSpPr>
          <p:cNvPr id="5" name="TextBox 4">
            <a:extLst>
              <a:ext uri="{FF2B5EF4-FFF2-40B4-BE49-F238E27FC236}">
                <a16:creationId xmlns:a16="http://schemas.microsoft.com/office/drawing/2014/main" id="{E1B18B90-7E93-47B6-B4B7-FF86B706DF20}"/>
              </a:ext>
            </a:extLst>
          </p:cNvPr>
          <p:cNvSpPr txBox="1"/>
          <p:nvPr/>
        </p:nvSpPr>
        <p:spPr>
          <a:xfrm>
            <a:off x="6097588" y="892128"/>
            <a:ext cx="481488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tx1">
                    <a:lumMod val="75000"/>
                    <a:lumOff val="25000"/>
                  </a:schemeClr>
                </a:solidFill>
                <a:latin typeface="Century Gothic"/>
              </a:rPr>
              <a:t>POTENTIAL SOLUTIONS</a:t>
            </a:r>
            <a:endParaRPr lang="en-US" sz="2000" b="1" dirty="0">
              <a:solidFill>
                <a:schemeClr val="tx1">
                  <a:lumMod val="75000"/>
                  <a:lumOff val="25000"/>
                </a:schemeClr>
              </a:solidFill>
              <a:latin typeface="Century Gothic"/>
              <a:cs typeface="Calibri"/>
            </a:endParaRPr>
          </a:p>
        </p:txBody>
      </p:sp>
      <p:sp>
        <p:nvSpPr>
          <p:cNvPr id="159" name="Rectangle 158">
            <a:extLst>
              <a:ext uri="{FF2B5EF4-FFF2-40B4-BE49-F238E27FC236}">
                <a16:creationId xmlns:a16="http://schemas.microsoft.com/office/drawing/2014/main" id="{6C76D5A2-DAD6-4D63-9202-59390A753E2A}"/>
              </a:ext>
            </a:extLst>
          </p:cNvPr>
          <p:cNvSpPr/>
          <p:nvPr/>
        </p:nvSpPr>
        <p:spPr>
          <a:xfrm>
            <a:off x="1289050" y="1344388"/>
            <a:ext cx="4611687" cy="634999"/>
          </a:xfrm>
          <a:prstGeom prst="rect">
            <a:avLst/>
          </a:prstGeom>
          <a:noFill/>
          <a:ln w="28575">
            <a:solidFill>
              <a:srgbClr val="B73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64" name="Rectangle 163">
            <a:extLst>
              <a:ext uri="{FF2B5EF4-FFF2-40B4-BE49-F238E27FC236}">
                <a16:creationId xmlns:a16="http://schemas.microsoft.com/office/drawing/2014/main" id="{02CDDA7B-F5D4-4E49-91FE-784DCADE0A6E}"/>
              </a:ext>
            </a:extLst>
          </p:cNvPr>
          <p:cNvSpPr/>
          <p:nvPr/>
        </p:nvSpPr>
        <p:spPr>
          <a:xfrm>
            <a:off x="1289050" y="2225980"/>
            <a:ext cx="4611687" cy="634999"/>
          </a:xfrm>
          <a:prstGeom prst="rect">
            <a:avLst/>
          </a:prstGeom>
          <a:noFill/>
          <a:ln w="28575">
            <a:solidFill>
              <a:srgbClr val="B73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68" name="Arrow: Right 167">
            <a:extLst>
              <a:ext uri="{FF2B5EF4-FFF2-40B4-BE49-F238E27FC236}">
                <a16:creationId xmlns:a16="http://schemas.microsoft.com/office/drawing/2014/main" id="{340126A0-83A2-435E-A130-5A784D38A818}"/>
              </a:ext>
            </a:extLst>
          </p:cNvPr>
          <p:cNvSpPr/>
          <p:nvPr/>
        </p:nvSpPr>
        <p:spPr>
          <a:xfrm>
            <a:off x="6175121" y="1205482"/>
            <a:ext cx="5214937" cy="912811"/>
          </a:xfrm>
          <a:prstGeom prst="rightArrow">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72" name="Arrow: Right 171">
            <a:extLst>
              <a:ext uri="{FF2B5EF4-FFF2-40B4-BE49-F238E27FC236}">
                <a16:creationId xmlns:a16="http://schemas.microsoft.com/office/drawing/2014/main" id="{1C9CAE57-A2AA-4198-95E4-842B458F2FFA}"/>
              </a:ext>
            </a:extLst>
          </p:cNvPr>
          <p:cNvSpPr/>
          <p:nvPr/>
        </p:nvSpPr>
        <p:spPr>
          <a:xfrm>
            <a:off x="6174063" y="2087074"/>
            <a:ext cx="5222874" cy="912811"/>
          </a:xfrm>
          <a:prstGeom prst="rightArrow">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73" name="TextBox 172">
            <a:extLst>
              <a:ext uri="{FF2B5EF4-FFF2-40B4-BE49-F238E27FC236}">
                <a16:creationId xmlns:a16="http://schemas.microsoft.com/office/drawing/2014/main" id="{3D7D95CA-469D-44D7-83FA-9D9C5F7EC0E7}"/>
              </a:ext>
            </a:extLst>
          </p:cNvPr>
          <p:cNvSpPr txBox="1"/>
          <p:nvPr/>
        </p:nvSpPr>
        <p:spPr>
          <a:xfrm>
            <a:off x="1365939" y="1492610"/>
            <a:ext cx="403701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cs typeface="Calibri"/>
              </a:rPr>
              <a:t>HCHO data is too noisy to interpret</a:t>
            </a:r>
            <a:endParaRPr lang="en-US" sz="1600" dirty="0">
              <a:solidFill>
                <a:schemeClr val="tx1">
                  <a:lumMod val="75000"/>
                  <a:lumOff val="25000"/>
                </a:schemeClr>
              </a:solidFill>
              <a:latin typeface="Century Gothic"/>
            </a:endParaRPr>
          </a:p>
        </p:txBody>
      </p:sp>
      <p:sp>
        <p:nvSpPr>
          <p:cNvPr id="174" name="TextBox 173">
            <a:extLst>
              <a:ext uri="{FF2B5EF4-FFF2-40B4-BE49-F238E27FC236}">
                <a16:creationId xmlns:a16="http://schemas.microsoft.com/office/drawing/2014/main" id="{D9F31CD8-6E74-4D78-B533-27165A14E839}"/>
              </a:ext>
            </a:extLst>
          </p:cNvPr>
          <p:cNvSpPr txBox="1"/>
          <p:nvPr/>
        </p:nvSpPr>
        <p:spPr>
          <a:xfrm>
            <a:off x="1366838" y="2358813"/>
            <a:ext cx="44973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cs typeface="Calibri"/>
              </a:rPr>
              <a:t>OMI row anomaly develops over time</a:t>
            </a:r>
          </a:p>
        </p:txBody>
      </p:sp>
      <p:sp>
        <p:nvSpPr>
          <p:cNvPr id="178" name="TextBox 177">
            <a:extLst>
              <a:ext uri="{FF2B5EF4-FFF2-40B4-BE49-F238E27FC236}">
                <a16:creationId xmlns:a16="http://schemas.microsoft.com/office/drawing/2014/main" id="{E64B71C6-665E-4BF5-B9A1-79851393C769}"/>
              </a:ext>
            </a:extLst>
          </p:cNvPr>
          <p:cNvSpPr txBox="1"/>
          <p:nvPr/>
        </p:nvSpPr>
        <p:spPr>
          <a:xfrm>
            <a:off x="6240463" y="1492610"/>
            <a:ext cx="4648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Average data over a larger amount of time</a:t>
            </a:r>
          </a:p>
        </p:txBody>
      </p:sp>
      <p:sp>
        <p:nvSpPr>
          <p:cNvPr id="184" name="TextBox 183">
            <a:extLst>
              <a:ext uri="{FF2B5EF4-FFF2-40B4-BE49-F238E27FC236}">
                <a16:creationId xmlns:a16="http://schemas.microsoft.com/office/drawing/2014/main" id="{339AE9A7-40BC-42AA-B673-A55818DEFB1E}"/>
              </a:ext>
            </a:extLst>
          </p:cNvPr>
          <p:cNvSpPr txBox="1"/>
          <p:nvPr/>
        </p:nvSpPr>
        <p:spPr>
          <a:xfrm>
            <a:off x="2709862" y="3071811"/>
            <a:ext cx="678338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tx1">
                    <a:lumMod val="75000"/>
                    <a:lumOff val="25000"/>
                  </a:schemeClr>
                </a:solidFill>
                <a:latin typeface="Century Gothic"/>
              </a:rPr>
              <a:t>OPPORTUNITIES FOR FUTURE WORK</a:t>
            </a:r>
            <a:endParaRPr lang="en-US" sz="2000" b="1" dirty="0">
              <a:solidFill>
                <a:schemeClr val="tx1">
                  <a:lumMod val="75000"/>
                  <a:lumOff val="25000"/>
                </a:schemeClr>
              </a:solidFill>
              <a:latin typeface="Century Gothic"/>
              <a:cs typeface="Calibri"/>
            </a:endParaRPr>
          </a:p>
        </p:txBody>
      </p:sp>
      <p:sp>
        <p:nvSpPr>
          <p:cNvPr id="185" name="Explosion: 8 Points 184">
            <a:extLst>
              <a:ext uri="{FF2B5EF4-FFF2-40B4-BE49-F238E27FC236}">
                <a16:creationId xmlns:a16="http://schemas.microsoft.com/office/drawing/2014/main" id="{E91203D8-A32F-4A0C-B55A-2F4A57BDE59F}"/>
              </a:ext>
            </a:extLst>
          </p:cNvPr>
          <p:cNvSpPr/>
          <p:nvPr/>
        </p:nvSpPr>
        <p:spPr>
          <a:xfrm>
            <a:off x="3638550" y="4217988"/>
            <a:ext cx="2460624" cy="2135187"/>
          </a:xfrm>
          <a:prstGeom prst="irregularSeal1">
            <a:avLst/>
          </a:prstGeom>
          <a:noFill/>
          <a:ln w="28575">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Calibri"/>
              </a:rPr>
              <a:t>C</a:t>
            </a:r>
          </a:p>
        </p:txBody>
      </p:sp>
      <p:sp>
        <p:nvSpPr>
          <p:cNvPr id="186" name="Explosion: 8 Points 185">
            <a:extLst>
              <a:ext uri="{FF2B5EF4-FFF2-40B4-BE49-F238E27FC236}">
                <a16:creationId xmlns:a16="http://schemas.microsoft.com/office/drawing/2014/main" id="{BD15C778-CBF2-4AC1-8E9D-DC45F73A0A47}"/>
              </a:ext>
            </a:extLst>
          </p:cNvPr>
          <p:cNvSpPr/>
          <p:nvPr/>
        </p:nvSpPr>
        <p:spPr>
          <a:xfrm>
            <a:off x="6154736" y="3797300"/>
            <a:ext cx="2889249" cy="2730499"/>
          </a:xfrm>
          <a:prstGeom prst="irregularSeal1">
            <a:avLst/>
          </a:prstGeom>
          <a:noFill/>
          <a:ln w="28575">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rgbClr val="8A599A"/>
                </a:solidFill>
                <a:latin typeface="Century Gothic"/>
                <a:cs typeface="Calibri"/>
              </a:rPr>
              <a:t>Accuracy Assessments</a:t>
            </a:r>
            <a:endParaRPr lang="en-US" b="1" dirty="0">
              <a:solidFill>
                <a:srgbClr val="8A599A"/>
              </a:solidFill>
              <a:latin typeface="Century Gothic"/>
            </a:endParaRPr>
          </a:p>
        </p:txBody>
      </p:sp>
      <p:sp>
        <p:nvSpPr>
          <p:cNvPr id="187" name="Explosion: 8 Points 186">
            <a:extLst>
              <a:ext uri="{FF2B5EF4-FFF2-40B4-BE49-F238E27FC236}">
                <a16:creationId xmlns:a16="http://schemas.microsoft.com/office/drawing/2014/main" id="{2033E963-2013-4B86-9D6C-46E1F1F3A467}"/>
              </a:ext>
            </a:extLst>
          </p:cNvPr>
          <p:cNvSpPr/>
          <p:nvPr/>
        </p:nvSpPr>
        <p:spPr>
          <a:xfrm rot="21120000">
            <a:off x="251588" y="3138025"/>
            <a:ext cx="3540124" cy="3262310"/>
          </a:xfrm>
          <a:prstGeom prst="irregularSeal1">
            <a:avLst/>
          </a:prstGeom>
          <a:noFill/>
          <a:ln w="28575">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cs typeface="Calibri"/>
            </a:endParaRPr>
          </a:p>
        </p:txBody>
      </p:sp>
      <p:sp>
        <p:nvSpPr>
          <p:cNvPr id="188" name="Explosion: 8 Points 187">
            <a:extLst>
              <a:ext uri="{FF2B5EF4-FFF2-40B4-BE49-F238E27FC236}">
                <a16:creationId xmlns:a16="http://schemas.microsoft.com/office/drawing/2014/main" id="{665AF11A-7A2C-441F-B105-1A90DC93110B}"/>
              </a:ext>
            </a:extLst>
          </p:cNvPr>
          <p:cNvSpPr/>
          <p:nvPr/>
        </p:nvSpPr>
        <p:spPr>
          <a:xfrm>
            <a:off x="8924924" y="3328988"/>
            <a:ext cx="3127374" cy="2928936"/>
          </a:xfrm>
          <a:prstGeom prst="irregularSeal1">
            <a:avLst/>
          </a:prstGeom>
          <a:noFill/>
          <a:ln w="28575">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Calibri"/>
              </a:rPr>
              <a:t>Accuracy Assessments</a:t>
            </a:r>
          </a:p>
        </p:txBody>
      </p:sp>
      <p:sp>
        <p:nvSpPr>
          <p:cNvPr id="189" name="TextBox 188">
            <a:extLst>
              <a:ext uri="{FF2B5EF4-FFF2-40B4-BE49-F238E27FC236}">
                <a16:creationId xmlns:a16="http://schemas.microsoft.com/office/drawing/2014/main" id="{40FA479B-58DF-421D-B46F-BB8FE2A3A9E0}"/>
              </a:ext>
            </a:extLst>
          </p:cNvPr>
          <p:cNvSpPr txBox="1"/>
          <p:nvPr/>
        </p:nvSpPr>
        <p:spPr>
          <a:xfrm>
            <a:off x="4256087" y="4867275"/>
            <a:ext cx="127476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rgbClr val="8A599A"/>
                </a:solidFill>
                <a:latin typeface="Century Gothic"/>
                <a:cs typeface="Calibri Light"/>
              </a:rPr>
              <a:t>Analyze More Gases </a:t>
            </a:r>
          </a:p>
          <a:p>
            <a:pPr algn="ctr"/>
            <a:r>
              <a:rPr lang="en-US" sz="1400" b="1" dirty="0">
                <a:solidFill>
                  <a:srgbClr val="8A599A"/>
                </a:solidFill>
                <a:latin typeface="Century Gothic"/>
                <a:cs typeface="Calibri Light"/>
              </a:rPr>
              <a:t>(CO, CO2)</a:t>
            </a:r>
          </a:p>
        </p:txBody>
      </p:sp>
      <p:sp>
        <p:nvSpPr>
          <p:cNvPr id="18" name="TextBox 17">
            <a:extLst>
              <a:ext uri="{FF2B5EF4-FFF2-40B4-BE49-F238E27FC236}">
                <a16:creationId xmlns:a16="http://schemas.microsoft.com/office/drawing/2014/main" id="{F1DBC3C9-36A2-483E-AC25-E28EE0E23B7D}"/>
              </a:ext>
            </a:extLst>
          </p:cNvPr>
          <p:cNvSpPr txBox="1"/>
          <p:nvPr/>
        </p:nvSpPr>
        <p:spPr>
          <a:xfrm>
            <a:off x="6240190" y="2374202"/>
            <a:ext cx="509269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Further study of which pixels or data to remove</a:t>
            </a:r>
          </a:p>
        </p:txBody>
      </p:sp>
      <p:sp>
        <p:nvSpPr>
          <p:cNvPr id="190" name="TextBox 189">
            <a:extLst>
              <a:ext uri="{FF2B5EF4-FFF2-40B4-BE49-F238E27FC236}">
                <a16:creationId xmlns:a16="http://schemas.microsoft.com/office/drawing/2014/main" id="{E26262C7-C797-4B9A-BF6E-CE09A4F6A9B9}"/>
              </a:ext>
            </a:extLst>
          </p:cNvPr>
          <p:cNvSpPr txBox="1"/>
          <p:nvPr/>
        </p:nvSpPr>
        <p:spPr>
          <a:xfrm>
            <a:off x="9677399" y="4184650"/>
            <a:ext cx="1624013"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rgbClr val="8A599A"/>
                </a:solidFill>
                <a:latin typeface="Century Gothic"/>
                <a:cs typeface="Calibri Light"/>
              </a:rPr>
              <a:t>Ratio Maps That Compare High Resolution Data Distributions Between Gases </a:t>
            </a:r>
          </a:p>
        </p:txBody>
      </p:sp>
      <p:sp>
        <p:nvSpPr>
          <p:cNvPr id="193" name="TextBox 1">
            <a:extLst>
              <a:ext uri="{FF2B5EF4-FFF2-40B4-BE49-F238E27FC236}">
                <a16:creationId xmlns:a16="http://schemas.microsoft.com/office/drawing/2014/main" id="{3CFEB052-6D95-4BCF-8012-10988D150A99}"/>
              </a:ext>
            </a:extLst>
          </p:cNvPr>
          <p:cNvSpPr txBox="1"/>
          <p:nvPr/>
        </p:nvSpPr>
        <p:spPr>
          <a:xfrm>
            <a:off x="993774" y="4168775"/>
            <a:ext cx="1901825" cy="116955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rgbClr val="8A599A"/>
                </a:solidFill>
                <a:latin typeface="Century Gothic"/>
                <a:cs typeface="Calibri Light"/>
              </a:rPr>
              <a:t>Use New Satellite Sensor Launches (TEMPO &amp; Geocarb) to Acquire Better Data</a:t>
            </a:r>
          </a:p>
        </p:txBody>
      </p:sp>
    </p:spTree>
    <p:extLst>
      <p:ext uri="{BB962C8B-B14F-4D97-AF65-F5344CB8AC3E}">
        <p14:creationId xmlns:p14="http://schemas.microsoft.com/office/powerpoint/2010/main" val="1139480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2758440" y="6120439"/>
            <a:ext cx="6675120" cy="274320"/>
          </a:xfrm>
          <a:prstGeom prst="rect">
            <a:avLst/>
          </a:prstGeom>
          <a:ln>
            <a:noFill/>
          </a:ln>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A599A"/>
              </a:buClr>
              <a:defRPr/>
            </a:pPr>
            <a:endParaRPr lang="en-US" sz="1000" dirty="0">
              <a:solidFill>
                <a:srgbClr val="404040"/>
              </a:solidFill>
            </a:endParaRPr>
          </a:p>
          <a:p>
            <a:pPr>
              <a:lnSpc>
                <a:spcPct val="100000"/>
              </a:lnSpc>
              <a:spcBef>
                <a:spcPts val="0"/>
              </a:spcBef>
              <a:spcAft>
                <a:spcPts val="600"/>
              </a:spcAft>
              <a:defRPr/>
            </a:pPr>
            <a:endParaRPr lang="en-US" sz="1000" dirty="0">
              <a:solidFill>
                <a:srgbClr val="404040"/>
              </a:solidFill>
            </a:endParaRPr>
          </a:p>
          <a:p>
            <a:pPr>
              <a:lnSpc>
                <a:spcPct val="100000"/>
              </a:lnSpc>
              <a:spcBef>
                <a:spcPts val="0"/>
              </a:spcBef>
              <a:spcAft>
                <a:spcPts val="600"/>
              </a:spcAft>
              <a:buClr>
                <a:srgbClr val="8A599A"/>
              </a:buClr>
              <a:defRPr/>
            </a:pPr>
            <a:endParaRPr lang="en-US" sz="1000" i="1" dirty="0">
              <a:latin typeface="Century Gothic"/>
            </a:endParaRPr>
          </a:p>
          <a:p>
            <a:pPr indent="0" algn="ctr">
              <a:lnSpc>
                <a:spcPct val="100000"/>
              </a:lnSpc>
              <a:spcBef>
                <a:spcPts val="0"/>
              </a:spcBef>
              <a:spcAft>
                <a:spcPts val="600"/>
              </a:spcAft>
              <a:buNone/>
              <a:defRPr/>
            </a:pPr>
            <a:r>
              <a:rPr kumimoji="0" lang="en-US" sz="1000" b="0" i="1" u="none" strike="noStrike" kern="1200" cap="none" spc="0" normalizeH="0" baseline="0" noProof="0" dirty="0">
                <a:ln>
                  <a:noFill/>
                </a:ln>
                <a:effectLst/>
                <a:uLnTx/>
                <a:uFillTx/>
                <a:latin typeface="Century Gothic"/>
              </a:rPr>
              <a:t>This material contains modified Copernicus Sentinel data (</a:t>
            </a:r>
            <a:r>
              <a:rPr lang="en-US" sz="1000" i="1" dirty="0">
                <a:latin typeface="Century Gothic"/>
              </a:rPr>
              <a:t>2019, 2020, 2021</a:t>
            </a:r>
            <a:r>
              <a:rPr kumimoji="0" lang="en-US" sz="1000" b="0" i="1" u="none" strike="noStrike" kern="1200" cap="none" spc="0" normalizeH="0" baseline="0" noProof="0" dirty="0">
                <a:ln>
                  <a:noFill/>
                </a:ln>
                <a:effectLst/>
                <a:uLnTx/>
                <a:uFillTx/>
                <a:latin typeface="Century Gothic"/>
              </a:rPr>
              <a:t>), processed by ESA.</a:t>
            </a:r>
            <a:r>
              <a:rPr lang="en-US" sz="1000" i="1" dirty="0">
                <a:latin typeface="Century Gothic"/>
              </a:rPr>
              <a:t> </a:t>
            </a:r>
            <a:endParaRPr lang="en-US" sz="1000" b="0" i="1" u="none" strike="noStrike" kern="1200" cap="none" spc="0" normalizeH="0" baseline="0" noProof="0" dirty="0">
              <a:ln>
                <a:noFill/>
              </a:ln>
              <a:effectLst/>
              <a:uLnTx/>
              <a:uFillTx/>
            </a:endParaRPr>
          </a:p>
        </p:txBody>
      </p:sp>
      <p:pic>
        <p:nvPicPr>
          <p:cNvPr id="3" name="Graphic 3" descr="Boardroom with solid fill">
            <a:extLst>
              <a:ext uri="{FF2B5EF4-FFF2-40B4-BE49-F238E27FC236}">
                <a16:creationId xmlns:a16="http://schemas.microsoft.com/office/drawing/2014/main" id="{C1B2862E-123E-4A8B-948A-8CFD859ACB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289" y="1799313"/>
            <a:ext cx="1470454" cy="1463589"/>
          </a:xfrm>
          <a:prstGeom prst="rect">
            <a:avLst/>
          </a:prstGeom>
        </p:spPr>
      </p:pic>
      <p:sp>
        <p:nvSpPr>
          <p:cNvPr id="4" name="TextBox 3">
            <a:extLst>
              <a:ext uri="{FF2B5EF4-FFF2-40B4-BE49-F238E27FC236}">
                <a16:creationId xmlns:a16="http://schemas.microsoft.com/office/drawing/2014/main" id="{D54631F8-2DEA-4BC5-AEA8-D01619D584B1}"/>
              </a:ext>
            </a:extLst>
          </p:cNvPr>
          <p:cNvSpPr txBox="1"/>
          <p:nvPr/>
        </p:nvSpPr>
        <p:spPr>
          <a:xfrm>
            <a:off x="2040082" y="1843811"/>
            <a:ext cx="201006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cs typeface="Calibri"/>
              </a:rPr>
              <a:t>Zac Adelman</a:t>
            </a:r>
            <a:r>
              <a:rPr lang="en-US" dirty="0">
                <a:solidFill>
                  <a:schemeClr val="tx1">
                    <a:lumMod val="75000"/>
                    <a:lumOff val="25000"/>
                  </a:schemeClr>
                </a:solidFill>
                <a:latin typeface="Century Gothic"/>
                <a:cs typeface="Calibri"/>
              </a:rPr>
              <a:t> (LADCO)</a:t>
            </a:r>
            <a:endParaRPr lang="en-US" dirty="0">
              <a:solidFill>
                <a:schemeClr val="tx1">
                  <a:lumMod val="75000"/>
                  <a:lumOff val="25000"/>
                </a:schemeClr>
              </a:solidFill>
              <a:latin typeface="Calibri" panose="020F0502020204030204"/>
              <a:cs typeface="Calibri"/>
            </a:endParaRPr>
          </a:p>
          <a:p>
            <a:pPr algn="ctr"/>
            <a:endParaRPr lang="en-US" dirty="0">
              <a:solidFill>
                <a:schemeClr val="tx1">
                  <a:lumMod val="75000"/>
                  <a:lumOff val="25000"/>
                </a:schemeClr>
              </a:solidFill>
              <a:latin typeface="Century Gothic"/>
              <a:cs typeface="Calibri"/>
            </a:endParaRPr>
          </a:p>
          <a:p>
            <a:pPr algn="ctr"/>
            <a:r>
              <a:rPr lang="en-US" b="1" dirty="0">
                <a:solidFill>
                  <a:schemeClr val="tx1">
                    <a:lumMod val="75000"/>
                    <a:lumOff val="25000"/>
                  </a:schemeClr>
                </a:solidFill>
                <a:latin typeface="Century Gothic"/>
                <a:cs typeface="Calibri"/>
              </a:rPr>
              <a:t>Jay Olaguer </a:t>
            </a:r>
            <a:endParaRPr lang="en-US" dirty="0">
              <a:solidFill>
                <a:schemeClr val="tx1">
                  <a:lumMod val="75000"/>
                  <a:lumOff val="25000"/>
                </a:schemeClr>
              </a:solidFill>
              <a:latin typeface="Calibri" panose="020F0502020204030204"/>
              <a:cs typeface="Calibri"/>
            </a:endParaRPr>
          </a:p>
          <a:p>
            <a:pPr algn="ctr"/>
            <a:r>
              <a:rPr lang="en-US" dirty="0">
                <a:solidFill>
                  <a:schemeClr val="tx1">
                    <a:lumMod val="75000"/>
                    <a:lumOff val="25000"/>
                  </a:schemeClr>
                </a:solidFill>
                <a:latin typeface="Century Gothic"/>
                <a:cs typeface="Calibri"/>
              </a:rPr>
              <a:t>(EGLE)</a:t>
            </a:r>
            <a:endParaRPr lang="en-US" dirty="0">
              <a:solidFill>
                <a:schemeClr val="tx1">
                  <a:lumMod val="75000"/>
                  <a:lumOff val="25000"/>
                </a:schemeClr>
              </a:solidFill>
              <a:cs typeface="Calibri" panose="020F0502020204030204"/>
            </a:endParaRPr>
          </a:p>
        </p:txBody>
      </p:sp>
      <p:pic>
        <p:nvPicPr>
          <p:cNvPr id="5" name="Graphic 6" descr="Children with solid fill">
            <a:extLst>
              <a:ext uri="{FF2B5EF4-FFF2-40B4-BE49-F238E27FC236}">
                <a16:creationId xmlns:a16="http://schemas.microsoft.com/office/drawing/2014/main" id="{87D43D8E-6475-4C23-B6B6-54CB5549DC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70368" y="975878"/>
            <a:ext cx="1393536" cy="1399309"/>
          </a:xfrm>
          <a:prstGeom prst="rect">
            <a:avLst/>
          </a:prstGeom>
        </p:spPr>
      </p:pic>
      <p:sp>
        <p:nvSpPr>
          <p:cNvPr id="7" name="TextBox 6">
            <a:extLst>
              <a:ext uri="{FF2B5EF4-FFF2-40B4-BE49-F238E27FC236}">
                <a16:creationId xmlns:a16="http://schemas.microsoft.com/office/drawing/2014/main" id="{EA4192DA-F487-49CF-B6D6-64739EE0D4FB}"/>
              </a:ext>
            </a:extLst>
          </p:cNvPr>
          <p:cNvSpPr txBox="1"/>
          <p:nvPr/>
        </p:nvSpPr>
        <p:spPr>
          <a:xfrm>
            <a:off x="4580081" y="2224808"/>
            <a:ext cx="302606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cs typeface="Calibri"/>
              </a:rPr>
              <a:t>Dr. Kenton Ross</a:t>
            </a:r>
            <a:r>
              <a:rPr lang="en-US" dirty="0">
                <a:solidFill>
                  <a:schemeClr val="tx1">
                    <a:lumMod val="75000"/>
                    <a:lumOff val="25000"/>
                  </a:schemeClr>
                </a:solidFill>
                <a:latin typeface="Century Gothic"/>
                <a:cs typeface="Calibri"/>
              </a:rPr>
              <a:t> </a:t>
            </a:r>
            <a:endParaRPr lang="en-US" dirty="0">
              <a:solidFill>
                <a:schemeClr val="tx1">
                  <a:lumMod val="75000"/>
                  <a:lumOff val="25000"/>
                </a:schemeClr>
              </a:solidFill>
              <a:latin typeface="Calibri" panose="020F0502020204030204"/>
              <a:cs typeface="Calibri"/>
            </a:endParaRPr>
          </a:p>
          <a:p>
            <a:pPr algn="ctr"/>
            <a:r>
              <a:rPr lang="en-US" dirty="0">
                <a:solidFill>
                  <a:schemeClr val="tx1">
                    <a:lumMod val="75000"/>
                    <a:lumOff val="25000"/>
                  </a:schemeClr>
                </a:solidFill>
                <a:latin typeface="Century Gothic"/>
                <a:cs typeface="Calibri"/>
              </a:rPr>
              <a:t>(NASA LaRC)</a:t>
            </a:r>
            <a:endParaRPr lang="en-US" dirty="0">
              <a:solidFill>
                <a:schemeClr val="tx1">
                  <a:lumMod val="75000"/>
                  <a:lumOff val="25000"/>
                </a:schemeClr>
              </a:solidFill>
              <a:latin typeface="Calibri" panose="020F0502020204030204"/>
              <a:cs typeface="Calibri"/>
            </a:endParaRPr>
          </a:p>
          <a:p>
            <a:pPr algn="ctr"/>
            <a:endParaRPr lang="en-US" dirty="0">
              <a:solidFill>
                <a:schemeClr val="tx1">
                  <a:lumMod val="75000"/>
                  <a:lumOff val="25000"/>
                </a:schemeClr>
              </a:solidFill>
              <a:latin typeface="Century Gothic"/>
              <a:cs typeface="Calibri"/>
            </a:endParaRPr>
          </a:p>
          <a:p>
            <a:pPr algn="ctr"/>
            <a:r>
              <a:rPr lang="en-US" b="1" dirty="0">
                <a:solidFill>
                  <a:schemeClr val="tx1">
                    <a:lumMod val="75000"/>
                    <a:lumOff val="25000"/>
                  </a:schemeClr>
                </a:solidFill>
                <a:latin typeface="Century Gothic"/>
                <a:cs typeface="Calibri"/>
              </a:rPr>
              <a:t>Dr. Laura Judd </a:t>
            </a:r>
            <a:endParaRPr lang="en-US" dirty="0">
              <a:solidFill>
                <a:schemeClr val="tx1">
                  <a:lumMod val="75000"/>
                  <a:lumOff val="25000"/>
                </a:schemeClr>
              </a:solidFill>
              <a:latin typeface="Calibri" panose="020F0502020204030204"/>
              <a:cs typeface="Calibri"/>
            </a:endParaRPr>
          </a:p>
          <a:p>
            <a:pPr algn="ctr"/>
            <a:r>
              <a:rPr lang="en-US" dirty="0">
                <a:solidFill>
                  <a:schemeClr val="tx1">
                    <a:lumMod val="75000"/>
                    <a:lumOff val="25000"/>
                  </a:schemeClr>
                </a:solidFill>
                <a:latin typeface="Century Gothic"/>
                <a:cs typeface="Calibri"/>
              </a:rPr>
              <a:t>(NASA LaRC)</a:t>
            </a:r>
          </a:p>
          <a:p>
            <a:pPr algn="ctr"/>
            <a:endParaRPr lang="en-US" dirty="0">
              <a:solidFill>
                <a:schemeClr val="tx1">
                  <a:lumMod val="75000"/>
                  <a:lumOff val="25000"/>
                </a:schemeClr>
              </a:solidFill>
              <a:latin typeface="Century Gothic"/>
              <a:cs typeface="Calibri"/>
            </a:endParaRPr>
          </a:p>
          <a:p>
            <a:pPr algn="ctr"/>
            <a:r>
              <a:rPr lang="en-US" b="1" dirty="0">
                <a:solidFill>
                  <a:schemeClr val="tx1">
                    <a:lumMod val="75000"/>
                    <a:lumOff val="25000"/>
                  </a:schemeClr>
                </a:solidFill>
                <a:latin typeface="Century Gothic"/>
                <a:cs typeface="Calibri" panose="020F0502020204030204"/>
              </a:rPr>
              <a:t>Dr. Daniel Goldberg</a:t>
            </a:r>
            <a:r>
              <a:rPr lang="en-US" dirty="0">
                <a:solidFill>
                  <a:schemeClr val="tx1">
                    <a:lumMod val="75000"/>
                    <a:lumOff val="25000"/>
                  </a:schemeClr>
                </a:solidFill>
                <a:latin typeface="Century Gothic"/>
                <a:cs typeface="Calibri" panose="020F0502020204030204"/>
              </a:rPr>
              <a:t> </a:t>
            </a:r>
            <a:endParaRPr lang="en-US" dirty="0">
              <a:solidFill>
                <a:schemeClr val="tx1">
                  <a:lumMod val="75000"/>
                  <a:lumOff val="25000"/>
                </a:schemeClr>
              </a:solidFill>
              <a:latin typeface="Calibri" panose="020F0502020204030204"/>
              <a:cs typeface="Calibri" panose="020F0502020204030204"/>
            </a:endParaRPr>
          </a:p>
          <a:p>
            <a:pPr algn="ctr"/>
            <a:r>
              <a:rPr lang="en-US" dirty="0">
                <a:solidFill>
                  <a:schemeClr val="tx1">
                    <a:lumMod val="75000"/>
                    <a:lumOff val="25000"/>
                  </a:schemeClr>
                </a:solidFill>
                <a:latin typeface="Century Gothic"/>
                <a:cs typeface="Calibri" panose="020F0502020204030204"/>
              </a:rPr>
              <a:t>(George Washington University)</a:t>
            </a:r>
            <a:endParaRPr lang="en-US" dirty="0">
              <a:solidFill>
                <a:schemeClr val="tx1">
                  <a:lumMod val="75000"/>
                  <a:lumOff val="25000"/>
                </a:schemeClr>
              </a:solidFill>
              <a:ea typeface="+mn-lt"/>
              <a:cs typeface="+mn-lt"/>
            </a:endParaRPr>
          </a:p>
          <a:p>
            <a:pPr algn="ctr"/>
            <a:endParaRPr lang="en-US" dirty="0">
              <a:solidFill>
                <a:schemeClr val="tx1">
                  <a:lumMod val="75000"/>
                  <a:lumOff val="25000"/>
                </a:schemeClr>
              </a:solidFill>
              <a:latin typeface="Century Gothic"/>
              <a:cs typeface="Calibri" panose="020F0502020204030204"/>
            </a:endParaRPr>
          </a:p>
          <a:p>
            <a:pPr algn="ctr"/>
            <a:r>
              <a:rPr lang="en-US" b="1" dirty="0">
                <a:solidFill>
                  <a:schemeClr val="tx1">
                    <a:lumMod val="75000"/>
                    <a:lumOff val="25000"/>
                  </a:schemeClr>
                </a:solidFill>
                <a:latin typeface="Century Gothic"/>
                <a:cs typeface="Calibri" panose="020F0502020204030204"/>
              </a:rPr>
              <a:t>Lauren Childs-Gleason </a:t>
            </a:r>
            <a:endParaRPr lang="en-US" dirty="0">
              <a:solidFill>
                <a:schemeClr val="tx1">
                  <a:lumMod val="75000"/>
                  <a:lumOff val="25000"/>
                </a:schemeClr>
              </a:solidFill>
              <a:ea typeface="+mn-lt"/>
              <a:cs typeface="+mn-lt"/>
            </a:endParaRPr>
          </a:p>
          <a:p>
            <a:pPr algn="ctr"/>
            <a:r>
              <a:rPr lang="en-US" dirty="0">
                <a:solidFill>
                  <a:schemeClr val="tx1">
                    <a:lumMod val="75000"/>
                    <a:lumOff val="25000"/>
                  </a:schemeClr>
                </a:solidFill>
                <a:latin typeface="Century Gothic"/>
                <a:cs typeface="Calibri" panose="020F0502020204030204"/>
              </a:rPr>
              <a:t>(NASA LaRC)</a:t>
            </a:r>
            <a:endParaRPr lang="en-US" dirty="0">
              <a:solidFill>
                <a:schemeClr val="tx1">
                  <a:lumMod val="75000"/>
                  <a:lumOff val="25000"/>
                </a:schemeClr>
              </a:solidFill>
            </a:endParaRPr>
          </a:p>
        </p:txBody>
      </p:sp>
      <p:pic>
        <p:nvPicPr>
          <p:cNvPr id="8" name="Graphic 8" descr="Woman Shrugging with solid fill">
            <a:extLst>
              <a:ext uri="{FF2B5EF4-FFF2-40B4-BE49-F238E27FC236}">
                <a16:creationId xmlns:a16="http://schemas.microsoft.com/office/drawing/2014/main" id="{49C1984C-235A-48FF-BDCF-8719D21F63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3738" y="4328389"/>
            <a:ext cx="897082" cy="902855"/>
          </a:xfrm>
          <a:prstGeom prst="rect">
            <a:avLst/>
          </a:prstGeom>
        </p:spPr>
      </p:pic>
      <p:sp>
        <p:nvSpPr>
          <p:cNvPr id="9" name="TextBox 8">
            <a:extLst>
              <a:ext uri="{FF2B5EF4-FFF2-40B4-BE49-F238E27FC236}">
                <a16:creationId xmlns:a16="http://schemas.microsoft.com/office/drawing/2014/main" id="{92FABBD8-39E3-4BDA-8820-3F53ECD85C5E}"/>
              </a:ext>
            </a:extLst>
          </p:cNvPr>
          <p:cNvSpPr txBox="1"/>
          <p:nvPr/>
        </p:nvSpPr>
        <p:spPr>
          <a:xfrm>
            <a:off x="1485900" y="4481945"/>
            <a:ext cx="295101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cs typeface="Calibri"/>
              </a:rPr>
              <a:t>Adriana Le Compte</a:t>
            </a:r>
            <a:endParaRPr lang="en-US" dirty="0">
              <a:solidFill>
                <a:schemeClr val="tx1">
                  <a:lumMod val="75000"/>
                  <a:lumOff val="25000"/>
                </a:schemeClr>
              </a:solidFill>
              <a:latin typeface="Calibri" panose="020F0502020204030204"/>
              <a:cs typeface="Calibri"/>
            </a:endParaRPr>
          </a:p>
          <a:p>
            <a:pPr algn="ctr"/>
            <a:r>
              <a:rPr lang="en-US" dirty="0">
                <a:solidFill>
                  <a:schemeClr val="tx1">
                    <a:lumMod val="75000"/>
                    <a:lumOff val="25000"/>
                  </a:schemeClr>
                </a:solidFill>
                <a:latin typeface="Century Gothic"/>
                <a:cs typeface="Calibri"/>
              </a:rPr>
              <a:t> (NASA LaRC)</a:t>
            </a:r>
            <a:endParaRPr lang="en-US" dirty="0">
              <a:solidFill>
                <a:schemeClr val="tx1">
                  <a:lumMod val="75000"/>
                  <a:lumOff val="25000"/>
                </a:schemeClr>
              </a:solidFill>
              <a:cs typeface="Calibri" panose="020F0502020204030204"/>
            </a:endParaRPr>
          </a:p>
        </p:txBody>
      </p:sp>
      <p:sp>
        <p:nvSpPr>
          <p:cNvPr id="10" name="TextBox 9">
            <a:extLst>
              <a:ext uri="{FF2B5EF4-FFF2-40B4-BE49-F238E27FC236}">
                <a16:creationId xmlns:a16="http://schemas.microsoft.com/office/drawing/2014/main" id="{D37CA6A3-30A9-425D-BAA4-966F57F7D938}"/>
              </a:ext>
            </a:extLst>
          </p:cNvPr>
          <p:cNvSpPr txBox="1"/>
          <p:nvPr/>
        </p:nvSpPr>
        <p:spPr>
          <a:xfrm>
            <a:off x="8560789" y="1476210"/>
            <a:ext cx="295101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cs typeface="Calibri"/>
              </a:rPr>
              <a:t>Meet Our Team:</a:t>
            </a:r>
            <a:endParaRPr lang="en-US" dirty="0">
              <a:solidFill>
                <a:schemeClr val="tx1">
                  <a:lumMod val="75000"/>
                  <a:lumOff val="25000"/>
                </a:schemeClr>
              </a:solidFill>
              <a:latin typeface="Calibri" panose="020F0502020204030204"/>
              <a:cs typeface="Calibri"/>
            </a:endParaRPr>
          </a:p>
          <a:p>
            <a:pPr algn="ctr"/>
            <a:r>
              <a:rPr lang="en-US" dirty="0">
                <a:solidFill>
                  <a:schemeClr val="tx1">
                    <a:lumMod val="75000"/>
                    <a:lumOff val="25000"/>
                  </a:schemeClr>
                </a:solidFill>
                <a:latin typeface="Century Gothic"/>
                <a:cs typeface="Calibri"/>
              </a:rPr>
              <a:t> (NASA LaRC)</a:t>
            </a:r>
            <a:endParaRPr lang="en-US" dirty="0">
              <a:solidFill>
                <a:schemeClr val="tx1">
                  <a:lumMod val="75000"/>
                  <a:lumOff val="25000"/>
                </a:schemeClr>
              </a:solidFill>
              <a:cs typeface="Calibri" panose="020F0502020204030204"/>
            </a:endParaRPr>
          </a:p>
        </p:txBody>
      </p:sp>
      <p:grpSp>
        <p:nvGrpSpPr>
          <p:cNvPr id="14" name="Group 13">
            <a:extLst>
              <a:ext uri="{FF2B5EF4-FFF2-40B4-BE49-F238E27FC236}">
                <a16:creationId xmlns:a16="http://schemas.microsoft.com/office/drawing/2014/main" id="{6834BE70-0AD4-407F-A849-D650D27F5BC7}"/>
              </a:ext>
            </a:extLst>
          </p:cNvPr>
          <p:cNvGrpSpPr/>
          <p:nvPr/>
        </p:nvGrpSpPr>
        <p:grpSpPr>
          <a:xfrm>
            <a:off x="8454115" y="2297700"/>
            <a:ext cx="706382" cy="3394345"/>
            <a:chOff x="8401129" y="2480984"/>
            <a:chExt cx="706382" cy="3394345"/>
          </a:xfrm>
        </p:grpSpPr>
        <p:pic>
          <p:nvPicPr>
            <p:cNvPr id="2" name="Picture 2">
              <a:extLst>
                <a:ext uri="{FF2B5EF4-FFF2-40B4-BE49-F238E27FC236}">
                  <a16:creationId xmlns:a16="http://schemas.microsoft.com/office/drawing/2014/main" id="{BC246757-59E0-407D-95B2-2C9EA6473320}"/>
                </a:ext>
              </a:extLst>
            </p:cNvPr>
            <p:cNvPicPr>
              <a:picLocks noChangeAspect="1"/>
            </p:cNvPicPr>
            <p:nvPr/>
          </p:nvPicPr>
          <p:blipFill rotWithShape="1">
            <a:blip r:embed="rId9"/>
            <a:srcRect r="74370"/>
            <a:stretch/>
          </p:blipFill>
          <p:spPr>
            <a:xfrm>
              <a:off x="8404418" y="2480984"/>
              <a:ext cx="703091" cy="854344"/>
            </a:xfrm>
            <a:prstGeom prst="rect">
              <a:avLst/>
            </a:prstGeom>
          </p:spPr>
        </p:pic>
        <p:pic>
          <p:nvPicPr>
            <p:cNvPr id="11" name="Picture 2">
              <a:extLst>
                <a:ext uri="{FF2B5EF4-FFF2-40B4-BE49-F238E27FC236}">
                  <a16:creationId xmlns:a16="http://schemas.microsoft.com/office/drawing/2014/main" id="{CF0EA8AA-1308-434D-A05B-FA3BAECE6C36}"/>
                </a:ext>
              </a:extLst>
            </p:cNvPr>
            <p:cNvPicPr>
              <a:picLocks noChangeAspect="1"/>
            </p:cNvPicPr>
            <p:nvPr/>
          </p:nvPicPr>
          <p:blipFill rotWithShape="1">
            <a:blip r:embed="rId9"/>
            <a:srcRect l="49880" r="24609"/>
            <a:stretch/>
          </p:blipFill>
          <p:spPr>
            <a:xfrm>
              <a:off x="8401129" y="4189711"/>
              <a:ext cx="699799" cy="854344"/>
            </a:xfrm>
            <a:prstGeom prst="rect">
              <a:avLst/>
            </a:prstGeom>
          </p:spPr>
        </p:pic>
        <p:pic>
          <p:nvPicPr>
            <p:cNvPr id="12" name="Picture 2">
              <a:extLst>
                <a:ext uri="{FF2B5EF4-FFF2-40B4-BE49-F238E27FC236}">
                  <a16:creationId xmlns:a16="http://schemas.microsoft.com/office/drawing/2014/main" id="{0966B073-FFC0-4DDF-8C6C-29572EDE23B2}"/>
                </a:ext>
              </a:extLst>
            </p:cNvPr>
            <p:cNvPicPr>
              <a:picLocks noChangeAspect="1"/>
            </p:cNvPicPr>
            <p:nvPr/>
          </p:nvPicPr>
          <p:blipFill rotWithShape="1">
            <a:blip r:embed="rId9"/>
            <a:srcRect l="25137" r="49247"/>
            <a:stretch/>
          </p:blipFill>
          <p:spPr>
            <a:xfrm>
              <a:off x="8402412" y="3312259"/>
              <a:ext cx="702693" cy="854344"/>
            </a:xfrm>
            <a:prstGeom prst="rect">
              <a:avLst/>
            </a:prstGeom>
          </p:spPr>
        </p:pic>
        <p:pic>
          <p:nvPicPr>
            <p:cNvPr id="13" name="Picture 2">
              <a:extLst>
                <a:ext uri="{FF2B5EF4-FFF2-40B4-BE49-F238E27FC236}">
                  <a16:creationId xmlns:a16="http://schemas.microsoft.com/office/drawing/2014/main" id="{58255EAC-0466-434D-B344-1665261A9C28}"/>
                </a:ext>
              </a:extLst>
            </p:cNvPr>
            <p:cNvPicPr>
              <a:picLocks noChangeAspect="1"/>
            </p:cNvPicPr>
            <p:nvPr/>
          </p:nvPicPr>
          <p:blipFill rotWithShape="1">
            <a:blip r:embed="rId9"/>
            <a:srcRect l="74160" r="210"/>
            <a:stretch/>
          </p:blipFill>
          <p:spPr>
            <a:xfrm>
              <a:off x="8404417" y="5020985"/>
              <a:ext cx="703094" cy="854344"/>
            </a:xfrm>
            <a:prstGeom prst="rect">
              <a:avLst/>
            </a:prstGeom>
          </p:spPr>
        </p:pic>
      </p:grpSp>
      <p:sp>
        <p:nvSpPr>
          <p:cNvPr id="15" name="TextBox 14">
            <a:extLst>
              <a:ext uri="{FF2B5EF4-FFF2-40B4-BE49-F238E27FC236}">
                <a16:creationId xmlns:a16="http://schemas.microsoft.com/office/drawing/2014/main" id="{8E827C6A-05CA-439E-A53F-EC753B68A64B}"/>
              </a:ext>
            </a:extLst>
          </p:cNvPr>
          <p:cNvSpPr txBox="1"/>
          <p:nvPr/>
        </p:nvSpPr>
        <p:spPr>
          <a:xfrm>
            <a:off x="8859322" y="2371807"/>
            <a:ext cx="29510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tx1">
                    <a:lumMod val="75000"/>
                    <a:lumOff val="25000"/>
                  </a:schemeClr>
                </a:solidFill>
                <a:latin typeface="Century Gothic"/>
                <a:cs typeface="Calibri"/>
              </a:rPr>
              <a:t>Mariam Moeen</a:t>
            </a:r>
            <a:endParaRPr lang="en-US" sz="1600" dirty="0">
              <a:solidFill>
                <a:schemeClr val="tx1">
                  <a:lumMod val="75000"/>
                  <a:lumOff val="25000"/>
                </a:schemeClr>
              </a:solidFill>
              <a:latin typeface="Calibri" panose="020F0502020204030204"/>
              <a:cs typeface="Calibri"/>
            </a:endParaRPr>
          </a:p>
          <a:p>
            <a:pPr algn="ctr"/>
            <a:r>
              <a:rPr lang="en-US" sz="1600" dirty="0">
                <a:solidFill>
                  <a:schemeClr val="tx1">
                    <a:lumMod val="75000"/>
                    <a:lumOff val="25000"/>
                  </a:schemeClr>
                </a:solidFill>
                <a:latin typeface="Century Gothic"/>
                <a:cs typeface="Calibri"/>
              </a:rPr>
              <a:t> (Texas A&amp;M University)</a:t>
            </a:r>
            <a:endParaRPr lang="en-US" sz="1600" dirty="0">
              <a:solidFill>
                <a:schemeClr val="tx1">
                  <a:lumMod val="75000"/>
                  <a:lumOff val="25000"/>
                </a:schemeClr>
              </a:solidFill>
              <a:cs typeface="Calibri" panose="020F0502020204030204"/>
            </a:endParaRPr>
          </a:p>
        </p:txBody>
      </p:sp>
      <p:sp>
        <p:nvSpPr>
          <p:cNvPr id="18" name="TextBox 17">
            <a:extLst>
              <a:ext uri="{FF2B5EF4-FFF2-40B4-BE49-F238E27FC236}">
                <a16:creationId xmlns:a16="http://schemas.microsoft.com/office/drawing/2014/main" id="{DCA5E814-C5E6-4DF4-A875-B54BD4B1FDF3}"/>
              </a:ext>
            </a:extLst>
          </p:cNvPr>
          <p:cNvSpPr txBox="1"/>
          <p:nvPr/>
        </p:nvSpPr>
        <p:spPr>
          <a:xfrm>
            <a:off x="8859322" y="3168443"/>
            <a:ext cx="29510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tx1">
                    <a:lumMod val="75000"/>
                    <a:lumOff val="25000"/>
                  </a:schemeClr>
                </a:solidFill>
                <a:latin typeface="Century Gothic"/>
                <a:cs typeface="Calibri"/>
              </a:rPr>
              <a:t>Helen Turvene</a:t>
            </a:r>
            <a:endParaRPr lang="en-US" sz="1600" dirty="0">
              <a:solidFill>
                <a:schemeClr val="tx1">
                  <a:lumMod val="75000"/>
                  <a:lumOff val="25000"/>
                </a:schemeClr>
              </a:solidFill>
              <a:latin typeface="Calibri" panose="020F0502020204030204"/>
              <a:cs typeface="Calibri"/>
            </a:endParaRPr>
          </a:p>
          <a:p>
            <a:pPr algn="ctr"/>
            <a:r>
              <a:rPr lang="en-US" sz="1600" dirty="0">
                <a:solidFill>
                  <a:schemeClr val="tx1">
                    <a:lumMod val="75000"/>
                    <a:lumOff val="25000"/>
                  </a:schemeClr>
                </a:solidFill>
                <a:latin typeface="Century Gothic"/>
                <a:cs typeface="Calibri"/>
              </a:rPr>
              <a:t> (McGill University)</a:t>
            </a:r>
            <a:endParaRPr lang="en-US" sz="1600" dirty="0">
              <a:solidFill>
                <a:schemeClr val="tx1">
                  <a:lumMod val="75000"/>
                  <a:lumOff val="25000"/>
                </a:schemeClr>
              </a:solidFill>
              <a:cs typeface="Calibri" panose="020F0502020204030204"/>
            </a:endParaRPr>
          </a:p>
        </p:txBody>
      </p:sp>
      <p:sp>
        <p:nvSpPr>
          <p:cNvPr id="19" name="TextBox 18">
            <a:extLst>
              <a:ext uri="{FF2B5EF4-FFF2-40B4-BE49-F238E27FC236}">
                <a16:creationId xmlns:a16="http://schemas.microsoft.com/office/drawing/2014/main" id="{560E156E-33BE-4662-9D1D-51E28950A03A}"/>
              </a:ext>
            </a:extLst>
          </p:cNvPr>
          <p:cNvSpPr txBox="1"/>
          <p:nvPr/>
        </p:nvSpPr>
        <p:spPr>
          <a:xfrm>
            <a:off x="8859322" y="4842534"/>
            <a:ext cx="29510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tx1">
                    <a:lumMod val="75000"/>
                    <a:lumOff val="25000"/>
                  </a:schemeClr>
                </a:solidFill>
                <a:latin typeface="Century Gothic"/>
                <a:cs typeface="Calibri"/>
              </a:rPr>
              <a:t>Albert Kodua</a:t>
            </a:r>
            <a:endParaRPr lang="en-US" sz="1600" dirty="0">
              <a:solidFill>
                <a:schemeClr val="tx1">
                  <a:lumMod val="75000"/>
                  <a:lumOff val="25000"/>
                </a:schemeClr>
              </a:solidFill>
              <a:latin typeface="Calibri" panose="020F0502020204030204"/>
              <a:cs typeface="Calibri"/>
            </a:endParaRPr>
          </a:p>
          <a:p>
            <a:pPr algn="ctr"/>
            <a:r>
              <a:rPr lang="en-US" sz="1600" dirty="0">
                <a:solidFill>
                  <a:schemeClr val="tx1">
                    <a:lumMod val="75000"/>
                    <a:lumOff val="25000"/>
                  </a:schemeClr>
                </a:solidFill>
                <a:latin typeface="Century Gothic"/>
                <a:cs typeface="Calibri"/>
              </a:rPr>
              <a:t> (Virginia Tech)</a:t>
            </a:r>
            <a:endParaRPr lang="en-US" sz="1600" dirty="0">
              <a:solidFill>
                <a:schemeClr val="tx1">
                  <a:lumMod val="75000"/>
                  <a:lumOff val="25000"/>
                </a:schemeClr>
              </a:solidFill>
              <a:cs typeface="Calibri" panose="020F0502020204030204"/>
            </a:endParaRPr>
          </a:p>
        </p:txBody>
      </p:sp>
      <p:sp>
        <p:nvSpPr>
          <p:cNvPr id="20" name="TextBox 19">
            <a:extLst>
              <a:ext uri="{FF2B5EF4-FFF2-40B4-BE49-F238E27FC236}">
                <a16:creationId xmlns:a16="http://schemas.microsoft.com/office/drawing/2014/main" id="{7D719C3B-A65A-4E98-963B-F25E5F85A1F8}"/>
              </a:ext>
            </a:extLst>
          </p:cNvPr>
          <p:cNvSpPr txBox="1"/>
          <p:nvPr/>
        </p:nvSpPr>
        <p:spPr>
          <a:xfrm>
            <a:off x="8945912" y="4032909"/>
            <a:ext cx="279226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tx1">
                    <a:lumMod val="75000"/>
                    <a:lumOff val="25000"/>
                  </a:schemeClr>
                </a:solidFill>
                <a:latin typeface="Century Gothic"/>
                <a:cs typeface="Calibri"/>
              </a:rPr>
              <a:t>Yuan Lin</a:t>
            </a:r>
            <a:endParaRPr lang="en-US" sz="1600" dirty="0">
              <a:solidFill>
                <a:schemeClr val="tx1">
                  <a:lumMod val="75000"/>
                  <a:lumOff val="25000"/>
                </a:schemeClr>
              </a:solidFill>
              <a:latin typeface="Calibri" panose="020F0502020204030204"/>
              <a:cs typeface="Calibri"/>
            </a:endParaRPr>
          </a:p>
          <a:p>
            <a:pPr algn="ctr"/>
            <a:r>
              <a:rPr lang="en-US" sz="1600" dirty="0">
                <a:solidFill>
                  <a:schemeClr val="tx1">
                    <a:lumMod val="75000"/>
                    <a:lumOff val="25000"/>
                  </a:schemeClr>
                </a:solidFill>
                <a:latin typeface="Century Gothic"/>
                <a:cs typeface="Calibri"/>
              </a:rPr>
              <a:t> (UC Berkeley)</a:t>
            </a:r>
            <a:endParaRPr lang="en-US" sz="1600" dirty="0">
              <a:solidFill>
                <a:schemeClr val="tx1">
                  <a:lumMod val="75000"/>
                  <a:lumOff val="25000"/>
                </a:schemeClr>
              </a:solidFill>
              <a:cs typeface="Calibri" panose="020F0502020204030204"/>
            </a:endParaRP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46FC2BF-0C43-4F93-AD30-0810F3FBA450}"/>
              </a:ext>
            </a:extLst>
          </p:cNvPr>
          <p:cNvSpPr txBox="1">
            <a:spLocks/>
          </p:cNvSpPr>
          <p:nvPr/>
        </p:nvSpPr>
        <p:spPr>
          <a:xfrm>
            <a:off x="419814" y="395811"/>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PARTNERS</a:t>
            </a:r>
            <a:endParaRPr lang="en-US" dirty="0"/>
          </a:p>
        </p:txBody>
      </p:sp>
      <p:sp>
        <p:nvSpPr>
          <p:cNvPr id="4" name="TextBox 3">
            <a:extLst>
              <a:ext uri="{FF2B5EF4-FFF2-40B4-BE49-F238E27FC236}">
                <a16:creationId xmlns:a16="http://schemas.microsoft.com/office/drawing/2014/main" id="{0480DF5F-9E3F-4788-924C-AA07670E66CB}"/>
              </a:ext>
            </a:extLst>
          </p:cNvPr>
          <p:cNvSpPr txBox="1"/>
          <p:nvPr/>
        </p:nvSpPr>
        <p:spPr>
          <a:xfrm>
            <a:off x="3413097" y="-2193606"/>
            <a:ext cx="472430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latin typeface="Century Gothic"/>
              <a:ea typeface="Cambria"/>
              <a:cs typeface="Calibri"/>
            </a:endParaRPr>
          </a:p>
          <a:p>
            <a:endParaRPr lang="en-US" dirty="0">
              <a:cs typeface="Calibri"/>
            </a:endParaRPr>
          </a:p>
        </p:txBody>
      </p:sp>
      <p:pic>
        <p:nvPicPr>
          <p:cNvPr id="7" name="Picture 7" descr="Map&#10;&#10;Description automatically generated">
            <a:extLst>
              <a:ext uri="{FF2B5EF4-FFF2-40B4-BE49-F238E27FC236}">
                <a16:creationId xmlns:a16="http://schemas.microsoft.com/office/drawing/2014/main" id="{1622997D-8183-4FD3-80AF-9FF6AD0E69E3}"/>
              </a:ext>
            </a:extLst>
          </p:cNvPr>
          <p:cNvPicPr>
            <a:picLocks noChangeAspect="1"/>
          </p:cNvPicPr>
          <p:nvPr/>
        </p:nvPicPr>
        <p:blipFill rotWithShape="1">
          <a:blip r:embed="rId3"/>
          <a:srcRect t="-100" r="2503" b="41317"/>
          <a:stretch/>
        </p:blipFill>
        <p:spPr>
          <a:xfrm>
            <a:off x="2615460" y="810946"/>
            <a:ext cx="6961401" cy="5543772"/>
          </a:xfrm>
          <a:prstGeom prst="rect">
            <a:avLst/>
          </a:prstGeom>
        </p:spPr>
      </p:pic>
      <p:cxnSp>
        <p:nvCxnSpPr>
          <p:cNvPr id="6" name="Straight Arrow Connector 5">
            <a:extLst>
              <a:ext uri="{FF2B5EF4-FFF2-40B4-BE49-F238E27FC236}">
                <a16:creationId xmlns:a16="http://schemas.microsoft.com/office/drawing/2014/main" id="{D4EDFCDA-C5EB-4CDF-BD81-5D48A5E1C30C}"/>
              </a:ext>
            </a:extLst>
          </p:cNvPr>
          <p:cNvCxnSpPr/>
          <p:nvPr/>
        </p:nvCxnSpPr>
        <p:spPr>
          <a:xfrm>
            <a:off x="2197136" y="2763485"/>
            <a:ext cx="3947932" cy="1100664"/>
          </a:xfrm>
          <a:prstGeom prst="straightConnector1">
            <a:avLst/>
          </a:prstGeom>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367E2280-D071-4E64-AF20-17498D9D256D}"/>
              </a:ext>
            </a:extLst>
          </p:cNvPr>
          <p:cNvSpPr/>
          <p:nvPr/>
        </p:nvSpPr>
        <p:spPr>
          <a:xfrm>
            <a:off x="2189888" y="5005111"/>
            <a:ext cx="2202783" cy="1366967"/>
          </a:xfrm>
          <a:prstGeom prst="rect">
            <a:avLst/>
          </a:prstGeom>
          <a:solidFill>
            <a:schemeClr val="bg1"/>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8" descr="Map&#10;&#10;Description automatically generated">
            <a:extLst>
              <a:ext uri="{FF2B5EF4-FFF2-40B4-BE49-F238E27FC236}">
                <a16:creationId xmlns:a16="http://schemas.microsoft.com/office/drawing/2014/main" id="{3A329014-D129-42DC-80E3-893CD6095A1C}"/>
              </a:ext>
            </a:extLst>
          </p:cNvPr>
          <p:cNvPicPr>
            <a:picLocks noChangeAspect="1"/>
          </p:cNvPicPr>
          <p:nvPr/>
        </p:nvPicPr>
        <p:blipFill rotWithShape="1">
          <a:blip r:embed="rId3"/>
          <a:srcRect t="62275" r="74755" b="29850"/>
          <a:stretch/>
        </p:blipFill>
        <p:spPr>
          <a:xfrm>
            <a:off x="2208002" y="5457251"/>
            <a:ext cx="2168741" cy="895658"/>
          </a:xfrm>
          <a:prstGeom prst="rect">
            <a:avLst/>
          </a:prstGeom>
        </p:spPr>
      </p:pic>
      <p:sp>
        <p:nvSpPr>
          <p:cNvPr id="9" name="TextBox 8">
            <a:extLst>
              <a:ext uri="{FF2B5EF4-FFF2-40B4-BE49-F238E27FC236}">
                <a16:creationId xmlns:a16="http://schemas.microsoft.com/office/drawing/2014/main" id="{88AEC2E3-4BA3-486A-929F-E4914901E229}"/>
              </a:ext>
            </a:extLst>
          </p:cNvPr>
          <p:cNvSpPr txBox="1"/>
          <p:nvPr/>
        </p:nvSpPr>
        <p:spPr>
          <a:xfrm>
            <a:off x="3206154" y="5557343"/>
            <a:ext cx="1181571" cy="3479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LADCO</a:t>
            </a:r>
          </a:p>
        </p:txBody>
      </p:sp>
      <p:sp>
        <p:nvSpPr>
          <p:cNvPr id="10" name="TextBox 9">
            <a:extLst>
              <a:ext uri="{FF2B5EF4-FFF2-40B4-BE49-F238E27FC236}">
                <a16:creationId xmlns:a16="http://schemas.microsoft.com/office/drawing/2014/main" id="{1A84C756-FA62-4E04-8F75-6A0E6F32AA0E}"/>
              </a:ext>
            </a:extLst>
          </p:cNvPr>
          <p:cNvSpPr txBox="1"/>
          <p:nvPr/>
        </p:nvSpPr>
        <p:spPr>
          <a:xfrm>
            <a:off x="3188009" y="5957288"/>
            <a:ext cx="12003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a:cs typeface="Calibri"/>
              </a:rPr>
              <a:t>EGLE</a:t>
            </a:r>
            <a:endParaRPr lang="en-US" dirty="0">
              <a:solidFill>
                <a:schemeClr val="tx1">
                  <a:lumMod val="75000"/>
                  <a:lumOff val="25000"/>
                </a:schemeClr>
              </a:solidFill>
              <a:cs typeface="Calibri"/>
            </a:endParaRPr>
          </a:p>
        </p:txBody>
      </p:sp>
      <p:sp>
        <p:nvSpPr>
          <p:cNvPr id="11" name="TextBox 10">
            <a:extLst>
              <a:ext uri="{FF2B5EF4-FFF2-40B4-BE49-F238E27FC236}">
                <a16:creationId xmlns:a16="http://schemas.microsoft.com/office/drawing/2014/main" id="{11BA2E85-5C78-442C-A3FD-F8506784441F}"/>
              </a:ext>
            </a:extLst>
          </p:cNvPr>
          <p:cNvSpPr txBox="1"/>
          <p:nvPr/>
        </p:nvSpPr>
        <p:spPr>
          <a:xfrm>
            <a:off x="2265141" y="5103195"/>
            <a:ext cx="2065866" cy="369332"/>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cs typeface="Calibri"/>
              </a:rPr>
              <a:t>Jurisdiction</a:t>
            </a:r>
          </a:p>
        </p:txBody>
      </p:sp>
      <p:sp>
        <p:nvSpPr>
          <p:cNvPr id="13" name="TextBox 12">
            <a:extLst>
              <a:ext uri="{FF2B5EF4-FFF2-40B4-BE49-F238E27FC236}">
                <a16:creationId xmlns:a16="http://schemas.microsoft.com/office/drawing/2014/main" id="{810EDF1E-7FDE-4ECB-BB0F-3262920EC4C0}"/>
              </a:ext>
            </a:extLst>
          </p:cNvPr>
          <p:cNvSpPr txBox="1"/>
          <p:nvPr/>
        </p:nvSpPr>
        <p:spPr>
          <a:xfrm>
            <a:off x="584351" y="1869331"/>
            <a:ext cx="203454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Lake Michigan Air Directors Consortium (</a:t>
            </a:r>
            <a:r>
              <a:rPr lang="en-US" sz="2000" b="1" dirty="0">
                <a:solidFill>
                  <a:schemeClr val="tx1">
                    <a:lumMod val="75000"/>
                    <a:lumOff val="25000"/>
                  </a:schemeClr>
                </a:solidFill>
                <a:latin typeface="Century Gothic"/>
              </a:rPr>
              <a:t>LADCO</a:t>
            </a:r>
            <a:r>
              <a:rPr lang="en-US" sz="2000" dirty="0">
                <a:solidFill>
                  <a:schemeClr val="tx1">
                    <a:lumMod val="75000"/>
                    <a:lumOff val="25000"/>
                  </a:schemeClr>
                </a:solidFill>
                <a:latin typeface="Century Gothic"/>
              </a:rPr>
              <a:t>)</a:t>
            </a:r>
            <a:endParaRPr lang="en-US" sz="2000" dirty="0">
              <a:solidFill>
                <a:schemeClr val="tx1">
                  <a:lumMod val="75000"/>
                  <a:lumOff val="25000"/>
                </a:schemeClr>
              </a:solidFill>
              <a:cs typeface="Calibri" panose="020F0502020204030204"/>
            </a:endParaRPr>
          </a:p>
        </p:txBody>
      </p:sp>
      <p:cxnSp>
        <p:nvCxnSpPr>
          <p:cNvPr id="14" name="Straight Arrow Connector 13">
            <a:extLst>
              <a:ext uri="{FF2B5EF4-FFF2-40B4-BE49-F238E27FC236}">
                <a16:creationId xmlns:a16="http://schemas.microsoft.com/office/drawing/2014/main" id="{6D6B6FC3-2573-42DF-985B-559CEFC76807}"/>
              </a:ext>
            </a:extLst>
          </p:cNvPr>
          <p:cNvCxnSpPr/>
          <p:nvPr/>
        </p:nvCxnSpPr>
        <p:spPr>
          <a:xfrm flipH="1">
            <a:off x="7823256" y="2446991"/>
            <a:ext cx="1872332" cy="1218256"/>
          </a:xfrm>
          <a:prstGeom prst="straightConnector1">
            <a:avLst/>
          </a:prstGeom>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8FDAB2F8-449D-4580-9CF7-C8CF7DA5AE41}"/>
              </a:ext>
            </a:extLst>
          </p:cNvPr>
          <p:cNvSpPr txBox="1"/>
          <p:nvPr/>
        </p:nvSpPr>
        <p:spPr>
          <a:xfrm>
            <a:off x="9712063" y="1450793"/>
            <a:ext cx="248405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Michigan Department of Environment, Great Lakes, and Energy's (</a:t>
            </a:r>
            <a:r>
              <a:rPr lang="en-US" sz="2000" b="1" dirty="0">
                <a:solidFill>
                  <a:schemeClr val="tx1">
                    <a:lumMod val="75000"/>
                    <a:lumOff val="25000"/>
                  </a:schemeClr>
                </a:solidFill>
                <a:latin typeface="Century Gothic"/>
              </a:rPr>
              <a:t>EGLE</a:t>
            </a:r>
            <a:r>
              <a:rPr lang="en-US" sz="2000" dirty="0">
                <a:solidFill>
                  <a:schemeClr val="tx1">
                    <a:lumMod val="75000"/>
                    <a:lumOff val="25000"/>
                  </a:schemeClr>
                </a:solidFill>
                <a:latin typeface="Century Gothic"/>
              </a:rPr>
              <a:t>)Air Quality Division</a:t>
            </a:r>
            <a:endParaRPr lang="en-US" sz="2000" dirty="0">
              <a:solidFill>
                <a:schemeClr val="tx1">
                  <a:lumMod val="75000"/>
                  <a:lumOff val="25000"/>
                </a:schemeClr>
              </a:solidFill>
              <a:cs typeface="Calibri" panose="020F0502020204030204"/>
            </a:endParaRPr>
          </a:p>
        </p:txBody>
      </p:sp>
      <p:sp>
        <p:nvSpPr>
          <p:cNvPr id="19" name="TextBox 18">
            <a:extLst>
              <a:ext uri="{FF2B5EF4-FFF2-40B4-BE49-F238E27FC236}">
                <a16:creationId xmlns:a16="http://schemas.microsoft.com/office/drawing/2014/main" id="{693BEBFC-0DD6-4603-8C59-F9FC386F5139}"/>
              </a:ext>
            </a:extLst>
          </p:cNvPr>
          <p:cNvSpPr txBox="1"/>
          <p:nvPr/>
        </p:nvSpPr>
        <p:spPr>
          <a:xfrm>
            <a:off x="5602641" y="4085888"/>
            <a:ext cx="2743200"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50" i="1" dirty="0">
                <a:solidFill>
                  <a:schemeClr val="tx1">
                    <a:lumMod val="75000"/>
                    <a:lumOff val="25000"/>
                  </a:schemeClr>
                </a:solidFill>
                <a:latin typeface="Century Gothic"/>
                <a:cs typeface="Calibri"/>
              </a:rPr>
              <a:t>Chicago</a:t>
            </a:r>
            <a:endParaRPr lang="en-US" sz="1050" i="1" dirty="0">
              <a:solidFill>
                <a:schemeClr val="tx1">
                  <a:lumMod val="75000"/>
                  <a:lumOff val="25000"/>
                </a:schemeClr>
              </a:solidFill>
              <a:cs typeface="Calibri"/>
            </a:endParaRPr>
          </a:p>
        </p:txBody>
      </p:sp>
      <p:sp>
        <p:nvSpPr>
          <p:cNvPr id="20" name="TextBox 19">
            <a:extLst>
              <a:ext uri="{FF2B5EF4-FFF2-40B4-BE49-F238E27FC236}">
                <a16:creationId xmlns:a16="http://schemas.microsoft.com/office/drawing/2014/main" id="{0D4ACA15-D2FD-454F-97F6-DEED0F157866}"/>
              </a:ext>
            </a:extLst>
          </p:cNvPr>
          <p:cNvSpPr txBox="1"/>
          <p:nvPr/>
        </p:nvSpPr>
        <p:spPr>
          <a:xfrm>
            <a:off x="7639619" y="3998868"/>
            <a:ext cx="2743200"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50" i="1" dirty="0">
                <a:solidFill>
                  <a:schemeClr val="tx1">
                    <a:lumMod val="75000"/>
                    <a:lumOff val="25000"/>
                  </a:schemeClr>
                </a:solidFill>
                <a:latin typeface="Century Gothic"/>
                <a:cs typeface="Calibri"/>
              </a:rPr>
              <a:t>Detroit</a:t>
            </a:r>
          </a:p>
        </p:txBody>
      </p:sp>
      <p:sp>
        <p:nvSpPr>
          <p:cNvPr id="22" name="TextBox 21">
            <a:extLst>
              <a:ext uri="{FF2B5EF4-FFF2-40B4-BE49-F238E27FC236}">
                <a16:creationId xmlns:a16="http://schemas.microsoft.com/office/drawing/2014/main" id="{D6D01624-FB74-4AD5-A359-B0656FCE5E4B}"/>
              </a:ext>
            </a:extLst>
          </p:cNvPr>
          <p:cNvSpPr txBox="1"/>
          <p:nvPr/>
        </p:nvSpPr>
        <p:spPr>
          <a:xfrm>
            <a:off x="7643248" y="5822580"/>
            <a:ext cx="2762014"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Century Gothic"/>
                <a:cs typeface="Calibri"/>
              </a:rPr>
              <a:t>0           125       250</a:t>
            </a:r>
          </a:p>
        </p:txBody>
      </p:sp>
    </p:spTree>
    <p:extLst>
      <p:ext uri="{BB962C8B-B14F-4D97-AF65-F5344CB8AC3E}">
        <p14:creationId xmlns:p14="http://schemas.microsoft.com/office/powerpoint/2010/main" val="1733903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Diagram&#10;&#10;Description automatically generated">
            <a:extLst>
              <a:ext uri="{FF2B5EF4-FFF2-40B4-BE49-F238E27FC236}">
                <a16:creationId xmlns:a16="http://schemas.microsoft.com/office/drawing/2014/main" id="{0C661372-5A81-4248-B65F-8987C17F206A}"/>
              </a:ext>
            </a:extLst>
          </p:cNvPr>
          <p:cNvPicPr>
            <a:picLocks noChangeAspect="1"/>
          </p:cNvPicPr>
          <p:nvPr/>
        </p:nvPicPr>
        <p:blipFill>
          <a:blip r:embed="rId3"/>
          <a:stretch>
            <a:fillRect/>
          </a:stretch>
        </p:blipFill>
        <p:spPr>
          <a:xfrm>
            <a:off x="7258692" y="251195"/>
            <a:ext cx="4832278" cy="2485676"/>
          </a:xfrm>
          <a:prstGeom prst="rect">
            <a:avLst/>
          </a:prstGeom>
        </p:spPr>
      </p:pic>
      <p:sp>
        <p:nvSpPr>
          <p:cNvPr id="3" name="Title 1">
            <a:extLst>
              <a:ext uri="{FF2B5EF4-FFF2-40B4-BE49-F238E27FC236}">
                <a16:creationId xmlns:a16="http://schemas.microsoft.com/office/drawing/2014/main" id="{5E7EFF63-E6B9-4A45-9A27-48063BA3FD98}"/>
              </a:ext>
            </a:extLst>
          </p:cNvPr>
          <p:cNvSpPr txBox="1">
            <a:spLocks/>
          </p:cNvSpPr>
          <p:nvPr/>
        </p:nvSpPr>
        <p:spPr>
          <a:xfrm>
            <a:off x="485335" y="345605"/>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STUDY AREA</a:t>
            </a:r>
          </a:p>
        </p:txBody>
      </p:sp>
      <p:grpSp>
        <p:nvGrpSpPr>
          <p:cNvPr id="2" name="Group 1">
            <a:extLst>
              <a:ext uri="{FF2B5EF4-FFF2-40B4-BE49-F238E27FC236}">
                <a16:creationId xmlns:a16="http://schemas.microsoft.com/office/drawing/2014/main" id="{6733885E-15EC-4460-A3AD-3A11D524CA64}"/>
              </a:ext>
            </a:extLst>
          </p:cNvPr>
          <p:cNvGrpSpPr/>
          <p:nvPr/>
        </p:nvGrpSpPr>
        <p:grpSpPr>
          <a:xfrm>
            <a:off x="7380934" y="3511952"/>
            <a:ext cx="11764235" cy="2562152"/>
            <a:chOff x="7380934" y="3511952"/>
            <a:chExt cx="11764235" cy="2562152"/>
          </a:xfrm>
        </p:grpSpPr>
        <p:sp>
          <p:nvSpPr>
            <p:cNvPr id="10" name="Rectangle: Rounded Corners 9">
              <a:extLst>
                <a:ext uri="{FF2B5EF4-FFF2-40B4-BE49-F238E27FC236}">
                  <a16:creationId xmlns:a16="http://schemas.microsoft.com/office/drawing/2014/main" id="{F3B99D89-E5FA-4C48-8DA5-37F60CA1ADE4}"/>
                </a:ext>
              </a:extLst>
            </p:cNvPr>
            <p:cNvSpPr/>
            <p:nvPr/>
          </p:nvSpPr>
          <p:spPr>
            <a:xfrm>
              <a:off x="8307841" y="3511952"/>
              <a:ext cx="3574537" cy="2429946"/>
            </a:xfrm>
            <a:prstGeom prst="roundRect">
              <a:avLst/>
            </a:prstGeom>
            <a:noFill/>
            <a:ln w="57150">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A9E1D0FC-9832-4455-B0F6-028F550F9252}"/>
                </a:ext>
              </a:extLst>
            </p:cNvPr>
            <p:cNvSpPr txBox="1">
              <a:spLocks/>
            </p:cNvSpPr>
            <p:nvPr/>
          </p:nvSpPr>
          <p:spPr>
            <a:xfrm>
              <a:off x="9017889" y="3937804"/>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chemeClr val="tx1">
                      <a:lumMod val="75000"/>
                      <a:lumOff val="25000"/>
                    </a:schemeClr>
                  </a:solidFill>
                  <a:latin typeface="Century Gothic" panose="020F0302020204030204"/>
                </a:rPr>
                <a:t>STUDY PERIOD</a:t>
              </a:r>
            </a:p>
          </p:txBody>
        </p:sp>
        <p:sp>
          <p:nvSpPr>
            <p:cNvPr id="11" name="TextBox 10">
              <a:extLst>
                <a:ext uri="{FF2B5EF4-FFF2-40B4-BE49-F238E27FC236}">
                  <a16:creationId xmlns:a16="http://schemas.microsoft.com/office/drawing/2014/main" id="{2C7A84EC-0666-475F-946E-B98788077E1D}"/>
                </a:ext>
              </a:extLst>
            </p:cNvPr>
            <p:cNvSpPr txBox="1"/>
            <p:nvPr/>
          </p:nvSpPr>
          <p:spPr>
            <a:xfrm>
              <a:off x="7380934" y="4781442"/>
              <a:ext cx="5571524"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ea typeface="Cambria"/>
                </a:rPr>
                <a:t>May through September </a:t>
              </a:r>
              <a:endParaRPr lang="en-US" sz="2000" dirty="0">
                <a:solidFill>
                  <a:schemeClr val="tx1">
                    <a:lumMod val="75000"/>
                    <a:lumOff val="25000"/>
                  </a:schemeClr>
                </a:solidFill>
                <a:latin typeface="Century Gothic"/>
                <a:ea typeface="Cambria"/>
                <a:cs typeface="Calibri"/>
              </a:endParaRPr>
            </a:p>
            <a:p>
              <a:pPr algn="ctr"/>
              <a:r>
                <a:rPr lang="en-US" sz="2000" dirty="0">
                  <a:solidFill>
                    <a:schemeClr val="tx1">
                      <a:lumMod val="75000"/>
                      <a:lumOff val="25000"/>
                    </a:schemeClr>
                  </a:solidFill>
                  <a:latin typeface="Century Gothic"/>
                  <a:ea typeface="Cambria"/>
                </a:rPr>
                <a:t>of 2019-2021</a:t>
              </a:r>
              <a:endParaRPr lang="en-US" sz="2000" dirty="0">
                <a:solidFill>
                  <a:schemeClr val="tx1">
                    <a:lumMod val="75000"/>
                    <a:lumOff val="25000"/>
                  </a:schemeClr>
                </a:solidFill>
                <a:latin typeface="Century Gothic"/>
                <a:cs typeface="Calibri"/>
              </a:endParaRPr>
            </a:p>
            <a:p>
              <a:br>
                <a:rPr lang="en-US" dirty="0"/>
              </a:br>
              <a:endParaRPr lang="en-US" sz="2000" b="1" dirty="0">
                <a:solidFill>
                  <a:schemeClr val="bg2">
                    <a:lumMod val="25000"/>
                  </a:schemeClr>
                </a:solidFill>
                <a:latin typeface="Century Gothic"/>
                <a:cs typeface="Calibri"/>
              </a:endParaRPr>
            </a:p>
          </p:txBody>
        </p:sp>
      </p:grpSp>
      <p:pic>
        <p:nvPicPr>
          <p:cNvPr id="8" name="Picture 9" descr="Diagram, engineering drawing&#10;&#10;Description automatically generated">
            <a:extLst>
              <a:ext uri="{FF2B5EF4-FFF2-40B4-BE49-F238E27FC236}">
                <a16:creationId xmlns:a16="http://schemas.microsoft.com/office/drawing/2014/main" id="{81BE2843-AC36-486A-9D06-2515DD9E148B}"/>
              </a:ext>
            </a:extLst>
          </p:cNvPr>
          <p:cNvPicPr>
            <a:picLocks noChangeAspect="1"/>
          </p:cNvPicPr>
          <p:nvPr/>
        </p:nvPicPr>
        <p:blipFill rotWithShape="1">
          <a:blip r:embed="rId4"/>
          <a:srcRect l="5538" t="18240" r="5724" b="32525"/>
          <a:stretch/>
        </p:blipFill>
        <p:spPr>
          <a:xfrm>
            <a:off x="447172" y="1151784"/>
            <a:ext cx="7393951" cy="5256286"/>
          </a:xfrm>
          <a:prstGeom prst="rect">
            <a:avLst/>
          </a:prstGeom>
        </p:spPr>
      </p:pic>
      <p:sp>
        <p:nvSpPr>
          <p:cNvPr id="12" name="TextBox 1">
            <a:extLst>
              <a:ext uri="{FF2B5EF4-FFF2-40B4-BE49-F238E27FC236}">
                <a16:creationId xmlns:a16="http://schemas.microsoft.com/office/drawing/2014/main" id="{3C1BDEF6-0B77-4CF9-9970-D1BAA21A9DBA}"/>
              </a:ext>
            </a:extLst>
          </p:cNvPr>
          <p:cNvSpPr txBox="1"/>
          <p:nvPr/>
        </p:nvSpPr>
        <p:spPr>
          <a:xfrm>
            <a:off x="5042398" y="1448042"/>
            <a:ext cx="2762014"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Century Gothic"/>
                <a:cs typeface="Calibri"/>
              </a:rPr>
              <a:t>0      12.5     25               50</a:t>
            </a:r>
          </a:p>
        </p:txBody>
      </p:sp>
      <p:sp>
        <p:nvSpPr>
          <p:cNvPr id="13" name="TextBox 1">
            <a:extLst>
              <a:ext uri="{FF2B5EF4-FFF2-40B4-BE49-F238E27FC236}">
                <a16:creationId xmlns:a16="http://schemas.microsoft.com/office/drawing/2014/main" id="{4A79EC20-17A6-44FB-9AF4-64C63F158DFA}"/>
              </a:ext>
            </a:extLst>
          </p:cNvPr>
          <p:cNvSpPr txBox="1"/>
          <p:nvPr/>
        </p:nvSpPr>
        <p:spPr>
          <a:xfrm>
            <a:off x="4728743" y="2302354"/>
            <a:ext cx="27432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latin typeface="Century Gothic"/>
                <a:cs typeface="Calibri"/>
              </a:rPr>
              <a:t>Sarnia</a:t>
            </a:r>
          </a:p>
        </p:txBody>
      </p:sp>
      <p:sp>
        <p:nvSpPr>
          <p:cNvPr id="14" name="TextBox 1">
            <a:extLst>
              <a:ext uri="{FF2B5EF4-FFF2-40B4-BE49-F238E27FC236}">
                <a16:creationId xmlns:a16="http://schemas.microsoft.com/office/drawing/2014/main" id="{150461B8-57A8-4F39-B730-2969FE26E36E}"/>
              </a:ext>
            </a:extLst>
          </p:cNvPr>
          <p:cNvSpPr txBox="1"/>
          <p:nvPr/>
        </p:nvSpPr>
        <p:spPr>
          <a:xfrm>
            <a:off x="3355261" y="3704058"/>
            <a:ext cx="27432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latin typeface="Century Gothic"/>
                <a:cs typeface="Calibri"/>
              </a:rPr>
              <a:t>Detroit</a:t>
            </a:r>
          </a:p>
        </p:txBody>
      </p:sp>
      <p:sp>
        <p:nvSpPr>
          <p:cNvPr id="15" name="TextBox 1">
            <a:extLst>
              <a:ext uri="{FF2B5EF4-FFF2-40B4-BE49-F238E27FC236}">
                <a16:creationId xmlns:a16="http://schemas.microsoft.com/office/drawing/2014/main" id="{CCBFB01C-8FCB-42BA-B3D5-C4BD4D2E89DD}"/>
              </a:ext>
            </a:extLst>
          </p:cNvPr>
          <p:cNvSpPr txBox="1"/>
          <p:nvPr/>
        </p:nvSpPr>
        <p:spPr>
          <a:xfrm>
            <a:off x="5359038" y="5096355"/>
            <a:ext cx="27432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latin typeface="Century Gothic"/>
                <a:cs typeface="Calibri"/>
              </a:rPr>
              <a:t>Cleveland</a:t>
            </a:r>
            <a:endParaRPr lang="en-US" sz="1400" dirty="0"/>
          </a:p>
        </p:txBody>
      </p:sp>
    </p:spTree>
    <p:extLst>
      <p:ext uri="{BB962C8B-B14F-4D97-AF65-F5344CB8AC3E}">
        <p14:creationId xmlns:p14="http://schemas.microsoft.com/office/powerpoint/2010/main" val="266007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outdoor, sky, city, day&#10;&#10;Description automatically generated">
            <a:extLst>
              <a:ext uri="{FF2B5EF4-FFF2-40B4-BE49-F238E27FC236}">
                <a16:creationId xmlns:a16="http://schemas.microsoft.com/office/drawing/2014/main" id="{3B13A821-D2FA-4C42-9468-7AFAB2D904AA}"/>
              </a:ext>
            </a:extLst>
          </p:cNvPr>
          <p:cNvPicPr>
            <a:picLocks noChangeAspect="1"/>
          </p:cNvPicPr>
          <p:nvPr/>
        </p:nvPicPr>
        <p:blipFill rotWithShape="1">
          <a:blip r:embed="rId3"/>
          <a:srcRect t="34542" r="-111" b="5789"/>
          <a:stretch/>
        </p:blipFill>
        <p:spPr>
          <a:xfrm>
            <a:off x="-3106" y="-1017"/>
            <a:ext cx="12204935" cy="6391965"/>
          </a:xfrm>
          <a:prstGeom prst="rect">
            <a:avLst/>
          </a:prstGeom>
        </p:spPr>
      </p:pic>
      <p:sp>
        <p:nvSpPr>
          <p:cNvPr id="2" name="Title 1"/>
          <p:cNvSpPr txBox="1">
            <a:spLocks/>
          </p:cNvSpPr>
          <p:nvPr/>
        </p:nvSpPr>
        <p:spPr>
          <a:xfrm>
            <a:off x="463026" y="404249"/>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COMMUNITY CONCERNS</a:t>
            </a:r>
            <a:endParaRPr lang="en-US" dirty="0"/>
          </a:p>
        </p:txBody>
      </p:sp>
      <p:sp>
        <p:nvSpPr>
          <p:cNvPr id="5" name="Cloud 4">
            <a:extLst>
              <a:ext uri="{FF2B5EF4-FFF2-40B4-BE49-F238E27FC236}">
                <a16:creationId xmlns:a16="http://schemas.microsoft.com/office/drawing/2014/main" id="{63ED2F4B-C097-4D68-8A18-B9B4984ACB2E}"/>
              </a:ext>
            </a:extLst>
          </p:cNvPr>
          <p:cNvSpPr/>
          <p:nvPr/>
        </p:nvSpPr>
        <p:spPr>
          <a:xfrm>
            <a:off x="249077" y="1055876"/>
            <a:ext cx="3289036" cy="2102418"/>
          </a:xfrm>
          <a:prstGeom prst="cloud">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tx1">
                    <a:lumMod val="75000"/>
                    <a:lumOff val="25000"/>
                  </a:schemeClr>
                </a:solidFill>
                <a:latin typeface="Century Gothic"/>
              </a:rPr>
              <a:t>Industrialized  </a:t>
            </a:r>
            <a:endParaRPr lang="en-US" sz="1600" dirty="0">
              <a:solidFill>
                <a:schemeClr val="tx1">
                  <a:lumMod val="75000"/>
                  <a:lumOff val="25000"/>
                </a:schemeClr>
              </a:solidFill>
              <a:latin typeface="Century Gothic"/>
              <a:cs typeface="Calibri"/>
            </a:endParaRPr>
          </a:p>
          <a:p>
            <a:pPr algn="ctr"/>
            <a:r>
              <a:rPr lang="en-US" sz="1600" dirty="0">
                <a:solidFill>
                  <a:schemeClr val="tx1">
                    <a:lumMod val="75000"/>
                    <a:lumOff val="25000"/>
                  </a:schemeClr>
                </a:solidFill>
                <a:latin typeface="Century Gothic"/>
              </a:rPr>
              <a:t>regions          </a:t>
            </a:r>
            <a:endParaRPr lang="en-US" sz="1600" dirty="0">
              <a:solidFill>
                <a:schemeClr val="tx1">
                  <a:lumMod val="75000"/>
                  <a:lumOff val="25000"/>
                </a:schemeClr>
              </a:solidFill>
              <a:latin typeface="Century Gothic"/>
              <a:cs typeface="Calibri"/>
            </a:endParaRPr>
          </a:p>
          <a:p>
            <a:pPr algn="ctr"/>
            <a:endParaRPr lang="en-US" sz="1600" dirty="0">
              <a:solidFill>
                <a:schemeClr val="tx1">
                  <a:lumMod val="75000"/>
                  <a:lumOff val="25000"/>
                </a:schemeClr>
              </a:solidFill>
              <a:latin typeface="Century Gothic"/>
            </a:endParaRPr>
          </a:p>
          <a:p>
            <a:pPr algn="ctr"/>
            <a:r>
              <a:rPr lang="en-US" sz="1600" dirty="0">
                <a:solidFill>
                  <a:schemeClr val="tx1">
                    <a:lumMod val="75000"/>
                    <a:lumOff val="25000"/>
                  </a:schemeClr>
                </a:solidFill>
                <a:latin typeface="Century Gothic"/>
              </a:rPr>
              <a:t>Ground-level ozone</a:t>
            </a:r>
            <a:endParaRPr lang="en-US" sz="1600" dirty="0">
              <a:solidFill>
                <a:schemeClr val="tx1">
                  <a:lumMod val="75000"/>
                  <a:lumOff val="25000"/>
                </a:schemeClr>
              </a:solidFill>
              <a:latin typeface="Century Gothic"/>
              <a:cs typeface="Calibri"/>
            </a:endParaRPr>
          </a:p>
        </p:txBody>
      </p:sp>
      <p:sp>
        <p:nvSpPr>
          <p:cNvPr id="6" name="Cloud 5">
            <a:extLst>
              <a:ext uri="{FF2B5EF4-FFF2-40B4-BE49-F238E27FC236}">
                <a16:creationId xmlns:a16="http://schemas.microsoft.com/office/drawing/2014/main" id="{AA928990-D963-4ED7-B18E-066EB5F3D3E2}"/>
              </a:ext>
            </a:extLst>
          </p:cNvPr>
          <p:cNvSpPr/>
          <p:nvPr/>
        </p:nvSpPr>
        <p:spPr>
          <a:xfrm>
            <a:off x="7884367" y="1458670"/>
            <a:ext cx="3859971" cy="2163378"/>
          </a:xfrm>
          <a:prstGeom prst="cloud">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404040"/>
                </a:solidFill>
                <a:latin typeface="Century Gothic"/>
              </a:rPr>
              <a:t>Ground-level ozone</a:t>
            </a:r>
            <a:endParaRPr lang="en-US" dirty="0">
              <a:solidFill>
                <a:srgbClr val="FFFFFF"/>
              </a:solidFill>
              <a:latin typeface="Calibri" panose="020F0502020204030204"/>
              <a:cs typeface="Calibri" panose="020F0502020204030204"/>
            </a:endParaRPr>
          </a:p>
          <a:p>
            <a:pPr algn="ctr"/>
            <a:r>
              <a:rPr lang="en-US" sz="1600" dirty="0">
                <a:solidFill>
                  <a:srgbClr val="404040"/>
                </a:solidFill>
                <a:latin typeface="Century Gothic"/>
              </a:rPr>
              <a:t> = </a:t>
            </a:r>
            <a:endParaRPr lang="en-US" dirty="0">
              <a:cs typeface="Calibri"/>
            </a:endParaRPr>
          </a:p>
          <a:p>
            <a:pPr algn="ctr"/>
            <a:r>
              <a:rPr lang="en-US" sz="1600" dirty="0">
                <a:solidFill>
                  <a:srgbClr val="404040"/>
                </a:solidFill>
                <a:latin typeface="Century Gothic"/>
              </a:rPr>
              <a:t>public health hazard</a:t>
            </a:r>
            <a:endParaRPr lang="en-US" dirty="0"/>
          </a:p>
        </p:txBody>
      </p:sp>
      <p:sp>
        <p:nvSpPr>
          <p:cNvPr id="7" name="Cloud 6">
            <a:extLst>
              <a:ext uri="{FF2B5EF4-FFF2-40B4-BE49-F238E27FC236}">
                <a16:creationId xmlns:a16="http://schemas.microsoft.com/office/drawing/2014/main" id="{3737CC9A-581E-4C32-BE8A-6D9B9B31AF33}"/>
              </a:ext>
            </a:extLst>
          </p:cNvPr>
          <p:cNvSpPr/>
          <p:nvPr/>
        </p:nvSpPr>
        <p:spPr>
          <a:xfrm>
            <a:off x="2456448" y="4032921"/>
            <a:ext cx="3543135" cy="2163378"/>
          </a:xfrm>
          <a:prstGeom prst="cloud">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404040"/>
                </a:solidFill>
                <a:latin typeface="Century Gothic"/>
              </a:rPr>
              <a:t>Health disparities exist between different demographic groups</a:t>
            </a:r>
            <a:endParaRPr lang="en-US" sz="1600" dirty="0">
              <a:latin typeface="Century Gothic"/>
              <a:cs typeface="Calibri"/>
            </a:endParaRPr>
          </a:p>
        </p:txBody>
      </p:sp>
      <p:pic>
        <p:nvPicPr>
          <p:cNvPr id="8" name="Graphic 7" descr="Arrow Right with solid fill">
            <a:extLst>
              <a:ext uri="{FF2B5EF4-FFF2-40B4-BE49-F238E27FC236}">
                <a16:creationId xmlns:a16="http://schemas.microsoft.com/office/drawing/2014/main" id="{97A2DFF8-0782-450B-81F1-6230EC17A8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1687830" y="2077901"/>
            <a:ext cx="198958" cy="192845"/>
          </a:xfrm>
          <a:prstGeom prst="rect">
            <a:avLst/>
          </a:prstGeom>
        </p:spPr>
      </p:pic>
      <p:sp>
        <p:nvSpPr>
          <p:cNvPr id="9" name="TextBox 8">
            <a:extLst>
              <a:ext uri="{FF2B5EF4-FFF2-40B4-BE49-F238E27FC236}">
                <a16:creationId xmlns:a16="http://schemas.microsoft.com/office/drawing/2014/main" id="{F4545E25-332C-4C93-8E6D-2A7C2A072E13}"/>
              </a:ext>
            </a:extLst>
          </p:cNvPr>
          <p:cNvSpPr txBox="1"/>
          <p:nvPr/>
        </p:nvSpPr>
        <p:spPr>
          <a:xfrm>
            <a:off x="10443587" y="6600092"/>
            <a:ext cx="202306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bg2">
                    <a:lumMod val="50000"/>
                  </a:schemeClr>
                </a:solidFill>
                <a:latin typeface="Century Gothic"/>
              </a:rPr>
              <a:t>Image credit: Unsplash</a:t>
            </a:r>
            <a:endParaRPr lang="en-US" sz="1100" dirty="0">
              <a:solidFill>
                <a:schemeClr val="bg2">
                  <a:lumMod val="50000"/>
                </a:schemeClr>
              </a:solidFill>
              <a:latin typeface="Century Gothic"/>
              <a:cs typeface="Calibri"/>
            </a:endParaRPr>
          </a:p>
        </p:txBody>
      </p:sp>
    </p:spTree>
    <p:extLst>
      <p:ext uri="{BB962C8B-B14F-4D97-AF65-F5344CB8AC3E}">
        <p14:creationId xmlns:p14="http://schemas.microsoft.com/office/powerpoint/2010/main" val="370426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1553AF2-7996-4F9D-B80B-818CE62F3A01}"/>
              </a:ext>
            </a:extLst>
          </p:cNvPr>
          <p:cNvSpPr/>
          <p:nvPr/>
        </p:nvSpPr>
        <p:spPr>
          <a:xfrm>
            <a:off x="8538322" y="3299572"/>
            <a:ext cx="3339352" cy="2286000"/>
          </a:xfrm>
          <a:prstGeom prst="roundRect">
            <a:avLst/>
          </a:prstGeom>
          <a:noFill/>
          <a:ln w="57150">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09B9BF12-8B26-4335-B8C7-5F88FB640DE0}"/>
              </a:ext>
            </a:extLst>
          </p:cNvPr>
          <p:cNvSpPr/>
          <p:nvPr/>
        </p:nvSpPr>
        <p:spPr>
          <a:xfrm>
            <a:off x="4537822" y="3299572"/>
            <a:ext cx="3339352" cy="2286000"/>
          </a:xfrm>
          <a:prstGeom prst="roundRect">
            <a:avLst/>
          </a:prstGeom>
          <a:noFill/>
          <a:ln w="57150">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4F4C289D-7C9A-4A13-96FD-26AA7855FE5F}"/>
              </a:ext>
            </a:extLst>
          </p:cNvPr>
          <p:cNvSpPr/>
          <p:nvPr/>
        </p:nvSpPr>
        <p:spPr>
          <a:xfrm>
            <a:off x="537322" y="3299572"/>
            <a:ext cx="3339352" cy="2286000"/>
          </a:xfrm>
          <a:prstGeom prst="roundRect">
            <a:avLst/>
          </a:prstGeom>
          <a:noFill/>
          <a:ln w="57150">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D98A3B8B-ECC6-4D6A-A682-276DBCB37FCC}"/>
              </a:ext>
            </a:extLst>
          </p:cNvPr>
          <p:cNvSpPr txBox="1">
            <a:spLocks/>
          </p:cNvSpPr>
          <p:nvPr/>
        </p:nvSpPr>
        <p:spPr>
          <a:xfrm>
            <a:off x="430246" y="407509"/>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OBJECTIVES</a:t>
            </a:r>
            <a:endParaRPr lang="en-US" dirty="0"/>
          </a:p>
        </p:txBody>
      </p:sp>
      <p:pic>
        <p:nvPicPr>
          <p:cNvPr id="5" name="Graphic 5" descr="Artificial Intelligence with solid fill">
            <a:extLst>
              <a:ext uri="{FF2B5EF4-FFF2-40B4-BE49-F238E27FC236}">
                <a16:creationId xmlns:a16="http://schemas.microsoft.com/office/drawing/2014/main" id="{7E61D708-E5AA-4BB6-B0EE-AC314CEDA1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1744" y="1373456"/>
            <a:ext cx="1869445" cy="1804757"/>
          </a:xfrm>
          <a:prstGeom prst="rect">
            <a:avLst/>
          </a:prstGeom>
        </p:spPr>
      </p:pic>
      <p:pic>
        <p:nvPicPr>
          <p:cNvPr id="6" name="Graphic 6" descr="Building Brick Wall with solid fill">
            <a:extLst>
              <a:ext uri="{FF2B5EF4-FFF2-40B4-BE49-F238E27FC236}">
                <a16:creationId xmlns:a16="http://schemas.microsoft.com/office/drawing/2014/main" id="{A358947A-8DF9-425D-BE19-35F3D38264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70755" y="1303106"/>
            <a:ext cx="1880651" cy="1871992"/>
          </a:xfrm>
          <a:prstGeom prst="rect">
            <a:avLst/>
          </a:prstGeom>
        </p:spPr>
      </p:pic>
      <p:pic>
        <p:nvPicPr>
          <p:cNvPr id="7" name="Graphic 7" descr="Arrow circle with solid fill">
            <a:extLst>
              <a:ext uri="{FF2B5EF4-FFF2-40B4-BE49-F238E27FC236}">
                <a16:creationId xmlns:a16="http://schemas.microsoft.com/office/drawing/2014/main" id="{2DEC1F55-76BC-4845-A39B-C8F9261908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54032" y="1374888"/>
            <a:ext cx="1802210" cy="1802210"/>
          </a:xfrm>
          <a:prstGeom prst="rect">
            <a:avLst/>
          </a:prstGeom>
        </p:spPr>
      </p:pic>
      <p:sp>
        <p:nvSpPr>
          <p:cNvPr id="8" name="TextBox 7">
            <a:extLst>
              <a:ext uri="{FF2B5EF4-FFF2-40B4-BE49-F238E27FC236}">
                <a16:creationId xmlns:a16="http://schemas.microsoft.com/office/drawing/2014/main" id="{0A878BBD-870E-4A99-9061-F0B0AF463BE4}"/>
              </a:ext>
            </a:extLst>
          </p:cNvPr>
          <p:cNvSpPr txBox="1"/>
          <p:nvPr/>
        </p:nvSpPr>
        <p:spPr>
          <a:xfrm>
            <a:off x="4834457" y="3657742"/>
            <a:ext cx="274319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1">
                    <a:lumMod val="75000"/>
                    <a:lumOff val="25000"/>
                  </a:schemeClr>
                </a:solidFill>
                <a:latin typeface="Century Gothic"/>
              </a:rPr>
              <a:t> </a:t>
            </a:r>
            <a:r>
              <a:rPr lang="en-US" sz="2400" b="1" dirty="0">
                <a:solidFill>
                  <a:schemeClr val="tx1">
                    <a:lumMod val="75000"/>
                    <a:lumOff val="25000"/>
                  </a:schemeClr>
                </a:solidFill>
                <a:latin typeface="Century Gothic"/>
              </a:rPr>
              <a:t>Generate</a:t>
            </a:r>
            <a:endParaRPr lang="en-US" sz="2400" dirty="0">
              <a:solidFill>
                <a:schemeClr val="tx1">
                  <a:lumMod val="75000"/>
                  <a:lumOff val="25000"/>
                </a:schemeClr>
              </a:solidFill>
              <a:cs typeface="Calibri" panose="020F0502020204030204"/>
            </a:endParaRPr>
          </a:p>
          <a:p>
            <a:pPr algn="ctr"/>
            <a:r>
              <a:rPr lang="en-US" dirty="0">
                <a:solidFill>
                  <a:schemeClr val="tx1">
                    <a:lumMod val="75000"/>
                    <a:lumOff val="25000"/>
                  </a:schemeClr>
                </a:solidFill>
                <a:latin typeface="Century Gothic"/>
              </a:rPr>
              <a:t> trend maps of atmospheric gas’ distribution (NO2, CH4, HCHO)</a:t>
            </a:r>
            <a:endParaRPr lang="en-US" dirty="0">
              <a:solidFill>
                <a:schemeClr val="tx1">
                  <a:lumMod val="75000"/>
                  <a:lumOff val="25000"/>
                </a:schemeClr>
              </a:solidFill>
              <a:cs typeface="Calibri" panose="020F0502020204030204"/>
            </a:endParaRPr>
          </a:p>
        </p:txBody>
      </p:sp>
      <p:sp>
        <p:nvSpPr>
          <p:cNvPr id="9" name="TextBox 8">
            <a:extLst>
              <a:ext uri="{FF2B5EF4-FFF2-40B4-BE49-F238E27FC236}">
                <a16:creationId xmlns:a16="http://schemas.microsoft.com/office/drawing/2014/main" id="{321F47BA-10EB-4E75-9D92-48CE44A115AC}"/>
              </a:ext>
            </a:extLst>
          </p:cNvPr>
          <p:cNvSpPr txBox="1"/>
          <p:nvPr/>
        </p:nvSpPr>
        <p:spPr>
          <a:xfrm>
            <a:off x="790575" y="3657742"/>
            <a:ext cx="283284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tx1">
                    <a:lumMod val="75000"/>
                    <a:lumOff val="25000"/>
                  </a:schemeClr>
                </a:solidFill>
                <a:latin typeface="Century Gothic"/>
              </a:rPr>
              <a:t>Acquire </a:t>
            </a:r>
            <a:endParaRPr lang="en-US" sz="2400" dirty="0">
              <a:solidFill>
                <a:schemeClr val="tx1">
                  <a:lumMod val="75000"/>
                  <a:lumOff val="25000"/>
                </a:schemeClr>
              </a:solidFill>
              <a:latin typeface="Calibri" panose="020F0502020204030204"/>
              <a:cs typeface="Calibri" panose="020F0502020204030204"/>
            </a:endParaRPr>
          </a:p>
          <a:p>
            <a:pPr algn="ctr"/>
            <a:r>
              <a:rPr lang="en-US" dirty="0">
                <a:solidFill>
                  <a:schemeClr val="tx1">
                    <a:lumMod val="75000"/>
                    <a:lumOff val="25000"/>
                  </a:schemeClr>
                </a:solidFill>
                <a:latin typeface="Century Gothic"/>
              </a:rPr>
              <a:t>data from two satellite sensors: Sentinel-5P TROPOMI and Aura OMI</a:t>
            </a:r>
            <a:endParaRPr lang="en-US" dirty="0">
              <a:solidFill>
                <a:schemeClr val="tx1">
                  <a:lumMod val="75000"/>
                  <a:lumOff val="25000"/>
                </a:schemeClr>
              </a:solidFill>
              <a:cs typeface="Calibri" panose="020F0502020204030204"/>
            </a:endParaRPr>
          </a:p>
        </p:txBody>
      </p:sp>
      <p:sp>
        <p:nvSpPr>
          <p:cNvPr id="10" name="TextBox 9">
            <a:extLst>
              <a:ext uri="{FF2B5EF4-FFF2-40B4-BE49-F238E27FC236}">
                <a16:creationId xmlns:a16="http://schemas.microsoft.com/office/drawing/2014/main" id="{42FAEB67-76BE-4173-88F1-2C2BDFE07806}"/>
              </a:ext>
            </a:extLst>
          </p:cNvPr>
          <p:cNvSpPr txBox="1"/>
          <p:nvPr/>
        </p:nvSpPr>
        <p:spPr>
          <a:xfrm>
            <a:off x="8689210" y="3796241"/>
            <a:ext cx="3035751"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tx1">
                    <a:lumMod val="75000"/>
                    <a:lumOff val="25000"/>
                  </a:schemeClr>
                </a:solidFill>
                <a:latin typeface="Century Gothic"/>
              </a:rPr>
              <a:t>Assess</a:t>
            </a:r>
            <a:r>
              <a:rPr lang="en-US" sz="2400" dirty="0">
                <a:solidFill>
                  <a:schemeClr val="tx1">
                    <a:lumMod val="75000"/>
                    <a:lumOff val="25000"/>
                  </a:schemeClr>
                </a:solidFill>
                <a:latin typeface="Century Gothic"/>
              </a:rPr>
              <a:t> </a:t>
            </a:r>
            <a:endParaRPr lang="en-US" sz="2400" dirty="0">
              <a:solidFill>
                <a:schemeClr val="tx1">
                  <a:lumMod val="75000"/>
                  <a:lumOff val="25000"/>
                </a:schemeClr>
              </a:solidFill>
              <a:latin typeface="Century Gothic"/>
              <a:cs typeface="Calibri" panose="020F0502020204030204"/>
            </a:endParaRPr>
          </a:p>
          <a:p>
            <a:pPr algn="ctr"/>
            <a:r>
              <a:rPr lang="en-US" dirty="0">
                <a:solidFill>
                  <a:schemeClr val="tx1">
                    <a:lumMod val="75000"/>
                    <a:lumOff val="25000"/>
                  </a:schemeClr>
                </a:solidFill>
                <a:latin typeface="Century Gothic"/>
              </a:rPr>
              <a:t>spatio-temporal variation of gases  </a:t>
            </a:r>
            <a:endParaRPr lang="en-US" dirty="0">
              <a:solidFill>
                <a:schemeClr val="tx1">
                  <a:lumMod val="75000"/>
                  <a:lumOff val="25000"/>
                </a:schemeClr>
              </a:solidFill>
              <a:latin typeface="Century Gothic"/>
              <a:cs typeface="Calibri" panose="020F0502020204030204"/>
            </a:endParaRPr>
          </a:p>
          <a:p>
            <a:pPr algn="l"/>
            <a:endParaRPr lang="en-US" dirty="0">
              <a:cs typeface="Calibri" panose="020F0502020204030204"/>
            </a:endParaRPr>
          </a:p>
        </p:txBody>
      </p:sp>
    </p:spTree>
    <p:extLst>
      <p:ext uri="{BB962C8B-B14F-4D97-AF65-F5344CB8AC3E}">
        <p14:creationId xmlns:p14="http://schemas.microsoft.com/office/powerpoint/2010/main" val="4263935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65682"/>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Satellites &amp; Sensors Used</a:t>
            </a:r>
          </a:p>
        </p:txBody>
      </p:sp>
      <p:grpSp>
        <p:nvGrpSpPr>
          <p:cNvPr id="582" name="Group 581">
            <a:extLst>
              <a:ext uri="{FF2B5EF4-FFF2-40B4-BE49-F238E27FC236}">
                <a16:creationId xmlns:a16="http://schemas.microsoft.com/office/drawing/2014/main" id="{42749C34-87DF-4FDC-ACEF-D6AEACEB9F3F}"/>
              </a:ext>
            </a:extLst>
          </p:cNvPr>
          <p:cNvGrpSpPr/>
          <p:nvPr/>
        </p:nvGrpSpPr>
        <p:grpSpPr>
          <a:xfrm>
            <a:off x="7787224" y="775658"/>
            <a:ext cx="4198711" cy="2718065"/>
            <a:chOff x="6378514" y="951438"/>
            <a:chExt cx="4198711" cy="2718065"/>
          </a:xfrm>
        </p:grpSpPr>
        <p:sp>
          <p:nvSpPr>
            <p:cNvPr id="197" name="Rectangle: Rounded Corners 196">
              <a:extLst>
                <a:ext uri="{FF2B5EF4-FFF2-40B4-BE49-F238E27FC236}">
                  <a16:creationId xmlns:a16="http://schemas.microsoft.com/office/drawing/2014/main" id="{2463B8F8-E477-403B-9416-7EDAC8F95C9C}"/>
                </a:ext>
              </a:extLst>
            </p:cNvPr>
            <p:cNvSpPr/>
            <p:nvPr/>
          </p:nvSpPr>
          <p:spPr>
            <a:xfrm>
              <a:off x="6378514" y="951438"/>
              <a:ext cx="4198711" cy="2718065"/>
            </a:xfrm>
            <a:prstGeom prst="roundRect">
              <a:avLst/>
            </a:prstGeom>
            <a:solidFill>
              <a:schemeClr val="bg1"/>
            </a:solidFill>
            <a:ln w="57150">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DF9C48CC-13AD-4150-B73B-AE4A61F27237}"/>
                </a:ext>
              </a:extLst>
            </p:cNvPr>
            <p:cNvSpPr txBox="1"/>
            <p:nvPr/>
          </p:nvSpPr>
          <p:spPr>
            <a:xfrm>
              <a:off x="7074354" y="1349829"/>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tx1">
                      <a:lumMod val="75000"/>
                      <a:lumOff val="25000"/>
                    </a:schemeClr>
                  </a:solidFill>
                  <a:latin typeface="Century Gothic"/>
                  <a:cs typeface="Calibri"/>
                </a:rPr>
                <a:t>OMI</a:t>
              </a:r>
              <a:endParaRPr lang="en-US" sz="2400" b="1" dirty="0">
                <a:solidFill>
                  <a:schemeClr val="tx1">
                    <a:lumMod val="75000"/>
                    <a:lumOff val="25000"/>
                  </a:schemeClr>
                </a:solidFill>
                <a:cs typeface="Calibri"/>
              </a:endParaRPr>
            </a:p>
          </p:txBody>
        </p:sp>
        <p:sp>
          <p:nvSpPr>
            <p:cNvPr id="54" name="TextBox 53">
              <a:extLst>
                <a:ext uri="{FF2B5EF4-FFF2-40B4-BE49-F238E27FC236}">
                  <a16:creationId xmlns:a16="http://schemas.microsoft.com/office/drawing/2014/main" id="{311F04D1-9187-42A1-89F0-DE81BC58F327}"/>
                </a:ext>
              </a:extLst>
            </p:cNvPr>
            <p:cNvSpPr txBox="1"/>
            <p:nvPr/>
          </p:nvSpPr>
          <p:spPr>
            <a:xfrm>
              <a:off x="6767739" y="1873250"/>
              <a:ext cx="302260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200" dirty="0">
                  <a:solidFill>
                    <a:schemeClr val="tx1">
                      <a:lumMod val="75000"/>
                      <a:lumOff val="25000"/>
                    </a:schemeClr>
                  </a:solidFill>
                  <a:latin typeface="Century Gothic"/>
                </a:rPr>
                <a:t>Aura (2004, NASA)</a:t>
              </a:r>
              <a:endParaRPr lang="en-US" sz="2200" dirty="0">
                <a:solidFill>
                  <a:schemeClr val="tx1">
                    <a:lumMod val="75000"/>
                    <a:lumOff val="25000"/>
                  </a:schemeClr>
                </a:solidFill>
                <a:latin typeface="Century Gothic"/>
                <a:cs typeface="Calibri"/>
              </a:endParaRPr>
            </a:p>
            <a:p>
              <a:pPr marL="285750" indent="-285750" algn="l">
                <a:buFont typeface="Arial"/>
                <a:buChar char="•"/>
              </a:pPr>
              <a:r>
                <a:rPr lang="en-US" sz="2200" dirty="0">
                  <a:solidFill>
                    <a:schemeClr val="tx1">
                      <a:lumMod val="75000"/>
                      <a:lumOff val="25000"/>
                    </a:schemeClr>
                  </a:solidFill>
                  <a:latin typeface="Century Gothic"/>
                </a:rPr>
                <a:t>NO</a:t>
              </a:r>
              <a:r>
                <a:rPr lang="en-US" sz="2200" baseline="-25000" dirty="0">
                  <a:solidFill>
                    <a:schemeClr val="tx1">
                      <a:lumMod val="75000"/>
                      <a:lumOff val="25000"/>
                    </a:schemeClr>
                  </a:solidFill>
                  <a:latin typeface="Century Gothic"/>
                </a:rPr>
                <a:t>2</a:t>
              </a:r>
              <a:endParaRPr lang="en-US" sz="2200" baseline="-25000" dirty="0">
                <a:solidFill>
                  <a:schemeClr val="tx1">
                    <a:lumMod val="75000"/>
                    <a:lumOff val="25000"/>
                  </a:schemeClr>
                </a:solidFill>
                <a:latin typeface="Century Gothic"/>
                <a:cs typeface="Calibri"/>
              </a:endParaRPr>
            </a:p>
            <a:p>
              <a:pPr marL="285750" indent="-285750">
                <a:buFont typeface="Arial"/>
                <a:buChar char="•"/>
              </a:pPr>
              <a:r>
                <a:rPr lang="en-US" sz="2200" dirty="0">
                  <a:solidFill>
                    <a:schemeClr val="tx1">
                      <a:lumMod val="75000"/>
                      <a:lumOff val="25000"/>
                    </a:schemeClr>
                  </a:solidFill>
                  <a:latin typeface="Century Gothic"/>
                  <a:cs typeface="Calibri"/>
                </a:rPr>
                <a:t>Yearly maps</a:t>
              </a:r>
            </a:p>
          </p:txBody>
        </p:sp>
      </p:grpSp>
      <p:grpSp>
        <p:nvGrpSpPr>
          <p:cNvPr id="583" name="Group 582">
            <a:extLst>
              <a:ext uri="{FF2B5EF4-FFF2-40B4-BE49-F238E27FC236}">
                <a16:creationId xmlns:a16="http://schemas.microsoft.com/office/drawing/2014/main" id="{F6F91A2D-DC50-416D-B7F8-606815FF5497}"/>
              </a:ext>
            </a:extLst>
          </p:cNvPr>
          <p:cNvGrpSpPr/>
          <p:nvPr/>
        </p:nvGrpSpPr>
        <p:grpSpPr>
          <a:xfrm>
            <a:off x="608220" y="3095430"/>
            <a:ext cx="4554740" cy="3112919"/>
            <a:chOff x="1411907" y="951439"/>
            <a:chExt cx="4305359" cy="2718065"/>
          </a:xfrm>
        </p:grpSpPr>
        <p:sp>
          <p:nvSpPr>
            <p:cNvPr id="20" name="Rectangle: Rounded Corners 19">
              <a:extLst>
                <a:ext uri="{FF2B5EF4-FFF2-40B4-BE49-F238E27FC236}">
                  <a16:creationId xmlns:a16="http://schemas.microsoft.com/office/drawing/2014/main" id="{282338B4-D775-4AB8-9054-BBFA37334AA5}"/>
                </a:ext>
              </a:extLst>
            </p:cNvPr>
            <p:cNvSpPr/>
            <p:nvPr/>
          </p:nvSpPr>
          <p:spPr>
            <a:xfrm>
              <a:off x="1411907" y="951439"/>
              <a:ext cx="4198711" cy="2718065"/>
            </a:xfrm>
            <a:prstGeom prst="roundRect">
              <a:avLst/>
            </a:prstGeom>
            <a:solidFill>
              <a:schemeClr val="bg1"/>
            </a:solidFill>
            <a:ln w="57150">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D1CD59A8-BD43-4775-8777-82B71360C8E7}"/>
                </a:ext>
              </a:extLst>
            </p:cNvPr>
            <p:cNvSpPr txBox="1"/>
            <p:nvPr/>
          </p:nvSpPr>
          <p:spPr>
            <a:xfrm>
              <a:off x="1517649" y="1900011"/>
              <a:ext cx="4199617" cy="9674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200" dirty="0">
                  <a:solidFill>
                    <a:schemeClr val="tx1">
                      <a:lumMod val="75000"/>
                      <a:lumOff val="25000"/>
                    </a:schemeClr>
                  </a:solidFill>
                  <a:latin typeface="Century Gothic"/>
                  <a:cs typeface="Calibri"/>
                </a:rPr>
                <a:t>Sentinel-5p (2017, ESA)</a:t>
              </a:r>
              <a:endParaRPr lang="en-US" sz="2200" dirty="0">
                <a:solidFill>
                  <a:schemeClr val="tx1">
                    <a:lumMod val="75000"/>
                    <a:lumOff val="25000"/>
                  </a:schemeClr>
                </a:solidFill>
                <a:cs typeface="Calibri"/>
              </a:endParaRPr>
            </a:p>
            <a:p>
              <a:pPr marL="285750" indent="-285750">
                <a:buFont typeface="Arial"/>
                <a:buChar char="•"/>
              </a:pPr>
              <a:r>
                <a:rPr lang="en-US" sz="2200" dirty="0">
                  <a:solidFill>
                    <a:schemeClr val="tx1">
                      <a:lumMod val="75000"/>
                      <a:lumOff val="25000"/>
                    </a:schemeClr>
                  </a:solidFill>
                  <a:latin typeface="Century Gothic"/>
                  <a:cs typeface="Calibri"/>
                </a:rPr>
                <a:t>NO</a:t>
              </a:r>
              <a:r>
                <a:rPr lang="en-US" sz="2200" baseline="-25000" dirty="0">
                  <a:solidFill>
                    <a:schemeClr val="tx1">
                      <a:lumMod val="75000"/>
                      <a:lumOff val="25000"/>
                    </a:schemeClr>
                  </a:solidFill>
                  <a:latin typeface="Century Gothic"/>
                  <a:cs typeface="Calibri"/>
                </a:rPr>
                <a:t>2</a:t>
              </a:r>
              <a:r>
                <a:rPr lang="en-US" sz="2200" dirty="0">
                  <a:solidFill>
                    <a:schemeClr val="tx1">
                      <a:lumMod val="75000"/>
                      <a:lumOff val="25000"/>
                    </a:schemeClr>
                  </a:solidFill>
                  <a:latin typeface="Century Gothic"/>
                  <a:cs typeface="Calibri"/>
                </a:rPr>
                <a:t>, HCHO, CH</a:t>
              </a:r>
              <a:r>
                <a:rPr lang="en-US" sz="2200" baseline="-25000" dirty="0">
                  <a:solidFill>
                    <a:schemeClr val="tx1">
                      <a:lumMod val="75000"/>
                      <a:lumOff val="25000"/>
                    </a:schemeClr>
                  </a:solidFill>
                  <a:latin typeface="Century Gothic"/>
                  <a:cs typeface="Calibri"/>
                </a:rPr>
                <a:t>4</a:t>
              </a:r>
            </a:p>
            <a:p>
              <a:pPr marL="285750" indent="-285750">
                <a:buFont typeface="Arial"/>
                <a:buChar char="•"/>
              </a:pPr>
              <a:r>
                <a:rPr lang="en-US" sz="2200" dirty="0">
                  <a:solidFill>
                    <a:schemeClr val="tx1">
                      <a:lumMod val="75000"/>
                      <a:lumOff val="25000"/>
                    </a:schemeClr>
                  </a:solidFill>
                  <a:latin typeface="Century Gothic"/>
                  <a:cs typeface="Calibri"/>
                </a:rPr>
                <a:t>Monthly and yearly maps</a:t>
              </a:r>
            </a:p>
          </p:txBody>
        </p:sp>
        <p:sp>
          <p:nvSpPr>
            <p:cNvPr id="46" name="TextBox 45">
              <a:extLst>
                <a:ext uri="{FF2B5EF4-FFF2-40B4-BE49-F238E27FC236}">
                  <a16:creationId xmlns:a16="http://schemas.microsoft.com/office/drawing/2014/main" id="{AA7282A9-AC96-4D69-B20A-06DF5A4D252F}"/>
                </a:ext>
              </a:extLst>
            </p:cNvPr>
            <p:cNvSpPr txBox="1"/>
            <p:nvPr/>
          </p:nvSpPr>
          <p:spPr>
            <a:xfrm>
              <a:off x="2062389" y="1328964"/>
              <a:ext cx="2743200" cy="403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tx1">
                      <a:lumMod val="75000"/>
                      <a:lumOff val="25000"/>
                    </a:schemeClr>
                  </a:solidFill>
                  <a:latin typeface="Century Gothic"/>
                  <a:cs typeface="Calibri"/>
                </a:rPr>
                <a:t>TROPOMI</a:t>
              </a:r>
              <a:endParaRPr lang="en-US" sz="2400" b="1" dirty="0">
                <a:solidFill>
                  <a:schemeClr val="tx1">
                    <a:lumMod val="75000"/>
                    <a:lumOff val="25000"/>
                  </a:schemeClr>
                </a:solidFill>
                <a:cs typeface="Calibri" panose="020F0502020204030204"/>
              </a:endParaRPr>
            </a:p>
          </p:txBody>
        </p:sp>
      </p:grpSp>
      <p:pic>
        <p:nvPicPr>
          <p:cNvPr id="589" name="Picture 589" descr="Shape, circle&#10;&#10;Description automatically generated">
            <a:extLst>
              <a:ext uri="{FF2B5EF4-FFF2-40B4-BE49-F238E27FC236}">
                <a16:creationId xmlns:a16="http://schemas.microsoft.com/office/drawing/2014/main" id="{FD98357F-2A2A-43FC-A02A-2B01264332FA}"/>
              </a:ext>
            </a:extLst>
          </p:cNvPr>
          <p:cNvPicPr>
            <a:picLocks noChangeAspect="1"/>
          </p:cNvPicPr>
          <p:nvPr/>
        </p:nvPicPr>
        <p:blipFill>
          <a:blip r:embed="rId3"/>
          <a:stretch>
            <a:fillRect/>
          </a:stretch>
        </p:blipFill>
        <p:spPr>
          <a:xfrm>
            <a:off x="6019801" y="3093846"/>
            <a:ext cx="2847109" cy="2852395"/>
          </a:xfrm>
          <a:prstGeom prst="rect">
            <a:avLst/>
          </a:prstGeom>
        </p:spPr>
      </p:pic>
      <p:pic>
        <p:nvPicPr>
          <p:cNvPr id="590" name="Picture 590" descr="A picture containing text, water, arch&#10;&#10;Description automatically generated">
            <a:extLst>
              <a:ext uri="{FF2B5EF4-FFF2-40B4-BE49-F238E27FC236}">
                <a16:creationId xmlns:a16="http://schemas.microsoft.com/office/drawing/2014/main" id="{7DD4C6FC-EF7B-42C8-A352-A8855504135D}"/>
              </a:ext>
            </a:extLst>
          </p:cNvPr>
          <p:cNvPicPr>
            <a:picLocks noChangeAspect="1"/>
          </p:cNvPicPr>
          <p:nvPr/>
        </p:nvPicPr>
        <p:blipFill>
          <a:blip r:embed="rId4"/>
          <a:stretch>
            <a:fillRect/>
          </a:stretch>
        </p:blipFill>
        <p:spPr>
          <a:xfrm>
            <a:off x="3422074" y="870194"/>
            <a:ext cx="2847109" cy="2852395"/>
          </a:xfrm>
          <a:prstGeom prst="rect">
            <a:avLst/>
          </a:prstGeom>
        </p:spPr>
      </p:pic>
      <p:sp>
        <p:nvSpPr>
          <p:cNvPr id="3" name="TextBox 2">
            <a:extLst>
              <a:ext uri="{FF2B5EF4-FFF2-40B4-BE49-F238E27FC236}">
                <a16:creationId xmlns:a16="http://schemas.microsoft.com/office/drawing/2014/main" id="{129B5177-8B04-4611-8B3F-2E3415E2BCCC}"/>
              </a:ext>
            </a:extLst>
          </p:cNvPr>
          <p:cNvSpPr txBox="1"/>
          <p:nvPr/>
        </p:nvSpPr>
        <p:spPr>
          <a:xfrm>
            <a:off x="9508794" y="6584217"/>
            <a:ext cx="266173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bg2">
                    <a:lumMod val="50000"/>
                  </a:schemeClr>
                </a:solidFill>
                <a:latin typeface="Century Gothic"/>
              </a:rPr>
              <a:t>Image credit: ESA (left), NASA (right)</a:t>
            </a:r>
            <a:endParaRPr lang="en-US" sz="1100" dirty="0">
              <a:solidFill>
                <a:schemeClr val="bg2">
                  <a:lumMod val="50000"/>
                </a:schemeClr>
              </a:solidFill>
              <a:latin typeface="Century Gothic"/>
              <a:cs typeface="Calibri"/>
            </a:endParaRPr>
          </a:p>
        </p:txBody>
      </p:sp>
    </p:spTree>
    <p:extLst>
      <p:ext uri="{BB962C8B-B14F-4D97-AF65-F5344CB8AC3E}">
        <p14:creationId xmlns:p14="http://schemas.microsoft.com/office/powerpoint/2010/main" val="3713698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7989EA6-3F84-468D-86C4-204F96C6B933}"/>
              </a:ext>
            </a:extLst>
          </p:cNvPr>
          <p:cNvGrpSpPr/>
          <p:nvPr/>
        </p:nvGrpSpPr>
        <p:grpSpPr>
          <a:xfrm>
            <a:off x="546228" y="958385"/>
            <a:ext cx="2757462" cy="1871343"/>
            <a:chOff x="580865" y="2745621"/>
            <a:chExt cx="3339352" cy="2446305"/>
          </a:xfrm>
        </p:grpSpPr>
        <p:sp>
          <p:nvSpPr>
            <p:cNvPr id="4" name="Rectangle: Rounded Corners 3">
              <a:extLst>
                <a:ext uri="{FF2B5EF4-FFF2-40B4-BE49-F238E27FC236}">
                  <a16:creationId xmlns:a16="http://schemas.microsoft.com/office/drawing/2014/main" id="{A34CEC7C-1A8E-409C-B43D-2ECC6BD223C9}"/>
                </a:ext>
              </a:extLst>
            </p:cNvPr>
            <p:cNvSpPr/>
            <p:nvPr/>
          </p:nvSpPr>
          <p:spPr>
            <a:xfrm>
              <a:off x="580865" y="2749044"/>
              <a:ext cx="3339352" cy="2442882"/>
            </a:xfrm>
            <a:prstGeom prst="roundRect">
              <a:avLst/>
            </a:prstGeom>
            <a:solidFill>
              <a:schemeClr val="bg1"/>
            </a:solidFill>
            <a:ln w="57150">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2" name="Graphic 2" descr="Download with solid fill">
              <a:extLst>
                <a:ext uri="{FF2B5EF4-FFF2-40B4-BE49-F238E27FC236}">
                  <a16:creationId xmlns:a16="http://schemas.microsoft.com/office/drawing/2014/main" id="{1D7D9D07-4A0A-4BE7-BAB2-A7E75ADF94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1556" y="2745621"/>
              <a:ext cx="1143000" cy="1143000"/>
            </a:xfrm>
            <a:prstGeom prst="rect">
              <a:avLst/>
            </a:prstGeom>
          </p:spPr>
        </p:pic>
        <p:sp>
          <p:nvSpPr>
            <p:cNvPr id="5" name="TextBox 4">
              <a:extLst>
                <a:ext uri="{FF2B5EF4-FFF2-40B4-BE49-F238E27FC236}">
                  <a16:creationId xmlns:a16="http://schemas.microsoft.com/office/drawing/2014/main" id="{ECECDE61-9BE9-42E3-8362-D073A54F995B}"/>
                </a:ext>
              </a:extLst>
            </p:cNvPr>
            <p:cNvSpPr txBox="1"/>
            <p:nvPr/>
          </p:nvSpPr>
          <p:spPr>
            <a:xfrm>
              <a:off x="888670" y="3754829"/>
              <a:ext cx="2743200" cy="14081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tx1">
                      <a:lumMod val="75000"/>
                      <a:lumOff val="25000"/>
                    </a:schemeClr>
                  </a:solidFill>
                  <a:latin typeface="Century Gothic"/>
                  <a:cs typeface="Calibri"/>
                </a:rPr>
                <a:t>Download</a:t>
              </a:r>
              <a:r>
                <a:rPr lang="en-US" sz="1600" dirty="0">
                  <a:solidFill>
                    <a:schemeClr val="tx1">
                      <a:lumMod val="75000"/>
                      <a:lumOff val="25000"/>
                    </a:schemeClr>
                  </a:solidFill>
                  <a:latin typeface="Century Gothic"/>
                  <a:cs typeface="Calibri"/>
                </a:rPr>
                <a:t> </a:t>
              </a:r>
              <a:endParaRPr lang="en-US" sz="1600" dirty="0">
                <a:solidFill>
                  <a:schemeClr val="tx1">
                    <a:lumMod val="75000"/>
                    <a:lumOff val="25000"/>
                  </a:schemeClr>
                </a:solidFill>
                <a:cs typeface="Calibri" panose="020F0502020204030204"/>
              </a:endParaRPr>
            </a:p>
            <a:p>
              <a:pPr algn="ctr"/>
              <a:r>
                <a:rPr lang="en-US" sz="1600" dirty="0">
                  <a:solidFill>
                    <a:schemeClr val="tx1">
                      <a:lumMod val="75000"/>
                      <a:lumOff val="25000"/>
                    </a:schemeClr>
                  </a:solidFill>
                  <a:latin typeface="Century Gothic"/>
                  <a:cs typeface="Calibri"/>
                </a:rPr>
                <a:t>ESA TROPOMI &amp; OMI Data from NASA Earth Data</a:t>
              </a:r>
              <a:endParaRPr lang="en-US" sz="1600" dirty="0">
                <a:solidFill>
                  <a:schemeClr val="tx1">
                    <a:lumMod val="75000"/>
                    <a:lumOff val="25000"/>
                  </a:schemeClr>
                </a:solidFill>
                <a:cs typeface="Calibri" panose="020F0502020204030204"/>
              </a:endParaRPr>
            </a:p>
          </p:txBody>
        </p:sp>
      </p:grpSp>
      <p:sp>
        <p:nvSpPr>
          <p:cNvPr id="9" name="Title 1">
            <a:extLst>
              <a:ext uri="{FF2B5EF4-FFF2-40B4-BE49-F238E27FC236}">
                <a16:creationId xmlns:a16="http://schemas.microsoft.com/office/drawing/2014/main" id="{65E513BD-8CBA-404E-B1B7-BF2650192FAC}"/>
              </a:ext>
            </a:extLst>
          </p:cNvPr>
          <p:cNvSpPr txBox="1">
            <a:spLocks/>
          </p:cNvSpPr>
          <p:nvPr/>
        </p:nvSpPr>
        <p:spPr>
          <a:xfrm>
            <a:off x="476417" y="372661"/>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METHODOLOGY</a:t>
            </a:r>
          </a:p>
        </p:txBody>
      </p:sp>
      <p:grpSp>
        <p:nvGrpSpPr>
          <p:cNvPr id="17" name="Group 16">
            <a:extLst>
              <a:ext uri="{FF2B5EF4-FFF2-40B4-BE49-F238E27FC236}">
                <a16:creationId xmlns:a16="http://schemas.microsoft.com/office/drawing/2014/main" id="{87792EB3-DEEF-4040-BC78-839D364C66E6}"/>
              </a:ext>
            </a:extLst>
          </p:cNvPr>
          <p:cNvGrpSpPr/>
          <p:nvPr/>
        </p:nvGrpSpPr>
        <p:grpSpPr>
          <a:xfrm>
            <a:off x="8777287" y="4126661"/>
            <a:ext cx="2909862" cy="2041101"/>
            <a:chOff x="8541760" y="2678860"/>
            <a:chExt cx="3339352" cy="2442882"/>
          </a:xfrm>
        </p:grpSpPr>
        <p:sp>
          <p:nvSpPr>
            <p:cNvPr id="12" name="Rectangle: Rounded Corners 11">
              <a:extLst>
                <a:ext uri="{FF2B5EF4-FFF2-40B4-BE49-F238E27FC236}">
                  <a16:creationId xmlns:a16="http://schemas.microsoft.com/office/drawing/2014/main" id="{A7C9234E-3217-4D02-A65C-AA36CBCE8D6A}"/>
                </a:ext>
              </a:extLst>
            </p:cNvPr>
            <p:cNvSpPr/>
            <p:nvPr/>
          </p:nvSpPr>
          <p:spPr>
            <a:xfrm>
              <a:off x="8541760" y="2678860"/>
              <a:ext cx="3339352" cy="2442882"/>
            </a:xfrm>
            <a:prstGeom prst="roundRect">
              <a:avLst/>
            </a:prstGeom>
            <a:solidFill>
              <a:schemeClr val="bg1"/>
            </a:solidFill>
            <a:ln w="57150">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3" name="TextBox 12">
              <a:extLst>
                <a:ext uri="{FF2B5EF4-FFF2-40B4-BE49-F238E27FC236}">
                  <a16:creationId xmlns:a16="http://schemas.microsoft.com/office/drawing/2014/main" id="{EFEE6872-EC3F-4491-BC54-2471241BEDD9}"/>
                </a:ext>
              </a:extLst>
            </p:cNvPr>
            <p:cNvSpPr txBox="1"/>
            <p:nvPr/>
          </p:nvSpPr>
          <p:spPr>
            <a:xfrm>
              <a:off x="8731281" y="3682574"/>
              <a:ext cx="2971071" cy="128926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tx1">
                      <a:lumMod val="75000"/>
                      <a:lumOff val="25000"/>
                    </a:schemeClr>
                  </a:solidFill>
                  <a:latin typeface="Century Gothic"/>
                  <a:cs typeface="Calibri"/>
                </a:rPr>
                <a:t>Display</a:t>
              </a:r>
              <a:endParaRPr lang="en-US" sz="1600" dirty="0">
                <a:solidFill>
                  <a:schemeClr val="tx1">
                    <a:lumMod val="75000"/>
                    <a:lumOff val="25000"/>
                  </a:schemeClr>
                </a:solidFill>
                <a:cs typeface="Calibri"/>
              </a:endParaRPr>
            </a:p>
            <a:p>
              <a:pPr algn="ctr"/>
              <a:r>
                <a:rPr lang="en-US" sz="1600" dirty="0">
                  <a:solidFill>
                    <a:schemeClr val="tx1">
                      <a:lumMod val="75000"/>
                      <a:lumOff val="25000"/>
                    </a:schemeClr>
                  </a:solidFill>
                  <a:latin typeface="Century Gothic"/>
                  <a:cs typeface="Calibri"/>
                </a:rPr>
                <a:t>The Resulting Oversampling Files in ArcGIS</a:t>
              </a:r>
            </a:p>
          </p:txBody>
        </p:sp>
        <p:pic>
          <p:nvPicPr>
            <p:cNvPr id="14" name="Graphic 14" descr="Monitor outline">
              <a:extLst>
                <a:ext uri="{FF2B5EF4-FFF2-40B4-BE49-F238E27FC236}">
                  <a16:creationId xmlns:a16="http://schemas.microsoft.com/office/drawing/2014/main" id="{4A542970-4ECB-4F6A-B0D3-644B3626E2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44587" y="2694344"/>
              <a:ext cx="1134979" cy="1134978"/>
            </a:xfrm>
            <a:prstGeom prst="rect">
              <a:avLst/>
            </a:prstGeom>
          </p:spPr>
        </p:pic>
      </p:grpSp>
      <p:sp>
        <p:nvSpPr>
          <p:cNvPr id="3" name="Arrow: Right 2">
            <a:extLst>
              <a:ext uri="{FF2B5EF4-FFF2-40B4-BE49-F238E27FC236}">
                <a16:creationId xmlns:a16="http://schemas.microsoft.com/office/drawing/2014/main" id="{7A5BDB63-59AA-4454-9886-BF4DA669692E}"/>
              </a:ext>
            </a:extLst>
          </p:cNvPr>
          <p:cNvSpPr/>
          <p:nvPr/>
        </p:nvSpPr>
        <p:spPr>
          <a:xfrm rot="1920000">
            <a:off x="7779133" y="4365512"/>
            <a:ext cx="591553" cy="341988"/>
          </a:xfrm>
          <a:prstGeom prst="rightArrow">
            <a:avLst/>
          </a:prstGeom>
          <a:noFill/>
          <a:ln w="57150">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nvGrpSpPr>
          <p:cNvPr id="15" name="Group 14">
            <a:extLst>
              <a:ext uri="{FF2B5EF4-FFF2-40B4-BE49-F238E27FC236}">
                <a16:creationId xmlns:a16="http://schemas.microsoft.com/office/drawing/2014/main" id="{6C89E034-BC7E-4D21-BF2E-D01F1E8CEED8}"/>
              </a:ext>
            </a:extLst>
          </p:cNvPr>
          <p:cNvGrpSpPr/>
          <p:nvPr/>
        </p:nvGrpSpPr>
        <p:grpSpPr>
          <a:xfrm>
            <a:off x="4570428" y="2509870"/>
            <a:ext cx="2805952" cy="2061883"/>
            <a:chOff x="4120155" y="2849307"/>
            <a:chExt cx="3339352" cy="2442882"/>
          </a:xfrm>
        </p:grpSpPr>
        <p:sp>
          <p:nvSpPr>
            <p:cNvPr id="6" name="Rectangle: Rounded Corners 5">
              <a:extLst>
                <a:ext uri="{FF2B5EF4-FFF2-40B4-BE49-F238E27FC236}">
                  <a16:creationId xmlns:a16="http://schemas.microsoft.com/office/drawing/2014/main" id="{EB5CFADD-8D2B-4212-8825-F2CA15AB2781}"/>
                </a:ext>
              </a:extLst>
            </p:cNvPr>
            <p:cNvSpPr/>
            <p:nvPr/>
          </p:nvSpPr>
          <p:spPr>
            <a:xfrm>
              <a:off x="4120155" y="2849307"/>
              <a:ext cx="3339352" cy="2442882"/>
            </a:xfrm>
            <a:prstGeom prst="roundRect">
              <a:avLst/>
            </a:prstGeom>
            <a:solidFill>
              <a:schemeClr val="bg1"/>
            </a:solidFill>
            <a:ln w="57150">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1" name="TextBox 1">
              <a:extLst>
                <a:ext uri="{FF2B5EF4-FFF2-40B4-BE49-F238E27FC236}">
                  <a16:creationId xmlns:a16="http://schemas.microsoft.com/office/drawing/2014/main" id="{0A2C942B-7A40-4210-8D7A-AD8A2CD71EF7}"/>
                </a:ext>
              </a:extLst>
            </p:cNvPr>
            <p:cNvSpPr txBox="1"/>
            <p:nvPr/>
          </p:nvSpPr>
          <p:spPr>
            <a:xfrm>
              <a:off x="4419796" y="3832735"/>
              <a:ext cx="2743200" cy="9845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tx1">
                      <a:lumMod val="75000"/>
                      <a:lumOff val="25000"/>
                    </a:schemeClr>
                  </a:solidFill>
                  <a:latin typeface="Century Gothic"/>
                  <a:cs typeface="Calibri"/>
                </a:rPr>
                <a:t>Re-grid &amp; Average</a:t>
              </a:r>
              <a:r>
                <a:rPr lang="en-US" sz="1600" dirty="0">
                  <a:solidFill>
                    <a:schemeClr val="tx1">
                      <a:lumMod val="75000"/>
                      <a:lumOff val="25000"/>
                    </a:schemeClr>
                  </a:solidFill>
                  <a:latin typeface="Century Gothic"/>
                  <a:cs typeface="Calibri"/>
                </a:rPr>
                <a:t> </a:t>
              </a:r>
              <a:endParaRPr lang="en-US" sz="1600" dirty="0">
                <a:solidFill>
                  <a:schemeClr val="tx1">
                    <a:lumMod val="75000"/>
                    <a:lumOff val="25000"/>
                  </a:schemeClr>
                </a:solidFill>
                <a:latin typeface="Calibri" panose="020F0502020204030204"/>
                <a:cs typeface="Calibri"/>
              </a:endParaRPr>
            </a:p>
            <a:p>
              <a:pPr algn="ctr"/>
              <a:r>
                <a:rPr lang="en-US" sz="1600" dirty="0">
                  <a:solidFill>
                    <a:schemeClr val="tx1">
                      <a:lumMod val="75000"/>
                      <a:lumOff val="25000"/>
                    </a:schemeClr>
                  </a:solidFill>
                  <a:latin typeface="Century Gothic"/>
                  <a:cs typeface="Calibri"/>
                </a:rPr>
                <a:t>Daily and Monthly Oversampled Files</a:t>
              </a:r>
              <a:endParaRPr lang="en-US" sz="1600" dirty="0">
                <a:solidFill>
                  <a:schemeClr val="tx1">
                    <a:lumMod val="75000"/>
                    <a:lumOff val="25000"/>
                  </a:schemeClr>
                </a:solidFill>
                <a:cs typeface="Calibri" panose="020F0502020204030204"/>
              </a:endParaRPr>
            </a:p>
          </p:txBody>
        </p:sp>
        <p:pic>
          <p:nvPicPr>
            <p:cNvPr id="10" name="Graphic 14" descr="Bar chart outline">
              <a:extLst>
                <a:ext uri="{FF2B5EF4-FFF2-40B4-BE49-F238E27FC236}">
                  <a16:creationId xmlns:a16="http://schemas.microsoft.com/office/drawing/2014/main" id="{F564A64B-70F5-4493-A517-4477797CFC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62905" y="2879194"/>
              <a:ext cx="1064794" cy="1044742"/>
            </a:xfrm>
            <a:prstGeom prst="rect">
              <a:avLst/>
            </a:prstGeom>
          </p:spPr>
        </p:pic>
      </p:grpSp>
      <p:sp>
        <p:nvSpPr>
          <p:cNvPr id="16" name="Arrow: Right 15">
            <a:extLst>
              <a:ext uri="{FF2B5EF4-FFF2-40B4-BE49-F238E27FC236}">
                <a16:creationId xmlns:a16="http://schemas.microsoft.com/office/drawing/2014/main" id="{58AC9958-B6ED-4811-A332-D05328796F7E}"/>
              </a:ext>
            </a:extLst>
          </p:cNvPr>
          <p:cNvSpPr/>
          <p:nvPr/>
        </p:nvSpPr>
        <p:spPr>
          <a:xfrm rot="1920000">
            <a:off x="3498077" y="2806875"/>
            <a:ext cx="591553" cy="341988"/>
          </a:xfrm>
          <a:prstGeom prst="rightArrow">
            <a:avLst/>
          </a:prstGeom>
          <a:noFill/>
          <a:ln w="57150">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Tree>
    <p:extLst>
      <p:ext uri="{BB962C8B-B14F-4D97-AF65-F5344CB8AC3E}">
        <p14:creationId xmlns:p14="http://schemas.microsoft.com/office/powerpoint/2010/main" val="2649061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1841" y="371777"/>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RESULTS – NITROGEN DIOXIDE</a:t>
            </a:r>
          </a:p>
        </p:txBody>
      </p:sp>
      <p:pic>
        <p:nvPicPr>
          <p:cNvPr id="5" name="Picture 5" descr="Graphical user interface&#10;&#10;Description automatically generated">
            <a:extLst>
              <a:ext uri="{FF2B5EF4-FFF2-40B4-BE49-F238E27FC236}">
                <a16:creationId xmlns:a16="http://schemas.microsoft.com/office/drawing/2014/main" id="{476A4831-6286-4F4C-A597-D77C36FB3127}"/>
              </a:ext>
            </a:extLst>
          </p:cNvPr>
          <p:cNvPicPr>
            <a:picLocks noChangeAspect="1"/>
          </p:cNvPicPr>
          <p:nvPr/>
        </p:nvPicPr>
        <p:blipFill rotWithShape="1">
          <a:blip r:embed="rId3"/>
          <a:srcRect l="12549" t="91498" r="79020" b="-337"/>
          <a:stretch/>
        </p:blipFill>
        <p:spPr>
          <a:xfrm>
            <a:off x="5685200" y="1102322"/>
            <a:ext cx="611805" cy="739016"/>
          </a:xfrm>
          <a:prstGeom prst="rect">
            <a:avLst/>
          </a:prstGeom>
        </p:spPr>
      </p:pic>
      <p:pic>
        <p:nvPicPr>
          <p:cNvPr id="8" name="Picture 8" descr="A picture containing graphical user interface&#10;&#10;Description automatically generated">
            <a:extLst>
              <a:ext uri="{FF2B5EF4-FFF2-40B4-BE49-F238E27FC236}">
                <a16:creationId xmlns:a16="http://schemas.microsoft.com/office/drawing/2014/main" id="{968B2BF2-0FB7-4881-A14A-08518A7E76B4}"/>
              </a:ext>
            </a:extLst>
          </p:cNvPr>
          <p:cNvPicPr>
            <a:picLocks noChangeAspect="1"/>
          </p:cNvPicPr>
          <p:nvPr/>
        </p:nvPicPr>
        <p:blipFill rotWithShape="1">
          <a:blip r:embed="rId4"/>
          <a:srcRect l="57383" t="89106" r="35367" b="1816"/>
          <a:stretch/>
        </p:blipFill>
        <p:spPr>
          <a:xfrm>
            <a:off x="10906613" y="5467940"/>
            <a:ext cx="558199" cy="885133"/>
          </a:xfrm>
          <a:prstGeom prst="rect">
            <a:avLst/>
          </a:prstGeom>
        </p:spPr>
      </p:pic>
      <p:sp>
        <p:nvSpPr>
          <p:cNvPr id="3" name="TextBox 2">
            <a:extLst>
              <a:ext uri="{FF2B5EF4-FFF2-40B4-BE49-F238E27FC236}">
                <a16:creationId xmlns:a16="http://schemas.microsoft.com/office/drawing/2014/main" id="{3AB9B957-6DBA-4F57-A5D1-5FF97E1BBC19}"/>
              </a:ext>
            </a:extLst>
          </p:cNvPr>
          <p:cNvSpPr txBox="1"/>
          <p:nvPr/>
        </p:nvSpPr>
        <p:spPr>
          <a:xfrm>
            <a:off x="11329358" y="5466056"/>
            <a:ext cx="8654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5e15</a:t>
            </a:r>
          </a:p>
        </p:txBody>
      </p:sp>
      <p:sp>
        <p:nvSpPr>
          <p:cNvPr id="13" name="TextBox 12">
            <a:extLst>
              <a:ext uri="{FF2B5EF4-FFF2-40B4-BE49-F238E27FC236}">
                <a16:creationId xmlns:a16="http://schemas.microsoft.com/office/drawing/2014/main" id="{3C8072B1-357B-4E45-9639-530F60A15EEB}"/>
              </a:ext>
            </a:extLst>
          </p:cNvPr>
          <p:cNvSpPr txBox="1"/>
          <p:nvPr/>
        </p:nvSpPr>
        <p:spPr>
          <a:xfrm>
            <a:off x="11357579" y="6042175"/>
            <a:ext cx="8654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9e14</a:t>
            </a:r>
          </a:p>
        </p:txBody>
      </p:sp>
      <p:pic>
        <p:nvPicPr>
          <p:cNvPr id="12" name="Picture 13" descr="A picture containing text&#10;&#10;Description automatically generated">
            <a:extLst>
              <a:ext uri="{FF2B5EF4-FFF2-40B4-BE49-F238E27FC236}">
                <a16:creationId xmlns:a16="http://schemas.microsoft.com/office/drawing/2014/main" id="{92D55F99-2536-4B1C-A76F-B065E0FDF0A6}"/>
              </a:ext>
            </a:extLst>
          </p:cNvPr>
          <p:cNvPicPr>
            <a:picLocks noChangeAspect="1"/>
          </p:cNvPicPr>
          <p:nvPr/>
        </p:nvPicPr>
        <p:blipFill rotWithShape="1">
          <a:blip r:embed="rId5"/>
          <a:srcRect l="5498" t="16569" r="-344" b="29839"/>
          <a:stretch/>
        </p:blipFill>
        <p:spPr>
          <a:xfrm>
            <a:off x="6097882" y="1849628"/>
            <a:ext cx="4868986" cy="3582830"/>
          </a:xfrm>
          <a:prstGeom prst="rect">
            <a:avLst/>
          </a:prstGeom>
        </p:spPr>
      </p:pic>
      <p:pic>
        <p:nvPicPr>
          <p:cNvPr id="15" name="Graphic 14" descr="Arrow Up with solid fill">
            <a:extLst>
              <a:ext uri="{FF2B5EF4-FFF2-40B4-BE49-F238E27FC236}">
                <a16:creationId xmlns:a16="http://schemas.microsoft.com/office/drawing/2014/main" id="{9FEB9C1C-594C-4916-84BC-6D606C1EA5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98186" y="5587313"/>
            <a:ext cx="571157" cy="701589"/>
          </a:xfrm>
          <a:prstGeom prst="rect">
            <a:avLst/>
          </a:prstGeom>
        </p:spPr>
      </p:pic>
      <p:pic>
        <p:nvPicPr>
          <p:cNvPr id="16" name="Picture 16">
            <a:extLst>
              <a:ext uri="{FF2B5EF4-FFF2-40B4-BE49-F238E27FC236}">
                <a16:creationId xmlns:a16="http://schemas.microsoft.com/office/drawing/2014/main" id="{43847931-DA52-4BF2-B7EF-52CE4BE04CFD}"/>
              </a:ext>
            </a:extLst>
          </p:cNvPr>
          <p:cNvPicPr>
            <a:picLocks noChangeAspect="1"/>
          </p:cNvPicPr>
          <p:nvPr/>
        </p:nvPicPr>
        <p:blipFill rotWithShape="1">
          <a:blip r:embed="rId8"/>
          <a:srcRect l="5498" t="16667" r="-344" b="29839"/>
          <a:stretch/>
        </p:blipFill>
        <p:spPr>
          <a:xfrm>
            <a:off x="839140" y="1843641"/>
            <a:ext cx="5028913" cy="3588825"/>
          </a:xfrm>
          <a:prstGeom prst="rect">
            <a:avLst/>
          </a:prstGeom>
        </p:spPr>
      </p:pic>
      <p:pic>
        <p:nvPicPr>
          <p:cNvPr id="17" name="Picture 17" descr="A picture containing diagram&#10;&#10;Description automatically generated">
            <a:extLst>
              <a:ext uri="{FF2B5EF4-FFF2-40B4-BE49-F238E27FC236}">
                <a16:creationId xmlns:a16="http://schemas.microsoft.com/office/drawing/2014/main" id="{91889274-9D2F-4A9F-8F90-758C26B102E0}"/>
              </a:ext>
            </a:extLst>
          </p:cNvPr>
          <p:cNvPicPr>
            <a:picLocks noChangeAspect="1"/>
          </p:cNvPicPr>
          <p:nvPr/>
        </p:nvPicPr>
        <p:blipFill>
          <a:blip r:embed="rId9"/>
          <a:stretch>
            <a:fillRect/>
          </a:stretch>
        </p:blipFill>
        <p:spPr>
          <a:xfrm>
            <a:off x="9239955" y="218512"/>
            <a:ext cx="2743200" cy="1470355"/>
          </a:xfrm>
          <a:prstGeom prst="rect">
            <a:avLst/>
          </a:prstGeom>
        </p:spPr>
      </p:pic>
      <p:sp>
        <p:nvSpPr>
          <p:cNvPr id="22" name="TextBox 21">
            <a:extLst>
              <a:ext uri="{FF2B5EF4-FFF2-40B4-BE49-F238E27FC236}">
                <a16:creationId xmlns:a16="http://schemas.microsoft.com/office/drawing/2014/main" id="{61308ECD-20F8-495D-8238-A3870C451237}"/>
              </a:ext>
            </a:extLst>
          </p:cNvPr>
          <p:cNvSpPr txBox="1"/>
          <p:nvPr/>
        </p:nvSpPr>
        <p:spPr>
          <a:xfrm>
            <a:off x="5153499" y="5841426"/>
            <a:ext cx="2886060"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ea typeface="+mn-lt"/>
                <a:cs typeface="+mn-lt"/>
              </a:rPr>
              <a:t>0      12.5     25                     50</a:t>
            </a:r>
            <a:endParaRPr lang="en-US" dirty="0"/>
          </a:p>
        </p:txBody>
      </p:sp>
      <p:sp>
        <p:nvSpPr>
          <p:cNvPr id="4" name="TextBox 3">
            <a:extLst>
              <a:ext uri="{FF2B5EF4-FFF2-40B4-BE49-F238E27FC236}">
                <a16:creationId xmlns:a16="http://schemas.microsoft.com/office/drawing/2014/main" id="{3D4A6156-19C4-4375-B005-80F2CF5C3434}"/>
              </a:ext>
            </a:extLst>
          </p:cNvPr>
          <p:cNvSpPr txBox="1"/>
          <p:nvPr/>
        </p:nvSpPr>
        <p:spPr>
          <a:xfrm>
            <a:off x="7580377" y="1190769"/>
            <a:ext cx="1576044" cy="584775"/>
          </a:xfrm>
          <a:prstGeom prst="rect">
            <a:avLst/>
          </a:prstGeom>
          <a:noFill/>
          <a:ln>
            <a:solidFill>
              <a:schemeClr val="tx1">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cs typeface="Calibri"/>
              </a:rPr>
              <a:t>Year </a:t>
            </a:r>
          </a:p>
          <a:p>
            <a:pPr algn="ctr"/>
            <a:r>
              <a:rPr lang="en-US" sz="1600" dirty="0">
                <a:solidFill>
                  <a:schemeClr val="tx1">
                    <a:lumMod val="75000"/>
                    <a:lumOff val="25000"/>
                  </a:schemeClr>
                </a:solidFill>
                <a:latin typeface="Century Gothic"/>
                <a:cs typeface="Calibri"/>
              </a:rPr>
              <a:t>2021</a:t>
            </a:r>
          </a:p>
        </p:txBody>
      </p:sp>
      <p:sp>
        <p:nvSpPr>
          <p:cNvPr id="6" name="TextBox 5">
            <a:extLst>
              <a:ext uri="{FF2B5EF4-FFF2-40B4-BE49-F238E27FC236}">
                <a16:creationId xmlns:a16="http://schemas.microsoft.com/office/drawing/2014/main" id="{38406199-1DCC-47BE-9B50-66A693AE0490}"/>
              </a:ext>
            </a:extLst>
          </p:cNvPr>
          <p:cNvSpPr txBox="1"/>
          <p:nvPr/>
        </p:nvSpPr>
        <p:spPr>
          <a:xfrm>
            <a:off x="2665483" y="1188598"/>
            <a:ext cx="1576044" cy="584775"/>
          </a:xfrm>
          <a:prstGeom prst="rect">
            <a:avLst/>
          </a:prstGeom>
          <a:noFill/>
          <a:ln>
            <a:solidFill>
              <a:schemeClr val="tx1">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cs typeface="Calibri"/>
              </a:rPr>
              <a:t>September </a:t>
            </a:r>
          </a:p>
          <a:p>
            <a:pPr algn="ctr"/>
            <a:r>
              <a:rPr lang="en-US" sz="1600" dirty="0">
                <a:solidFill>
                  <a:schemeClr val="tx1">
                    <a:lumMod val="75000"/>
                    <a:lumOff val="25000"/>
                  </a:schemeClr>
                </a:solidFill>
                <a:latin typeface="Century Gothic"/>
                <a:cs typeface="Calibri"/>
              </a:rPr>
              <a:t>2021</a:t>
            </a:r>
          </a:p>
        </p:txBody>
      </p:sp>
      <p:sp>
        <p:nvSpPr>
          <p:cNvPr id="18" name="TextBox 17">
            <a:extLst>
              <a:ext uri="{FF2B5EF4-FFF2-40B4-BE49-F238E27FC236}">
                <a16:creationId xmlns:a16="http://schemas.microsoft.com/office/drawing/2014/main" id="{312A8FF9-CBA6-4C8C-9578-27CC539FA67A}"/>
              </a:ext>
            </a:extLst>
          </p:cNvPr>
          <p:cNvSpPr txBox="1"/>
          <p:nvPr/>
        </p:nvSpPr>
        <p:spPr>
          <a:xfrm>
            <a:off x="10797545" y="5291431"/>
            <a:ext cx="132579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solidFill>
                  <a:schemeClr val="tx1">
                    <a:lumMod val="75000"/>
                    <a:lumOff val="25000"/>
                  </a:schemeClr>
                </a:solidFill>
                <a:latin typeface="Century Gothic"/>
                <a:cs typeface="Calibri"/>
              </a:rPr>
              <a:t>Molecules/cm</a:t>
            </a:r>
            <a:r>
              <a:rPr lang="en-US" sz="1100" baseline="30000" dirty="0">
                <a:solidFill>
                  <a:schemeClr val="tx1">
                    <a:lumMod val="75000"/>
                    <a:lumOff val="25000"/>
                  </a:schemeClr>
                </a:solidFill>
                <a:latin typeface="Century Gothic"/>
                <a:cs typeface="Calibri"/>
              </a:rPr>
              <a:t>2</a:t>
            </a:r>
          </a:p>
        </p:txBody>
      </p:sp>
      <p:pic>
        <p:nvPicPr>
          <p:cNvPr id="7" name="Picture 4" descr="Graphical user interface&#10;&#10;Description automatically generated">
            <a:extLst>
              <a:ext uri="{FF2B5EF4-FFF2-40B4-BE49-F238E27FC236}">
                <a16:creationId xmlns:a16="http://schemas.microsoft.com/office/drawing/2014/main" id="{C82920B9-D373-4019-8F46-FF342D20A282}"/>
              </a:ext>
            </a:extLst>
          </p:cNvPr>
          <p:cNvPicPr>
            <a:picLocks noChangeAspect="1"/>
          </p:cNvPicPr>
          <p:nvPr/>
        </p:nvPicPr>
        <p:blipFill rotWithShape="1">
          <a:blip r:embed="rId3"/>
          <a:srcRect l="24624" t="77664" r="47861" b="18032"/>
          <a:stretch/>
        </p:blipFill>
        <p:spPr>
          <a:xfrm>
            <a:off x="5042355" y="5427646"/>
            <a:ext cx="2109098" cy="424626"/>
          </a:xfrm>
          <a:prstGeom prst="rect">
            <a:avLst/>
          </a:prstGeom>
        </p:spPr>
      </p:pic>
    </p:spTree>
    <p:extLst>
      <p:ext uri="{BB962C8B-B14F-4D97-AF65-F5344CB8AC3E}">
        <p14:creationId xmlns:p14="http://schemas.microsoft.com/office/powerpoint/2010/main" val="1915742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15382" y="359548"/>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RESULTS – FORMALDEHYDE</a:t>
            </a:r>
          </a:p>
        </p:txBody>
      </p:sp>
      <p:pic>
        <p:nvPicPr>
          <p:cNvPr id="6" name="Picture 4" descr="Graphical user interface&#10;&#10;Description automatically generated">
            <a:extLst>
              <a:ext uri="{FF2B5EF4-FFF2-40B4-BE49-F238E27FC236}">
                <a16:creationId xmlns:a16="http://schemas.microsoft.com/office/drawing/2014/main" id="{8D138F16-D689-483C-8FD3-9FAC4794AC5A}"/>
              </a:ext>
            </a:extLst>
          </p:cNvPr>
          <p:cNvPicPr>
            <a:picLocks noChangeAspect="1"/>
          </p:cNvPicPr>
          <p:nvPr/>
        </p:nvPicPr>
        <p:blipFill rotWithShape="1">
          <a:blip r:embed="rId3"/>
          <a:srcRect l="24607" t="77734" r="47933" b="16797"/>
          <a:stretch/>
        </p:blipFill>
        <p:spPr>
          <a:xfrm>
            <a:off x="4944890" y="5377793"/>
            <a:ext cx="2104913" cy="539628"/>
          </a:xfrm>
          <a:prstGeom prst="rect">
            <a:avLst/>
          </a:prstGeom>
        </p:spPr>
      </p:pic>
      <p:pic>
        <p:nvPicPr>
          <p:cNvPr id="8" name="Picture 5" descr="Graphical user interface&#10;&#10;Description automatically generated">
            <a:extLst>
              <a:ext uri="{FF2B5EF4-FFF2-40B4-BE49-F238E27FC236}">
                <a16:creationId xmlns:a16="http://schemas.microsoft.com/office/drawing/2014/main" id="{A788CFF9-4F39-4ABD-99B7-5EF585E1EAFC}"/>
              </a:ext>
            </a:extLst>
          </p:cNvPr>
          <p:cNvPicPr>
            <a:picLocks noChangeAspect="1"/>
          </p:cNvPicPr>
          <p:nvPr/>
        </p:nvPicPr>
        <p:blipFill rotWithShape="1">
          <a:blip r:embed="rId3"/>
          <a:srcRect l="12549" t="91498" r="79020" b="-337"/>
          <a:stretch/>
        </p:blipFill>
        <p:spPr>
          <a:xfrm>
            <a:off x="5490830" y="799251"/>
            <a:ext cx="762323" cy="936571"/>
          </a:xfrm>
          <a:prstGeom prst="rect">
            <a:avLst/>
          </a:prstGeom>
        </p:spPr>
      </p:pic>
      <p:sp>
        <p:nvSpPr>
          <p:cNvPr id="10" name="TextBox 9">
            <a:extLst>
              <a:ext uri="{FF2B5EF4-FFF2-40B4-BE49-F238E27FC236}">
                <a16:creationId xmlns:a16="http://schemas.microsoft.com/office/drawing/2014/main" id="{52CFD099-49AC-4A9C-A18B-8D4E4189E2AE}"/>
              </a:ext>
            </a:extLst>
          </p:cNvPr>
          <p:cNvSpPr txBox="1"/>
          <p:nvPr/>
        </p:nvSpPr>
        <p:spPr>
          <a:xfrm>
            <a:off x="4943254" y="5853022"/>
            <a:ext cx="2762014"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Century Gothic"/>
                <a:cs typeface="Calibri"/>
              </a:rPr>
              <a:t>0      12.5     25               50</a:t>
            </a:r>
          </a:p>
        </p:txBody>
      </p:sp>
      <p:pic>
        <p:nvPicPr>
          <p:cNvPr id="12" name="Picture 8" descr="A picture containing graphical user interface&#10;&#10;Description automatically generated">
            <a:extLst>
              <a:ext uri="{FF2B5EF4-FFF2-40B4-BE49-F238E27FC236}">
                <a16:creationId xmlns:a16="http://schemas.microsoft.com/office/drawing/2014/main" id="{AB798C45-014A-4760-BE50-0753A4EEFC77}"/>
              </a:ext>
            </a:extLst>
          </p:cNvPr>
          <p:cNvPicPr>
            <a:picLocks noChangeAspect="1"/>
          </p:cNvPicPr>
          <p:nvPr/>
        </p:nvPicPr>
        <p:blipFill rotWithShape="1">
          <a:blip r:embed="rId4"/>
          <a:srcRect l="57244" t="89188" r="35336" b="1675"/>
          <a:stretch/>
        </p:blipFill>
        <p:spPr>
          <a:xfrm>
            <a:off x="10708857" y="5488031"/>
            <a:ext cx="571310" cy="890829"/>
          </a:xfrm>
          <a:prstGeom prst="rect">
            <a:avLst/>
          </a:prstGeom>
        </p:spPr>
      </p:pic>
      <p:sp>
        <p:nvSpPr>
          <p:cNvPr id="7" name="TextBox 6">
            <a:extLst>
              <a:ext uri="{FF2B5EF4-FFF2-40B4-BE49-F238E27FC236}">
                <a16:creationId xmlns:a16="http://schemas.microsoft.com/office/drawing/2014/main" id="{C5E977E8-91A9-4B05-85B6-70781155BE82}"/>
              </a:ext>
            </a:extLst>
          </p:cNvPr>
          <p:cNvSpPr txBox="1"/>
          <p:nvPr/>
        </p:nvSpPr>
        <p:spPr>
          <a:xfrm>
            <a:off x="11210231" y="5505428"/>
            <a:ext cx="8654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2e16</a:t>
            </a:r>
            <a:endParaRPr lang="en-US" dirty="0">
              <a:solidFill>
                <a:schemeClr val="tx1">
                  <a:lumMod val="75000"/>
                  <a:lumOff val="25000"/>
                </a:schemeClr>
              </a:solidFill>
              <a:latin typeface="Century Gothic"/>
            </a:endParaRPr>
          </a:p>
        </p:txBody>
      </p:sp>
      <p:sp>
        <p:nvSpPr>
          <p:cNvPr id="13" name="TextBox 12">
            <a:extLst>
              <a:ext uri="{FF2B5EF4-FFF2-40B4-BE49-F238E27FC236}">
                <a16:creationId xmlns:a16="http://schemas.microsoft.com/office/drawing/2014/main" id="{9BC30287-25A5-49D0-8C8B-E461BAE55D63}"/>
              </a:ext>
            </a:extLst>
          </p:cNvPr>
          <p:cNvSpPr txBox="1"/>
          <p:nvPr/>
        </p:nvSpPr>
        <p:spPr>
          <a:xfrm>
            <a:off x="11210230" y="6063138"/>
            <a:ext cx="8654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2e15</a:t>
            </a:r>
            <a:endParaRPr lang="en-US" dirty="0">
              <a:solidFill>
                <a:schemeClr val="tx1">
                  <a:lumMod val="75000"/>
                  <a:lumOff val="25000"/>
                </a:schemeClr>
              </a:solidFill>
              <a:latin typeface="Century Gothic"/>
            </a:endParaRPr>
          </a:p>
        </p:txBody>
      </p:sp>
      <p:pic>
        <p:nvPicPr>
          <p:cNvPr id="9" name="Picture 10" descr="A picture containing diagram&#10;&#10;Description automatically generated">
            <a:extLst>
              <a:ext uri="{FF2B5EF4-FFF2-40B4-BE49-F238E27FC236}">
                <a16:creationId xmlns:a16="http://schemas.microsoft.com/office/drawing/2014/main" id="{C9321BD6-ADD2-43C9-B3FE-E360FEBAB6B0}"/>
              </a:ext>
            </a:extLst>
          </p:cNvPr>
          <p:cNvPicPr>
            <a:picLocks noChangeAspect="1"/>
          </p:cNvPicPr>
          <p:nvPr/>
        </p:nvPicPr>
        <p:blipFill rotWithShape="1">
          <a:blip r:embed="rId5"/>
          <a:srcRect l="5610" t="18362" r="5488" b="32862"/>
          <a:stretch/>
        </p:blipFill>
        <p:spPr>
          <a:xfrm>
            <a:off x="756508" y="1846204"/>
            <a:ext cx="5008208" cy="3553073"/>
          </a:xfrm>
          <a:prstGeom prst="rect">
            <a:avLst/>
          </a:prstGeom>
        </p:spPr>
      </p:pic>
      <p:pic>
        <p:nvPicPr>
          <p:cNvPr id="11" name="Picture 13" descr="A picture containing diagram&#10;&#10;Description automatically generated">
            <a:extLst>
              <a:ext uri="{FF2B5EF4-FFF2-40B4-BE49-F238E27FC236}">
                <a16:creationId xmlns:a16="http://schemas.microsoft.com/office/drawing/2014/main" id="{81C2E37F-7410-41DC-A495-F10D0675D4EC}"/>
              </a:ext>
            </a:extLst>
          </p:cNvPr>
          <p:cNvPicPr>
            <a:picLocks noChangeAspect="1"/>
          </p:cNvPicPr>
          <p:nvPr/>
        </p:nvPicPr>
        <p:blipFill rotWithShape="1">
          <a:blip r:embed="rId6"/>
          <a:srcRect l="5488" t="18173" r="5488" b="32580"/>
          <a:stretch/>
        </p:blipFill>
        <p:spPr>
          <a:xfrm>
            <a:off x="6035590" y="1805015"/>
            <a:ext cx="5015020" cy="3587389"/>
          </a:xfrm>
          <a:prstGeom prst="rect">
            <a:avLst/>
          </a:prstGeom>
        </p:spPr>
      </p:pic>
      <p:pic>
        <p:nvPicPr>
          <p:cNvPr id="14" name="Graphic 14" descr="Arrow Up with solid fill">
            <a:extLst>
              <a:ext uri="{FF2B5EF4-FFF2-40B4-BE49-F238E27FC236}">
                <a16:creationId xmlns:a16="http://schemas.microsoft.com/office/drawing/2014/main" id="{FF2A35E1-B199-442B-BA00-44BA72BB9E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38260" y="5587313"/>
            <a:ext cx="571157" cy="701589"/>
          </a:xfrm>
          <a:prstGeom prst="rect">
            <a:avLst/>
          </a:prstGeom>
        </p:spPr>
      </p:pic>
      <p:pic>
        <p:nvPicPr>
          <p:cNvPr id="15" name="Picture 15" descr="A picture containing diagram&#10;&#10;Description automatically generated">
            <a:extLst>
              <a:ext uri="{FF2B5EF4-FFF2-40B4-BE49-F238E27FC236}">
                <a16:creationId xmlns:a16="http://schemas.microsoft.com/office/drawing/2014/main" id="{8E2250D2-CF26-495B-87A2-40D392797CE7}"/>
              </a:ext>
            </a:extLst>
          </p:cNvPr>
          <p:cNvPicPr>
            <a:picLocks noChangeAspect="1"/>
          </p:cNvPicPr>
          <p:nvPr/>
        </p:nvPicPr>
        <p:blipFill>
          <a:blip r:embed="rId9"/>
          <a:stretch>
            <a:fillRect/>
          </a:stretch>
        </p:blipFill>
        <p:spPr>
          <a:xfrm>
            <a:off x="9296400" y="142407"/>
            <a:ext cx="2743200" cy="1470355"/>
          </a:xfrm>
          <a:prstGeom prst="rect">
            <a:avLst/>
          </a:prstGeom>
        </p:spPr>
      </p:pic>
      <p:sp>
        <p:nvSpPr>
          <p:cNvPr id="16" name="TextBox 15">
            <a:extLst>
              <a:ext uri="{FF2B5EF4-FFF2-40B4-BE49-F238E27FC236}">
                <a16:creationId xmlns:a16="http://schemas.microsoft.com/office/drawing/2014/main" id="{B0B624B2-6C7A-46F5-9CA4-46C5DD092DEB}"/>
              </a:ext>
            </a:extLst>
          </p:cNvPr>
          <p:cNvSpPr txBox="1"/>
          <p:nvPr/>
        </p:nvSpPr>
        <p:spPr>
          <a:xfrm>
            <a:off x="2365893" y="1156034"/>
            <a:ext cx="1576044" cy="584775"/>
          </a:xfrm>
          <a:prstGeom prst="rect">
            <a:avLst/>
          </a:prstGeom>
          <a:noFill/>
          <a:ln>
            <a:solidFill>
              <a:schemeClr val="tx1">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cs typeface="Calibri"/>
              </a:rPr>
              <a:t>September </a:t>
            </a:r>
          </a:p>
          <a:p>
            <a:pPr algn="ctr"/>
            <a:r>
              <a:rPr lang="en-US" sz="1600" dirty="0">
                <a:solidFill>
                  <a:schemeClr val="tx1">
                    <a:lumMod val="75000"/>
                    <a:lumOff val="25000"/>
                  </a:schemeClr>
                </a:solidFill>
                <a:latin typeface="Century Gothic"/>
                <a:cs typeface="Calibri"/>
              </a:rPr>
              <a:t>2021</a:t>
            </a:r>
          </a:p>
        </p:txBody>
      </p:sp>
      <p:sp>
        <p:nvSpPr>
          <p:cNvPr id="18" name="TextBox 17">
            <a:extLst>
              <a:ext uri="{FF2B5EF4-FFF2-40B4-BE49-F238E27FC236}">
                <a16:creationId xmlns:a16="http://schemas.microsoft.com/office/drawing/2014/main" id="{A40DCA4B-6114-47C6-838E-A88A9D3F2666}"/>
              </a:ext>
            </a:extLst>
          </p:cNvPr>
          <p:cNvSpPr txBox="1"/>
          <p:nvPr/>
        </p:nvSpPr>
        <p:spPr>
          <a:xfrm>
            <a:off x="7657084" y="1156034"/>
            <a:ext cx="1576044" cy="584775"/>
          </a:xfrm>
          <a:prstGeom prst="rect">
            <a:avLst/>
          </a:prstGeom>
          <a:noFill/>
          <a:ln>
            <a:solidFill>
              <a:schemeClr val="tx1">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cs typeface="Calibri"/>
              </a:rPr>
              <a:t>Year </a:t>
            </a:r>
          </a:p>
          <a:p>
            <a:pPr algn="ctr"/>
            <a:r>
              <a:rPr lang="en-US" sz="1600" dirty="0">
                <a:solidFill>
                  <a:schemeClr val="tx1">
                    <a:lumMod val="75000"/>
                    <a:lumOff val="25000"/>
                  </a:schemeClr>
                </a:solidFill>
                <a:latin typeface="Century Gothic"/>
                <a:cs typeface="Calibri"/>
              </a:rPr>
              <a:t>2021</a:t>
            </a:r>
          </a:p>
        </p:txBody>
      </p:sp>
      <p:sp>
        <p:nvSpPr>
          <p:cNvPr id="3" name="TextBox 2">
            <a:extLst>
              <a:ext uri="{FF2B5EF4-FFF2-40B4-BE49-F238E27FC236}">
                <a16:creationId xmlns:a16="http://schemas.microsoft.com/office/drawing/2014/main" id="{6BAA952A-F689-406E-BE6C-82312BB3CBD9}"/>
              </a:ext>
            </a:extLst>
          </p:cNvPr>
          <p:cNvSpPr txBox="1"/>
          <p:nvPr/>
        </p:nvSpPr>
        <p:spPr>
          <a:xfrm>
            <a:off x="10575295" y="5323181"/>
            <a:ext cx="132579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solidFill>
                  <a:schemeClr val="tx1">
                    <a:lumMod val="75000"/>
                    <a:lumOff val="25000"/>
                  </a:schemeClr>
                </a:solidFill>
                <a:latin typeface="Century Gothic"/>
                <a:cs typeface="Calibri"/>
              </a:rPr>
              <a:t>Molecules/cm</a:t>
            </a:r>
            <a:r>
              <a:rPr lang="en-US" sz="1100" baseline="30000" dirty="0">
                <a:solidFill>
                  <a:schemeClr val="tx1">
                    <a:lumMod val="75000"/>
                    <a:lumOff val="25000"/>
                  </a:schemeClr>
                </a:solidFill>
                <a:latin typeface="Century Gothic"/>
                <a:cs typeface="Calibri"/>
              </a:rPr>
              <a:t>2</a:t>
            </a:r>
          </a:p>
        </p:txBody>
      </p:sp>
    </p:spTree>
    <p:extLst>
      <p:ext uri="{BB962C8B-B14F-4D97-AF65-F5344CB8AC3E}">
        <p14:creationId xmlns:p14="http://schemas.microsoft.com/office/powerpoint/2010/main" val="296276423"/>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Adriana Le Compte</DisplayName>
        <AccountId>47</AccountId>
        <AccountType/>
      </UserInfo>
      <UserInfo>
        <DisplayName>Everyone except external users</DisplayName>
        <AccountId>9</AccountId>
        <AccountType/>
      </UserInfo>
      <UserInfo>
        <DisplayName>Brandy Nisbet-Wilcox</DisplayName>
        <AccountId>150</AccountId>
        <AccountType/>
      </UserInfo>
      <UserInfo>
        <DisplayName>Mariam Moeen</DisplayName>
        <AccountId>374</AccountId>
        <AccountType/>
      </UserInfo>
    </SharedWithUsers>
  </documentManagement>
</p:properties>
</file>

<file path=customXml/itemProps1.xml><?xml version="1.0" encoding="utf-8"?>
<ds:datastoreItem xmlns:ds="http://schemas.openxmlformats.org/officeDocument/2006/customXml" ds:itemID="{AE64AFE4-4FA5-4AD7-9670-0AD16059CAC3}"/>
</file>

<file path=customXml/itemProps2.xml><?xml version="1.0" encoding="utf-8"?>
<ds:datastoreItem xmlns:ds="http://schemas.openxmlformats.org/officeDocument/2006/customXml" ds:itemID="{4ECA48E1-4852-43A5-93EC-7F0FA006F8C0}">
  <ds:schemaRefs>
    <ds:schemaRef ds:uri="http://schemas.microsoft.com/sharepoint/v3/contenttype/forms"/>
  </ds:schemaRefs>
</ds:datastoreItem>
</file>

<file path=customXml/itemProps3.xml><?xml version="1.0" encoding="utf-8"?>
<ds:datastoreItem xmlns:ds="http://schemas.openxmlformats.org/officeDocument/2006/customXml" ds:itemID="{1ED741D9-D839-409E-89C1-040E70CE2FE6}">
  <ds:schemaRefs>
    <ds:schemaRef ds:uri="be62cf21-107c-46f9-8b49-2794bb6ce1a0"/>
    <ds:schemaRef ds:uri="dd25769e-3cc6-46ad-b23f-94e8f35c9fa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130</TotalTime>
  <Words>2788</Words>
  <Application>Microsoft Office PowerPoint</Application>
  <PresentationFormat>Widescreen</PresentationFormat>
  <Paragraphs>225</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Century Gothic</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5</cp:revision>
  <dcterms:created xsi:type="dcterms:W3CDTF">2019-11-12T17:46:59Z</dcterms:created>
  <dcterms:modified xsi:type="dcterms:W3CDTF">2021-11-09T20:52:08Z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