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59A8"/>
    <a:srgbClr val="964135"/>
    <a:srgbClr val="EBA34C"/>
    <a:srgbClr val="E97844"/>
    <a:srgbClr val="7DB961"/>
    <a:srgbClr val="238754"/>
    <a:srgbClr val="7DB761"/>
    <a:srgbClr val="9299A8"/>
    <a:srgbClr val="3F4268"/>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55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24112"/>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36" name="TextBox 35"/>
          <p:cNvSpPr txBox="1"/>
          <p:nvPr/>
        </p:nvSpPr>
        <p:spPr>
          <a:xfrm>
            <a:off x="914400" y="11639345"/>
            <a:ext cx="11430000" cy="9782832"/>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37" name="TextBox 36"/>
          <p:cNvSpPr txBox="1"/>
          <p:nvPr/>
        </p:nvSpPr>
        <p:spPr>
          <a:xfrm>
            <a:off x="914401" y="17901089"/>
            <a:ext cx="23316196" cy="7796837"/>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31210"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26"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34"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50818"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559A8"/>
                </a:solidFill>
              </a:rPr>
              <a:t> </a:t>
            </a:r>
            <a:r>
              <a:rPr lang="en-US" sz="5200" dirty="0">
                <a:solidFill>
                  <a:srgbClr val="2559A8"/>
                </a:solidFill>
              </a:rPr>
              <a:t>Node – </a:t>
            </a:r>
            <a:r>
              <a:rPr lang="en-US" sz="5200" dirty="0" smtClean="0">
                <a:solidFill>
                  <a:srgbClr val="2559A8"/>
                </a:solidFill>
              </a:rPr>
              <a:t>Location | </a:t>
            </a:r>
            <a:r>
              <a:rPr lang="en-US" sz="5200" spc="100" baseline="0" dirty="0" smtClean="0">
                <a:solidFill>
                  <a:srgbClr val="2559A8"/>
                </a:solidFill>
              </a:rPr>
              <a:t>Spring</a:t>
            </a:r>
            <a:r>
              <a:rPr lang="en-US" sz="5200" dirty="0" smtClean="0">
                <a:solidFill>
                  <a:srgbClr val="2559A8"/>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2559A8"/>
                </a:solidFill>
                <a:latin typeface="Century Gothic" panose="020B0502020202020204" pitchFamily="34" charset="0"/>
              </a:rPr>
              <a:t>Abstract</a:t>
            </a:r>
          </a:p>
        </p:txBody>
      </p:sp>
      <p:sp>
        <p:nvSpPr>
          <p:cNvPr id="55" name="Text Placeholder 16"/>
          <p:cNvSpPr txBox="1">
            <a:spLocks/>
          </p:cNvSpPr>
          <p:nvPr/>
        </p:nvSpPr>
        <p:spPr>
          <a:xfrm>
            <a:off x="914399" y="513300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2397</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183</cp:revision>
  <dcterms:created xsi:type="dcterms:W3CDTF">2019-02-05T16:32:03Z</dcterms:created>
  <dcterms:modified xsi:type="dcterms:W3CDTF">2019-02-26T15:20:26Z</dcterms:modified>
</cp:coreProperties>
</file>