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76" r:id="rId2"/>
    <p:sldId id="293" r:id="rId3"/>
    <p:sldId id="284" r:id="rId4"/>
    <p:sldId id="285" r:id="rId5"/>
    <p:sldId id="286" r:id="rId6"/>
    <p:sldId id="287" r:id="rId7"/>
    <p:sldId id="298" r:id="rId8"/>
    <p:sldId id="297" r:id="rId9"/>
    <p:sldId id="291" r:id="rId10"/>
    <p:sldId id="295" r:id="rId11"/>
    <p:sldId id="29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A149"/>
    <a:srgbClr val="56B27B"/>
    <a:srgbClr val="2E8652"/>
    <a:srgbClr val="57688F"/>
    <a:srgbClr val="7EB761"/>
    <a:srgbClr val="F4BEA6"/>
    <a:srgbClr val="E978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78237" autoAdjust="0"/>
  </p:normalViewPr>
  <p:slideViewPr>
    <p:cSldViewPr snapToGrid="0">
      <p:cViewPr varScale="1">
        <p:scale>
          <a:sx n="68" d="100"/>
          <a:sy n="68" d="100"/>
        </p:scale>
        <p:origin x="1536" y="200"/>
      </p:cViewPr>
      <p:guideLst>
        <p:guide orient="horz" pos="2160"/>
        <p:guide pos="3840"/>
      </p:guideLst>
    </p:cSldViewPr>
  </p:slideViewPr>
  <p:notesTextViewPr>
    <p:cViewPr>
      <p:scale>
        <a:sx n="1" d="1"/>
        <a:sy n="1" d="1"/>
      </p:scale>
      <p:origin x="0" y="0"/>
    </p:cViewPr>
  </p:notesTextViewPr>
  <p:notesViewPr>
    <p:cSldViewPr snapToGrid="0">
      <p:cViewPr varScale="1">
        <p:scale>
          <a:sx n="67" d="100"/>
          <a:sy n="67" d="100"/>
        </p:scale>
        <p:origin x="3228" y="84"/>
      </p:cViewPr>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0551F6-EE6B-48C5-A43A-C7EC1BD5F541}" type="datetimeFigureOut">
              <a:rPr lang="en-US" smtClean="0"/>
              <a:t>9/6/17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28FD7A-8741-478D-8671-F6E4624C3B84}" type="slidenum">
              <a:rPr lang="en-US" smtClean="0"/>
              <a:t>‹#›</a:t>
            </a:fld>
            <a:endParaRPr lang="en-US"/>
          </a:p>
        </p:txBody>
      </p:sp>
    </p:spTree>
    <p:extLst>
      <p:ext uri="{BB962C8B-B14F-4D97-AF65-F5344CB8AC3E}">
        <p14:creationId xmlns:p14="http://schemas.microsoft.com/office/powerpoint/2010/main" val="4067573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10F9C2-AEC2-40AC-908E-7B015EE0924C}" type="datetimeFigureOut">
              <a:rPr lang="en-US" smtClean="0"/>
              <a:t>9/6/17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35C12C-436B-478B-9EA8-7D7AB2695871}" type="slidenum">
              <a:rPr lang="en-US" smtClean="0"/>
              <a:t>‹#›</a:t>
            </a:fld>
            <a:endParaRPr lang="en-US"/>
          </a:p>
        </p:txBody>
      </p:sp>
    </p:spTree>
    <p:extLst>
      <p:ext uri="{BB962C8B-B14F-4D97-AF65-F5344CB8AC3E}">
        <p14:creationId xmlns:p14="http://schemas.microsoft.com/office/powerpoint/2010/main" val="2509195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Your project Website Image should be placed behind the hexagon grid. An example image has been placed in this position for your reference. Delete the example image, insert your image, right click your image and select the “Send to Back” option. Position and adjust the size of your image so that it lines up with the provided margin rulers.</a:t>
            </a:r>
          </a:p>
        </p:txBody>
      </p:sp>
      <p:sp>
        <p:nvSpPr>
          <p:cNvPr id="4" name="Slide Number Placeholder 3"/>
          <p:cNvSpPr>
            <a:spLocks noGrp="1"/>
          </p:cNvSpPr>
          <p:nvPr>
            <p:ph type="sldNum" sz="quarter" idx="10"/>
          </p:nvPr>
        </p:nvSpPr>
        <p:spPr/>
        <p:txBody>
          <a:bodyPr/>
          <a:lstStyle/>
          <a:p>
            <a:fld id="{0535C12C-436B-478B-9EA8-7D7AB2695871}" type="slidenum">
              <a:rPr lang="en-US" smtClean="0"/>
              <a:t>1</a:t>
            </a:fld>
            <a:endParaRPr lang="en-US"/>
          </a:p>
        </p:txBody>
      </p:sp>
    </p:spTree>
    <p:extLst>
      <p:ext uri="{BB962C8B-B14F-4D97-AF65-F5344CB8AC3E}">
        <p14:creationId xmlns:p14="http://schemas.microsoft.com/office/powerpoint/2010/main" val="978955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2</a:t>
            </a:fld>
            <a:endParaRPr lang="en-US"/>
          </a:p>
        </p:txBody>
      </p:sp>
    </p:spTree>
    <p:extLst>
      <p:ext uri="{BB962C8B-B14F-4D97-AF65-F5344CB8AC3E}">
        <p14:creationId xmlns:p14="http://schemas.microsoft.com/office/powerpoint/2010/main" val="2799508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 ALL images need to be </a:t>
            </a:r>
            <a:r>
              <a:rPr lang="en-US" sz="1200" kern="1200" baseline="0" dirty="0" smtClean="0">
                <a:solidFill>
                  <a:schemeClr val="tx1"/>
                </a:solidFill>
                <a:effectLst/>
                <a:latin typeface="+mn-lt"/>
                <a:ea typeface="+mn-ea"/>
                <a:cs typeface="+mn-cs"/>
              </a:rPr>
              <a:t>c</a:t>
            </a:r>
            <a:r>
              <a:rPr lang="en-US" sz="1200" kern="1200" dirty="0" smtClean="0">
                <a:solidFill>
                  <a:schemeClr val="tx1"/>
                </a:solidFill>
                <a:effectLst/>
                <a:latin typeface="+mn-lt"/>
                <a:ea typeface="+mn-ea"/>
                <a:cs typeface="+mn-cs"/>
              </a:rPr>
              <a:t>reated by a </a:t>
            </a:r>
            <a:r>
              <a:rPr lang="en-US" sz="1200" kern="1200" dirty="0" err="1" smtClean="0">
                <a:solidFill>
                  <a:schemeClr val="tx1"/>
                </a:solidFill>
                <a:effectLst/>
                <a:latin typeface="+mn-lt"/>
                <a:ea typeface="+mn-ea"/>
                <a:cs typeface="+mn-cs"/>
              </a:rPr>
              <a:t>DEVELOPer</a:t>
            </a:r>
            <a:r>
              <a:rPr lang="en-US" sz="1200" kern="1200" dirty="0" smtClean="0">
                <a:solidFill>
                  <a:schemeClr val="tx1"/>
                </a:solidFill>
                <a:effectLst/>
                <a:latin typeface="+mn-lt"/>
                <a:ea typeface="+mn-ea"/>
                <a:cs typeface="+mn-cs"/>
              </a:rPr>
              <a:t>,</a:t>
            </a:r>
            <a:r>
              <a:rPr lang="en-US" sz="18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n the public domain (federal agency)</a:t>
            </a:r>
            <a:r>
              <a:rPr lang="en-US" sz="1800" kern="1200" dirty="0" smtClean="0">
                <a:solidFill>
                  <a:schemeClr val="tx1"/>
                </a:solidFill>
                <a:effectLst/>
                <a:latin typeface="+mn-lt"/>
                <a:ea typeface="+mn-ea"/>
                <a:cs typeface="+mn-cs"/>
              </a:rPr>
              <a:t>,</a:t>
            </a:r>
            <a:r>
              <a:rPr lang="en-US" sz="1800" kern="1200" baseline="0" dirty="0" smtClean="0">
                <a:solidFill>
                  <a:schemeClr val="tx1"/>
                </a:solidFill>
                <a:effectLst/>
                <a:latin typeface="+mn-lt"/>
                <a:ea typeface="+mn-ea"/>
                <a:cs typeface="+mn-cs"/>
              </a:rPr>
              <a:t> or p</a:t>
            </a:r>
            <a:r>
              <a:rPr lang="en-US" sz="1200" kern="1200" dirty="0" smtClean="0">
                <a:solidFill>
                  <a:schemeClr val="tx1"/>
                </a:solidFill>
                <a:effectLst/>
                <a:latin typeface="+mn-lt"/>
                <a:ea typeface="+mn-ea"/>
                <a:cs typeface="+mn-cs"/>
              </a:rPr>
              <a:t>ublished under a creative commons license (if attributed correctly)</a:t>
            </a:r>
            <a:endParaRPr lang="en-US" sz="1800" kern="1200" dirty="0" smtClean="0">
              <a:solidFill>
                <a:schemeClr val="tx1"/>
              </a:solidFill>
              <a:effectLst/>
              <a:latin typeface="+mn-lt"/>
              <a:ea typeface="+mn-ea"/>
              <a:cs typeface="+mn-cs"/>
            </a:endParaRP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3</a:t>
            </a:fld>
            <a:endParaRPr lang="en-US"/>
          </a:p>
        </p:txBody>
      </p:sp>
    </p:spTree>
    <p:extLst>
      <p:ext uri="{BB962C8B-B14F-4D97-AF65-F5344CB8AC3E}">
        <p14:creationId xmlns:p14="http://schemas.microsoft.com/office/powerpoint/2010/main" val="518784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4</a:t>
            </a:fld>
            <a:endParaRPr lang="en-US"/>
          </a:p>
        </p:txBody>
      </p:sp>
    </p:spTree>
    <p:extLst>
      <p:ext uri="{BB962C8B-B14F-4D97-AF65-F5344CB8AC3E}">
        <p14:creationId xmlns:p14="http://schemas.microsoft.com/office/powerpoint/2010/main" val="2044859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5</a:t>
            </a:fld>
            <a:endParaRPr lang="en-US"/>
          </a:p>
        </p:txBody>
      </p:sp>
    </p:spTree>
    <p:extLst>
      <p:ext uri="{BB962C8B-B14F-4D97-AF65-F5344CB8AC3E}">
        <p14:creationId xmlns:p14="http://schemas.microsoft.com/office/powerpoint/2010/main" val="782651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6</a:t>
            </a:fld>
            <a:endParaRPr lang="en-US"/>
          </a:p>
        </p:txBody>
      </p:sp>
    </p:spTree>
    <p:extLst>
      <p:ext uri="{BB962C8B-B14F-4D97-AF65-F5344CB8AC3E}">
        <p14:creationId xmlns:p14="http://schemas.microsoft.com/office/powerpoint/2010/main" val="3991724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8</a:t>
            </a:fld>
            <a:endParaRPr lang="en-US"/>
          </a:p>
        </p:txBody>
      </p:sp>
    </p:spTree>
    <p:extLst>
      <p:ext uri="{BB962C8B-B14F-4D97-AF65-F5344CB8AC3E}">
        <p14:creationId xmlns:p14="http://schemas.microsoft.com/office/powerpoint/2010/main" val="418891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9</a:t>
            </a:fld>
            <a:endParaRPr lang="en-US"/>
          </a:p>
        </p:txBody>
      </p:sp>
    </p:spTree>
    <p:extLst>
      <p:ext uri="{BB962C8B-B14F-4D97-AF65-F5344CB8AC3E}">
        <p14:creationId xmlns:p14="http://schemas.microsoft.com/office/powerpoint/2010/main" val="433866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10</a:t>
            </a:fld>
            <a:endParaRPr lang="en-US"/>
          </a:p>
        </p:txBody>
      </p:sp>
    </p:spTree>
    <p:extLst>
      <p:ext uri="{BB962C8B-B14F-4D97-AF65-F5344CB8AC3E}">
        <p14:creationId xmlns:p14="http://schemas.microsoft.com/office/powerpoint/2010/main" val="1319026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3751" y="238125"/>
            <a:ext cx="870608" cy="741586"/>
          </a:xfrm>
          <a:prstGeom prst="rect">
            <a:avLst/>
          </a:prstGeom>
        </p:spPr>
      </p:pic>
      <p:sp>
        <p:nvSpPr>
          <p:cNvPr id="9" name="TextBox 8"/>
          <p:cNvSpPr txBox="1"/>
          <p:nvPr userDrawn="1"/>
        </p:nvSpPr>
        <p:spPr>
          <a:xfrm>
            <a:off x="8944500" y="442912"/>
            <a:ext cx="1962150" cy="415498"/>
          </a:xfrm>
          <a:prstGeom prst="rect">
            <a:avLst/>
          </a:prstGeom>
          <a:noFill/>
        </p:spPr>
        <p:txBody>
          <a:bodyPr wrap="square" rtlCol="0">
            <a:spAutoFit/>
          </a:bodyPr>
          <a:lstStyle/>
          <a:p>
            <a:pPr algn="r"/>
            <a:r>
              <a:rPr lang="en-US" sz="1050" dirty="0" smtClean="0">
                <a:latin typeface="Arial" panose="020B0604020202020204" pitchFamily="34" charset="0"/>
                <a:cs typeface="Arial" panose="020B0604020202020204" pitchFamily="34" charset="0"/>
              </a:rPr>
              <a:t>National</a:t>
            </a:r>
            <a:r>
              <a:rPr lang="en-US" sz="1050" baseline="0" dirty="0" smtClean="0">
                <a:latin typeface="Arial" panose="020B0604020202020204" pitchFamily="34" charset="0"/>
                <a:cs typeface="Arial" panose="020B0604020202020204" pitchFamily="34" charset="0"/>
              </a:rPr>
              <a:t> Aeronautics and</a:t>
            </a:r>
          </a:p>
          <a:p>
            <a:pPr algn="r"/>
            <a:r>
              <a:rPr lang="en-US" sz="1050" baseline="0" dirty="0" smtClean="0">
                <a:latin typeface="Arial" panose="020B0604020202020204" pitchFamily="34" charset="0"/>
                <a:cs typeface="Arial" panose="020B0604020202020204" pitchFamily="34" charset="0"/>
              </a:rPr>
              <a:t>Space Administration</a:t>
            </a:r>
            <a:endParaRPr lang="en-US" sz="1050" dirty="0">
              <a:latin typeface="Arial" panose="020B0604020202020204" pitchFamily="34" charset="0"/>
              <a:cs typeface="Arial" panose="020B0604020202020204" pitchFamily="34" charset="0"/>
            </a:endParaRPr>
          </a:p>
        </p:txBody>
      </p:sp>
      <p:cxnSp>
        <p:nvCxnSpPr>
          <p:cNvPr id="10" name="Straight Connector 9"/>
          <p:cNvCxnSpPr/>
          <p:nvPr userDrawn="1"/>
        </p:nvCxnSpPr>
        <p:spPr>
          <a:xfrm>
            <a:off x="10930200" y="304800"/>
            <a:ext cx="0" cy="61695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637668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233004" y="133045"/>
            <a:ext cx="382562" cy="382562"/>
          </a:xfrm>
          <a:prstGeom prst="rect">
            <a:avLst/>
          </a:prstGeom>
        </p:spPr>
      </p:pic>
      <p:sp>
        <p:nvSpPr>
          <p:cNvPr id="2" name="Title 1"/>
          <p:cNvSpPr>
            <a:spLocks noGrp="1"/>
          </p:cNvSpPr>
          <p:nvPr>
            <p:ph type="title" hasCustomPrompt="1"/>
          </p:nvPr>
        </p:nvSpPr>
        <p:spPr>
          <a:xfrm>
            <a:off x="1000125" y="365124"/>
            <a:ext cx="9413277" cy="479425"/>
          </a:xfrm>
        </p:spPr>
        <p:txBody>
          <a:bodyPr>
            <a:noAutofit/>
          </a:bodyPr>
          <a:lstStyle>
            <a:lvl1pPr>
              <a:defRPr sz="4800" b="0">
                <a:solidFill>
                  <a:srgbClr val="E9A149"/>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5183187" y="931498"/>
            <a:ext cx="7008813" cy="5880783"/>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1000125" y="931498"/>
            <a:ext cx="3743997" cy="5880783"/>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4" name="Rectangle 3"/>
          <p:cNvSpPr/>
          <p:nvPr userDrawn="1"/>
        </p:nvSpPr>
        <p:spPr>
          <a:xfrm>
            <a:off x="0" y="6812281"/>
            <a:ext cx="12192000" cy="45719"/>
          </a:xfrm>
          <a:prstGeom prst="rect">
            <a:avLst/>
          </a:prstGeom>
          <a:solidFill>
            <a:srgbClr val="E9A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28882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233004" y="133045"/>
            <a:ext cx="382562" cy="382562"/>
          </a:xfrm>
          <a:prstGeom prst="rect">
            <a:avLst/>
          </a:prstGeom>
        </p:spPr>
      </p:pic>
      <p:sp>
        <p:nvSpPr>
          <p:cNvPr id="13" name="Title 1"/>
          <p:cNvSpPr>
            <a:spLocks noGrp="1"/>
          </p:cNvSpPr>
          <p:nvPr>
            <p:ph type="title" hasCustomPrompt="1"/>
          </p:nvPr>
        </p:nvSpPr>
        <p:spPr>
          <a:xfrm>
            <a:off x="1000125" y="365124"/>
            <a:ext cx="10233148" cy="479425"/>
          </a:xfrm>
        </p:spPr>
        <p:txBody>
          <a:bodyPr>
            <a:noAutofit/>
          </a:bodyPr>
          <a:lstStyle>
            <a:lvl1pPr>
              <a:defRPr sz="4800" b="0">
                <a:solidFill>
                  <a:srgbClr val="E9A149"/>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0" y="931498"/>
            <a:ext cx="7008813" cy="5880479"/>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7436065" y="931499"/>
            <a:ext cx="3797208" cy="5880478"/>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8" name="Rectangle 7"/>
          <p:cNvSpPr/>
          <p:nvPr userDrawn="1"/>
        </p:nvSpPr>
        <p:spPr>
          <a:xfrm>
            <a:off x="0" y="6820367"/>
            <a:ext cx="12192000" cy="45719"/>
          </a:xfrm>
          <a:prstGeom prst="rect">
            <a:avLst/>
          </a:prstGeom>
          <a:solidFill>
            <a:srgbClr val="E9A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35430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H">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37552"/>
            <a:ext cx="12192000" cy="6857999"/>
          </a:xfrm>
          <a:prstGeom prst="rect">
            <a:avLst/>
          </a:prstGeom>
        </p:spPr>
      </p:pic>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233004" y="3570597"/>
            <a:ext cx="382562" cy="382562"/>
          </a:xfrm>
          <a:prstGeom prst="rect">
            <a:avLst/>
          </a:prstGeom>
        </p:spPr>
      </p:pic>
      <p:sp>
        <p:nvSpPr>
          <p:cNvPr id="13" name="Title 1"/>
          <p:cNvSpPr>
            <a:spLocks noGrp="1"/>
          </p:cNvSpPr>
          <p:nvPr>
            <p:ph type="title" hasCustomPrompt="1"/>
          </p:nvPr>
        </p:nvSpPr>
        <p:spPr>
          <a:xfrm>
            <a:off x="1000125" y="3794124"/>
            <a:ext cx="10233148" cy="479425"/>
          </a:xfrm>
        </p:spPr>
        <p:txBody>
          <a:bodyPr>
            <a:noAutofit/>
          </a:bodyPr>
          <a:lstStyle>
            <a:lvl1pPr>
              <a:defRPr sz="4800" b="0">
                <a:solidFill>
                  <a:srgbClr val="E9A149"/>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0" y="46648"/>
            <a:ext cx="12192000" cy="3390904"/>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1000125" y="4432151"/>
            <a:ext cx="10233148" cy="2194560"/>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8" name="Rectangle 7"/>
          <p:cNvSpPr/>
          <p:nvPr userDrawn="1"/>
        </p:nvSpPr>
        <p:spPr>
          <a:xfrm>
            <a:off x="0" y="0"/>
            <a:ext cx="12192000" cy="45719"/>
          </a:xfrm>
          <a:prstGeom prst="rect">
            <a:avLst/>
          </a:prstGeom>
          <a:solidFill>
            <a:srgbClr val="E9A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79747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H2">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233004" y="133045"/>
            <a:ext cx="382562" cy="382562"/>
          </a:xfrm>
          <a:prstGeom prst="rect">
            <a:avLst/>
          </a:prstGeom>
        </p:spPr>
      </p:pic>
      <p:sp>
        <p:nvSpPr>
          <p:cNvPr id="13" name="Title 1"/>
          <p:cNvSpPr>
            <a:spLocks noGrp="1"/>
          </p:cNvSpPr>
          <p:nvPr>
            <p:ph type="title" hasCustomPrompt="1"/>
          </p:nvPr>
        </p:nvSpPr>
        <p:spPr>
          <a:xfrm>
            <a:off x="1000125" y="365124"/>
            <a:ext cx="10233148" cy="479425"/>
          </a:xfrm>
        </p:spPr>
        <p:txBody>
          <a:bodyPr>
            <a:noAutofit/>
          </a:bodyPr>
          <a:lstStyle>
            <a:lvl1pPr>
              <a:defRPr sz="4800" b="0">
                <a:solidFill>
                  <a:srgbClr val="E9A149"/>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0" y="3456417"/>
            <a:ext cx="12192000" cy="3354936"/>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1000125" y="993665"/>
            <a:ext cx="10233148" cy="2186052"/>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8" name="Rectangle 7"/>
          <p:cNvSpPr/>
          <p:nvPr userDrawn="1"/>
        </p:nvSpPr>
        <p:spPr>
          <a:xfrm>
            <a:off x="0" y="6818138"/>
            <a:ext cx="12192000" cy="45719"/>
          </a:xfrm>
          <a:prstGeom prst="rect">
            <a:avLst/>
          </a:prstGeom>
          <a:solidFill>
            <a:srgbClr val="E9A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264261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ey Points">
    <p:spTree>
      <p:nvGrpSpPr>
        <p:cNvPr id="1" name=""/>
        <p:cNvGrpSpPr/>
        <p:nvPr/>
      </p:nvGrpSpPr>
      <p:grpSpPr>
        <a:xfrm>
          <a:off x="0" y="0"/>
          <a:ext cx="0" cy="0"/>
          <a:chOff x="0" y="0"/>
          <a:chExt cx="0" cy="0"/>
        </a:xfrm>
      </p:grpSpPr>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29" name="Picture 2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233004" y="133045"/>
            <a:ext cx="382562" cy="382562"/>
          </a:xfrm>
          <a:prstGeom prst="rect">
            <a:avLst/>
          </a:prstGeom>
        </p:spPr>
      </p:pic>
      <p:sp>
        <p:nvSpPr>
          <p:cNvPr id="7" name="Section Body Text"/>
          <p:cNvSpPr>
            <a:spLocks noGrp="1"/>
          </p:cNvSpPr>
          <p:nvPr>
            <p:ph type="body" sz="quarter" idx="11" hasCustomPrompt="1"/>
          </p:nvPr>
        </p:nvSpPr>
        <p:spPr>
          <a:xfrm>
            <a:off x="4833257" y="5695688"/>
            <a:ext cx="6400015" cy="1114212"/>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5" hasCustomPrompt="1"/>
          </p:nvPr>
        </p:nvSpPr>
        <p:spPr>
          <a:xfrm>
            <a:off x="1000125" y="1165799"/>
            <a:ext cx="3393745" cy="1042733"/>
          </a:xfrm>
          <a:prstGeom prst="rect">
            <a:avLst/>
          </a:prstGeom>
        </p:spPr>
        <p:txBody>
          <a:bodyPr anchor="b">
            <a:normAutofit/>
          </a:bodyPr>
          <a:lstStyle>
            <a:lvl1pPr marL="0" indent="0" algn="r">
              <a:buNone/>
              <a:defRPr sz="3600" b="0" baseline="0">
                <a:solidFill>
                  <a:srgbClr val="E9A149"/>
                </a:solidFill>
                <a:latin typeface="Century Gothic" panose="020B0502020202020204" pitchFamily="34" charset="0"/>
              </a:defRPr>
            </a:lvl1pPr>
          </a:lstStyle>
          <a:p>
            <a:pPr lvl="0"/>
            <a:r>
              <a:rPr lang="en-US" dirty="0" smtClean="0"/>
              <a:t>Key Point 1</a:t>
            </a:r>
            <a:endParaRPr lang="en-US" dirty="0"/>
          </a:p>
        </p:txBody>
      </p:sp>
      <p:sp>
        <p:nvSpPr>
          <p:cNvPr id="12" name="Section Body Text"/>
          <p:cNvSpPr>
            <a:spLocks noGrp="1"/>
          </p:cNvSpPr>
          <p:nvPr>
            <p:ph type="body" sz="quarter" idx="16" hasCustomPrompt="1"/>
          </p:nvPr>
        </p:nvSpPr>
        <p:spPr>
          <a:xfrm>
            <a:off x="4833257" y="1805049"/>
            <a:ext cx="6400015" cy="112784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3" name="Text Placeholder 3"/>
          <p:cNvSpPr>
            <a:spLocks noGrp="1"/>
          </p:cNvSpPr>
          <p:nvPr>
            <p:ph type="body" sz="quarter" idx="17" hasCustomPrompt="1"/>
          </p:nvPr>
        </p:nvSpPr>
        <p:spPr>
          <a:xfrm>
            <a:off x="1000125" y="5058581"/>
            <a:ext cx="3393745" cy="1042733"/>
          </a:xfrm>
          <a:prstGeom prst="rect">
            <a:avLst/>
          </a:prstGeom>
        </p:spPr>
        <p:txBody>
          <a:bodyPr anchor="b">
            <a:normAutofit/>
          </a:bodyPr>
          <a:lstStyle>
            <a:lvl1pPr marL="0" indent="0" algn="r">
              <a:buNone/>
              <a:defRPr sz="3600" b="0" baseline="0">
                <a:solidFill>
                  <a:srgbClr val="E9A149"/>
                </a:solidFill>
                <a:latin typeface="Century Gothic" panose="020B0502020202020204" pitchFamily="34" charset="0"/>
              </a:defRPr>
            </a:lvl1pPr>
          </a:lstStyle>
          <a:p>
            <a:pPr lvl="0"/>
            <a:r>
              <a:rPr lang="en-US" dirty="0" smtClean="0"/>
              <a:t>Key Point 3</a:t>
            </a:r>
            <a:endParaRPr lang="en-US" dirty="0"/>
          </a:p>
        </p:txBody>
      </p:sp>
      <p:sp>
        <p:nvSpPr>
          <p:cNvPr id="14" name="Text Placeholder 3"/>
          <p:cNvSpPr>
            <a:spLocks noGrp="1"/>
          </p:cNvSpPr>
          <p:nvPr>
            <p:ph type="body" sz="quarter" idx="18" hasCustomPrompt="1"/>
          </p:nvPr>
        </p:nvSpPr>
        <p:spPr>
          <a:xfrm>
            <a:off x="1000125" y="3063682"/>
            <a:ext cx="3393745" cy="1042733"/>
          </a:xfrm>
          <a:prstGeom prst="rect">
            <a:avLst/>
          </a:prstGeom>
        </p:spPr>
        <p:txBody>
          <a:bodyPr anchor="b">
            <a:normAutofit/>
          </a:bodyPr>
          <a:lstStyle>
            <a:lvl1pPr marL="0" indent="0" algn="r">
              <a:buNone/>
              <a:defRPr sz="3600" b="0" baseline="0">
                <a:solidFill>
                  <a:srgbClr val="E9A149"/>
                </a:solidFill>
                <a:latin typeface="Century Gothic" panose="020B0502020202020204" pitchFamily="34" charset="0"/>
              </a:defRPr>
            </a:lvl1pPr>
          </a:lstStyle>
          <a:p>
            <a:pPr lvl="0"/>
            <a:r>
              <a:rPr lang="en-US" dirty="0" smtClean="0"/>
              <a:t>Key Point 2</a:t>
            </a:r>
            <a:endParaRPr lang="en-US" dirty="0"/>
          </a:p>
        </p:txBody>
      </p:sp>
      <p:sp>
        <p:nvSpPr>
          <p:cNvPr id="15" name="Section Body Text"/>
          <p:cNvSpPr>
            <a:spLocks noGrp="1"/>
          </p:cNvSpPr>
          <p:nvPr>
            <p:ph type="body" sz="quarter" idx="19" hasCustomPrompt="1"/>
          </p:nvPr>
        </p:nvSpPr>
        <p:spPr>
          <a:xfrm>
            <a:off x="4833257" y="3732286"/>
            <a:ext cx="6400015" cy="112784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8" name="Rectangle 17"/>
          <p:cNvSpPr/>
          <p:nvPr userDrawn="1"/>
        </p:nvSpPr>
        <p:spPr>
          <a:xfrm>
            <a:off x="0" y="6818138"/>
            <a:ext cx="12192000" cy="45719"/>
          </a:xfrm>
          <a:prstGeom prst="rect">
            <a:avLst/>
          </a:prstGeom>
          <a:solidFill>
            <a:srgbClr val="E9A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a:spLocks noGrp="1"/>
          </p:cNvSpPr>
          <p:nvPr>
            <p:ph type="title" hasCustomPrompt="1"/>
          </p:nvPr>
        </p:nvSpPr>
        <p:spPr>
          <a:xfrm>
            <a:off x="1000125" y="365124"/>
            <a:ext cx="10233148" cy="479425"/>
          </a:xfrm>
        </p:spPr>
        <p:txBody>
          <a:bodyPr>
            <a:noAutofit/>
          </a:bodyPr>
          <a:lstStyle>
            <a:lvl1pPr>
              <a:defRPr sz="4800" b="0">
                <a:solidFill>
                  <a:srgbClr val="E9A149"/>
                </a:solidFill>
              </a:defRPr>
            </a:lvl1pPr>
          </a:lstStyle>
          <a:p>
            <a:r>
              <a:rPr lang="en-US" dirty="0" smtClean="0"/>
              <a:t>Slide Title</a:t>
            </a:r>
            <a:endParaRPr lang="en-US" dirty="0"/>
          </a:p>
        </p:txBody>
      </p:sp>
    </p:spTree>
    <p:extLst>
      <p:ext uri="{BB962C8B-B14F-4D97-AF65-F5344CB8AC3E}">
        <p14:creationId xmlns:p14="http://schemas.microsoft.com/office/powerpoint/2010/main" val="169838765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 Points 2">
    <p:spTree>
      <p:nvGrpSpPr>
        <p:cNvPr id="1" name=""/>
        <p:cNvGrpSpPr/>
        <p:nvPr/>
      </p:nvGrpSpPr>
      <p:grpSpPr>
        <a:xfrm>
          <a:off x="0" y="0"/>
          <a:ext cx="0" cy="0"/>
          <a:chOff x="0" y="0"/>
          <a:chExt cx="0" cy="0"/>
        </a:xfrm>
      </p:grpSpPr>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29" name="Picture 2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233004" y="133045"/>
            <a:ext cx="382562" cy="382562"/>
          </a:xfrm>
          <a:prstGeom prst="rect">
            <a:avLst/>
          </a:prstGeom>
        </p:spPr>
      </p:pic>
      <p:sp>
        <p:nvSpPr>
          <p:cNvPr id="20" name="Title 1"/>
          <p:cNvSpPr>
            <a:spLocks noGrp="1"/>
          </p:cNvSpPr>
          <p:nvPr>
            <p:ph type="title" hasCustomPrompt="1"/>
          </p:nvPr>
        </p:nvSpPr>
        <p:spPr>
          <a:xfrm>
            <a:off x="1000125" y="365124"/>
            <a:ext cx="10233148" cy="479425"/>
          </a:xfrm>
        </p:spPr>
        <p:txBody>
          <a:bodyPr>
            <a:noAutofit/>
          </a:bodyPr>
          <a:lstStyle>
            <a:lvl1pPr>
              <a:defRPr sz="4800" b="0">
                <a:solidFill>
                  <a:srgbClr val="E9A149"/>
                </a:solidFill>
              </a:defRPr>
            </a:lvl1pPr>
          </a:lstStyle>
          <a:p>
            <a:r>
              <a:rPr lang="en-US" dirty="0" smtClean="0"/>
              <a:t>Slide Title</a:t>
            </a:r>
            <a:endParaRPr lang="en-US" dirty="0"/>
          </a:p>
        </p:txBody>
      </p:sp>
      <p:sp>
        <p:nvSpPr>
          <p:cNvPr id="7" name="Section Body Text"/>
          <p:cNvSpPr>
            <a:spLocks noGrp="1"/>
          </p:cNvSpPr>
          <p:nvPr>
            <p:ph type="body" sz="quarter" idx="11" hasCustomPrompt="1"/>
          </p:nvPr>
        </p:nvSpPr>
        <p:spPr>
          <a:xfrm>
            <a:off x="8261871" y="2383475"/>
            <a:ext cx="2961573" cy="442173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5" hasCustomPrompt="1"/>
          </p:nvPr>
        </p:nvSpPr>
        <p:spPr>
          <a:xfrm>
            <a:off x="1000126" y="1102299"/>
            <a:ext cx="2958688" cy="1042733"/>
          </a:xfrm>
          <a:prstGeom prst="rect">
            <a:avLst/>
          </a:prstGeom>
        </p:spPr>
        <p:txBody>
          <a:bodyPr anchor="b">
            <a:normAutofit/>
          </a:bodyPr>
          <a:lstStyle>
            <a:lvl1pPr marL="0" indent="0" algn="l">
              <a:buNone/>
              <a:defRPr sz="3600" b="0" baseline="0">
                <a:solidFill>
                  <a:srgbClr val="E9A149"/>
                </a:solidFill>
                <a:latin typeface="Century Gothic" panose="020B0502020202020204" pitchFamily="34" charset="0"/>
              </a:defRPr>
            </a:lvl1pPr>
          </a:lstStyle>
          <a:p>
            <a:pPr lvl="0"/>
            <a:r>
              <a:rPr lang="en-US" dirty="0" smtClean="0"/>
              <a:t>Key Point 1</a:t>
            </a:r>
            <a:endParaRPr lang="en-US" dirty="0"/>
          </a:p>
        </p:txBody>
      </p:sp>
      <p:sp>
        <p:nvSpPr>
          <p:cNvPr id="12" name="Section Body Text"/>
          <p:cNvSpPr>
            <a:spLocks noGrp="1"/>
          </p:cNvSpPr>
          <p:nvPr>
            <p:ph type="body" sz="quarter" idx="16" hasCustomPrompt="1"/>
          </p:nvPr>
        </p:nvSpPr>
        <p:spPr>
          <a:xfrm>
            <a:off x="1000125" y="2376662"/>
            <a:ext cx="2958689" cy="4428544"/>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3" name="Text Placeholder 3"/>
          <p:cNvSpPr>
            <a:spLocks noGrp="1"/>
          </p:cNvSpPr>
          <p:nvPr>
            <p:ph type="body" sz="quarter" idx="17" hasCustomPrompt="1"/>
          </p:nvPr>
        </p:nvSpPr>
        <p:spPr>
          <a:xfrm>
            <a:off x="8261871" y="1097604"/>
            <a:ext cx="2961573" cy="1042733"/>
          </a:xfrm>
          <a:prstGeom prst="rect">
            <a:avLst/>
          </a:prstGeom>
        </p:spPr>
        <p:txBody>
          <a:bodyPr anchor="b">
            <a:normAutofit/>
          </a:bodyPr>
          <a:lstStyle>
            <a:lvl1pPr marL="0" indent="0" algn="l">
              <a:buNone/>
              <a:defRPr sz="3600" b="0" baseline="0">
                <a:solidFill>
                  <a:srgbClr val="E9A149"/>
                </a:solidFill>
                <a:latin typeface="Century Gothic" panose="020B0502020202020204" pitchFamily="34" charset="0"/>
              </a:defRPr>
            </a:lvl1pPr>
          </a:lstStyle>
          <a:p>
            <a:pPr lvl="0"/>
            <a:r>
              <a:rPr lang="en-US" dirty="0" smtClean="0"/>
              <a:t>Key Point 3</a:t>
            </a:r>
            <a:endParaRPr lang="en-US" dirty="0"/>
          </a:p>
        </p:txBody>
      </p:sp>
      <p:sp>
        <p:nvSpPr>
          <p:cNvPr id="14" name="Text Placeholder 3"/>
          <p:cNvSpPr>
            <a:spLocks noGrp="1"/>
          </p:cNvSpPr>
          <p:nvPr>
            <p:ph type="body" sz="quarter" idx="18" hasCustomPrompt="1"/>
          </p:nvPr>
        </p:nvSpPr>
        <p:spPr>
          <a:xfrm>
            <a:off x="4496695" y="1097605"/>
            <a:ext cx="3227295" cy="1042733"/>
          </a:xfrm>
          <a:prstGeom prst="rect">
            <a:avLst/>
          </a:prstGeom>
        </p:spPr>
        <p:txBody>
          <a:bodyPr anchor="b">
            <a:normAutofit/>
          </a:bodyPr>
          <a:lstStyle>
            <a:lvl1pPr marL="0" indent="0" algn="l">
              <a:buNone/>
              <a:defRPr sz="3600" b="0" baseline="0">
                <a:solidFill>
                  <a:srgbClr val="E9A149"/>
                </a:solidFill>
                <a:latin typeface="Century Gothic" panose="020B0502020202020204" pitchFamily="34" charset="0"/>
              </a:defRPr>
            </a:lvl1pPr>
          </a:lstStyle>
          <a:p>
            <a:pPr lvl="0"/>
            <a:r>
              <a:rPr lang="en-US" dirty="0" smtClean="0"/>
              <a:t>Key Point 2</a:t>
            </a:r>
            <a:endParaRPr lang="en-US" dirty="0"/>
          </a:p>
        </p:txBody>
      </p:sp>
      <p:sp>
        <p:nvSpPr>
          <p:cNvPr id="15" name="Section Body Text"/>
          <p:cNvSpPr>
            <a:spLocks noGrp="1"/>
          </p:cNvSpPr>
          <p:nvPr>
            <p:ph type="body" sz="quarter" idx="19" hasCustomPrompt="1"/>
          </p:nvPr>
        </p:nvSpPr>
        <p:spPr>
          <a:xfrm>
            <a:off x="4496695" y="2376662"/>
            <a:ext cx="3227295" cy="4428544"/>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8" name="Rectangle 17"/>
          <p:cNvSpPr/>
          <p:nvPr userDrawn="1"/>
        </p:nvSpPr>
        <p:spPr>
          <a:xfrm>
            <a:off x="0" y="6818138"/>
            <a:ext cx="12192000" cy="45719"/>
          </a:xfrm>
          <a:prstGeom prst="rect">
            <a:avLst/>
          </a:prstGeom>
          <a:solidFill>
            <a:srgbClr val="E9A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514609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744" y="657113"/>
            <a:ext cx="903642" cy="903642"/>
          </a:xfrm>
          <a:prstGeom prst="rect">
            <a:avLst/>
          </a:prstGeom>
        </p:spPr>
      </p:pic>
      <p:sp>
        <p:nvSpPr>
          <p:cNvPr id="2" name="Title 1"/>
          <p:cNvSpPr>
            <a:spLocks noGrp="1"/>
          </p:cNvSpPr>
          <p:nvPr>
            <p:ph type="title" hasCustomPrompt="1"/>
          </p:nvPr>
        </p:nvSpPr>
        <p:spPr>
          <a:xfrm>
            <a:off x="2291379" y="1129553"/>
            <a:ext cx="7562625" cy="1065007"/>
          </a:xfrm>
        </p:spPr>
        <p:txBody>
          <a:bodyPr>
            <a:noAutofit/>
          </a:bodyPr>
          <a:lstStyle>
            <a:lvl1pPr>
              <a:defRPr sz="4800" b="0">
                <a:solidFill>
                  <a:srgbClr val="E9A149"/>
                </a:solidFill>
              </a:defRPr>
            </a:lvl1pPr>
          </a:lstStyle>
          <a:p>
            <a:r>
              <a:rPr lang="en-US" dirty="0" smtClean="0"/>
              <a:t>Section Title</a:t>
            </a:r>
            <a:endParaRPr lang="en-US" dirty="0"/>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80330" y="2622254"/>
            <a:ext cx="912020" cy="912020"/>
          </a:xfrm>
          <a:prstGeom prst="rect">
            <a:avLst/>
          </a:prstGeom>
        </p:spPr>
      </p:pic>
      <p:sp>
        <p:nvSpPr>
          <p:cNvPr id="16" name="Text Placeholder 3"/>
          <p:cNvSpPr>
            <a:spLocks noGrp="1"/>
          </p:cNvSpPr>
          <p:nvPr>
            <p:ph type="body" sz="half" idx="2" hasCustomPrompt="1"/>
          </p:nvPr>
        </p:nvSpPr>
        <p:spPr>
          <a:xfrm>
            <a:off x="2291379" y="2302136"/>
            <a:ext cx="7562625" cy="4055633"/>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7" name="Rectangle 6"/>
          <p:cNvSpPr/>
          <p:nvPr userDrawn="1"/>
        </p:nvSpPr>
        <p:spPr>
          <a:xfrm>
            <a:off x="0" y="6812673"/>
            <a:ext cx="12192000" cy="45719"/>
          </a:xfrm>
          <a:prstGeom prst="rect">
            <a:avLst/>
          </a:prstGeom>
          <a:solidFill>
            <a:srgbClr val="E9A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895282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cknowledgements">
    <p:spTree>
      <p:nvGrpSpPr>
        <p:cNvPr id="1" name=""/>
        <p:cNvGrpSpPr/>
        <p:nvPr/>
      </p:nvGrpSpPr>
      <p:grpSpPr>
        <a:xfrm>
          <a:off x="0" y="0"/>
          <a:ext cx="0" cy="0"/>
          <a:chOff x="0" y="0"/>
          <a:chExt cx="0" cy="0"/>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5" name="Title 1"/>
          <p:cNvSpPr>
            <a:spLocks noGrp="1"/>
          </p:cNvSpPr>
          <p:nvPr>
            <p:ph type="title" hasCustomPrompt="1"/>
          </p:nvPr>
        </p:nvSpPr>
        <p:spPr>
          <a:xfrm>
            <a:off x="1000125" y="365124"/>
            <a:ext cx="9413277" cy="479425"/>
          </a:xfrm>
        </p:spPr>
        <p:txBody>
          <a:bodyPr>
            <a:noAutofit/>
          </a:bodyPr>
          <a:lstStyle>
            <a:lvl1pPr>
              <a:defRPr sz="4800" b="0">
                <a:solidFill>
                  <a:srgbClr val="E9A149"/>
                </a:solidFill>
              </a:defRPr>
            </a:lvl1pPr>
          </a:lstStyle>
          <a:p>
            <a:r>
              <a:rPr lang="en-US" dirty="0" smtClean="0"/>
              <a:t>Slide Title</a:t>
            </a:r>
            <a:endParaRPr lang="en-US" dirty="0"/>
          </a:p>
        </p:txBody>
      </p:sp>
      <p:sp>
        <p:nvSpPr>
          <p:cNvPr id="4" name="Hexagon 3"/>
          <p:cNvSpPr/>
          <p:nvPr userDrawn="1"/>
        </p:nvSpPr>
        <p:spPr>
          <a:xfrm>
            <a:off x="11144250" y="88726"/>
            <a:ext cx="577565" cy="49547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6818138"/>
            <a:ext cx="12192000" cy="45719"/>
          </a:xfrm>
          <a:prstGeom prst="rect">
            <a:avLst/>
          </a:prstGeom>
          <a:solidFill>
            <a:srgbClr val="E9A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4"/>
          <p:cNvSpPr>
            <a:spLocks noGrp="1"/>
          </p:cNvSpPr>
          <p:nvPr>
            <p:ph type="body" sz="quarter" idx="10" hasCustomPrompt="1"/>
          </p:nvPr>
        </p:nvSpPr>
        <p:spPr>
          <a:xfrm>
            <a:off x="1172583" y="1697389"/>
            <a:ext cx="9818921"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smtClean="0"/>
              <a:t>Name, Affiliation</a:t>
            </a:r>
          </a:p>
        </p:txBody>
      </p:sp>
      <p:sp>
        <p:nvSpPr>
          <p:cNvPr id="20" name="Text Placeholder 4"/>
          <p:cNvSpPr>
            <a:spLocks noGrp="1"/>
          </p:cNvSpPr>
          <p:nvPr>
            <p:ph type="body" sz="quarter" idx="11" hasCustomPrompt="1"/>
          </p:nvPr>
        </p:nvSpPr>
        <p:spPr>
          <a:xfrm>
            <a:off x="1172582" y="3287942"/>
            <a:ext cx="9818921"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smtClean="0"/>
              <a:t>Name, Affiliation</a:t>
            </a:r>
          </a:p>
        </p:txBody>
      </p:sp>
      <p:sp>
        <p:nvSpPr>
          <p:cNvPr id="21" name="Text Placeholder 4"/>
          <p:cNvSpPr>
            <a:spLocks noGrp="1"/>
          </p:cNvSpPr>
          <p:nvPr>
            <p:ph type="body" sz="quarter" idx="12" hasCustomPrompt="1"/>
          </p:nvPr>
        </p:nvSpPr>
        <p:spPr>
          <a:xfrm>
            <a:off x="1172584" y="4904822"/>
            <a:ext cx="9818920"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smtClean="0"/>
              <a:t>Name, Affiliation</a:t>
            </a:r>
          </a:p>
        </p:txBody>
      </p:sp>
      <p:sp>
        <p:nvSpPr>
          <p:cNvPr id="22" name="contract info"/>
          <p:cNvSpPr/>
          <p:nvPr userDrawn="1"/>
        </p:nvSpPr>
        <p:spPr>
          <a:xfrm>
            <a:off x="0" y="6420217"/>
            <a:ext cx="12192000" cy="4308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800" i="1" dirty="0" smtClean="0">
                <a:solidFill>
                  <a:schemeClr val="bg2">
                    <a:lumMod val="50000"/>
                  </a:schemeClr>
                </a:solidFill>
              </a:rPr>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600" i="1" dirty="0" smtClean="0">
              <a:solidFill>
                <a:schemeClr val="bg2">
                  <a:lumMod val="50000"/>
                </a:schemeClr>
              </a:solidFill>
              <a:latin typeface="Arial" panose="020B0604020202020204" pitchFamily="34" charset="0"/>
              <a:cs typeface="Arial" panose="020B0604020202020204" pitchFamily="34" charset="0"/>
            </a:endParaRPr>
          </a:p>
        </p:txBody>
      </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12104" y="114549"/>
            <a:ext cx="422909" cy="427953"/>
          </a:xfrm>
          <a:prstGeom prst="rect">
            <a:avLst/>
          </a:prstGeom>
        </p:spPr>
      </p:pic>
    </p:spTree>
    <p:extLst>
      <p:ext uri="{BB962C8B-B14F-4D97-AF65-F5344CB8AC3E}">
        <p14:creationId xmlns:p14="http://schemas.microsoft.com/office/powerpoint/2010/main" val="41349391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4647205"/>
      </p:ext>
    </p:extLst>
  </p:cSld>
  <p:clrMap bg1="lt1" tx1="dk1" bg2="lt2" tx2="dk2" accent1="accent1" accent2="accent2" accent3="accent3" accent4="accent4" accent5="accent5" accent6="accent6" hlink="hlink" folHlink="folHlink"/>
  <p:sldLayoutIdLst>
    <p:sldLayoutId id="2147483649" r:id="rId1"/>
    <p:sldLayoutId id="2147483682" r:id="rId2"/>
    <p:sldLayoutId id="2147483666" r:id="rId3"/>
    <p:sldLayoutId id="2147483667" r:id="rId4"/>
    <p:sldLayoutId id="2147483668" r:id="rId5"/>
    <p:sldLayoutId id="2147483669" r:id="rId6"/>
    <p:sldLayoutId id="2147483680" r:id="rId7"/>
    <p:sldLayoutId id="2147483673" r:id="rId8"/>
    <p:sldLayoutId id="214748368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30994" r="321"/>
          <a:stretch/>
        </p:blipFill>
        <p:spPr>
          <a:xfrm>
            <a:off x="-265" y="1"/>
            <a:ext cx="5921563" cy="6857306"/>
          </a:xfrm>
          <a:prstGeom prst="rect">
            <a:avLst/>
          </a:prstGeom>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02666" y="5916930"/>
            <a:ext cx="709962" cy="709962"/>
          </a:xfrm>
          <a:prstGeom prst="rect">
            <a:avLst/>
          </a:prstGeom>
        </p:spPr>
      </p:pic>
      <p:sp>
        <p:nvSpPr>
          <p:cNvPr id="8" name="Title 1"/>
          <p:cNvSpPr txBox="1">
            <a:spLocks/>
          </p:cNvSpPr>
          <p:nvPr/>
        </p:nvSpPr>
        <p:spPr>
          <a:xfrm>
            <a:off x="5604733" y="1123208"/>
            <a:ext cx="5647765" cy="1436914"/>
          </a:xfrm>
          <a:prstGeom prst="rect">
            <a:avLst/>
          </a:prstGeom>
        </p:spPr>
        <p:txBody>
          <a:bodyPr anchor="ctr">
            <a:normAutofit/>
          </a:bodyPr>
          <a:lstStyle>
            <a:lvl1pPr algn="ctr" defTabSz="914400" rtl="0" eaLnBrk="1" latinLnBrk="0" hangingPunct="1">
              <a:lnSpc>
                <a:spcPct val="90000"/>
              </a:lnSpc>
              <a:spcBef>
                <a:spcPct val="0"/>
              </a:spcBef>
              <a:buNone/>
              <a:defRPr sz="4800" b="1" kern="1200" spc="200" baseline="0">
                <a:solidFill>
                  <a:srgbClr val="E97845"/>
                </a:solidFill>
                <a:latin typeface="Century Gothic" panose="020B0502020202020204" pitchFamily="34" charset="0"/>
                <a:ea typeface="+mj-ea"/>
                <a:cs typeface="+mj-cs"/>
              </a:defRPr>
            </a:lvl1pPr>
          </a:lstStyle>
          <a:p>
            <a:r>
              <a:rPr lang="en-US" dirty="0" smtClean="0">
                <a:solidFill>
                  <a:srgbClr val="E9A149"/>
                </a:solidFill>
              </a:rPr>
              <a:t>PROJECT SHORT TITLE (ALL CAPS)</a:t>
            </a:r>
            <a:endParaRPr lang="en-US" dirty="0">
              <a:solidFill>
                <a:srgbClr val="E9A149"/>
              </a:solidFill>
            </a:endParaRPr>
          </a:p>
        </p:txBody>
      </p:sp>
      <p:sp>
        <p:nvSpPr>
          <p:cNvPr id="9" name="Subtitle 2"/>
          <p:cNvSpPr txBox="1">
            <a:spLocks/>
          </p:cNvSpPr>
          <p:nvPr/>
        </p:nvSpPr>
        <p:spPr>
          <a:xfrm>
            <a:off x="5604734" y="2593819"/>
            <a:ext cx="5647764" cy="141810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rgbClr val="E97845"/>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smtClean="0">
                <a:solidFill>
                  <a:srgbClr val="E9A149"/>
                </a:solidFill>
              </a:rPr>
              <a:t>Long Title Goes Here (Title Case)</a:t>
            </a:r>
            <a:endParaRPr lang="en-US" sz="2000" dirty="0">
              <a:solidFill>
                <a:srgbClr val="E9A149"/>
              </a:solidFill>
            </a:endParaRPr>
          </a:p>
        </p:txBody>
      </p:sp>
      <p:sp>
        <p:nvSpPr>
          <p:cNvPr id="22" name="TextBox 21"/>
          <p:cNvSpPr txBox="1"/>
          <p:nvPr/>
        </p:nvSpPr>
        <p:spPr>
          <a:xfrm>
            <a:off x="5221217" y="5923963"/>
            <a:ext cx="5628425" cy="338554"/>
          </a:xfrm>
          <a:prstGeom prst="rect">
            <a:avLst/>
          </a:prstGeom>
          <a:noFill/>
        </p:spPr>
        <p:txBody>
          <a:bodyPr wrap="square" rtlCol="0">
            <a:spAutoFit/>
          </a:bodyPr>
          <a:lstStyle/>
          <a:p>
            <a:r>
              <a:rPr lang="en-US" sz="1600" b="1" dirty="0" smtClean="0">
                <a:solidFill>
                  <a:schemeClr val="bg1"/>
                </a:solidFill>
                <a:latin typeface="Century Gothic" panose="020B0502020202020204" pitchFamily="34" charset="0"/>
              </a:rPr>
              <a:t>Spell Out Team Location (ex. </a:t>
            </a:r>
            <a:r>
              <a:rPr lang="en-US" sz="1600" b="1" dirty="0" smtClean="0">
                <a:solidFill>
                  <a:schemeClr val="bg1"/>
                </a:solidFill>
                <a:latin typeface="Century Gothic" panose="020B0502020202020204" pitchFamily="34" charset="0"/>
              </a:rPr>
              <a:t>California - Ames)</a:t>
            </a:r>
            <a:endParaRPr lang="en-US" sz="1600" b="1" dirty="0" smtClean="0">
              <a:solidFill>
                <a:schemeClr val="bg1"/>
              </a:solidFill>
              <a:latin typeface="Century Gothic" panose="020B0502020202020204" pitchFamily="34" charset="0"/>
            </a:endParaRPr>
          </a:p>
        </p:txBody>
      </p:sp>
      <p:sp>
        <p:nvSpPr>
          <p:cNvPr id="15" name="Text Placeholder 17"/>
          <p:cNvSpPr txBox="1">
            <a:spLocks/>
          </p:cNvSpPr>
          <p:nvPr/>
        </p:nvSpPr>
        <p:spPr>
          <a:xfrm>
            <a:off x="5982344" y="4745004"/>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smtClean="0">
                <a:solidFill>
                  <a:schemeClr val="tx1">
                    <a:lumMod val="75000"/>
                    <a:lumOff val="25000"/>
                  </a:schemeClr>
                </a:solidFill>
                <a:latin typeface="Century Gothic" panose="020B0502020202020204" pitchFamily="34" charset="0"/>
              </a:rPr>
              <a:t>Team Member </a:t>
            </a:r>
            <a:r>
              <a:rPr lang="en-US" sz="1800" dirty="0">
                <a:solidFill>
                  <a:schemeClr val="tx1">
                    <a:lumMod val="75000"/>
                    <a:lumOff val="25000"/>
                  </a:schemeClr>
                </a:solidFill>
                <a:latin typeface="Century Gothic" panose="020B0502020202020204" pitchFamily="34" charset="0"/>
              </a:rPr>
              <a:t>2</a:t>
            </a:r>
          </a:p>
        </p:txBody>
      </p:sp>
      <p:sp>
        <p:nvSpPr>
          <p:cNvPr id="23" name="Text Placeholder 17"/>
          <p:cNvSpPr txBox="1">
            <a:spLocks/>
          </p:cNvSpPr>
          <p:nvPr/>
        </p:nvSpPr>
        <p:spPr>
          <a:xfrm>
            <a:off x="5983404" y="5170320"/>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smtClean="0">
                <a:solidFill>
                  <a:schemeClr val="tx1">
                    <a:lumMod val="75000"/>
                    <a:lumOff val="25000"/>
                  </a:schemeClr>
                </a:solidFill>
                <a:latin typeface="Century Gothic" panose="020B0502020202020204" pitchFamily="34" charset="0"/>
              </a:rPr>
              <a:t>Team Member 3</a:t>
            </a:r>
            <a:endParaRPr lang="en-US" sz="1800" dirty="0">
              <a:solidFill>
                <a:schemeClr val="tx1">
                  <a:lumMod val="75000"/>
                  <a:lumOff val="25000"/>
                </a:schemeClr>
              </a:solidFill>
              <a:latin typeface="Century Gothic" panose="020B0502020202020204" pitchFamily="34" charset="0"/>
            </a:endParaRPr>
          </a:p>
        </p:txBody>
      </p:sp>
      <p:sp>
        <p:nvSpPr>
          <p:cNvPr id="24" name="Text Placeholder 17"/>
          <p:cNvSpPr txBox="1">
            <a:spLocks/>
          </p:cNvSpPr>
          <p:nvPr/>
        </p:nvSpPr>
        <p:spPr>
          <a:xfrm>
            <a:off x="8680736" y="4344425"/>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800" dirty="0" smtClean="0">
                <a:solidFill>
                  <a:schemeClr val="tx1">
                    <a:lumMod val="75000"/>
                    <a:lumOff val="25000"/>
                  </a:schemeClr>
                </a:solidFill>
                <a:latin typeface="Century Gothic" panose="020B0502020202020204" pitchFamily="34" charset="0"/>
              </a:rPr>
              <a:t>Team Member </a:t>
            </a:r>
            <a:r>
              <a:rPr lang="en-US" sz="1800" dirty="0">
                <a:solidFill>
                  <a:schemeClr val="tx1">
                    <a:lumMod val="75000"/>
                    <a:lumOff val="25000"/>
                  </a:schemeClr>
                </a:solidFill>
                <a:latin typeface="Century Gothic" panose="020B0502020202020204" pitchFamily="34" charset="0"/>
              </a:rPr>
              <a:t>4</a:t>
            </a:r>
          </a:p>
        </p:txBody>
      </p:sp>
      <p:sp>
        <p:nvSpPr>
          <p:cNvPr id="25" name="Text Placeholder 17"/>
          <p:cNvSpPr txBox="1">
            <a:spLocks/>
          </p:cNvSpPr>
          <p:nvPr/>
        </p:nvSpPr>
        <p:spPr>
          <a:xfrm>
            <a:off x="8680736" y="4745004"/>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800" dirty="0" smtClean="0">
                <a:solidFill>
                  <a:schemeClr val="tx1">
                    <a:lumMod val="75000"/>
                    <a:lumOff val="25000"/>
                  </a:schemeClr>
                </a:solidFill>
                <a:latin typeface="Century Gothic" panose="020B0502020202020204" pitchFamily="34" charset="0"/>
              </a:rPr>
              <a:t>Team Member 5</a:t>
            </a:r>
            <a:endParaRPr lang="en-US" sz="1800" dirty="0">
              <a:solidFill>
                <a:schemeClr val="tx1">
                  <a:lumMod val="75000"/>
                  <a:lumOff val="25000"/>
                </a:schemeClr>
              </a:solidFill>
              <a:latin typeface="Century Gothic" panose="020B0502020202020204" pitchFamily="34" charset="0"/>
            </a:endParaRPr>
          </a:p>
        </p:txBody>
      </p:sp>
      <p:sp>
        <p:nvSpPr>
          <p:cNvPr id="26" name="Text Placeholder 17"/>
          <p:cNvSpPr txBox="1">
            <a:spLocks/>
          </p:cNvSpPr>
          <p:nvPr/>
        </p:nvSpPr>
        <p:spPr>
          <a:xfrm>
            <a:off x="8680736" y="5145583"/>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800" dirty="0" smtClean="0">
                <a:solidFill>
                  <a:schemeClr val="tx1">
                    <a:lumMod val="75000"/>
                    <a:lumOff val="25000"/>
                  </a:schemeClr>
                </a:solidFill>
                <a:latin typeface="Century Gothic" panose="020B0502020202020204" pitchFamily="34" charset="0"/>
              </a:rPr>
              <a:t>Team Member </a:t>
            </a:r>
            <a:r>
              <a:rPr lang="en-US" sz="1800" dirty="0">
                <a:solidFill>
                  <a:schemeClr val="tx1">
                    <a:lumMod val="75000"/>
                    <a:lumOff val="25000"/>
                  </a:schemeClr>
                </a:solidFill>
                <a:latin typeface="Century Gothic" panose="020B0502020202020204" pitchFamily="34" charset="0"/>
              </a:rPr>
              <a:t>6</a:t>
            </a:r>
          </a:p>
        </p:txBody>
      </p:sp>
      <p:sp>
        <p:nvSpPr>
          <p:cNvPr id="16" name="TextBox 15"/>
          <p:cNvSpPr txBox="1"/>
          <p:nvPr/>
        </p:nvSpPr>
        <p:spPr>
          <a:xfrm>
            <a:off x="5221217" y="6301039"/>
            <a:ext cx="5628425" cy="338554"/>
          </a:xfrm>
          <a:prstGeom prst="rect">
            <a:avLst/>
          </a:prstGeom>
          <a:noFill/>
        </p:spPr>
        <p:txBody>
          <a:bodyPr wrap="square" rtlCol="0">
            <a:spAutoFit/>
          </a:bodyPr>
          <a:lstStyle/>
          <a:p>
            <a:r>
              <a:rPr lang="en-US" sz="1600" i="1" dirty="0" smtClean="0">
                <a:solidFill>
                  <a:schemeClr val="bg1"/>
                </a:solidFill>
                <a:latin typeface="Century Gothic" panose="020B0502020202020204" pitchFamily="34" charset="0"/>
              </a:rPr>
              <a:t>Fall 2017</a:t>
            </a:r>
            <a:endParaRPr lang="en-US" sz="1600" i="1" dirty="0" smtClean="0">
              <a:solidFill>
                <a:schemeClr val="bg1"/>
              </a:solidFill>
              <a:latin typeface="Century Gothic" panose="020B0502020202020204" pitchFamily="34" charset="0"/>
            </a:endParaRPr>
          </a:p>
        </p:txBody>
      </p:sp>
      <p:sp>
        <p:nvSpPr>
          <p:cNvPr id="18" name="Text Placeholder 17"/>
          <p:cNvSpPr txBox="1">
            <a:spLocks/>
          </p:cNvSpPr>
          <p:nvPr/>
        </p:nvSpPr>
        <p:spPr>
          <a:xfrm>
            <a:off x="5976072" y="4342262"/>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smtClean="0">
                <a:solidFill>
                  <a:schemeClr val="tx1">
                    <a:lumMod val="75000"/>
                    <a:lumOff val="25000"/>
                  </a:schemeClr>
                </a:solidFill>
                <a:latin typeface="Century Gothic" panose="020B0502020202020204" pitchFamily="34" charset="0"/>
              </a:rPr>
              <a:t>Team Member </a:t>
            </a:r>
            <a:r>
              <a:rPr lang="en-US" sz="1800" dirty="0">
                <a:solidFill>
                  <a:schemeClr val="tx1">
                    <a:lumMod val="75000"/>
                    <a:lumOff val="25000"/>
                  </a:schemeClr>
                </a:solidFill>
                <a:latin typeface="Century Gothic" panose="020B0502020202020204" pitchFamily="34" charset="0"/>
              </a:rPr>
              <a:t>1</a:t>
            </a:r>
          </a:p>
        </p:txBody>
      </p:sp>
      <p:sp>
        <p:nvSpPr>
          <p:cNvPr id="17" name="TextBox 16"/>
          <p:cNvSpPr txBox="1"/>
          <p:nvPr/>
        </p:nvSpPr>
        <p:spPr>
          <a:xfrm>
            <a:off x="87086" y="151493"/>
            <a:ext cx="3707674" cy="1938992"/>
          </a:xfrm>
          <a:prstGeom prst="rect">
            <a:avLst/>
          </a:prstGeom>
          <a:solidFill>
            <a:srgbClr val="FFFFFF"/>
          </a:solidFill>
          <a:ln>
            <a:solidFill>
              <a:srgbClr val="FF0000"/>
            </a:solidFill>
          </a:ln>
        </p:spPr>
        <p:txBody>
          <a:bodyPr wrap="square" rtlCol="0">
            <a:spAutoFit/>
          </a:bodyPr>
          <a:lstStyle/>
          <a:p>
            <a:r>
              <a:rPr lang="en-US" sz="1200" dirty="0" smtClean="0">
                <a:solidFill>
                  <a:srgbClr val="FF0000"/>
                </a:solidFill>
              </a:rPr>
              <a:t>Your project Website Image should be placed behind the hexagon grid. An example image has been placed in this position for your reference. Delete the example image, insert your image, right click your image and select the “Send to Back” option. Position and adjust the size of your image so that it lines up with the provided margin rulers.</a:t>
            </a:r>
          </a:p>
          <a:p>
            <a:endParaRPr lang="en-US" sz="1200" dirty="0" smtClean="0">
              <a:solidFill>
                <a:srgbClr val="FF0000"/>
              </a:solidFill>
            </a:endParaRPr>
          </a:p>
          <a:p>
            <a:r>
              <a:rPr lang="en-US" sz="1200" b="1" dirty="0" smtClean="0">
                <a:solidFill>
                  <a:srgbClr val="FF0000"/>
                </a:solidFill>
              </a:rPr>
              <a:t>Delete </a:t>
            </a:r>
            <a:r>
              <a:rPr lang="en-US" sz="1200" b="1" dirty="0">
                <a:solidFill>
                  <a:srgbClr val="FF0000"/>
                </a:solidFill>
              </a:rPr>
              <a:t>this text box.</a:t>
            </a:r>
          </a:p>
        </p:txBody>
      </p:sp>
    </p:spTree>
    <p:extLst>
      <p:ext uri="{BB962C8B-B14F-4D97-AF65-F5344CB8AC3E}">
        <p14:creationId xmlns:p14="http://schemas.microsoft.com/office/powerpoint/2010/main" val="35697346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00125" y="377824"/>
            <a:ext cx="9413277" cy="479425"/>
          </a:xfrm>
        </p:spPr>
        <p:txBody>
          <a:bodyPr>
            <a:normAutofit fontScale="90000"/>
          </a:bodyPr>
          <a:lstStyle/>
          <a:p>
            <a:r>
              <a:rPr lang="en-US" dirty="0" smtClean="0"/>
              <a:t>Acknowledgements</a:t>
            </a:r>
            <a:endParaRPr lang="en-US" dirty="0"/>
          </a:p>
        </p:txBody>
      </p:sp>
      <p:sp>
        <p:nvSpPr>
          <p:cNvPr id="8" name="Text Placeholder 1"/>
          <p:cNvSpPr txBox="1">
            <a:spLocks/>
          </p:cNvSpPr>
          <p:nvPr/>
        </p:nvSpPr>
        <p:spPr>
          <a:xfrm>
            <a:off x="1749653" y="2241577"/>
            <a:ext cx="8293608" cy="181254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lumMod val="75000"/>
                    <a:lumOff val="2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bg2">
                    <a:lumMod val="50000"/>
                  </a:schemeClr>
                </a:solidFill>
              </a:rPr>
              <a:t>List </a:t>
            </a:r>
            <a:r>
              <a:rPr lang="en-US" b="1" dirty="0" smtClean="0">
                <a:solidFill>
                  <a:schemeClr val="bg2">
                    <a:lumMod val="50000"/>
                  </a:schemeClr>
                </a:solidFill>
              </a:rPr>
              <a:t>advisors</a:t>
            </a:r>
            <a:r>
              <a:rPr lang="en-US" dirty="0" smtClean="0">
                <a:solidFill>
                  <a:schemeClr val="bg2">
                    <a:lumMod val="50000"/>
                  </a:schemeClr>
                </a:solidFill>
              </a:rPr>
              <a:t>, </a:t>
            </a:r>
            <a:r>
              <a:rPr lang="en-US" b="1" dirty="0" smtClean="0">
                <a:solidFill>
                  <a:schemeClr val="bg2">
                    <a:lumMod val="50000"/>
                  </a:schemeClr>
                </a:solidFill>
              </a:rPr>
              <a:t>partners</a:t>
            </a:r>
            <a:r>
              <a:rPr lang="en-US" dirty="0" smtClean="0">
                <a:solidFill>
                  <a:schemeClr val="bg2">
                    <a:lumMod val="50000"/>
                  </a:schemeClr>
                </a:solidFill>
              </a:rPr>
              <a:t>, and </a:t>
            </a:r>
            <a:r>
              <a:rPr lang="en-US" b="1" dirty="0" smtClean="0">
                <a:solidFill>
                  <a:schemeClr val="bg2">
                    <a:lumMod val="50000"/>
                  </a:schemeClr>
                </a:solidFill>
              </a:rPr>
              <a:t>others</a:t>
            </a:r>
            <a:r>
              <a:rPr lang="en-US" dirty="0" smtClean="0">
                <a:solidFill>
                  <a:schemeClr val="bg2">
                    <a:lumMod val="50000"/>
                  </a:schemeClr>
                </a:solidFill>
              </a:rPr>
              <a:t> who have contributed in any way to the project.</a:t>
            </a:r>
          </a:p>
          <a:p>
            <a:r>
              <a:rPr lang="en-US" dirty="0" smtClean="0">
                <a:solidFill>
                  <a:schemeClr val="bg2">
                    <a:lumMod val="50000"/>
                  </a:schemeClr>
                </a:solidFill>
              </a:rPr>
              <a:t>If your project is a multi-term one, acknowledge </a:t>
            </a:r>
            <a:r>
              <a:rPr lang="en-US" b="1" dirty="0" smtClean="0">
                <a:solidFill>
                  <a:schemeClr val="bg2">
                    <a:lumMod val="50000"/>
                  </a:schemeClr>
                </a:solidFill>
              </a:rPr>
              <a:t>past contributors</a:t>
            </a:r>
            <a:r>
              <a:rPr lang="en-US" dirty="0" smtClean="0">
                <a:solidFill>
                  <a:schemeClr val="bg2">
                    <a:lumMod val="50000"/>
                  </a:schemeClr>
                </a:solidFill>
              </a:rPr>
              <a:t>.</a:t>
            </a:r>
          </a:p>
          <a:p>
            <a:r>
              <a:rPr lang="en-US" b="1" dirty="0" smtClean="0">
                <a:solidFill>
                  <a:schemeClr val="bg2">
                    <a:lumMod val="50000"/>
                  </a:schemeClr>
                </a:solidFill>
              </a:rPr>
              <a:t>Choose one </a:t>
            </a:r>
            <a:r>
              <a:rPr lang="en-US" dirty="0" smtClean="0">
                <a:solidFill>
                  <a:schemeClr val="bg2">
                    <a:lumMod val="50000"/>
                  </a:schemeClr>
                </a:solidFill>
              </a:rPr>
              <a:t>of the two following slides as an acknowledgements page.  Feel free to </a:t>
            </a:r>
            <a:r>
              <a:rPr lang="en-US" b="1" dirty="0" smtClean="0">
                <a:solidFill>
                  <a:schemeClr val="bg2">
                    <a:lumMod val="50000"/>
                  </a:schemeClr>
                </a:solidFill>
              </a:rPr>
              <a:t>modify</a:t>
            </a:r>
            <a:r>
              <a:rPr lang="en-US" dirty="0" smtClean="0">
                <a:solidFill>
                  <a:schemeClr val="bg2">
                    <a:lumMod val="50000"/>
                  </a:schemeClr>
                </a:solidFill>
              </a:rPr>
              <a:t> them as needed to fit your content.</a:t>
            </a:r>
            <a:endParaRPr lang="en-US" dirty="0">
              <a:solidFill>
                <a:schemeClr val="bg2">
                  <a:lumMod val="50000"/>
                </a:schemeClr>
              </a:solidFill>
            </a:endParaRPr>
          </a:p>
        </p:txBody>
      </p:sp>
    </p:spTree>
    <p:extLst>
      <p:ext uri="{BB962C8B-B14F-4D97-AF65-F5344CB8AC3E}">
        <p14:creationId xmlns:p14="http://schemas.microsoft.com/office/powerpoint/2010/main" val="22539414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00125" y="377824"/>
            <a:ext cx="9413277" cy="479425"/>
          </a:xfrm>
        </p:spPr>
        <p:txBody>
          <a:bodyPr>
            <a:normAutofit fontScale="90000"/>
          </a:bodyPr>
          <a:lstStyle/>
          <a:p>
            <a:r>
              <a:rPr lang="en-US" dirty="0" smtClean="0"/>
              <a:t>Acknowledgements</a:t>
            </a:r>
            <a:endParaRPr lang="en-US" dirty="0"/>
          </a:p>
        </p:txBody>
      </p:sp>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p:txBody>
          <a:bodyPr/>
          <a:lstStyle/>
          <a:p>
            <a:endParaRPr lang="en-US"/>
          </a:p>
        </p:txBody>
      </p:sp>
      <p:sp>
        <p:nvSpPr>
          <p:cNvPr id="8" name="Text Placeholder 7"/>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354421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Components</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l="9937" r="9937"/>
          <a:stretch>
            <a:fillRect/>
          </a:stretch>
        </p:blipFill>
        <p:spPr/>
      </p:pic>
      <p:sp>
        <p:nvSpPr>
          <p:cNvPr id="6" name="Text Placeholder 5"/>
          <p:cNvSpPr>
            <a:spLocks noGrp="1"/>
          </p:cNvSpPr>
          <p:nvPr>
            <p:ph type="body" sz="half" idx="2"/>
          </p:nvPr>
        </p:nvSpPr>
        <p:spPr>
          <a:xfrm>
            <a:off x="1000125" y="931498"/>
            <a:ext cx="3743997" cy="4737781"/>
          </a:xfrm>
        </p:spPr>
        <p:txBody>
          <a:bodyPr>
            <a:normAutofit/>
          </a:bodyPr>
          <a:lstStyle/>
          <a:p>
            <a:pPr marL="342900" indent="-342900">
              <a:spcBef>
                <a:spcPts val="200"/>
              </a:spcBef>
              <a:buClr>
                <a:srgbClr val="E9A149"/>
              </a:buClr>
              <a:buFont typeface="Webdings" panose="05030102010509060703" pitchFamily="18" charset="2"/>
              <a:buChar char="4"/>
            </a:pPr>
            <a:r>
              <a:rPr lang="en-US" dirty="0">
                <a:solidFill>
                  <a:schemeClr val="bg2">
                    <a:lumMod val="50000"/>
                  </a:schemeClr>
                </a:solidFill>
              </a:rPr>
              <a:t>Study area</a:t>
            </a:r>
          </a:p>
          <a:p>
            <a:pPr marL="342900" indent="-342900">
              <a:spcBef>
                <a:spcPts val="200"/>
              </a:spcBef>
              <a:buClr>
                <a:srgbClr val="E9A149"/>
              </a:buClr>
              <a:buFont typeface="Webdings" panose="05030102010509060703" pitchFamily="18" charset="2"/>
              <a:buChar char="4"/>
            </a:pPr>
            <a:r>
              <a:rPr lang="en-US" dirty="0">
                <a:solidFill>
                  <a:schemeClr val="bg2">
                    <a:lumMod val="50000"/>
                  </a:schemeClr>
                </a:solidFill>
              </a:rPr>
              <a:t>Study period</a:t>
            </a:r>
          </a:p>
          <a:p>
            <a:pPr marL="342900" indent="-342900">
              <a:spcBef>
                <a:spcPts val="200"/>
              </a:spcBef>
              <a:buClr>
                <a:srgbClr val="E9A149"/>
              </a:buClr>
              <a:buFont typeface="Webdings" panose="05030102010509060703" pitchFamily="18" charset="2"/>
              <a:buChar char="4"/>
            </a:pPr>
            <a:r>
              <a:rPr lang="en-US" dirty="0" smtClean="0">
                <a:solidFill>
                  <a:schemeClr val="bg2">
                    <a:lumMod val="50000"/>
                  </a:schemeClr>
                </a:solidFill>
              </a:rPr>
              <a:t>Objectives</a:t>
            </a:r>
          </a:p>
          <a:p>
            <a:pPr marL="342900" indent="-342900">
              <a:spcBef>
                <a:spcPts val="200"/>
              </a:spcBef>
              <a:buClr>
                <a:srgbClr val="E9A149"/>
              </a:buClr>
              <a:buFont typeface="Webdings" panose="05030102010509060703" pitchFamily="18" charset="2"/>
              <a:buChar char="4"/>
            </a:pPr>
            <a:r>
              <a:rPr lang="en-US" dirty="0" smtClean="0">
                <a:solidFill>
                  <a:schemeClr val="bg2">
                    <a:lumMod val="50000"/>
                  </a:schemeClr>
                </a:solidFill>
              </a:rPr>
              <a:t>Partners</a:t>
            </a:r>
            <a:endParaRPr lang="en-US" dirty="0">
              <a:solidFill>
                <a:schemeClr val="bg2">
                  <a:lumMod val="50000"/>
                </a:schemeClr>
              </a:solidFill>
            </a:endParaRPr>
          </a:p>
          <a:p>
            <a:pPr marL="342900" indent="-342900">
              <a:spcBef>
                <a:spcPts val="200"/>
              </a:spcBef>
              <a:buClr>
                <a:srgbClr val="E9A149"/>
              </a:buClr>
              <a:buFont typeface="Webdings" panose="05030102010509060703" pitchFamily="18" charset="2"/>
              <a:buChar char="4"/>
            </a:pPr>
            <a:r>
              <a:rPr lang="en-US" dirty="0">
                <a:solidFill>
                  <a:schemeClr val="bg2">
                    <a:lumMod val="50000"/>
                  </a:schemeClr>
                </a:solidFill>
              </a:rPr>
              <a:t>Community concerns</a:t>
            </a:r>
          </a:p>
          <a:p>
            <a:pPr marL="342900" indent="-342900">
              <a:spcBef>
                <a:spcPts val="200"/>
              </a:spcBef>
              <a:buClr>
                <a:srgbClr val="E9A149"/>
              </a:buClr>
              <a:buFont typeface="Webdings" panose="05030102010509060703" pitchFamily="18" charset="2"/>
              <a:buChar char="4"/>
            </a:pPr>
            <a:r>
              <a:rPr lang="en-US" dirty="0">
                <a:solidFill>
                  <a:schemeClr val="bg2">
                    <a:lumMod val="50000"/>
                  </a:schemeClr>
                </a:solidFill>
              </a:rPr>
              <a:t>NASA satellites/sensors used</a:t>
            </a:r>
          </a:p>
          <a:p>
            <a:pPr marL="342900" indent="-342900">
              <a:spcBef>
                <a:spcPts val="200"/>
              </a:spcBef>
              <a:buClr>
                <a:srgbClr val="E9A149"/>
              </a:buClr>
              <a:buFont typeface="Webdings" panose="05030102010509060703" pitchFamily="18" charset="2"/>
              <a:buChar char="4"/>
            </a:pPr>
            <a:r>
              <a:rPr lang="en-US" dirty="0">
                <a:solidFill>
                  <a:schemeClr val="bg2">
                    <a:lumMod val="50000"/>
                  </a:schemeClr>
                </a:solidFill>
              </a:rPr>
              <a:t>Methodology</a:t>
            </a:r>
          </a:p>
          <a:p>
            <a:pPr marL="342900" indent="-342900">
              <a:spcBef>
                <a:spcPts val="200"/>
              </a:spcBef>
              <a:buClr>
                <a:srgbClr val="E9A149"/>
              </a:buClr>
              <a:buFont typeface="Webdings" panose="05030102010509060703" pitchFamily="18" charset="2"/>
              <a:buChar char="4"/>
            </a:pPr>
            <a:r>
              <a:rPr lang="en-US" dirty="0">
                <a:solidFill>
                  <a:schemeClr val="bg2">
                    <a:lumMod val="50000"/>
                  </a:schemeClr>
                </a:solidFill>
              </a:rPr>
              <a:t>Results</a:t>
            </a:r>
          </a:p>
          <a:p>
            <a:pPr marL="342900" indent="-342900">
              <a:spcBef>
                <a:spcPts val="200"/>
              </a:spcBef>
              <a:buClr>
                <a:srgbClr val="E9A149"/>
              </a:buClr>
              <a:buFont typeface="Webdings" panose="05030102010509060703" pitchFamily="18" charset="2"/>
              <a:buChar char="4"/>
            </a:pPr>
            <a:r>
              <a:rPr lang="en-US" dirty="0">
                <a:solidFill>
                  <a:schemeClr val="bg2">
                    <a:lumMod val="50000"/>
                  </a:schemeClr>
                </a:solidFill>
              </a:rPr>
              <a:t>Conclusions</a:t>
            </a:r>
          </a:p>
          <a:p>
            <a:pPr marL="342900" indent="-342900">
              <a:spcBef>
                <a:spcPts val="200"/>
              </a:spcBef>
              <a:buClr>
                <a:srgbClr val="E9A149"/>
              </a:buClr>
              <a:buFont typeface="Webdings" panose="05030102010509060703" pitchFamily="18" charset="2"/>
              <a:buChar char="4"/>
            </a:pPr>
            <a:r>
              <a:rPr lang="en-US" dirty="0">
                <a:solidFill>
                  <a:schemeClr val="bg2">
                    <a:lumMod val="50000"/>
                  </a:schemeClr>
                </a:solidFill>
              </a:rPr>
              <a:t>Errors &amp; uncertainties</a:t>
            </a:r>
          </a:p>
          <a:p>
            <a:pPr marL="342900" indent="-342900">
              <a:spcBef>
                <a:spcPts val="200"/>
              </a:spcBef>
              <a:buClr>
                <a:srgbClr val="E9A149"/>
              </a:buClr>
              <a:buFont typeface="Webdings" panose="05030102010509060703" pitchFamily="18" charset="2"/>
              <a:buChar char="4"/>
            </a:pPr>
            <a:r>
              <a:rPr lang="en-US" dirty="0">
                <a:solidFill>
                  <a:schemeClr val="bg2">
                    <a:lumMod val="50000"/>
                  </a:schemeClr>
                </a:solidFill>
              </a:rPr>
              <a:t>Future work</a:t>
            </a:r>
          </a:p>
          <a:p>
            <a:pPr marL="342900" indent="-342900">
              <a:spcBef>
                <a:spcPts val="200"/>
              </a:spcBef>
              <a:buClr>
                <a:srgbClr val="E9A149"/>
              </a:buClr>
              <a:buFont typeface="Webdings" panose="05030102010509060703" pitchFamily="18" charset="2"/>
              <a:buChar char="4"/>
            </a:pPr>
            <a:r>
              <a:rPr lang="en-US" dirty="0">
                <a:solidFill>
                  <a:schemeClr val="bg2">
                    <a:lumMod val="50000"/>
                  </a:schemeClr>
                </a:solidFill>
              </a:rPr>
              <a:t>Acknowledgements</a:t>
            </a:r>
          </a:p>
          <a:p>
            <a:pPr marL="342900" indent="-342900">
              <a:spcBef>
                <a:spcPts val="200"/>
              </a:spcBef>
              <a:buClr>
                <a:srgbClr val="E9A149"/>
              </a:buClr>
              <a:buFont typeface="Webdings" panose="05030102010509060703" pitchFamily="18" charset="2"/>
              <a:buChar char="4"/>
            </a:pPr>
            <a:r>
              <a:rPr lang="en-US" dirty="0">
                <a:solidFill>
                  <a:schemeClr val="bg2">
                    <a:lumMod val="50000"/>
                  </a:schemeClr>
                </a:solidFill>
              </a:rPr>
              <a:t>Backup slides</a:t>
            </a:r>
          </a:p>
          <a:p>
            <a:pPr marL="342900" indent="-342900">
              <a:spcBef>
                <a:spcPts val="200"/>
              </a:spcBef>
              <a:buClr>
                <a:srgbClr val="E9A149"/>
              </a:buClr>
              <a:buFont typeface="Webdings" panose="05030102010509060703" pitchFamily="18" charset="2"/>
              <a:buChar char="4"/>
            </a:pPr>
            <a:r>
              <a:rPr lang="en-US" dirty="0">
                <a:solidFill>
                  <a:schemeClr val="bg2">
                    <a:lumMod val="50000"/>
                  </a:schemeClr>
                </a:solidFill>
              </a:rPr>
              <a:t>Required Statement</a:t>
            </a:r>
          </a:p>
        </p:txBody>
      </p:sp>
      <p:sp>
        <p:nvSpPr>
          <p:cNvPr id="7" name="Text Placeholder 4"/>
          <p:cNvSpPr txBox="1">
            <a:spLocks/>
          </p:cNvSpPr>
          <p:nvPr/>
        </p:nvSpPr>
        <p:spPr>
          <a:xfrm>
            <a:off x="8746998" y="6519994"/>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sp>
        <p:nvSpPr>
          <p:cNvPr id="11" name="Text Placeholder 1"/>
          <p:cNvSpPr txBox="1">
            <a:spLocks/>
          </p:cNvSpPr>
          <p:nvPr/>
        </p:nvSpPr>
        <p:spPr>
          <a:xfrm>
            <a:off x="1000124" y="5771510"/>
            <a:ext cx="3743997" cy="748484"/>
          </a:xfrm>
          <a:prstGeom prst="rect">
            <a:avLst/>
          </a:prstGeom>
        </p:spPr>
        <p:txBody>
          <a:bodyPr>
            <a:no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rgbClr val="E7E6E6">
                    <a:lumMod val="50000"/>
                  </a:srgbClr>
                </a:solidFill>
                <a:effectLst/>
                <a:uLnTx/>
                <a:uFillTx/>
                <a:latin typeface="Century Gothic" panose="020B0502020202020204" pitchFamily="34" charset="0"/>
                <a:ea typeface="+mn-ea"/>
                <a:cs typeface="+mn-cs"/>
              </a:rPr>
              <a:t>The slides provided in the template are just a starting point for teams.  Feel free to expand upon these topics, alter the headings, and change the order of the slides to fit your needs.</a:t>
            </a:r>
          </a:p>
        </p:txBody>
      </p:sp>
      <p:sp>
        <p:nvSpPr>
          <p:cNvPr id="12" name="TextBox 11"/>
          <p:cNvSpPr txBox="1"/>
          <p:nvPr/>
        </p:nvSpPr>
        <p:spPr>
          <a:xfrm>
            <a:off x="8975979" y="1107113"/>
            <a:ext cx="2987040" cy="1384995"/>
          </a:xfrm>
          <a:prstGeom prst="rect">
            <a:avLst/>
          </a:prstGeom>
          <a:solidFill>
            <a:srgbClr val="FFFFFF"/>
          </a:solidFill>
          <a:ln>
            <a:solidFill>
              <a:srgbClr val="FF0000"/>
            </a:solidFill>
          </a:ln>
        </p:spPr>
        <p:txBody>
          <a:bodyPr wrap="square" rtlCol="0">
            <a:spAutoFit/>
          </a:bodyPr>
          <a:lstStyle/>
          <a:p>
            <a:r>
              <a:rPr lang="en-US" sz="1200" dirty="0" smtClean="0">
                <a:solidFill>
                  <a:srgbClr val="FF0000"/>
                </a:solidFill>
              </a:rPr>
              <a:t>Feel free to vary slide templates – </a:t>
            </a:r>
            <a:r>
              <a:rPr lang="en-US" sz="1200" i="1" dirty="0" smtClean="0">
                <a:solidFill>
                  <a:srgbClr val="FF0000"/>
                </a:solidFill>
              </a:rPr>
              <a:t>you don’t have to use only one!</a:t>
            </a:r>
            <a:r>
              <a:rPr lang="en-US" sz="1200" dirty="0" smtClean="0">
                <a:solidFill>
                  <a:srgbClr val="FF0000"/>
                </a:solidFill>
              </a:rPr>
              <a:t> </a:t>
            </a:r>
            <a:endParaRPr lang="en-US" sz="1200" dirty="0">
              <a:solidFill>
                <a:srgbClr val="FF0000"/>
              </a:solidFill>
            </a:endParaRPr>
          </a:p>
          <a:p>
            <a:endParaRPr lang="en-US" sz="1200" dirty="0" smtClean="0">
              <a:solidFill>
                <a:srgbClr val="FF0000"/>
              </a:solidFill>
            </a:endParaRPr>
          </a:p>
          <a:p>
            <a:r>
              <a:rPr lang="en-US" sz="1200" dirty="0" smtClean="0">
                <a:solidFill>
                  <a:srgbClr val="FF0000"/>
                </a:solidFill>
              </a:rPr>
              <a:t>See HOME Tab -&gt; Layout drop-down menu for layout options. </a:t>
            </a:r>
          </a:p>
          <a:p>
            <a:endParaRPr lang="en-US" sz="1200" dirty="0">
              <a:solidFill>
                <a:srgbClr val="FF0000"/>
              </a:solidFill>
            </a:endParaRPr>
          </a:p>
          <a:p>
            <a:r>
              <a:rPr lang="en-US" sz="1200" b="1" dirty="0">
                <a:solidFill>
                  <a:srgbClr val="FF0000"/>
                </a:solidFill>
              </a:rPr>
              <a:t>Delete this text box.</a:t>
            </a:r>
          </a:p>
        </p:txBody>
      </p:sp>
    </p:spTree>
    <p:extLst>
      <p:ext uri="{BB962C8B-B14F-4D97-AF65-F5344CB8AC3E}">
        <p14:creationId xmlns:p14="http://schemas.microsoft.com/office/powerpoint/2010/main" val="41012641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smtClean="0"/>
              <a:t>Components II</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l="9937" r="9937"/>
          <a:stretch>
            <a:fillRect/>
          </a:stretch>
        </p:blipFill>
        <p:spPr>
          <a:xfrm>
            <a:off x="0" y="940207"/>
            <a:ext cx="7008813" cy="5880479"/>
          </a:xfrm>
        </p:spPr>
      </p:pic>
      <p:sp>
        <p:nvSpPr>
          <p:cNvPr id="6" name="Text Placeholder 5"/>
          <p:cNvSpPr>
            <a:spLocks noGrp="1"/>
          </p:cNvSpPr>
          <p:nvPr>
            <p:ph type="body" sz="half" idx="2"/>
          </p:nvPr>
        </p:nvSpPr>
        <p:spPr/>
        <p:txBody>
          <a:bodyPr/>
          <a:lstStyle/>
          <a:p>
            <a:r>
              <a:rPr lang="en-US" b="1" dirty="0">
                <a:solidFill>
                  <a:schemeClr val="bg2">
                    <a:lumMod val="50000"/>
                  </a:schemeClr>
                </a:solidFill>
              </a:rPr>
              <a:t>Header text </a:t>
            </a:r>
            <a:r>
              <a:rPr lang="en-US" dirty="0">
                <a:solidFill>
                  <a:schemeClr val="bg2">
                    <a:lumMod val="50000"/>
                  </a:schemeClr>
                </a:solidFill>
              </a:rPr>
              <a:t>point size should be between </a:t>
            </a:r>
            <a:r>
              <a:rPr lang="en-US" b="1" dirty="0" smtClean="0">
                <a:solidFill>
                  <a:schemeClr val="bg2">
                    <a:lumMod val="50000"/>
                  </a:schemeClr>
                </a:solidFill>
              </a:rPr>
              <a:t>32 </a:t>
            </a:r>
            <a:r>
              <a:rPr lang="en-US" dirty="0" smtClean="0">
                <a:solidFill>
                  <a:schemeClr val="bg2">
                    <a:lumMod val="50000"/>
                  </a:schemeClr>
                </a:solidFill>
              </a:rPr>
              <a:t>and </a:t>
            </a:r>
            <a:r>
              <a:rPr lang="en-US" b="1" dirty="0" smtClean="0">
                <a:solidFill>
                  <a:schemeClr val="bg2">
                    <a:lumMod val="50000"/>
                  </a:schemeClr>
                </a:solidFill>
              </a:rPr>
              <a:t>48</a:t>
            </a:r>
            <a:r>
              <a:rPr lang="en-US" dirty="0" smtClean="0">
                <a:solidFill>
                  <a:schemeClr val="bg2">
                    <a:lumMod val="50000"/>
                  </a:schemeClr>
                </a:solidFill>
              </a:rPr>
              <a:t> </a:t>
            </a:r>
            <a:r>
              <a:rPr lang="en-US" dirty="0">
                <a:solidFill>
                  <a:schemeClr val="bg2">
                    <a:lumMod val="50000"/>
                  </a:schemeClr>
                </a:solidFill>
              </a:rPr>
              <a:t>on most slides.</a:t>
            </a:r>
          </a:p>
          <a:p>
            <a:r>
              <a:rPr lang="en-US" b="1" dirty="0">
                <a:solidFill>
                  <a:schemeClr val="bg2">
                    <a:lumMod val="50000"/>
                  </a:schemeClr>
                </a:solidFill>
              </a:rPr>
              <a:t>Body text </a:t>
            </a:r>
            <a:r>
              <a:rPr lang="en-US" dirty="0">
                <a:solidFill>
                  <a:schemeClr val="bg2">
                    <a:lumMod val="50000"/>
                  </a:schemeClr>
                </a:solidFill>
              </a:rPr>
              <a:t>point size should be at least </a:t>
            </a:r>
            <a:r>
              <a:rPr lang="en-US" b="1" dirty="0">
                <a:solidFill>
                  <a:schemeClr val="bg2">
                    <a:lumMod val="50000"/>
                  </a:schemeClr>
                </a:solidFill>
              </a:rPr>
              <a:t>20</a:t>
            </a:r>
            <a:r>
              <a:rPr lang="en-US" dirty="0">
                <a:solidFill>
                  <a:schemeClr val="bg2">
                    <a:lumMod val="50000"/>
                  </a:schemeClr>
                </a:solidFill>
              </a:rPr>
              <a:t>.</a:t>
            </a:r>
          </a:p>
          <a:p>
            <a:r>
              <a:rPr lang="en-US" b="1" dirty="0">
                <a:solidFill>
                  <a:schemeClr val="bg2">
                    <a:lumMod val="50000"/>
                  </a:schemeClr>
                </a:solidFill>
              </a:rPr>
              <a:t>All other text </a:t>
            </a:r>
            <a:r>
              <a:rPr lang="en-US" dirty="0">
                <a:solidFill>
                  <a:schemeClr val="bg2">
                    <a:lumMod val="50000"/>
                  </a:schemeClr>
                </a:solidFill>
              </a:rPr>
              <a:t>(captions, legend, image credits, </a:t>
            </a:r>
            <a:r>
              <a:rPr lang="en-US" dirty="0" err="1">
                <a:solidFill>
                  <a:schemeClr val="bg2">
                    <a:lumMod val="50000"/>
                  </a:schemeClr>
                </a:solidFill>
              </a:rPr>
              <a:t>etc</a:t>
            </a:r>
            <a:r>
              <a:rPr lang="en-US" dirty="0">
                <a:solidFill>
                  <a:schemeClr val="bg2">
                    <a:lumMod val="50000"/>
                  </a:schemeClr>
                </a:solidFill>
              </a:rPr>
              <a:t>)  should be at least </a:t>
            </a:r>
            <a:r>
              <a:rPr lang="en-US" b="1" dirty="0">
                <a:solidFill>
                  <a:schemeClr val="bg2">
                    <a:lumMod val="50000"/>
                  </a:schemeClr>
                </a:solidFill>
              </a:rPr>
              <a:t>12</a:t>
            </a:r>
            <a:r>
              <a:rPr lang="en-US" dirty="0">
                <a:solidFill>
                  <a:schemeClr val="bg2">
                    <a:lumMod val="50000"/>
                  </a:schemeClr>
                </a:solidFill>
              </a:rPr>
              <a:t>.</a:t>
            </a:r>
          </a:p>
          <a:p>
            <a:r>
              <a:rPr lang="en-US" b="1" dirty="0">
                <a:solidFill>
                  <a:schemeClr val="bg2">
                    <a:lumMod val="50000"/>
                  </a:schemeClr>
                </a:solidFill>
              </a:rPr>
              <a:t>Use Century Gothic</a:t>
            </a:r>
            <a:r>
              <a:rPr lang="en-US" dirty="0">
                <a:solidFill>
                  <a:schemeClr val="bg2">
                    <a:lumMod val="50000"/>
                  </a:schemeClr>
                </a:solidFill>
              </a:rPr>
              <a:t>.</a:t>
            </a:r>
          </a:p>
          <a:p>
            <a:r>
              <a:rPr lang="en-US" dirty="0">
                <a:solidFill>
                  <a:schemeClr val="bg2">
                    <a:lumMod val="50000"/>
                  </a:schemeClr>
                </a:solidFill>
              </a:rPr>
              <a:t>Keep text to a </a:t>
            </a:r>
            <a:r>
              <a:rPr lang="en-US" b="1" dirty="0">
                <a:solidFill>
                  <a:schemeClr val="bg2">
                    <a:lumMod val="50000"/>
                  </a:schemeClr>
                </a:solidFill>
              </a:rPr>
              <a:t>minimum</a:t>
            </a:r>
            <a:r>
              <a:rPr lang="en-US" dirty="0">
                <a:solidFill>
                  <a:schemeClr val="bg2">
                    <a:lumMod val="50000"/>
                  </a:schemeClr>
                </a:solidFill>
              </a:rPr>
              <a:t>.</a:t>
            </a:r>
          </a:p>
          <a:p>
            <a:r>
              <a:rPr lang="en-US" dirty="0">
                <a:solidFill>
                  <a:schemeClr val="bg2">
                    <a:lumMod val="50000"/>
                  </a:schemeClr>
                </a:solidFill>
              </a:rPr>
              <a:t>Try to use a </a:t>
            </a:r>
            <a:r>
              <a:rPr lang="en-US" b="1" dirty="0">
                <a:solidFill>
                  <a:schemeClr val="bg2">
                    <a:lumMod val="50000"/>
                  </a:schemeClr>
                </a:solidFill>
              </a:rPr>
              <a:t>consistent font size</a:t>
            </a:r>
            <a:r>
              <a:rPr lang="en-US" dirty="0">
                <a:solidFill>
                  <a:schemeClr val="bg2">
                    <a:lumMod val="50000"/>
                  </a:schemeClr>
                </a:solidFill>
              </a:rPr>
              <a:t> between slides.</a:t>
            </a:r>
          </a:p>
        </p:txBody>
      </p:sp>
      <p:sp>
        <p:nvSpPr>
          <p:cNvPr id="7" name="Text Placeholder 4"/>
          <p:cNvSpPr txBox="1">
            <a:spLocks/>
          </p:cNvSpPr>
          <p:nvPr/>
        </p:nvSpPr>
        <p:spPr>
          <a:xfrm>
            <a:off x="0" y="6519994"/>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517266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806824"/>
            <a:ext cx="10233148" cy="479425"/>
          </a:xfrm>
        </p:spPr>
        <p:txBody>
          <a:bodyPr>
            <a:normAutofit fontScale="90000"/>
          </a:bodyPr>
          <a:lstStyle/>
          <a:p>
            <a:r>
              <a:rPr lang="en-US" dirty="0" smtClean="0"/>
              <a:t>General Guidelines</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t="29487" b="29487"/>
          <a:stretch>
            <a:fillRect/>
          </a:stretch>
        </p:blipFill>
        <p:spPr/>
      </p:pic>
      <p:sp>
        <p:nvSpPr>
          <p:cNvPr id="6" name="Text Placeholder 5"/>
          <p:cNvSpPr>
            <a:spLocks noGrp="1"/>
          </p:cNvSpPr>
          <p:nvPr>
            <p:ph type="body" sz="half" idx="2"/>
          </p:nvPr>
        </p:nvSpPr>
        <p:spPr/>
        <p:txBody>
          <a:bodyPr>
            <a:normAutofit/>
          </a:bodyPr>
          <a:lstStyle/>
          <a:p>
            <a:r>
              <a:rPr lang="en-US" dirty="0">
                <a:solidFill>
                  <a:schemeClr val="bg2">
                    <a:lumMod val="50000"/>
                  </a:schemeClr>
                </a:solidFill>
              </a:rPr>
              <a:t>Include </a:t>
            </a:r>
            <a:r>
              <a:rPr lang="en-US" b="1" dirty="0">
                <a:solidFill>
                  <a:schemeClr val="bg2">
                    <a:lumMod val="50000"/>
                  </a:schemeClr>
                </a:solidFill>
              </a:rPr>
              <a:t>speaker notes </a:t>
            </a:r>
            <a:r>
              <a:rPr lang="en-US" dirty="0">
                <a:solidFill>
                  <a:schemeClr val="bg2">
                    <a:lumMod val="50000"/>
                  </a:schemeClr>
                </a:solidFill>
              </a:rPr>
              <a:t>for each slide (see below).</a:t>
            </a:r>
          </a:p>
          <a:p>
            <a:r>
              <a:rPr lang="en-US" dirty="0">
                <a:solidFill>
                  <a:schemeClr val="bg2">
                    <a:lumMod val="50000"/>
                  </a:schemeClr>
                </a:solidFill>
              </a:rPr>
              <a:t>Include a </a:t>
            </a:r>
            <a:r>
              <a:rPr lang="en-US" b="1" dirty="0">
                <a:solidFill>
                  <a:schemeClr val="bg2">
                    <a:lumMod val="50000"/>
                  </a:schemeClr>
                </a:solidFill>
              </a:rPr>
              <a:t>visual</a:t>
            </a:r>
            <a:r>
              <a:rPr lang="en-US" dirty="0">
                <a:solidFill>
                  <a:schemeClr val="bg2">
                    <a:lumMod val="50000"/>
                  </a:schemeClr>
                </a:solidFill>
              </a:rPr>
              <a:t> on each slide, if possible.</a:t>
            </a:r>
          </a:p>
          <a:p>
            <a:r>
              <a:rPr lang="en-US" dirty="0">
                <a:solidFill>
                  <a:schemeClr val="bg2">
                    <a:lumMod val="50000"/>
                  </a:schemeClr>
                </a:solidFill>
              </a:rPr>
              <a:t>Arrange content to </a:t>
            </a:r>
            <a:r>
              <a:rPr lang="en-US" b="1" dirty="0">
                <a:solidFill>
                  <a:schemeClr val="bg2">
                    <a:lumMod val="50000"/>
                  </a:schemeClr>
                </a:solidFill>
              </a:rPr>
              <a:t>minimize</a:t>
            </a:r>
            <a:r>
              <a:rPr lang="en-US" dirty="0">
                <a:solidFill>
                  <a:schemeClr val="bg2">
                    <a:lumMod val="50000"/>
                  </a:schemeClr>
                </a:solidFill>
              </a:rPr>
              <a:t> white space.</a:t>
            </a:r>
          </a:p>
        </p:txBody>
      </p:sp>
      <p:sp>
        <p:nvSpPr>
          <p:cNvPr id="7" name="Text Placeholder 4"/>
          <p:cNvSpPr txBox="1">
            <a:spLocks/>
          </p:cNvSpPr>
          <p:nvPr/>
        </p:nvSpPr>
        <p:spPr>
          <a:xfrm>
            <a:off x="8746998" y="3163232"/>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bg2">
                    <a:lumMod val="6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chemeClr val="bg1"/>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3763473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71474"/>
            <a:ext cx="10233148" cy="479425"/>
          </a:xfrm>
        </p:spPr>
        <p:txBody>
          <a:bodyPr>
            <a:normAutofit fontScale="90000"/>
          </a:bodyPr>
          <a:lstStyle/>
          <a:p>
            <a:r>
              <a:rPr lang="en-US" dirty="0" smtClean="0"/>
              <a:t>General Guidelines</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t="29698" b="29698"/>
          <a:stretch>
            <a:fillRect/>
          </a:stretch>
        </p:blipFill>
        <p:spPr>
          <a:xfrm>
            <a:off x="0" y="3465126"/>
            <a:ext cx="12192000" cy="3354936"/>
          </a:xfrm>
        </p:spPr>
      </p:pic>
      <p:sp>
        <p:nvSpPr>
          <p:cNvPr id="6" name="Text Placeholder 5"/>
          <p:cNvSpPr>
            <a:spLocks noGrp="1"/>
          </p:cNvSpPr>
          <p:nvPr>
            <p:ph type="body" sz="half" idx="2"/>
          </p:nvPr>
        </p:nvSpPr>
        <p:spPr/>
        <p:txBody>
          <a:bodyPr/>
          <a:lstStyle/>
          <a:p>
            <a:r>
              <a:rPr lang="en-US" dirty="0">
                <a:solidFill>
                  <a:schemeClr val="bg2">
                    <a:lumMod val="50000"/>
                  </a:schemeClr>
                </a:solidFill>
              </a:rPr>
              <a:t>Include </a:t>
            </a:r>
            <a:r>
              <a:rPr lang="en-US" b="1" dirty="0">
                <a:solidFill>
                  <a:schemeClr val="bg2">
                    <a:lumMod val="50000"/>
                  </a:schemeClr>
                </a:solidFill>
              </a:rPr>
              <a:t>speaker notes </a:t>
            </a:r>
            <a:r>
              <a:rPr lang="en-US" dirty="0">
                <a:solidFill>
                  <a:schemeClr val="bg2">
                    <a:lumMod val="50000"/>
                  </a:schemeClr>
                </a:solidFill>
              </a:rPr>
              <a:t>for each slide (see below).</a:t>
            </a:r>
          </a:p>
          <a:p>
            <a:r>
              <a:rPr lang="en-US" dirty="0">
                <a:solidFill>
                  <a:schemeClr val="bg2">
                    <a:lumMod val="50000"/>
                  </a:schemeClr>
                </a:solidFill>
              </a:rPr>
              <a:t>Include a </a:t>
            </a:r>
            <a:r>
              <a:rPr lang="en-US" b="1" dirty="0">
                <a:solidFill>
                  <a:schemeClr val="bg2">
                    <a:lumMod val="50000"/>
                  </a:schemeClr>
                </a:solidFill>
              </a:rPr>
              <a:t>visual</a:t>
            </a:r>
            <a:r>
              <a:rPr lang="en-US" dirty="0">
                <a:solidFill>
                  <a:schemeClr val="bg2">
                    <a:lumMod val="50000"/>
                  </a:schemeClr>
                </a:solidFill>
              </a:rPr>
              <a:t> on each slide, if possible.</a:t>
            </a:r>
          </a:p>
          <a:p>
            <a:r>
              <a:rPr lang="en-US" dirty="0">
                <a:solidFill>
                  <a:schemeClr val="bg2">
                    <a:lumMod val="50000"/>
                  </a:schemeClr>
                </a:solidFill>
              </a:rPr>
              <a:t>Arrange content to </a:t>
            </a:r>
            <a:r>
              <a:rPr lang="en-US" b="1" dirty="0">
                <a:solidFill>
                  <a:schemeClr val="bg2">
                    <a:lumMod val="50000"/>
                  </a:schemeClr>
                </a:solidFill>
              </a:rPr>
              <a:t>minimize</a:t>
            </a:r>
            <a:r>
              <a:rPr lang="en-US" dirty="0">
                <a:solidFill>
                  <a:schemeClr val="bg2">
                    <a:lumMod val="50000"/>
                  </a:schemeClr>
                </a:solidFill>
              </a:rPr>
              <a:t> white space.</a:t>
            </a:r>
          </a:p>
        </p:txBody>
      </p:sp>
      <p:sp>
        <p:nvSpPr>
          <p:cNvPr id="7" name="Text Placeholder 4"/>
          <p:cNvSpPr txBox="1">
            <a:spLocks/>
          </p:cNvSpPr>
          <p:nvPr/>
        </p:nvSpPr>
        <p:spPr>
          <a:xfrm>
            <a:off x="8746998" y="3470024"/>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bg2">
                    <a:lumMod val="6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chemeClr val="bg1"/>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7147008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4833257" y="5107864"/>
            <a:ext cx="6400015" cy="1114212"/>
          </a:xfrm>
        </p:spPr>
        <p:txBody>
          <a:bodyPr/>
          <a:lstStyle/>
          <a:p>
            <a:r>
              <a:rPr lang="en-US" b="1" dirty="0">
                <a:solidFill>
                  <a:schemeClr val="bg2">
                    <a:lumMod val="50000"/>
                  </a:schemeClr>
                </a:solidFill>
              </a:rPr>
              <a:t>US Federal logos only</a:t>
            </a:r>
            <a:r>
              <a:rPr lang="en-US" dirty="0">
                <a:solidFill>
                  <a:schemeClr val="bg2">
                    <a:lumMod val="50000"/>
                  </a:schemeClr>
                </a:solidFill>
              </a:rPr>
              <a:t>.</a:t>
            </a:r>
          </a:p>
          <a:p>
            <a:r>
              <a:rPr lang="en-US" b="1" dirty="0">
                <a:solidFill>
                  <a:schemeClr val="bg2">
                    <a:lumMod val="50000"/>
                  </a:schemeClr>
                </a:solidFill>
              </a:rPr>
              <a:t>No</a:t>
            </a:r>
            <a:r>
              <a:rPr lang="en-US" dirty="0">
                <a:solidFill>
                  <a:schemeClr val="bg2">
                    <a:lumMod val="50000"/>
                  </a:schemeClr>
                </a:solidFill>
              </a:rPr>
              <a:t> state, NGO, local and or international government logos, or software logos. </a:t>
            </a:r>
          </a:p>
        </p:txBody>
      </p:sp>
      <p:sp>
        <p:nvSpPr>
          <p:cNvPr id="2" name="Text Placeholder 1"/>
          <p:cNvSpPr>
            <a:spLocks noGrp="1"/>
          </p:cNvSpPr>
          <p:nvPr>
            <p:ph type="body" sz="quarter" idx="15"/>
          </p:nvPr>
        </p:nvSpPr>
        <p:spPr>
          <a:xfrm>
            <a:off x="1000125" y="1167615"/>
            <a:ext cx="3393745" cy="1042733"/>
          </a:xfrm>
        </p:spPr>
        <p:txBody>
          <a:bodyPr>
            <a:normAutofit/>
          </a:bodyPr>
          <a:lstStyle/>
          <a:p>
            <a:r>
              <a:rPr lang="en-US" dirty="0" smtClean="0"/>
              <a:t>Maps</a:t>
            </a:r>
            <a:endParaRPr lang="en-US" dirty="0"/>
          </a:p>
        </p:txBody>
      </p:sp>
      <p:sp>
        <p:nvSpPr>
          <p:cNvPr id="3" name="Text Placeholder 2"/>
          <p:cNvSpPr>
            <a:spLocks noGrp="1"/>
          </p:cNvSpPr>
          <p:nvPr>
            <p:ph type="body" sz="quarter" idx="16"/>
          </p:nvPr>
        </p:nvSpPr>
        <p:spPr>
          <a:xfrm>
            <a:off x="4833257" y="1805048"/>
            <a:ext cx="6400015" cy="3302816"/>
          </a:xfrm>
        </p:spPr>
        <p:txBody>
          <a:bodyPr>
            <a:normAutofit lnSpcReduction="10000"/>
          </a:bodyPr>
          <a:lstStyle/>
          <a:p>
            <a:pPr indent="-228600" fontAlgn="base"/>
            <a:r>
              <a:rPr lang="en-US" dirty="0">
                <a:solidFill>
                  <a:schemeClr val="bg2">
                    <a:lumMod val="50000"/>
                  </a:schemeClr>
                </a:solidFill>
              </a:rPr>
              <a:t>A </a:t>
            </a:r>
            <a:r>
              <a:rPr lang="en-US" b="1" dirty="0">
                <a:solidFill>
                  <a:schemeClr val="bg2">
                    <a:lumMod val="50000"/>
                  </a:schemeClr>
                </a:solidFill>
              </a:rPr>
              <a:t>scale bar </a:t>
            </a:r>
            <a:r>
              <a:rPr lang="en-US" dirty="0">
                <a:solidFill>
                  <a:schemeClr val="bg2">
                    <a:lumMod val="50000"/>
                  </a:schemeClr>
                </a:solidFill>
              </a:rPr>
              <a:t>is required for reference on all maps.</a:t>
            </a:r>
          </a:p>
          <a:p>
            <a:pPr indent="-228600" fontAlgn="base"/>
            <a:r>
              <a:rPr lang="en-US" dirty="0">
                <a:solidFill>
                  <a:schemeClr val="bg2">
                    <a:lumMod val="50000"/>
                  </a:schemeClr>
                </a:solidFill>
              </a:rPr>
              <a:t>A North arrow is </a:t>
            </a:r>
            <a:r>
              <a:rPr lang="en-US" b="1" dirty="0">
                <a:solidFill>
                  <a:schemeClr val="bg2">
                    <a:lumMod val="50000"/>
                  </a:schemeClr>
                </a:solidFill>
              </a:rPr>
              <a:t>suggested</a:t>
            </a:r>
            <a:r>
              <a:rPr lang="en-US" dirty="0">
                <a:solidFill>
                  <a:schemeClr val="bg2">
                    <a:lumMod val="50000"/>
                  </a:schemeClr>
                </a:solidFill>
              </a:rPr>
              <a:t>. Otherwise all maps should be oriented such that North is the top of the slide.</a:t>
            </a:r>
          </a:p>
          <a:p>
            <a:r>
              <a:rPr lang="en-US" dirty="0">
                <a:solidFill>
                  <a:schemeClr val="bg2">
                    <a:lumMod val="50000"/>
                  </a:schemeClr>
                </a:solidFill>
              </a:rPr>
              <a:t>Make sure all text is </a:t>
            </a:r>
            <a:r>
              <a:rPr lang="en-US" b="1" dirty="0">
                <a:solidFill>
                  <a:schemeClr val="bg2">
                    <a:lumMod val="50000"/>
                  </a:schemeClr>
                </a:solidFill>
              </a:rPr>
              <a:t>legible</a:t>
            </a:r>
            <a:r>
              <a:rPr lang="en-US" dirty="0">
                <a:solidFill>
                  <a:schemeClr val="bg2">
                    <a:lumMod val="50000"/>
                  </a:schemeClr>
                </a:solidFill>
              </a:rPr>
              <a:t> and add legends </a:t>
            </a:r>
            <a:r>
              <a:rPr lang="en-US" b="1" dirty="0">
                <a:solidFill>
                  <a:schemeClr val="bg2">
                    <a:lumMod val="50000"/>
                  </a:schemeClr>
                </a:solidFill>
              </a:rPr>
              <a:t>separately</a:t>
            </a:r>
            <a:r>
              <a:rPr lang="en-US" dirty="0">
                <a:solidFill>
                  <a:schemeClr val="bg2">
                    <a:lumMod val="50000"/>
                  </a:schemeClr>
                </a:solidFill>
              </a:rPr>
              <a:t> (so they can be moved or resized).</a:t>
            </a:r>
          </a:p>
          <a:p>
            <a:r>
              <a:rPr lang="en-US" dirty="0">
                <a:solidFill>
                  <a:schemeClr val="bg2">
                    <a:lumMod val="50000"/>
                  </a:schemeClr>
                </a:solidFill>
              </a:rPr>
              <a:t>If text is not editable, a team member must be available to make changes </a:t>
            </a:r>
            <a:r>
              <a:rPr lang="en-US" b="1" dirty="0">
                <a:solidFill>
                  <a:schemeClr val="bg2">
                    <a:lumMod val="50000"/>
                  </a:schemeClr>
                </a:solidFill>
              </a:rPr>
              <a:t>with a very short turn-around time</a:t>
            </a:r>
            <a:r>
              <a:rPr lang="en-US" dirty="0">
                <a:solidFill>
                  <a:schemeClr val="bg2">
                    <a:lumMod val="50000"/>
                  </a:schemeClr>
                </a:solidFill>
              </a:rPr>
              <a:t> (hours, not days) after submission.</a:t>
            </a:r>
          </a:p>
          <a:p>
            <a:r>
              <a:rPr lang="en-US" b="1" dirty="0">
                <a:solidFill>
                  <a:schemeClr val="bg2">
                    <a:lumMod val="50000"/>
                  </a:schemeClr>
                </a:solidFill>
              </a:rPr>
              <a:t>Cite</a:t>
            </a:r>
            <a:r>
              <a:rPr lang="en-US" dirty="0">
                <a:solidFill>
                  <a:schemeClr val="bg2">
                    <a:lumMod val="50000"/>
                  </a:schemeClr>
                </a:solidFill>
              </a:rPr>
              <a:t> base layer source in speaker notes.</a:t>
            </a:r>
          </a:p>
        </p:txBody>
      </p:sp>
      <p:sp>
        <p:nvSpPr>
          <p:cNvPr id="4" name="Text Placeholder 3"/>
          <p:cNvSpPr>
            <a:spLocks noGrp="1"/>
          </p:cNvSpPr>
          <p:nvPr>
            <p:ph type="body" sz="quarter" idx="17"/>
          </p:nvPr>
        </p:nvSpPr>
        <p:spPr>
          <a:xfrm>
            <a:off x="1000125" y="4472573"/>
            <a:ext cx="3393745" cy="1042733"/>
          </a:xfrm>
        </p:spPr>
        <p:txBody>
          <a:bodyPr>
            <a:normAutofit/>
          </a:bodyPr>
          <a:lstStyle/>
          <a:p>
            <a:r>
              <a:rPr lang="en-US" dirty="0" smtClean="0"/>
              <a:t>Logos</a:t>
            </a:r>
            <a:endParaRPr lang="en-US" dirty="0"/>
          </a:p>
        </p:txBody>
      </p:sp>
      <p:sp>
        <p:nvSpPr>
          <p:cNvPr id="5" name="Title 4"/>
          <p:cNvSpPr>
            <a:spLocks noGrp="1"/>
          </p:cNvSpPr>
          <p:nvPr>
            <p:ph type="title"/>
          </p:nvPr>
        </p:nvSpPr>
        <p:spPr>
          <a:xfrm>
            <a:off x="1000125" y="377824"/>
            <a:ext cx="10233148" cy="479425"/>
          </a:xfrm>
        </p:spPr>
        <p:txBody>
          <a:bodyPr>
            <a:normAutofit fontScale="90000"/>
          </a:bodyPr>
          <a:lstStyle/>
          <a:p>
            <a:r>
              <a:rPr lang="en-US" dirty="0" smtClean="0"/>
              <a:t>Maps &amp; Logos</a:t>
            </a:r>
            <a:endParaRPr lang="en-US" dirty="0"/>
          </a:p>
        </p:txBody>
      </p:sp>
    </p:spTree>
    <p:extLst>
      <p:ext uri="{BB962C8B-B14F-4D97-AF65-F5344CB8AC3E}">
        <p14:creationId xmlns:p14="http://schemas.microsoft.com/office/powerpoint/2010/main" val="39274989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Backup Slides</a:t>
            </a:r>
            <a:endParaRPr lang="en-US" dirty="0"/>
          </a:p>
        </p:txBody>
      </p:sp>
      <p:sp>
        <p:nvSpPr>
          <p:cNvPr id="10" name="Text Placeholder 9"/>
          <p:cNvSpPr>
            <a:spLocks noGrp="1"/>
          </p:cNvSpPr>
          <p:nvPr>
            <p:ph type="body" sz="half" idx="2"/>
          </p:nvPr>
        </p:nvSpPr>
        <p:spPr/>
        <p:txBody>
          <a:bodyPr/>
          <a:lstStyle/>
          <a:p>
            <a:r>
              <a:rPr lang="en-US" dirty="0"/>
              <a:t>This slide can be used as a section transition, if needed for your presentation</a:t>
            </a:r>
            <a:r>
              <a:rPr lang="en-US" dirty="0" smtClean="0"/>
              <a:t>.</a:t>
            </a:r>
            <a:endParaRPr lang="en-US" dirty="0"/>
          </a:p>
        </p:txBody>
      </p:sp>
    </p:spTree>
    <p:extLst>
      <p:ext uri="{BB962C8B-B14F-4D97-AF65-F5344CB8AC3E}">
        <p14:creationId xmlns:p14="http://schemas.microsoft.com/office/powerpoint/2010/main" val="2693668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77824"/>
            <a:ext cx="10233148" cy="479425"/>
          </a:xfrm>
        </p:spPr>
        <p:txBody>
          <a:bodyPr>
            <a:normAutofit fontScale="90000"/>
          </a:bodyPr>
          <a:lstStyle/>
          <a:p>
            <a:r>
              <a:rPr lang="en-US" dirty="0" smtClean="0"/>
              <a:t>Photos &amp; Figures I</a:t>
            </a:r>
            <a:endParaRPr lang="en-US" dirty="0"/>
          </a:p>
        </p:txBody>
      </p:sp>
      <p:sp>
        <p:nvSpPr>
          <p:cNvPr id="6" name="Text Placeholder 5"/>
          <p:cNvSpPr>
            <a:spLocks noGrp="1"/>
          </p:cNvSpPr>
          <p:nvPr>
            <p:ph type="body" sz="quarter" idx="11"/>
          </p:nvPr>
        </p:nvSpPr>
        <p:spPr>
          <a:xfrm>
            <a:off x="6138874" y="1807451"/>
            <a:ext cx="3941853" cy="3339216"/>
          </a:xfrm>
        </p:spPr>
        <p:txBody>
          <a:bodyPr/>
          <a:lstStyle/>
          <a:p>
            <a:r>
              <a:rPr lang="en-US" dirty="0">
                <a:solidFill>
                  <a:schemeClr val="bg2">
                    <a:lumMod val="50000"/>
                  </a:schemeClr>
                </a:solidFill>
              </a:rPr>
              <a:t>Obtain a </a:t>
            </a:r>
            <a:r>
              <a:rPr lang="en-US" b="1" dirty="0">
                <a:solidFill>
                  <a:schemeClr val="bg2">
                    <a:lumMod val="50000"/>
                  </a:schemeClr>
                </a:solidFill>
              </a:rPr>
              <a:t>media release form</a:t>
            </a:r>
            <a:r>
              <a:rPr lang="en-US" dirty="0">
                <a:solidFill>
                  <a:schemeClr val="bg2">
                    <a:lumMod val="50000"/>
                  </a:schemeClr>
                </a:solidFill>
              </a:rPr>
              <a:t> from all people in photos that your team has taken!</a:t>
            </a:r>
          </a:p>
          <a:p>
            <a:r>
              <a:rPr lang="en-US" dirty="0">
                <a:solidFill>
                  <a:schemeClr val="bg2">
                    <a:lumMod val="50000"/>
                  </a:schemeClr>
                </a:solidFill>
              </a:rPr>
              <a:t>All image sources should be </a:t>
            </a:r>
            <a:r>
              <a:rPr lang="en-US" b="1" dirty="0">
                <a:solidFill>
                  <a:schemeClr val="bg2">
                    <a:lumMod val="50000"/>
                  </a:schemeClr>
                </a:solidFill>
              </a:rPr>
              <a:t>cited using a consistent format </a:t>
            </a:r>
            <a:r>
              <a:rPr lang="en-US" dirty="0">
                <a:solidFill>
                  <a:schemeClr val="bg2">
                    <a:lumMod val="50000"/>
                  </a:schemeClr>
                </a:solidFill>
              </a:rPr>
              <a:t>and should be </a:t>
            </a:r>
            <a:r>
              <a:rPr lang="en-US" b="1" dirty="0">
                <a:solidFill>
                  <a:schemeClr val="bg2">
                    <a:lumMod val="50000"/>
                  </a:schemeClr>
                </a:solidFill>
              </a:rPr>
              <a:t>visible</a:t>
            </a:r>
            <a:r>
              <a:rPr lang="en-US" dirty="0">
                <a:solidFill>
                  <a:schemeClr val="bg2">
                    <a:lumMod val="50000"/>
                  </a:schemeClr>
                </a:solidFill>
              </a:rPr>
              <a:t> on the slide (see slides 2, 3, and 4).</a:t>
            </a:r>
          </a:p>
        </p:txBody>
      </p:sp>
      <p:sp>
        <p:nvSpPr>
          <p:cNvPr id="3" name="Text Placeholder 2"/>
          <p:cNvSpPr>
            <a:spLocks noGrp="1"/>
          </p:cNvSpPr>
          <p:nvPr>
            <p:ph type="body" sz="quarter" idx="16"/>
          </p:nvPr>
        </p:nvSpPr>
        <p:spPr>
          <a:xfrm>
            <a:off x="1609920" y="1807450"/>
            <a:ext cx="3938015" cy="3339217"/>
          </a:xfrm>
        </p:spPr>
        <p:txBody>
          <a:bodyPr/>
          <a:lstStyle/>
          <a:p>
            <a:r>
              <a:rPr lang="en-US" dirty="0">
                <a:solidFill>
                  <a:schemeClr val="bg2">
                    <a:lumMod val="50000"/>
                  </a:schemeClr>
                </a:solidFill>
              </a:rPr>
              <a:t>You may </a:t>
            </a:r>
            <a:r>
              <a:rPr lang="en-US" b="1" dirty="0">
                <a:solidFill>
                  <a:schemeClr val="bg2">
                    <a:lumMod val="50000"/>
                  </a:schemeClr>
                </a:solidFill>
              </a:rPr>
              <a:t>only</a:t>
            </a:r>
            <a:r>
              <a:rPr lang="en-US" dirty="0">
                <a:solidFill>
                  <a:schemeClr val="bg2">
                    <a:lumMod val="50000"/>
                  </a:schemeClr>
                </a:solidFill>
              </a:rPr>
              <a:t> use images taken by your team, provided by your partners (as long as you have permission from them), from a Federal Agency, from the new DEVELOP stock imagery collection on DEVELOP’s Flickr page, or Creative Commons images.</a:t>
            </a:r>
          </a:p>
        </p:txBody>
      </p:sp>
    </p:spTree>
    <p:extLst>
      <p:ext uri="{BB962C8B-B14F-4D97-AF65-F5344CB8AC3E}">
        <p14:creationId xmlns:p14="http://schemas.microsoft.com/office/powerpoint/2010/main" val="37546150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77824"/>
            <a:ext cx="10233148" cy="479425"/>
          </a:xfrm>
        </p:spPr>
        <p:txBody>
          <a:bodyPr>
            <a:normAutofit fontScale="90000"/>
          </a:bodyPr>
          <a:lstStyle/>
          <a:p>
            <a:r>
              <a:rPr lang="en-US" dirty="0" smtClean="0"/>
              <a:t>Photos &amp; Figures II</a:t>
            </a:r>
            <a:endParaRPr lang="en-US" dirty="0"/>
          </a:p>
        </p:txBody>
      </p:sp>
      <p:sp>
        <p:nvSpPr>
          <p:cNvPr id="6" name="Text Placeholder 5"/>
          <p:cNvSpPr>
            <a:spLocks noGrp="1"/>
          </p:cNvSpPr>
          <p:nvPr>
            <p:ph type="body" sz="quarter" idx="11"/>
          </p:nvPr>
        </p:nvSpPr>
        <p:spPr>
          <a:xfrm>
            <a:off x="6138874" y="1807451"/>
            <a:ext cx="3941853" cy="3339216"/>
          </a:xfrm>
        </p:spPr>
        <p:txBody>
          <a:bodyPr/>
          <a:lstStyle/>
          <a:p>
            <a:r>
              <a:rPr lang="en-US" dirty="0">
                <a:solidFill>
                  <a:schemeClr val="bg2">
                    <a:lumMod val="50000"/>
                  </a:schemeClr>
                </a:solidFill>
              </a:rPr>
              <a:t>Keep all images and text boxes </a:t>
            </a:r>
            <a:r>
              <a:rPr lang="en-US" b="1" dirty="0">
                <a:solidFill>
                  <a:schemeClr val="bg2">
                    <a:lumMod val="50000"/>
                  </a:schemeClr>
                </a:solidFill>
              </a:rPr>
              <a:t>editable</a:t>
            </a:r>
            <a:r>
              <a:rPr lang="en-US" dirty="0">
                <a:solidFill>
                  <a:schemeClr val="bg2">
                    <a:lumMod val="50000"/>
                  </a:schemeClr>
                </a:solidFill>
              </a:rPr>
              <a:t>, including individual elements of flowcharts.</a:t>
            </a:r>
          </a:p>
          <a:p>
            <a:r>
              <a:rPr lang="en-US" dirty="0">
                <a:solidFill>
                  <a:schemeClr val="bg2">
                    <a:lumMod val="50000"/>
                  </a:schemeClr>
                </a:solidFill>
              </a:rPr>
              <a:t>Background images are </a:t>
            </a:r>
            <a:r>
              <a:rPr lang="en-US" b="1" dirty="0">
                <a:solidFill>
                  <a:schemeClr val="bg2">
                    <a:lumMod val="50000"/>
                  </a:schemeClr>
                </a:solidFill>
              </a:rPr>
              <a:t>discouraged</a:t>
            </a:r>
            <a:r>
              <a:rPr lang="en-US" dirty="0">
                <a:solidFill>
                  <a:schemeClr val="bg2">
                    <a:lumMod val="50000"/>
                  </a:schemeClr>
                </a:solidFill>
              </a:rPr>
              <a:t>.  If you use one, make sure that your text remains </a:t>
            </a:r>
            <a:r>
              <a:rPr lang="en-US" b="1" dirty="0">
                <a:solidFill>
                  <a:schemeClr val="bg2">
                    <a:lumMod val="50000"/>
                  </a:schemeClr>
                </a:solidFill>
              </a:rPr>
              <a:t>clear</a:t>
            </a:r>
            <a:r>
              <a:rPr lang="en-US" dirty="0">
                <a:solidFill>
                  <a:schemeClr val="bg2">
                    <a:lumMod val="50000"/>
                  </a:schemeClr>
                </a:solidFill>
              </a:rPr>
              <a:t> and </a:t>
            </a:r>
            <a:r>
              <a:rPr lang="en-US" b="1" dirty="0">
                <a:solidFill>
                  <a:schemeClr val="bg2">
                    <a:lumMod val="50000"/>
                  </a:schemeClr>
                </a:solidFill>
              </a:rPr>
              <a:t>legible</a:t>
            </a:r>
            <a:r>
              <a:rPr lang="en-US" dirty="0">
                <a:solidFill>
                  <a:schemeClr val="bg2">
                    <a:lumMod val="50000"/>
                  </a:schemeClr>
                </a:solidFill>
              </a:rPr>
              <a:t>.</a:t>
            </a:r>
          </a:p>
        </p:txBody>
      </p:sp>
      <p:sp>
        <p:nvSpPr>
          <p:cNvPr id="3" name="Text Placeholder 2"/>
          <p:cNvSpPr>
            <a:spLocks noGrp="1"/>
          </p:cNvSpPr>
          <p:nvPr>
            <p:ph type="body" sz="quarter" idx="16"/>
          </p:nvPr>
        </p:nvSpPr>
        <p:spPr>
          <a:xfrm>
            <a:off x="1609920" y="1807450"/>
            <a:ext cx="3938015" cy="3339217"/>
          </a:xfrm>
        </p:spPr>
        <p:txBody>
          <a:bodyPr/>
          <a:lstStyle/>
          <a:p>
            <a:r>
              <a:rPr lang="en-US" dirty="0">
                <a:solidFill>
                  <a:schemeClr val="bg2">
                    <a:lumMod val="50000"/>
                  </a:schemeClr>
                </a:solidFill>
              </a:rPr>
              <a:t>Please </a:t>
            </a:r>
            <a:r>
              <a:rPr lang="en-US" b="1" dirty="0">
                <a:solidFill>
                  <a:schemeClr val="bg2">
                    <a:lumMod val="50000"/>
                  </a:schemeClr>
                </a:solidFill>
              </a:rPr>
              <a:t>do not </a:t>
            </a:r>
            <a:r>
              <a:rPr lang="en-US" dirty="0">
                <a:solidFill>
                  <a:schemeClr val="bg2">
                    <a:lumMod val="50000"/>
                  </a:schemeClr>
                </a:solidFill>
              </a:rPr>
              <a:t>include the image URL in the source text box but rather place it in the </a:t>
            </a:r>
            <a:r>
              <a:rPr lang="en-US" b="1" dirty="0">
                <a:solidFill>
                  <a:schemeClr val="bg2">
                    <a:lumMod val="50000"/>
                  </a:schemeClr>
                </a:solidFill>
              </a:rPr>
              <a:t>notes section</a:t>
            </a:r>
            <a:r>
              <a:rPr lang="en-US" dirty="0">
                <a:solidFill>
                  <a:schemeClr val="bg2">
                    <a:lumMod val="50000"/>
                  </a:schemeClr>
                </a:solidFill>
              </a:rPr>
              <a:t> below (see slides 2, 3, and 4).</a:t>
            </a:r>
          </a:p>
          <a:p>
            <a:r>
              <a:rPr lang="en-US" dirty="0">
                <a:solidFill>
                  <a:schemeClr val="bg2">
                    <a:lumMod val="50000"/>
                  </a:schemeClr>
                </a:solidFill>
              </a:rPr>
              <a:t>If you use a border for your images include it on all photographs to keep your presentation </a:t>
            </a:r>
            <a:r>
              <a:rPr lang="en-US" b="1" dirty="0">
                <a:solidFill>
                  <a:schemeClr val="bg2">
                    <a:lumMod val="50000"/>
                  </a:schemeClr>
                </a:solidFill>
              </a:rPr>
              <a:t>consistent</a:t>
            </a:r>
            <a:r>
              <a:rPr lang="en-US" dirty="0">
                <a:solidFill>
                  <a:schemeClr val="bg2">
                    <a:lumMod val="50000"/>
                  </a:schemeClr>
                </a:solidFill>
              </a:rPr>
              <a:t>.</a:t>
            </a:r>
          </a:p>
        </p:txBody>
      </p:sp>
    </p:spTree>
    <p:extLst>
      <p:ext uri="{BB962C8B-B14F-4D97-AF65-F5344CB8AC3E}">
        <p14:creationId xmlns:p14="http://schemas.microsoft.com/office/powerpoint/2010/main" val="6435272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2017 v4</Template>
  <TotalTime>1967</TotalTime>
  <Words>1108</Words>
  <Application>Microsoft Macintosh PowerPoint</Application>
  <PresentationFormat>Widescreen</PresentationFormat>
  <Paragraphs>112</Paragraphs>
  <Slides>11</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Calibri</vt:lpstr>
      <vt:lpstr>Century Gothic</vt:lpstr>
      <vt:lpstr>Webdings</vt:lpstr>
      <vt:lpstr>Arial</vt:lpstr>
      <vt:lpstr>Office Theme</vt:lpstr>
      <vt:lpstr>PowerPoint Presentation</vt:lpstr>
      <vt:lpstr>Components</vt:lpstr>
      <vt:lpstr>Components II</vt:lpstr>
      <vt:lpstr>General Guidelines</vt:lpstr>
      <vt:lpstr>General Guidelines</vt:lpstr>
      <vt:lpstr>Maps &amp; Logos</vt:lpstr>
      <vt:lpstr>Backup Slides</vt:lpstr>
      <vt:lpstr>Photos &amp; Figures I</vt:lpstr>
      <vt:lpstr>Photos &amp; Figures II</vt:lpstr>
      <vt:lpstr>Acknowledgements</vt:lpstr>
      <vt:lpstr>Acknowledgements</vt:lpstr>
    </vt:vector>
  </TitlesOfParts>
  <Company>HPES ACES</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Amanda Clayton</cp:lastModifiedBy>
  <cp:revision>124</cp:revision>
  <dcterms:created xsi:type="dcterms:W3CDTF">2017-05-15T13:42:39Z</dcterms:created>
  <dcterms:modified xsi:type="dcterms:W3CDTF">2017-09-06T18:39:07Z</dcterms:modified>
</cp:coreProperties>
</file>