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7"/>
  </p:notesMasterIdLst>
  <p:handoutMasterIdLst>
    <p:handoutMasterId r:id="rId38"/>
  </p:handoutMasterIdLst>
  <p:sldIdLst>
    <p:sldId id="282" r:id="rId2"/>
    <p:sldId id="298" r:id="rId3"/>
    <p:sldId id="283" r:id="rId4"/>
    <p:sldId id="291" r:id="rId5"/>
    <p:sldId id="299" r:id="rId6"/>
    <p:sldId id="292" r:id="rId7"/>
    <p:sldId id="300" r:id="rId8"/>
    <p:sldId id="297" r:id="rId9"/>
    <p:sldId id="284" r:id="rId10"/>
    <p:sldId id="301" r:id="rId11"/>
    <p:sldId id="306" r:id="rId12"/>
    <p:sldId id="308" r:id="rId13"/>
    <p:sldId id="309" r:id="rId14"/>
    <p:sldId id="310" r:id="rId15"/>
    <p:sldId id="337" r:id="rId16"/>
    <p:sldId id="293" r:id="rId17"/>
    <p:sldId id="318" r:id="rId18"/>
    <p:sldId id="325" r:id="rId19"/>
    <p:sldId id="314" r:id="rId20"/>
    <p:sldId id="315" r:id="rId21"/>
    <p:sldId id="316" r:id="rId22"/>
    <p:sldId id="323" r:id="rId23"/>
    <p:sldId id="321" r:id="rId24"/>
    <p:sldId id="320" r:id="rId25"/>
    <p:sldId id="319" r:id="rId26"/>
    <p:sldId id="317" r:id="rId27"/>
    <p:sldId id="335" r:id="rId28"/>
    <p:sldId id="336" r:id="rId29"/>
    <p:sldId id="324" r:id="rId30"/>
    <p:sldId id="322" r:id="rId31"/>
    <p:sldId id="326" r:id="rId32"/>
    <p:sldId id="332" r:id="rId33"/>
    <p:sldId id="333" r:id="rId34"/>
    <p:sldId id="334" r:id="rId35"/>
    <p:sldId id="29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31" autoAdjust="0"/>
  </p:normalViewPr>
  <p:slideViewPr>
    <p:cSldViewPr snapToGrid="0">
      <p:cViewPr varScale="1">
        <p:scale>
          <a:sx n="122" d="100"/>
          <a:sy n="122" d="100"/>
        </p:scale>
        <p:origin x="101" y="259"/>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288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ZA" smtClean="0"/>
              <a:t>2019/02/04</a:t>
            </a:fld>
            <a:endParaRPr lang="en-ZA"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ZA" smtClean="0"/>
              <a:t>‹#›</a:t>
            </a:fld>
            <a:endParaRPr lang="en-ZA"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ZA" smtClean="0"/>
              <a:t>2019/02/04</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ZA" smtClean="0"/>
              <a:t>‹#›</a:t>
            </a:fld>
            <a:endParaRPr lang="en-ZA"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ZA" dirty="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6" name="Slide Number Placeholder 5">
            <a:extLst>
              <a:ext uri="{FF2B5EF4-FFF2-40B4-BE49-F238E27FC236}">
                <a16:creationId xmlns:a16="http://schemas.microsoft.com/office/drawing/2014/main" id="{7A47F3D0-41FC-4430-9F9E-1F78A18D65FE}"/>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7" name="Footer Placeholder 6">
            <a:extLst>
              <a:ext uri="{FF2B5EF4-FFF2-40B4-BE49-F238E27FC236}">
                <a16:creationId xmlns:a16="http://schemas.microsoft.com/office/drawing/2014/main" id="{2ED798F6-1F12-46CE-9AFD-CC66555A191D}"/>
              </a:ext>
            </a:extLst>
          </p:cNvPr>
          <p:cNvSpPr>
            <a:spLocks noGrp="1"/>
          </p:cNvSpPr>
          <p:nvPr>
            <p:ph type="ftr" sz="quarter" idx="34"/>
          </p:nvPr>
        </p:nvSpPr>
        <p:spPr/>
        <p:txBody>
          <a:bodyPr/>
          <a:lstStyle/>
          <a:p>
            <a:r>
              <a:rPr lang="en-ZA" dirty="0"/>
              <a:t>Add a footer</a:t>
            </a:r>
          </a:p>
        </p:txBody>
      </p:sp>
    </p:spTree>
    <p:extLst>
      <p:ext uri="{BB962C8B-B14F-4D97-AF65-F5344CB8AC3E}">
        <p14:creationId xmlns:p14="http://schemas.microsoft.com/office/powerpoint/2010/main" val="150585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31C544-1372-4B34-8149-B6058B8CC577}"/>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id="{7B2598CA-3443-4098-80E7-1F16DC9A13CC}"/>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Picture Placehold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dirty="0"/>
              <a:t>Insert or Drag &amp; Drop Photo</a:t>
            </a: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834640"/>
            <a:ext cx="4459766" cy="2720356"/>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Thank You</a:t>
            </a:r>
            <a:endParaRPr lang="en-ZA" dirty="0"/>
          </a:p>
        </p:txBody>
      </p:sp>
      <p:sp>
        <p:nvSpPr>
          <p:cNvPr id="7" name="Text Placeholder 5">
            <a:extLst>
              <a:ext uri="{FF2B5EF4-FFF2-40B4-BE49-F238E27FC236}">
                <a16:creationId xmlns:a16="http://schemas.microsoft.com/office/drawing/2014/main" id="{D907C852-B0E0-4C2E-88CE-B543605961EE}"/>
              </a:ext>
            </a:extLst>
          </p:cNvPr>
          <p:cNvSpPr>
            <a:spLocks noGrp="1"/>
          </p:cNvSpPr>
          <p:nvPr>
            <p:ph type="body" sz="quarter" idx="15" hasCustomPrompt="1"/>
          </p:nvPr>
        </p:nvSpPr>
        <p:spPr>
          <a:xfrm>
            <a:off x="8034849" y="3859066"/>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Full Name</a:t>
            </a:r>
            <a:endParaRPr lang="en-ZA" dirty="0"/>
          </a:p>
        </p:txBody>
      </p:sp>
      <p:sp>
        <p:nvSpPr>
          <p:cNvPr id="8" name="Text Placeholder 6">
            <a:extLst>
              <a:ext uri="{FF2B5EF4-FFF2-40B4-BE49-F238E27FC236}">
                <a16:creationId xmlns:a16="http://schemas.microsoft.com/office/drawing/2014/main" id="{D84C0BEF-F601-4B10-8AEE-4859FE996B34}"/>
              </a:ext>
            </a:extLst>
          </p:cNvPr>
          <p:cNvSpPr>
            <a:spLocks noGrp="1"/>
          </p:cNvSpPr>
          <p:nvPr>
            <p:ph type="body" sz="quarter" idx="16" hasCustomPrompt="1"/>
          </p:nvPr>
        </p:nvSpPr>
        <p:spPr>
          <a:xfrm>
            <a:off x="8034849" y="4220189"/>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Phone Number</a:t>
            </a:r>
            <a:endParaRPr lang="en-ZA" dirty="0"/>
          </a:p>
        </p:txBody>
      </p:sp>
      <p:sp>
        <p:nvSpPr>
          <p:cNvPr id="9" name="Text Placeholder 7">
            <a:extLst>
              <a:ext uri="{FF2B5EF4-FFF2-40B4-BE49-F238E27FC236}">
                <a16:creationId xmlns:a16="http://schemas.microsoft.com/office/drawing/2014/main" id="{83A6EF9B-EF2F-4949-9CC4-C16BF8DC85A0}"/>
              </a:ext>
            </a:extLst>
          </p:cNvPr>
          <p:cNvSpPr>
            <a:spLocks noGrp="1"/>
          </p:cNvSpPr>
          <p:nvPr>
            <p:ph type="body" sz="quarter" idx="17" hasCustomPrompt="1"/>
          </p:nvPr>
        </p:nvSpPr>
        <p:spPr>
          <a:xfrm>
            <a:off x="8034849" y="4581312"/>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Email or Social Media Handle</a:t>
            </a:r>
            <a:endParaRPr lang="en-ZA" dirty="0"/>
          </a:p>
        </p:txBody>
      </p:sp>
      <p:sp>
        <p:nvSpPr>
          <p:cNvPr id="10" name="Text Placeholder 8">
            <a:extLst>
              <a:ext uri="{FF2B5EF4-FFF2-40B4-BE49-F238E27FC236}">
                <a16:creationId xmlns:a16="http://schemas.microsoft.com/office/drawing/2014/main" id="{BE8CA170-9CA9-448E-B07A-E01AB84F7FD3}"/>
              </a:ext>
            </a:extLst>
          </p:cNvPr>
          <p:cNvSpPr>
            <a:spLocks noGrp="1"/>
          </p:cNvSpPr>
          <p:nvPr>
            <p:ph type="body" sz="quarter" idx="18" hasCustomPrompt="1"/>
          </p:nvPr>
        </p:nvSpPr>
        <p:spPr>
          <a:xfrm>
            <a:off x="8034849" y="4942435"/>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Company Website</a:t>
            </a:r>
            <a:endParaRPr lang="en-ZA" dirty="0"/>
          </a:p>
        </p:txBody>
      </p:sp>
    </p:spTree>
    <p:extLst>
      <p:ext uri="{BB962C8B-B14F-4D97-AF65-F5344CB8AC3E}">
        <p14:creationId xmlns:p14="http://schemas.microsoft.com/office/powerpoint/2010/main" val="1632891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ZA" smtClean="0"/>
              <a:pPr/>
              <a:t>‹#›</a:t>
            </a:fld>
            <a:endParaRPr lang="en-ZA" dirty="0"/>
          </a:p>
        </p:txBody>
      </p:sp>
      <p:sp>
        <p:nvSpPr>
          <p:cNvPr id="10" name="Content Placeholder 2">
            <a:extLst>
              <a:ext uri="{FF2B5EF4-FFF2-40B4-BE49-F238E27FC236}">
                <a16:creationId xmlns:a16="http://schemas.microsoft.com/office/drawing/2014/main" id="{AFA90A43-BEC4-4B20-96E2-797B03FB82F2}"/>
              </a:ext>
            </a:extLst>
          </p:cNvPr>
          <p:cNvSpPr>
            <a:spLocks noGrp="1"/>
          </p:cNvSpPr>
          <p:nvPr>
            <p:ph idx="33"/>
          </p:nvPr>
        </p:nvSpPr>
        <p:spPr>
          <a:xfrm>
            <a:off x="430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2" name="Content Placeholder 2">
            <a:extLst>
              <a:ext uri="{FF2B5EF4-FFF2-40B4-BE49-F238E27FC236}">
                <a16:creationId xmlns:a16="http://schemas.microsoft.com/office/drawing/2014/main" id="{8A2C2023-6C37-4611-ACAF-5F2060202836}"/>
              </a:ext>
            </a:extLst>
          </p:cNvPr>
          <p:cNvSpPr>
            <a:spLocks noGrp="1"/>
          </p:cNvSpPr>
          <p:nvPr>
            <p:ph idx="34"/>
          </p:nvPr>
        </p:nvSpPr>
        <p:spPr>
          <a:xfrm>
            <a:off x="817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206C51E8-C5C0-4672-B456-F44C69B074D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 name="Freeform 5">
            <a:extLst>
              <a:ext uri="{FF2B5EF4-FFF2-40B4-BE49-F238E27FC236}">
                <a16:creationId xmlns:a16="http://schemas.microsoft.com/office/drawing/2014/main" id="{9DE9AE8C-7574-4D45-B521-6B18054DA7C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7" name="Freeform 5">
            <a:extLst>
              <a:ext uri="{FF2B5EF4-FFF2-40B4-BE49-F238E27FC236}">
                <a16:creationId xmlns:a16="http://schemas.microsoft.com/office/drawing/2014/main" id="{EF240172-5930-4717-A0CD-A151075277D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Freeform 5">
            <a:extLst>
              <a:ext uri="{FF2B5EF4-FFF2-40B4-BE49-F238E27FC236}">
                <a16:creationId xmlns:a16="http://schemas.microsoft.com/office/drawing/2014/main" id="{7B4A83CE-8643-4697-94A9-C9F587F46E23}"/>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 name="Freeform 5">
            <a:extLst>
              <a:ext uri="{FF2B5EF4-FFF2-40B4-BE49-F238E27FC236}">
                <a16:creationId xmlns:a16="http://schemas.microsoft.com/office/drawing/2014/main" id="{B0A765A5-BBCE-405E-A4B3-80A660118E84}"/>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Click to edit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Tree>
    <p:extLst>
      <p:ext uri="{BB962C8B-B14F-4D97-AF65-F5344CB8AC3E}">
        <p14:creationId xmlns:p14="http://schemas.microsoft.com/office/powerpoint/2010/main" val="2083656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2B8F0DB-CC25-4CE9-A68E-CAA2FD986AF3}"/>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Freeform 5">
            <a:extLst>
              <a:ext uri="{FF2B5EF4-FFF2-40B4-BE49-F238E27FC236}">
                <a16:creationId xmlns:a16="http://schemas.microsoft.com/office/drawing/2014/main" id="{8A058973-2DC9-4087-9D57-F1D779F56CC2}"/>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 name="Freeform 5">
            <a:extLst>
              <a:ext uri="{FF2B5EF4-FFF2-40B4-BE49-F238E27FC236}">
                <a16:creationId xmlns:a16="http://schemas.microsoft.com/office/drawing/2014/main" id="{B641062D-3CD4-49D1-A621-331E2933340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0" name="Freeform 5">
            <a:extLst>
              <a:ext uri="{FF2B5EF4-FFF2-40B4-BE49-F238E27FC236}">
                <a16:creationId xmlns:a16="http://schemas.microsoft.com/office/drawing/2014/main" id="{9F2C1E7C-A088-4772-84B3-15309BEADF7D}"/>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CA52278A-6924-4F97-A196-AE30D3DACB7A}"/>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Click to edit 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603129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8663BD7B-5136-47ED-BE0A-C6C2F5622BDC}"/>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 name="Freeform 5">
            <a:extLst>
              <a:ext uri="{FF2B5EF4-FFF2-40B4-BE49-F238E27FC236}">
                <a16:creationId xmlns:a16="http://schemas.microsoft.com/office/drawing/2014/main" id="{6ABA22C7-C35B-4EC0-B7CE-54F9EEFCB71D}"/>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0" name="Freeform 5">
            <a:extLst>
              <a:ext uri="{FF2B5EF4-FFF2-40B4-BE49-F238E27FC236}">
                <a16:creationId xmlns:a16="http://schemas.microsoft.com/office/drawing/2014/main" id="{6DAE4BC9-9CFF-4522-8216-651498F7A167}"/>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8E822AA0-FB3E-4051-AA1F-F51204BA02A9}"/>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2" name="Freeform 5">
            <a:extLst>
              <a:ext uri="{FF2B5EF4-FFF2-40B4-BE49-F238E27FC236}">
                <a16:creationId xmlns:a16="http://schemas.microsoft.com/office/drawing/2014/main" id="{3445288A-D169-4374-BCFD-917DD04B2B1E}"/>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ZA" dirty="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734501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9" name="Content Placeholder 3">
            <a:extLst>
              <a:ext uri="{FF2B5EF4-FFF2-40B4-BE49-F238E27FC236}">
                <a16:creationId xmlns:a16="http://schemas.microsoft.com/office/drawing/2014/main" id="{2CD5709C-84DE-45F3-AE9B-8B6FD7134AB5}"/>
              </a:ext>
            </a:extLst>
          </p:cNvPr>
          <p:cNvSpPr>
            <a:spLocks noGrp="1"/>
          </p:cNvSpPr>
          <p:nvPr>
            <p:ph sz="half" idx="2"/>
          </p:nvPr>
        </p:nvSpPr>
        <p:spPr>
          <a:xfrm>
            <a:off x="6299886" y="1511250"/>
            <a:ext cx="5460114" cy="46657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2">
            <a:extLst>
              <a:ext uri="{FF2B5EF4-FFF2-40B4-BE49-F238E27FC236}">
                <a16:creationId xmlns:a16="http://schemas.microsoft.com/office/drawing/2014/main" id="{36BB18B1-3B7F-4B18-A1C5-BB7DA443C63F}"/>
              </a:ext>
            </a:extLst>
          </p:cNvPr>
          <p:cNvSpPr>
            <a:spLocks noGrp="1"/>
          </p:cNvSpPr>
          <p:nvPr>
            <p:ph sz="half" idx="1"/>
          </p:nvPr>
        </p:nvSpPr>
        <p:spPr>
          <a:xfrm>
            <a:off x="456816" y="1511250"/>
            <a:ext cx="5460114" cy="46657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91552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15" name="Text Placeholder 2">
            <a:extLst>
              <a:ext uri="{FF2B5EF4-FFF2-40B4-BE49-F238E27FC236}">
                <a16:creationId xmlns:a16="http://schemas.microsoft.com/office/drawing/2014/main" id="{3419BDFB-8FC0-4B89-A29A-8EAC95E9AB99}"/>
              </a:ext>
            </a:extLst>
          </p:cNvPr>
          <p:cNvSpPr>
            <a:spLocks noGrp="1"/>
          </p:cNvSpPr>
          <p:nvPr>
            <p:ph type="body" idx="1"/>
          </p:nvPr>
        </p:nvSpPr>
        <p:spPr>
          <a:xfrm>
            <a:off x="431800" y="1511250"/>
            <a:ext cx="54849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8" name="Text Placeholder 4">
            <a:extLst>
              <a:ext uri="{FF2B5EF4-FFF2-40B4-BE49-F238E27FC236}">
                <a16:creationId xmlns:a16="http://schemas.microsoft.com/office/drawing/2014/main" id="{8E6C2CC0-9AB0-46E9-977A-EF923DCE7FAF}"/>
              </a:ext>
            </a:extLst>
          </p:cNvPr>
          <p:cNvSpPr>
            <a:spLocks noGrp="1"/>
          </p:cNvSpPr>
          <p:nvPr>
            <p:ph type="body" sz="quarter" idx="3"/>
          </p:nvPr>
        </p:nvSpPr>
        <p:spPr>
          <a:xfrm>
            <a:off x="6339334" y="1518287"/>
            <a:ext cx="54206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Content Placeholder 5">
            <a:extLst>
              <a:ext uri="{FF2B5EF4-FFF2-40B4-BE49-F238E27FC236}">
                <a16:creationId xmlns:a16="http://schemas.microsoft.com/office/drawing/2014/main" id="{28DF954C-A51E-4242-B83E-A826008F5C67}"/>
              </a:ext>
            </a:extLst>
          </p:cNvPr>
          <p:cNvSpPr>
            <a:spLocks noGrp="1"/>
          </p:cNvSpPr>
          <p:nvPr>
            <p:ph sz="quarter" idx="4"/>
          </p:nvPr>
        </p:nvSpPr>
        <p:spPr>
          <a:xfrm>
            <a:off x="6339334" y="2486989"/>
            <a:ext cx="5432666" cy="370267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Content Placeholder 3">
            <a:extLst>
              <a:ext uri="{FF2B5EF4-FFF2-40B4-BE49-F238E27FC236}">
                <a16:creationId xmlns:a16="http://schemas.microsoft.com/office/drawing/2014/main" id="{600E416E-6162-484A-BA4D-640FA83078A9}"/>
              </a:ext>
            </a:extLst>
          </p:cNvPr>
          <p:cNvSpPr>
            <a:spLocks noGrp="1"/>
          </p:cNvSpPr>
          <p:nvPr>
            <p:ph sz="half" idx="2"/>
          </p:nvPr>
        </p:nvSpPr>
        <p:spPr>
          <a:xfrm>
            <a:off x="431800" y="2486989"/>
            <a:ext cx="5491215" cy="370267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1602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3932237" cy="1600199"/>
          </a:xfrm>
        </p:spPr>
        <p:txBody>
          <a:bodyPr vert="horz" lIns="0" tIns="0" rIns="0" bIns="0" rtlCol="0" anchor="b">
            <a:noAutofit/>
          </a:bodyPr>
          <a:lstStyle>
            <a:lvl1pPr>
              <a:defRPr lang="en-ZA" dirty="0"/>
            </a:lvl1pPr>
          </a:lstStyle>
          <a:p>
            <a:pPr marL="0" lvl="0"/>
            <a:r>
              <a:rPr lang="en-ZA" dirty="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20" name="Text Placeholder 3">
            <a:extLst>
              <a:ext uri="{FF2B5EF4-FFF2-40B4-BE49-F238E27FC236}">
                <a16:creationId xmlns:a16="http://schemas.microsoft.com/office/drawing/2014/main" id="{C49FB4A2-B750-422F-96D2-A7C264295779}"/>
              </a:ext>
            </a:extLst>
          </p:cNvPr>
          <p:cNvSpPr>
            <a:spLocks noGrp="1"/>
          </p:cNvSpPr>
          <p:nvPr>
            <p:ph type="body" sz="half" idx="2"/>
          </p:nvPr>
        </p:nvSpPr>
        <p:spPr>
          <a:xfrm>
            <a:off x="434062" y="21343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21" name="Content Placeholder 2">
            <a:extLst>
              <a:ext uri="{FF2B5EF4-FFF2-40B4-BE49-F238E27FC236}">
                <a16:creationId xmlns:a16="http://schemas.microsoft.com/office/drawing/2014/main" id="{A8B59DDF-F2BC-491E-92E0-9D2C1398ECE5}"/>
              </a:ext>
            </a:extLst>
          </p:cNvPr>
          <p:cNvSpPr>
            <a:spLocks noGrp="1"/>
          </p:cNvSpPr>
          <p:nvPr>
            <p:ph idx="1"/>
          </p:nvPr>
        </p:nvSpPr>
        <p:spPr>
          <a:xfrm>
            <a:off x="5183188" y="431999"/>
            <a:ext cx="6544468" cy="5513889"/>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1229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3932237" cy="1600199"/>
          </a:xfrm>
        </p:spPr>
        <p:txBody>
          <a:bodyPr vert="horz" lIns="0" tIns="0" rIns="0" bIns="0" rtlCol="0" anchor="b">
            <a:noAutofit/>
          </a:bodyPr>
          <a:lstStyle>
            <a:lvl1pPr>
              <a:defRPr lang="en-ZA" dirty="0"/>
            </a:lvl1pPr>
          </a:lstStyle>
          <a:p>
            <a:pPr marL="0" lvl="0"/>
            <a:r>
              <a:rPr lang="en-ZA" dirty="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20" name="Text Placeholder 3">
            <a:extLst>
              <a:ext uri="{FF2B5EF4-FFF2-40B4-BE49-F238E27FC236}">
                <a16:creationId xmlns:a16="http://schemas.microsoft.com/office/drawing/2014/main" id="{C49FB4A2-B750-422F-96D2-A7C264295779}"/>
              </a:ext>
            </a:extLst>
          </p:cNvPr>
          <p:cNvSpPr>
            <a:spLocks noGrp="1"/>
          </p:cNvSpPr>
          <p:nvPr>
            <p:ph type="body" sz="half" idx="2"/>
          </p:nvPr>
        </p:nvSpPr>
        <p:spPr>
          <a:xfrm>
            <a:off x="434062" y="21343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6" name="Picture Placeholder 2">
            <a:extLst>
              <a:ext uri="{FF2B5EF4-FFF2-40B4-BE49-F238E27FC236}">
                <a16:creationId xmlns:a16="http://schemas.microsoft.com/office/drawing/2014/main" id="{0110E46C-B434-49FA-AA0E-D64E5786D280}"/>
              </a:ext>
            </a:extLst>
          </p:cNvPr>
          <p:cNvSpPr>
            <a:spLocks noGrp="1"/>
          </p:cNvSpPr>
          <p:nvPr>
            <p:ph type="pic" idx="1"/>
          </p:nvPr>
        </p:nvSpPr>
        <p:spPr>
          <a:xfrm>
            <a:off x="5183188" y="431999"/>
            <a:ext cx="6544468" cy="5513889"/>
          </a:xfrm>
          <a:prstGeom prst="roundRect">
            <a:avLst>
              <a:gd name="adj" fmla="val 5554"/>
            </a:avLst>
          </a:prstGeom>
        </p:spPr>
        <p:txBody>
          <a:bodyPr vert="horz" wrap="square" lIns="0" tIns="0" rIns="0" bIns="0" rtlCol="0" anchor="ctr">
            <a:noAutofit/>
          </a:bodyPr>
          <a:lstStyle>
            <a:lvl1pPr>
              <a:defRPr lang="en-US" sz="1200" i="1" dirty="0">
                <a:latin typeface="Times New Roman" panose="02020603050405020304" pitchFamily="18" charset="0"/>
                <a:cs typeface="Times New Roman" panose="02020603050405020304" pitchFamily="18" charset="0"/>
              </a:defRPr>
            </a:lvl1pPr>
          </a:lstStyle>
          <a:p>
            <a:pPr marL="0" lvl="0" indent="0" algn="ctr">
              <a:buNone/>
            </a:pPr>
            <a:r>
              <a:rPr lang="en-US" smtClean="0"/>
              <a:t>Click icon to add picture</a:t>
            </a:r>
            <a:endParaRPr lang="en-US" dirty="0"/>
          </a:p>
        </p:txBody>
      </p:sp>
    </p:spTree>
    <p:extLst>
      <p:ext uri="{BB962C8B-B14F-4D97-AF65-F5344CB8AC3E}">
        <p14:creationId xmlns:p14="http://schemas.microsoft.com/office/powerpoint/2010/main" val="66184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9A70B137-2503-4803-9F56-620A586FA494}"/>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dirty="0"/>
              <a:t>Insert or Drag &amp; Drop Photo</a:t>
            </a: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Click to edit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Tree>
    <p:extLst>
      <p:ext uri="{BB962C8B-B14F-4D97-AF65-F5344CB8AC3E}">
        <p14:creationId xmlns:p14="http://schemas.microsoft.com/office/powerpoint/2010/main" val="1334038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5" name="Freeform 5">
            <a:extLst>
              <a:ext uri="{FF2B5EF4-FFF2-40B4-BE49-F238E27FC236}">
                <a16:creationId xmlns:a16="http://schemas.microsoft.com/office/drawing/2014/main" id="{673FA99E-5E31-474E-8818-615B453CD89C}"/>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 name="Freeform 5">
            <a:extLst>
              <a:ext uri="{FF2B5EF4-FFF2-40B4-BE49-F238E27FC236}">
                <a16:creationId xmlns:a16="http://schemas.microsoft.com/office/drawing/2014/main" id="{BA0EE7FC-884E-43B5-B6D6-9156FBE9AB5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7" name="Freeform 5">
            <a:extLst>
              <a:ext uri="{FF2B5EF4-FFF2-40B4-BE49-F238E27FC236}">
                <a16:creationId xmlns:a16="http://schemas.microsoft.com/office/drawing/2014/main" id="{858C6DC6-901F-4F3E-97A4-1B55324C068B}"/>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ZA"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ZA" smtClean="0"/>
              <a:pPr/>
              <a:t>‹#›</a:t>
            </a:fld>
            <a:endParaRPr lang="en-ZA" dirty="0"/>
          </a:p>
        </p:txBody>
      </p:sp>
      <p:sp>
        <p:nvSpPr>
          <p:cNvPr id="9" name="Title 8">
            <a:extLst>
              <a:ext uri="{FF2B5EF4-FFF2-40B4-BE49-F238E27FC236}">
                <a16:creationId xmlns:a16="http://schemas.microsoft.com/office/drawing/2014/main" id="{790C5B8B-2AF3-42F3-B4F8-A806BB98ACA8}"/>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9134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5" name="Freeform 5">
            <a:extLst>
              <a:ext uri="{FF2B5EF4-FFF2-40B4-BE49-F238E27FC236}">
                <a16:creationId xmlns:a16="http://schemas.microsoft.com/office/drawing/2014/main" id="{673FA99E-5E31-474E-8818-615B453CD89C}"/>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 name="Freeform 5">
            <a:extLst>
              <a:ext uri="{FF2B5EF4-FFF2-40B4-BE49-F238E27FC236}">
                <a16:creationId xmlns:a16="http://schemas.microsoft.com/office/drawing/2014/main" id="{BA0EE7FC-884E-43B5-B6D6-9156FBE9AB5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7" name="Freeform 5">
            <a:extLst>
              <a:ext uri="{FF2B5EF4-FFF2-40B4-BE49-F238E27FC236}">
                <a16:creationId xmlns:a16="http://schemas.microsoft.com/office/drawing/2014/main" id="{858C6DC6-901F-4F3E-97A4-1B55324C068B}"/>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ZA"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CE129D0-CB7B-444C-AF89-B1CB663E3679}"/>
              </a:ext>
            </a:extLst>
          </p:cNvPr>
          <p:cNvSpPr>
            <a:spLocks noGrp="1"/>
          </p:cNvSpPr>
          <p:nvPr>
            <p:ph type="pic" sz="quarter" idx="13" hasCustomPrompt="1"/>
          </p:nvPr>
        </p:nvSpPr>
        <p:spPr>
          <a:xfrm>
            <a:off x="0" y="418374"/>
            <a:ext cx="8687356" cy="6439627"/>
          </a:xfrm>
          <a:custGeom>
            <a:avLst/>
            <a:gdLst>
              <a:gd name="connsiteX0" fmla="*/ 0 w 8687356"/>
              <a:gd name="connsiteY0" fmla="*/ 5592682 h 6439627"/>
              <a:gd name="connsiteX1" fmla="*/ 186296 w 8687356"/>
              <a:gd name="connsiteY1" fmla="*/ 5593149 h 6439627"/>
              <a:gd name="connsiteX2" fmla="*/ 1348900 w 8687356"/>
              <a:gd name="connsiteY2" fmla="*/ 5596063 h 6439627"/>
              <a:gd name="connsiteX3" fmla="*/ 1800991 w 8687356"/>
              <a:gd name="connsiteY3" fmla="*/ 5851702 h 6439627"/>
              <a:gd name="connsiteX4" fmla="*/ 2106366 w 8687356"/>
              <a:gd name="connsiteY4" fmla="*/ 6380627 h 6439627"/>
              <a:gd name="connsiteX5" fmla="*/ 2140430 w 8687356"/>
              <a:gd name="connsiteY5" fmla="*/ 6439627 h 6439627"/>
              <a:gd name="connsiteX6" fmla="*/ 0 w 8687356"/>
              <a:gd name="connsiteY6" fmla="*/ 6439627 h 6439627"/>
              <a:gd name="connsiteX7" fmla="*/ 693821 w 8687356"/>
              <a:gd name="connsiteY7" fmla="*/ 3646328 h 6439627"/>
              <a:gd name="connsiteX8" fmla="*/ 1586357 w 8687356"/>
              <a:gd name="connsiteY8" fmla="*/ 3648566 h 6439627"/>
              <a:gd name="connsiteX9" fmla="*/ 1724950 w 8687356"/>
              <a:gd name="connsiteY9" fmla="*/ 3726935 h 6439627"/>
              <a:gd name="connsiteX10" fmla="*/ 2172189 w 8687356"/>
              <a:gd name="connsiteY10" fmla="*/ 4501577 h 6439627"/>
              <a:gd name="connsiteX11" fmla="*/ 2171729 w 8687356"/>
              <a:gd name="connsiteY11" fmla="*/ 4662459 h 6439627"/>
              <a:gd name="connsiteX12" fmla="*/ 1726432 w 8687356"/>
              <a:gd name="connsiteY12" fmla="*/ 5434863 h 6439627"/>
              <a:gd name="connsiteX13" fmla="*/ 1589746 w 8687356"/>
              <a:gd name="connsiteY13" fmla="*/ 5513779 h 6439627"/>
              <a:gd name="connsiteX14" fmla="*/ 698177 w 8687356"/>
              <a:gd name="connsiteY14" fmla="*/ 5513215 h 6439627"/>
              <a:gd name="connsiteX15" fmla="*/ 558617 w 8687356"/>
              <a:gd name="connsiteY15" fmla="*/ 5433172 h 6439627"/>
              <a:gd name="connsiteX16" fmla="*/ 111378 w 8687356"/>
              <a:gd name="connsiteY16" fmla="*/ 4658531 h 6439627"/>
              <a:gd name="connsiteX17" fmla="*/ 112805 w 8687356"/>
              <a:gd name="connsiteY17" fmla="*/ 4499321 h 6439627"/>
              <a:gd name="connsiteX18" fmla="*/ 557135 w 8687356"/>
              <a:gd name="connsiteY18" fmla="*/ 3725244 h 6439627"/>
              <a:gd name="connsiteX19" fmla="*/ 693821 w 8687356"/>
              <a:gd name="connsiteY19" fmla="*/ 3646328 h 6439627"/>
              <a:gd name="connsiteX20" fmla="*/ 1975378 w 8687356"/>
              <a:gd name="connsiteY20" fmla="*/ 3263784 h 6439627"/>
              <a:gd name="connsiteX21" fmla="*/ 2292917 w 8687356"/>
              <a:gd name="connsiteY21" fmla="*/ 3264581 h 6439627"/>
              <a:gd name="connsiteX22" fmla="*/ 2342225 w 8687356"/>
              <a:gd name="connsiteY22" fmla="*/ 3292462 h 6439627"/>
              <a:gd name="connsiteX23" fmla="*/ 2501341 w 8687356"/>
              <a:gd name="connsiteY23" fmla="*/ 3568059 h 6439627"/>
              <a:gd name="connsiteX24" fmla="*/ 2501177 w 8687356"/>
              <a:gd name="connsiteY24" fmla="*/ 3625297 h 6439627"/>
              <a:gd name="connsiteX25" fmla="*/ 2342753 w 8687356"/>
              <a:gd name="connsiteY25" fmla="*/ 3900096 h 6439627"/>
              <a:gd name="connsiteX26" fmla="*/ 2294123 w 8687356"/>
              <a:gd name="connsiteY26" fmla="*/ 3928173 h 6439627"/>
              <a:gd name="connsiteX27" fmla="*/ 1976927 w 8687356"/>
              <a:gd name="connsiteY27" fmla="*/ 3927972 h 6439627"/>
              <a:gd name="connsiteX28" fmla="*/ 1927275 w 8687356"/>
              <a:gd name="connsiteY28" fmla="*/ 3899495 h 6439627"/>
              <a:gd name="connsiteX29" fmla="*/ 1768160 w 8687356"/>
              <a:gd name="connsiteY29" fmla="*/ 3623899 h 6439627"/>
              <a:gd name="connsiteX30" fmla="*/ 1768668 w 8687356"/>
              <a:gd name="connsiteY30" fmla="*/ 3567256 h 6439627"/>
              <a:gd name="connsiteX31" fmla="*/ 1926748 w 8687356"/>
              <a:gd name="connsiteY31" fmla="*/ 3291861 h 6439627"/>
              <a:gd name="connsiteX32" fmla="*/ 1975378 w 8687356"/>
              <a:gd name="connsiteY32" fmla="*/ 3263784 h 6439627"/>
              <a:gd name="connsiteX33" fmla="*/ 2130702 w 8687356"/>
              <a:gd name="connsiteY33" fmla="*/ 2828022 h 6439627"/>
              <a:gd name="connsiteX34" fmla="*/ 2298374 w 8687356"/>
              <a:gd name="connsiteY34" fmla="*/ 2828442 h 6439627"/>
              <a:gd name="connsiteX35" fmla="*/ 2324410 w 8687356"/>
              <a:gd name="connsiteY35" fmla="*/ 2843165 h 6439627"/>
              <a:gd name="connsiteX36" fmla="*/ 2408429 w 8687356"/>
              <a:gd name="connsiteY36" fmla="*/ 2988689 h 6439627"/>
              <a:gd name="connsiteX37" fmla="*/ 2408342 w 8687356"/>
              <a:gd name="connsiteY37" fmla="*/ 3018913 h 6439627"/>
              <a:gd name="connsiteX38" fmla="*/ 2324689 w 8687356"/>
              <a:gd name="connsiteY38" fmla="*/ 3164017 h 6439627"/>
              <a:gd name="connsiteX39" fmla="*/ 2299011 w 8687356"/>
              <a:gd name="connsiteY39" fmla="*/ 3178842 h 6439627"/>
              <a:gd name="connsiteX40" fmla="*/ 2131520 w 8687356"/>
              <a:gd name="connsiteY40" fmla="*/ 3178736 h 6439627"/>
              <a:gd name="connsiteX41" fmla="*/ 2105302 w 8687356"/>
              <a:gd name="connsiteY41" fmla="*/ 3163699 h 6439627"/>
              <a:gd name="connsiteX42" fmla="*/ 2021284 w 8687356"/>
              <a:gd name="connsiteY42" fmla="*/ 3018175 h 6439627"/>
              <a:gd name="connsiteX43" fmla="*/ 2021552 w 8687356"/>
              <a:gd name="connsiteY43" fmla="*/ 2988265 h 6439627"/>
              <a:gd name="connsiteX44" fmla="*/ 2105024 w 8687356"/>
              <a:gd name="connsiteY44" fmla="*/ 2842847 h 6439627"/>
              <a:gd name="connsiteX45" fmla="*/ 2130702 w 8687356"/>
              <a:gd name="connsiteY45" fmla="*/ 2828022 h 6439627"/>
              <a:gd name="connsiteX46" fmla="*/ 3794942 w 8687356"/>
              <a:gd name="connsiteY46" fmla="*/ 2543905 h 6439627"/>
              <a:gd name="connsiteX47" fmla="*/ 6706383 w 8687356"/>
              <a:gd name="connsiteY47" fmla="*/ 2551204 h 6439627"/>
              <a:gd name="connsiteX48" fmla="*/ 7158474 w 8687356"/>
              <a:gd name="connsiteY48" fmla="*/ 2806842 h 6439627"/>
              <a:gd name="connsiteX49" fmla="*/ 8617364 w 8687356"/>
              <a:gd name="connsiteY49" fmla="*/ 5333715 h 6439627"/>
              <a:gd name="connsiteX50" fmla="*/ 8615859 w 8687356"/>
              <a:gd name="connsiteY50" fmla="*/ 5858514 h 6439627"/>
              <a:gd name="connsiteX51" fmla="*/ 8311811 w 8687356"/>
              <a:gd name="connsiteY51" fmla="*/ 6385912 h 6439627"/>
              <a:gd name="connsiteX52" fmla="*/ 8280844 w 8687356"/>
              <a:gd name="connsiteY52" fmla="*/ 6439627 h 6439627"/>
              <a:gd name="connsiteX53" fmla="*/ 2237916 w 8687356"/>
              <a:gd name="connsiteY53" fmla="*/ 6439627 h 6439627"/>
              <a:gd name="connsiteX54" fmla="*/ 2151815 w 8687356"/>
              <a:gd name="connsiteY54" fmla="*/ 6290497 h 6439627"/>
              <a:gd name="connsiteX55" fmla="*/ 1895013 w 8687356"/>
              <a:gd name="connsiteY55" fmla="*/ 5845703 h 6439627"/>
              <a:gd name="connsiteX56" fmla="*/ 1899669 w 8687356"/>
              <a:gd name="connsiteY56" fmla="*/ 5326361 h 6439627"/>
              <a:gd name="connsiteX57" fmla="*/ 3349069 w 8687356"/>
              <a:gd name="connsiteY57" fmla="*/ 2801330 h 6439627"/>
              <a:gd name="connsiteX58" fmla="*/ 3794942 w 8687356"/>
              <a:gd name="connsiteY58" fmla="*/ 2543905 h 6439627"/>
              <a:gd name="connsiteX59" fmla="*/ 634940 w 8687356"/>
              <a:gd name="connsiteY59" fmla="*/ 2395105 h 6439627"/>
              <a:gd name="connsiteX60" fmla="*/ 1188015 w 8687356"/>
              <a:gd name="connsiteY60" fmla="*/ 2396492 h 6439627"/>
              <a:gd name="connsiteX61" fmla="*/ 1273897 w 8687356"/>
              <a:gd name="connsiteY61" fmla="*/ 2445054 h 6439627"/>
              <a:gd name="connsiteX62" fmla="*/ 1551037 w 8687356"/>
              <a:gd name="connsiteY62" fmla="*/ 2925075 h 6439627"/>
              <a:gd name="connsiteX63" fmla="*/ 1550752 w 8687356"/>
              <a:gd name="connsiteY63" fmla="*/ 3024769 h 6439627"/>
              <a:gd name="connsiteX64" fmla="*/ 1274816 w 8687356"/>
              <a:gd name="connsiteY64" fmla="*/ 3503403 h 6439627"/>
              <a:gd name="connsiteX65" fmla="*/ 1190116 w 8687356"/>
              <a:gd name="connsiteY65" fmla="*/ 3552304 h 6439627"/>
              <a:gd name="connsiteX66" fmla="*/ 637639 w 8687356"/>
              <a:gd name="connsiteY66" fmla="*/ 3551955 h 6439627"/>
              <a:gd name="connsiteX67" fmla="*/ 551158 w 8687356"/>
              <a:gd name="connsiteY67" fmla="*/ 3502355 h 6439627"/>
              <a:gd name="connsiteX68" fmla="*/ 274018 w 8687356"/>
              <a:gd name="connsiteY68" fmla="*/ 3022335 h 6439627"/>
              <a:gd name="connsiteX69" fmla="*/ 274903 w 8687356"/>
              <a:gd name="connsiteY69" fmla="*/ 2923678 h 6439627"/>
              <a:gd name="connsiteX70" fmla="*/ 550240 w 8687356"/>
              <a:gd name="connsiteY70" fmla="*/ 2444007 h 6439627"/>
              <a:gd name="connsiteX71" fmla="*/ 634940 w 8687356"/>
              <a:gd name="connsiteY71" fmla="*/ 2395105 h 6439627"/>
              <a:gd name="connsiteX72" fmla="*/ 2521339 w 8687356"/>
              <a:gd name="connsiteY72" fmla="*/ 1975621 h 6439627"/>
              <a:gd name="connsiteX73" fmla="*/ 2985874 w 8687356"/>
              <a:gd name="connsiteY73" fmla="*/ 1976785 h 6439627"/>
              <a:gd name="connsiteX74" fmla="*/ 3058007 w 8687356"/>
              <a:gd name="connsiteY74" fmla="*/ 2017574 h 6439627"/>
              <a:gd name="connsiteX75" fmla="*/ 3290779 w 8687356"/>
              <a:gd name="connsiteY75" fmla="*/ 2420748 h 6439627"/>
              <a:gd name="connsiteX76" fmla="*/ 3290540 w 8687356"/>
              <a:gd name="connsiteY76" fmla="*/ 2504482 h 6439627"/>
              <a:gd name="connsiteX77" fmla="*/ 3058778 w 8687356"/>
              <a:gd name="connsiteY77" fmla="*/ 2906492 h 6439627"/>
              <a:gd name="connsiteX78" fmla="*/ 2987637 w 8687356"/>
              <a:gd name="connsiteY78" fmla="*/ 2947565 h 6439627"/>
              <a:gd name="connsiteX79" fmla="*/ 2523606 w 8687356"/>
              <a:gd name="connsiteY79" fmla="*/ 2947271 h 6439627"/>
              <a:gd name="connsiteX80" fmla="*/ 2450970 w 8687356"/>
              <a:gd name="connsiteY80" fmla="*/ 2905612 h 6439627"/>
              <a:gd name="connsiteX81" fmla="*/ 2218197 w 8687356"/>
              <a:gd name="connsiteY81" fmla="*/ 2502438 h 6439627"/>
              <a:gd name="connsiteX82" fmla="*/ 2218941 w 8687356"/>
              <a:gd name="connsiteY82" fmla="*/ 2419574 h 6439627"/>
              <a:gd name="connsiteX83" fmla="*/ 2450199 w 8687356"/>
              <a:gd name="connsiteY83" fmla="*/ 2016694 h 6439627"/>
              <a:gd name="connsiteX84" fmla="*/ 2521339 w 8687356"/>
              <a:gd name="connsiteY84" fmla="*/ 1975621 h 6439627"/>
              <a:gd name="connsiteX85" fmla="*/ 3564142 w 8687356"/>
              <a:gd name="connsiteY85" fmla="*/ 34 h 6439627"/>
              <a:gd name="connsiteX86" fmla="*/ 4738405 w 8687356"/>
              <a:gd name="connsiteY86" fmla="*/ 2977 h 6439627"/>
              <a:gd name="connsiteX87" fmla="*/ 4920745 w 8687356"/>
              <a:gd name="connsiteY87" fmla="*/ 106084 h 6439627"/>
              <a:gd name="connsiteX88" fmla="*/ 5509155 w 8687356"/>
              <a:gd name="connsiteY88" fmla="*/ 1125240 h 6439627"/>
              <a:gd name="connsiteX89" fmla="*/ 5508549 w 8687356"/>
              <a:gd name="connsiteY89" fmla="*/ 1336906 h 6439627"/>
              <a:gd name="connsiteX90" fmla="*/ 4922696 w 8687356"/>
              <a:gd name="connsiteY90" fmla="*/ 2353119 h 6439627"/>
              <a:gd name="connsiteX91" fmla="*/ 4742864 w 8687356"/>
              <a:gd name="connsiteY91" fmla="*/ 2456945 h 6439627"/>
              <a:gd name="connsiteX92" fmla="*/ 3569871 w 8687356"/>
              <a:gd name="connsiteY92" fmla="*/ 2456203 h 6439627"/>
              <a:gd name="connsiteX93" fmla="*/ 3386259 w 8687356"/>
              <a:gd name="connsiteY93" fmla="*/ 2350896 h 6439627"/>
              <a:gd name="connsiteX94" fmla="*/ 2797848 w 8687356"/>
              <a:gd name="connsiteY94" fmla="*/ 1331739 h 6439627"/>
              <a:gd name="connsiteX95" fmla="*/ 2799727 w 8687356"/>
              <a:gd name="connsiteY95" fmla="*/ 1122274 h 6439627"/>
              <a:gd name="connsiteX96" fmla="*/ 3384310 w 8687356"/>
              <a:gd name="connsiteY96" fmla="*/ 103860 h 6439627"/>
              <a:gd name="connsiteX97" fmla="*/ 3564142 w 8687356"/>
              <a:gd name="connsiteY97" fmla="*/ 34 h 64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687356" h="6439627">
                <a:moveTo>
                  <a:pt x="0" y="5592682"/>
                </a:moveTo>
                <a:lnTo>
                  <a:pt x="186296" y="5593149"/>
                </a:lnTo>
                <a:cubicBezTo>
                  <a:pt x="510155" y="5593961"/>
                  <a:pt x="893987" y="5594923"/>
                  <a:pt x="1348900" y="5596063"/>
                </a:cubicBezTo>
                <a:cubicBezTo>
                  <a:pt x="1534387" y="5590847"/>
                  <a:pt x="1709614" y="5693431"/>
                  <a:pt x="1800991" y="5851702"/>
                </a:cubicBezTo>
                <a:cubicBezTo>
                  <a:pt x="1800991" y="5851702"/>
                  <a:pt x="1800991" y="5851702"/>
                  <a:pt x="2106366" y="6380627"/>
                </a:cubicBezTo>
                <a:lnTo>
                  <a:pt x="2140430" y="6439627"/>
                </a:lnTo>
                <a:lnTo>
                  <a:pt x="0" y="6439627"/>
                </a:lnTo>
                <a:close/>
                <a:moveTo>
                  <a:pt x="693821" y="3646328"/>
                </a:moveTo>
                <a:cubicBezTo>
                  <a:pt x="693821" y="3646328"/>
                  <a:pt x="693821" y="3646328"/>
                  <a:pt x="1586357" y="3648566"/>
                </a:cubicBezTo>
                <a:cubicBezTo>
                  <a:pt x="1643220" y="3646968"/>
                  <a:pt x="1696937" y="3678416"/>
                  <a:pt x="1724950" y="3726935"/>
                </a:cubicBezTo>
                <a:cubicBezTo>
                  <a:pt x="1724950" y="3726935"/>
                  <a:pt x="1724950" y="3726935"/>
                  <a:pt x="2172189" y="4501577"/>
                </a:cubicBezTo>
                <a:cubicBezTo>
                  <a:pt x="2201168" y="4551769"/>
                  <a:pt x="2200578" y="4612341"/>
                  <a:pt x="2171729" y="4662459"/>
                </a:cubicBezTo>
                <a:cubicBezTo>
                  <a:pt x="2171729" y="4662459"/>
                  <a:pt x="2171729" y="4662459"/>
                  <a:pt x="1726432" y="5434863"/>
                </a:cubicBezTo>
                <a:cubicBezTo>
                  <a:pt x="1699249" y="5484020"/>
                  <a:pt x="1645909" y="5514815"/>
                  <a:pt x="1589746" y="5513779"/>
                </a:cubicBezTo>
                <a:cubicBezTo>
                  <a:pt x="1589746" y="5513779"/>
                  <a:pt x="1589746" y="5513779"/>
                  <a:pt x="698177" y="5513215"/>
                </a:cubicBezTo>
                <a:cubicBezTo>
                  <a:pt x="640348" y="5513140"/>
                  <a:pt x="587596" y="5483366"/>
                  <a:pt x="558617" y="5433172"/>
                </a:cubicBezTo>
                <a:cubicBezTo>
                  <a:pt x="558617" y="5433172"/>
                  <a:pt x="558617" y="5433172"/>
                  <a:pt x="111378" y="4658531"/>
                </a:cubicBezTo>
                <a:cubicBezTo>
                  <a:pt x="83365" y="4610012"/>
                  <a:pt x="82990" y="4547767"/>
                  <a:pt x="112805" y="4499321"/>
                </a:cubicBezTo>
                <a:cubicBezTo>
                  <a:pt x="112805" y="4499321"/>
                  <a:pt x="112805" y="4499321"/>
                  <a:pt x="557135" y="3725244"/>
                </a:cubicBezTo>
                <a:cubicBezTo>
                  <a:pt x="584319" y="3676088"/>
                  <a:pt x="637659" y="3645292"/>
                  <a:pt x="693821" y="3646328"/>
                </a:cubicBezTo>
                <a:close/>
                <a:moveTo>
                  <a:pt x="1975378" y="3263784"/>
                </a:moveTo>
                <a:cubicBezTo>
                  <a:pt x="1975378" y="3263784"/>
                  <a:pt x="1975378" y="3263784"/>
                  <a:pt x="2292917" y="3264581"/>
                </a:cubicBezTo>
                <a:cubicBezTo>
                  <a:pt x="2313148" y="3264012"/>
                  <a:pt x="2332259" y="3275200"/>
                  <a:pt x="2342225" y="3292462"/>
                </a:cubicBezTo>
                <a:cubicBezTo>
                  <a:pt x="2342225" y="3292462"/>
                  <a:pt x="2342225" y="3292462"/>
                  <a:pt x="2501341" y="3568059"/>
                </a:cubicBezTo>
                <a:cubicBezTo>
                  <a:pt x="2511651" y="3585916"/>
                  <a:pt x="2511441" y="3607466"/>
                  <a:pt x="2501177" y="3625297"/>
                </a:cubicBezTo>
                <a:cubicBezTo>
                  <a:pt x="2501177" y="3625297"/>
                  <a:pt x="2501177" y="3625297"/>
                  <a:pt x="2342753" y="3900096"/>
                </a:cubicBezTo>
                <a:cubicBezTo>
                  <a:pt x="2333082" y="3917585"/>
                  <a:pt x="2314104" y="3928542"/>
                  <a:pt x="2294123" y="3928173"/>
                </a:cubicBezTo>
                <a:cubicBezTo>
                  <a:pt x="2294123" y="3928173"/>
                  <a:pt x="2294123" y="3928173"/>
                  <a:pt x="1976927" y="3927972"/>
                </a:cubicBezTo>
                <a:cubicBezTo>
                  <a:pt x="1956353" y="3927946"/>
                  <a:pt x="1937585" y="3917353"/>
                  <a:pt x="1927275" y="3899495"/>
                </a:cubicBezTo>
                <a:cubicBezTo>
                  <a:pt x="1927275" y="3899495"/>
                  <a:pt x="1927275" y="3899495"/>
                  <a:pt x="1768160" y="3623899"/>
                </a:cubicBezTo>
                <a:cubicBezTo>
                  <a:pt x="1758193" y="3606636"/>
                  <a:pt x="1758060" y="3584492"/>
                  <a:pt x="1768668" y="3567256"/>
                </a:cubicBezTo>
                <a:cubicBezTo>
                  <a:pt x="1768668" y="3567256"/>
                  <a:pt x="1768668" y="3567256"/>
                  <a:pt x="1926748" y="3291861"/>
                </a:cubicBezTo>
                <a:cubicBezTo>
                  <a:pt x="1936419" y="3274372"/>
                  <a:pt x="1955397" y="3263416"/>
                  <a:pt x="1975378" y="3263784"/>
                </a:cubicBezTo>
                <a:close/>
                <a:moveTo>
                  <a:pt x="2130702" y="2828022"/>
                </a:moveTo>
                <a:cubicBezTo>
                  <a:pt x="2130702" y="2828022"/>
                  <a:pt x="2130702" y="2828022"/>
                  <a:pt x="2298374" y="2828442"/>
                </a:cubicBezTo>
                <a:cubicBezTo>
                  <a:pt x="2309057" y="2828143"/>
                  <a:pt x="2319148" y="2834050"/>
                  <a:pt x="2324410" y="2843165"/>
                </a:cubicBezTo>
                <a:cubicBezTo>
                  <a:pt x="2324410" y="2843165"/>
                  <a:pt x="2324410" y="2843165"/>
                  <a:pt x="2408429" y="2988689"/>
                </a:cubicBezTo>
                <a:cubicBezTo>
                  <a:pt x="2413873" y="2998119"/>
                  <a:pt x="2413762" y="3009498"/>
                  <a:pt x="2408342" y="3018913"/>
                </a:cubicBezTo>
                <a:cubicBezTo>
                  <a:pt x="2408342" y="3018913"/>
                  <a:pt x="2408342" y="3018913"/>
                  <a:pt x="2324689" y="3164017"/>
                </a:cubicBezTo>
                <a:cubicBezTo>
                  <a:pt x="2319583" y="3173251"/>
                  <a:pt x="2309561" y="3179037"/>
                  <a:pt x="2299011" y="3178842"/>
                </a:cubicBezTo>
                <a:cubicBezTo>
                  <a:pt x="2299011" y="3178842"/>
                  <a:pt x="2299011" y="3178842"/>
                  <a:pt x="2131520" y="3178736"/>
                </a:cubicBezTo>
                <a:cubicBezTo>
                  <a:pt x="2120657" y="3178722"/>
                  <a:pt x="2110746" y="3173129"/>
                  <a:pt x="2105302" y="3163699"/>
                </a:cubicBezTo>
                <a:cubicBezTo>
                  <a:pt x="2105302" y="3163699"/>
                  <a:pt x="2105302" y="3163699"/>
                  <a:pt x="2021284" y="3018175"/>
                </a:cubicBezTo>
                <a:cubicBezTo>
                  <a:pt x="2016021" y="3009060"/>
                  <a:pt x="2015951" y="2997367"/>
                  <a:pt x="2021552" y="2988265"/>
                </a:cubicBezTo>
                <a:cubicBezTo>
                  <a:pt x="2021552" y="2988265"/>
                  <a:pt x="2021552" y="2988265"/>
                  <a:pt x="2105024" y="2842847"/>
                </a:cubicBezTo>
                <a:cubicBezTo>
                  <a:pt x="2110131" y="2833613"/>
                  <a:pt x="2120152" y="2827827"/>
                  <a:pt x="2130702" y="2828022"/>
                </a:cubicBezTo>
                <a:close/>
                <a:moveTo>
                  <a:pt x="3794942" y="2543905"/>
                </a:moveTo>
                <a:cubicBezTo>
                  <a:pt x="3794942" y="2543905"/>
                  <a:pt x="3794942" y="2543905"/>
                  <a:pt x="6706383" y="2551204"/>
                </a:cubicBezTo>
                <a:cubicBezTo>
                  <a:pt x="6891871" y="2545988"/>
                  <a:pt x="7067096" y="2648572"/>
                  <a:pt x="7158474" y="2806842"/>
                </a:cubicBezTo>
                <a:cubicBezTo>
                  <a:pt x="7158474" y="2806842"/>
                  <a:pt x="7158474" y="2806842"/>
                  <a:pt x="8617364" y="5333715"/>
                </a:cubicBezTo>
                <a:cubicBezTo>
                  <a:pt x="8711893" y="5497443"/>
                  <a:pt x="8709969" y="5695027"/>
                  <a:pt x="8615859" y="5858514"/>
                </a:cubicBezTo>
                <a:cubicBezTo>
                  <a:pt x="8615859" y="5858514"/>
                  <a:pt x="8615859" y="5858514"/>
                  <a:pt x="8311811" y="6385912"/>
                </a:cubicBezTo>
                <a:lnTo>
                  <a:pt x="8280844" y="6439627"/>
                </a:lnTo>
                <a:lnTo>
                  <a:pt x="2237916" y="6439627"/>
                </a:lnTo>
                <a:lnTo>
                  <a:pt x="2151815" y="6290497"/>
                </a:lnTo>
                <a:cubicBezTo>
                  <a:pt x="2071676" y="6151692"/>
                  <a:pt x="1986194" y="6003633"/>
                  <a:pt x="1895013" y="5845703"/>
                </a:cubicBezTo>
                <a:cubicBezTo>
                  <a:pt x="1803636" y="5687432"/>
                  <a:pt x="1802408" y="5484390"/>
                  <a:pt x="1899669" y="5326361"/>
                </a:cubicBezTo>
                <a:cubicBezTo>
                  <a:pt x="1899669" y="5326361"/>
                  <a:pt x="1899669" y="5326361"/>
                  <a:pt x="3349069" y="2801330"/>
                </a:cubicBezTo>
                <a:cubicBezTo>
                  <a:pt x="3437742" y="2640982"/>
                  <a:pt x="3611741" y="2540524"/>
                  <a:pt x="3794942" y="2543905"/>
                </a:cubicBezTo>
                <a:close/>
                <a:moveTo>
                  <a:pt x="634940" y="2395105"/>
                </a:moveTo>
                <a:cubicBezTo>
                  <a:pt x="634940" y="2395105"/>
                  <a:pt x="634940" y="2395105"/>
                  <a:pt x="1188015" y="2396492"/>
                </a:cubicBezTo>
                <a:cubicBezTo>
                  <a:pt x="1223252" y="2395501"/>
                  <a:pt x="1256539" y="2414988"/>
                  <a:pt x="1273897" y="2445054"/>
                </a:cubicBezTo>
                <a:cubicBezTo>
                  <a:pt x="1273897" y="2445054"/>
                  <a:pt x="1273897" y="2445054"/>
                  <a:pt x="1551037" y="2925075"/>
                </a:cubicBezTo>
                <a:cubicBezTo>
                  <a:pt x="1568994" y="2956177"/>
                  <a:pt x="1568629" y="2993712"/>
                  <a:pt x="1550752" y="3024769"/>
                </a:cubicBezTo>
                <a:cubicBezTo>
                  <a:pt x="1550752" y="3024769"/>
                  <a:pt x="1550752" y="3024769"/>
                  <a:pt x="1274816" y="3503403"/>
                </a:cubicBezTo>
                <a:cubicBezTo>
                  <a:pt x="1257971" y="3533863"/>
                  <a:pt x="1224917" y="3552947"/>
                  <a:pt x="1190116" y="3552304"/>
                </a:cubicBezTo>
                <a:cubicBezTo>
                  <a:pt x="1190116" y="3552304"/>
                  <a:pt x="1190116" y="3552304"/>
                  <a:pt x="637639" y="3551955"/>
                </a:cubicBezTo>
                <a:cubicBezTo>
                  <a:pt x="601804" y="3551909"/>
                  <a:pt x="569115" y="3533458"/>
                  <a:pt x="551158" y="3502355"/>
                </a:cubicBezTo>
                <a:cubicBezTo>
                  <a:pt x="551158" y="3502355"/>
                  <a:pt x="551158" y="3502355"/>
                  <a:pt x="274018" y="3022335"/>
                </a:cubicBezTo>
                <a:cubicBezTo>
                  <a:pt x="256660" y="2992269"/>
                  <a:pt x="256426" y="2953698"/>
                  <a:pt x="274903" y="2923678"/>
                </a:cubicBezTo>
                <a:cubicBezTo>
                  <a:pt x="274903" y="2923678"/>
                  <a:pt x="274903" y="2923678"/>
                  <a:pt x="550240" y="2444007"/>
                </a:cubicBezTo>
                <a:cubicBezTo>
                  <a:pt x="567085" y="2413547"/>
                  <a:pt x="600139" y="2394463"/>
                  <a:pt x="634940" y="2395105"/>
                </a:cubicBezTo>
                <a:close/>
                <a:moveTo>
                  <a:pt x="2521339" y="1975621"/>
                </a:moveTo>
                <a:cubicBezTo>
                  <a:pt x="2521339" y="1975621"/>
                  <a:pt x="2521339" y="1975621"/>
                  <a:pt x="2985874" y="1976785"/>
                </a:cubicBezTo>
                <a:cubicBezTo>
                  <a:pt x="3015469" y="1975952"/>
                  <a:pt x="3043427" y="1992321"/>
                  <a:pt x="3058007" y="2017574"/>
                </a:cubicBezTo>
                <a:cubicBezTo>
                  <a:pt x="3058007" y="2017574"/>
                  <a:pt x="3058007" y="2017574"/>
                  <a:pt x="3290779" y="2420748"/>
                </a:cubicBezTo>
                <a:cubicBezTo>
                  <a:pt x="3305862" y="2446871"/>
                  <a:pt x="3305555" y="2478396"/>
                  <a:pt x="3290540" y="2504482"/>
                </a:cubicBezTo>
                <a:cubicBezTo>
                  <a:pt x="3290540" y="2504482"/>
                  <a:pt x="3290540" y="2504482"/>
                  <a:pt x="3058778" y="2906492"/>
                </a:cubicBezTo>
                <a:cubicBezTo>
                  <a:pt x="3044630" y="2932076"/>
                  <a:pt x="3016868" y="2948104"/>
                  <a:pt x="2987637" y="2947565"/>
                </a:cubicBezTo>
                <a:cubicBezTo>
                  <a:pt x="2987637" y="2947565"/>
                  <a:pt x="2987637" y="2947565"/>
                  <a:pt x="2523606" y="2947271"/>
                </a:cubicBezTo>
                <a:cubicBezTo>
                  <a:pt x="2493508" y="2947232"/>
                  <a:pt x="2466052" y="2931735"/>
                  <a:pt x="2450970" y="2905612"/>
                </a:cubicBezTo>
                <a:cubicBezTo>
                  <a:pt x="2450970" y="2905612"/>
                  <a:pt x="2450970" y="2905612"/>
                  <a:pt x="2218197" y="2502438"/>
                </a:cubicBezTo>
                <a:cubicBezTo>
                  <a:pt x="2203617" y="2477185"/>
                  <a:pt x="2203422" y="2444788"/>
                  <a:pt x="2218941" y="2419574"/>
                </a:cubicBezTo>
                <a:cubicBezTo>
                  <a:pt x="2218941" y="2419574"/>
                  <a:pt x="2218941" y="2419574"/>
                  <a:pt x="2450199" y="2016694"/>
                </a:cubicBezTo>
                <a:cubicBezTo>
                  <a:pt x="2464347" y="1991110"/>
                  <a:pt x="2492109" y="1975081"/>
                  <a:pt x="2521339" y="1975621"/>
                </a:cubicBezTo>
                <a:close/>
                <a:moveTo>
                  <a:pt x="3564142" y="34"/>
                </a:moveTo>
                <a:cubicBezTo>
                  <a:pt x="3564142" y="34"/>
                  <a:pt x="3564142" y="34"/>
                  <a:pt x="4738405" y="2977"/>
                </a:cubicBezTo>
                <a:cubicBezTo>
                  <a:pt x="4813218" y="874"/>
                  <a:pt x="4883890" y="42249"/>
                  <a:pt x="4920745" y="106084"/>
                </a:cubicBezTo>
                <a:cubicBezTo>
                  <a:pt x="4920745" y="106084"/>
                  <a:pt x="4920745" y="106084"/>
                  <a:pt x="5509155" y="1125240"/>
                </a:cubicBezTo>
                <a:cubicBezTo>
                  <a:pt x="5547281" y="1191277"/>
                  <a:pt x="5546507" y="1270967"/>
                  <a:pt x="5508549" y="1336906"/>
                </a:cubicBezTo>
                <a:cubicBezTo>
                  <a:pt x="5508549" y="1336906"/>
                  <a:pt x="5508549" y="1336906"/>
                  <a:pt x="4922696" y="2353119"/>
                </a:cubicBezTo>
                <a:cubicBezTo>
                  <a:pt x="4886932" y="2417792"/>
                  <a:pt x="4816753" y="2458309"/>
                  <a:pt x="4742864" y="2456945"/>
                </a:cubicBezTo>
                <a:cubicBezTo>
                  <a:pt x="4742864" y="2456945"/>
                  <a:pt x="4742864" y="2456945"/>
                  <a:pt x="3569871" y="2456203"/>
                </a:cubicBezTo>
                <a:cubicBezTo>
                  <a:pt x="3493788" y="2456106"/>
                  <a:pt x="3424385" y="2416932"/>
                  <a:pt x="3386259" y="2350896"/>
                </a:cubicBezTo>
                <a:cubicBezTo>
                  <a:pt x="3386259" y="2350896"/>
                  <a:pt x="3386259" y="2350896"/>
                  <a:pt x="2797848" y="1331739"/>
                </a:cubicBezTo>
                <a:cubicBezTo>
                  <a:pt x="2760993" y="1267904"/>
                  <a:pt x="2760499" y="1186012"/>
                  <a:pt x="2799727" y="1122274"/>
                </a:cubicBezTo>
                <a:cubicBezTo>
                  <a:pt x="2799727" y="1122274"/>
                  <a:pt x="2799727" y="1122274"/>
                  <a:pt x="3384310" y="103860"/>
                </a:cubicBezTo>
                <a:cubicBezTo>
                  <a:pt x="3420073" y="39188"/>
                  <a:pt x="3490251" y="-1330"/>
                  <a:pt x="3564142" y="34"/>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dirty="0"/>
              <a:t>Insert or Drag &amp; Drop Photo</a:t>
            </a: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4081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Click to edit 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607300" y="43868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54517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7C90C9-77F3-4C3C-97F8-425EF81FB7A7}"/>
              </a:ext>
            </a:extLst>
          </p:cNvPr>
          <p:cNvSpPr>
            <a:spLocks noGrp="1"/>
          </p:cNvSpPr>
          <p:nvPr>
            <p:ph type="pic" sz="quarter" idx="13" hasCustomPrompt="1"/>
          </p:nvPr>
        </p:nvSpPr>
        <p:spPr>
          <a:xfrm>
            <a:off x="-1" y="0"/>
            <a:ext cx="11795125" cy="6858000"/>
          </a:xfrm>
          <a:custGeom>
            <a:avLst/>
            <a:gdLst>
              <a:gd name="connsiteX0" fmla="*/ 4729712 w 11795125"/>
              <a:gd name="connsiteY0" fmla="*/ 4417922 h 6858000"/>
              <a:gd name="connsiteX1" fmla="*/ 7234278 w 11795125"/>
              <a:gd name="connsiteY1" fmla="*/ 4419507 h 6858000"/>
              <a:gd name="connsiteX2" fmla="*/ 7626325 w 11795125"/>
              <a:gd name="connsiteY2" fmla="*/ 4644358 h 6858000"/>
              <a:gd name="connsiteX3" fmla="*/ 8882694 w 11795125"/>
              <a:gd name="connsiteY3" fmla="*/ 6820455 h 6858000"/>
              <a:gd name="connsiteX4" fmla="*/ 8898077 w 11795125"/>
              <a:gd name="connsiteY4" fmla="*/ 6858000 h 6858000"/>
              <a:gd name="connsiteX5" fmla="*/ 3070863 w 11795125"/>
              <a:gd name="connsiteY5" fmla="*/ 6858000 h 6858000"/>
              <a:gd name="connsiteX6" fmla="*/ 3094823 w 11795125"/>
              <a:gd name="connsiteY6" fmla="*/ 6809422 h 6858000"/>
              <a:gd name="connsiteX7" fmla="*/ 4345735 w 11795125"/>
              <a:gd name="connsiteY7" fmla="*/ 4639611 h 6858000"/>
              <a:gd name="connsiteX8" fmla="*/ 4729712 w 11795125"/>
              <a:gd name="connsiteY8" fmla="*/ 4417922 h 6858000"/>
              <a:gd name="connsiteX9" fmla="*/ 2031302 w 11795125"/>
              <a:gd name="connsiteY9" fmla="*/ 2039301 h 6858000"/>
              <a:gd name="connsiteX10" fmla="*/ 2747265 w 11795125"/>
              <a:gd name="connsiteY10" fmla="*/ 2039754 h 6858000"/>
              <a:gd name="connsiteX11" fmla="*/ 2859337 w 11795125"/>
              <a:gd name="connsiteY11" fmla="*/ 2104031 h 6858000"/>
              <a:gd name="connsiteX12" fmla="*/ 3218486 w 11795125"/>
              <a:gd name="connsiteY12" fmla="*/ 2726096 h 6858000"/>
              <a:gd name="connsiteX13" fmla="*/ 3217340 w 11795125"/>
              <a:gd name="connsiteY13" fmla="*/ 2853948 h 6858000"/>
              <a:gd name="connsiteX14" fmla="*/ 2860527 w 11795125"/>
              <a:gd name="connsiteY14" fmla="*/ 3475560 h 6858000"/>
              <a:gd name="connsiteX15" fmla="*/ 2750762 w 11795125"/>
              <a:gd name="connsiteY15" fmla="*/ 3538933 h 6858000"/>
              <a:gd name="connsiteX16" fmla="*/ 2034023 w 11795125"/>
              <a:gd name="connsiteY16" fmla="*/ 3537136 h 6858000"/>
              <a:gd name="connsiteX17" fmla="*/ 1922728 w 11795125"/>
              <a:gd name="connsiteY17" fmla="*/ 3474202 h 6858000"/>
              <a:gd name="connsiteX18" fmla="*/ 1563578 w 11795125"/>
              <a:gd name="connsiteY18" fmla="*/ 2852137 h 6858000"/>
              <a:gd name="connsiteX19" fmla="*/ 1563948 w 11795125"/>
              <a:gd name="connsiteY19" fmla="*/ 2722942 h 6858000"/>
              <a:gd name="connsiteX20" fmla="*/ 1921537 w 11795125"/>
              <a:gd name="connsiteY20" fmla="*/ 2102674 h 6858000"/>
              <a:gd name="connsiteX21" fmla="*/ 2031302 w 11795125"/>
              <a:gd name="connsiteY21" fmla="*/ 2039301 h 6858000"/>
              <a:gd name="connsiteX22" fmla="*/ 9343478 w 11795125"/>
              <a:gd name="connsiteY22" fmla="*/ 1795745 h 6858000"/>
              <a:gd name="connsiteX23" fmla="*/ 11620502 w 11795125"/>
              <a:gd name="connsiteY23" fmla="*/ 1797185 h 6858000"/>
              <a:gd name="connsiteX24" fmla="*/ 11795125 w 11795125"/>
              <a:gd name="connsiteY24" fmla="*/ 1797296 h 6858000"/>
              <a:gd name="connsiteX25" fmla="*/ 11795125 w 11795125"/>
              <a:gd name="connsiteY25" fmla="*/ 6858000 h 6858000"/>
              <a:gd name="connsiteX26" fmla="*/ 8996698 w 11795125"/>
              <a:gd name="connsiteY26" fmla="*/ 6858000 h 6858000"/>
              <a:gd name="connsiteX27" fmla="*/ 8963663 w 11795125"/>
              <a:gd name="connsiteY27" fmla="*/ 6815289 h 6858000"/>
              <a:gd name="connsiteX28" fmla="*/ 7707295 w 11795125"/>
              <a:gd name="connsiteY28" fmla="*/ 4639193 h 6858000"/>
              <a:gd name="connsiteX29" fmla="*/ 7708590 w 11795125"/>
              <a:gd name="connsiteY29" fmla="*/ 4187244 h 6858000"/>
              <a:gd name="connsiteX30" fmla="*/ 8959501 w 11795125"/>
              <a:gd name="connsiteY30" fmla="*/ 2017434 h 6858000"/>
              <a:gd name="connsiteX31" fmla="*/ 9343478 w 11795125"/>
              <a:gd name="connsiteY31" fmla="*/ 1795745 h 6858000"/>
              <a:gd name="connsiteX32" fmla="*/ 3102644 w 11795125"/>
              <a:gd name="connsiteY32" fmla="*/ 1739841 h 6858000"/>
              <a:gd name="connsiteX33" fmla="*/ 3385876 w 11795125"/>
              <a:gd name="connsiteY33" fmla="*/ 1740020 h 6858000"/>
              <a:gd name="connsiteX34" fmla="*/ 3430211 w 11795125"/>
              <a:gd name="connsiteY34" fmla="*/ 1765448 h 6858000"/>
              <a:gd name="connsiteX35" fmla="*/ 3572289 w 11795125"/>
              <a:gd name="connsiteY35" fmla="*/ 2011533 h 6858000"/>
              <a:gd name="connsiteX36" fmla="*/ 3571836 w 11795125"/>
              <a:gd name="connsiteY36" fmla="*/ 2062111 h 6858000"/>
              <a:gd name="connsiteX37" fmla="*/ 3430681 w 11795125"/>
              <a:gd name="connsiteY37" fmla="*/ 2308019 h 6858000"/>
              <a:gd name="connsiteX38" fmla="*/ 3387260 w 11795125"/>
              <a:gd name="connsiteY38" fmla="*/ 2333088 h 6858000"/>
              <a:gd name="connsiteX39" fmla="*/ 3103720 w 11795125"/>
              <a:gd name="connsiteY39" fmla="*/ 2332378 h 6858000"/>
              <a:gd name="connsiteX40" fmla="*/ 3059693 w 11795125"/>
              <a:gd name="connsiteY40" fmla="*/ 2307481 h 6858000"/>
              <a:gd name="connsiteX41" fmla="*/ 2917615 w 11795125"/>
              <a:gd name="connsiteY41" fmla="*/ 2061395 h 6858000"/>
              <a:gd name="connsiteX42" fmla="*/ 2917761 w 11795125"/>
              <a:gd name="connsiteY42" fmla="*/ 2010286 h 6858000"/>
              <a:gd name="connsiteX43" fmla="*/ 3059222 w 11795125"/>
              <a:gd name="connsiteY43" fmla="*/ 1764910 h 6858000"/>
              <a:gd name="connsiteX44" fmla="*/ 3102644 w 11795125"/>
              <a:gd name="connsiteY44" fmla="*/ 1739841 h 6858000"/>
              <a:gd name="connsiteX45" fmla="*/ 3522963 w 11795125"/>
              <a:gd name="connsiteY45" fmla="*/ 1598675 h 6858000"/>
              <a:gd name="connsiteX46" fmla="*/ 3625194 w 11795125"/>
              <a:gd name="connsiteY46" fmla="*/ 1598740 h 6858000"/>
              <a:gd name="connsiteX47" fmla="*/ 3641197 w 11795125"/>
              <a:gd name="connsiteY47" fmla="*/ 1607918 h 6858000"/>
              <a:gd name="connsiteX48" fmla="*/ 3692479 w 11795125"/>
              <a:gd name="connsiteY48" fmla="*/ 1696742 h 6858000"/>
              <a:gd name="connsiteX49" fmla="*/ 3692315 w 11795125"/>
              <a:gd name="connsiteY49" fmla="*/ 1714998 h 6858000"/>
              <a:gd name="connsiteX50" fmla="*/ 3641367 w 11795125"/>
              <a:gd name="connsiteY50" fmla="*/ 1803757 h 6858000"/>
              <a:gd name="connsiteX51" fmla="*/ 3625694 w 11795125"/>
              <a:gd name="connsiteY51" fmla="*/ 1812806 h 6858000"/>
              <a:gd name="connsiteX52" fmla="*/ 3523352 w 11795125"/>
              <a:gd name="connsiteY52" fmla="*/ 1812549 h 6858000"/>
              <a:gd name="connsiteX53" fmla="*/ 3507459 w 11795125"/>
              <a:gd name="connsiteY53" fmla="*/ 1803563 h 6858000"/>
              <a:gd name="connsiteX54" fmla="*/ 3456177 w 11795125"/>
              <a:gd name="connsiteY54" fmla="*/ 1714739 h 6858000"/>
              <a:gd name="connsiteX55" fmla="*/ 3456230 w 11795125"/>
              <a:gd name="connsiteY55" fmla="*/ 1696292 h 6858000"/>
              <a:gd name="connsiteX56" fmla="*/ 3507290 w 11795125"/>
              <a:gd name="connsiteY56" fmla="*/ 1607724 h 6858000"/>
              <a:gd name="connsiteX57" fmla="*/ 3522963 w 11795125"/>
              <a:gd name="connsiteY57" fmla="*/ 1598675 h 6858000"/>
              <a:gd name="connsiteX58" fmla="*/ 4199803 w 11795125"/>
              <a:gd name="connsiteY58" fmla="*/ 1370724 h 6858000"/>
              <a:gd name="connsiteX59" fmla="*/ 4537019 w 11795125"/>
              <a:gd name="connsiteY59" fmla="*/ 1370938 h 6858000"/>
              <a:gd name="connsiteX60" fmla="*/ 4589804 w 11795125"/>
              <a:gd name="connsiteY60" fmla="*/ 1401211 h 6858000"/>
              <a:gd name="connsiteX61" fmla="*/ 4758963 w 11795125"/>
              <a:gd name="connsiteY61" fmla="*/ 1694203 h 6858000"/>
              <a:gd name="connsiteX62" fmla="*/ 4758423 w 11795125"/>
              <a:gd name="connsiteY62" fmla="*/ 1754421 h 6858000"/>
              <a:gd name="connsiteX63" fmla="*/ 4590365 w 11795125"/>
              <a:gd name="connsiteY63" fmla="*/ 2047199 h 6858000"/>
              <a:gd name="connsiteX64" fmla="*/ 4538665 w 11795125"/>
              <a:gd name="connsiteY64" fmla="*/ 2077046 h 6858000"/>
              <a:gd name="connsiteX65" fmla="*/ 4201084 w 11795125"/>
              <a:gd name="connsiteY65" fmla="*/ 2076201 h 6858000"/>
              <a:gd name="connsiteX66" fmla="*/ 4148664 w 11795125"/>
              <a:gd name="connsiteY66" fmla="*/ 2046559 h 6858000"/>
              <a:gd name="connsiteX67" fmla="*/ 3979505 w 11795125"/>
              <a:gd name="connsiteY67" fmla="*/ 1753567 h 6858000"/>
              <a:gd name="connsiteX68" fmla="*/ 3979680 w 11795125"/>
              <a:gd name="connsiteY68" fmla="*/ 1692718 h 6858000"/>
              <a:gd name="connsiteX69" fmla="*/ 4148104 w 11795125"/>
              <a:gd name="connsiteY69" fmla="*/ 1400573 h 6858000"/>
              <a:gd name="connsiteX70" fmla="*/ 4199803 w 11795125"/>
              <a:gd name="connsiteY70" fmla="*/ 1370724 h 6858000"/>
              <a:gd name="connsiteX71" fmla="*/ 3525946 w 11795125"/>
              <a:gd name="connsiteY71" fmla="*/ 1141304 h 6858000"/>
              <a:gd name="connsiteX72" fmla="*/ 3719554 w 11795125"/>
              <a:gd name="connsiteY72" fmla="*/ 1141427 h 6858000"/>
              <a:gd name="connsiteX73" fmla="*/ 3749860 w 11795125"/>
              <a:gd name="connsiteY73" fmla="*/ 1158808 h 6858000"/>
              <a:gd name="connsiteX74" fmla="*/ 3846980 w 11795125"/>
              <a:gd name="connsiteY74" fmla="*/ 1327024 h 6858000"/>
              <a:gd name="connsiteX75" fmla="*/ 3846670 w 11795125"/>
              <a:gd name="connsiteY75" fmla="*/ 1361598 h 6858000"/>
              <a:gd name="connsiteX76" fmla="*/ 3750182 w 11795125"/>
              <a:gd name="connsiteY76" fmla="*/ 1529691 h 6858000"/>
              <a:gd name="connsiteX77" fmla="*/ 3720499 w 11795125"/>
              <a:gd name="connsiteY77" fmla="*/ 1546828 h 6858000"/>
              <a:gd name="connsiteX78" fmla="*/ 3526682 w 11795125"/>
              <a:gd name="connsiteY78" fmla="*/ 1546343 h 6858000"/>
              <a:gd name="connsiteX79" fmla="*/ 3496586 w 11795125"/>
              <a:gd name="connsiteY79" fmla="*/ 1529324 h 6858000"/>
              <a:gd name="connsiteX80" fmla="*/ 3399466 w 11795125"/>
              <a:gd name="connsiteY80" fmla="*/ 1361108 h 6858000"/>
              <a:gd name="connsiteX81" fmla="*/ 3399566 w 11795125"/>
              <a:gd name="connsiteY81" fmla="*/ 1326172 h 6858000"/>
              <a:gd name="connsiteX82" fmla="*/ 3496264 w 11795125"/>
              <a:gd name="connsiteY82" fmla="*/ 1158441 h 6858000"/>
              <a:gd name="connsiteX83" fmla="*/ 3525946 w 11795125"/>
              <a:gd name="connsiteY83" fmla="*/ 1141304 h 6858000"/>
              <a:gd name="connsiteX84" fmla="*/ 3955878 w 11795125"/>
              <a:gd name="connsiteY84" fmla="*/ 173494 h 6858000"/>
              <a:gd name="connsiteX85" fmla="*/ 4500068 w 11795125"/>
              <a:gd name="connsiteY85" fmla="*/ 173838 h 6858000"/>
              <a:gd name="connsiteX86" fmla="*/ 4585252 w 11795125"/>
              <a:gd name="connsiteY86" fmla="*/ 222694 h 6858000"/>
              <a:gd name="connsiteX87" fmla="*/ 4858234 w 11795125"/>
              <a:gd name="connsiteY87" fmla="*/ 695514 h 6858000"/>
              <a:gd name="connsiteX88" fmla="*/ 4857363 w 11795125"/>
              <a:gd name="connsiteY88" fmla="*/ 792690 h 6858000"/>
              <a:gd name="connsiteX89" fmla="*/ 4586156 w 11795125"/>
              <a:gd name="connsiteY89" fmla="*/ 1265167 h 6858000"/>
              <a:gd name="connsiteX90" fmla="*/ 4502727 w 11795125"/>
              <a:gd name="connsiteY90" fmla="*/ 1313334 h 6858000"/>
              <a:gd name="connsiteX91" fmla="*/ 3957947 w 11795125"/>
              <a:gd name="connsiteY91" fmla="*/ 1311968 h 6858000"/>
              <a:gd name="connsiteX92" fmla="*/ 3873354 w 11795125"/>
              <a:gd name="connsiteY92" fmla="*/ 1264134 h 6858000"/>
              <a:gd name="connsiteX93" fmla="*/ 3600372 w 11795125"/>
              <a:gd name="connsiteY93" fmla="*/ 791315 h 6858000"/>
              <a:gd name="connsiteX94" fmla="*/ 3600653 w 11795125"/>
              <a:gd name="connsiteY94" fmla="*/ 693116 h 6858000"/>
              <a:gd name="connsiteX95" fmla="*/ 3872449 w 11795125"/>
              <a:gd name="connsiteY95" fmla="*/ 221662 h 6858000"/>
              <a:gd name="connsiteX96" fmla="*/ 3955878 w 11795125"/>
              <a:gd name="connsiteY96" fmla="*/ 173494 h 6858000"/>
              <a:gd name="connsiteX97" fmla="*/ 3852283 w 11795125"/>
              <a:gd name="connsiteY97" fmla="*/ 0 h 6858000"/>
              <a:gd name="connsiteX98" fmla="*/ 6130031 w 11795125"/>
              <a:gd name="connsiteY98" fmla="*/ 0 h 6858000"/>
              <a:gd name="connsiteX99" fmla="*/ 6102465 w 11795125"/>
              <a:gd name="connsiteY99" fmla="*/ 36730 h 6858000"/>
              <a:gd name="connsiteX100" fmla="*/ 5879948 w 11795125"/>
              <a:gd name="connsiteY100" fmla="*/ 127724 h 6858000"/>
              <a:gd name="connsiteX101" fmla="*/ 4102884 w 11795125"/>
              <a:gd name="connsiteY101" fmla="*/ 123270 h 6858000"/>
              <a:gd name="connsiteX102" fmla="*/ 3877665 w 11795125"/>
              <a:gd name="connsiteY102" fmla="*/ 32818 h 6858000"/>
              <a:gd name="connsiteX103" fmla="*/ 0 w 11795125"/>
              <a:gd name="connsiteY103" fmla="*/ 0 h 6858000"/>
              <a:gd name="connsiteX104" fmla="*/ 3781476 w 11795125"/>
              <a:gd name="connsiteY104" fmla="*/ 0 h 6858000"/>
              <a:gd name="connsiteX105" fmla="*/ 3800985 w 11795125"/>
              <a:gd name="connsiteY105" fmla="*/ 47617 h 6858000"/>
              <a:gd name="connsiteX106" fmla="*/ 3766711 w 11795125"/>
              <a:gd name="connsiteY106" fmla="*/ 287889 h 6858000"/>
              <a:gd name="connsiteX107" fmla="*/ 2882037 w 11795125"/>
              <a:gd name="connsiteY107" fmla="*/ 1829098 h 6858000"/>
              <a:gd name="connsiteX108" fmla="*/ 2609888 w 11795125"/>
              <a:gd name="connsiteY108" fmla="*/ 1986223 h 6858000"/>
              <a:gd name="connsiteX109" fmla="*/ 832823 w 11795125"/>
              <a:gd name="connsiteY109" fmla="*/ 1981768 h 6858000"/>
              <a:gd name="connsiteX110" fmla="*/ 556879 w 11795125"/>
              <a:gd name="connsiteY110" fmla="*/ 1825733 h 6858000"/>
              <a:gd name="connsiteX111" fmla="*/ 79254 w 11795125"/>
              <a:gd name="connsiteY111" fmla="*/ 998462 h 6858000"/>
              <a:gd name="connsiteX112" fmla="*/ 0 w 11795125"/>
              <a:gd name="connsiteY112" fmla="*/ 861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5125" h="6858000">
                <a:moveTo>
                  <a:pt x="4729712" y="4417922"/>
                </a:moveTo>
                <a:cubicBezTo>
                  <a:pt x="4729712" y="4417922"/>
                  <a:pt x="4729712" y="4417922"/>
                  <a:pt x="7234278" y="4419507"/>
                </a:cubicBezTo>
                <a:cubicBezTo>
                  <a:pt x="7396730" y="4419716"/>
                  <a:pt x="7544918" y="4503359"/>
                  <a:pt x="7626325" y="4644358"/>
                </a:cubicBezTo>
                <a:cubicBezTo>
                  <a:pt x="7626325" y="4644358"/>
                  <a:pt x="7626325" y="4644358"/>
                  <a:pt x="8882694" y="6820455"/>
                </a:cubicBezTo>
                <a:lnTo>
                  <a:pt x="8898077" y="6858000"/>
                </a:lnTo>
                <a:lnTo>
                  <a:pt x="3070863" y="6858000"/>
                </a:lnTo>
                <a:lnTo>
                  <a:pt x="3094823" y="6809422"/>
                </a:lnTo>
                <a:cubicBezTo>
                  <a:pt x="3094823" y="6809422"/>
                  <a:pt x="3094823" y="6809422"/>
                  <a:pt x="4345735" y="4639611"/>
                </a:cubicBezTo>
                <a:cubicBezTo>
                  <a:pt x="4422097" y="4501523"/>
                  <a:pt x="4571941" y="4415010"/>
                  <a:pt x="4729712" y="4417922"/>
                </a:cubicBezTo>
                <a:close/>
                <a:moveTo>
                  <a:pt x="2031302" y="2039301"/>
                </a:moveTo>
                <a:cubicBezTo>
                  <a:pt x="2031302" y="2039301"/>
                  <a:pt x="2031302" y="2039301"/>
                  <a:pt x="2747265" y="2039754"/>
                </a:cubicBezTo>
                <a:cubicBezTo>
                  <a:pt x="2793703" y="2039814"/>
                  <a:pt x="2836066" y="2063724"/>
                  <a:pt x="2859337" y="2104031"/>
                </a:cubicBezTo>
                <a:cubicBezTo>
                  <a:pt x="2859337" y="2104031"/>
                  <a:pt x="2859337" y="2104031"/>
                  <a:pt x="3218486" y="2726096"/>
                </a:cubicBezTo>
                <a:cubicBezTo>
                  <a:pt x="3240981" y="2765058"/>
                  <a:pt x="3241283" y="2815045"/>
                  <a:pt x="3217340" y="2853948"/>
                </a:cubicBezTo>
                <a:cubicBezTo>
                  <a:pt x="3217340" y="2853948"/>
                  <a:pt x="3217340" y="2853948"/>
                  <a:pt x="2860527" y="3475560"/>
                </a:cubicBezTo>
                <a:cubicBezTo>
                  <a:pt x="2838697" y="3515034"/>
                  <a:pt x="2795862" y="3539765"/>
                  <a:pt x="2750762" y="3538933"/>
                </a:cubicBezTo>
                <a:cubicBezTo>
                  <a:pt x="2750762" y="3538933"/>
                  <a:pt x="2750762" y="3538933"/>
                  <a:pt x="2034023" y="3537136"/>
                </a:cubicBezTo>
                <a:cubicBezTo>
                  <a:pt x="1988359" y="3538420"/>
                  <a:pt x="1945223" y="3513165"/>
                  <a:pt x="1922728" y="3474202"/>
                </a:cubicBezTo>
                <a:cubicBezTo>
                  <a:pt x="1922728" y="3474202"/>
                  <a:pt x="1922728" y="3474202"/>
                  <a:pt x="1563578" y="2852137"/>
                </a:cubicBezTo>
                <a:cubicBezTo>
                  <a:pt x="1540307" y="2811831"/>
                  <a:pt x="1540780" y="2763190"/>
                  <a:pt x="1563948" y="2722942"/>
                </a:cubicBezTo>
                <a:cubicBezTo>
                  <a:pt x="1563948" y="2722942"/>
                  <a:pt x="1563948" y="2722942"/>
                  <a:pt x="1921537" y="2102674"/>
                </a:cubicBezTo>
                <a:cubicBezTo>
                  <a:pt x="1943366" y="2063199"/>
                  <a:pt x="1986202" y="2038468"/>
                  <a:pt x="2031302" y="2039301"/>
                </a:cubicBezTo>
                <a:close/>
                <a:moveTo>
                  <a:pt x="9343478" y="1795745"/>
                </a:moveTo>
                <a:cubicBezTo>
                  <a:pt x="9343478" y="1795745"/>
                  <a:pt x="9343478" y="1795745"/>
                  <a:pt x="11620502" y="1797185"/>
                </a:cubicBezTo>
                <a:lnTo>
                  <a:pt x="11795125" y="1797296"/>
                </a:lnTo>
                <a:lnTo>
                  <a:pt x="11795125" y="6858000"/>
                </a:lnTo>
                <a:lnTo>
                  <a:pt x="8996698" y="6858000"/>
                </a:lnTo>
                <a:lnTo>
                  <a:pt x="8963663" y="6815289"/>
                </a:lnTo>
                <a:cubicBezTo>
                  <a:pt x="8963663" y="6815289"/>
                  <a:pt x="8963663" y="6815289"/>
                  <a:pt x="7707295" y="4639193"/>
                </a:cubicBezTo>
                <a:cubicBezTo>
                  <a:pt x="7625888" y="4498193"/>
                  <a:pt x="7627546" y="4328036"/>
                  <a:pt x="7708590" y="4187244"/>
                </a:cubicBezTo>
                <a:cubicBezTo>
                  <a:pt x="7708590" y="4187244"/>
                  <a:pt x="7708590" y="4187244"/>
                  <a:pt x="8959501" y="2017434"/>
                </a:cubicBezTo>
                <a:cubicBezTo>
                  <a:pt x="9035863" y="1879345"/>
                  <a:pt x="9185707" y="1792833"/>
                  <a:pt x="9343478" y="1795745"/>
                </a:cubicBezTo>
                <a:close/>
                <a:moveTo>
                  <a:pt x="3102644" y="1739841"/>
                </a:moveTo>
                <a:cubicBezTo>
                  <a:pt x="3102644" y="1739841"/>
                  <a:pt x="3102644" y="1739841"/>
                  <a:pt x="3385876" y="1740020"/>
                </a:cubicBezTo>
                <a:cubicBezTo>
                  <a:pt x="3404247" y="1740043"/>
                  <a:pt x="3421005" y="1749503"/>
                  <a:pt x="3430211" y="1765448"/>
                </a:cubicBezTo>
                <a:cubicBezTo>
                  <a:pt x="3430211" y="1765448"/>
                  <a:pt x="3430211" y="1765448"/>
                  <a:pt x="3572289" y="2011533"/>
                </a:cubicBezTo>
                <a:cubicBezTo>
                  <a:pt x="3581188" y="2026948"/>
                  <a:pt x="3581308" y="2046721"/>
                  <a:pt x="3571836" y="2062111"/>
                </a:cubicBezTo>
                <a:cubicBezTo>
                  <a:pt x="3571836" y="2062111"/>
                  <a:pt x="3571836" y="2062111"/>
                  <a:pt x="3430681" y="2308019"/>
                </a:cubicBezTo>
                <a:cubicBezTo>
                  <a:pt x="3422046" y="2323634"/>
                  <a:pt x="3405101" y="2333418"/>
                  <a:pt x="3387260" y="2333088"/>
                </a:cubicBezTo>
                <a:cubicBezTo>
                  <a:pt x="3387260" y="2333088"/>
                  <a:pt x="3387260" y="2333088"/>
                  <a:pt x="3103720" y="2332378"/>
                </a:cubicBezTo>
                <a:cubicBezTo>
                  <a:pt x="3085656" y="2332886"/>
                  <a:pt x="3068592" y="2322895"/>
                  <a:pt x="3059693" y="2307481"/>
                </a:cubicBezTo>
                <a:cubicBezTo>
                  <a:pt x="3059693" y="2307481"/>
                  <a:pt x="3059693" y="2307481"/>
                  <a:pt x="2917615" y="2061395"/>
                </a:cubicBezTo>
                <a:cubicBezTo>
                  <a:pt x="2908409" y="2045450"/>
                  <a:pt x="2908596" y="2026208"/>
                  <a:pt x="2917761" y="2010286"/>
                </a:cubicBezTo>
                <a:cubicBezTo>
                  <a:pt x="2917761" y="2010286"/>
                  <a:pt x="2917761" y="2010286"/>
                  <a:pt x="3059222" y="1764910"/>
                </a:cubicBezTo>
                <a:cubicBezTo>
                  <a:pt x="3067857" y="1749295"/>
                  <a:pt x="3084803" y="1739511"/>
                  <a:pt x="3102644" y="1739841"/>
                </a:cubicBezTo>
                <a:close/>
                <a:moveTo>
                  <a:pt x="3522963" y="1598675"/>
                </a:moveTo>
                <a:cubicBezTo>
                  <a:pt x="3522963" y="1598675"/>
                  <a:pt x="3522963" y="1598675"/>
                  <a:pt x="3625194" y="1598740"/>
                </a:cubicBezTo>
                <a:cubicBezTo>
                  <a:pt x="3631826" y="1598748"/>
                  <a:pt x="3637874" y="1602162"/>
                  <a:pt x="3641197" y="1607918"/>
                </a:cubicBezTo>
                <a:cubicBezTo>
                  <a:pt x="3641197" y="1607918"/>
                  <a:pt x="3641197" y="1607918"/>
                  <a:pt x="3692479" y="1696742"/>
                </a:cubicBezTo>
                <a:cubicBezTo>
                  <a:pt x="3695691" y="1702305"/>
                  <a:pt x="3695735" y="1709443"/>
                  <a:pt x="3692315" y="1714998"/>
                </a:cubicBezTo>
                <a:cubicBezTo>
                  <a:pt x="3692315" y="1714998"/>
                  <a:pt x="3692315" y="1714998"/>
                  <a:pt x="3641367" y="1803757"/>
                </a:cubicBezTo>
                <a:cubicBezTo>
                  <a:pt x="3638250" y="1809393"/>
                  <a:pt x="3632134" y="1812924"/>
                  <a:pt x="3625694" y="1812806"/>
                </a:cubicBezTo>
                <a:cubicBezTo>
                  <a:pt x="3625694" y="1812806"/>
                  <a:pt x="3625694" y="1812806"/>
                  <a:pt x="3523352" y="1812549"/>
                </a:cubicBezTo>
                <a:cubicBezTo>
                  <a:pt x="3516832" y="1812733"/>
                  <a:pt x="3510671" y="1809127"/>
                  <a:pt x="3507459" y="1803563"/>
                </a:cubicBezTo>
                <a:cubicBezTo>
                  <a:pt x="3507459" y="1803563"/>
                  <a:pt x="3507459" y="1803563"/>
                  <a:pt x="3456177" y="1714739"/>
                </a:cubicBezTo>
                <a:cubicBezTo>
                  <a:pt x="3452854" y="1708984"/>
                  <a:pt x="3452922" y="1702038"/>
                  <a:pt x="3456230" y="1696292"/>
                </a:cubicBezTo>
                <a:cubicBezTo>
                  <a:pt x="3456230" y="1696292"/>
                  <a:pt x="3456230" y="1696292"/>
                  <a:pt x="3507290" y="1607724"/>
                </a:cubicBezTo>
                <a:cubicBezTo>
                  <a:pt x="3510406" y="1602087"/>
                  <a:pt x="3516523" y="1598556"/>
                  <a:pt x="3522963" y="1598675"/>
                </a:cubicBezTo>
                <a:close/>
                <a:moveTo>
                  <a:pt x="4199803" y="1370724"/>
                </a:moveTo>
                <a:cubicBezTo>
                  <a:pt x="4199803" y="1370724"/>
                  <a:pt x="4199803" y="1370724"/>
                  <a:pt x="4537019" y="1370938"/>
                </a:cubicBezTo>
                <a:cubicBezTo>
                  <a:pt x="4558892" y="1370965"/>
                  <a:pt x="4578843" y="1382227"/>
                  <a:pt x="4589804" y="1401211"/>
                </a:cubicBezTo>
                <a:cubicBezTo>
                  <a:pt x="4589804" y="1401211"/>
                  <a:pt x="4589804" y="1401211"/>
                  <a:pt x="4758963" y="1694203"/>
                </a:cubicBezTo>
                <a:cubicBezTo>
                  <a:pt x="4769558" y="1712554"/>
                  <a:pt x="4769700" y="1736097"/>
                  <a:pt x="4758423" y="1754421"/>
                </a:cubicBezTo>
                <a:cubicBezTo>
                  <a:pt x="4758423" y="1754421"/>
                  <a:pt x="4758423" y="1754421"/>
                  <a:pt x="4590365" y="2047199"/>
                </a:cubicBezTo>
                <a:cubicBezTo>
                  <a:pt x="4580083" y="2065790"/>
                  <a:pt x="4559908" y="2077438"/>
                  <a:pt x="4538665" y="2077046"/>
                </a:cubicBezTo>
                <a:cubicBezTo>
                  <a:pt x="4538665" y="2077046"/>
                  <a:pt x="4538665" y="2077046"/>
                  <a:pt x="4201084" y="2076201"/>
                </a:cubicBezTo>
                <a:cubicBezTo>
                  <a:pt x="4179577" y="2076805"/>
                  <a:pt x="4159259" y="2064910"/>
                  <a:pt x="4148664" y="2046559"/>
                </a:cubicBezTo>
                <a:cubicBezTo>
                  <a:pt x="4148664" y="2046559"/>
                  <a:pt x="4148664" y="2046559"/>
                  <a:pt x="3979505" y="1753567"/>
                </a:cubicBezTo>
                <a:cubicBezTo>
                  <a:pt x="3968545" y="1734583"/>
                  <a:pt x="3968768" y="1711673"/>
                  <a:pt x="3979680" y="1692718"/>
                </a:cubicBezTo>
                <a:cubicBezTo>
                  <a:pt x="3979680" y="1692718"/>
                  <a:pt x="3979680" y="1692718"/>
                  <a:pt x="4148104" y="1400573"/>
                </a:cubicBezTo>
                <a:cubicBezTo>
                  <a:pt x="4158385" y="1381980"/>
                  <a:pt x="4178560" y="1370332"/>
                  <a:pt x="4199803" y="1370724"/>
                </a:cubicBezTo>
                <a:close/>
                <a:moveTo>
                  <a:pt x="3525946" y="1141304"/>
                </a:moveTo>
                <a:cubicBezTo>
                  <a:pt x="3525946" y="1141304"/>
                  <a:pt x="3525946" y="1141304"/>
                  <a:pt x="3719554" y="1141427"/>
                </a:cubicBezTo>
                <a:cubicBezTo>
                  <a:pt x="3732112" y="1141443"/>
                  <a:pt x="3743567" y="1147909"/>
                  <a:pt x="3749860" y="1158808"/>
                </a:cubicBezTo>
                <a:cubicBezTo>
                  <a:pt x="3749860" y="1158808"/>
                  <a:pt x="3749860" y="1158808"/>
                  <a:pt x="3846980" y="1327024"/>
                </a:cubicBezTo>
                <a:cubicBezTo>
                  <a:pt x="3853063" y="1337561"/>
                  <a:pt x="3853144" y="1351077"/>
                  <a:pt x="3846670" y="1361598"/>
                </a:cubicBezTo>
                <a:cubicBezTo>
                  <a:pt x="3846670" y="1361598"/>
                  <a:pt x="3846670" y="1361598"/>
                  <a:pt x="3750182" y="1529691"/>
                </a:cubicBezTo>
                <a:cubicBezTo>
                  <a:pt x="3744279" y="1540366"/>
                  <a:pt x="3732695" y="1547054"/>
                  <a:pt x="3720499" y="1546828"/>
                </a:cubicBezTo>
                <a:cubicBezTo>
                  <a:pt x="3720499" y="1546828"/>
                  <a:pt x="3720499" y="1546828"/>
                  <a:pt x="3526682" y="1546343"/>
                </a:cubicBezTo>
                <a:cubicBezTo>
                  <a:pt x="3514334" y="1546689"/>
                  <a:pt x="3502669" y="1539861"/>
                  <a:pt x="3496586" y="1529324"/>
                </a:cubicBezTo>
                <a:cubicBezTo>
                  <a:pt x="3496586" y="1529324"/>
                  <a:pt x="3496586" y="1529324"/>
                  <a:pt x="3399466" y="1361108"/>
                </a:cubicBezTo>
                <a:cubicBezTo>
                  <a:pt x="3393173" y="1350208"/>
                  <a:pt x="3393302" y="1337055"/>
                  <a:pt x="3399566" y="1326172"/>
                </a:cubicBezTo>
                <a:cubicBezTo>
                  <a:pt x="3399566" y="1326172"/>
                  <a:pt x="3399566" y="1326172"/>
                  <a:pt x="3496264" y="1158441"/>
                </a:cubicBezTo>
                <a:cubicBezTo>
                  <a:pt x="3502167" y="1147767"/>
                  <a:pt x="3513750" y="1141079"/>
                  <a:pt x="3525946" y="1141304"/>
                </a:cubicBezTo>
                <a:close/>
                <a:moveTo>
                  <a:pt x="3955878" y="173494"/>
                </a:moveTo>
                <a:cubicBezTo>
                  <a:pt x="3955878" y="173494"/>
                  <a:pt x="3955878" y="173494"/>
                  <a:pt x="4500068" y="173838"/>
                </a:cubicBezTo>
                <a:cubicBezTo>
                  <a:pt x="4535365" y="173884"/>
                  <a:pt x="4567564" y="192057"/>
                  <a:pt x="4585252" y="222694"/>
                </a:cubicBezTo>
                <a:cubicBezTo>
                  <a:pt x="4585252" y="222694"/>
                  <a:pt x="4585252" y="222694"/>
                  <a:pt x="4858234" y="695514"/>
                </a:cubicBezTo>
                <a:cubicBezTo>
                  <a:pt x="4875332" y="725128"/>
                  <a:pt x="4875562" y="763121"/>
                  <a:pt x="4857363" y="792690"/>
                </a:cubicBezTo>
                <a:cubicBezTo>
                  <a:pt x="4857363" y="792690"/>
                  <a:pt x="4857363" y="792690"/>
                  <a:pt x="4586156" y="1265167"/>
                </a:cubicBezTo>
                <a:cubicBezTo>
                  <a:pt x="4569564" y="1295169"/>
                  <a:pt x="4537006" y="1313967"/>
                  <a:pt x="4502727" y="1313334"/>
                </a:cubicBezTo>
                <a:cubicBezTo>
                  <a:pt x="4502727" y="1313334"/>
                  <a:pt x="4502727" y="1313334"/>
                  <a:pt x="3957947" y="1311968"/>
                </a:cubicBezTo>
                <a:cubicBezTo>
                  <a:pt x="3923239" y="1312944"/>
                  <a:pt x="3890452" y="1293749"/>
                  <a:pt x="3873354" y="1264134"/>
                </a:cubicBezTo>
                <a:cubicBezTo>
                  <a:pt x="3873354" y="1264134"/>
                  <a:pt x="3873354" y="1264134"/>
                  <a:pt x="3600372" y="791315"/>
                </a:cubicBezTo>
                <a:cubicBezTo>
                  <a:pt x="3582684" y="760678"/>
                  <a:pt x="3583043" y="723707"/>
                  <a:pt x="3600653" y="693116"/>
                </a:cubicBezTo>
                <a:cubicBezTo>
                  <a:pt x="3600653" y="693116"/>
                  <a:pt x="3600653" y="693116"/>
                  <a:pt x="3872449" y="221662"/>
                </a:cubicBezTo>
                <a:cubicBezTo>
                  <a:pt x="3889041" y="191658"/>
                  <a:pt x="3921599" y="172861"/>
                  <a:pt x="3955878" y="173494"/>
                </a:cubicBezTo>
                <a:close/>
                <a:moveTo>
                  <a:pt x="3852283" y="0"/>
                </a:moveTo>
                <a:lnTo>
                  <a:pt x="6130031" y="0"/>
                </a:lnTo>
                <a:lnTo>
                  <a:pt x="6102465" y="36730"/>
                </a:lnTo>
                <a:cubicBezTo>
                  <a:pt x="6044520" y="95168"/>
                  <a:pt x="5963814" y="129272"/>
                  <a:pt x="5879948" y="127724"/>
                </a:cubicBezTo>
                <a:cubicBezTo>
                  <a:pt x="5879948" y="127724"/>
                  <a:pt x="5879948" y="127724"/>
                  <a:pt x="4102884" y="123270"/>
                </a:cubicBezTo>
                <a:cubicBezTo>
                  <a:pt x="4017972" y="125657"/>
                  <a:pt x="3936583" y="91034"/>
                  <a:pt x="3877665" y="32818"/>
                </a:cubicBezTo>
                <a:close/>
                <a:moveTo>
                  <a:pt x="0" y="0"/>
                </a:moveTo>
                <a:lnTo>
                  <a:pt x="3781476" y="0"/>
                </a:lnTo>
                <a:lnTo>
                  <a:pt x="3800985" y="47617"/>
                </a:lnTo>
                <a:cubicBezTo>
                  <a:pt x="3821943" y="127749"/>
                  <a:pt x="3811234" y="215546"/>
                  <a:pt x="3766711" y="287889"/>
                </a:cubicBezTo>
                <a:cubicBezTo>
                  <a:pt x="3766711" y="287889"/>
                  <a:pt x="3766711" y="287889"/>
                  <a:pt x="2882037" y="1829098"/>
                </a:cubicBezTo>
                <a:cubicBezTo>
                  <a:pt x="2827913" y="1926970"/>
                  <a:pt x="2721708" y="1988287"/>
                  <a:pt x="2609888" y="1986223"/>
                </a:cubicBezTo>
                <a:cubicBezTo>
                  <a:pt x="2609888" y="1986223"/>
                  <a:pt x="2609888" y="1986223"/>
                  <a:pt x="832823" y="1981768"/>
                </a:cubicBezTo>
                <a:cubicBezTo>
                  <a:pt x="719607" y="1984952"/>
                  <a:pt x="612654" y="1922338"/>
                  <a:pt x="556879" y="1825733"/>
                </a:cubicBezTo>
                <a:cubicBezTo>
                  <a:pt x="556879" y="1825733"/>
                  <a:pt x="556879" y="1825733"/>
                  <a:pt x="79254" y="998462"/>
                </a:cubicBezTo>
                <a:lnTo>
                  <a:pt x="0" y="861190"/>
                </a:lnTo>
                <a:close/>
              </a:path>
            </a:pathLst>
          </a:custGeom>
          <a:solidFill>
            <a:schemeClr val="bg1">
              <a:lumMod val="95000"/>
            </a:schemeClr>
          </a:solidFill>
        </p:spPr>
        <p:txBody>
          <a:bodyPr wrap="square" tIns="864000">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dirty="0"/>
              <a:t>Insert or Drag &amp; Drop Photo</a:t>
            </a: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Click to edit 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62273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481149" y="1684742"/>
            <a:ext cx="4904790" cy="433376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350103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4B33BB-8F3A-42CE-BBDA-D08AA3266737}"/>
              </a:ext>
            </a:extLst>
          </p:cNvPr>
          <p:cNvSpPr>
            <a:spLocks noGrp="1"/>
          </p:cNvSpPr>
          <p:nvPr>
            <p:ph type="pic" sz="quarter" idx="36" hasCustomPrompt="1"/>
          </p:nvPr>
        </p:nvSpPr>
        <p:spPr>
          <a:xfrm>
            <a:off x="6282692" y="432000"/>
            <a:ext cx="5511800" cy="5760000"/>
          </a:xfrm>
          <a:custGeom>
            <a:avLst/>
            <a:gdLst>
              <a:gd name="connsiteX0" fmla="*/ 193823 w 5511800"/>
              <a:gd name="connsiteY0" fmla="*/ 0 h 5760000"/>
              <a:gd name="connsiteX1" fmla="*/ 5511800 w 5511800"/>
              <a:gd name="connsiteY1" fmla="*/ 0 h 5760000"/>
              <a:gd name="connsiteX2" fmla="*/ 5511800 w 5511800"/>
              <a:gd name="connsiteY2" fmla="*/ 5760000 h 5760000"/>
              <a:gd name="connsiteX3" fmla="*/ 193823 w 5511800"/>
              <a:gd name="connsiteY3" fmla="*/ 5760000 h 5760000"/>
              <a:gd name="connsiteX4" fmla="*/ 3937 w 5511800"/>
              <a:gd name="connsiteY4" fmla="*/ 5605239 h 5760000"/>
              <a:gd name="connsiteX5" fmla="*/ 0 w 5511800"/>
              <a:gd name="connsiteY5" fmla="*/ 5566186 h 5760000"/>
              <a:gd name="connsiteX6" fmla="*/ 0 w 5511800"/>
              <a:gd name="connsiteY6" fmla="*/ 193814 h 5760000"/>
              <a:gd name="connsiteX7" fmla="*/ 3937 w 5511800"/>
              <a:gd name="connsiteY7" fmla="*/ 154762 h 5760000"/>
              <a:gd name="connsiteX8" fmla="*/ 193823 w 5511800"/>
              <a:gd name="connsiteY8" fmla="*/ 0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1800" h="5760000">
                <a:moveTo>
                  <a:pt x="193823" y="0"/>
                </a:moveTo>
                <a:lnTo>
                  <a:pt x="5511800" y="0"/>
                </a:lnTo>
                <a:lnTo>
                  <a:pt x="5511800" y="5760000"/>
                </a:lnTo>
                <a:lnTo>
                  <a:pt x="193823" y="5760000"/>
                </a:lnTo>
                <a:cubicBezTo>
                  <a:pt x="100158" y="5760000"/>
                  <a:pt x="22011" y="5693561"/>
                  <a:pt x="3937" y="5605239"/>
                </a:cubicBezTo>
                <a:lnTo>
                  <a:pt x="0" y="5566186"/>
                </a:lnTo>
                <a:lnTo>
                  <a:pt x="0" y="193814"/>
                </a:lnTo>
                <a:lnTo>
                  <a:pt x="3937" y="154762"/>
                </a:lnTo>
                <a:cubicBezTo>
                  <a:pt x="22011" y="66440"/>
                  <a:pt x="100158" y="0"/>
                  <a:pt x="193823" y="0"/>
                </a:cubicBezTo>
                <a:close/>
              </a:path>
            </a:pathLst>
          </a:custGeom>
        </p:spPr>
        <p:txBody>
          <a:bodyPr wrap="square" tIns="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41629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812170" y="237629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8" name="Picture Placeholder 7">
            <a:extLst>
              <a:ext uri="{FF2B5EF4-FFF2-40B4-BE49-F238E27FC236}">
                <a16:creationId xmlns:a16="http://schemas.microsoft.com/office/drawing/2014/main" id="{01317B12-44C8-4227-9EB8-973D2226E63F}"/>
              </a:ext>
            </a:extLst>
          </p:cNvPr>
          <p:cNvSpPr>
            <a:spLocks noGrp="1"/>
          </p:cNvSpPr>
          <p:nvPr>
            <p:ph type="pic" sz="quarter" idx="34" hasCustomPrompt="1"/>
          </p:nvPr>
        </p:nvSpPr>
        <p:spPr>
          <a:xfrm>
            <a:off x="8812420" y="117614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9" name="Picture Placeholder 8">
            <a:extLst>
              <a:ext uri="{FF2B5EF4-FFF2-40B4-BE49-F238E27FC236}">
                <a16:creationId xmlns:a16="http://schemas.microsoft.com/office/drawing/2014/main" id="{1AD2255F-36DA-4BDE-B54D-F94F14B68B6C}"/>
              </a:ext>
            </a:extLst>
          </p:cNvPr>
          <p:cNvSpPr>
            <a:spLocks noGrp="1"/>
          </p:cNvSpPr>
          <p:nvPr>
            <p:ph type="pic" sz="quarter" idx="35" hasCustomPrompt="1"/>
          </p:nvPr>
        </p:nvSpPr>
        <p:spPr>
          <a:xfrm>
            <a:off x="8812419" y="3552739"/>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Tree>
    <p:extLst>
      <p:ext uri="{BB962C8B-B14F-4D97-AF65-F5344CB8AC3E}">
        <p14:creationId xmlns:p14="http://schemas.microsoft.com/office/powerpoint/2010/main" val="282955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CD92D281-07CD-478F-9BF5-BA7D43439A3D}"/>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B2C53265-8805-42B3-82B4-151EFBC42731}"/>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3" name="Freeform 5">
            <a:extLst>
              <a:ext uri="{FF2B5EF4-FFF2-40B4-BE49-F238E27FC236}">
                <a16:creationId xmlns:a16="http://schemas.microsoft.com/office/drawing/2014/main" id="{D0111EB4-98AF-4EB7-878B-31FD32A95141}"/>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4" name="Freeform 5">
            <a:extLst>
              <a:ext uri="{FF2B5EF4-FFF2-40B4-BE49-F238E27FC236}">
                <a16:creationId xmlns:a16="http://schemas.microsoft.com/office/drawing/2014/main" id="{33809002-30A9-49C0-BE36-B14DD1E4D872}"/>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5" name="Freeform 5">
            <a:extLst>
              <a:ext uri="{FF2B5EF4-FFF2-40B4-BE49-F238E27FC236}">
                <a16:creationId xmlns:a16="http://schemas.microsoft.com/office/drawing/2014/main" id="{FFD5C582-B212-4ADA-AB1B-0481AA39C3A9}"/>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1"/>
            </a:lvl1pPr>
          </a:lstStyle>
          <a:p>
            <a:pPr lvl="0"/>
            <a:r>
              <a:rPr lang="en-US" smtClean="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509955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11771313" cy="619125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ZA" smtClean="0"/>
              <a:pPr/>
              <a:t>‹#›</a:t>
            </a:fld>
            <a:endParaRPr lang="en-ZA" dirty="0"/>
          </a:p>
        </p:txBody>
      </p:sp>
      <p:sp>
        <p:nvSpPr>
          <p:cNvPr id="6" name="Title 1">
            <a:extLst>
              <a:ext uri="{FF2B5EF4-FFF2-40B4-BE49-F238E27FC236}">
                <a16:creationId xmlns:a16="http://schemas.microsoft.com/office/drawing/2014/main" id="{BBC3BEE7-44AC-45BC-B4E7-93E3454EB83C}"/>
              </a:ext>
            </a:extLst>
          </p:cNvPr>
          <p:cNvSpPr>
            <a:spLocks noGrp="1"/>
          </p:cNvSpPr>
          <p:nvPr>
            <p:ph type="ctrTitle" hasCustomPrompt="1"/>
          </p:nvPr>
        </p:nvSpPr>
        <p:spPr>
          <a:xfrm>
            <a:off x="420687" y="5066452"/>
            <a:ext cx="4459766" cy="539345"/>
          </a:xfrm>
          <a:prstGeom prst="roundRect">
            <a:avLst>
              <a:gd name="adj" fmla="val 10086"/>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108000" rIns="180000" bIns="0" anchor="t"/>
          <a:lstStyle>
            <a:lvl1pPr algn="l">
              <a:lnSpc>
                <a:spcPct val="100000"/>
              </a:lnSpc>
              <a:defRPr sz="1800" b="0" spc="0">
                <a:solidFill>
                  <a:schemeClr val="bg1">
                    <a:lumMod val="95000"/>
                  </a:schemeClr>
                </a:solidFill>
                <a:latin typeface="+mn-lt"/>
              </a:defRPr>
            </a:lvl1pPr>
          </a:lstStyle>
          <a:p>
            <a:r>
              <a:rPr lang="en-ZA" dirty="0"/>
              <a:t>Enter your caption</a:t>
            </a:r>
          </a:p>
        </p:txBody>
      </p:sp>
    </p:spTree>
    <p:extLst>
      <p:ext uri="{BB962C8B-B14F-4D97-AF65-F5344CB8AC3E}">
        <p14:creationId xmlns:p14="http://schemas.microsoft.com/office/powerpoint/2010/main" val="1987784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E81F30-8FC8-4841-8404-4DC79218B945}"/>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Rectangle: Rounded Corners 24">
            <a:extLst>
              <a:ext uri="{FF2B5EF4-FFF2-40B4-BE49-F238E27FC236}">
                <a16:creationId xmlns:a16="http://schemas.microsoft.com/office/drawing/2014/main" id="{83D29F65-481C-4C80-BB65-121E5AED26B5}"/>
              </a:ext>
            </a:extLst>
          </p:cNvPr>
          <p:cNvSpPr/>
          <p:nvPr userDrawn="1"/>
        </p:nvSpPr>
        <p:spPr>
          <a:xfrm>
            <a:off x="11844618" y="6249961"/>
            <a:ext cx="230420" cy="460402"/>
          </a:xfrm>
          <a:prstGeom prst="roundRect">
            <a:avLst>
              <a:gd name="adj" fmla="val 7366"/>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a:extLst>
              <a:ext uri="{FF2B5EF4-FFF2-40B4-BE49-F238E27FC236}">
                <a16:creationId xmlns:a16="http://schemas.microsoft.com/office/drawing/2014/main" id="{4BC39664-EB8B-4A32-915A-D4308F792772}"/>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Rectangle 14">
            <a:extLst>
              <a:ext uri="{FF2B5EF4-FFF2-40B4-BE49-F238E27FC236}">
                <a16:creationId xmlns:a16="http://schemas.microsoft.com/office/drawing/2014/main" id="{AC6C03AE-289A-4BCC-971C-3400028C8764}"/>
              </a:ext>
            </a:extLst>
          </p:cNvPr>
          <p:cNvSpPr/>
          <p:nvPr userDrawn="1"/>
        </p:nvSpPr>
        <p:spPr>
          <a:xfrm rot="5400000">
            <a:off x="8694713" y="3406143"/>
            <a:ext cx="6857999" cy="45720"/>
          </a:xfrm>
          <a:prstGeom prst="rect">
            <a:avLst/>
          </a:prstGeom>
          <a:gradFill flip="none" rotWithShape="1">
            <a:gsLst>
              <a:gs pos="0">
                <a:schemeClr val="bg1">
                  <a:lumMod val="95000"/>
                  <a:alpha val="0"/>
                </a:schemeClr>
              </a:gs>
              <a:gs pos="100000">
                <a:schemeClr val="bg1">
                  <a:lumMod val="6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dirty="0"/>
              <a:t>Click to edit page title</a:t>
            </a:r>
            <a:endParaRPr lang="en-ZA" dirty="0"/>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1483"/>
            <a:ext cx="5484930" cy="20153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ZA"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lstStyle>
            <a:lvl1pPr algn="ctr">
              <a:defRPr sz="1200" i="1">
                <a:solidFill>
                  <a:schemeClr val="bg1"/>
                </a:solidFill>
                <a:latin typeface="Times New Roman" panose="02020603050405020304" pitchFamily="18" charset="0"/>
                <a:cs typeface="Times New Roman" panose="02020603050405020304" pitchFamily="18" charset="0"/>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62" r:id="rId3"/>
    <p:sldLayoutId id="2147483663" r:id="rId4"/>
    <p:sldLayoutId id="2147483658" r:id="rId5"/>
    <p:sldLayoutId id="2147483665" r:id="rId6"/>
    <p:sldLayoutId id="2147483666" r:id="rId7"/>
    <p:sldLayoutId id="2147483659" r:id="rId8"/>
    <p:sldLayoutId id="2147483660" r:id="rId9"/>
    <p:sldLayoutId id="2147483664" r:id="rId10"/>
    <p:sldLayoutId id="2147483656" r:id="rId11"/>
    <p:sldLayoutId id="2147483657" r:id="rId12"/>
    <p:sldLayoutId id="2147483667" r:id="rId13"/>
    <p:sldLayoutId id="2147483668" r:id="rId14"/>
    <p:sldLayoutId id="2147483650" r:id="rId15"/>
    <p:sldLayoutId id="2147483652" r:id="rId16"/>
    <p:sldLayoutId id="2147483669" r:id="rId17"/>
    <p:sldLayoutId id="2147483671" r:id="rId18"/>
    <p:sldLayoutId id="2147483672" r:id="rId19"/>
    <p:sldLayoutId id="2147483670" r:id="rId20"/>
    <p:sldLayoutId id="2147483655" r:id="rId21"/>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hyperlink" Target="https://www.apple.com/imovie/" TargetMode="External"/><Relationship Id="rId10" Type="http://schemas.openxmlformats.org/officeDocument/2006/relationships/image" Target="../media/image36.png"/><Relationship Id="rId4" Type="http://schemas.openxmlformats.org/officeDocument/2006/relationships/hyperlink" Target="https://spark.adobe.com/" TargetMode="External"/><Relationship Id="rId9" Type="http://schemas.openxmlformats.org/officeDocument/2006/relationships/hyperlink" Target="https://www.google.com/earth/studio/"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hyperlink" Target="http://www.devpedia.developexchange.com/dp/images/d/d6/Updated-Media_Release-Jan2014.pdf" TargetMode="Externa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hyperlink" Target="http://www.devpedia.developexchange.com/dp/index.php?title=Virtual_Poster_Session" TargetMode="External"/><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youtube.com/user/NASADEVELOP" TargetMode="External"/><Relationship Id="rId7" Type="http://schemas.openxmlformats.org/officeDocument/2006/relationships/image" Target="../media/image58.png"/><Relationship Id="rId2" Type="http://schemas.openxmlformats.org/officeDocument/2006/relationships/hyperlink" Target="http://www.devpedia.developexchange.com/dp/index.php?title=Virtual_Poster_Session" TargetMode="External"/><Relationship Id="rId1" Type="http://schemas.openxmlformats.org/officeDocument/2006/relationships/slideLayout" Target="../slideLayouts/slideLayout17.xml"/><Relationship Id="rId6" Type="http://schemas.openxmlformats.org/officeDocument/2006/relationships/hyperlink" Target="https://support.google.com/youtube/answer/2797468?hl=en" TargetMode="External"/><Relationship Id="rId5" Type="http://schemas.openxmlformats.org/officeDocument/2006/relationships/hyperlink" Target="https://creativecommons.org/licenses/" TargetMode="External"/><Relationship Id="rId4" Type="http://schemas.openxmlformats.org/officeDocument/2006/relationships/hyperlink" Target="http://www.devpedia.developexchange.com/dp/images/d/dc/Use_and_Citation_Guidelines_for_VPS_-_9.28.17.docx" TargetMode="External"/><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www.facebook.com/developnationalprogram/" TargetMode="External"/><Relationship Id="rId7" Type="http://schemas.openxmlformats.org/officeDocument/2006/relationships/hyperlink" Target="https://www.youtube.com/user/NASADEVELOP" TargetMode="External"/><Relationship Id="rId2" Type="http://schemas.openxmlformats.org/officeDocument/2006/relationships/image" Target="../media/image64.gif"/><Relationship Id="rId1" Type="http://schemas.openxmlformats.org/officeDocument/2006/relationships/slideLayout" Target="../slideLayouts/slideLayout17.xml"/><Relationship Id="rId6" Type="http://schemas.openxmlformats.org/officeDocument/2006/relationships/hyperlink" Target="https://twitter.com/NASA_DEVELOP" TargetMode="External"/><Relationship Id="rId5" Type="http://schemas.openxmlformats.org/officeDocument/2006/relationships/hyperlink" Target="https://www.linkedin.com/groups/4343498" TargetMode="External"/><Relationship Id="rId4" Type="http://schemas.openxmlformats.org/officeDocument/2006/relationships/hyperlink" Target="https://www.facebook.com/groups/387243741376125/" TargetMode="External"/><Relationship Id="rId9" Type="http://schemas.openxmlformats.org/officeDocument/2006/relationships/hyperlink" Target="https://docs.google.com/forms/d/e/1FAIpQLSfdYZzH9GxyDxc8c5EBiEkH6H42PfP1PMB1Ac_NvV2TnB802w/viewform"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video" Target="https://www.youtube.com/embed/rn9V0cN4NW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E5D908F-BAEF-2843-BC2F-691696E72E1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166" t="1600" r="10241" b="9807"/>
          <a:stretch/>
        </p:blipFill>
        <p:spPr>
          <a:xfrm>
            <a:off x="-1" y="0"/>
            <a:ext cx="11404438" cy="6858000"/>
          </a:xfrm>
        </p:spPr>
      </p:pic>
      <p:sp>
        <p:nvSpPr>
          <p:cNvPr id="25" name="TextBox 24" descr="Slide accent to title box">
            <a:extLst>
              <a:ext uri="{FF2B5EF4-FFF2-40B4-BE49-F238E27FC236}">
                <a16:creationId xmlns:a16="http://schemas.microsoft.com/office/drawing/2014/main" id="{7EF238CB-AB58-4787-8F9C-A1C16929A2FA}"/>
              </a:ext>
              <a:ext uri="{C183D7F6-B498-43B3-948B-1728B52AA6E4}">
                <adec:decorative xmlns="" xmlns:adec="http://schemas.microsoft.com/office/drawing/2017/decorative" val="1"/>
              </a:ext>
            </a:extLst>
          </p:cNvPr>
          <p:cNvSpPr txBox="1">
            <a:spLocks/>
          </p:cNvSpPr>
          <p:nvPr/>
        </p:nvSpPr>
        <p:spPr>
          <a:xfrm flipH="1">
            <a:off x="-1" y="3914775"/>
            <a:ext cx="1481849" cy="2200275"/>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ZA" dirty="0"/>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948293" y="3114635"/>
            <a:ext cx="4459766" cy="2514635"/>
          </a:xfrm>
          <a:gradFill>
            <a:gsLst>
              <a:gs pos="100000">
                <a:schemeClr val="tx1">
                  <a:lumMod val="95000"/>
                  <a:lumOff val="5000"/>
                </a:schemeClr>
              </a:gs>
              <a:gs pos="0">
                <a:schemeClr val="tx1">
                  <a:lumMod val="75000"/>
                  <a:lumOff val="25000"/>
                </a:schemeClr>
              </a:gs>
            </a:gsLst>
          </a:gradFill>
          <a:ln>
            <a:solidFill>
              <a:schemeClr val="bg1">
                <a:lumMod val="50000"/>
              </a:schemeClr>
            </a:solidFill>
          </a:ln>
        </p:spPr>
        <p:txBody>
          <a:bodyPr/>
          <a:lstStyle/>
          <a:p>
            <a:r>
              <a:rPr lang="en-ZA" dirty="0" smtClean="0">
                <a:latin typeface="Century Gothic" panose="020B0502020202020204" pitchFamily="34" charset="0"/>
              </a:rPr>
              <a:t>Project Video: </a:t>
            </a:r>
            <a:r>
              <a:rPr lang="en-ZA" b="0" dirty="0" smtClean="0">
                <a:latin typeface="Century Gothic" panose="020B0502020202020204" pitchFamily="34" charset="0"/>
              </a:rPr>
              <a:t>Tips &amp; Tricks</a:t>
            </a:r>
            <a:endParaRPr lang="en-ZA" b="0" dirty="0">
              <a:latin typeface="Century Gothic" panose="020B0502020202020204" pitchFamily="34" charset="0"/>
            </a:endParaRP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1130300" y="4624645"/>
            <a:ext cx="4000500" cy="690752"/>
          </a:xfrm>
        </p:spPr>
        <p:txBody>
          <a:bodyPr/>
          <a:lstStyle/>
          <a:p>
            <a:r>
              <a:rPr lang="en-ZA" dirty="0" smtClean="0">
                <a:latin typeface="Century Gothic" panose="020B0502020202020204" pitchFamily="34" charset="0"/>
              </a:rPr>
              <a:t>Communications Team</a:t>
            </a:r>
          </a:p>
          <a:p>
            <a:r>
              <a:rPr lang="en-ZA" dirty="0" smtClean="0">
                <a:latin typeface="Century Gothic" panose="020B0502020202020204" pitchFamily="34" charset="0"/>
              </a:rPr>
              <a:t>Spring 2019</a:t>
            </a:r>
            <a:endParaRPr lang="en-ZA" dirty="0">
              <a:latin typeface="Century Gothic" panose="020B0502020202020204" pitchFamily="34" charset="0"/>
            </a:endParaRPr>
          </a:p>
        </p:txBody>
      </p:sp>
      <p:sp>
        <p:nvSpPr>
          <p:cNvPr id="20" name="Isosceles Triangle 19" descr="Slide shadow to title box">
            <a:extLst>
              <a:ext uri="{FF2B5EF4-FFF2-40B4-BE49-F238E27FC236}">
                <a16:creationId xmlns:a16="http://schemas.microsoft.com/office/drawing/2014/main" id="{545D50A1-D634-4325-B06C-5450FDF7B818}"/>
              </a:ext>
              <a:ext uri="{C183D7F6-B498-43B3-948B-1728B52AA6E4}">
                <adec:decorative xmlns="" xmlns:adec="http://schemas.microsoft.com/office/drawing/2017/decorative" val="1"/>
              </a:ext>
            </a:extLst>
          </p:cNvPr>
          <p:cNvSpPr/>
          <p:nvPr/>
        </p:nvSpPr>
        <p:spPr>
          <a:xfrm rot="10800000" flipH="1">
            <a:off x="1000837" y="562927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8999616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t="3295" r="7143" b="3295"/>
          <a:stretch/>
        </p:blipFill>
        <p:spPr>
          <a:xfrm>
            <a:off x="0" y="-1"/>
            <a:ext cx="12192000" cy="6905785"/>
          </a:xfrm>
        </p:spPr>
      </p:pic>
      <p:sp>
        <p:nvSpPr>
          <p:cNvPr id="3" name="Slide Number Placeholder 2"/>
          <p:cNvSpPr>
            <a:spLocks noGrp="1"/>
          </p:cNvSpPr>
          <p:nvPr>
            <p:ph type="sldNum" sz="quarter" idx="15"/>
          </p:nvPr>
        </p:nvSpPr>
        <p:spPr/>
        <p:txBody>
          <a:bodyPr/>
          <a:lstStyle/>
          <a:p>
            <a:fld id="{19B51A1E-902D-48AF-9020-955120F399B6}" type="slidenum">
              <a:rPr lang="en-ZA" smtClean="0"/>
              <a:pPr/>
              <a:t>10</a:t>
            </a:fld>
            <a:endParaRPr lang="en-ZA" dirty="0"/>
          </a:p>
        </p:txBody>
      </p:sp>
      <p:sp>
        <p:nvSpPr>
          <p:cNvPr id="10" name="TextBox 9"/>
          <p:cNvSpPr txBox="1"/>
          <p:nvPr/>
        </p:nvSpPr>
        <p:spPr>
          <a:xfrm>
            <a:off x="669833" y="4229863"/>
            <a:ext cx="10852334" cy="2523768"/>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chemeClr val="bg1"/>
                </a:solidFill>
                <a:latin typeface="Century Gothic" panose="020B0502020202020204" pitchFamily="34" charset="0"/>
              </a:rPr>
              <a:t>This </a:t>
            </a:r>
            <a:r>
              <a:rPr lang="en-US" sz="2000" dirty="0">
                <a:solidFill>
                  <a:schemeClr val="bg1"/>
                </a:solidFill>
                <a:latin typeface="Century Gothic" panose="020B0502020202020204" pitchFamily="34" charset="0"/>
              </a:rPr>
              <a:t>is your opportunity to immerse the audience in the landscape of your </a:t>
            </a:r>
            <a:r>
              <a:rPr lang="en-US" sz="2000" dirty="0" smtClean="0">
                <a:solidFill>
                  <a:schemeClr val="bg1"/>
                </a:solidFill>
                <a:latin typeface="Century Gothic" panose="020B0502020202020204" pitchFamily="34" charset="0"/>
              </a:rPr>
              <a:t>project</a:t>
            </a:r>
            <a:br>
              <a:rPr lang="en-US" sz="2000" dirty="0" smtClean="0">
                <a:solidFill>
                  <a:schemeClr val="bg1"/>
                </a:solidFill>
                <a:latin typeface="Century Gothic" panose="020B0502020202020204" pitchFamily="34" charset="0"/>
              </a:rPr>
            </a:br>
            <a:endParaRPr lang="en-US" sz="2000" dirty="0">
              <a:solidFill>
                <a:schemeClr val="bg1"/>
              </a:solidFill>
              <a:latin typeface="Century Gothic" panose="020B0502020202020204" pitchFamily="34" charset="0"/>
            </a:endParaRPr>
          </a:p>
          <a:p>
            <a:pPr marL="342900" indent="-342900">
              <a:buFont typeface="Arial" panose="020B0604020202020204" pitchFamily="34" charset="0"/>
              <a:buChar char="•"/>
            </a:pPr>
            <a:r>
              <a:rPr lang="en-US" sz="2000" dirty="0" smtClean="0">
                <a:solidFill>
                  <a:schemeClr val="bg1"/>
                </a:solidFill>
                <a:latin typeface="Century Gothic" panose="020B0502020202020204" pitchFamily="34" charset="0"/>
              </a:rPr>
              <a:t>Focus </a:t>
            </a:r>
            <a:r>
              <a:rPr lang="en-US" sz="2000" dirty="0">
                <a:solidFill>
                  <a:schemeClr val="bg1"/>
                </a:solidFill>
                <a:latin typeface="Century Gothic" panose="020B0502020202020204" pitchFamily="34" charset="0"/>
              </a:rPr>
              <a:t>on the natural landscape, the culture associated with it, or the economic value of the </a:t>
            </a:r>
            <a:r>
              <a:rPr lang="en-US" sz="2000" dirty="0" smtClean="0">
                <a:solidFill>
                  <a:schemeClr val="bg1"/>
                </a:solidFill>
                <a:latin typeface="Century Gothic" panose="020B0502020202020204" pitchFamily="34" charset="0"/>
              </a:rPr>
              <a:t>area</a:t>
            </a:r>
            <a:br>
              <a:rPr lang="en-US" sz="2000" dirty="0" smtClean="0">
                <a:solidFill>
                  <a:schemeClr val="bg1"/>
                </a:solidFill>
                <a:latin typeface="Century Gothic" panose="020B0502020202020204" pitchFamily="34" charset="0"/>
              </a:rPr>
            </a:br>
            <a:endParaRPr lang="en-US" sz="2000" dirty="0">
              <a:solidFill>
                <a:schemeClr val="bg1"/>
              </a:solidFill>
              <a:latin typeface="Century Gothic" panose="020B0502020202020204" pitchFamily="34" charset="0"/>
            </a:endParaRPr>
          </a:p>
          <a:p>
            <a:pPr marL="342900" indent="-342900">
              <a:buFont typeface="Arial" panose="020B0604020202020204" pitchFamily="34" charset="0"/>
              <a:buChar char="•"/>
            </a:pPr>
            <a:r>
              <a:rPr lang="en-US" sz="2000" dirty="0" smtClean="0">
                <a:solidFill>
                  <a:schemeClr val="bg1"/>
                </a:solidFill>
                <a:latin typeface="Century Gothic" panose="020B0502020202020204" pitchFamily="34" charset="0"/>
              </a:rPr>
              <a:t>The </a:t>
            </a:r>
            <a:r>
              <a:rPr lang="en-US" sz="2000" dirty="0">
                <a:solidFill>
                  <a:schemeClr val="bg1"/>
                </a:solidFill>
                <a:latin typeface="Century Gothic" panose="020B0502020202020204" pitchFamily="34" charset="0"/>
              </a:rPr>
              <a:t>goal is </a:t>
            </a:r>
            <a:r>
              <a:rPr lang="en-US" sz="2000" dirty="0" smtClean="0">
                <a:solidFill>
                  <a:schemeClr val="bg1"/>
                </a:solidFill>
                <a:latin typeface="Century Gothic" panose="020B0502020202020204" pitchFamily="34" charset="0"/>
              </a:rPr>
              <a:t>to use </a:t>
            </a:r>
            <a:r>
              <a:rPr lang="en-US" sz="2000" dirty="0">
                <a:solidFill>
                  <a:schemeClr val="bg1"/>
                </a:solidFill>
                <a:latin typeface="Century Gothic" panose="020B0502020202020204" pitchFamily="34" charset="0"/>
              </a:rPr>
              <a:t>words and key characteristics to connect with the general public audience</a:t>
            </a:r>
          </a:p>
          <a:p>
            <a:endParaRPr lang="en-US" dirty="0"/>
          </a:p>
        </p:txBody>
      </p:sp>
      <p:sp>
        <p:nvSpPr>
          <p:cNvPr id="12" name="TextBox 11"/>
          <p:cNvSpPr txBox="1"/>
          <p:nvPr/>
        </p:nvSpPr>
        <p:spPr>
          <a:xfrm>
            <a:off x="669833" y="3704698"/>
            <a:ext cx="1202573" cy="461665"/>
          </a:xfrm>
          <a:prstGeom prst="rect">
            <a:avLst/>
          </a:prstGeom>
          <a:noFill/>
        </p:spPr>
        <p:txBody>
          <a:bodyPr wrap="none" rtlCol="0">
            <a:spAutoFit/>
          </a:bodyPr>
          <a:lstStyle/>
          <a:p>
            <a:r>
              <a:rPr lang="en-US" sz="2400" b="1" dirty="0" smtClean="0">
                <a:solidFill>
                  <a:schemeClr val="bg1"/>
                </a:solidFill>
                <a:latin typeface="Century Gothic" panose="020B0502020202020204" pitchFamily="34" charset="0"/>
              </a:rPr>
              <a:t>Setting</a:t>
            </a:r>
            <a:endParaRPr lang="en-US"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87097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17727"/>
          <a:stretch/>
        </p:blipFill>
        <p:spPr>
          <a:xfrm>
            <a:off x="0" y="-1"/>
            <a:ext cx="12192000" cy="6896101"/>
          </a:xfrm>
        </p:spPr>
      </p:pic>
      <p:sp>
        <p:nvSpPr>
          <p:cNvPr id="2" name="Title 1"/>
          <p:cNvSpPr>
            <a:spLocks noGrp="1"/>
          </p:cNvSpPr>
          <p:nvPr>
            <p:ph type="title"/>
          </p:nvPr>
        </p:nvSpPr>
        <p:spPr>
          <a:xfrm>
            <a:off x="434062" y="286100"/>
            <a:ext cx="5026938" cy="1644300"/>
          </a:xfrm>
        </p:spPr>
        <p:txBody>
          <a:bodyPr/>
          <a:lstStyle/>
          <a:p>
            <a:r>
              <a:rPr lang="en-US" sz="3600" b="1" dirty="0">
                <a:solidFill>
                  <a:schemeClr val="bg1"/>
                </a:solidFill>
                <a:latin typeface="Century Gothic" panose="020B0502020202020204" pitchFamily="34" charset="0"/>
              </a:rPr>
              <a:t>Community </a:t>
            </a:r>
            <a:r>
              <a:rPr lang="en-US" sz="3600" b="1" dirty="0" smtClean="0">
                <a:solidFill>
                  <a:schemeClr val="bg1"/>
                </a:solidFill>
                <a:latin typeface="Century Gothic" panose="020B0502020202020204" pitchFamily="34" charset="0"/>
              </a:rPr>
              <a:t>Concern</a:t>
            </a:r>
            <a:endParaRPr lang="en-US" sz="3600" b="1" dirty="0">
              <a:solidFill>
                <a:schemeClr val="bg1"/>
              </a:solidFill>
            </a:endParaRPr>
          </a:p>
        </p:txBody>
      </p:sp>
      <p:sp>
        <p:nvSpPr>
          <p:cNvPr id="3" name="Slide Number Placeholder 2"/>
          <p:cNvSpPr>
            <a:spLocks noGrp="1"/>
          </p:cNvSpPr>
          <p:nvPr>
            <p:ph type="sldNum" sz="quarter" idx="33"/>
          </p:nvPr>
        </p:nvSpPr>
        <p:spPr/>
        <p:txBody>
          <a:bodyPr/>
          <a:lstStyle/>
          <a:p>
            <a:fld id="{19B51A1E-902D-48AF-9020-955120F399B6}" type="slidenum">
              <a:rPr lang="en-ZA" smtClean="0"/>
              <a:pPr/>
              <a:t>11</a:t>
            </a:fld>
            <a:endParaRPr lang="en-ZA" dirty="0"/>
          </a:p>
        </p:txBody>
      </p:sp>
      <p:sp>
        <p:nvSpPr>
          <p:cNvPr id="4" name="Text Placeholder 3"/>
          <p:cNvSpPr>
            <a:spLocks noGrp="1"/>
          </p:cNvSpPr>
          <p:nvPr>
            <p:ph type="body" sz="half" idx="2"/>
          </p:nvPr>
        </p:nvSpPr>
        <p:spPr>
          <a:xfrm>
            <a:off x="434062" y="2172400"/>
            <a:ext cx="6258838" cy="3811588"/>
          </a:xfrm>
        </p:spPr>
        <p:txBody>
          <a:bodyPr/>
          <a:lstStyle/>
          <a:p>
            <a:pPr marL="285750" indent="-285750">
              <a:buFont typeface="Arial" panose="020B0604020202020204" pitchFamily="34" charset="0"/>
              <a:buChar char="•"/>
            </a:pPr>
            <a:r>
              <a:rPr lang="en-US" sz="1800" dirty="0">
                <a:solidFill>
                  <a:schemeClr val="bg1"/>
                </a:solidFill>
                <a:latin typeface="Century Gothic" panose="020B0502020202020204" pitchFamily="34" charset="0"/>
              </a:rPr>
              <a:t>After you have successfully immersed the viewer in the proper environment, tell them the concern</a:t>
            </a:r>
            <a:br>
              <a:rPr lang="en-US" sz="1800" dirty="0">
                <a:solidFill>
                  <a:schemeClr val="bg1"/>
                </a:solidFill>
                <a:latin typeface="Century Gothic" panose="020B0502020202020204" pitchFamily="34" charset="0"/>
              </a:rPr>
            </a:br>
            <a:endParaRPr lang="en-US" sz="18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800" dirty="0">
                <a:solidFill>
                  <a:schemeClr val="bg1"/>
                </a:solidFill>
                <a:latin typeface="Century Gothic" panose="020B0502020202020204" pitchFamily="34" charset="0"/>
              </a:rPr>
              <a:t>This is the point in the video to grab the viewer's emotions</a:t>
            </a:r>
            <a:br>
              <a:rPr lang="en-US" sz="1800" dirty="0">
                <a:solidFill>
                  <a:schemeClr val="bg1"/>
                </a:solidFill>
                <a:latin typeface="Century Gothic" panose="020B0502020202020204" pitchFamily="34" charset="0"/>
              </a:rPr>
            </a:br>
            <a:endParaRPr lang="en-US" sz="18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800" dirty="0">
                <a:solidFill>
                  <a:schemeClr val="bg1"/>
                </a:solidFill>
                <a:latin typeface="Century Gothic" panose="020B0502020202020204" pitchFamily="34" charset="0"/>
              </a:rPr>
              <a:t>Good things to have here are partner interviews/footage of effects/impacts to help resonate the message</a:t>
            </a:r>
          </a:p>
          <a:p>
            <a:pPr marL="285750" indent="-285750">
              <a:buFont typeface="Arial" panose="020B0604020202020204" pitchFamily="34" charset="0"/>
              <a:buChar char="•"/>
            </a:pPr>
            <a:endParaRPr lang="en-US" sz="1800" dirty="0">
              <a:solidFill>
                <a:schemeClr val="bg1"/>
              </a:solidFill>
            </a:endParaRPr>
          </a:p>
        </p:txBody>
      </p:sp>
    </p:spTree>
    <p:extLst>
      <p:ext uri="{BB962C8B-B14F-4D97-AF65-F5344CB8AC3E}">
        <p14:creationId xmlns:p14="http://schemas.microsoft.com/office/powerpoint/2010/main" val="3108251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321151" y="424249"/>
            <a:ext cx="5472000" cy="360000"/>
          </a:xfrm>
        </p:spPr>
        <p:txBody>
          <a:bodyPr/>
          <a:lstStyle/>
          <a:p>
            <a:r>
              <a:rPr lang="en-US" sz="3200" dirty="0">
                <a:latin typeface="Century Gothic" panose="020B0502020202020204" pitchFamily="34" charset="0"/>
              </a:rPr>
              <a:t>Climax</a:t>
            </a:r>
          </a:p>
        </p:txBody>
      </p:sp>
      <p:sp>
        <p:nvSpPr>
          <p:cNvPr id="5" name="Content Placeholder 4"/>
          <p:cNvSpPr>
            <a:spLocks noGrp="1"/>
          </p:cNvSpPr>
          <p:nvPr>
            <p:ph sz="half" idx="2"/>
          </p:nvPr>
        </p:nvSpPr>
        <p:spPr>
          <a:xfrm>
            <a:off x="321152" y="972115"/>
            <a:ext cx="9236022" cy="4168332"/>
          </a:xfrm>
        </p:spPr>
        <p:txBody>
          <a:bodyPr/>
          <a:lstStyle/>
          <a:p>
            <a:r>
              <a:rPr lang="en-US" dirty="0">
                <a:latin typeface="Century Gothic" panose="020B0502020202020204" pitchFamily="34" charset="0"/>
              </a:rPr>
              <a:t>This section is </a:t>
            </a:r>
            <a:r>
              <a:rPr lang="en-US" dirty="0" smtClean="0">
                <a:latin typeface="Century Gothic" panose="020B0502020202020204" pitchFamily="34" charset="0"/>
              </a:rPr>
              <a:t>to bring in DEVELOP</a:t>
            </a:r>
          </a:p>
          <a:p>
            <a:r>
              <a:rPr lang="en-US" dirty="0" smtClean="0">
                <a:latin typeface="Century Gothic" panose="020B0502020202020204" pitchFamily="34" charset="0"/>
              </a:rPr>
              <a:t>How can DEVELOP help your partners? (Save the day?)</a:t>
            </a:r>
          </a:p>
          <a:p>
            <a:r>
              <a:rPr lang="en-US" dirty="0" smtClean="0">
                <a:latin typeface="Century Gothic" panose="020B0502020202020204" pitchFamily="34" charset="0"/>
              </a:rPr>
              <a:t>Great shots to use here include, time-lapse of working on computers, and team or partner meetings!</a:t>
            </a:r>
          </a:p>
          <a:p>
            <a:endParaRPr lang="en-US" dirty="0"/>
          </a:p>
        </p:txBody>
      </p:sp>
      <p:sp>
        <p:nvSpPr>
          <p:cNvPr id="8" name="Slide Number Placeholder 7"/>
          <p:cNvSpPr>
            <a:spLocks noGrp="1"/>
          </p:cNvSpPr>
          <p:nvPr>
            <p:ph type="sldNum" sz="quarter" idx="33"/>
          </p:nvPr>
        </p:nvSpPr>
        <p:spPr/>
        <p:txBody>
          <a:bodyPr/>
          <a:lstStyle/>
          <a:p>
            <a:fld id="{19B51A1E-902D-48AF-9020-955120F399B6}" type="slidenum">
              <a:rPr lang="en-ZA" smtClean="0"/>
              <a:pPr/>
              <a:t>12</a:t>
            </a:fld>
            <a:endParaRPr lang="en-ZA"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9794" b="33807"/>
          <a:stretch/>
        </p:blipFill>
        <p:spPr>
          <a:xfrm>
            <a:off x="0" y="2357169"/>
            <a:ext cx="11797995" cy="4320262"/>
          </a:xfrm>
          <a:prstGeom prst="rect">
            <a:avLst/>
          </a:prstGeom>
        </p:spPr>
      </p:pic>
    </p:spTree>
    <p:extLst>
      <p:ext uri="{BB962C8B-B14F-4D97-AF65-F5344CB8AC3E}">
        <p14:creationId xmlns:p14="http://schemas.microsoft.com/office/powerpoint/2010/main" val="42504984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78892" y="648558"/>
            <a:ext cx="5472000" cy="360000"/>
          </a:xfrm>
        </p:spPr>
        <p:txBody>
          <a:bodyPr/>
          <a:lstStyle/>
          <a:p>
            <a:r>
              <a:rPr lang="en-US" sz="3600" dirty="0" smtClean="0">
                <a:solidFill>
                  <a:schemeClr val="bg1"/>
                </a:solidFill>
                <a:latin typeface="Century Gothic" panose="020B0502020202020204" pitchFamily="34" charset="0"/>
              </a:rPr>
              <a:t>Solution</a:t>
            </a:r>
            <a:endParaRPr lang="en-US" sz="3600" dirty="0">
              <a:solidFill>
                <a:schemeClr val="bg1"/>
              </a:solidFill>
              <a:latin typeface="Century Gothic" panose="020B0502020202020204" pitchFamily="34" charset="0"/>
            </a:endParaRPr>
          </a:p>
        </p:txBody>
      </p:sp>
      <p:sp>
        <p:nvSpPr>
          <p:cNvPr id="5" name="Content Placeholder 4"/>
          <p:cNvSpPr>
            <a:spLocks noGrp="1"/>
          </p:cNvSpPr>
          <p:nvPr>
            <p:ph sz="half" idx="2"/>
          </p:nvPr>
        </p:nvSpPr>
        <p:spPr>
          <a:xfrm>
            <a:off x="2602523" y="648558"/>
            <a:ext cx="7099754" cy="2079409"/>
          </a:xfrm>
        </p:spPr>
        <p:txBody>
          <a:bodyPr/>
          <a:lstStyle/>
          <a:p>
            <a:r>
              <a:rPr lang="en-US" sz="2400" dirty="0" smtClean="0">
                <a:solidFill>
                  <a:schemeClr val="bg1"/>
                </a:solidFill>
                <a:latin typeface="Century Gothic" panose="020B0502020202020204" pitchFamily="34" charset="0"/>
              </a:rPr>
              <a:t>Introduce </a:t>
            </a:r>
            <a:r>
              <a:rPr lang="en-US" sz="2400" dirty="0">
                <a:solidFill>
                  <a:schemeClr val="bg1"/>
                </a:solidFill>
                <a:latin typeface="Century Gothic" panose="020B0502020202020204" pitchFamily="34" charset="0"/>
              </a:rPr>
              <a:t>NASA EO</a:t>
            </a:r>
          </a:p>
          <a:p>
            <a:r>
              <a:rPr lang="en-US" sz="2400" dirty="0" smtClean="0">
                <a:solidFill>
                  <a:schemeClr val="bg1"/>
                </a:solidFill>
                <a:latin typeface="Century Gothic" panose="020B0502020202020204" pitchFamily="34" charset="0"/>
              </a:rPr>
              <a:t>Speak </a:t>
            </a:r>
            <a:r>
              <a:rPr lang="en-US" sz="2400" dirty="0">
                <a:solidFill>
                  <a:schemeClr val="bg1"/>
                </a:solidFill>
                <a:latin typeface="Century Gothic" panose="020B0502020202020204" pitchFamily="34" charset="0"/>
              </a:rPr>
              <a:t>briefly on how the EO is being used to address the issue</a:t>
            </a:r>
          </a:p>
          <a:p>
            <a:r>
              <a:rPr lang="en-US" sz="2400" dirty="0" smtClean="0">
                <a:solidFill>
                  <a:schemeClr val="bg1"/>
                </a:solidFill>
                <a:latin typeface="Century Gothic" panose="020B0502020202020204" pitchFamily="34" charset="0"/>
              </a:rPr>
              <a:t>How </a:t>
            </a:r>
            <a:r>
              <a:rPr lang="en-US" sz="2400" dirty="0">
                <a:solidFill>
                  <a:schemeClr val="bg1"/>
                </a:solidFill>
                <a:latin typeface="Century Gothic" panose="020B0502020202020204" pitchFamily="34" charset="0"/>
              </a:rPr>
              <a:t>is the partner going to use or benefit from DEVELOP</a:t>
            </a:r>
          </a:p>
          <a:p>
            <a:endParaRPr lang="en-US" dirty="0"/>
          </a:p>
        </p:txBody>
      </p:sp>
      <p:sp>
        <p:nvSpPr>
          <p:cNvPr id="8" name="Slide Number Placeholder 7"/>
          <p:cNvSpPr>
            <a:spLocks noGrp="1"/>
          </p:cNvSpPr>
          <p:nvPr>
            <p:ph type="sldNum" sz="quarter" idx="33"/>
          </p:nvPr>
        </p:nvSpPr>
        <p:spPr/>
        <p:txBody>
          <a:bodyPr/>
          <a:lstStyle/>
          <a:p>
            <a:fld id="{19B51A1E-902D-48AF-9020-955120F399B6}" type="slidenum">
              <a:rPr lang="en-ZA" smtClean="0"/>
              <a:pPr/>
              <a:t>13</a:t>
            </a:fld>
            <a:endParaRPr lang="en-ZA"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72155">
            <a:off x="5872378" y="2839486"/>
            <a:ext cx="5426540" cy="3617693"/>
          </a:xfrm>
          <a:prstGeom prst="rect">
            <a:avLst/>
          </a:prstGeom>
          <a:effectLst>
            <a:softEdge rad="152400"/>
          </a:effectLst>
        </p:spPr>
      </p:pic>
      <p:pic>
        <p:nvPicPr>
          <p:cNvPr id="1026" name="Picture 2" descr="02 Landsat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446452">
            <a:off x="1471589" y="4224202"/>
            <a:ext cx="1355526" cy="5557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03 Landsat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422769">
            <a:off x="3560203" y="3582028"/>
            <a:ext cx="1058162" cy="8676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0 SMA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70106">
            <a:off x="2934369" y="5187075"/>
            <a:ext cx="894446" cy="125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673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14</a:t>
            </a:fld>
            <a:endParaRPr lang="en-ZA" dirty="0"/>
          </a:p>
        </p:txBody>
      </p:sp>
      <p:pic>
        <p:nvPicPr>
          <p:cNvPr id="6" name="Google Shape;318;p27"/>
          <p:cNvPicPr preferRelativeResize="0"/>
          <p:nvPr/>
        </p:nvPicPr>
        <p:blipFill rotWithShape="1">
          <a:blip r:embed="rId2">
            <a:alphaModFix/>
          </a:blip>
          <a:srcRect/>
          <a:stretch/>
        </p:blipFill>
        <p:spPr>
          <a:xfrm>
            <a:off x="512528" y="1262810"/>
            <a:ext cx="4114800" cy="4114800"/>
          </a:xfrm>
          <a:prstGeom prst="rect">
            <a:avLst/>
          </a:prstGeom>
          <a:noFill/>
          <a:ln>
            <a:noFill/>
          </a:ln>
          <a:effectLst>
            <a:outerShdw blurRad="63500" sx="102000" sy="102000" algn="ctr" rotWithShape="0">
              <a:prstClr val="black">
                <a:alpha val="40000"/>
              </a:prstClr>
            </a:outerShdw>
          </a:effectLst>
        </p:spPr>
      </p:pic>
      <p:sp>
        <p:nvSpPr>
          <p:cNvPr id="7" name="Google Shape;319;p27"/>
          <p:cNvSpPr txBox="1">
            <a:spLocks/>
          </p:cNvSpPr>
          <p:nvPr/>
        </p:nvSpPr>
        <p:spPr>
          <a:xfrm>
            <a:off x="570056" y="121698"/>
            <a:ext cx="11157600" cy="91480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lang="en-ZA" sz="3200" kern="1200" dirty="0">
                <a:solidFill>
                  <a:schemeClr val="tx1">
                    <a:lumMod val="75000"/>
                    <a:lumOff val="25000"/>
                  </a:schemeClr>
                </a:solidFill>
                <a:latin typeface="+mj-lt"/>
                <a:ea typeface="+mj-ea"/>
                <a:cs typeface="+mj-cs"/>
              </a:defRPr>
            </a:lvl1pPr>
          </a:lstStyle>
          <a:p>
            <a:pPr>
              <a:spcBef>
                <a:spcPts val="0"/>
              </a:spcBef>
              <a:buClr>
                <a:srgbClr val="13416C"/>
              </a:buClr>
              <a:buSzPts val="3200"/>
              <a:buFont typeface="Century Gothic"/>
              <a:buNone/>
            </a:pPr>
            <a:r>
              <a:rPr lang="en-US" b="1" dirty="0" smtClean="0">
                <a:solidFill>
                  <a:schemeClr val="tx1"/>
                </a:solidFill>
                <a:latin typeface="Century Gothic"/>
                <a:ea typeface="Century Gothic"/>
                <a:cs typeface="Century Gothic"/>
                <a:sym typeface="Century Gothic"/>
              </a:rPr>
              <a:t>What is your Take-Home Message?</a:t>
            </a:r>
            <a:endParaRPr lang="en-US" b="1" dirty="0">
              <a:solidFill>
                <a:schemeClr val="tx1"/>
              </a:solidFill>
            </a:endParaRPr>
          </a:p>
        </p:txBody>
      </p:sp>
      <p:sp>
        <p:nvSpPr>
          <p:cNvPr id="8" name="Google Shape;320;p27"/>
          <p:cNvSpPr txBox="1">
            <a:spLocks/>
          </p:cNvSpPr>
          <p:nvPr/>
        </p:nvSpPr>
        <p:spPr>
          <a:xfrm>
            <a:off x="4627328" y="2882060"/>
            <a:ext cx="7109134" cy="2322986"/>
          </a:xfrm>
          <a:prstGeom prst="rect">
            <a:avLst/>
          </a:prstGeom>
          <a:noFill/>
          <a:ln>
            <a:noFill/>
          </a:ln>
        </p:spPr>
        <p:txBody>
          <a:bodyPr spcFirstLastPara="1" vert="horz" wrap="square" lIns="121900" tIns="121900" rIns="121900" bIns="121900" rtlCol="0" anchor="t" anchorCtr="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lang="en-US" sz="1200" i="1" kern="1200" dirty="0">
                <a:solidFill>
                  <a:schemeClr val="tx1">
                    <a:lumMod val="75000"/>
                    <a:lumOff val="25000"/>
                  </a:schemeClr>
                </a:solidFill>
                <a:latin typeface="Times New Roman" panose="02020603050405020304" pitchFamily="18" charset="0"/>
                <a:ea typeface="+mn-ea"/>
                <a:cs typeface="Times New Roman" panose="02020603050405020304" pitchFamily="18"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i="0" dirty="0">
                <a:solidFill>
                  <a:schemeClr val="tx1"/>
                </a:solidFill>
                <a:latin typeface="Century Gothic" panose="020B0502020202020204" pitchFamily="34" charset="0"/>
              </a:rPr>
              <a:t>Lastly, end on a powerful statement that encapsulates the ability to use NASA EO to address environmental </a:t>
            </a:r>
            <a:r>
              <a:rPr lang="en-US" sz="2800" i="0" dirty="0" smtClean="0">
                <a:solidFill>
                  <a:schemeClr val="tx1"/>
                </a:solidFill>
                <a:latin typeface="Century Gothic" panose="020B0502020202020204" pitchFamily="34" charset="0"/>
              </a:rPr>
              <a:t>issues.</a:t>
            </a:r>
            <a:r>
              <a:rPr lang="en-US" sz="1800" b="1" dirty="0">
                <a:solidFill>
                  <a:schemeClr val="tx1"/>
                </a:solidFill>
                <a:latin typeface="Century Gothic" panose="020B0502020202020204" pitchFamily="34" charset="0"/>
              </a:rPr>
              <a:t/>
            </a:r>
            <a:br>
              <a:rPr lang="en-US" sz="1800" b="1" dirty="0">
                <a:solidFill>
                  <a:schemeClr val="tx1"/>
                </a:solidFill>
                <a:latin typeface="Century Gothic" panose="020B0502020202020204" pitchFamily="34" charset="0"/>
              </a:rPr>
            </a:br>
            <a:endParaRPr lang="en-US" sz="1800" b="1" dirty="0">
              <a:solidFill>
                <a:schemeClr val="tx1"/>
              </a:solidFill>
              <a:latin typeface="Century Gothic" panose="020B0502020202020204" pitchFamily="34" charset="0"/>
            </a:endParaRPr>
          </a:p>
        </p:txBody>
      </p:sp>
      <p:sp>
        <p:nvSpPr>
          <p:cNvPr id="9" name="Google Shape;321;p27"/>
          <p:cNvSpPr txBox="1"/>
          <p:nvPr/>
        </p:nvSpPr>
        <p:spPr>
          <a:xfrm>
            <a:off x="2134687" y="5830344"/>
            <a:ext cx="9096020" cy="801462"/>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3E96A8"/>
              </a:buClr>
              <a:buSzPts val="2133"/>
              <a:buFont typeface="Arial"/>
              <a:buNone/>
            </a:pPr>
            <a:r>
              <a:rPr lang="en-US" sz="2133" dirty="0">
                <a:solidFill>
                  <a:srgbClr val="3E96A8"/>
                </a:solidFill>
                <a:latin typeface="Century Gothic"/>
                <a:ea typeface="Century Gothic"/>
                <a:cs typeface="Century Gothic"/>
                <a:sym typeface="Century Gothic"/>
              </a:rPr>
              <a:t>“Challenge yourself to think about the value of your work in a broader context.”</a:t>
            </a:r>
            <a:endParaRPr sz="2133" dirty="0">
              <a:solidFill>
                <a:srgbClr val="3E96A8"/>
              </a:solidFill>
              <a:latin typeface="Century Gothic"/>
              <a:ea typeface="Century Gothic"/>
              <a:cs typeface="Century Gothic"/>
              <a:sym typeface="Century Gothic"/>
            </a:endParaRPr>
          </a:p>
        </p:txBody>
      </p:sp>
      <p:pic>
        <p:nvPicPr>
          <p:cNvPr id="10" name="Google Shape;322;p27"/>
          <p:cNvPicPr preferRelativeResize="0"/>
          <p:nvPr/>
        </p:nvPicPr>
        <p:blipFill rotWithShape="1">
          <a:blip r:embed="rId3">
            <a:alphaModFix/>
          </a:blip>
          <a:srcRect/>
          <a:stretch/>
        </p:blipFill>
        <p:spPr>
          <a:xfrm>
            <a:off x="2909853" y="1262810"/>
            <a:ext cx="1619250" cy="161925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074909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276509" y="2185668"/>
            <a:ext cx="3932237" cy="708659"/>
          </a:xfrm>
        </p:spPr>
        <p:txBody>
          <a:bodyPr/>
          <a:lstStyle/>
          <a:p>
            <a:r>
              <a:rPr lang="en-US" b="1" dirty="0" smtClean="0">
                <a:latin typeface="Century Gothic" panose="020B0502020202020204" pitchFamily="34" charset="0"/>
              </a:rPr>
              <a:t>Storyboarding</a:t>
            </a:r>
            <a:endParaRPr lang="en-US" b="1" dirty="0">
              <a:latin typeface="Century Gothic" panose="020B0502020202020204" pitchFamily="34" charset="0"/>
            </a:endParaRPr>
          </a:p>
        </p:txBody>
      </p:sp>
      <p:sp>
        <p:nvSpPr>
          <p:cNvPr id="3" name="Slide Number Placeholder 2"/>
          <p:cNvSpPr>
            <a:spLocks noGrp="1"/>
          </p:cNvSpPr>
          <p:nvPr>
            <p:ph type="sldNum" sz="quarter" idx="33"/>
          </p:nvPr>
        </p:nvSpPr>
        <p:spPr/>
        <p:txBody>
          <a:bodyPr/>
          <a:lstStyle/>
          <a:p>
            <a:fld id="{19B51A1E-902D-48AF-9020-955120F399B6}" type="slidenum">
              <a:rPr lang="en-ZA" smtClean="0"/>
              <a:pPr/>
              <a:t>15</a:t>
            </a:fld>
            <a:endParaRPr lang="en-ZA" dirty="0"/>
          </a:p>
        </p:txBody>
      </p:sp>
      <p:pic>
        <p:nvPicPr>
          <p:cNvPr id="3076" name="Picture 4" descr="Image result for storyboarding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172" y="0"/>
            <a:ext cx="942974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820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 descr="Hollow accent">
            <a:extLst>
              <a:ext uri="{FF2B5EF4-FFF2-40B4-BE49-F238E27FC236}">
                <a16:creationId xmlns:a16="http://schemas.microsoft.com/office/drawing/2014/main" id="{10117390-DCFE-4FAE-B3FD-DAECFE779A27}"/>
              </a:ext>
              <a:ext uri="{C183D7F6-B498-43B3-948B-1728B52AA6E4}">
                <adec:decorative xmlns="" xmlns:adec="http://schemas.microsoft.com/office/drawing/2017/decorative" val="1"/>
              </a:ext>
            </a:extLst>
          </p:cNvPr>
          <p:cNvSpPr>
            <a:spLocks noChangeAspect="1"/>
          </p:cNvSpPr>
          <p:nvPr/>
        </p:nvSpPr>
        <p:spPr bwMode="auto">
          <a:xfrm>
            <a:off x="8713227" y="20491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1" name="TextBox 30" descr="Flag accent to title">
            <a:extLst>
              <a:ext uri="{FF2B5EF4-FFF2-40B4-BE49-F238E27FC236}">
                <a16:creationId xmlns:a16="http://schemas.microsoft.com/office/drawing/2014/main" id="{8FC2E368-898A-440B-A15C-4C5FB13C57D2}"/>
              </a:ext>
              <a:ext uri="{C183D7F6-B498-43B3-948B-1728B52AA6E4}">
                <adec:decorative xmlns="" xmlns:adec="http://schemas.microsoft.com/office/drawing/2017/decorative" val="1"/>
              </a:ext>
            </a:extLst>
          </p:cNvPr>
          <p:cNvSpPr txBox="1">
            <a:spLocks/>
          </p:cNvSpPr>
          <p:nvPr/>
        </p:nvSpPr>
        <p:spPr>
          <a:xfrm flipH="1">
            <a:off x="1897242" y="2364840"/>
            <a:ext cx="2494930" cy="3139768"/>
          </a:xfrm>
          <a:custGeom>
            <a:avLst/>
            <a:gdLst>
              <a:gd name="connsiteX0" fmla="*/ 2000924 w 2494930"/>
              <a:gd name="connsiteY0" fmla="*/ 1087415 h 3139768"/>
              <a:gd name="connsiteX1" fmla="*/ 2072963 w 2494930"/>
              <a:gd name="connsiteY1" fmla="*/ 1129282 h 3139768"/>
              <a:gd name="connsiteX2" fmla="*/ 2304085 w 2494930"/>
              <a:gd name="connsiteY2" fmla="*/ 1529014 h 3139768"/>
              <a:gd name="connsiteX3" fmla="*/ 2304085 w 2494930"/>
              <a:gd name="connsiteY3" fmla="*/ 1610754 h 3139768"/>
              <a:gd name="connsiteX4" fmla="*/ 2072963 w 2494930"/>
              <a:gd name="connsiteY4" fmla="*/ 2010486 h 3139768"/>
              <a:gd name="connsiteX5" fmla="*/ 2000924 w 2494930"/>
              <a:gd name="connsiteY5" fmla="*/ 2052353 h 3139768"/>
              <a:gd name="connsiteX6" fmla="*/ 1537679 w 2494930"/>
              <a:gd name="connsiteY6" fmla="*/ 2052353 h 3139768"/>
              <a:gd name="connsiteX7" fmla="*/ 1466641 w 2494930"/>
              <a:gd name="connsiteY7" fmla="*/ 2010486 h 3139768"/>
              <a:gd name="connsiteX8" fmla="*/ 1234518 w 2494930"/>
              <a:gd name="connsiteY8" fmla="*/ 1610754 h 3139768"/>
              <a:gd name="connsiteX9" fmla="*/ 1234518 w 2494930"/>
              <a:gd name="connsiteY9" fmla="*/ 1529014 h 3139768"/>
              <a:gd name="connsiteX10" fmla="*/ 1466641 w 2494930"/>
              <a:gd name="connsiteY10" fmla="*/ 1129282 h 3139768"/>
              <a:gd name="connsiteX11" fmla="*/ 1537679 w 2494930"/>
              <a:gd name="connsiteY11" fmla="*/ 1087415 h 3139768"/>
              <a:gd name="connsiteX12" fmla="*/ 2000924 w 2494930"/>
              <a:gd name="connsiteY12" fmla="*/ 1087415 h 3139768"/>
              <a:gd name="connsiteX13" fmla="*/ 1516872 w 2494930"/>
              <a:gd name="connsiteY13" fmla="*/ 0 h 3139768"/>
              <a:gd name="connsiteX14" fmla="*/ 1481849 w 2494930"/>
              <a:gd name="connsiteY14" fmla="*/ 0 h 3139768"/>
              <a:gd name="connsiteX15" fmla="*/ 1237282 w 2494930"/>
              <a:gd name="connsiteY15" fmla="*/ 0 h 3139768"/>
              <a:gd name="connsiteX16" fmla="*/ 99481 w 2494930"/>
              <a:gd name="connsiteY16" fmla="*/ 0 h 3139768"/>
              <a:gd name="connsiteX17" fmla="*/ 0 w 2494930"/>
              <a:gd name="connsiteY17" fmla="*/ 100333 h 3139768"/>
              <a:gd name="connsiteX18" fmla="*/ 0 w 2494930"/>
              <a:gd name="connsiteY18" fmla="*/ 1039826 h 3139768"/>
              <a:gd name="connsiteX19" fmla="*/ 0 w 2494930"/>
              <a:gd name="connsiteY19" fmla="*/ 2099942 h 3139768"/>
              <a:gd name="connsiteX20" fmla="*/ 0 w 2494930"/>
              <a:gd name="connsiteY20" fmla="*/ 3039435 h 3139768"/>
              <a:gd name="connsiteX21" fmla="*/ 99481 w 2494930"/>
              <a:gd name="connsiteY21" fmla="*/ 3139768 h 3139768"/>
              <a:gd name="connsiteX22" fmla="*/ 1237282 w 2494930"/>
              <a:gd name="connsiteY22" fmla="*/ 3139768 h 3139768"/>
              <a:gd name="connsiteX23" fmla="*/ 1481849 w 2494930"/>
              <a:gd name="connsiteY23" fmla="*/ 3139768 h 3139768"/>
              <a:gd name="connsiteX24" fmla="*/ 1556045 w 2494930"/>
              <a:gd name="connsiteY24" fmla="*/ 3139768 h 3139768"/>
              <a:gd name="connsiteX25" fmla="*/ 1600213 w 2494930"/>
              <a:gd name="connsiteY25" fmla="*/ 3121251 h 3139768"/>
              <a:gd name="connsiteX26" fmla="*/ 1699900 w 2494930"/>
              <a:gd name="connsiteY26" fmla="*/ 3020706 h 3139768"/>
              <a:gd name="connsiteX27" fmla="*/ 2458009 w 2494930"/>
              <a:gd name="connsiteY27" fmla="*/ 1709539 h 3139768"/>
              <a:gd name="connsiteX28" fmla="*/ 2458009 w 2494930"/>
              <a:gd name="connsiteY28" fmla="*/ 1441420 h 3139768"/>
              <a:gd name="connsiteX29" fmla="*/ 1699900 w 2494930"/>
              <a:gd name="connsiteY29" fmla="*/ 130253 h 3139768"/>
              <a:gd name="connsiteX30" fmla="*/ 1535140 w 2494930"/>
              <a:gd name="connsiteY30" fmla="*/ 2427 h 31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94930" h="3139768">
                <a:moveTo>
                  <a:pt x="2000924" y="1087415"/>
                </a:moveTo>
                <a:cubicBezTo>
                  <a:pt x="2030940" y="1087415"/>
                  <a:pt x="2057955" y="1103365"/>
                  <a:pt x="2072963" y="1129282"/>
                </a:cubicBezTo>
                <a:cubicBezTo>
                  <a:pt x="2304085" y="1529014"/>
                  <a:pt x="2304085" y="1529014"/>
                  <a:pt x="2304085" y="1529014"/>
                </a:cubicBezTo>
                <a:cubicBezTo>
                  <a:pt x="2319093" y="1553935"/>
                  <a:pt x="2319093" y="1585834"/>
                  <a:pt x="2304085" y="1610754"/>
                </a:cubicBezTo>
                <a:cubicBezTo>
                  <a:pt x="2072963" y="2010486"/>
                  <a:pt x="2072963" y="2010486"/>
                  <a:pt x="2072963" y="2010486"/>
                </a:cubicBezTo>
                <a:cubicBezTo>
                  <a:pt x="2057955" y="2036404"/>
                  <a:pt x="2030940" y="2052353"/>
                  <a:pt x="2000924" y="2052353"/>
                </a:cubicBezTo>
                <a:cubicBezTo>
                  <a:pt x="1537679" y="2052353"/>
                  <a:pt x="1537679" y="2052353"/>
                  <a:pt x="1537679" y="2052353"/>
                </a:cubicBezTo>
                <a:cubicBezTo>
                  <a:pt x="1508663" y="2052353"/>
                  <a:pt x="1480649" y="2036404"/>
                  <a:pt x="1466641" y="2010486"/>
                </a:cubicBezTo>
                <a:cubicBezTo>
                  <a:pt x="1234518" y="1610754"/>
                  <a:pt x="1234518" y="1610754"/>
                  <a:pt x="1234518" y="1610754"/>
                </a:cubicBezTo>
                <a:cubicBezTo>
                  <a:pt x="1219510" y="1585834"/>
                  <a:pt x="1219510" y="1553935"/>
                  <a:pt x="1234518" y="1529014"/>
                </a:cubicBezTo>
                <a:cubicBezTo>
                  <a:pt x="1466641" y="1129282"/>
                  <a:pt x="1466641" y="1129282"/>
                  <a:pt x="1466641" y="1129282"/>
                </a:cubicBezTo>
                <a:cubicBezTo>
                  <a:pt x="1480649" y="1103365"/>
                  <a:pt x="1508663" y="1087415"/>
                  <a:pt x="1537679" y="1087415"/>
                </a:cubicBezTo>
                <a:cubicBezTo>
                  <a:pt x="2000924" y="1087415"/>
                  <a:pt x="2000924" y="1087415"/>
                  <a:pt x="2000924" y="1087415"/>
                </a:cubicBezTo>
                <a:close/>
                <a:moveTo>
                  <a:pt x="1516872" y="0"/>
                </a:moveTo>
                <a:lnTo>
                  <a:pt x="1481849" y="0"/>
                </a:lnTo>
                <a:lnTo>
                  <a:pt x="1237282" y="0"/>
                </a:lnTo>
                <a:lnTo>
                  <a:pt x="99481" y="0"/>
                </a:lnTo>
                <a:cubicBezTo>
                  <a:pt x="44540" y="0"/>
                  <a:pt x="0" y="44921"/>
                  <a:pt x="0" y="100333"/>
                </a:cubicBezTo>
                <a:lnTo>
                  <a:pt x="0" y="1039826"/>
                </a:lnTo>
                <a:lnTo>
                  <a:pt x="0" y="2099942"/>
                </a:lnTo>
                <a:lnTo>
                  <a:pt x="0" y="3039435"/>
                </a:lnTo>
                <a:cubicBezTo>
                  <a:pt x="0" y="3094847"/>
                  <a:pt x="44540" y="3139768"/>
                  <a:pt x="99481" y="3139768"/>
                </a:cubicBezTo>
                <a:lnTo>
                  <a:pt x="1237282" y="3139768"/>
                </a:lnTo>
                <a:lnTo>
                  <a:pt x="1481849" y="3139768"/>
                </a:lnTo>
                <a:lnTo>
                  <a:pt x="1556045" y="3139768"/>
                </a:lnTo>
                <a:lnTo>
                  <a:pt x="1600213" y="3121251"/>
                </a:lnTo>
                <a:cubicBezTo>
                  <a:pt x="1640826" y="3097545"/>
                  <a:pt x="1675286" y="3063213"/>
                  <a:pt x="1699900" y="3020706"/>
                </a:cubicBezTo>
                <a:cubicBezTo>
                  <a:pt x="1699900" y="3020706"/>
                  <a:pt x="1699900" y="3020706"/>
                  <a:pt x="2458009" y="1709539"/>
                </a:cubicBezTo>
                <a:cubicBezTo>
                  <a:pt x="2507237" y="1627796"/>
                  <a:pt x="2507237" y="1523164"/>
                  <a:pt x="2458009" y="1441420"/>
                </a:cubicBezTo>
                <a:cubicBezTo>
                  <a:pt x="2458009" y="1441420"/>
                  <a:pt x="2458009" y="1441420"/>
                  <a:pt x="1699900" y="130253"/>
                </a:cubicBezTo>
                <a:cubicBezTo>
                  <a:pt x="1662979" y="66493"/>
                  <a:pt x="1603905" y="21126"/>
                  <a:pt x="1535140" y="2427"/>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ZA" dirty="0"/>
          </a:p>
        </p:txBody>
      </p:sp>
      <p:sp>
        <p:nvSpPr>
          <p:cNvPr id="21" name="Isosceles Triangle 20" descr="Shadow accent to title">
            <a:extLst>
              <a:ext uri="{FF2B5EF4-FFF2-40B4-BE49-F238E27FC236}">
                <a16:creationId xmlns:a16="http://schemas.microsoft.com/office/drawing/2014/main" id="{59A98ED3-718C-409B-BC1D-07842F9F58EB}"/>
              </a:ext>
              <a:ext uri="{C183D7F6-B498-43B3-948B-1728B52AA6E4}">
                <adec:decorative xmlns="" xmlns:adec="http://schemas.microsoft.com/office/drawing/2017/decorative" val="1"/>
              </a:ext>
            </a:extLst>
          </p:cNvPr>
          <p:cNvSpPr/>
          <p:nvPr/>
        </p:nvSpPr>
        <p:spPr>
          <a:xfrm rot="10800000" flipH="1">
            <a:off x="3915924" y="496252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4048124" y="3795246"/>
            <a:ext cx="4000500" cy="997905"/>
          </a:xfrm>
        </p:spPr>
        <p:txBody>
          <a:bodyPr/>
          <a:lstStyle/>
          <a:p>
            <a:r>
              <a:rPr lang="en-ZA" dirty="0"/>
              <a:t>Lorem ipsum dolor sit amet, consectetur adipiscing elit</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a:xfrm>
            <a:off x="11727656" y="6277243"/>
            <a:ext cx="464344" cy="400188"/>
          </a:xfrm>
        </p:spPr>
        <p:txBody>
          <a:bodyPr/>
          <a:lstStyle/>
          <a:p>
            <a:fld id="{19B51A1E-902D-48AF-9020-955120F399B6}" type="slidenum">
              <a:rPr lang="en-ZA" smtClean="0"/>
              <a:pPr/>
              <a:t>16</a:t>
            </a:fld>
            <a:endParaRPr lang="en-ZA" dirty="0"/>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393" b="6393"/>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866117" y="1816509"/>
            <a:ext cx="4459766" cy="3146839"/>
          </a:xfrm>
        </p:spPr>
        <p:txBody>
          <a:bodyPr/>
          <a:lstStyle/>
          <a:p>
            <a:r>
              <a:rPr lang="en-ZA" sz="4400" dirty="0" smtClean="0">
                <a:latin typeface="Century Gothic" panose="020B0502020202020204" pitchFamily="34" charset="0"/>
              </a:rPr>
              <a:t/>
            </a:r>
            <a:br>
              <a:rPr lang="en-ZA" sz="4400" dirty="0" smtClean="0">
                <a:latin typeface="Century Gothic" panose="020B0502020202020204" pitchFamily="34" charset="0"/>
              </a:rPr>
            </a:br>
            <a:r>
              <a:rPr lang="en-ZA" sz="4400" b="0" dirty="0" smtClean="0">
                <a:latin typeface="Century Gothic" panose="020B0502020202020204" pitchFamily="34" charset="0"/>
              </a:rPr>
              <a:t>Tips for </a:t>
            </a:r>
            <a:r>
              <a:rPr lang="en-ZA" sz="4400" dirty="0" smtClean="0">
                <a:latin typeface="Century Gothic" panose="020B0502020202020204" pitchFamily="34" charset="0"/>
              </a:rPr>
              <a:t>obtaining</a:t>
            </a:r>
            <a:r>
              <a:rPr lang="en-ZA" sz="4400" b="0" dirty="0" smtClean="0">
                <a:latin typeface="Century Gothic" panose="020B0502020202020204" pitchFamily="34" charset="0"/>
              </a:rPr>
              <a:t> and </a:t>
            </a:r>
            <a:r>
              <a:rPr lang="en-ZA" sz="4400" dirty="0" smtClean="0">
                <a:latin typeface="Century Gothic" panose="020B0502020202020204" pitchFamily="34" charset="0"/>
              </a:rPr>
              <a:t>creating</a:t>
            </a:r>
            <a:r>
              <a:rPr lang="en-ZA" sz="4400" b="0" dirty="0" smtClean="0">
                <a:latin typeface="Century Gothic" panose="020B0502020202020204" pitchFamily="34" charset="0"/>
              </a:rPr>
              <a:t> your content!</a:t>
            </a:r>
            <a:endParaRPr lang="en-ZA" sz="4400" b="0" dirty="0">
              <a:latin typeface="Century Gothic" panose="020B0502020202020204" pitchFamily="34" charset="0"/>
            </a:endParaRPr>
          </a:p>
        </p:txBody>
      </p:sp>
    </p:spTree>
    <p:extLst>
      <p:ext uri="{BB962C8B-B14F-4D97-AF65-F5344CB8AC3E}">
        <p14:creationId xmlns:p14="http://schemas.microsoft.com/office/powerpoint/2010/main" val="2117695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1726863" y="6276975"/>
            <a:ext cx="465137" cy="400050"/>
          </a:xfrm>
        </p:spPr>
        <p:txBody>
          <a:bodyPr/>
          <a:lstStyle/>
          <a:p>
            <a:fld id="{19B51A1E-902D-48AF-9020-955120F399B6}" type="slidenum">
              <a:rPr lang="en-ZA" smtClean="0"/>
              <a:pPr/>
              <a:t>17</a:t>
            </a:fld>
            <a:endParaRPr lang="en-ZA" dirty="0"/>
          </a:p>
        </p:txBody>
      </p:sp>
      <p:grpSp>
        <p:nvGrpSpPr>
          <p:cNvPr id="9" name="Google Shape;266;p25"/>
          <p:cNvGrpSpPr/>
          <p:nvPr/>
        </p:nvGrpSpPr>
        <p:grpSpPr>
          <a:xfrm>
            <a:off x="4178937" y="4345938"/>
            <a:ext cx="3602031" cy="2022477"/>
            <a:chOff x="8312101" y="3801859"/>
            <a:chExt cx="3602031" cy="2022477"/>
          </a:xfrm>
        </p:grpSpPr>
        <p:pic>
          <p:nvPicPr>
            <p:cNvPr id="10" name="Google Shape;267;p25"/>
            <p:cNvPicPr preferRelativeResize="0"/>
            <p:nvPr/>
          </p:nvPicPr>
          <p:blipFill rotWithShape="1">
            <a:blip r:embed="rId2">
              <a:alphaModFix/>
            </a:blip>
            <a:srcRect/>
            <a:stretch/>
          </p:blipFill>
          <p:spPr>
            <a:xfrm>
              <a:off x="8325905" y="3813073"/>
              <a:ext cx="3588227" cy="2011263"/>
            </a:xfrm>
            <a:prstGeom prst="rect">
              <a:avLst/>
            </a:prstGeom>
            <a:noFill/>
            <a:ln>
              <a:noFill/>
            </a:ln>
          </p:spPr>
        </p:pic>
        <p:sp>
          <p:nvSpPr>
            <p:cNvPr id="11" name="Google Shape;268;p25"/>
            <p:cNvSpPr/>
            <p:nvPr/>
          </p:nvSpPr>
          <p:spPr>
            <a:xfrm>
              <a:off x="8312101" y="3805763"/>
              <a:ext cx="3602031" cy="403516"/>
            </a:xfrm>
            <a:prstGeom prst="rect">
              <a:avLst/>
            </a:prstGeom>
            <a:solidFill>
              <a:srgbClr val="13416C">
                <a:alpha val="6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269;p25"/>
            <p:cNvSpPr txBox="1"/>
            <p:nvPr/>
          </p:nvSpPr>
          <p:spPr>
            <a:xfrm>
              <a:off x="9284810" y="3801859"/>
              <a:ext cx="1693892"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B-Roll</a:t>
              </a:r>
              <a:endParaRPr sz="2000" b="1">
                <a:solidFill>
                  <a:schemeClr val="lt1"/>
                </a:solidFill>
                <a:latin typeface="Calibri"/>
                <a:ea typeface="Calibri"/>
                <a:cs typeface="Calibri"/>
                <a:sym typeface="Calibri"/>
              </a:endParaRPr>
            </a:p>
          </p:txBody>
        </p:sp>
      </p:grpSp>
      <p:sp>
        <p:nvSpPr>
          <p:cNvPr id="13" name="Google Shape;270;p25"/>
          <p:cNvSpPr txBox="1">
            <a:spLocks noGrp="1"/>
          </p:cNvSpPr>
          <p:nvPr>
            <p:ph type="title"/>
          </p:nvPr>
        </p:nvSpPr>
        <p:spPr>
          <a:xfrm>
            <a:off x="205794" y="273929"/>
            <a:ext cx="6286391" cy="914800"/>
          </a:xfrm>
          <a:prstGeom prst="rect">
            <a:avLst/>
          </a:prstGeom>
          <a:noFill/>
          <a:ln>
            <a:noFill/>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rgbClr val="13416C"/>
              </a:buClr>
              <a:buSzPts val="3200"/>
              <a:buFont typeface="Century Gothic"/>
              <a:buNone/>
            </a:pPr>
            <a:r>
              <a:rPr lang="en-US" sz="3200" b="0" i="0" u="none" strike="noStrike" cap="none" dirty="0">
                <a:solidFill>
                  <a:srgbClr val="13416C"/>
                </a:solidFill>
                <a:latin typeface="Century Gothic"/>
                <a:ea typeface="Century Gothic"/>
                <a:cs typeface="Century Gothic"/>
                <a:sym typeface="Century Gothic"/>
              </a:rPr>
              <a:t>Video Editing Basics</a:t>
            </a:r>
            <a:endParaRPr sz="3200" b="0" i="0" u="none" strike="noStrike" cap="none" dirty="0">
              <a:solidFill>
                <a:srgbClr val="13416C"/>
              </a:solidFill>
              <a:latin typeface="Century Gothic"/>
              <a:ea typeface="Century Gothic"/>
              <a:cs typeface="Century Gothic"/>
              <a:sym typeface="Century Gothic"/>
            </a:endParaRPr>
          </a:p>
        </p:txBody>
      </p:sp>
      <p:sp>
        <p:nvSpPr>
          <p:cNvPr id="14" name="Google Shape;271;p25"/>
          <p:cNvSpPr txBox="1">
            <a:spLocks noGrp="1"/>
          </p:cNvSpPr>
          <p:nvPr>
            <p:ph type="body" idx="1"/>
          </p:nvPr>
        </p:nvSpPr>
        <p:spPr>
          <a:xfrm>
            <a:off x="7896857" y="2733291"/>
            <a:ext cx="4073858" cy="4105200"/>
          </a:xfrm>
          <a:prstGeom prst="rect">
            <a:avLst/>
          </a:prstGeom>
          <a:noFill/>
          <a:ln>
            <a:noFill/>
          </a:ln>
        </p:spPr>
        <p:txBody>
          <a:bodyPr spcFirstLastPara="1" wrap="square" lIns="121900" tIns="121900" rIns="121900" bIns="121900" anchor="t" anchorCtr="0">
            <a:noAutofit/>
          </a:bodyPr>
          <a:lstStyle/>
          <a:p>
            <a:pPr marL="228600" marR="0" lvl="0" indent="-228600" algn="l" rtl="0">
              <a:lnSpc>
                <a:spcPct val="200000"/>
              </a:lnSpc>
              <a:spcBef>
                <a:spcPts val="0"/>
              </a:spcBef>
              <a:spcAft>
                <a:spcPts val="0"/>
              </a:spcAft>
              <a:buClr>
                <a:schemeClr val="dk1"/>
              </a:buClr>
              <a:buSzPts val="2200"/>
              <a:buFont typeface="Arial"/>
              <a:buNone/>
            </a:pPr>
            <a:r>
              <a:rPr lang="en-US" sz="2200" b="1" i="0" u="none" strike="noStrike" cap="none" dirty="0">
                <a:solidFill>
                  <a:schemeClr val="dk1"/>
                </a:solidFill>
                <a:latin typeface="Century Gothic"/>
                <a:ea typeface="Century Gothic"/>
                <a:cs typeface="Century Gothic"/>
                <a:sym typeface="Century Gothic"/>
              </a:rPr>
              <a:t>A-Roll</a:t>
            </a:r>
            <a:r>
              <a:rPr lang="en-US" sz="2200" b="0" i="0" u="none" strike="noStrike" cap="none" dirty="0">
                <a:solidFill>
                  <a:schemeClr val="dk1"/>
                </a:solidFill>
                <a:latin typeface="Century Gothic"/>
                <a:ea typeface="Century Gothic"/>
                <a:cs typeface="Century Gothic"/>
                <a:sym typeface="Century Gothic"/>
              </a:rPr>
              <a:t> – Primary footage</a:t>
            </a:r>
            <a:endParaRPr dirty="0"/>
          </a:p>
          <a:p>
            <a:pPr marL="228600" marR="0" lvl="0" indent="-228600" algn="l" rtl="0">
              <a:lnSpc>
                <a:spcPct val="200000"/>
              </a:lnSpc>
              <a:spcBef>
                <a:spcPts val="0"/>
              </a:spcBef>
              <a:spcAft>
                <a:spcPts val="0"/>
              </a:spcAft>
              <a:buClr>
                <a:schemeClr val="dk1"/>
              </a:buClr>
              <a:buSzPts val="2200"/>
              <a:buFont typeface="Arial"/>
              <a:buNone/>
            </a:pPr>
            <a:r>
              <a:rPr lang="en-US" sz="2200" b="1" i="0" u="none" strike="noStrike" cap="none" dirty="0">
                <a:solidFill>
                  <a:schemeClr val="dk1"/>
                </a:solidFill>
                <a:latin typeface="Century Gothic"/>
                <a:ea typeface="Century Gothic"/>
                <a:cs typeface="Century Gothic"/>
                <a:sym typeface="Century Gothic"/>
              </a:rPr>
              <a:t>B-Roll</a:t>
            </a:r>
            <a:r>
              <a:rPr lang="en-US" sz="2200" b="0" i="0" u="none" strike="noStrike" cap="none" dirty="0">
                <a:solidFill>
                  <a:schemeClr val="dk1"/>
                </a:solidFill>
                <a:latin typeface="Century Gothic"/>
                <a:ea typeface="Century Gothic"/>
                <a:cs typeface="Century Gothic"/>
                <a:sym typeface="Century Gothic"/>
              </a:rPr>
              <a:t> – Secondary footage</a:t>
            </a:r>
            <a:endParaRPr sz="2200" b="0" i="0" u="none" strike="noStrike" cap="none" dirty="0">
              <a:solidFill>
                <a:schemeClr val="dk1"/>
              </a:solidFill>
              <a:latin typeface="Century Gothic"/>
              <a:ea typeface="Century Gothic"/>
              <a:cs typeface="Century Gothic"/>
              <a:sym typeface="Century Gothic"/>
            </a:endParaRPr>
          </a:p>
          <a:p>
            <a:pPr marL="228600" marR="0" lvl="0" indent="-228600" algn="l" rtl="0">
              <a:lnSpc>
                <a:spcPct val="200000"/>
              </a:lnSpc>
              <a:spcBef>
                <a:spcPts val="0"/>
              </a:spcBef>
              <a:spcAft>
                <a:spcPts val="0"/>
              </a:spcAft>
              <a:buClr>
                <a:schemeClr val="dk1"/>
              </a:buClr>
              <a:buSzPts val="2200"/>
              <a:buFont typeface="Arial"/>
              <a:buNone/>
            </a:pPr>
            <a:r>
              <a:rPr lang="en-US" sz="2200" b="1" i="0" u="none" strike="noStrike" cap="none" dirty="0">
                <a:solidFill>
                  <a:schemeClr val="dk1"/>
                </a:solidFill>
                <a:latin typeface="Century Gothic"/>
                <a:ea typeface="Century Gothic"/>
                <a:cs typeface="Century Gothic"/>
                <a:sym typeface="Century Gothic"/>
              </a:rPr>
              <a:t>Voice Overs </a:t>
            </a:r>
            <a:r>
              <a:rPr lang="en-US" sz="2200" b="0" i="0" u="none" strike="noStrike" cap="none" dirty="0">
                <a:solidFill>
                  <a:schemeClr val="dk1"/>
                </a:solidFill>
                <a:latin typeface="Century Gothic"/>
                <a:ea typeface="Century Gothic"/>
                <a:cs typeface="Century Gothic"/>
                <a:sym typeface="Century Gothic"/>
              </a:rPr>
              <a:t>– Be engaging</a:t>
            </a:r>
            <a:endParaRPr dirty="0"/>
          </a:p>
          <a:p>
            <a:pPr marL="228600" marR="0" lvl="0" indent="-228600" algn="l" rtl="0">
              <a:lnSpc>
                <a:spcPct val="200000"/>
              </a:lnSpc>
              <a:spcBef>
                <a:spcPts val="0"/>
              </a:spcBef>
              <a:spcAft>
                <a:spcPts val="0"/>
              </a:spcAft>
              <a:buClr>
                <a:schemeClr val="dk1"/>
              </a:buClr>
              <a:buSzPts val="2200"/>
              <a:buFont typeface="Arial"/>
              <a:buNone/>
            </a:pPr>
            <a:r>
              <a:rPr lang="en-US" sz="2200" b="1" i="0" u="none" strike="noStrike" cap="none" dirty="0">
                <a:solidFill>
                  <a:schemeClr val="dk1"/>
                </a:solidFill>
                <a:latin typeface="Century Gothic"/>
                <a:ea typeface="Century Gothic"/>
                <a:cs typeface="Century Gothic"/>
                <a:sym typeface="Century Gothic"/>
              </a:rPr>
              <a:t>Lighting</a:t>
            </a:r>
            <a:r>
              <a:rPr lang="en-US" sz="2200" b="0" i="0" u="none" strike="noStrike" cap="none" dirty="0">
                <a:solidFill>
                  <a:schemeClr val="dk1"/>
                </a:solidFill>
                <a:latin typeface="Century Gothic"/>
                <a:ea typeface="Century Gothic"/>
                <a:cs typeface="Century Gothic"/>
                <a:sym typeface="Century Gothic"/>
              </a:rPr>
              <a:t> – Avoid shadows</a:t>
            </a:r>
            <a:endParaRPr dirty="0"/>
          </a:p>
        </p:txBody>
      </p:sp>
      <p:grpSp>
        <p:nvGrpSpPr>
          <p:cNvPr id="15" name="Google Shape;272;p25"/>
          <p:cNvGrpSpPr/>
          <p:nvPr/>
        </p:nvGrpSpPr>
        <p:grpSpPr>
          <a:xfrm>
            <a:off x="341077" y="4333935"/>
            <a:ext cx="3615837" cy="2034123"/>
            <a:chOff x="4480037" y="3813073"/>
            <a:chExt cx="3615837" cy="2034123"/>
          </a:xfrm>
        </p:grpSpPr>
        <p:pic>
          <p:nvPicPr>
            <p:cNvPr id="16" name="Google Shape;273;p25"/>
            <p:cNvPicPr preferRelativeResize="0"/>
            <p:nvPr/>
          </p:nvPicPr>
          <p:blipFill rotWithShape="1">
            <a:blip r:embed="rId3">
              <a:alphaModFix/>
            </a:blip>
            <a:srcRect/>
            <a:stretch/>
          </p:blipFill>
          <p:spPr>
            <a:xfrm>
              <a:off x="4480037" y="3825434"/>
              <a:ext cx="3609885" cy="2021762"/>
            </a:xfrm>
            <a:prstGeom prst="rect">
              <a:avLst/>
            </a:prstGeom>
            <a:noFill/>
            <a:ln>
              <a:noFill/>
            </a:ln>
          </p:spPr>
        </p:pic>
        <p:sp>
          <p:nvSpPr>
            <p:cNvPr id="17" name="Google Shape;274;p25"/>
            <p:cNvSpPr/>
            <p:nvPr/>
          </p:nvSpPr>
          <p:spPr>
            <a:xfrm>
              <a:off x="4480038" y="3816977"/>
              <a:ext cx="3615836" cy="403516"/>
            </a:xfrm>
            <a:prstGeom prst="rect">
              <a:avLst/>
            </a:prstGeom>
            <a:solidFill>
              <a:srgbClr val="13416C">
                <a:alpha val="6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75;p25"/>
            <p:cNvSpPr txBox="1"/>
            <p:nvPr/>
          </p:nvSpPr>
          <p:spPr>
            <a:xfrm>
              <a:off x="5452747" y="3813073"/>
              <a:ext cx="1693892"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A-Roll</a:t>
              </a:r>
              <a:endParaRPr sz="2000" b="1">
                <a:solidFill>
                  <a:schemeClr val="lt1"/>
                </a:solidFill>
                <a:latin typeface="Calibri"/>
                <a:ea typeface="Calibri"/>
                <a:cs typeface="Calibri"/>
                <a:sym typeface="Calibri"/>
              </a:endParaRPr>
            </a:p>
          </p:txBody>
        </p:sp>
      </p:grpSp>
      <p:sp>
        <p:nvSpPr>
          <p:cNvPr id="22" name="Google Shape;279;p25"/>
          <p:cNvSpPr/>
          <p:nvPr/>
        </p:nvSpPr>
        <p:spPr>
          <a:xfrm>
            <a:off x="341077" y="1386840"/>
            <a:ext cx="7434094" cy="1838015"/>
          </a:xfrm>
          <a:prstGeom prst="roundRect">
            <a:avLst>
              <a:gd name="adj" fmla="val 16667"/>
            </a:avLst>
          </a:prstGeom>
          <a:noFill/>
          <a:ln w="57150" cap="flat" cmpd="sng">
            <a:solidFill>
              <a:srgbClr val="1341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281;p25"/>
          <p:cNvSpPr txBox="1"/>
          <p:nvPr/>
        </p:nvSpPr>
        <p:spPr>
          <a:xfrm>
            <a:off x="2492970" y="2533404"/>
            <a:ext cx="2228433" cy="5151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u="sng" dirty="0">
                <a:solidFill>
                  <a:schemeClr val="hlink"/>
                </a:solidFill>
                <a:latin typeface="Century Gothic"/>
                <a:ea typeface="Century Gothic"/>
                <a:cs typeface="Century Gothic"/>
                <a:sym typeface="Century Gothic"/>
                <a:hlinkClick r:id="rId4"/>
              </a:rPr>
              <a:t>Adobe Spark</a:t>
            </a:r>
            <a:endParaRPr sz="2000" dirty="0">
              <a:solidFill>
                <a:schemeClr val="dk1"/>
              </a:solidFill>
              <a:latin typeface="Century Gothic"/>
              <a:ea typeface="Century Gothic"/>
              <a:cs typeface="Century Gothic"/>
              <a:sym typeface="Century Gothic"/>
            </a:endParaRPr>
          </a:p>
        </p:txBody>
      </p:sp>
      <p:sp>
        <p:nvSpPr>
          <p:cNvPr id="25" name="Google Shape;282;p25"/>
          <p:cNvSpPr txBox="1"/>
          <p:nvPr/>
        </p:nvSpPr>
        <p:spPr>
          <a:xfrm>
            <a:off x="5502177" y="1673406"/>
            <a:ext cx="1896401" cy="6671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u="sng" dirty="0">
                <a:solidFill>
                  <a:schemeClr val="hlink"/>
                </a:solidFill>
                <a:latin typeface="Century Gothic"/>
                <a:ea typeface="Century Gothic"/>
                <a:cs typeface="Century Gothic"/>
                <a:sym typeface="Century Gothic"/>
                <a:hlinkClick r:id="rId5"/>
              </a:rPr>
              <a:t>iMovie</a:t>
            </a:r>
            <a:endParaRPr sz="2000" dirty="0">
              <a:solidFill>
                <a:schemeClr val="dk1"/>
              </a:solidFill>
              <a:latin typeface="Century Gothic"/>
              <a:ea typeface="Century Gothic"/>
              <a:cs typeface="Century Gothic"/>
              <a:sym typeface="Century Gothic"/>
            </a:endParaRPr>
          </a:p>
        </p:txBody>
      </p:sp>
      <p:sp>
        <p:nvSpPr>
          <p:cNvPr id="26" name="Google Shape;283;p25"/>
          <p:cNvSpPr txBox="1"/>
          <p:nvPr/>
        </p:nvSpPr>
        <p:spPr>
          <a:xfrm>
            <a:off x="5502177" y="2519954"/>
            <a:ext cx="2086027" cy="5590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u="sng" dirty="0" smtClean="0">
                <a:solidFill>
                  <a:schemeClr val="hlink"/>
                </a:solidFill>
                <a:latin typeface="Century Gothic"/>
                <a:ea typeface="Century Gothic"/>
                <a:cs typeface="Century Gothic"/>
                <a:sym typeface="Century Gothic"/>
              </a:rPr>
              <a:t>Premiere Pro</a:t>
            </a:r>
            <a:endParaRPr sz="2000" dirty="0">
              <a:solidFill>
                <a:schemeClr val="dk1"/>
              </a:solidFill>
              <a:latin typeface="Century Gothic"/>
              <a:ea typeface="Century Gothic"/>
              <a:cs typeface="Century Gothic"/>
              <a:sym typeface="Century Gothic"/>
            </a:endParaRPr>
          </a:p>
        </p:txBody>
      </p:sp>
      <p:pic>
        <p:nvPicPr>
          <p:cNvPr id="27" name="Google Shape;284;p25"/>
          <p:cNvPicPr preferRelativeResize="0"/>
          <p:nvPr/>
        </p:nvPicPr>
        <p:blipFill rotWithShape="1">
          <a:blip r:embed="rId6">
            <a:alphaModFix/>
          </a:blip>
          <a:srcRect/>
          <a:stretch/>
        </p:blipFill>
        <p:spPr>
          <a:xfrm>
            <a:off x="4833606" y="1591817"/>
            <a:ext cx="607121" cy="553021"/>
          </a:xfrm>
          <a:prstGeom prst="rect">
            <a:avLst/>
          </a:prstGeom>
          <a:solidFill>
            <a:schemeClr val="accent6">
              <a:lumMod val="60000"/>
              <a:lumOff val="40000"/>
            </a:schemeClr>
          </a:solidFill>
          <a:ln>
            <a:noFill/>
          </a:ln>
        </p:spPr>
      </p:pic>
      <p:sp>
        <p:nvSpPr>
          <p:cNvPr id="28" name="Google Shape;287;p25"/>
          <p:cNvSpPr txBox="1"/>
          <p:nvPr/>
        </p:nvSpPr>
        <p:spPr>
          <a:xfrm rot="16200000">
            <a:off x="214028" y="1834528"/>
            <a:ext cx="1810175" cy="914800"/>
          </a:xfrm>
          <a:prstGeom prst="rect">
            <a:avLst/>
          </a:prstGeom>
          <a:solidFill>
            <a:schemeClr val="accent5">
              <a:lumMod val="90000"/>
              <a:lumOff val="10000"/>
            </a:schemeClr>
          </a:solid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lt1"/>
              </a:buClr>
              <a:buSzPts val="2100"/>
              <a:buFont typeface="Century Gothic"/>
              <a:buNone/>
            </a:pPr>
            <a:r>
              <a:rPr lang="en-US" sz="2100" b="1" dirty="0" smtClean="0">
                <a:solidFill>
                  <a:schemeClr val="lt1"/>
                </a:solidFill>
                <a:latin typeface="Century Gothic"/>
                <a:ea typeface="Century Gothic"/>
                <a:cs typeface="Century Gothic"/>
                <a:sym typeface="Century Gothic"/>
              </a:rPr>
              <a:t>Software</a:t>
            </a:r>
            <a:endParaRPr dirty="0"/>
          </a:p>
          <a:p>
            <a:pPr marL="0" marR="0" lvl="0" indent="0" algn="ctr" rtl="0">
              <a:lnSpc>
                <a:spcPct val="100000"/>
              </a:lnSpc>
              <a:spcBef>
                <a:spcPts val="0"/>
              </a:spcBef>
              <a:spcAft>
                <a:spcPts val="0"/>
              </a:spcAft>
              <a:buClr>
                <a:schemeClr val="lt1"/>
              </a:buClr>
              <a:buSzPts val="2100"/>
              <a:buFont typeface="Century Gothic"/>
              <a:buNone/>
            </a:pPr>
            <a:r>
              <a:rPr lang="en-US" sz="2100" b="1" dirty="0">
                <a:solidFill>
                  <a:schemeClr val="lt1"/>
                </a:solidFill>
                <a:latin typeface="Century Gothic"/>
                <a:ea typeface="Century Gothic"/>
                <a:cs typeface="Century Gothic"/>
                <a:sym typeface="Century Gothic"/>
              </a:rPr>
              <a:t>Options:</a:t>
            </a:r>
            <a:endParaRPr sz="2100" b="1" dirty="0">
              <a:solidFill>
                <a:schemeClr val="lt1"/>
              </a:solidFill>
              <a:latin typeface="Century Gothic"/>
              <a:ea typeface="Century Gothic"/>
              <a:cs typeface="Century Gothic"/>
              <a:sym typeface="Century Gothic"/>
            </a:endParaRPr>
          </a:p>
        </p:txBody>
      </p:sp>
      <p:pic>
        <p:nvPicPr>
          <p:cNvPr id="29" name="Google Shape;289;p25"/>
          <p:cNvPicPr preferRelativeResize="0"/>
          <p:nvPr/>
        </p:nvPicPr>
        <p:blipFill rotWithShape="1">
          <a:blip r:embed="rId7">
            <a:alphaModFix/>
          </a:blip>
          <a:srcRect/>
          <a:stretch/>
        </p:blipFill>
        <p:spPr>
          <a:xfrm>
            <a:off x="1763482" y="2378143"/>
            <a:ext cx="712477" cy="712477"/>
          </a:xfrm>
          <a:prstGeom prst="rect">
            <a:avLst/>
          </a:prstGeom>
          <a:noFill/>
          <a:ln>
            <a:noFill/>
          </a:ln>
        </p:spPr>
      </p:pic>
      <p:pic>
        <p:nvPicPr>
          <p:cNvPr id="31" name="Picture 2" descr="Image result for adobe premiere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1687" y="2378143"/>
            <a:ext cx="697948" cy="69794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281;p25"/>
          <p:cNvSpPr txBox="1"/>
          <p:nvPr/>
        </p:nvSpPr>
        <p:spPr>
          <a:xfrm>
            <a:off x="2573254" y="1591817"/>
            <a:ext cx="2228433" cy="56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u="sng" dirty="0" smtClean="0">
                <a:solidFill>
                  <a:schemeClr val="hlink"/>
                </a:solidFill>
                <a:latin typeface="Century Gothic"/>
                <a:ea typeface="Century Gothic"/>
                <a:cs typeface="Century Gothic"/>
                <a:sym typeface="Century Gothic"/>
                <a:hlinkClick r:id="rId9"/>
              </a:rPr>
              <a:t>Google Earth Studio</a:t>
            </a:r>
            <a:endParaRPr sz="2000" dirty="0">
              <a:solidFill>
                <a:schemeClr val="dk1"/>
              </a:solidFill>
              <a:latin typeface="Century Gothic"/>
              <a:ea typeface="Century Gothic"/>
              <a:cs typeface="Century Gothic"/>
              <a:sym typeface="Century Gothic"/>
            </a:endParaRPr>
          </a:p>
        </p:txBody>
      </p:sp>
      <p:pic>
        <p:nvPicPr>
          <p:cNvPr id="37" name="Picture 36"/>
          <p:cNvPicPr>
            <a:picLocks noChangeAspect="1"/>
          </p:cNvPicPr>
          <p:nvPr/>
        </p:nvPicPr>
        <p:blipFill>
          <a:blip r:embed="rId10"/>
          <a:stretch>
            <a:fillRect/>
          </a:stretch>
        </p:blipFill>
        <p:spPr>
          <a:xfrm>
            <a:off x="1791820" y="1594063"/>
            <a:ext cx="729488" cy="729488"/>
          </a:xfrm>
          <a:prstGeom prst="rect">
            <a:avLst/>
          </a:prstGeom>
        </p:spPr>
      </p:pic>
      <p:sp>
        <p:nvSpPr>
          <p:cNvPr id="38" name="TextBox 37"/>
          <p:cNvSpPr txBox="1"/>
          <p:nvPr/>
        </p:nvSpPr>
        <p:spPr>
          <a:xfrm>
            <a:off x="1313786" y="3296010"/>
            <a:ext cx="5940453" cy="584775"/>
          </a:xfrm>
          <a:prstGeom prst="rect">
            <a:avLst/>
          </a:prstGeom>
          <a:noFill/>
        </p:spPr>
        <p:txBody>
          <a:bodyPr wrap="square" rtlCol="0">
            <a:spAutoFit/>
          </a:bodyPr>
          <a:lstStyle/>
          <a:p>
            <a:r>
              <a:rPr lang="en-US" sz="1600" b="1" dirty="0" smtClean="0">
                <a:latin typeface="Century Gothic" panose="020B0502020202020204" pitchFamily="34" charset="0"/>
              </a:rPr>
              <a:t>***Go to the Project Video </a:t>
            </a:r>
            <a:r>
              <a:rPr lang="en-US" sz="1600" b="1" dirty="0" err="1" smtClean="0">
                <a:latin typeface="Century Gothic" panose="020B0502020202020204" pitchFamily="34" charset="0"/>
              </a:rPr>
              <a:t>DEVELOPedia</a:t>
            </a:r>
            <a:r>
              <a:rPr lang="en-US" sz="1600" b="1" dirty="0" smtClean="0">
                <a:latin typeface="Century Gothic" panose="020B0502020202020204" pitchFamily="34" charset="0"/>
              </a:rPr>
              <a:t> page to find more resources on video editing software!</a:t>
            </a:r>
            <a:endParaRPr lang="en-US" sz="1600" b="1" dirty="0">
              <a:latin typeface="Century Gothic" panose="020B0502020202020204" pitchFamily="34" charset="0"/>
            </a:endParaRPr>
          </a:p>
        </p:txBody>
      </p:sp>
    </p:spTree>
    <p:extLst>
      <p:ext uri="{BB962C8B-B14F-4D97-AF65-F5344CB8AC3E}">
        <p14:creationId xmlns:p14="http://schemas.microsoft.com/office/powerpoint/2010/main" val="1813193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920" y="-421441"/>
            <a:ext cx="4993440" cy="1600199"/>
          </a:xfrm>
        </p:spPr>
        <p:txBody>
          <a:bodyPr/>
          <a:lstStyle/>
          <a:p>
            <a:r>
              <a:rPr lang="en-US" dirty="0">
                <a:solidFill>
                  <a:srgbClr val="13416C"/>
                </a:solidFill>
                <a:latin typeface="Century Gothic"/>
                <a:ea typeface="Century Gothic"/>
                <a:cs typeface="Century Gothic"/>
                <a:sym typeface="Century Gothic"/>
              </a:rPr>
              <a:t>Be creative &amp; resourceful</a:t>
            </a:r>
            <a:endParaRPr lang="en-US" dirty="0"/>
          </a:p>
        </p:txBody>
      </p:sp>
      <p:sp>
        <p:nvSpPr>
          <p:cNvPr id="3" name="Slide Number Placeholder 2"/>
          <p:cNvSpPr>
            <a:spLocks noGrp="1"/>
          </p:cNvSpPr>
          <p:nvPr>
            <p:ph type="sldNum" sz="quarter" idx="33"/>
          </p:nvPr>
        </p:nvSpPr>
        <p:spPr/>
        <p:txBody>
          <a:bodyPr/>
          <a:lstStyle/>
          <a:p>
            <a:fld id="{19B51A1E-902D-48AF-9020-955120F399B6}" type="slidenum">
              <a:rPr lang="en-ZA" smtClean="0"/>
              <a:pPr/>
              <a:t>18</a:t>
            </a:fld>
            <a:endParaRPr lang="en-ZA" dirty="0"/>
          </a:p>
        </p:txBody>
      </p:sp>
      <p:sp>
        <p:nvSpPr>
          <p:cNvPr id="4" name="Text Placeholder 3"/>
          <p:cNvSpPr>
            <a:spLocks noGrp="1"/>
          </p:cNvSpPr>
          <p:nvPr>
            <p:ph type="body" sz="half" idx="2"/>
          </p:nvPr>
        </p:nvSpPr>
        <p:spPr>
          <a:xfrm>
            <a:off x="432000" y="1756864"/>
            <a:ext cx="4751188" cy="3811588"/>
          </a:xfrm>
        </p:spPr>
        <p:txBody>
          <a:bodyPr/>
          <a:lstStyle/>
          <a:p>
            <a:r>
              <a:rPr lang="en-US" sz="2400" b="1" dirty="0" smtClean="0">
                <a:latin typeface="Century Gothic" panose="020B0502020202020204" pitchFamily="34" charset="0"/>
              </a:rPr>
              <a:t>Easy way to record voiceovers!</a:t>
            </a:r>
          </a:p>
          <a:p>
            <a:pPr marL="342900" indent="-342900">
              <a:buFont typeface="Arial" panose="020B0604020202020204" pitchFamily="34" charset="0"/>
              <a:buChar char="•"/>
            </a:pPr>
            <a:r>
              <a:rPr lang="en-US" sz="2000" dirty="0" smtClean="0">
                <a:latin typeface="Century Gothic" panose="020B0502020202020204" pitchFamily="34" charset="0"/>
              </a:rPr>
              <a:t>Use a phone as a microphone to record voices</a:t>
            </a:r>
          </a:p>
          <a:p>
            <a:pPr marL="342900" indent="-342900">
              <a:buFont typeface="Arial" panose="020B0604020202020204" pitchFamily="34" charset="0"/>
              <a:buChar char="•"/>
            </a:pPr>
            <a:r>
              <a:rPr lang="en-US" sz="2000" dirty="0" smtClean="0">
                <a:latin typeface="Century Gothic" panose="020B0502020202020204" pitchFamily="34" charset="0"/>
              </a:rPr>
              <a:t>If you are recording video with a phone and are not getting good audio back – simply take another phone and record audio closer to the interviewee. In video or audio editing software you will be able to sync the tracks for maximum quality!</a:t>
            </a:r>
            <a:endParaRPr lang="en-US" sz="2000" dirty="0">
              <a:latin typeface="Century Gothic" panose="020B0502020202020204" pitchFamily="34" charset="0"/>
            </a:endParaRPr>
          </a:p>
        </p:txBody>
      </p:sp>
      <p:sp>
        <p:nvSpPr>
          <p:cNvPr id="5" name="Content Placeholder 4"/>
          <p:cNvSpPr>
            <a:spLocks noGrp="1"/>
          </p:cNvSpPr>
          <p:nvPr>
            <p:ph idx="1"/>
          </p:nvPr>
        </p:nvSpPr>
        <p:spPr>
          <a:xfrm>
            <a:off x="5415360" y="3032737"/>
            <a:ext cx="6312296" cy="2009848"/>
          </a:xfrm>
        </p:spPr>
        <p:txBody>
          <a:bodyPr/>
          <a:lstStyle/>
          <a:p>
            <a:pPr marL="0" indent="0">
              <a:buNone/>
            </a:pPr>
            <a:r>
              <a:rPr lang="en-US" b="1" dirty="0" smtClean="0">
                <a:latin typeface="Century Gothic" panose="020B0502020202020204" pitchFamily="34" charset="0"/>
              </a:rPr>
              <a:t>Only have images?</a:t>
            </a:r>
          </a:p>
          <a:p>
            <a:r>
              <a:rPr lang="en-US" sz="2000" dirty="0" smtClean="0">
                <a:latin typeface="Century Gothic" panose="020B0502020202020204" pitchFamily="34" charset="0"/>
              </a:rPr>
              <a:t>No worries! In the video editing software you choose, there will be an option to pan and zoom, giving you the necessary flow for your video! </a:t>
            </a:r>
            <a:endParaRPr lang="en-US" sz="2000" dirty="0" smtClean="0">
              <a:latin typeface="Century Gothic" panose="020B0502020202020204" pitchFamily="34" charset="0"/>
            </a:endParaRPr>
          </a:p>
          <a:p>
            <a:pPr marL="0" indent="0">
              <a:buNone/>
            </a:pPr>
            <a:r>
              <a:rPr lang="en-US" b="1" dirty="0">
                <a:latin typeface="Century Gothic" panose="020B0502020202020204" pitchFamily="34" charset="0"/>
              </a:rPr>
              <a:t>Need Images?</a:t>
            </a:r>
          </a:p>
          <a:p>
            <a:r>
              <a:rPr lang="en-US" sz="2000" dirty="0" smtClean="0">
                <a:latin typeface="Century Gothic" panose="020B0502020202020204" pitchFamily="34" charset="0"/>
              </a:rPr>
              <a:t>Have you looked through federal image galleries from places like the National Parks Service or NASA? Media created by federal agencies are public domain ~ meaning you can use them!</a:t>
            </a:r>
          </a:p>
          <a:p>
            <a:endParaRPr lang="en-US" sz="2000" dirty="0">
              <a:latin typeface="Century Gothic" panose="020B0502020202020204" pitchFamily="34" charset="0"/>
            </a:endParaRPr>
          </a:p>
        </p:txBody>
      </p:sp>
      <p:sp>
        <p:nvSpPr>
          <p:cNvPr id="6" name="Rectangle 5"/>
          <p:cNvSpPr/>
          <p:nvPr/>
        </p:nvSpPr>
        <p:spPr>
          <a:xfrm>
            <a:off x="5415360" y="1756864"/>
            <a:ext cx="4993440" cy="1077218"/>
          </a:xfrm>
          <a:prstGeom prst="rect">
            <a:avLst/>
          </a:prstGeom>
        </p:spPr>
        <p:txBody>
          <a:bodyPr wrap="square">
            <a:spAutoFit/>
          </a:bodyPr>
          <a:lstStyle/>
          <a:p>
            <a:pPr>
              <a:lnSpc>
                <a:spcPct val="90000"/>
              </a:lnSpc>
              <a:spcBef>
                <a:spcPts val="1000"/>
              </a:spcBef>
            </a:pPr>
            <a:r>
              <a:rPr lang="en-US" sz="2400" b="1" dirty="0">
                <a:solidFill>
                  <a:schemeClr val="tx1">
                    <a:lumMod val="75000"/>
                    <a:lumOff val="25000"/>
                  </a:schemeClr>
                </a:solidFill>
                <a:latin typeface="Century Gothic" panose="020B0502020202020204" pitchFamily="34" charset="0"/>
              </a:rPr>
              <a:t>Don’t have great audio?</a:t>
            </a:r>
          </a:p>
          <a:p>
            <a:pPr marL="285750" indent="-285750">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rPr>
              <a:t>Try using subtitles to help get the message across!</a:t>
            </a:r>
          </a:p>
        </p:txBody>
      </p:sp>
    </p:spTree>
    <p:extLst>
      <p:ext uri="{BB962C8B-B14F-4D97-AF65-F5344CB8AC3E}">
        <p14:creationId xmlns:p14="http://schemas.microsoft.com/office/powerpoint/2010/main" val="542264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19</a:t>
            </a:fld>
            <a:endParaRPr lang="en-ZA" dirty="0"/>
          </a:p>
        </p:txBody>
      </p:sp>
      <p:pic>
        <p:nvPicPr>
          <p:cNvPr id="8" name="Google Shape;349;p30"/>
          <p:cNvPicPr preferRelativeResize="0"/>
          <p:nvPr/>
        </p:nvPicPr>
        <p:blipFill rotWithShape="1">
          <a:blip r:embed="rId2">
            <a:alphaModFix/>
          </a:blip>
          <a:srcRect/>
          <a:stretch/>
        </p:blipFill>
        <p:spPr>
          <a:xfrm rot="-153492">
            <a:off x="6939556" y="3429001"/>
            <a:ext cx="4516734" cy="2534000"/>
          </a:xfrm>
          <a:prstGeom prst="rect">
            <a:avLst/>
          </a:prstGeom>
          <a:noFill/>
          <a:ln>
            <a:noFill/>
          </a:ln>
        </p:spPr>
      </p:pic>
      <p:pic>
        <p:nvPicPr>
          <p:cNvPr id="9" name="Google Shape;350;p30"/>
          <p:cNvPicPr preferRelativeResize="0"/>
          <p:nvPr/>
        </p:nvPicPr>
        <p:blipFill rotWithShape="1">
          <a:blip r:embed="rId3">
            <a:alphaModFix/>
          </a:blip>
          <a:srcRect/>
          <a:stretch/>
        </p:blipFill>
        <p:spPr>
          <a:xfrm rot="625561">
            <a:off x="7076422" y="1177974"/>
            <a:ext cx="4482724" cy="2521722"/>
          </a:xfrm>
          <a:prstGeom prst="rect">
            <a:avLst/>
          </a:prstGeom>
          <a:noFill/>
          <a:ln>
            <a:noFill/>
          </a:ln>
        </p:spPr>
      </p:pic>
      <p:sp>
        <p:nvSpPr>
          <p:cNvPr id="10" name="Google Shape;351;p30"/>
          <p:cNvSpPr txBox="1">
            <a:spLocks noGrp="1"/>
          </p:cNvSpPr>
          <p:nvPr>
            <p:ph type="title"/>
          </p:nvPr>
        </p:nvSpPr>
        <p:spPr>
          <a:xfrm>
            <a:off x="387656" y="793181"/>
            <a:ext cx="11340000" cy="432000"/>
          </a:xfrm>
          <a:prstGeom prst="rect">
            <a:avLst/>
          </a:prstGeom>
          <a:noFill/>
          <a:ln>
            <a:noFill/>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rgbClr val="13416C"/>
              </a:buClr>
              <a:buSzPts val="3200"/>
              <a:buFont typeface="Century Gothic"/>
              <a:buNone/>
            </a:pPr>
            <a:r>
              <a:rPr lang="en-US" sz="3200" b="0" i="0" u="none" strike="noStrike" cap="none" dirty="0">
                <a:solidFill>
                  <a:schemeClr val="tx1"/>
                </a:solidFill>
                <a:latin typeface="Century Gothic"/>
                <a:ea typeface="Century Gothic"/>
                <a:cs typeface="Century Gothic"/>
                <a:sym typeface="Century Gothic"/>
              </a:rPr>
              <a:t>It’s OK to lean on your partners</a:t>
            </a:r>
            <a:endParaRPr sz="3200" b="0" i="0" u="none" strike="noStrike" cap="none" dirty="0">
              <a:solidFill>
                <a:schemeClr val="tx1"/>
              </a:solidFill>
              <a:latin typeface="Century Gothic"/>
              <a:ea typeface="Century Gothic"/>
              <a:cs typeface="Century Gothic"/>
              <a:sym typeface="Century Gothic"/>
            </a:endParaRPr>
          </a:p>
        </p:txBody>
      </p:sp>
      <p:sp>
        <p:nvSpPr>
          <p:cNvPr id="11" name="Google Shape;352;p30"/>
          <p:cNvSpPr txBox="1">
            <a:spLocks noGrp="1"/>
          </p:cNvSpPr>
          <p:nvPr>
            <p:ph type="body" idx="1"/>
          </p:nvPr>
        </p:nvSpPr>
        <p:spPr>
          <a:xfrm>
            <a:off x="893991" y="1583525"/>
            <a:ext cx="5484930" cy="823912"/>
          </a:xfrm>
          <a:prstGeom prst="rect">
            <a:avLst/>
          </a:prstGeom>
          <a:noFill/>
          <a:ln>
            <a:noFill/>
          </a:ln>
        </p:spPr>
        <p:txBody>
          <a:bodyPr spcFirstLastPara="1" wrap="square" lIns="121900" tIns="121900" rIns="121900" bIns="121900" anchor="t" anchorCtr="0">
            <a:noAutofit/>
          </a:bodyPr>
          <a:lstStyle/>
          <a:p>
            <a:pPr marL="228600" marR="0" lvl="0" indent="-228600" algn="l" rtl="0">
              <a:lnSpc>
                <a:spcPct val="100000"/>
              </a:lnSpc>
              <a:spcBef>
                <a:spcPts val="0"/>
              </a:spcBef>
              <a:spcAft>
                <a:spcPts val="0"/>
              </a:spcAft>
              <a:buClr>
                <a:schemeClr val="dk1"/>
              </a:buClr>
              <a:buSzPts val="2200"/>
              <a:buFont typeface="Arial"/>
              <a:buNone/>
            </a:pPr>
            <a:r>
              <a:rPr lang="en-US" sz="2200" b="1" i="0" u="none" strike="noStrike" cap="none" dirty="0">
                <a:solidFill>
                  <a:schemeClr val="dk1"/>
                </a:solidFill>
                <a:latin typeface="Century Gothic"/>
                <a:ea typeface="Century Gothic"/>
                <a:cs typeface="Century Gothic"/>
                <a:sym typeface="Century Gothic"/>
              </a:rPr>
              <a:t>They may be able to provide what you can’t:</a:t>
            </a:r>
            <a:endParaRPr sz="2200" b="1" i="0" u="none" strike="noStrike" cap="none" dirty="0">
              <a:solidFill>
                <a:schemeClr val="dk1"/>
              </a:solidFill>
              <a:latin typeface="Century Gothic"/>
              <a:ea typeface="Century Gothic"/>
              <a:cs typeface="Century Gothic"/>
              <a:sym typeface="Century Gothic"/>
            </a:endParaRPr>
          </a:p>
          <a:p>
            <a:pPr marL="457189" marR="0" lvl="1" indent="-457189" algn="l" rtl="0">
              <a:lnSpc>
                <a:spcPct val="100000"/>
              </a:lnSpc>
              <a:spcBef>
                <a:spcPts val="800"/>
              </a:spcBef>
              <a:spcAft>
                <a:spcPts val="0"/>
              </a:spcAft>
              <a:buClr>
                <a:schemeClr val="dk1"/>
              </a:buClr>
              <a:buSzPts val="2100"/>
              <a:buFont typeface="Arial"/>
              <a:buChar char="•"/>
            </a:pPr>
            <a:r>
              <a:rPr lang="en-US" sz="2100" b="0" i="0" u="none" strike="noStrike" cap="none" dirty="0">
                <a:solidFill>
                  <a:schemeClr val="dk1"/>
                </a:solidFill>
                <a:latin typeface="Century Gothic"/>
                <a:ea typeface="Century Gothic"/>
                <a:cs typeface="Century Gothic"/>
                <a:sym typeface="Century Gothic"/>
              </a:rPr>
              <a:t>B-roll footage (that you only have to cite once!)</a:t>
            </a:r>
            <a:endParaRPr sz="2100" b="0" i="0" u="none" strike="noStrike" cap="none" dirty="0">
              <a:solidFill>
                <a:schemeClr val="dk1"/>
              </a:solidFill>
              <a:latin typeface="Century Gothic"/>
              <a:ea typeface="Century Gothic"/>
              <a:cs typeface="Century Gothic"/>
              <a:sym typeface="Century Gothic"/>
            </a:endParaRPr>
          </a:p>
          <a:p>
            <a:pPr marL="457189" marR="0" lvl="1" indent="-457189" algn="l" rtl="0">
              <a:lnSpc>
                <a:spcPct val="100000"/>
              </a:lnSpc>
              <a:spcBef>
                <a:spcPts val="800"/>
              </a:spcBef>
              <a:spcAft>
                <a:spcPts val="0"/>
              </a:spcAft>
              <a:buClr>
                <a:schemeClr val="dk1"/>
              </a:buClr>
              <a:buSzPts val="2100"/>
              <a:buFont typeface="Arial"/>
              <a:buChar char="•"/>
            </a:pPr>
            <a:r>
              <a:rPr lang="en-US" sz="2100" b="0" i="0" u="none" strike="noStrike" cap="none" dirty="0">
                <a:solidFill>
                  <a:schemeClr val="dk1"/>
                </a:solidFill>
                <a:latin typeface="Century Gothic"/>
                <a:ea typeface="Century Gothic"/>
                <a:cs typeface="Century Gothic"/>
                <a:sym typeface="Century Gothic"/>
              </a:rPr>
              <a:t>Interviews</a:t>
            </a:r>
            <a:endParaRPr sz="2100" b="0" i="0" u="none" strike="noStrike" cap="none" dirty="0">
              <a:solidFill>
                <a:schemeClr val="dk1"/>
              </a:solidFill>
              <a:latin typeface="Century Gothic"/>
              <a:ea typeface="Century Gothic"/>
              <a:cs typeface="Century Gothic"/>
              <a:sym typeface="Century Gothic"/>
            </a:endParaRPr>
          </a:p>
          <a:p>
            <a:pPr marL="457189" marR="0" lvl="1" indent="-457189" algn="l" rtl="0">
              <a:lnSpc>
                <a:spcPct val="100000"/>
              </a:lnSpc>
              <a:spcBef>
                <a:spcPts val="800"/>
              </a:spcBef>
              <a:spcAft>
                <a:spcPts val="0"/>
              </a:spcAft>
              <a:buClr>
                <a:schemeClr val="dk1"/>
              </a:buClr>
              <a:buSzPts val="2100"/>
              <a:buFont typeface="Arial"/>
              <a:buChar char="•"/>
            </a:pPr>
            <a:r>
              <a:rPr lang="en-US" sz="2100" b="0" i="0" u="none" strike="noStrike" cap="none" dirty="0">
                <a:solidFill>
                  <a:schemeClr val="dk1"/>
                </a:solidFill>
                <a:latin typeface="Century Gothic"/>
                <a:ea typeface="Century Gothic"/>
                <a:cs typeface="Century Gothic"/>
                <a:sym typeface="Century Gothic"/>
              </a:rPr>
              <a:t>Imagery</a:t>
            </a:r>
            <a:endParaRPr dirty="0"/>
          </a:p>
          <a:p>
            <a:pPr marL="457189" marR="0" lvl="2" indent="-457189" algn="l" rtl="0">
              <a:lnSpc>
                <a:spcPct val="100000"/>
              </a:lnSpc>
              <a:spcBef>
                <a:spcPts val="800"/>
              </a:spcBef>
              <a:spcAft>
                <a:spcPts val="0"/>
              </a:spcAft>
              <a:buClr>
                <a:schemeClr val="dk1"/>
              </a:buClr>
              <a:buSzPts val="2100"/>
              <a:buFont typeface="Arial"/>
              <a:buChar char="•"/>
            </a:pPr>
            <a:r>
              <a:rPr lang="en-US" sz="2100" b="0" i="0" u="none" strike="noStrike" cap="none" dirty="0">
                <a:solidFill>
                  <a:schemeClr val="dk1"/>
                </a:solidFill>
                <a:latin typeface="Century Gothic"/>
                <a:ea typeface="Century Gothic"/>
                <a:cs typeface="Century Gothic"/>
                <a:sym typeface="Century Gothic"/>
              </a:rPr>
              <a:t>An Insider’s Perspective</a:t>
            </a:r>
            <a:endParaRPr sz="2100" b="0" i="0" u="none" strike="noStrike" cap="none" dirty="0">
              <a:solidFill>
                <a:schemeClr val="dk1"/>
              </a:solidFill>
              <a:latin typeface="Century Gothic"/>
              <a:ea typeface="Century Gothic"/>
              <a:cs typeface="Century Gothic"/>
              <a:sym typeface="Century Gothic"/>
            </a:endParaRPr>
          </a:p>
          <a:p>
            <a:pPr marL="0" marR="0" lvl="2" indent="0" algn="l" rtl="0">
              <a:lnSpc>
                <a:spcPct val="100000"/>
              </a:lnSpc>
              <a:spcBef>
                <a:spcPts val="800"/>
              </a:spcBef>
              <a:spcAft>
                <a:spcPts val="0"/>
              </a:spcAft>
              <a:buClr>
                <a:schemeClr val="dk1"/>
              </a:buClr>
              <a:buSzPts val="2100"/>
              <a:buFont typeface="Arial"/>
              <a:buNone/>
            </a:pPr>
            <a:r>
              <a:rPr lang="en-US" sz="2100" b="0" i="0" u="none" strike="noStrike" cap="none" dirty="0">
                <a:solidFill>
                  <a:schemeClr val="dk1"/>
                </a:solidFill>
                <a:latin typeface="Century Gothic"/>
                <a:ea typeface="Century Gothic"/>
                <a:cs typeface="Century Gothic"/>
                <a:sym typeface="Century Gothic"/>
              </a:rPr>
              <a:t>Partners can be a huge help, especially if your project takes place in another geographic location other than your node. They are often just as excited about the video as you!</a:t>
            </a:r>
            <a:endParaRPr dirty="0"/>
          </a:p>
        </p:txBody>
      </p:sp>
    </p:spTree>
    <p:extLst>
      <p:ext uri="{BB962C8B-B14F-4D97-AF65-F5344CB8AC3E}">
        <p14:creationId xmlns:p14="http://schemas.microsoft.com/office/powerpoint/2010/main" val="787270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3494" t="3573" r="1773" b="4018"/>
          <a:stretch/>
        </p:blipFill>
        <p:spPr>
          <a:xfrm>
            <a:off x="432000" y="1200150"/>
            <a:ext cx="4132263" cy="3651250"/>
          </a:xfrm>
          <a:effectLst>
            <a:outerShdw blurRad="63500" sx="102000" sy="102000" algn="ctr" rotWithShape="0">
              <a:prstClr val="black">
                <a:alpha val="40000"/>
              </a:prstClr>
            </a:outerShdw>
          </a:effectLst>
        </p:spPr>
      </p:pic>
      <p:sp>
        <p:nvSpPr>
          <p:cNvPr id="3" name="Title 2"/>
          <p:cNvSpPr>
            <a:spLocks noGrp="1"/>
          </p:cNvSpPr>
          <p:nvPr>
            <p:ph type="title"/>
          </p:nvPr>
        </p:nvSpPr>
        <p:spPr>
          <a:xfrm>
            <a:off x="432000" y="432000"/>
            <a:ext cx="6597450" cy="596700"/>
          </a:xfrm>
        </p:spPr>
        <p:txBody>
          <a:bodyPr/>
          <a:lstStyle/>
          <a:p>
            <a:r>
              <a:rPr lang="en-US" b="1" dirty="0" smtClean="0">
                <a:latin typeface="Century Gothic" panose="020B0502020202020204" pitchFamily="34" charset="0"/>
              </a:rPr>
              <a:t>FY2019 Communications Fellows</a:t>
            </a:r>
            <a:endParaRPr lang="en-US" b="1" dirty="0">
              <a:latin typeface="Century Gothic" panose="020B0502020202020204" pitchFamily="34" charset="0"/>
            </a:endParaRPr>
          </a:p>
        </p:txBody>
      </p:sp>
      <p:sp>
        <p:nvSpPr>
          <p:cNvPr id="6" name="Slide Number Placeholder 5"/>
          <p:cNvSpPr>
            <a:spLocks noGrp="1"/>
          </p:cNvSpPr>
          <p:nvPr>
            <p:ph type="sldNum" sz="quarter" idx="33"/>
          </p:nvPr>
        </p:nvSpPr>
        <p:spPr/>
        <p:txBody>
          <a:bodyPr/>
          <a:lstStyle/>
          <a:p>
            <a:fld id="{19B51A1E-902D-48AF-9020-955120F399B6}" type="slidenum">
              <a:rPr lang="en-ZA" smtClean="0"/>
              <a:pPr/>
              <a:t>2</a:t>
            </a:fld>
            <a:endParaRPr lang="en-ZA" dirty="0"/>
          </a:p>
        </p:txBody>
      </p:sp>
      <p:pic>
        <p:nvPicPr>
          <p:cNvPr id="16" name="Picture Placeholder 15"/>
          <p:cNvPicPr>
            <a:picLocks noGrp="1" noChangeAspect="1"/>
          </p:cNvPicPr>
          <p:nvPr>
            <p:ph type="pic" sz="quarter" idx="34"/>
          </p:nvPr>
        </p:nvPicPr>
        <p:blipFill rotWithShape="1">
          <a:blip r:embed="rId3">
            <a:extLst>
              <a:ext uri="{28A0092B-C50C-407E-A947-70E740481C1C}">
                <a14:useLocalDpi xmlns:a14="http://schemas.microsoft.com/office/drawing/2010/main" val="0"/>
              </a:ext>
            </a:extLst>
          </a:blip>
          <a:srcRect l="891" t="693" r="2513" b="5080"/>
          <a:stretch/>
        </p:blipFill>
        <p:spPr>
          <a:xfrm>
            <a:off x="7595393" y="1260733"/>
            <a:ext cx="4132263" cy="3651250"/>
          </a:xfrm>
          <a:effectLst>
            <a:outerShdw blurRad="63500" sx="102000" sy="102000" algn="ctr" rotWithShape="0">
              <a:prstClr val="black">
                <a:alpha val="40000"/>
              </a:prstClr>
            </a:outerShdw>
          </a:effectLst>
        </p:spPr>
      </p:pic>
      <p:pic>
        <p:nvPicPr>
          <p:cNvPr id="15" name="Picture Placeholder 14"/>
          <p:cNvPicPr>
            <a:picLocks noGrp="1" noChangeAspect="1"/>
          </p:cNvPicPr>
          <p:nvPr>
            <p:ph type="pic" sz="quarter" idx="35"/>
          </p:nvPr>
        </p:nvPicPr>
        <p:blipFill rotWithShape="1">
          <a:blip r:embed="rId4">
            <a:extLst>
              <a:ext uri="{28A0092B-C50C-407E-A947-70E740481C1C}">
                <a14:useLocalDpi xmlns:a14="http://schemas.microsoft.com/office/drawing/2010/main" val="0"/>
              </a:ext>
            </a:extLst>
          </a:blip>
          <a:srcRect l="1778" t="3067" r="1778" b="2690"/>
          <a:stretch/>
        </p:blipFill>
        <p:spPr>
          <a:xfrm>
            <a:off x="4013697" y="3086358"/>
            <a:ext cx="4132262" cy="3651250"/>
          </a:xfrm>
          <a:effectLst>
            <a:outerShdw blurRad="63500" sx="102000" sy="102000" algn="ctr" rotWithShape="0">
              <a:prstClr val="black">
                <a:alpha val="40000"/>
              </a:prstClr>
            </a:outerShdw>
          </a:effectLst>
        </p:spPr>
      </p:pic>
      <p:sp>
        <p:nvSpPr>
          <p:cNvPr id="17" name="TextBox 16"/>
          <p:cNvSpPr txBox="1"/>
          <p:nvPr/>
        </p:nvSpPr>
        <p:spPr>
          <a:xfrm>
            <a:off x="1721316" y="5105399"/>
            <a:ext cx="1553630" cy="646331"/>
          </a:xfrm>
          <a:prstGeom prst="rect">
            <a:avLst/>
          </a:prstGeom>
          <a:noFill/>
        </p:spPr>
        <p:txBody>
          <a:bodyPr wrap="none" rtlCol="0">
            <a:spAutoFit/>
          </a:bodyPr>
          <a:lstStyle/>
          <a:p>
            <a:pPr algn="ctr"/>
            <a:r>
              <a:rPr lang="en-US" dirty="0" smtClean="0">
                <a:latin typeface="Century Gothic" panose="020B0502020202020204" pitchFamily="34" charset="0"/>
              </a:rPr>
              <a:t>Austin Stone</a:t>
            </a:r>
            <a:br>
              <a:rPr lang="en-US" dirty="0" smtClean="0">
                <a:latin typeface="Century Gothic" panose="020B0502020202020204" pitchFamily="34" charset="0"/>
              </a:rPr>
            </a:br>
            <a:r>
              <a:rPr lang="en-US" dirty="0" err="1" smtClean="0">
                <a:latin typeface="Century Gothic" panose="020B0502020202020204" pitchFamily="34" charset="0"/>
              </a:rPr>
              <a:t>LaRC</a:t>
            </a:r>
            <a:endParaRPr lang="en-US" dirty="0">
              <a:latin typeface="Century Gothic" panose="020B0502020202020204" pitchFamily="34" charset="0"/>
            </a:endParaRPr>
          </a:p>
        </p:txBody>
      </p:sp>
      <p:sp>
        <p:nvSpPr>
          <p:cNvPr id="18" name="TextBox 17"/>
          <p:cNvSpPr txBox="1"/>
          <p:nvPr/>
        </p:nvSpPr>
        <p:spPr>
          <a:xfrm>
            <a:off x="5079435" y="2294493"/>
            <a:ext cx="2053767" cy="646331"/>
          </a:xfrm>
          <a:prstGeom prst="rect">
            <a:avLst/>
          </a:prstGeom>
          <a:noFill/>
        </p:spPr>
        <p:txBody>
          <a:bodyPr wrap="none" rtlCol="0">
            <a:spAutoFit/>
          </a:bodyPr>
          <a:lstStyle/>
          <a:p>
            <a:pPr algn="ctr"/>
            <a:r>
              <a:rPr lang="en-US" dirty="0" err="1" smtClean="0">
                <a:latin typeface="Century Gothic" panose="020B0502020202020204" pitchFamily="34" charset="0"/>
              </a:rPr>
              <a:t>Kathrene</a:t>
            </a:r>
            <a:r>
              <a:rPr lang="en-US" dirty="0" smtClean="0">
                <a:latin typeface="Century Gothic" panose="020B0502020202020204" pitchFamily="34" charset="0"/>
              </a:rPr>
              <a:t> Garcia</a:t>
            </a:r>
            <a:br>
              <a:rPr lang="en-US" dirty="0" smtClean="0">
                <a:latin typeface="Century Gothic" panose="020B0502020202020204" pitchFamily="34" charset="0"/>
              </a:rPr>
            </a:br>
            <a:r>
              <a:rPr lang="en-US" dirty="0" smtClean="0">
                <a:latin typeface="Century Gothic" panose="020B0502020202020204" pitchFamily="34" charset="0"/>
              </a:rPr>
              <a:t>MSFC</a:t>
            </a:r>
            <a:endParaRPr lang="en-US" dirty="0">
              <a:latin typeface="Century Gothic" panose="020B0502020202020204" pitchFamily="34" charset="0"/>
            </a:endParaRPr>
          </a:p>
        </p:txBody>
      </p:sp>
      <p:sp>
        <p:nvSpPr>
          <p:cNvPr id="19" name="TextBox 18"/>
          <p:cNvSpPr txBox="1"/>
          <p:nvPr/>
        </p:nvSpPr>
        <p:spPr>
          <a:xfrm>
            <a:off x="8512812" y="5105399"/>
            <a:ext cx="2297424" cy="646331"/>
          </a:xfrm>
          <a:prstGeom prst="rect">
            <a:avLst/>
          </a:prstGeom>
          <a:noFill/>
        </p:spPr>
        <p:txBody>
          <a:bodyPr wrap="none" rtlCol="0">
            <a:spAutoFit/>
          </a:bodyPr>
          <a:lstStyle/>
          <a:p>
            <a:pPr algn="ctr"/>
            <a:r>
              <a:rPr lang="en-US" dirty="0" err="1" smtClean="0">
                <a:latin typeface="Century Gothic" panose="020B0502020202020204" pitchFamily="34" charset="0"/>
              </a:rPr>
              <a:t>Comm</a:t>
            </a:r>
            <a:r>
              <a:rPr lang="en-US" dirty="0" smtClean="0">
                <a:latin typeface="Century Gothic" panose="020B0502020202020204" pitchFamily="34" charset="0"/>
              </a:rPr>
              <a:t> Support:</a:t>
            </a:r>
            <a:br>
              <a:rPr lang="en-US" dirty="0" smtClean="0">
                <a:latin typeface="Century Gothic" panose="020B0502020202020204" pitchFamily="34" charset="0"/>
              </a:rPr>
            </a:br>
            <a:r>
              <a:rPr lang="en-US" dirty="0" smtClean="0">
                <a:latin typeface="Century Gothic" panose="020B0502020202020204" pitchFamily="34" charset="0"/>
              </a:rPr>
              <a:t>GA, GSFC, &amp; MSFC</a:t>
            </a:r>
            <a:endParaRPr lang="en-US" dirty="0">
              <a:latin typeface="Century Gothic" panose="020B0502020202020204" pitchFamily="34" charset="0"/>
            </a:endParaRPr>
          </a:p>
        </p:txBody>
      </p:sp>
    </p:spTree>
    <p:extLst>
      <p:ext uri="{BB962C8B-B14F-4D97-AF65-F5344CB8AC3E}">
        <p14:creationId xmlns:p14="http://schemas.microsoft.com/office/powerpoint/2010/main" val="3028454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20</a:t>
            </a:fld>
            <a:endParaRPr lang="en-ZA" dirty="0"/>
          </a:p>
        </p:txBody>
      </p:sp>
      <p:sp>
        <p:nvSpPr>
          <p:cNvPr id="8" name="Google Shape;358;p31"/>
          <p:cNvSpPr txBox="1">
            <a:spLocks noGrp="1"/>
          </p:cNvSpPr>
          <p:nvPr>
            <p:ph type="title"/>
          </p:nvPr>
        </p:nvSpPr>
        <p:spPr>
          <a:xfrm>
            <a:off x="225653" y="829697"/>
            <a:ext cx="11157600" cy="914800"/>
          </a:xfrm>
          <a:prstGeom prst="rect">
            <a:avLst/>
          </a:prstGeom>
          <a:noFill/>
          <a:ln>
            <a:noFill/>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rgbClr val="13416C"/>
              </a:buClr>
              <a:buSzPts val="3200"/>
              <a:buFont typeface="Century Gothic"/>
              <a:buNone/>
            </a:pPr>
            <a:r>
              <a:rPr lang="en-US" sz="3200" b="0" i="0" u="none" strike="noStrike" cap="none">
                <a:solidFill>
                  <a:srgbClr val="13416C"/>
                </a:solidFill>
                <a:latin typeface="Century Gothic"/>
                <a:ea typeface="Century Gothic"/>
                <a:cs typeface="Century Gothic"/>
                <a:sym typeface="Century Gothic"/>
              </a:rPr>
              <a:t>Interviews</a:t>
            </a:r>
            <a:endParaRPr sz="3200" b="0" i="0" u="none" strike="noStrike" cap="none">
              <a:solidFill>
                <a:srgbClr val="13416C"/>
              </a:solidFill>
              <a:latin typeface="Century Gothic"/>
              <a:ea typeface="Century Gothic"/>
              <a:cs typeface="Century Gothic"/>
              <a:sym typeface="Century Gothic"/>
            </a:endParaRPr>
          </a:p>
        </p:txBody>
      </p:sp>
      <p:sp>
        <p:nvSpPr>
          <p:cNvPr id="9" name="Google Shape;359;p31"/>
          <p:cNvSpPr txBox="1">
            <a:spLocks noGrp="1"/>
          </p:cNvSpPr>
          <p:nvPr>
            <p:ph type="body" idx="1"/>
          </p:nvPr>
        </p:nvSpPr>
        <p:spPr>
          <a:xfrm>
            <a:off x="151222" y="2507465"/>
            <a:ext cx="3721100" cy="3956933"/>
          </a:xfrm>
          <a:prstGeom prst="rect">
            <a:avLst/>
          </a:prstGeom>
          <a:noFill/>
          <a:ln w="9525" cap="flat" cmpd="sng">
            <a:noFill/>
            <a:prstDash val="solid"/>
            <a:round/>
            <a:headEnd type="none" w="sm" len="sm"/>
            <a:tailEnd type="none" w="sm" len="sm"/>
          </a:ln>
        </p:spPr>
        <p:txBody>
          <a:bodyPr spcFirstLastPara="1" wrap="square" lIns="121900" tIns="121900" rIns="121900" bIns="121900" anchor="t" anchorCtr="0">
            <a:noAutofit/>
          </a:bodyPr>
          <a:lstStyle/>
          <a:p>
            <a:pPr marL="228600" marR="0" lvl="0" indent="-228600" algn="l" rtl="0">
              <a:lnSpc>
                <a:spcPct val="90000"/>
              </a:lnSpc>
              <a:spcBef>
                <a:spcPts val="0"/>
              </a:spcBef>
              <a:spcAft>
                <a:spcPts val="0"/>
              </a:spcAft>
              <a:buClr>
                <a:srgbClr val="13416C"/>
              </a:buClr>
              <a:buSzPts val="2400"/>
              <a:buFont typeface="Arial"/>
              <a:buNone/>
            </a:pPr>
            <a:r>
              <a:rPr lang="en-US" sz="2400" b="1" i="0" u="none" strike="noStrike" cap="none" dirty="0">
                <a:solidFill>
                  <a:srgbClr val="13416C"/>
                </a:solidFill>
                <a:latin typeface="Century Gothic"/>
                <a:ea typeface="Century Gothic"/>
                <a:cs typeface="Century Gothic"/>
                <a:sym typeface="Century Gothic"/>
              </a:rPr>
              <a:t>Crafting Questions</a:t>
            </a:r>
            <a:endParaRPr dirty="0"/>
          </a:p>
          <a:p>
            <a:pPr marL="228600" marR="0" lvl="0" indent="-228600" algn="l" rtl="0">
              <a:lnSpc>
                <a:spcPct val="90000"/>
              </a:lnSpc>
              <a:spcBef>
                <a:spcPts val="0"/>
              </a:spcBef>
              <a:spcAft>
                <a:spcPts val="0"/>
              </a:spcAft>
              <a:buClr>
                <a:schemeClr val="dk1"/>
              </a:buClr>
              <a:buSzPts val="2400"/>
              <a:buFont typeface="Arial"/>
              <a:buNone/>
            </a:pPr>
            <a:endParaRPr sz="2400" b="0" i="0" u="none" strike="noStrike" cap="none" dirty="0">
              <a:solidFill>
                <a:srgbClr val="13416C"/>
              </a:solidFill>
              <a:latin typeface="Century Gothic"/>
              <a:ea typeface="Century Gothic"/>
              <a:cs typeface="Century Gothic"/>
              <a:sym typeface="Century Gothic"/>
            </a:endParaRPr>
          </a:p>
          <a:p>
            <a:pPr marL="228600" marR="0" lvl="0" indent="-228600" algn="l" rtl="0">
              <a:lnSpc>
                <a:spcPct val="90000"/>
              </a:lnSpc>
              <a:spcBef>
                <a:spcPts val="0"/>
              </a:spcBef>
              <a:spcAft>
                <a:spcPts val="0"/>
              </a:spcAft>
              <a:buClr>
                <a:schemeClr val="dk1"/>
              </a:buClr>
              <a:buSzPts val="2200"/>
              <a:buFont typeface="Arial"/>
              <a:buNone/>
            </a:pPr>
            <a:r>
              <a:rPr lang="en-US" sz="2200" b="0" i="0" u="none" strike="noStrike" cap="none" dirty="0">
                <a:solidFill>
                  <a:schemeClr val="dk1"/>
                </a:solidFill>
                <a:latin typeface="Century Gothic"/>
                <a:ea typeface="Century Gothic"/>
                <a:cs typeface="Century Gothic"/>
                <a:sym typeface="Century Gothic"/>
              </a:rPr>
              <a:t>Brainstorm list with team</a:t>
            </a:r>
            <a:endParaRPr dirty="0"/>
          </a:p>
          <a:p>
            <a:pPr marL="228600" marR="0" lvl="0" indent="-228600" algn="l" rtl="0">
              <a:lnSpc>
                <a:spcPct val="90000"/>
              </a:lnSpc>
              <a:spcBef>
                <a:spcPts val="0"/>
              </a:spcBef>
              <a:spcAft>
                <a:spcPts val="0"/>
              </a:spcAft>
              <a:buClr>
                <a:schemeClr val="dk1"/>
              </a:buClr>
              <a:buSzPts val="2200"/>
              <a:buFont typeface="Arial"/>
              <a:buNone/>
            </a:pPr>
            <a:endParaRPr sz="2200" b="0" i="0" u="none" strike="noStrike" cap="none" dirty="0">
              <a:solidFill>
                <a:schemeClr val="dk1"/>
              </a:solidFill>
              <a:latin typeface="Century Gothic"/>
              <a:ea typeface="Century Gothic"/>
              <a:cs typeface="Century Gothic"/>
              <a:sym typeface="Century Gothic"/>
            </a:endParaRPr>
          </a:p>
          <a:p>
            <a:pPr marL="228600" marR="0" lvl="0" indent="-228600" algn="l" rtl="0">
              <a:lnSpc>
                <a:spcPct val="90000"/>
              </a:lnSpc>
              <a:spcBef>
                <a:spcPts val="0"/>
              </a:spcBef>
              <a:spcAft>
                <a:spcPts val="0"/>
              </a:spcAft>
              <a:buClr>
                <a:schemeClr val="dk1"/>
              </a:buClr>
              <a:buSzPts val="2200"/>
              <a:buFont typeface="Arial"/>
              <a:buNone/>
            </a:pPr>
            <a:r>
              <a:rPr lang="en-US" sz="2200" b="0" i="0" u="none" strike="noStrike" cap="none" dirty="0">
                <a:solidFill>
                  <a:schemeClr val="dk1"/>
                </a:solidFill>
                <a:latin typeface="Century Gothic"/>
                <a:ea typeface="Century Gothic"/>
                <a:cs typeface="Century Gothic"/>
                <a:sym typeface="Century Gothic"/>
              </a:rPr>
              <a:t>Open-ended questions</a:t>
            </a:r>
            <a:endParaRPr dirty="0"/>
          </a:p>
          <a:p>
            <a:pPr marL="228600" marR="0" lvl="0" indent="-228600" algn="l" rtl="0">
              <a:lnSpc>
                <a:spcPct val="90000"/>
              </a:lnSpc>
              <a:spcBef>
                <a:spcPts val="0"/>
              </a:spcBef>
              <a:spcAft>
                <a:spcPts val="0"/>
              </a:spcAft>
              <a:buClr>
                <a:schemeClr val="dk1"/>
              </a:buClr>
              <a:buSzPts val="2200"/>
              <a:buFont typeface="Arial"/>
              <a:buNone/>
            </a:pPr>
            <a:r>
              <a:rPr lang="en-US" sz="2200" b="0" i="0" u="none" strike="noStrike" cap="none" dirty="0">
                <a:solidFill>
                  <a:schemeClr val="dk1"/>
                </a:solidFill>
                <a:latin typeface="Century Gothic"/>
                <a:ea typeface="Century Gothic"/>
                <a:cs typeface="Century Gothic"/>
                <a:sym typeface="Century Gothic"/>
              </a:rPr>
              <a:t>(not YES or NO) </a:t>
            </a:r>
            <a:endParaRPr dirty="0"/>
          </a:p>
          <a:p>
            <a:pPr marL="228600" marR="0" lvl="0" indent="-228600" algn="l" rtl="0">
              <a:lnSpc>
                <a:spcPct val="90000"/>
              </a:lnSpc>
              <a:spcBef>
                <a:spcPts val="0"/>
              </a:spcBef>
              <a:spcAft>
                <a:spcPts val="0"/>
              </a:spcAft>
              <a:buClr>
                <a:schemeClr val="dk1"/>
              </a:buClr>
              <a:buSzPts val="2200"/>
              <a:buFont typeface="Arial"/>
              <a:buNone/>
            </a:pPr>
            <a:endParaRPr sz="2200" b="0" i="0" u="none" strike="noStrike" cap="none" dirty="0">
              <a:solidFill>
                <a:schemeClr val="dk1"/>
              </a:solidFill>
              <a:latin typeface="Century Gothic"/>
              <a:ea typeface="Century Gothic"/>
              <a:cs typeface="Century Gothic"/>
              <a:sym typeface="Century Gothic"/>
            </a:endParaRPr>
          </a:p>
          <a:p>
            <a:pPr marL="228600" marR="0" lvl="0" indent="-228600" algn="l" rtl="0">
              <a:lnSpc>
                <a:spcPct val="90000"/>
              </a:lnSpc>
              <a:spcBef>
                <a:spcPts val="0"/>
              </a:spcBef>
              <a:spcAft>
                <a:spcPts val="0"/>
              </a:spcAft>
              <a:buClr>
                <a:schemeClr val="dk1"/>
              </a:buClr>
              <a:buSzPts val="2200"/>
              <a:buFont typeface="Arial"/>
              <a:buNone/>
            </a:pPr>
            <a:r>
              <a:rPr lang="en-US" sz="2200" b="0" i="0" u="none" strike="noStrike" cap="none" dirty="0">
                <a:solidFill>
                  <a:schemeClr val="dk1"/>
                </a:solidFill>
                <a:latin typeface="Century Gothic"/>
                <a:ea typeface="Century Gothic"/>
                <a:cs typeface="Century Gothic"/>
                <a:sym typeface="Century Gothic"/>
              </a:rPr>
              <a:t>Start with: </a:t>
            </a:r>
            <a:r>
              <a:rPr lang="en-US" sz="2200" b="0" i="1" u="none" strike="noStrike" cap="none" dirty="0">
                <a:solidFill>
                  <a:schemeClr val="dk1"/>
                </a:solidFill>
                <a:latin typeface="Century Gothic"/>
                <a:ea typeface="Century Gothic"/>
                <a:cs typeface="Century Gothic"/>
                <a:sym typeface="Century Gothic"/>
              </a:rPr>
              <a:t>where</a:t>
            </a:r>
            <a:r>
              <a:rPr lang="en-US" sz="2200" b="0" i="0" u="none" strike="noStrike" cap="none" dirty="0">
                <a:solidFill>
                  <a:schemeClr val="dk1"/>
                </a:solidFill>
                <a:latin typeface="Century Gothic"/>
                <a:ea typeface="Century Gothic"/>
                <a:cs typeface="Century Gothic"/>
                <a:sym typeface="Century Gothic"/>
              </a:rPr>
              <a:t>, </a:t>
            </a:r>
            <a:r>
              <a:rPr lang="en-US" sz="2200" b="0" i="1" u="none" strike="noStrike" cap="none" dirty="0">
                <a:solidFill>
                  <a:schemeClr val="dk1"/>
                </a:solidFill>
                <a:latin typeface="Century Gothic"/>
                <a:ea typeface="Century Gothic"/>
                <a:cs typeface="Century Gothic"/>
                <a:sym typeface="Century Gothic"/>
              </a:rPr>
              <a:t>what</a:t>
            </a:r>
            <a:r>
              <a:rPr lang="en-US" sz="2200" b="0" i="0" u="none" strike="noStrike" cap="none" dirty="0">
                <a:solidFill>
                  <a:schemeClr val="dk1"/>
                </a:solidFill>
                <a:latin typeface="Century Gothic"/>
                <a:ea typeface="Century Gothic"/>
                <a:cs typeface="Century Gothic"/>
                <a:sym typeface="Century Gothic"/>
              </a:rPr>
              <a:t>, </a:t>
            </a:r>
            <a:r>
              <a:rPr lang="en-US" sz="2200" b="0" i="1" u="none" strike="noStrike" cap="none" dirty="0">
                <a:solidFill>
                  <a:schemeClr val="dk1"/>
                </a:solidFill>
                <a:latin typeface="Century Gothic"/>
                <a:ea typeface="Century Gothic"/>
                <a:cs typeface="Century Gothic"/>
                <a:sym typeface="Century Gothic"/>
              </a:rPr>
              <a:t>how</a:t>
            </a:r>
            <a:r>
              <a:rPr lang="en-US" sz="2200" b="0" i="0" u="none" strike="noStrike" cap="none" dirty="0">
                <a:solidFill>
                  <a:schemeClr val="dk1"/>
                </a:solidFill>
                <a:latin typeface="Century Gothic"/>
                <a:ea typeface="Century Gothic"/>
                <a:cs typeface="Century Gothic"/>
                <a:sym typeface="Century Gothic"/>
              </a:rPr>
              <a:t>, &amp; </a:t>
            </a:r>
            <a:r>
              <a:rPr lang="en-US" sz="2200" b="0" i="1" u="none" strike="noStrike" cap="none" dirty="0">
                <a:solidFill>
                  <a:schemeClr val="dk1"/>
                </a:solidFill>
                <a:latin typeface="Century Gothic"/>
                <a:ea typeface="Century Gothic"/>
                <a:cs typeface="Century Gothic"/>
                <a:sym typeface="Century Gothic"/>
              </a:rPr>
              <a:t>why</a:t>
            </a:r>
            <a:endParaRPr dirty="0"/>
          </a:p>
          <a:p>
            <a:pPr marL="228600" marR="0" lvl="0" indent="-76200" algn="l"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Garamond"/>
              <a:ea typeface="Garamond"/>
              <a:cs typeface="Garamond"/>
              <a:sym typeface="Garamond"/>
            </a:endParaRPr>
          </a:p>
          <a:p>
            <a:pPr marL="228600" marR="0" lvl="0" indent="-228600" algn="l"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Garamond"/>
              <a:ea typeface="Garamond"/>
              <a:cs typeface="Garamond"/>
              <a:sym typeface="Garamond"/>
            </a:endParaRPr>
          </a:p>
        </p:txBody>
      </p:sp>
      <p:sp>
        <p:nvSpPr>
          <p:cNvPr id="10" name="Google Shape;360;p31"/>
          <p:cNvSpPr txBox="1"/>
          <p:nvPr/>
        </p:nvSpPr>
        <p:spPr>
          <a:xfrm>
            <a:off x="3810091" y="2472525"/>
            <a:ext cx="3471979" cy="3991873"/>
          </a:xfrm>
          <a:prstGeom prst="rect">
            <a:avLst/>
          </a:prstGeom>
          <a:noFill/>
          <a:ln w="9525" cap="flat" cmpd="sng">
            <a:noFill/>
            <a:prstDash val="solid"/>
            <a:round/>
            <a:headEnd type="none" w="sm" len="sm"/>
            <a:tailEnd type="none" w="sm" len="sm"/>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chemeClr val="dk1"/>
              </a:buClr>
              <a:buSzPts val="2400"/>
              <a:buFont typeface="Roboto"/>
              <a:buNone/>
            </a:pPr>
            <a:r>
              <a:rPr lang="en-US" sz="2400" b="1" i="0" u="none" strike="noStrike" cap="none">
                <a:solidFill>
                  <a:srgbClr val="13416C"/>
                </a:solidFill>
                <a:latin typeface="Century Gothic"/>
                <a:ea typeface="Century Gothic"/>
                <a:cs typeface="Century Gothic"/>
                <a:sym typeface="Century Gothic"/>
              </a:rPr>
              <a:t>Interview Preparation</a:t>
            </a:r>
            <a:endParaRPr sz="2400" b="1" i="0" u="none" strike="noStrike" cap="none">
              <a:solidFill>
                <a:srgbClr val="13416C"/>
              </a:solidFill>
              <a:latin typeface="Century Gothic"/>
              <a:ea typeface="Century Gothic"/>
              <a:cs typeface="Century Gothic"/>
              <a:sym typeface="Century Gothic"/>
            </a:endParaRPr>
          </a:p>
          <a:p>
            <a:pPr marL="0" marR="0" lvl="0" indent="0" algn="l" rtl="0">
              <a:lnSpc>
                <a:spcPct val="115000"/>
              </a:lnSpc>
              <a:spcBef>
                <a:spcPts val="1600"/>
              </a:spcBef>
              <a:spcAft>
                <a:spcPts val="0"/>
              </a:spcAft>
              <a:buClr>
                <a:schemeClr val="dk1"/>
              </a:buClr>
              <a:buSzPts val="2200"/>
              <a:buFont typeface="Roboto"/>
              <a:buNone/>
            </a:pPr>
            <a:r>
              <a:rPr lang="en-US" sz="2200" b="0" i="0" u="none" strike="noStrike" cap="none">
                <a:solidFill>
                  <a:schemeClr val="dk1"/>
                </a:solidFill>
                <a:latin typeface="Century Gothic"/>
                <a:ea typeface="Century Gothic"/>
                <a:cs typeface="Century Gothic"/>
                <a:sym typeface="Century Gothic"/>
              </a:rPr>
              <a:t>4 - 5 questions prepared</a:t>
            </a:r>
            <a:endParaRPr/>
          </a:p>
          <a:p>
            <a:pPr marL="0" marR="0" lvl="0" indent="0" algn="l" rtl="0">
              <a:lnSpc>
                <a:spcPct val="115000"/>
              </a:lnSpc>
              <a:spcBef>
                <a:spcPts val="1600"/>
              </a:spcBef>
              <a:spcAft>
                <a:spcPts val="0"/>
              </a:spcAft>
              <a:buClr>
                <a:schemeClr val="dk1"/>
              </a:buClr>
              <a:buSzPts val="2200"/>
              <a:buFont typeface="Roboto"/>
              <a:buNone/>
            </a:pPr>
            <a:r>
              <a:rPr lang="en-US" sz="2200" b="0" i="0" u="none" strike="noStrike" cap="none">
                <a:solidFill>
                  <a:schemeClr val="dk1"/>
                </a:solidFill>
                <a:latin typeface="Century Gothic"/>
                <a:ea typeface="Century Gothic"/>
                <a:cs typeface="Century Gothic"/>
                <a:sym typeface="Century Gothic"/>
              </a:rPr>
              <a:t>Test audio &amp; lighting ahead of time</a:t>
            </a:r>
            <a:endParaRPr/>
          </a:p>
          <a:p>
            <a:pPr marL="0" marR="0" lvl="0" indent="0" algn="l" rtl="0">
              <a:lnSpc>
                <a:spcPct val="115000"/>
              </a:lnSpc>
              <a:spcBef>
                <a:spcPts val="1600"/>
              </a:spcBef>
              <a:spcAft>
                <a:spcPts val="0"/>
              </a:spcAft>
              <a:buClr>
                <a:schemeClr val="dk1"/>
              </a:buClr>
              <a:buSzPts val="2400"/>
              <a:buFont typeface="Roboto"/>
              <a:buNone/>
            </a:pPr>
            <a:endParaRPr sz="2400" b="0" i="0" u="none" strike="noStrike" cap="none">
              <a:solidFill>
                <a:schemeClr val="dk1"/>
              </a:solidFill>
              <a:latin typeface="Roboto"/>
              <a:ea typeface="Roboto"/>
              <a:cs typeface="Roboto"/>
              <a:sym typeface="Roboto"/>
            </a:endParaRPr>
          </a:p>
        </p:txBody>
      </p:sp>
      <p:sp>
        <p:nvSpPr>
          <p:cNvPr id="11" name="Google Shape;361;p31"/>
          <p:cNvSpPr txBox="1"/>
          <p:nvPr/>
        </p:nvSpPr>
        <p:spPr>
          <a:xfrm>
            <a:off x="2844815" y="1049207"/>
            <a:ext cx="6941492"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dk1"/>
                </a:solidFill>
                <a:latin typeface="Garamond"/>
                <a:ea typeface="Garamond"/>
                <a:cs typeface="Garamond"/>
                <a:sym typeface="Garamond"/>
              </a:rPr>
              <a:t>Will interventions be intensified in the region? </a:t>
            </a:r>
            <a:endParaRPr dirty="0"/>
          </a:p>
        </p:txBody>
      </p:sp>
      <p:sp>
        <p:nvSpPr>
          <p:cNvPr id="12" name="Google Shape;362;p31"/>
          <p:cNvSpPr txBox="1"/>
          <p:nvPr/>
        </p:nvSpPr>
        <p:spPr>
          <a:xfrm>
            <a:off x="2844815" y="597857"/>
            <a:ext cx="5004180"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dk1"/>
                </a:solidFill>
                <a:latin typeface="Garamond"/>
                <a:ea typeface="Garamond"/>
                <a:cs typeface="Garamond"/>
                <a:sym typeface="Garamond"/>
              </a:rPr>
              <a:t>What are the next steps?</a:t>
            </a:r>
            <a:endParaRPr dirty="0"/>
          </a:p>
        </p:txBody>
      </p:sp>
      <p:sp>
        <p:nvSpPr>
          <p:cNvPr id="13" name="Google Shape;363;p31"/>
          <p:cNvSpPr txBox="1"/>
          <p:nvPr/>
        </p:nvSpPr>
        <p:spPr>
          <a:xfrm>
            <a:off x="2844815" y="1457095"/>
            <a:ext cx="694149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dk1"/>
                </a:solidFill>
                <a:latin typeface="Garamond"/>
                <a:ea typeface="Garamond"/>
                <a:cs typeface="Garamond"/>
                <a:sym typeface="Garamond"/>
              </a:rPr>
              <a:t>How will NASA satellite information contribute to the Ethiopia project? </a:t>
            </a:r>
            <a:endParaRPr dirty="0"/>
          </a:p>
        </p:txBody>
      </p:sp>
      <p:sp>
        <p:nvSpPr>
          <p:cNvPr id="14" name="Google Shape;364;p31"/>
          <p:cNvSpPr/>
          <p:nvPr/>
        </p:nvSpPr>
        <p:spPr>
          <a:xfrm>
            <a:off x="97764" y="2414308"/>
            <a:ext cx="3512838" cy="3670242"/>
          </a:xfrm>
          <a:prstGeom prst="rect">
            <a:avLst/>
          </a:prstGeom>
          <a:noFill/>
          <a:ln w="12700" cap="flat" cmpd="sng">
            <a:solidFill>
              <a:srgbClr val="3E96A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365;p31"/>
          <p:cNvSpPr/>
          <p:nvPr/>
        </p:nvSpPr>
        <p:spPr>
          <a:xfrm>
            <a:off x="3832291" y="2414308"/>
            <a:ext cx="3698900" cy="3670242"/>
          </a:xfrm>
          <a:prstGeom prst="rect">
            <a:avLst/>
          </a:prstGeom>
          <a:noFill/>
          <a:ln w="12700" cap="flat" cmpd="sng">
            <a:solidFill>
              <a:srgbClr val="3E96A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366;p31"/>
          <p:cNvSpPr/>
          <p:nvPr/>
        </p:nvSpPr>
        <p:spPr>
          <a:xfrm>
            <a:off x="7752880" y="2435203"/>
            <a:ext cx="3962183" cy="3670242"/>
          </a:xfrm>
          <a:prstGeom prst="rect">
            <a:avLst/>
          </a:prstGeom>
          <a:noFill/>
          <a:ln w="12700" cap="flat" cmpd="sng">
            <a:solidFill>
              <a:srgbClr val="3E96A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368;p31"/>
          <p:cNvSpPr txBox="1"/>
          <p:nvPr/>
        </p:nvSpPr>
        <p:spPr>
          <a:xfrm>
            <a:off x="7852270" y="2461013"/>
            <a:ext cx="4339730" cy="3623537"/>
          </a:xfrm>
          <a:prstGeom prst="rect">
            <a:avLst/>
          </a:prstGeom>
          <a:noFill/>
          <a:ln w="9525" cap="flat" cmpd="sng">
            <a:noFill/>
            <a:prstDash val="solid"/>
            <a:round/>
            <a:headEnd type="none" w="sm" len="sm"/>
            <a:tailEnd type="none" w="sm" len="sm"/>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chemeClr val="dk1"/>
              </a:buClr>
              <a:buSzPts val="2400"/>
              <a:buFont typeface="Roboto"/>
              <a:buNone/>
            </a:pPr>
            <a:r>
              <a:rPr lang="en-US" sz="2400" b="1" i="0" u="none" strike="noStrike" cap="none">
                <a:solidFill>
                  <a:srgbClr val="13416C"/>
                </a:solidFill>
                <a:latin typeface="Century Gothic"/>
                <a:ea typeface="Century Gothic"/>
                <a:cs typeface="Century Gothic"/>
                <a:sym typeface="Century Gothic"/>
              </a:rPr>
              <a:t>During the Interview</a:t>
            </a:r>
            <a:endParaRPr/>
          </a:p>
          <a:p>
            <a:pPr marL="0" marR="0" lvl="0" indent="0" algn="l" rtl="0">
              <a:lnSpc>
                <a:spcPct val="115000"/>
              </a:lnSpc>
              <a:spcBef>
                <a:spcPts val="1600"/>
              </a:spcBef>
              <a:spcAft>
                <a:spcPts val="0"/>
              </a:spcAft>
              <a:buClr>
                <a:schemeClr val="dk1"/>
              </a:buClr>
              <a:buSzPts val="2200"/>
              <a:buFont typeface="Roboto"/>
              <a:buNone/>
            </a:pPr>
            <a:r>
              <a:rPr lang="en-US" sz="2200" b="0" i="0" u="none" strike="noStrike" cap="none">
                <a:solidFill>
                  <a:schemeClr val="dk1"/>
                </a:solidFill>
                <a:latin typeface="Century Gothic"/>
                <a:ea typeface="Century Gothic"/>
                <a:cs typeface="Century Gothic"/>
                <a:sym typeface="Century Gothic"/>
              </a:rPr>
              <a:t>Bring </a:t>
            </a:r>
            <a:r>
              <a:rPr lang="en-US" sz="2200" b="0" i="0" u="sng" strike="noStrike" cap="none">
                <a:solidFill>
                  <a:schemeClr val="hlink"/>
                </a:solidFill>
                <a:latin typeface="Century Gothic"/>
                <a:ea typeface="Century Gothic"/>
                <a:cs typeface="Century Gothic"/>
                <a:sym typeface="Century Gothic"/>
                <a:hlinkClick r:id="rId2"/>
              </a:rPr>
              <a:t>media release form</a:t>
            </a:r>
            <a:endParaRPr sz="2200" b="0" i="0" u="none" strike="noStrike" cap="none">
              <a:solidFill>
                <a:schemeClr val="dk1"/>
              </a:solidFill>
              <a:latin typeface="Century Gothic"/>
              <a:ea typeface="Century Gothic"/>
              <a:cs typeface="Century Gothic"/>
              <a:sym typeface="Century Gothic"/>
            </a:endParaRPr>
          </a:p>
          <a:p>
            <a:pPr marL="0" marR="0" lvl="0" indent="0" algn="l" rtl="0">
              <a:lnSpc>
                <a:spcPct val="115000"/>
              </a:lnSpc>
              <a:spcBef>
                <a:spcPts val="1600"/>
              </a:spcBef>
              <a:spcAft>
                <a:spcPts val="0"/>
              </a:spcAft>
              <a:buClr>
                <a:schemeClr val="dk1"/>
              </a:buClr>
              <a:buSzPts val="2200"/>
              <a:buFont typeface="Roboto"/>
              <a:buNone/>
            </a:pPr>
            <a:r>
              <a:rPr lang="en-US" sz="2200" b="0" i="0" u="none" strike="noStrike" cap="none">
                <a:solidFill>
                  <a:schemeClr val="dk1"/>
                </a:solidFill>
                <a:latin typeface="Century Gothic"/>
                <a:ea typeface="Century Gothic"/>
                <a:cs typeface="Century Gothic"/>
                <a:sym typeface="Century Gothic"/>
              </a:rPr>
              <a:t>Ask about time constraints</a:t>
            </a:r>
            <a:endParaRPr sz="2200" b="0" i="0" u="none" strike="noStrike" cap="none">
              <a:solidFill>
                <a:schemeClr val="dk1"/>
              </a:solidFill>
              <a:latin typeface="Century Gothic"/>
              <a:ea typeface="Century Gothic"/>
              <a:cs typeface="Century Gothic"/>
              <a:sym typeface="Century Gothic"/>
            </a:endParaRPr>
          </a:p>
          <a:p>
            <a:pPr marL="0" marR="0" lvl="0" indent="0" algn="l" rtl="0">
              <a:lnSpc>
                <a:spcPct val="115000"/>
              </a:lnSpc>
              <a:spcBef>
                <a:spcPts val="1600"/>
              </a:spcBef>
              <a:spcAft>
                <a:spcPts val="0"/>
              </a:spcAft>
              <a:buClr>
                <a:schemeClr val="dk1"/>
              </a:buClr>
              <a:buSzPts val="2200"/>
              <a:buFont typeface="Roboto"/>
              <a:buNone/>
            </a:pPr>
            <a:r>
              <a:rPr lang="en-US" sz="2200" b="0" i="0" u="none" strike="noStrike" cap="none">
                <a:solidFill>
                  <a:schemeClr val="dk1"/>
                </a:solidFill>
                <a:latin typeface="Century Gothic"/>
                <a:ea typeface="Century Gothic"/>
                <a:cs typeface="Century Gothic"/>
                <a:sym typeface="Century Gothic"/>
              </a:rPr>
              <a:t>Make interviewee feel comfortable; be conversational!</a:t>
            </a:r>
            <a:endParaRPr sz="2200" b="0" i="0" u="none" strike="noStrike" cap="none">
              <a:solidFill>
                <a:schemeClr val="dk1"/>
              </a:solidFill>
              <a:latin typeface="Century Gothic"/>
              <a:ea typeface="Century Gothic"/>
              <a:cs typeface="Century Gothic"/>
              <a:sym typeface="Century Gothic"/>
            </a:endParaRPr>
          </a:p>
          <a:p>
            <a:pPr marL="0" marR="0" lvl="0" indent="0" algn="l" rtl="0">
              <a:lnSpc>
                <a:spcPct val="115000"/>
              </a:lnSpc>
              <a:spcBef>
                <a:spcPts val="1600"/>
              </a:spcBef>
              <a:spcAft>
                <a:spcPts val="0"/>
              </a:spcAft>
              <a:buClr>
                <a:schemeClr val="dk1"/>
              </a:buClr>
              <a:buSzPts val="2200"/>
              <a:buFont typeface="Roboto"/>
              <a:buNone/>
            </a:pPr>
            <a:r>
              <a:rPr lang="en-US" sz="2200" b="0" i="0" u="none" strike="noStrike" cap="none">
                <a:solidFill>
                  <a:schemeClr val="dk1"/>
                </a:solidFill>
                <a:latin typeface="Century Gothic"/>
                <a:ea typeface="Century Gothic"/>
                <a:cs typeface="Century Gothic"/>
                <a:sym typeface="Century Gothic"/>
              </a:rPr>
              <a:t>Explain your message</a:t>
            </a:r>
            <a:endParaRPr/>
          </a:p>
        </p:txBody>
      </p:sp>
    </p:spTree>
    <p:extLst>
      <p:ext uri="{BB962C8B-B14F-4D97-AF65-F5344CB8AC3E}">
        <p14:creationId xmlns:p14="http://schemas.microsoft.com/office/powerpoint/2010/main" val="36601609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21</a:t>
            </a:fld>
            <a:endParaRPr lang="en-ZA" dirty="0"/>
          </a:p>
        </p:txBody>
      </p:sp>
      <p:sp>
        <p:nvSpPr>
          <p:cNvPr id="8" name="Google Shape;373;p32"/>
          <p:cNvSpPr txBox="1">
            <a:spLocks noGrp="1"/>
          </p:cNvSpPr>
          <p:nvPr>
            <p:ph type="title"/>
          </p:nvPr>
        </p:nvSpPr>
        <p:spPr>
          <a:xfrm>
            <a:off x="517200" y="571789"/>
            <a:ext cx="11157600" cy="914800"/>
          </a:xfrm>
          <a:prstGeom prst="rect">
            <a:avLst/>
          </a:prstGeom>
          <a:noFill/>
          <a:ln>
            <a:noFill/>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rgbClr val="13416C"/>
              </a:buClr>
              <a:buSzPts val="3200"/>
              <a:buFont typeface="Century Gothic"/>
              <a:buNone/>
            </a:pPr>
            <a:r>
              <a:rPr lang="en-US" sz="3200" b="0" i="0" u="none" strike="noStrike" cap="none">
                <a:solidFill>
                  <a:srgbClr val="13416C"/>
                </a:solidFill>
                <a:latin typeface="Century Gothic"/>
                <a:ea typeface="Century Gothic"/>
                <a:cs typeface="Century Gothic"/>
                <a:sym typeface="Century Gothic"/>
              </a:rPr>
              <a:t>Interviews</a:t>
            </a:r>
            <a:endParaRPr sz="3200" b="0" i="0" u="none" strike="noStrike" cap="none">
              <a:solidFill>
                <a:srgbClr val="13416C"/>
              </a:solidFill>
              <a:latin typeface="Century Gothic"/>
              <a:ea typeface="Century Gothic"/>
              <a:cs typeface="Century Gothic"/>
              <a:sym typeface="Century Gothic"/>
            </a:endParaRPr>
          </a:p>
        </p:txBody>
      </p:sp>
      <p:sp>
        <p:nvSpPr>
          <p:cNvPr id="9" name="Google Shape;374;p32"/>
          <p:cNvSpPr txBox="1"/>
          <p:nvPr/>
        </p:nvSpPr>
        <p:spPr>
          <a:xfrm>
            <a:off x="4451040" y="462453"/>
            <a:ext cx="4061899"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Remote Interviews: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Send questions ahead of time</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Ask to record on phone</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If poor resolution, use B Roll</a:t>
            </a: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10" name="Google Shape;375;p32"/>
          <p:cNvPicPr preferRelativeResize="0"/>
          <p:nvPr/>
        </p:nvPicPr>
        <p:blipFill rotWithShape="1">
          <a:blip r:embed="rId2">
            <a:alphaModFix/>
          </a:blip>
          <a:srcRect/>
          <a:stretch/>
        </p:blipFill>
        <p:spPr>
          <a:xfrm>
            <a:off x="2473686" y="2570807"/>
            <a:ext cx="2848122" cy="1599568"/>
          </a:xfrm>
          <a:prstGeom prst="rect">
            <a:avLst/>
          </a:prstGeom>
          <a:noFill/>
          <a:ln>
            <a:noFill/>
          </a:ln>
        </p:spPr>
      </p:pic>
      <p:pic>
        <p:nvPicPr>
          <p:cNvPr id="11" name="Google Shape;376;p32"/>
          <p:cNvPicPr preferRelativeResize="0"/>
          <p:nvPr/>
        </p:nvPicPr>
        <p:blipFill rotWithShape="1">
          <a:blip r:embed="rId3">
            <a:alphaModFix/>
          </a:blip>
          <a:srcRect/>
          <a:stretch/>
        </p:blipFill>
        <p:spPr>
          <a:xfrm>
            <a:off x="2485614" y="4524403"/>
            <a:ext cx="3015708" cy="1698392"/>
          </a:xfrm>
          <a:prstGeom prst="rect">
            <a:avLst/>
          </a:prstGeom>
          <a:noFill/>
          <a:ln>
            <a:noFill/>
          </a:ln>
        </p:spPr>
      </p:pic>
      <p:pic>
        <p:nvPicPr>
          <p:cNvPr id="12" name="Google Shape;377;p32"/>
          <p:cNvPicPr preferRelativeResize="0"/>
          <p:nvPr/>
        </p:nvPicPr>
        <p:blipFill rotWithShape="1">
          <a:blip r:embed="rId4">
            <a:alphaModFix/>
          </a:blip>
          <a:srcRect/>
          <a:stretch/>
        </p:blipFill>
        <p:spPr>
          <a:xfrm>
            <a:off x="5716038" y="4339517"/>
            <a:ext cx="3359568" cy="1892050"/>
          </a:xfrm>
          <a:prstGeom prst="rect">
            <a:avLst/>
          </a:prstGeom>
          <a:noFill/>
          <a:ln>
            <a:noFill/>
          </a:ln>
        </p:spPr>
      </p:pic>
      <p:sp>
        <p:nvSpPr>
          <p:cNvPr id="13" name="Google Shape;378;p32"/>
          <p:cNvSpPr txBox="1"/>
          <p:nvPr/>
        </p:nvSpPr>
        <p:spPr>
          <a:xfrm>
            <a:off x="262890" y="2726591"/>
            <a:ext cx="231348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C00000"/>
                </a:solidFill>
                <a:latin typeface="Century Gothic"/>
                <a:ea typeface="Century Gothic"/>
                <a:cs typeface="Century Gothic"/>
                <a:sym typeface="Century Gothic"/>
              </a:rPr>
              <a:t>x</a:t>
            </a:r>
            <a:r>
              <a:rPr lang="en-US" sz="1800">
                <a:solidFill>
                  <a:schemeClr val="dk1"/>
                </a:solidFill>
                <a:latin typeface="Century Gothic"/>
                <a:ea typeface="Century Gothic"/>
                <a:cs typeface="Century Gothic"/>
                <a:sym typeface="Century Gothic"/>
              </a:rPr>
              <a:t> Fuzzy audio</a:t>
            </a:r>
            <a:endParaRPr/>
          </a:p>
          <a:p>
            <a:pPr marL="0" marR="0" lvl="0" indent="0" algn="l" rtl="0">
              <a:spcBef>
                <a:spcPts val="0"/>
              </a:spcBef>
              <a:spcAft>
                <a:spcPts val="0"/>
              </a:spcAft>
              <a:buNone/>
            </a:pPr>
            <a:r>
              <a:rPr lang="en-US" sz="1800">
                <a:solidFill>
                  <a:srgbClr val="C00000"/>
                </a:solidFill>
                <a:latin typeface="Century Gothic"/>
                <a:ea typeface="Century Gothic"/>
                <a:cs typeface="Century Gothic"/>
                <a:sym typeface="Century Gothic"/>
              </a:rPr>
              <a:t>x</a:t>
            </a:r>
            <a:r>
              <a:rPr lang="en-US" sz="1800">
                <a:solidFill>
                  <a:schemeClr val="dk1"/>
                </a:solidFill>
                <a:latin typeface="Century Gothic"/>
                <a:ea typeface="Century Gothic"/>
                <a:cs typeface="Century Gothic"/>
                <a:sym typeface="Century Gothic"/>
              </a:rPr>
              <a:t> Looking at script, not camera</a:t>
            </a:r>
            <a:endParaRPr/>
          </a:p>
          <a:p>
            <a:pPr marL="0" marR="0" lvl="0" indent="0" algn="l" rtl="0">
              <a:spcBef>
                <a:spcPts val="0"/>
              </a:spcBef>
              <a:spcAft>
                <a:spcPts val="0"/>
              </a:spcAft>
              <a:buNone/>
            </a:pPr>
            <a:r>
              <a:rPr lang="en-US" sz="1800">
                <a:solidFill>
                  <a:srgbClr val="C00000"/>
                </a:solidFill>
                <a:latin typeface="Century Gothic"/>
                <a:ea typeface="Century Gothic"/>
                <a:cs typeface="Century Gothic"/>
                <a:sym typeface="Century Gothic"/>
              </a:rPr>
              <a:t>x</a:t>
            </a:r>
            <a:r>
              <a:rPr lang="en-US" sz="1800">
                <a:solidFill>
                  <a:schemeClr val="dk1"/>
                </a:solidFill>
                <a:latin typeface="Century Gothic"/>
                <a:ea typeface="Century Gothic"/>
                <a:cs typeface="Century Gothic"/>
                <a:sym typeface="Century Gothic"/>
              </a:rPr>
              <a:t> Framing</a:t>
            </a:r>
            <a:endParaRPr sz="1800">
              <a:solidFill>
                <a:schemeClr val="dk1"/>
              </a:solidFill>
              <a:latin typeface="Century Gothic"/>
              <a:ea typeface="Century Gothic"/>
              <a:cs typeface="Century Gothic"/>
              <a:sym typeface="Century Gothic"/>
            </a:endParaRPr>
          </a:p>
        </p:txBody>
      </p:sp>
      <p:sp>
        <p:nvSpPr>
          <p:cNvPr id="14" name="Google Shape;379;p32"/>
          <p:cNvSpPr txBox="1"/>
          <p:nvPr/>
        </p:nvSpPr>
        <p:spPr>
          <a:xfrm>
            <a:off x="247650" y="5039261"/>
            <a:ext cx="220599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accent6"/>
                </a:solidFill>
                <a:latin typeface="Century Gothic"/>
                <a:ea typeface="Century Gothic"/>
                <a:cs typeface="Century Gothic"/>
                <a:sym typeface="Century Gothic"/>
              </a:rPr>
              <a:t>✓</a:t>
            </a:r>
            <a:r>
              <a:rPr lang="en-US" sz="1800">
                <a:solidFill>
                  <a:schemeClr val="dk1"/>
                </a:solidFill>
                <a:latin typeface="Century Gothic"/>
                <a:ea typeface="Century Gothic"/>
                <a:cs typeface="Century Gothic"/>
                <a:sym typeface="Century Gothic"/>
              </a:rPr>
              <a:t> Fuzzy interview audio, so added subtitles</a:t>
            </a:r>
            <a:endParaRPr/>
          </a:p>
        </p:txBody>
      </p:sp>
      <p:sp>
        <p:nvSpPr>
          <p:cNvPr id="15" name="Google Shape;380;p32"/>
          <p:cNvSpPr txBox="1"/>
          <p:nvPr/>
        </p:nvSpPr>
        <p:spPr>
          <a:xfrm>
            <a:off x="9164012" y="4313543"/>
            <a:ext cx="2205990"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accent6"/>
                </a:solidFill>
                <a:latin typeface="Century Gothic"/>
                <a:ea typeface="Century Gothic"/>
                <a:cs typeface="Century Gothic"/>
                <a:sym typeface="Century Gothic"/>
              </a:rPr>
              <a:t>✓</a:t>
            </a:r>
            <a:r>
              <a:rPr lang="en-US" sz="1800" dirty="0">
                <a:solidFill>
                  <a:schemeClr val="dk1"/>
                </a:solidFill>
                <a:latin typeface="Century Gothic"/>
                <a:ea typeface="Century Gothic"/>
                <a:cs typeface="Century Gothic"/>
                <a:sym typeface="Century Gothic"/>
              </a:rPr>
              <a:t> Nice lighting</a:t>
            </a:r>
            <a:endParaRPr dirty="0"/>
          </a:p>
          <a:p>
            <a:pPr marL="0" marR="0" lvl="0" indent="0" algn="l" rtl="0">
              <a:spcBef>
                <a:spcPts val="0"/>
              </a:spcBef>
              <a:spcAft>
                <a:spcPts val="0"/>
              </a:spcAft>
              <a:buNone/>
            </a:pPr>
            <a:r>
              <a:rPr lang="en-US" sz="1800" dirty="0">
                <a:solidFill>
                  <a:schemeClr val="accent6"/>
                </a:solidFill>
                <a:latin typeface="Century Gothic"/>
                <a:ea typeface="Century Gothic"/>
                <a:cs typeface="Century Gothic"/>
                <a:sym typeface="Century Gothic"/>
              </a:rPr>
              <a:t>✓</a:t>
            </a:r>
            <a:r>
              <a:rPr lang="en-US" sz="1800" dirty="0">
                <a:solidFill>
                  <a:schemeClr val="dk1"/>
                </a:solidFill>
                <a:latin typeface="Century Gothic"/>
                <a:ea typeface="Century Gothic"/>
                <a:cs typeface="Century Gothic"/>
                <a:sym typeface="Century Gothic"/>
              </a:rPr>
              <a:t> Focus is right; subject looking at interviewer, not camera</a:t>
            </a:r>
            <a:endParaRPr dirty="0"/>
          </a:p>
          <a:p>
            <a:pPr marL="0" marR="0" lvl="0" indent="0" algn="l" rtl="0">
              <a:spcBef>
                <a:spcPts val="0"/>
              </a:spcBef>
              <a:spcAft>
                <a:spcPts val="0"/>
              </a:spcAft>
              <a:buNone/>
            </a:pPr>
            <a:r>
              <a:rPr lang="en-US" sz="1800" dirty="0">
                <a:solidFill>
                  <a:schemeClr val="accent6"/>
                </a:solidFill>
                <a:latin typeface="Century Gothic"/>
                <a:ea typeface="Century Gothic"/>
                <a:cs typeface="Century Gothic"/>
                <a:sym typeface="Century Gothic"/>
              </a:rPr>
              <a:t>✓</a:t>
            </a:r>
            <a:r>
              <a:rPr lang="en-US" sz="1800" dirty="0">
                <a:solidFill>
                  <a:schemeClr val="dk1"/>
                </a:solidFill>
                <a:latin typeface="Century Gothic"/>
                <a:ea typeface="Century Gothic"/>
                <a:cs typeface="Century Gothic"/>
                <a:sym typeface="Century Gothic"/>
              </a:rPr>
              <a:t> Framing</a:t>
            </a:r>
            <a:endParaRPr dirty="0"/>
          </a:p>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
            </a:r>
            <a:br>
              <a:rPr lang="en-US" sz="1800" dirty="0">
                <a:solidFill>
                  <a:schemeClr val="dk1"/>
                </a:solidFill>
                <a:latin typeface="Century Gothic"/>
                <a:ea typeface="Century Gothic"/>
                <a:cs typeface="Century Gothic"/>
                <a:sym typeface="Century Gothic"/>
              </a:rPr>
            </a:br>
            <a:endParaRPr sz="1800" dirty="0">
              <a:solidFill>
                <a:schemeClr val="dk1"/>
              </a:solidFill>
              <a:latin typeface="Century Gothic"/>
              <a:ea typeface="Century Gothic"/>
              <a:cs typeface="Century Gothic"/>
              <a:sym typeface="Century Gothic"/>
            </a:endParaRPr>
          </a:p>
        </p:txBody>
      </p:sp>
      <p:pic>
        <p:nvPicPr>
          <p:cNvPr id="16" name="Google Shape;381;p32"/>
          <p:cNvPicPr preferRelativeResize="0"/>
          <p:nvPr/>
        </p:nvPicPr>
        <p:blipFill rotWithShape="1">
          <a:blip r:embed="rId5">
            <a:alphaModFix/>
          </a:blip>
          <a:srcRect/>
          <a:stretch/>
        </p:blipFill>
        <p:spPr>
          <a:xfrm>
            <a:off x="5740597" y="2420958"/>
            <a:ext cx="3156341" cy="1775212"/>
          </a:xfrm>
          <a:prstGeom prst="rect">
            <a:avLst/>
          </a:prstGeom>
          <a:noFill/>
          <a:ln>
            <a:noFill/>
          </a:ln>
        </p:spPr>
      </p:pic>
      <p:sp>
        <p:nvSpPr>
          <p:cNvPr id="17" name="Google Shape;382;p32"/>
          <p:cNvSpPr txBox="1"/>
          <p:nvPr/>
        </p:nvSpPr>
        <p:spPr>
          <a:xfrm>
            <a:off x="9292281" y="2272258"/>
            <a:ext cx="2594921"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C00000"/>
                </a:solidFill>
                <a:latin typeface="Century Gothic"/>
                <a:ea typeface="Century Gothic"/>
                <a:cs typeface="Century Gothic"/>
                <a:sym typeface="Century Gothic"/>
              </a:rPr>
              <a:t>x</a:t>
            </a:r>
            <a:r>
              <a:rPr lang="en-US" sz="1800">
                <a:solidFill>
                  <a:schemeClr val="dk1"/>
                </a:solidFill>
                <a:latin typeface="Century Gothic"/>
                <a:ea typeface="Century Gothic"/>
                <a:cs typeface="Century Gothic"/>
                <a:sym typeface="Century Gothic"/>
              </a:rPr>
              <a:t> Too much lighting behind speaker; face is darkly shaded</a:t>
            </a:r>
            <a:endParaRPr/>
          </a:p>
          <a:p>
            <a:pPr marL="0" marR="0" lvl="0" indent="0" algn="l" rtl="0">
              <a:spcBef>
                <a:spcPts val="0"/>
              </a:spcBef>
              <a:spcAft>
                <a:spcPts val="0"/>
              </a:spcAft>
              <a:buNone/>
            </a:pPr>
            <a:r>
              <a:rPr lang="en-US" sz="1800">
                <a:solidFill>
                  <a:srgbClr val="C00000"/>
                </a:solidFill>
                <a:latin typeface="Century Gothic"/>
                <a:ea typeface="Century Gothic"/>
                <a:cs typeface="Century Gothic"/>
                <a:sym typeface="Century Gothic"/>
              </a:rPr>
              <a:t>x</a:t>
            </a:r>
            <a:r>
              <a:rPr lang="en-US" sz="1800">
                <a:solidFill>
                  <a:schemeClr val="dk1"/>
                </a:solidFill>
                <a:latin typeface="Century Gothic"/>
                <a:ea typeface="Century Gothic"/>
                <a:cs typeface="Century Gothic"/>
                <a:sym typeface="Century Gothic"/>
              </a:rPr>
              <a:t> Subject too small in frame</a:t>
            </a:r>
            <a:endParaRPr/>
          </a:p>
        </p:txBody>
      </p:sp>
      <p:sp>
        <p:nvSpPr>
          <p:cNvPr id="18" name="Google Shape;383;p32"/>
          <p:cNvSpPr txBox="1"/>
          <p:nvPr/>
        </p:nvSpPr>
        <p:spPr>
          <a:xfrm>
            <a:off x="0" y="6442948"/>
            <a:ext cx="445104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develop.communications@gmail.com</a:t>
            </a:r>
            <a:endParaRPr sz="18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275260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22</a:t>
            </a:fld>
            <a:endParaRPr lang="en-ZA" dirty="0"/>
          </a:p>
        </p:txBody>
      </p:sp>
      <p:sp>
        <p:nvSpPr>
          <p:cNvPr id="8" name="Google Shape;258;p24"/>
          <p:cNvSpPr txBox="1">
            <a:spLocks noGrp="1"/>
          </p:cNvSpPr>
          <p:nvPr>
            <p:ph type="title"/>
          </p:nvPr>
        </p:nvSpPr>
        <p:spPr>
          <a:xfrm>
            <a:off x="705794" y="617669"/>
            <a:ext cx="7892793" cy="914800"/>
          </a:xfrm>
          <a:prstGeom prst="rect">
            <a:avLst/>
          </a:prstGeom>
          <a:noFill/>
          <a:ln>
            <a:noFill/>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rgbClr val="13416C"/>
              </a:buClr>
              <a:buSzPts val="3200"/>
              <a:buFont typeface="Century Gothic"/>
              <a:buNone/>
            </a:pPr>
            <a:r>
              <a:rPr lang="en-US" sz="3200" b="0" i="0" u="none" strike="noStrike" cap="none">
                <a:solidFill>
                  <a:srgbClr val="13416C"/>
                </a:solidFill>
                <a:latin typeface="Century Gothic"/>
                <a:ea typeface="Century Gothic"/>
                <a:cs typeface="Century Gothic"/>
                <a:sym typeface="Century Gothic"/>
              </a:rPr>
              <a:t>Media Release Form</a:t>
            </a:r>
            <a:endParaRPr sz="3200" b="0" i="0" u="none" strike="noStrike" cap="none">
              <a:solidFill>
                <a:srgbClr val="13416C"/>
              </a:solidFill>
              <a:latin typeface="Century Gothic"/>
              <a:ea typeface="Century Gothic"/>
              <a:cs typeface="Century Gothic"/>
              <a:sym typeface="Century Gothic"/>
            </a:endParaRPr>
          </a:p>
        </p:txBody>
      </p:sp>
      <p:sp>
        <p:nvSpPr>
          <p:cNvPr id="9" name="Google Shape;259;p24"/>
          <p:cNvSpPr txBox="1">
            <a:spLocks noGrp="1"/>
          </p:cNvSpPr>
          <p:nvPr>
            <p:ph type="body" idx="1"/>
          </p:nvPr>
        </p:nvSpPr>
        <p:spPr>
          <a:xfrm>
            <a:off x="705794" y="1854023"/>
            <a:ext cx="4791399" cy="4323307"/>
          </a:xfrm>
          <a:prstGeom prst="rect">
            <a:avLst/>
          </a:prstGeom>
          <a:noFill/>
          <a:ln>
            <a:noFill/>
          </a:ln>
        </p:spPr>
        <p:txBody>
          <a:bodyPr spcFirstLastPara="1" wrap="square" lIns="121900" tIns="121900" rIns="121900" bIns="121900" anchor="t" anchorCtr="0">
            <a:noAutofit/>
          </a:bodyPr>
          <a:lstStyle/>
          <a:p>
            <a:pPr marL="228600" marR="0" lvl="0" indent="-228600" algn="l" rtl="0">
              <a:lnSpc>
                <a:spcPct val="100000"/>
              </a:lnSpc>
              <a:spcBef>
                <a:spcPts val="0"/>
              </a:spcBef>
              <a:spcAft>
                <a:spcPts val="0"/>
              </a:spcAft>
              <a:buClr>
                <a:schemeClr val="dk1"/>
              </a:buClr>
              <a:buSzPts val="2667"/>
              <a:buFont typeface="Arial"/>
              <a:buNone/>
            </a:pPr>
            <a:r>
              <a:rPr lang="en-US" sz="2667" b="1" i="0" u="none" strike="noStrike" cap="none">
                <a:solidFill>
                  <a:schemeClr val="dk1"/>
                </a:solidFill>
                <a:latin typeface="Century Gothic"/>
                <a:ea typeface="Century Gothic"/>
                <a:cs typeface="Century Gothic"/>
                <a:sym typeface="Century Gothic"/>
              </a:rPr>
              <a:t>Cover your bases</a:t>
            </a:r>
            <a:endParaRPr sz="2667" b="1" i="0" u="none" strike="noStrike" cap="none">
              <a:solidFill>
                <a:schemeClr val="dk1"/>
              </a:solidFill>
              <a:latin typeface="Century Gothic"/>
              <a:ea typeface="Century Gothic"/>
              <a:cs typeface="Century Gothic"/>
              <a:sym typeface="Century Gothic"/>
            </a:endParaRPr>
          </a:p>
          <a:p>
            <a:pPr marL="457189" marR="0" lvl="1" indent="-457189" algn="l" rtl="0">
              <a:lnSpc>
                <a:spcPct val="100000"/>
              </a:lnSpc>
              <a:spcBef>
                <a:spcPts val="8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This form gives NASA written permission to record, film, &amp; photograph another individual and distribute it to the public.</a:t>
            </a:r>
            <a:endParaRPr sz="2000" b="0" i="0" u="none" strike="noStrike" cap="none">
              <a:solidFill>
                <a:schemeClr val="dk1"/>
              </a:solidFill>
              <a:latin typeface="Century Gothic"/>
              <a:ea typeface="Century Gothic"/>
              <a:cs typeface="Century Gothic"/>
              <a:sym typeface="Century Gothic"/>
            </a:endParaRPr>
          </a:p>
          <a:p>
            <a:pPr marL="457189" marR="0" lvl="1" indent="-457189" algn="l" rtl="0">
              <a:lnSpc>
                <a:spcPct val="100000"/>
              </a:lnSpc>
              <a:spcBef>
                <a:spcPts val="8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Anyone that appears onscreen and is identifiable must fill one out (including team members).</a:t>
            </a:r>
            <a:endParaRPr sz="2000" b="0" i="0" u="none" strike="noStrike" cap="none">
              <a:solidFill>
                <a:schemeClr val="dk1"/>
              </a:solidFill>
              <a:latin typeface="Century Gothic"/>
              <a:ea typeface="Century Gothic"/>
              <a:cs typeface="Century Gothic"/>
              <a:sym typeface="Century Gothic"/>
            </a:endParaRPr>
          </a:p>
          <a:p>
            <a:pPr marL="457189" marR="0" lvl="2" indent="-457189" algn="l" rtl="0">
              <a:lnSpc>
                <a:spcPct val="100000"/>
              </a:lnSpc>
              <a:spcBef>
                <a:spcPts val="8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Send a hard copy original to NPO or keep one on file and send an e-copy to the Comm Team gmail.</a:t>
            </a:r>
            <a:endParaRPr sz="2000" b="0" i="0" u="none" strike="noStrike" cap="none">
              <a:solidFill>
                <a:schemeClr val="dk1"/>
              </a:solidFill>
              <a:latin typeface="Century Gothic"/>
              <a:ea typeface="Century Gothic"/>
              <a:cs typeface="Century Gothic"/>
              <a:sym typeface="Century Gothic"/>
            </a:endParaRPr>
          </a:p>
        </p:txBody>
      </p:sp>
      <p:pic>
        <p:nvPicPr>
          <p:cNvPr id="10" name="Google Shape;261;p24"/>
          <p:cNvPicPr preferRelativeResize="0"/>
          <p:nvPr/>
        </p:nvPicPr>
        <p:blipFill rotWithShape="1">
          <a:blip r:embed="rId2">
            <a:alphaModFix/>
          </a:blip>
          <a:srcRect/>
          <a:stretch/>
        </p:blipFill>
        <p:spPr>
          <a:xfrm>
            <a:off x="5497193" y="1854023"/>
            <a:ext cx="6694807" cy="4423220"/>
          </a:xfrm>
          <a:prstGeom prst="rect">
            <a:avLst/>
          </a:prstGeom>
          <a:noFill/>
          <a:ln>
            <a:noFill/>
          </a:ln>
          <a:effectLst>
            <a:outerShdw blurRad="50800" dist="38100" dir="16200000" rotWithShape="0">
              <a:srgbClr val="000000">
                <a:alpha val="40000"/>
              </a:srgbClr>
            </a:outerShdw>
          </a:effectLst>
        </p:spPr>
      </p:pic>
    </p:spTree>
    <p:extLst>
      <p:ext uri="{BB962C8B-B14F-4D97-AF65-F5344CB8AC3E}">
        <p14:creationId xmlns:p14="http://schemas.microsoft.com/office/powerpoint/2010/main" val="3027465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23</a:t>
            </a:fld>
            <a:endParaRPr lang="en-ZA" dirty="0"/>
          </a:p>
        </p:txBody>
      </p:sp>
      <p:sp>
        <p:nvSpPr>
          <p:cNvPr id="8" name="Google Shape;230;p22"/>
          <p:cNvSpPr txBox="1">
            <a:spLocks noGrp="1"/>
          </p:cNvSpPr>
          <p:nvPr>
            <p:ph type="title"/>
          </p:nvPr>
        </p:nvSpPr>
        <p:spPr>
          <a:xfrm>
            <a:off x="838200" y="365125"/>
            <a:ext cx="10515600" cy="61382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3416C"/>
              </a:buClr>
              <a:buSzPts val="3200"/>
              <a:buFont typeface="Century Gothic"/>
              <a:buNone/>
            </a:pPr>
            <a:r>
              <a:rPr lang="en-US" sz="3200" b="0" i="0" u="none" strike="noStrike" cap="none">
                <a:solidFill>
                  <a:srgbClr val="13416C"/>
                </a:solidFill>
                <a:latin typeface="Century Gothic"/>
                <a:ea typeface="Century Gothic"/>
                <a:cs typeface="Century Gothic"/>
                <a:sym typeface="Century Gothic"/>
              </a:rPr>
              <a:t>Citing in Credits</a:t>
            </a:r>
            <a:endParaRPr sz="3200" b="0" i="0" u="none" strike="noStrike" cap="none">
              <a:solidFill>
                <a:srgbClr val="13416C"/>
              </a:solidFill>
              <a:latin typeface="Century Gothic"/>
              <a:ea typeface="Century Gothic"/>
              <a:cs typeface="Century Gothic"/>
              <a:sym typeface="Century Gothic"/>
            </a:endParaRPr>
          </a:p>
        </p:txBody>
      </p:sp>
      <p:pic>
        <p:nvPicPr>
          <p:cNvPr id="9" name="Google Shape;232;p22"/>
          <p:cNvPicPr preferRelativeResize="0"/>
          <p:nvPr/>
        </p:nvPicPr>
        <p:blipFill rotWithShape="1">
          <a:blip r:embed="rId2">
            <a:alphaModFix/>
          </a:blip>
          <a:srcRect/>
          <a:stretch/>
        </p:blipFill>
        <p:spPr>
          <a:xfrm>
            <a:off x="838200" y="1094207"/>
            <a:ext cx="10121537" cy="5233480"/>
          </a:xfrm>
          <a:prstGeom prst="rect">
            <a:avLst/>
          </a:prstGeom>
          <a:noFill/>
          <a:ln>
            <a:noFill/>
          </a:ln>
        </p:spPr>
      </p:pic>
      <p:sp>
        <p:nvSpPr>
          <p:cNvPr id="10" name="Google Shape;233;p22"/>
          <p:cNvSpPr/>
          <p:nvPr/>
        </p:nvSpPr>
        <p:spPr>
          <a:xfrm>
            <a:off x="5525589" y="3735977"/>
            <a:ext cx="757645" cy="248194"/>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1" name="Google Shape;234;p22"/>
          <p:cNvCxnSpPr>
            <a:endCxn id="10" idx="6"/>
          </p:cNvCxnSpPr>
          <p:nvPr/>
        </p:nvCxnSpPr>
        <p:spPr>
          <a:xfrm flipH="1">
            <a:off x="6283234" y="3082774"/>
            <a:ext cx="1410900" cy="777300"/>
          </a:xfrm>
          <a:prstGeom prst="straightConnector1">
            <a:avLst/>
          </a:prstGeom>
          <a:noFill/>
          <a:ln w="28575" cap="flat" cmpd="sng">
            <a:solidFill>
              <a:srgbClr val="FF0000"/>
            </a:solidFill>
            <a:prstDash val="solid"/>
            <a:miter lim="800000"/>
            <a:headEnd type="none" w="sm" len="sm"/>
            <a:tailEnd type="triangle" w="med" len="med"/>
          </a:ln>
        </p:spPr>
      </p:cxnSp>
      <p:sp>
        <p:nvSpPr>
          <p:cNvPr id="12" name="Google Shape;235;p22"/>
          <p:cNvSpPr txBox="1"/>
          <p:nvPr/>
        </p:nvSpPr>
        <p:spPr>
          <a:xfrm>
            <a:off x="7694023" y="2759668"/>
            <a:ext cx="2093321"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FF0000"/>
                </a:solidFill>
                <a:latin typeface="Century Gothic"/>
                <a:ea typeface="Century Gothic"/>
                <a:cs typeface="Century Gothic"/>
                <a:sym typeface="Century Gothic"/>
              </a:rPr>
              <a:t>Media Designated by Type</a:t>
            </a:r>
            <a:endParaRPr sz="1600">
              <a:solidFill>
                <a:srgbClr val="FF0000"/>
              </a:solidFill>
              <a:latin typeface="Century Gothic"/>
              <a:ea typeface="Century Gothic"/>
              <a:cs typeface="Century Gothic"/>
              <a:sym typeface="Century Gothic"/>
            </a:endParaRPr>
          </a:p>
        </p:txBody>
      </p:sp>
      <p:sp>
        <p:nvSpPr>
          <p:cNvPr id="13" name="Google Shape;236;p22"/>
          <p:cNvSpPr txBox="1"/>
          <p:nvPr/>
        </p:nvSpPr>
        <p:spPr>
          <a:xfrm>
            <a:off x="1183278" y="3690797"/>
            <a:ext cx="193330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FF0000"/>
                </a:solidFill>
                <a:latin typeface="Century Gothic"/>
                <a:ea typeface="Century Gothic"/>
                <a:cs typeface="Century Gothic"/>
                <a:sym typeface="Century Gothic"/>
              </a:rPr>
              <a:t>Title of Content</a:t>
            </a:r>
            <a:endParaRPr sz="1200">
              <a:solidFill>
                <a:srgbClr val="FF0000"/>
              </a:solidFill>
              <a:latin typeface="Century Gothic"/>
              <a:ea typeface="Century Gothic"/>
              <a:cs typeface="Century Gothic"/>
              <a:sym typeface="Century Gothic"/>
            </a:endParaRPr>
          </a:p>
        </p:txBody>
      </p:sp>
      <p:sp>
        <p:nvSpPr>
          <p:cNvPr id="14" name="Google Shape;237;p22"/>
          <p:cNvSpPr txBox="1"/>
          <p:nvPr/>
        </p:nvSpPr>
        <p:spPr>
          <a:xfrm>
            <a:off x="6479177" y="3730244"/>
            <a:ext cx="193330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FF0000"/>
                </a:solidFill>
                <a:latin typeface="Century Gothic"/>
                <a:ea typeface="Century Gothic"/>
                <a:cs typeface="Century Gothic"/>
                <a:sym typeface="Century Gothic"/>
              </a:rPr>
              <a:t>Owner/Creator</a:t>
            </a:r>
            <a:endParaRPr sz="1200">
              <a:solidFill>
                <a:srgbClr val="FF0000"/>
              </a:solidFill>
              <a:latin typeface="Century Gothic"/>
              <a:ea typeface="Century Gothic"/>
              <a:cs typeface="Century Gothic"/>
              <a:sym typeface="Century Gothic"/>
            </a:endParaRPr>
          </a:p>
        </p:txBody>
      </p:sp>
      <p:sp>
        <p:nvSpPr>
          <p:cNvPr id="15" name="Google Shape;238;p22"/>
          <p:cNvSpPr txBox="1"/>
          <p:nvPr/>
        </p:nvSpPr>
        <p:spPr>
          <a:xfrm>
            <a:off x="8049984" y="3748427"/>
            <a:ext cx="193330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FF0000"/>
                </a:solidFill>
                <a:latin typeface="Century Gothic"/>
                <a:ea typeface="Century Gothic"/>
                <a:cs typeface="Century Gothic"/>
                <a:sym typeface="Century Gothic"/>
              </a:rPr>
              <a:t>License Type</a:t>
            </a:r>
            <a:endParaRPr sz="1200">
              <a:solidFill>
                <a:srgbClr val="FF0000"/>
              </a:solidFill>
              <a:latin typeface="Century Gothic"/>
              <a:ea typeface="Century Gothic"/>
              <a:cs typeface="Century Gothic"/>
              <a:sym typeface="Century Gothic"/>
            </a:endParaRPr>
          </a:p>
        </p:txBody>
      </p:sp>
      <p:cxnSp>
        <p:nvCxnSpPr>
          <p:cNvPr id="16" name="Google Shape;240;p22"/>
          <p:cNvCxnSpPr/>
          <p:nvPr/>
        </p:nvCxnSpPr>
        <p:spPr>
          <a:xfrm>
            <a:off x="2421463" y="3886927"/>
            <a:ext cx="230297" cy="196130"/>
          </a:xfrm>
          <a:prstGeom prst="straightConnector1">
            <a:avLst/>
          </a:prstGeom>
          <a:noFill/>
          <a:ln w="9525" cap="flat" cmpd="sng">
            <a:solidFill>
              <a:srgbClr val="FF0000"/>
            </a:solidFill>
            <a:prstDash val="solid"/>
            <a:miter lim="800000"/>
            <a:headEnd type="none" w="sm" len="sm"/>
            <a:tailEnd type="triangle" w="med" len="med"/>
          </a:ln>
        </p:spPr>
      </p:cxnSp>
      <p:cxnSp>
        <p:nvCxnSpPr>
          <p:cNvPr id="17" name="Google Shape;241;p22"/>
          <p:cNvCxnSpPr/>
          <p:nvPr/>
        </p:nvCxnSpPr>
        <p:spPr>
          <a:xfrm flipH="1">
            <a:off x="6798366" y="3962063"/>
            <a:ext cx="190262" cy="120994"/>
          </a:xfrm>
          <a:prstGeom prst="straightConnector1">
            <a:avLst/>
          </a:prstGeom>
          <a:noFill/>
          <a:ln w="9525" cap="flat" cmpd="sng">
            <a:solidFill>
              <a:srgbClr val="FF0000"/>
            </a:solidFill>
            <a:prstDash val="solid"/>
            <a:miter lim="800000"/>
            <a:headEnd type="none" w="sm" len="sm"/>
            <a:tailEnd type="triangle" w="med" len="med"/>
          </a:ln>
        </p:spPr>
      </p:cxnSp>
      <p:cxnSp>
        <p:nvCxnSpPr>
          <p:cNvPr id="18" name="Google Shape;242;p22"/>
          <p:cNvCxnSpPr>
            <a:stCxn id="15" idx="1"/>
          </p:cNvCxnSpPr>
          <p:nvPr/>
        </p:nvCxnSpPr>
        <p:spPr>
          <a:xfrm flipH="1">
            <a:off x="7854084" y="3886926"/>
            <a:ext cx="195900" cy="138600"/>
          </a:xfrm>
          <a:prstGeom prst="straightConnector1">
            <a:avLst/>
          </a:prstGeom>
          <a:noFill/>
          <a:ln w="9525" cap="flat" cmpd="sng">
            <a:solidFill>
              <a:srgbClr val="FF0000"/>
            </a:solidFill>
            <a:prstDash val="solid"/>
            <a:miter lim="800000"/>
            <a:headEnd type="none" w="sm" len="sm"/>
            <a:tailEnd type="triangle" w="med" len="med"/>
          </a:ln>
        </p:spPr>
      </p:cxnSp>
      <p:cxnSp>
        <p:nvCxnSpPr>
          <p:cNvPr id="19" name="Google Shape;243;p22"/>
          <p:cNvCxnSpPr/>
          <p:nvPr/>
        </p:nvCxnSpPr>
        <p:spPr>
          <a:xfrm flipH="1">
            <a:off x="9787285" y="3823564"/>
            <a:ext cx="205800" cy="219900"/>
          </a:xfrm>
          <a:prstGeom prst="straightConnector1">
            <a:avLst/>
          </a:prstGeom>
          <a:noFill/>
          <a:ln w="9525" cap="flat" cmpd="sng">
            <a:solidFill>
              <a:srgbClr val="FF0000"/>
            </a:solidFill>
            <a:prstDash val="solid"/>
            <a:miter lim="800000"/>
            <a:headEnd type="none" w="sm" len="sm"/>
            <a:tailEnd type="triangle" w="med" len="med"/>
          </a:ln>
        </p:spPr>
      </p:cxnSp>
      <p:sp>
        <p:nvSpPr>
          <p:cNvPr id="20" name="Google Shape;244;p22"/>
          <p:cNvSpPr txBox="1"/>
          <p:nvPr/>
        </p:nvSpPr>
        <p:spPr>
          <a:xfrm>
            <a:off x="1024518" y="1281729"/>
            <a:ext cx="235635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FF0000"/>
                </a:solidFill>
                <a:latin typeface="Century Gothic"/>
                <a:ea typeface="Century Gothic"/>
                <a:cs typeface="Century Gothic"/>
                <a:sym typeface="Century Gothic"/>
              </a:rPr>
              <a:t>Credits come </a:t>
            </a:r>
            <a:r>
              <a:rPr lang="en-US" sz="1600" u="sng">
                <a:solidFill>
                  <a:srgbClr val="FF0000"/>
                </a:solidFill>
                <a:latin typeface="Century Gothic"/>
                <a:ea typeface="Century Gothic"/>
                <a:cs typeface="Century Gothic"/>
                <a:sym typeface="Century Gothic"/>
              </a:rPr>
              <a:t>before</a:t>
            </a:r>
            <a:r>
              <a:rPr lang="en-US" sz="1600">
                <a:solidFill>
                  <a:srgbClr val="FF0000"/>
                </a:solidFill>
                <a:latin typeface="Century Gothic"/>
                <a:ea typeface="Century Gothic"/>
                <a:cs typeface="Century Gothic"/>
                <a:sym typeface="Century Gothic"/>
              </a:rPr>
              <a:t> the DEVELOP ending clip.</a:t>
            </a:r>
            <a:endParaRPr sz="16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1766313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24</a:t>
            </a:fld>
            <a:endParaRPr lang="en-ZA" dirty="0"/>
          </a:p>
        </p:txBody>
      </p:sp>
      <p:pic>
        <p:nvPicPr>
          <p:cNvPr id="8" name="Google Shape;206;p21"/>
          <p:cNvPicPr preferRelativeResize="0"/>
          <p:nvPr/>
        </p:nvPicPr>
        <p:blipFill rotWithShape="1">
          <a:blip r:embed="rId2">
            <a:alphaModFix/>
          </a:blip>
          <a:srcRect l="7341" t="50151" r="50071" b="18738"/>
          <a:stretch/>
        </p:blipFill>
        <p:spPr>
          <a:xfrm>
            <a:off x="4271735" y="685414"/>
            <a:ext cx="3893480" cy="2251067"/>
          </a:xfrm>
          <a:prstGeom prst="rect">
            <a:avLst/>
          </a:prstGeom>
          <a:noFill/>
          <a:ln>
            <a:noFill/>
          </a:ln>
        </p:spPr>
      </p:pic>
      <p:pic>
        <p:nvPicPr>
          <p:cNvPr id="9" name="Google Shape;207;p21"/>
          <p:cNvPicPr preferRelativeResize="0"/>
          <p:nvPr/>
        </p:nvPicPr>
        <p:blipFill rotWithShape="1">
          <a:blip r:embed="rId3">
            <a:alphaModFix/>
          </a:blip>
          <a:srcRect l="8464" t="60909" r="57504" b="15370"/>
          <a:stretch/>
        </p:blipFill>
        <p:spPr>
          <a:xfrm>
            <a:off x="187016" y="685414"/>
            <a:ext cx="4031982" cy="2245981"/>
          </a:xfrm>
          <a:prstGeom prst="rect">
            <a:avLst/>
          </a:prstGeom>
          <a:noFill/>
          <a:ln>
            <a:noFill/>
          </a:ln>
        </p:spPr>
      </p:pic>
      <p:pic>
        <p:nvPicPr>
          <p:cNvPr id="10" name="Google Shape;208;p21"/>
          <p:cNvPicPr preferRelativeResize="0"/>
          <p:nvPr/>
        </p:nvPicPr>
        <p:blipFill rotWithShape="1">
          <a:blip r:embed="rId4">
            <a:alphaModFix/>
          </a:blip>
          <a:srcRect l="10553" t="29971"/>
          <a:stretch/>
        </p:blipFill>
        <p:spPr>
          <a:xfrm>
            <a:off x="8229600" y="685414"/>
            <a:ext cx="3636218" cy="2251068"/>
          </a:xfrm>
          <a:prstGeom prst="rect">
            <a:avLst/>
          </a:prstGeom>
          <a:noFill/>
          <a:ln>
            <a:noFill/>
          </a:ln>
        </p:spPr>
      </p:pic>
      <p:sp>
        <p:nvSpPr>
          <p:cNvPr id="11" name="Google Shape;209;p21"/>
          <p:cNvSpPr/>
          <p:nvPr/>
        </p:nvSpPr>
        <p:spPr>
          <a:xfrm>
            <a:off x="4394074" y="2258296"/>
            <a:ext cx="2883713" cy="673100"/>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 name="Google Shape;210;p21"/>
          <p:cNvSpPr/>
          <p:nvPr/>
        </p:nvSpPr>
        <p:spPr>
          <a:xfrm>
            <a:off x="10706100" y="2134239"/>
            <a:ext cx="1159718" cy="388616"/>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 name="Google Shape;211;p21"/>
          <p:cNvSpPr txBox="1"/>
          <p:nvPr/>
        </p:nvSpPr>
        <p:spPr>
          <a:xfrm>
            <a:off x="1073339" y="204799"/>
            <a:ext cx="2278233"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rgbClr val="0066CC"/>
                </a:solidFill>
                <a:latin typeface="Century Gothic"/>
                <a:ea typeface="Century Gothic"/>
                <a:cs typeface="Century Gothic"/>
                <a:sym typeface="Century Gothic"/>
              </a:rPr>
              <a:t>Music</a:t>
            </a:r>
            <a:endParaRPr/>
          </a:p>
        </p:txBody>
      </p:sp>
      <p:sp>
        <p:nvSpPr>
          <p:cNvPr id="14" name="Google Shape;212;p21"/>
          <p:cNvSpPr txBox="1"/>
          <p:nvPr/>
        </p:nvSpPr>
        <p:spPr>
          <a:xfrm>
            <a:off x="4541671" y="204799"/>
            <a:ext cx="3121007"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rgbClr val="0066CC"/>
                </a:solidFill>
                <a:latin typeface="Century Gothic"/>
                <a:ea typeface="Century Gothic"/>
                <a:cs typeface="Century Gothic"/>
                <a:sym typeface="Century Gothic"/>
              </a:rPr>
              <a:t>Pictures</a:t>
            </a:r>
            <a:endParaRPr sz="2200">
              <a:solidFill>
                <a:srgbClr val="0066CC"/>
              </a:solidFill>
              <a:latin typeface="Century Gothic"/>
              <a:ea typeface="Century Gothic"/>
              <a:cs typeface="Century Gothic"/>
              <a:sym typeface="Century Gothic"/>
            </a:endParaRPr>
          </a:p>
        </p:txBody>
      </p:sp>
      <p:sp>
        <p:nvSpPr>
          <p:cNvPr id="15" name="Google Shape;213;p21"/>
          <p:cNvSpPr txBox="1"/>
          <p:nvPr/>
        </p:nvSpPr>
        <p:spPr>
          <a:xfrm>
            <a:off x="8946311" y="221069"/>
            <a:ext cx="2397550"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rgbClr val="0066CC"/>
                </a:solidFill>
                <a:latin typeface="Century Gothic"/>
                <a:ea typeface="Century Gothic"/>
                <a:cs typeface="Century Gothic"/>
                <a:sym typeface="Century Gothic"/>
              </a:rPr>
              <a:t>Video</a:t>
            </a:r>
            <a:endParaRPr sz="2200">
              <a:solidFill>
                <a:srgbClr val="0066CC"/>
              </a:solidFill>
              <a:latin typeface="Century Gothic"/>
              <a:ea typeface="Century Gothic"/>
              <a:cs typeface="Century Gothic"/>
              <a:sym typeface="Century Gothic"/>
            </a:endParaRPr>
          </a:p>
        </p:txBody>
      </p:sp>
      <p:sp>
        <p:nvSpPr>
          <p:cNvPr id="16" name="Google Shape;214;p21"/>
          <p:cNvSpPr txBox="1"/>
          <p:nvPr/>
        </p:nvSpPr>
        <p:spPr>
          <a:xfrm>
            <a:off x="1073339" y="3223274"/>
            <a:ext cx="2339148"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rgbClr val="0066CC"/>
                </a:solidFill>
                <a:latin typeface="Century Gothic"/>
                <a:ea typeface="Century Gothic"/>
                <a:cs typeface="Century Gothic"/>
                <a:sym typeface="Century Gothic"/>
              </a:rPr>
              <a:t>Software</a:t>
            </a:r>
            <a:endParaRPr/>
          </a:p>
        </p:txBody>
      </p:sp>
      <p:sp>
        <p:nvSpPr>
          <p:cNvPr id="17" name="Google Shape;215;p21"/>
          <p:cNvSpPr/>
          <p:nvPr/>
        </p:nvSpPr>
        <p:spPr>
          <a:xfrm>
            <a:off x="0" y="666058"/>
            <a:ext cx="4230484" cy="1931363"/>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8" name="Google Shape;216;p21"/>
          <p:cNvPicPr preferRelativeResize="0"/>
          <p:nvPr/>
        </p:nvPicPr>
        <p:blipFill rotWithShape="1">
          <a:blip r:embed="rId5">
            <a:alphaModFix/>
          </a:blip>
          <a:srcRect l="11684" t="463" r="5333" b="-462"/>
          <a:stretch/>
        </p:blipFill>
        <p:spPr>
          <a:xfrm>
            <a:off x="200026" y="3652139"/>
            <a:ext cx="4019550" cy="2467618"/>
          </a:xfrm>
          <a:prstGeom prst="rect">
            <a:avLst/>
          </a:prstGeom>
          <a:noFill/>
          <a:ln>
            <a:noFill/>
          </a:ln>
        </p:spPr>
      </p:pic>
      <p:sp>
        <p:nvSpPr>
          <p:cNvPr id="19" name="Google Shape;217;p21"/>
          <p:cNvSpPr/>
          <p:nvPr/>
        </p:nvSpPr>
        <p:spPr>
          <a:xfrm>
            <a:off x="1263888" y="5100440"/>
            <a:ext cx="2866362" cy="660227"/>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0" name="Google Shape;218;p21"/>
          <p:cNvSpPr txBox="1"/>
          <p:nvPr/>
        </p:nvSpPr>
        <p:spPr>
          <a:xfrm>
            <a:off x="4853406" y="3221252"/>
            <a:ext cx="2497535"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rgbClr val="0066CC"/>
                </a:solidFill>
                <a:latin typeface="Century Gothic"/>
                <a:ea typeface="Century Gothic"/>
                <a:cs typeface="Century Gothic"/>
                <a:sym typeface="Century Gothic"/>
              </a:rPr>
              <a:t>Interviews</a:t>
            </a:r>
            <a:endParaRPr/>
          </a:p>
        </p:txBody>
      </p:sp>
      <p:pic>
        <p:nvPicPr>
          <p:cNvPr id="21" name="Google Shape;219;p21"/>
          <p:cNvPicPr preferRelativeResize="0"/>
          <p:nvPr/>
        </p:nvPicPr>
        <p:blipFill rotWithShape="1">
          <a:blip r:embed="rId6">
            <a:alphaModFix/>
          </a:blip>
          <a:srcRect t="2643" r="988" b="16420"/>
          <a:stretch/>
        </p:blipFill>
        <p:spPr>
          <a:xfrm>
            <a:off x="4470487" y="3652139"/>
            <a:ext cx="3571546" cy="2419199"/>
          </a:xfrm>
          <a:prstGeom prst="rect">
            <a:avLst/>
          </a:prstGeom>
          <a:noFill/>
          <a:ln>
            <a:noFill/>
          </a:ln>
        </p:spPr>
      </p:pic>
      <p:sp>
        <p:nvSpPr>
          <p:cNvPr id="22" name="Google Shape;220;p21"/>
          <p:cNvSpPr/>
          <p:nvPr/>
        </p:nvSpPr>
        <p:spPr>
          <a:xfrm>
            <a:off x="4569867" y="5548231"/>
            <a:ext cx="2571137" cy="582249"/>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23" name="Google Shape;221;p21"/>
          <p:cNvPicPr preferRelativeResize="0"/>
          <p:nvPr/>
        </p:nvPicPr>
        <p:blipFill rotWithShape="1">
          <a:blip r:embed="rId7">
            <a:alphaModFix/>
          </a:blip>
          <a:srcRect t="432" r="9700"/>
          <a:stretch/>
        </p:blipFill>
        <p:spPr>
          <a:xfrm>
            <a:off x="8229599" y="3652140"/>
            <a:ext cx="3667126" cy="2437832"/>
          </a:xfrm>
          <a:prstGeom prst="rect">
            <a:avLst/>
          </a:prstGeom>
          <a:noFill/>
          <a:ln>
            <a:noFill/>
          </a:ln>
        </p:spPr>
      </p:pic>
      <p:sp>
        <p:nvSpPr>
          <p:cNvPr id="24" name="Google Shape;222;p21"/>
          <p:cNvSpPr/>
          <p:nvPr/>
        </p:nvSpPr>
        <p:spPr>
          <a:xfrm>
            <a:off x="9033264" y="5175271"/>
            <a:ext cx="2523224" cy="585396"/>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5" name="Google Shape;223;p21"/>
          <p:cNvSpPr txBox="1"/>
          <p:nvPr/>
        </p:nvSpPr>
        <p:spPr>
          <a:xfrm>
            <a:off x="9033264" y="3221252"/>
            <a:ext cx="2497535"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rgbClr val="0066CC"/>
                </a:solidFill>
                <a:latin typeface="Century Gothic"/>
                <a:ea typeface="Century Gothic"/>
                <a:cs typeface="Century Gothic"/>
                <a:sym typeface="Century Gothic"/>
              </a:rPr>
              <a:t>Narration</a:t>
            </a:r>
            <a:endParaRPr/>
          </a:p>
        </p:txBody>
      </p:sp>
    </p:spTree>
    <p:extLst>
      <p:ext uri="{BB962C8B-B14F-4D97-AF65-F5344CB8AC3E}">
        <p14:creationId xmlns:p14="http://schemas.microsoft.com/office/powerpoint/2010/main" val="3065211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25</a:t>
            </a:fld>
            <a:endParaRPr lang="en-ZA" dirty="0"/>
          </a:p>
        </p:txBody>
      </p:sp>
      <p:sp>
        <p:nvSpPr>
          <p:cNvPr id="8" name="Google Shape;249;p23"/>
          <p:cNvSpPr txBox="1"/>
          <p:nvPr/>
        </p:nvSpPr>
        <p:spPr>
          <a:xfrm>
            <a:off x="345991" y="1953936"/>
            <a:ext cx="10626766" cy="4323307"/>
          </a:xfrm>
          <a:prstGeom prst="rect">
            <a:avLst/>
          </a:prstGeom>
          <a:noFill/>
          <a:ln>
            <a:noFill/>
          </a:ln>
        </p:spPr>
        <p:txBody>
          <a:bodyPr spcFirstLastPara="1" wrap="square" lIns="121900" tIns="121900" rIns="121900" bIns="121900" anchor="t" anchorCtr="0">
            <a:noAutofit/>
          </a:bodyPr>
          <a:lstStyle/>
          <a:p>
            <a:pPr marL="228600" marR="0" lvl="0" indent="-228600" algn="l" rtl="0">
              <a:lnSpc>
                <a:spcPct val="100000"/>
              </a:lnSpc>
              <a:spcBef>
                <a:spcPts val="0"/>
              </a:spcBef>
              <a:spcAft>
                <a:spcPts val="0"/>
              </a:spcAft>
              <a:buClr>
                <a:schemeClr val="dk1"/>
              </a:buClr>
              <a:buSzPts val="2667"/>
              <a:buFont typeface="Arial"/>
              <a:buNone/>
            </a:pPr>
            <a:r>
              <a:rPr lang="en-US" sz="2667" b="1" dirty="0">
                <a:solidFill>
                  <a:schemeClr val="dk1"/>
                </a:solidFill>
                <a:latin typeface="Century Gothic"/>
                <a:ea typeface="Century Gothic"/>
                <a:cs typeface="Century Gothic"/>
                <a:sym typeface="Century Gothic"/>
              </a:rPr>
              <a:t>These three statements </a:t>
            </a:r>
            <a:r>
              <a:rPr lang="en-US" sz="2667" b="1" u="sng" dirty="0">
                <a:solidFill>
                  <a:schemeClr val="dk1"/>
                </a:solidFill>
                <a:latin typeface="Century Gothic"/>
                <a:ea typeface="Century Gothic"/>
                <a:cs typeface="Century Gothic"/>
                <a:sym typeface="Century Gothic"/>
              </a:rPr>
              <a:t>must</a:t>
            </a:r>
            <a:r>
              <a:rPr lang="en-US" sz="2667" b="1" dirty="0">
                <a:solidFill>
                  <a:schemeClr val="dk1"/>
                </a:solidFill>
                <a:latin typeface="Century Gothic"/>
                <a:ea typeface="Century Gothic"/>
                <a:cs typeface="Century Gothic"/>
                <a:sym typeface="Century Gothic"/>
              </a:rPr>
              <a:t> be included in every video!</a:t>
            </a:r>
            <a:endParaRPr dirty="0"/>
          </a:p>
          <a:p>
            <a:pPr marL="228600" lvl="0" indent="-228600">
              <a:lnSpc>
                <a:spcPct val="90000"/>
              </a:lnSpc>
              <a:spcBef>
                <a:spcPts val="800"/>
              </a:spcBef>
              <a:buClr>
                <a:schemeClr val="dk1"/>
              </a:buClr>
              <a:buSzPts val="2200"/>
              <a:buFont typeface="Arial"/>
              <a:buChar char="•"/>
            </a:pPr>
            <a:r>
              <a:rPr lang="en-US" sz="2200" dirty="0">
                <a:solidFill>
                  <a:schemeClr val="dk1"/>
                </a:solidFill>
                <a:latin typeface="Century Gothic" panose="020B0502020202020204" pitchFamily="34" charset="0"/>
                <a:ea typeface="Century Gothic"/>
                <a:cs typeface="Century Gothic"/>
                <a:sym typeface="Century Gothic"/>
              </a:rPr>
              <a:t>This material is based upon work supported by NASA through </a:t>
            </a:r>
            <a:r>
              <a:rPr lang="en-US" sz="2200" dirty="0" smtClean="0">
                <a:solidFill>
                  <a:schemeClr val="dk1"/>
                </a:solidFill>
                <a:latin typeface="Century Gothic" panose="020B0502020202020204" pitchFamily="34" charset="0"/>
                <a:ea typeface="Century Gothic"/>
                <a:cs typeface="Century Gothic"/>
                <a:sym typeface="Century Gothic"/>
              </a:rPr>
              <a:t>contract </a:t>
            </a:r>
            <a:r>
              <a:rPr lang="en-US" sz="2200" dirty="0">
                <a:latin typeface="Century Gothic" panose="020B0502020202020204" pitchFamily="34" charset="0"/>
              </a:rPr>
              <a:t>NNL16AA05C</a:t>
            </a:r>
            <a:r>
              <a:rPr lang="en-US" sz="2200" dirty="0" smtClean="0">
                <a:solidFill>
                  <a:schemeClr val="dk1"/>
                </a:solidFill>
                <a:latin typeface="Century Gothic"/>
                <a:ea typeface="Century Gothic"/>
                <a:cs typeface="Century Gothic"/>
                <a:sym typeface="Century Gothic"/>
              </a:rPr>
              <a:t>.</a:t>
            </a:r>
            <a:endParaRPr dirty="0"/>
          </a:p>
          <a:p>
            <a:pPr marL="228600" marR="0" lvl="0" indent="-88900" algn="l" rtl="0">
              <a:lnSpc>
                <a:spcPct val="90000"/>
              </a:lnSpc>
              <a:spcBef>
                <a:spcPts val="0"/>
              </a:spcBef>
              <a:spcAft>
                <a:spcPts val="0"/>
              </a:spcAft>
              <a:buClr>
                <a:schemeClr val="dk1"/>
              </a:buClr>
              <a:buSzPts val="2200"/>
              <a:buFont typeface="Arial"/>
              <a:buNone/>
            </a:pPr>
            <a:endParaRPr sz="2200" dirty="0">
              <a:solidFill>
                <a:schemeClr val="dk1"/>
              </a:solidFill>
              <a:latin typeface="Century Gothic"/>
              <a:ea typeface="Century Gothic"/>
              <a:cs typeface="Century Gothic"/>
              <a:sym typeface="Century Gothic"/>
            </a:endParaRPr>
          </a:p>
          <a:p>
            <a:pPr marL="228600" marR="0" lvl="0" indent="-228600" algn="l" rtl="0">
              <a:lnSpc>
                <a:spcPct val="90000"/>
              </a:lnSpc>
              <a:spcBef>
                <a:spcPts val="0"/>
              </a:spcBef>
              <a:spcAft>
                <a:spcPts val="0"/>
              </a:spcAft>
              <a:buClr>
                <a:schemeClr val="dk1"/>
              </a:buClr>
              <a:buSzPts val="2200"/>
              <a:buFont typeface="Arial"/>
              <a:buChar char="•"/>
            </a:pPr>
            <a:r>
              <a:rPr lang="en-US" sz="2200" dirty="0">
                <a:solidFill>
                  <a:schemeClr val="dk1"/>
                </a:solidFill>
                <a:latin typeface="Century Gothic"/>
                <a:ea typeface="Century Gothic"/>
                <a:cs typeface="Century Gothic"/>
                <a:sym typeface="Century Gothic"/>
              </a:rPr>
              <a:t>Any opinions, findings, and conclusions or recommendations expressed in this material are those of the author(s) and do not necessarily reflect the views of the National Aeronautics and Space Administration (NASA).</a:t>
            </a:r>
            <a:endParaRPr dirty="0"/>
          </a:p>
          <a:p>
            <a:pPr marL="228600" marR="0" lvl="0" indent="-88900" algn="l" rtl="0">
              <a:lnSpc>
                <a:spcPct val="90000"/>
              </a:lnSpc>
              <a:spcBef>
                <a:spcPts val="0"/>
              </a:spcBef>
              <a:spcAft>
                <a:spcPts val="0"/>
              </a:spcAft>
              <a:buClr>
                <a:schemeClr val="dk1"/>
              </a:buClr>
              <a:buSzPts val="2200"/>
              <a:buFont typeface="Arial"/>
              <a:buNone/>
            </a:pPr>
            <a:endParaRPr sz="2200" dirty="0">
              <a:solidFill>
                <a:schemeClr val="dk1"/>
              </a:solidFill>
              <a:latin typeface="Century Gothic"/>
              <a:ea typeface="Century Gothic"/>
              <a:cs typeface="Century Gothic"/>
              <a:sym typeface="Century Gothic"/>
            </a:endParaRPr>
          </a:p>
          <a:p>
            <a:pPr marL="228600" marR="0" lvl="0" indent="-228600" algn="l" rtl="0">
              <a:lnSpc>
                <a:spcPct val="90000"/>
              </a:lnSpc>
              <a:spcBef>
                <a:spcPts val="0"/>
              </a:spcBef>
              <a:spcAft>
                <a:spcPts val="0"/>
              </a:spcAft>
              <a:buClr>
                <a:schemeClr val="dk1"/>
              </a:buClr>
              <a:buSzPts val="2200"/>
              <a:buFont typeface="Arial"/>
              <a:buChar char="•"/>
            </a:pPr>
            <a:r>
              <a:rPr lang="en-US" sz="2200" dirty="0">
                <a:solidFill>
                  <a:schemeClr val="dk1"/>
                </a:solidFill>
                <a:latin typeface="Century Gothic"/>
                <a:ea typeface="Century Gothic"/>
                <a:cs typeface="Century Gothic"/>
                <a:sym typeface="Century Gothic"/>
              </a:rPr>
              <a:t>NPR 2200.2C D.6.4.1: Trade names and trademarks are used in this report for identification only. Their usage does not constitute an official endorsement, either expressed or implied, by the National Aeronautics and Space Administration.</a:t>
            </a:r>
            <a:endParaRPr dirty="0"/>
          </a:p>
          <a:p>
            <a:pPr marL="228600" marR="0" lvl="0" indent="-88900" algn="l" rtl="0">
              <a:lnSpc>
                <a:spcPct val="100000"/>
              </a:lnSpc>
              <a:spcBef>
                <a:spcPts val="0"/>
              </a:spcBef>
              <a:spcAft>
                <a:spcPts val="0"/>
              </a:spcAft>
              <a:buClr>
                <a:schemeClr val="dk1"/>
              </a:buClr>
              <a:buSzPts val="2200"/>
              <a:buFont typeface="Arial"/>
              <a:buNone/>
            </a:pPr>
            <a:endParaRPr sz="2200" dirty="0">
              <a:solidFill>
                <a:schemeClr val="dk1"/>
              </a:solidFill>
              <a:latin typeface="Garamond"/>
              <a:ea typeface="Garamond"/>
              <a:cs typeface="Garamond"/>
              <a:sym typeface="Garamond"/>
            </a:endParaRPr>
          </a:p>
        </p:txBody>
      </p:sp>
      <p:sp>
        <p:nvSpPr>
          <p:cNvPr id="9" name="Google Shape;250;p23"/>
          <p:cNvSpPr txBox="1">
            <a:spLocks noGrp="1"/>
          </p:cNvSpPr>
          <p:nvPr>
            <p:ph type="title"/>
          </p:nvPr>
        </p:nvSpPr>
        <p:spPr>
          <a:xfrm>
            <a:off x="309767" y="683445"/>
            <a:ext cx="11157600" cy="914800"/>
          </a:xfrm>
          <a:prstGeom prst="rect">
            <a:avLst/>
          </a:prstGeom>
          <a:noFill/>
          <a:ln>
            <a:noFill/>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rgbClr val="13416C"/>
              </a:buClr>
              <a:buSzPts val="3200"/>
              <a:buFont typeface="Century Gothic"/>
              <a:buNone/>
            </a:pPr>
            <a:r>
              <a:rPr lang="en-US" sz="3200" b="0" i="0" u="none" strike="noStrike" cap="none">
                <a:solidFill>
                  <a:srgbClr val="13416C"/>
                </a:solidFill>
                <a:latin typeface="Century Gothic"/>
                <a:ea typeface="Century Gothic"/>
                <a:cs typeface="Century Gothic"/>
                <a:sym typeface="Century Gothic"/>
              </a:rPr>
              <a:t>Mandatory Statements</a:t>
            </a:r>
            <a:endParaRPr sz="3200" b="1" i="0" u="none" strike="noStrike" cap="none">
              <a:solidFill>
                <a:srgbClr val="13416C"/>
              </a:solidFill>
              <a:latin typeface="Century Gothic"/>
              <a:ea typeface="Century Gothic"/>
              <a:cs typeface="Century Gothic"/>
              <a:sym typeface="Century Gothic"/>
            </a:endParaRPr>
          </a:p>
        </p:txBody>
      </p:sp>
      <p:sp>
        <p:nvSpPr>
          <p:cNvPr id="10" name="Google Shape;251;p23" descr="Image result for youtube images"/>
          <p:cNvSpPr/>
          <p:nvPr/>
        </p:nvSpPr>
        <p:spPr>
          <a:xfrm>
            <a:off x="0" y="-119872"/>
            <a:ext cx="406400" cy="4064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1" name="Google Shape;252;p23"/>
          <p:cNvPicPr preferRelativeResize="0"/>
          <p:nvPr/>
        </p:nvPicPr>
        <p:blipFill rotWithShape="1">
          <a:blip r:embed="rId2">
            <a:alphaModFix/>
          </a:blip>
          <a:srcRect/>
          <a:stretch/>
        </p:blipFill>
        <p:spPr>
          <a:xfrm>
            <a:off x="6467750" y="142942"/>
            <a:ext cx="2716491" cy="1810994"/>
          </a:xfrm>
          <a:prstGeom prst="rect">
            <a:avLst/>
          </a:prstGeom>
          <a:noFill/>
          <a:ln>
            <a:noFill/>
          </a:ln>
        </p:spPr>
      </p:pic>
    </p:spTree>
    <p:extLst>
      <p:ext uri="{BB962C8B-B14F-4D97-AF65-F5344CB8AC3E}">
        <p14:creationId xmlns:p14="http://schemas.microsoft.com/office/powerpoint/2010/main" val="17561200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26</a:t>
            </a:fld>
            <a:endParaRPr lang="en-ZA" dirty="0"/>
          </a:p>
        </p:txBody>
      </p:sp>
      <p:sp>
        <p:nvSpPr>
          <p:cNvPr id="8" name="Google Shape;270;p25"/>
          <p:cNvSpPr txBox="1">
            <a:spLocks noGrp="1"/>
          </p:cNvSpPr>
          <p:nvPr>
            <p:ph type="title"/>
          </p:nvPr>
        </p:nvSpPr>
        <p:spPr>
          <a:xfrm>
            <a:off x="766409" y="938225"/>
            <a:ext cx="4010635" cy="914800"/>
          </a:xfrm>
          <a:prstGeom prst="rect">
            <a:avLst/>
          </a:prstGeom>
          <a:noFill/>
          <a:ln>
            <a:noFill/>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rgbClr val="13416C"/>
              </a:buClr>
              <a:buSzPts val="3200"/>
              <a:buFont typeface="Century Gothic"/>
              <a:buNone/>
            </a:pPr>
            <a:r>
              <a:rPr lang="en-US" sz="3200" b="0" i="0" u="none" strike="noStrike" cap="none" dirty="0" smtClean="0">
                <a:solidFill>
                  <a:srgbClr val="13416C"/>
                </a:solidFill>
                <a:latin typeface="Century Gothic"/>
                <a:ea typeface="Century Gothic"/>
                <a:cs typeface="Century Gothic"/>
                <a:sym typeface="Century Gothic"/>
              </a:rPr>
              <a:t>Data Management</a:t>
            </a:r>
            <a:endParaRPr sz="3200" b="0" i="0" u="none" strike="noStrike" cap="none" dirty="0">
              <a:solidFill>
                <a:srgbClr val="13416C"/>
              </a:solidFill>
              <a:latin typeface="Century Gothic"/>
              <a:ea typeface="Century Gothic"/>
              <a:cs typeface="Century Gothic"/>
              <a:sym typeface="Century Gothic"/>
            </a:endParaRPr>
          </a:p>
        </p:txBody>
      </p:sp>
      <p:sp>
        <p:nvSpPr>
          <p:cNvPr id="9" name="Google Shape;271;p25"/>
          <p:cNvSpPr txBox="1">
            <a:spLocks noGrp="1"/>
          </p:cNvSpPr>
          <p:nvPr>
            <p:ph type="body" idx="1"/>
          </p:nvPr>
        </p:nvSpPr>
        <p:spPr>
          <a:xfrm>
            <a:off x="766409" y="1880951"/>
            <a:ext cx="11232161" cy="4105200"/>
          </a:xfrm>
          <a:prstGeom prst="rect">
            <a:avLst/>
          </a:prstGeom>
          <a:noFill/>
          <a:ln>
            <a:noFill/>
          </a:ln>
        </p:spPr>
        <p:txBody>
          <a:bodyPr spcFirstLastPara="1" wrap="square" lIns="121900" tIns="121900" rIns="121900" bIns="121900" anchor="t" anchorCtr="0">
            <a:noAutofit/>
          </a:bodyPr>
          <a:lstStyle/>
          <a:p>
            <a:pPr fontAlgn="base"/>
            <a:r>
              <a:rPr lang="en-US" dirty="0">
                <a:latin typeface="Century Gothic" panose="020B0502020202020204" pitchFamily="34" charset="0"/>
              </a:rPr>
              <a:t>Treat audio &amp; video clips like GIS data.</a:t>
            </a:r>
          </a:p>
          <a:p>
            <a:pPr lvl="1" fontAlgn="base"/>
            <a:r>
              <a:rPr lang="en-US" dirty="0">
                <a:latin typeface="Century Gothic" panose="020B0502020202020204" pitchFamily="34" charset="0"/>
              </a:rPr>
              <a:t>If the pathway is changed or removed, your editor will not know where the clip is</a:t>
            </a:r>
            <a:r>
              <a:rPr lang="en-US" dirty="0" smtClean="0">
                <a:latin typeface="Century Gothic" panose="020B0502020202020204" pitchFamily="34" charset="0"/>
              </a:rPr>
              <a:t>.</a:t>
            </a:r>
          </a:p>
          <a:p>
            <a:pPr lvl="2" fontAlgn="base"/>
            <a:r>
              <a:rPr lang="en-US" dirty="0" smtClean="0">
                <a:latin typeface="Century Gothic" panose="020B0502020202020204" pitchFamily="34" charset="0"/>
              </a:rPr>
              <a:t>Changed or removed i.e. the file was moved or the name was changed.</a:t>
            </a:r>
            <a:endParaRPr lang="en-US" dirty="0">
              <a:latin typeface="Century Gothic" panose="020B0502020202020204" pitchFamily="34" charset="0"/>
            </a:endParaRPr>
          </a:p>
          <a:p>
            <a:pPr fontAlgn="base"/>
            <a:r>
              <a:rPr lang="en-US" dirty="0" smtClean="0">
                <a:latin typeface="Century Gothic" panose="020B0502020202020204" pitchFamily="34" charset="0"/>
              </a:rPr>
              <a:t>The best </a:t>
            </a:r>
            <a:r>
              <a:rPr lang="en-US" dirty="0">
                <a:latin typeface="Century Gothic" panose="020B0502020202020204" pitchFamily="34" charset="0"/>
              </a:rPr>
              <a:t>practice is to have all files being used in one folder.</a:t>
            </a:r>
          </a:p>
        </p:txBody>
      </p:sp>
      <p:pic>
        <p:nvPicPr>
          <p:cNvPr id="10" name="Picture 9"/>
          <p:cNvPicPr>
            <a:picLocks noChangeAspect="1"/>
          </p:cNvPicPr>
          <p:nvPr/>
        </p:nvPicPr>
        <p:blipFill>
          <a:blip r:embed="rId2"/>
          <a:stretch>
            <a:fillRect/>
          </a:stretch>
        </p:blipFill>
        <p:spPr>
          <a:xfrm>
            <a:off x="3053501" y="4086493"/>
            <a:ext cx="6657975" cy="21907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722704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1128283">
            <a:off x="6078353" y="289362"/>
            <a:ext cx="5690477" cy="3183659"/>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rot="302505">
            <a:off x="6115080" y="3466239"/>
            <a:ext cx="5715545" cy="3192015"/>
          </a:xfrm>
          <a:prstGeom prst="rect">
            <a:avLst/>
          </a:prstGeom>
          <a:effectLst>
            <a:outerShdw blurRad="63500" sx="102000" sy="102000" algn="ctr" rotWithShape="0">
              <a:prstClr val="black">
                <a:alpha val="40000"/>
              </a:prstClr>
            </a:outerShdw>
          </a:effectLst>
        </p:spPr>
      </p:pic>
      <p:sp>
        <p:nvSpPr>
          <p:cNvPr id="3" name="Slide Number Placeholder 2"/>
          <p:cNvSpPr>
            <a:spLocks noGrp="1"/>
          </p:cNvSpPr>
          <p:nvPr>
            <p:ph type="sldNum" sz="quarter" idx="33"/>
          </p:nvPr>
        </p:nvSpPr>
        <p:spPr/>
        <p:txBody>
          <a:bodyPr/>
          <a:lstStyle/>
          <a:p>
            <a:fld id="{19B51A1E-902D-48AF-9020-955120F399B6}" type="slidenum">
              <a:rPr lang="en-ZA" smtClean="0"/>
              <a:pPr/>
              <a:t>27</a:t>
            </a:fld>
            <a:endParaRPr lang="en-ZA" dirty="0"/>
          </a:p>
        </p:txBody>
      </p:sp>
      <p:sp>
        <p:nvSpPr>
          <p:cNvPr id="8" name="Google Shape;179;p18"/>
          <p:cNvSpPr txBox="1">
            <a:spLocks noGrp="1"/>
          </p:cNvSpPr>
          <p:nvPr>
            <p:ph type="title"/>
          </p:nvPr>
        </p:nvSpPr>
        <p:spPr>
          <a:xfrm>
            <a:off x="553424" y="644837"/>
            <a:ext cx="7892793" cy="914800"/>
          </a:xfrm>
          <a:prstGeom prst="rect">
            <a:avLst/>
          </a:prstGeom>
          <a:noFill/>
          <a:ln>
            <a:noFill/>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rgbClr val="13416C"/>
              </a:buClr>
              <a:buSzPts val="3200"/>
              <a:buFont typeface="Century Gothic"/>
              <a:buNone/>
            </a:pPr>
            <a:r>
              <a:rPr lang="en-US" sz="3200" b="0" i="0" u="none" strike="noStrike" cap="none">
                <a:solidFill>
                  <a:srgbClr val="13416C"/>
                </a:solidFill>
                <a:latin typeface="Century Gothic"/>
                <a:ea typeface="Century Gothic"/>
                <a:cs typeface="Century Gothic"/>
                <a:sym typeface="Century Gothic"/>
              </a:rPr>
              <a:t>Project Video Outline</a:t>
            </a:r>
            <a:endParaRPr/>
          </a:p>
        </p:txBody>
      </p:sp>
      <p:sp>
        <p:nvSpPr>
          <p:cNvPr id="9" name="Google Shape;180;p18"/>
          <p:cNvSpPr txBox="1">
            <a:spLocks noGrp="1"/>
          </p:cNvSpPr>
          <p:nvPr>
            <p:ph type="body" idx="1"/>
          </p:nvPr>
        </p:nvSpPr>
        <p:spPr>
          <a:xfrm>
            <a:off x="553424" y="1881191"/>
            <a:ext cx="5688350" cy="4323307"/>
          </a:xfrm>
          <a:prstGeom prst="rect">
            <a:avLst/>
          </a:prstGeom>
          <a:noFill/>
          <a:ln>
            <a:noFill/>
          </a:ln>
        </p:spPr>
        <p:txBody>
          <a:bodyPr spcFirstLastPara="1" wrap="square" lIns="121900" tIns="121900" rIns="121900" bIns="121900" anchor="t" anchorCtr="0">
            <a:noAutofit/>
          </a:bodyPr>
          <a:lstStyle/>
          <a:p>
            <a:pPr marL="228600" marR="0" lvl="0" indent="-228600" algn="l" rtl="0">
              <a:lnSpc>
                <a:spcPct val="100000"/>
              </a:lnSpc>
              <a:spcBef>
                <a:spcPts val="0"/>
              </a:spcBef>
              <a:spcAft>
                <a:spcPts val="0"/>
              </a:spcAft>
              <a:buClr>
                <a:schemeClr val="dk1"/>
              </a:buClr>
              <a:buSzPts val="2667"/>
              <a:buFont typeface="Arial"/>
              <a:buNone/>
            </a:pPr>
            <a:r>
              <a:rPr lang="en-US" sz="2667" b="1" i="0" u="none" strike="noStrike" cap="none" dirty="0">
                <a:solidFill>
                  <a:schemeClr val="dk1"/>
                </a:solidFill>
                <a:latin typeface="Century Gothic"/>
                <a:ea typeface="Century Gothic"/>
                <a:cs typeface="Century Gothic"/>
                <a:sym typeface="Century Gothic"/>
              </a:rPr>
              <a:t>Easy. Useful.</a:t>
            </a:r>
            <a:endParaRPr dirty="0"/>
          </a:p>
          <a:p>
            <a:pPr marL="457189" marR="0" lvl="1" indent="-457189" algn="l" rtl="0">
              <a:lnSpc>
                <a:spcPct val="100000"/>
              </a:lnSpc>
              <a:spcBef>
                <a:spcPts val="800"/>
              </a:spcBef>
              <a:spcAft>
                <a:spcPts val="0"/>
              </a:spcAft>
              <a:buClr>
                <a:schemeClr val="dk1"/>
              </a:buClr>
              <a:buSzPts val="2200"/>
              <a:buFont typeface="Arial"/>
              <a:buChar char="•"/>
            </a:pPr>
            <a:r>
              <a:rPr lang="en-US" sz="2200" b="0" i="0" u="none" strike="noStrike" cap="none" dirty="0">
                <a:solidFill>
                  <a:schemeClr val="dk1"/>
                </a:solidFill>
                <a:latin typeface="Century Gothic"/>
                <a:ea typeface="Century Gothic"/>
                <a:cs typeface="Century Gothic"/>
                <a:sym typeface="Century Gothic"/>
              </a:rPr>
              <a:t>Guiding questions to help you identify material for your video</a:t>
            </a:r>
            <a:endParaRPr dirty="0"/>
          </a:p>
          <a:p>
            <a:pPr marL="457189" marR="0" lvl="1" indent="-457189" algn="l" rtl="0">
              <a:lnSpc>
                <a:spcPct val="100000"/>
              </a:lnSpc>
              <a:spcBef>
                <a:spcPts val="800"/>
              </a:spcBef>
              <a:spcAft>
                <a:spcPts val="0"/>
              </a:spcAft>
              <a:buClr>
                <a:schemeClr val="dk1"/>
              </a:buClr>
              <a:buSzPts val="2200"/>
              <a:buFont typeface="Arial"/>
              <a:buChar char="•"/>
            </a:pPr>
            <a:r>
              <a:rPr lang="en-US" sz="2200" b="0" i="0" u="none" strike="noStrike" cap="none" dirty="0">
                <a:solidFill>
                  <a:schemeClr val="dk1"/>
                </a:solidFill>
                <a:latin typeface="Century Gothic"/>
                <a:ea typeface="Century Gothic"/>
                <a:cs typeface="Century Gothic"/>
                <a:sym typeface="Century Gothic"/>
              </a:rPr>
              <a:t>All information can be found in Project Proposal or Project Summary</a:t>
            </a:r>
            <a:endParaRPr dirty="0"/>
          </a:p>
          <a:p>
            <a:pPr marL="457189" marR="0" lvl="1" indent="-457189" algn="l" rtl="0">
              <a:lnSpc>
                <a:spcPct val="100000"/>
              </a:lnSpc>
              <a:spcBef>
                <a:spcPts val="800"/>
              </a:spcBef>
              <a:spcAft>
                <a:spcPts val="0"/>
              </a:spcAft>
              <a:buClr>
                <a:schemeClr val="dk1"/>
              </a:buClr>
              <a:buSzPts val="2200"/>
              <a:buFont typeface="Arial"/>
              <a:buChar char="•"/>
            </a:pPr>
            <a:r>
              <a:rPr lang="en-US" sz="2200" b="0" i="1" u="none" strike="noStrike" cap="none" dirty="0">
                <a:solidFill>
                  <a:schemeClr val="dk1"/>
                </a:solidFill>
                <a:latin typeface="Century Gothic"/>
                <a:ea typeface="Century Gothic"/>
                <a:cs typeface="Century Gothic"/>
                <a:sym typeface="Century Gothic"/>
              </a:rPr>
              <a:t>Due Week </a:t>
            </a:r>
            <a:r>
              <a:rPr lang="en-US" sz="2200" i="1" dirty="0" smtClean="0"/>
              <a:t>5</a:t>
            </a:r>
            <a:endParaRPr dirty="0"/>
          </a:p>
          <a:p>
            <a:pPr marL="457189" marR="0" lvl="2" indent="-457189" algn="l" rtl="0">
              <a:lnSpc>
                <a:spcPct val="100000"/>
              </a:lnSpc>
              <a:spcBef>
                <a:spcPts val="800"/>
              </a:spcBef>
              <a:spcAft>
                <a:spcPts val="0"/>
              </a:spcAft>
              <a:buClr>
                <a:schemeClr val="dk1"/>
              </a:buClr>
              <a:buSzPts val="2200"/>
              <a:buFont typeface="Arial"/>
              <a:buChar char="•"/>
            </a:pPr>
            <a:r>
              <a:rPr lang="en-US" sz="2200" b="0" i="0" u="none" strike="noStrike" cap="none" dirty="0">
                <a:solidFill>
                  <a:schemeClr val="dk1"/>
                </a:solidFill>
                <a:latin typeface="Century Gothic"/>
                <a:ea typeface="Century Gothic"/>
                <a:cs typeface="Century Gothic"/>
                <a:sym typeface="Century Gothic"/>
              </a:rPr>
              <a:t>Used as a basis for the Week </a:t>
            </a:r>
            <a:r>
              <a:rPr lang="en-US" sz="2200" dirty="0" smtClean="0"/>
              <a:t>6</a:t>
            </a:r>
            <a:r>
              <a:rPr lang="en-US" sz="2200" b="0" i="0" u="none" strike="noStrike" cap="none" dirty="0" smtClean="0">
                <a:solidFill>
                  <a:schemeClr val="dk1"/>
                </a:solidFill>
                <a:latin typeface="Century Gothic"/>
                <a:ea typeface="Century Gothic"/>
                <a:cs typeface="Century Gothic"/>
                <a:sym typeface="Century Gothic"/>
              </a:rPr>
              <a:t> </a:t>
            </a:r>
            <a:r>
              <a:rPr lang="en-US" sz="2200" b="0" i="0" u="none" strike="noStrike" cap="none" dirty="0">
                <a:solidFill>
                  <a:schemeClr val="dk1"/>
                </a:solidFill>
                <a:latin typeface="Century Gothic"/>
                <a:ea typeface="Century Gothic"/>
                <a:cs typeface="Century Gothic"/>
                <a:sym typeface="Century Gothic"/>
              </a:rPr>
              <a:t>Project Video check-in</a:t>
            </a:r>
            <a:endParaRPr dirty="0"/>
          </a:p>
        </p:txBody>
      </p:sp>
      <p:sp>
        <p:nvSpPr>
          <p:cNvPr id="12" name="Google Shape;184;p18"/>
          <p:cNvSpPr txBox="1"/>
          <p:nvPr/>
        </p:nvSpPr>
        <p:spPr>
          <a:xfrm>
            <a:off x="553424" y="5291301"/>
            <a:ext cx="384195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3E96A8"/>
                </a:solidFill>
                <a:latin typeface="Century Gothic"/>
                <a:ea typeface="Century Gothic"/>
                <a:cs typeface="Century Gothic"/>
                <a:sym typeface="Century Gothic"/>
              </a:rPr>
              <a:t>*Preparation pays off</a:t>
            </a:r>
            <a:endParaRPr sz="2800" b="1">
              <a:solidFill>
                <a:srgbClr val="3E96A8"/>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1274089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91;p19"/>
          <p:cNvPicPr preferRelativeResize="0"/>
          <p:nvPr/>
        </p:nvPicPr>
        <p:blipFill rotWithShape="1">
          <a:blip r:embed="rId2">
            <a:alphaModFix/>
          </a:blip>
          <a:srcRect r="58385"/>
          <a:stretch/>
        </p:blipFill>
        <p:spPr>
          <a:xfrm>
            <a:off x="5144131" y="1344979"/>
            <a:ext cx="6644485" cy="5513021"/>
          </a:xfrm>
          <a:prstGeom prst="rect">
            <a:avLst/>
          </a:prstGeom>
          <a:noFill/>
          <a:ln>
            <a:noFill/>
          </a:ln>
        </p:spPr>
      </p:pic>
      <p:sp>
        <p:nvSpPr>
          <p:cNvPr id="3" name="Slide Number Placeholder 2"/>
          <p:cNvSpPr>
            <a:spLocks noGrp="1"/>
          </p:cNvSpPr>
          <p:nvPr>
            <p:ph type="sldNum" sz="quarter" idx="33"/>
          </p:nvPr>
        </p:nvSpPr>
        <p:spPr/>
        <p:txBody>
          <a:bodyPr/>
          <a:lstStyle/>
          <a:p>
            <a:fld id="{19B51A1E-902D-48AF-9020-955120F399B6}" type="slidenum">
              <a:rPr lang="en-ZA" smtClean="0"/>
              <a:pPr/>
              <a:t>28</a:t>
            </a:fld>
            <a:endParaRPr lang="en-ZA" dirty="0"/>
          </a:p>
        </p:txBody>
      </p:sp>
      <p:sp>
        <p:nvSpPr>
          <p:cNvPr id="8" name="Google Shape;189;p19"/>
          <p:cNvSpPr txBox="1">
            <a:spLocks noGrp="1"/>
          </p:cNvSpPr>
          <p:nvPr>
            <p:ph type="title"/>
          </p:nvPr>
        </p:nvSpPr>
        <p:spPr>
          <a:xfrm>
            <a:off x="85270" y="173672"/>
            <a:ext cx="7892793" cy="914800"/>
          </a:xfrm>
          <a:prstGeom prst="rect">
            <a:avLst/>
          </a:prstGeom>
          <a:noFill/>
          <a:ln>
            <a:noFill/>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rgbClr val="13416C"/>
              </a:buClr>
              <a:buSzPts val="3200"/>
              <a:buFont typeface="Century Gothic"/>
              <a:buNone/>
            </a:pPr>
            <a:r>
              <a:rPr lang="en-US" sz="3200" b="0" i="0" u="none" strike="noStrike" cap="none" dirty="0">
                <a:solidFill>
                  <a:srgbClr val="13416C"/>
                </a:solidFill>
                <a:latin typeface="Century Gothic"/>
                <a:ea typeface="Century Gothic"/>
                <a:cs typeface="Century Gothic"/>
                <a:sym typeface="Century Gothic"/>
              </a:rPr>
              <a:t>Project Video Transcript</a:t>
            </a:r>
            <a:endParaRPr sz="3200" b="0" i="0" u="none" strike="noStrike" cap="none" dirty="0">
              <a:solidFill>
                <a:srgbClr val="13416C"/>
              </a:solidFill>
              <a:latin typeface="Century Gothic"/>
              <a:ea typeface="Century Gothic"/>
              <a:cs typeface="Century Gothic"/>
              <a:sym typeface="Century Gothic"/>
            </a:endParaRPr>
          </a:p>
        </p:txBody>
      </p:sp>
      <p:sp>
        <p:nvSpPr>
          <p:cNvPr id="9" name="Google Shape;190;p19"/>
          <p:cNvSpPr txBox="1">
            <a:spLocks noGrp="1"/>
          </p:cNvSpPr>
          <p:nvPr>
            <p:ph type="body" idx="1"/>
          </p:nvPr>
        </p:nvSpPr>
        <p:spPr>
          <a:xfrm>
            <a:off x="343130" y="1547186"/>
            <a:ext cx="4801001" cy="4323307"/>
          </a:xfrm>
          <a:prstGeom prst="rect">
            <a:avLst/>
          </a:prstGeom>
          <a:noFill/>
          <a:ln>
            <a:noFill/>
          </a:ln>
        </p:spPr>
        <p:txBody>
          <a:bodyPr spcFirstLastPara="1" wrap="square" lIns="121900" tIns="121900" rIns="121900" bIns="121900" anchor="t" anchorCtr="0">
            <a:noAutofit/>
          </a:bodyPr>
          <a:lstStyle/>
          <a:p>
            <a:pPr marL="228600" marR="0" lvl="0" indent="-228600" algn="l" rtl="0">
              <a:lnSpc>
                <a:spcPct val="100000"/>
              </a:lnSpc>
              <a:spcBef>
                <a:spcPts val="0"/>
              </a:spcBef>
              <a:spcAft>
                <a:spcPts val="0"/>
              </a:spcAft>
              <a:buClr>
                <a:schemeClr val="dk1"/>
              </a:buClr>
              <a:buSzPts val="2667"/>
              <a:buFont typeface="Arial"/>
              <a:buNone/>
            </a:pPr>
            <a:r>
              <a:rPr lang="en-US" sz="2667" b="1" i="0" u="none" strike="noStrike" cap="none" dirty="0">
                <a:solidFill>
                  <a:schemeClr val="dk1"/>
                </a:solidFill>
                <a:latin typeface="Century Gothic"/>
                <a:ea typeface="Century Gothic"/>
                <a:cs typeface="Century Gothic"/>
                <a:sym typeface="Century Gothic"/>
              </a:rPr>
              <a:t>Word for Word</a:t>
            </a:r>
            <a:endParaRPr sz="2667" b="1" i="0" u="none" strike="noStrike" cap="none" dirty="0">
              <a:solidFill>
                <a:schemeClr val="dk1"/>
              </a:solidFill>
              <a:latin typeface="Century Gothic"/>
              <a:ea typeface="Century Gothic"/>
              <a:cs typeface="Century Gothic"/>
              <a:sym typeface="Century Gothic"/>
            </a:endParaRPr>
          </a:p>
          <a:p>
            <a:pPr marL="457189" marR="0" lvl="1" indent="-457189" algn="l" rtl="0">
              <a:lnSpc>
                <a:spcPct val="100000"/>
              </a:lnSpc>
              <a:spcBef>
                <a:spcPts val="800"/>
              </a:spcBef>
              <a:spcAft>
                <a:spcPts val="0"/>
              </a:spcAft>
              <a:buClr>
                <a:schemeClr val="dk1"/>
              </a:buClr>
              <a:buSzPts val="2000"/>
              <a:buFont typeface="Arial"/>
              <a:buChar char="•"/>
            </a:pPr>
            <a:r>
              <a:rPr lang="en-US" sz="2000" b="0" i="0" u="none" strike="noStrike" cap="none" dirty="0">
                <a:solidFill>
                  <a:schemeClr val="dk1"/>
                </a:solidFill>
                <a:latin typeface="Century Gothic"/>
                <a:ea typeface="Century Gothic"/>
                <a:cs typeface="Century Gothic"/>
                <a:sym typeface="Century Gothic"/>
              </a:rPr>
              <a:t>Detailed script of your project video; uploaded with the final version as a </a:t>
            </a:r>
            <a:r>
              <a:rPr lang="en-US" sz="2000" b="1" i="0" u="none" strike="noStrike" cap="none" dirty="0">
                <a:solidFill>
                  <a:schemeClr val="dk1"/>
                </a:solidFill>
                <a:latin typeface="Century Gothic"/>
                <a:ea typeface="Century Gothic"/>
                <a:cs typeface="Century Gothic"/>
                <a:sym typeface="Century Gothic"/>
              </a:rPr>
              <a:t>.txt</a:t>
            </a:r>
            <a:r>
              <a:rPr lang="en-US" sz="2000" b="0" i="0" u="none" strike="noStrike" cap="none" dirty="0">
                <a:solidFill>
                  <a:schemeClr val="dk1"/>
                </a:solidFill>
                <a:latin typeface="Century Gothic"/>
                <a:ea typeface="Century Gothic"/>
                <a:cs typeface="Century Gothic"/>
                <a:sym typeface="Century Gothic"/>
              </a:rPr>
              <a:t> file</a:t>
            </a:r>
            <a:endParaRPr sz="2000" b="0" i="0" u="none" strike="noStrike" cap="none" dirty="0">
              <a:solidFill>
                <a:schemeClr val="dk1"/>
              </a:solidFill>
              <a:latin typeface="Century Gothic"/>
              <a:ea typeface="Century Gothic"/>
              <a:cs typeface="Century Gothic"/>
              <a:sym typeface="Century Gothic"/>
            </a:endParaRPr>
          </a:p>
          <a:p>
            <a:pPr marL="457189" marR="0" lvl="1" indent="-457189" algn="l" rtl="0">
              <a:lnSpc>
                <a:spcPct val="100000"/>
              </a:lnSpc>
              <a:spcBef>
                <a:spcPts val="800"/>
              </a:spcBef>
              <a:spcAft>
                <a:spcPts val="0"/>
              </a:spcAft>
              <a:buClr>
                <a:schemeClr val="dk1"/>
              </a:buClr>
              <a:buSzPts val="2000"/>
              <a:buFont typeface="Arial"/>
              <a:buChar char="•"/>
            </a:pPr>
            <a:r>
              <a:rPr lang="en-US" sz="2000" b="0" i="0" u="none" strike="noStrike" cap="none" dirty="0">
                <a:solidFill>
                  <a:schemeClr val="dk1"/>
                </a:solidFill>
                <a:latin typeface="Century Gothic"/>
                <a:ea typeface="Century Gothic"/>
                <a:cs typeface="Century Gothic"/>
                <a:sym typeface="Century Gothic"/>
              </a:rPr>
              <a:t>This document should match the speech in your video </a:t>
            </a:r>
            <a:r>
              <a:rPr lang="en-US" sz="2000" b="0" i="1" u="none" strike="noStrike" cap="none" dirty="0">
                <a:solidFill>
                  <a:schemeClr val="dk1"/>
                </a:solidFill>
                <a:latin typeface="Century Gothic"/>
                <a:ea typeface="Century Gothic"/>
                <a:cs typeface="Century Gothic"/>
                <a:sym typeface="Century Gothic"/>
              </a:rPr>
              <a:t>word for word</a:t>
            </a:r>
            <a:endParaRPr sz="2000" b="0" i="0" u="none" strike="noStrike" cap="none" dirty="0">
              <a:solidFill>
                <a:schemeClr val="dk1"/>
              </a:solidFill>
              <a:latin typeface="Century Gothic"/>
              <a:ea typeface="Century Gothic"/>
              <a:cs typeface="Century Gothic"/>
              <a:sym typeface="Century Gothic"/>
            </a:endParaRPr>
          </a:p>
          <a:p>
            <a:pPr marL="457189" marR="0" lvl="2" indent="-457189" algn="l" rtl="0">
              <a:lnSpc>
                <a:spcPct val="100000"/>
              </a:lnSpc>
              <a:spcBef>
                <a:spcPts val="800"/>
              </a:spcBef>
              <a:spcAft>
                <a:spcPts val="0"/>
              </a:spcAft>
              <a:buClr>
                <a:schemeClr val="dk1"/>
              </a:buClr>
              <a:buSzPts val="2000"/>
              <a:buFont typeface="Arial"/>
              <a:buChar char="•"/>
            </a:pPr>
            <a:r>
              <a:rPr lang="en-US" sz="2000" b="0" i="0" u="none" strike="noStrike" cap="none" dirty="0">
                <a:solidFill>
                  <a:schemeClr val="dk1"/>
                </a:solidFill>
                <a:latin typeface="Century Gothic"/>
                <a:ea typeface="Century Gothic"/>
                <a:cs typeface="Century Gothic"/>
                <a:sym typeface="Century Gothic"/>
              </a:rPr>
              <a:t>Templates can be found in your node folder in your node’s Google Drive folder or on the </a:t>
            </a:r>
            <a:r>
              <a:rPr lang="en-US" sz="2000" b="0" i="0" u="sng" strike="noStrike" cap="none" dirty="0">
                <a:solidFill>
                  <a:schemeClr val="hlink"/>
                </a:solidFill>
                <a:latin typeface="Century Gothic"/>
                <a:ea typeface="Century Gothic"/>
                <a:cs typeface="Century Gothic"/>
                <a:sym typeface="Century Gothic"/>
                <a:hlinkClick r:id="rId3"/>
              </a:rPr>
              <a:t>Project Video page</a:t>
            </a:r>
            <a:r>
              <a:rPr lang="en-US" sz="2000" b="0" i="0" u="none" strike="noStrike" cap="none" dirty="0">
                <a:solidFill>
                  <a:schemeClr val="dk1"/>
                </a:solidFill>
                <a:latin typeface="Century Gothic"/>
                <a:ea typeface="Century Gothic"/>
                <a:cs typeface="Century Gothic"/>
                <a:sym typeface="Century Gothic"/>
              </a:rPr>
              <a:t> on </a:t>
            </a:r>
            <a:r>
              <a:rPr lang="en-US" sz="2000" b="0" i="0" u="none" strike="noStrike" cap="none" dirty="0" err="1">
                <a:solidFill>
                  <a:schemeClr val="dk1"/>
                </a:solidFill>
                <a:latin typeface="Century Gothic"/>
                <a:ea typeface="Century Gothic"/>
                <a:cs typeface="Century Gothic"/>
                <a:sym typeface="Century Gothic"/>
              </a:rPr>
              <a:t>DEVELOPedia</a:t>
            </a:r>
            <a:endParaRPr sz="2000" b="0" i="0" u="none" strike="noStrike" cap="none"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460298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29</a:t>
            </a:fld>
            <a:endParaRPr lang="en-ZA" dirty="0"/>
          </a:p>
        </p:txBody>
      </p:sp>
      <p:sp>
        <p:nvSpPr>
          <p:cNvPr id="8" name="Google Shape;198;p20"/>
          <p:cNvSpPr txBox="1">
            <a:spLocks noGrp="1"/>
          </p:cNvSpPr>
          <p:nvPr>
            <p:ph type="title"/>
          </p:nvPr>
        </p:nvSpPr>
        <p:spPr>
          <a:xfrm>
            <a:off x="838200" y="365125"/>
            <a:ext cx="10515600" cy="61382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3416C"/>
              </a:buClr>
              <a:buSzPts val="3200"/>
              <a:buFont typeface="Century Gothic"/>
              <a:buNone/>
            </a:pPr>
            <a:r>
              <a:rPr lang="en-US" sz="3200" b="0" i="0" u="none" strike="noStrike" cap="none">
                <a:solidFill>
                  <a:srgbClr val="13416C"/>
                </a:solidFill>
                <a:latin typeface="Century Gothic"/>
                <a:ea typeface="Century Gothic"/>
                <a:cs typeface="Century Gothic"/>
                <a:sym typeface="Century Gothic"/>
              </a:rPr>
              <a:t>Citation Log</a:t>
            </a:r>
            <a:endParaRPr sz="3200" b="0" i="0" u="none" strike="noStrike" cap="none">
              <a:solidFill>
                <a:srgbClr val="13416C"/>
              </a:solidFill>
              <a:latin typeface="Century Gothic"/>
              <a:ea typeface="Century Gothic"/>
              <a:cs typeface="Century Gothic"/>
              <a:sym typeface="Century Gothic"/>
            </a:endParaRPr>
          </a:p>
        </p:txBody>
      </p:sp>
      <p:sp>
        <p:nvSpPr>
          <p:cNvPr id="9" name="Google Shape;199;p20"/>
          <p:cNvSpPr txBox="1">
            <a:spLocks noGrp="1"/>
          </p:cNvSpPr>
          <p:nvPr>
            <p:ph type="body" idx="1"/>
          </p:nvPr>
        </p:nvSpPr>
        <p:spPr>
          <a:xfrm>
            <a:off x="838200" y="1232016"/>
            <a:ext cx="11274872" cy="1729583"/>
          </a:xfrm>
          <a:prstGeom prst="rect">
            <a:avLst/>
          </a:prstGeom>
          <a:noFill/>
          <a:ln>
            <a:noFill/>
          </a:ln>
        </p:spPr>
        <p:txBody>
          <a:bodyPr spcFirstLastPara="1" wrap="square" lIns="91425" tIns="45700" rIns="91425" bIns="45700" anchor="t" anchorCtr="0">
            <a:noAutofit/>
          </a:bodyPr>
          <a:lstStyle/>
          <a:p>
            <a:pPr marL="228600" marR="0" lvl="0" indent="-228600" algn="l" rtl="0">
              <a:lnSpc>
                <a:spcPct val="70000"/>
              </a:lnSpc>
              <a:spcBef>
                <a:spcPts val="0"/>
              </a:spcBef>
              <a:spcAft>
                <a:spcPts val="0"/>
              </a:spcAft>
              <a:buClr>
                <a:schemeClr val="dk1"/>
              </a:buClr>
              <a:buSzPts val="2040"/>
              <a:buFont typeface="Arial"/>
              <a:buChar char="•"/>
            </a:pPr>
            <a:r>
              <a:rPr lang="en-US" sz="2040" b="0" i="0" u="none" strike="noStrike" cap="none" dirty="0">
                <a:solidFill>
                  <a:schemeClr val="dk1"/>
                </a:solidFill>
                <a:latin typeface="Century Gothic"/>
                <a:ea typeface="Century Gothic"/>
                <a:cs typeface="Century Gothic"/>
                <a:sym typeface="Century Gothic"/>
              </a:rPr>
              <a:t>Will help minimize</a:t>
            </a:r>
            <a:r>
              <a:rPr lang="en-US" sz="2040" b="0" i="1" u="none" strike="noStrike" cap="none" dirty="0">
                <a:solidFill>
                  <a:schemeClr val="dk1"/>
                </a:solidFill>
                <a:latin typeface="Century Gothic"/>
                <a:ea typeface="Century Gothic"/>
                <a:cs typeface="Century Gothic"/>
                <a:sym typeface="Century Gothic"/>
              </a:rPr>
              <a:t> </a:t>
            </a:r>
            <a:r>
              <a:rPr lang="en-US" sz="2040" b="0" i="0" u="none" strike="noStrike" cap="none" dirty="0">
                <a:solidFill>
                  <a:schemeClr val="dk1"/>
                </a:solidFill>
                <a:latin typeface="Century Gothic"/>
                <a:ea typeface="Century Gothic"/>
                <a:cs typeface="Century Gothic"/>
                <a:sym typeface="Century Gothic"/>
              </a:rPr>
              <a:t>the amount of citations displayed.</a:t>
            </a:r>
            <a:endParaRPr dirty="0"/>
          </a:p>
          <a:p>
            <a:pPr marL="228600" marR="0" lvl="0" indent="-228600" algn="l" rtl="0">
              <a:lnSpc>
                <a:spcPct val="70000"/>
              </a:lnSpc>
              <a:spcBef>
                <a:spcPts val="1000"/>
              </a:spcBef>
              <a:spcAft>
                <a:spcPts val="0"/>
              </a:spcAft>
              <a:buClr>
                <a:schemeClr val="dk1"/>
              </a:buClr>
              <a:buSzPts val="2040"/>
              <a:buFont typeface="Arial"/>
              <a:buChar char="•"/>
            </a:pPr>
            <a:r>
              <a:rPr lang="en-US" sz="2040" b="0" i="0" u="none" strike="noStrike" cap="none" dirty="0">
                <a:solidFill>
                  <a:schemeClr val="dk1"/>
                </a:solidFill>
                <a:latin typeface="Century Gothic"/>
                <a:ea typeface="Century Gothic"/>
                <a:cs typeface="Century Gothic"/>
                <a:sym typeface="Century Gothic"/>
              </a:rPr>
              <a:t>A great organizational tool.</a:t>
            </a:r>
            <a:endParaRPr dirty="0"/>
          </a:p>
          <a:p>
            <a:pPr marL="228600" marR="0" lvl="0" indent="-228600" algn="l" rtl="0">
              <a:lnSpc>
                <a:spcPct val="70000"/>
              </a:lnSpc>
              <a:spcBef>
                <a:spcPts val="1000"/>
              </a:spcBef>
              <a:spcAft>
                <a:spcPts val="0"/>
              </a:spcAft>
              <a:buClr>
                <a:schemeClr val="dk1"/>
              </a:buClr>
              <a:buSzPts val="2040"/>
              <a:buFont typeface="Arial"/>
              <a:buChar char="•"/>
            </a:pPr>
            <a:r>
              <a:rPr lang="en-US" sz="2040" b="0" i="0" u="none" strike="noStrike" cap="none" dirty="0" err="1">
                <a:solidFill>
                  <a:schemeClr val="dk1"/>
                </a:solidFill>
                <a:latin typeface="Century Gothic"/>
                <a:ea typeface="Century Gothic"/>
                <a:cs typeface="Century Gothic"/>
                <a:sym typeface="Century Gothic"/>
              </a:rPr>
              <a:t>Comm</a:t>
            </a:r>
            <a:r>
              <a:rPr lang="en-US" sz="2040" b="0" i="0" u="none" strike="noStrike" cap="none" dirty="0">
                <a:solidFill>
                  <a:schemeClr val="dk1"/>
                </a:solidFill>
                <a:latin typeface="Century Gothic"/>
                <a:ea typeface="Century Gothic"/>
                <a:cs typeface="Century Gothic"/>
                <a:sym typeface="Century Gothic"/>
              </a:rPr>
              <a:t> Team has to check all sources.</a:t>
            </a:r>
            <a:endParaRPr dirty="0"/>
          </a:p>
          <a:p>
            <a:pPr marL="228600" marR="0" lvl="0" indent="-228600" algn="l" rtl="0">
              <a:lnSpc>
                <a:spcPct val="70000"/>
              </a:lnSpc>
              <a:spcBef>
                <a:spcPts val="1000"/>
              </a:spcBef>
              <a:spcAft>
                <a:spcPts val="0"/>
              </a:spcAft>
              <a:buClr>
                <a:schemeClr val="dk1"/>
              </a:buClr>
              <a:buSzPts val="2040"/>
              <a:buFont typeface="Arial"/>
              <a:buChar char="•"/>
            </a:pPr>
            <a:r>
              <a:rPr lang="en-US" sz="2040" b="0" i="0" u="none" strike="noStrike" cap="none" dirty="0">
                <a:solidFill>
                  <a:schemeClr val="dk1"/>
                </a:solidFill>
                <a:latin typeface="Century Gothic"/>
                <a:ea typeface="Century Gothic"/>
                <a:cs typeface="Century Gothic"/>
                <a:sym typeface="Century Gothic"/>
              </a:rPr>
              <a:t>Keep track of everything you download!</a:t>
            </a:r>
            <a:endParaRPr dirty="0"/>
          </a:p>
          <a:p>
            <a:pPr marL="228600" marR="0" lvl="0" indent="-228600" algn="l" rtl="0">
              <a:lnSpc>
                <a:spcPct val="70000"/>
              </a:lnSpc>
              <a:spcBef>
                <a:spcPts val="1000"/>
              </a:spcBef>
              <a:spcAft>
                <a:spcPts val="0"/>
              </a:spcAft>
              <a:buClr>
                <a:schemeClr val="dk1"/>
              </a:buClr>
              <a:buSzPts val="2040"/>
              <a:buFont typeface="Arial"/>
              <a:buChar char="•"/>
            </a:pPr>
            <a:r>
              <a:rPr lang="en-US" sz="2040" b="0" i="0" u="none" strike="noStrike" cap="none" dirty="0">
                <a:solidFill>
                  <a:schemeClr val="dk1"/>
                </a:solidFill>
                <a:latin typeface="Century Gothic"/>
                <a:ea typeface="Century Gothic"/>
                <a:cs typeface="Century Gothic"/>
                <a:sym typeface="Century Gothic"/>
              </a:rPr>
              <a:t>This form will also be used to provide you with feedback.</a:t>
            </a:r>
            <a:endParaRPr sz="2040" b="0" i="0" u="none" strike="noStrike" cap="none" dirty="0">
              <a:solidFill>
                <a:schemeClr val="dk1"/>
              </a:solidFill>
              <a:latin typeface="Century Gothic"/>
              <a:ea typeface="Century Gothic"/>
              <a:cs typeface="Century Gothic"/>
              <a:sym typeface="Century Gothic"/>
            </a:endParaRPr>
          </a:p>
        </p:txBody>
      </p:sp>
      <p:pic>
        <p:nvPicPr>
          <p:cNvPr id="10" name="Google Shape;200;p20"/>
          <p:cNvPicPr preferRelativeResize="0"/>
          <p:nvPr/>
        </p:nvPicPr>
        <p:blipFill rotWithShape="1">
          <a:blip r:embed="rId2">
            <a:alphaModFix/>
          </a:blip>
          <a:srcRect t="26604"/>
          <a:stretch/>
        </p:blipFill>
        <p:spPr>
          <a:xfrm>
            <a:off x="838200" y="3135379"/>
            <a:ext cx="10953750" cy="2592650"/>
          </a:xfrm>
          <a:prstGeom prst="rect">
            <a:avLst/>
          </a:prstGeom>
          <a:noFill/>
          <a:ln>
            <a:no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1824051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2FD3342-E198-5348-9EE9-579E8FFF9DD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481149" y="2225040"/>
            <a:ext cx="4613571" cy="3930960"/>
          </a:xfrm>
        </p:spPr>
      </p:pic>
      <p:sp>
        <p:nvSpPr>
          <p:cNvPr id="15" name="Freeform 5" descr="Hollow image accent">
            <a:extLst>
              <a:ext uri="{FF2B5EF4-FFF2-40B4-BE49-F238E27FC236}">
                <a16:creationId xmlns:a16="http://schemas.microsoft.com/office/drawing/2014/main" id="{764DA446-807B-4C83-BB5A-59E3FABC93F3}"/>
              </a:ext>
              <a:ext uri="{C183D7F6-B498-43B3-948B-1728B52AA6E4}">
                <adec:decorative xmlns=""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6" name="Freeform 5" descr="Solid image accent">
            <a:extLst>
              <a:ext uri="{FF2B5EF4-FFF2-40B4-BE49-F238E27FC236}">
                <a16:creationId xmlns:a16="http://schemas.microsoft.com/office/drawing/2014/main" id="{F28CDBF8-0191-43F9-98FE-B98B08813979}"/>
              </a:ext>
              <a:ext uri="{C183D7F6-B498-43B3-948B-1728B52AA6E4}">
                <adec:decorative xmlns="" xmlns:adec="http://schemas.microsoft.com/office/drawing/2017/decorative" val="1"/>
              </a:ext>
            </a:extLst>
          </p:cNvPr>
          <p:cNvSpPr>
            <a:spLocks noChangeAspect="1"/>
          </p:cNvSpPr>
          <p:nvPr/>
        </p:nvSpPr>
        <p:spPr bwMode="auto">
          <a:xfrm>
            <a:off x="7459030" y="2460298"/>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ZA" smtClean="0"/>
              <a:pPr/>
              <a:t>3</a:t>
            </a:fld>
            <a:endParaRPr lang="en-ZA" dirty="0"/>
          </a:p>
        </p:txBody>
      </p:sp>
      <p:sp>
        <p:nvSpPr>
          <p:cNvPr id="11" name="Google Shape;143;p15"/>
          <p:cNvSpPr txBox="1">
            <a:spLocks/>
          </p:cNvSpPr>
          <p:nvPr/>
        </p:nvSpPr>
        <p:spPr>
          <a:xfrm>
            <a:off x="431801" y="598878"/>
            <a:ext cx="10515600" cy="61382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spcBef>
                <a:spcPts val="0"/>
              </a:spcBef>
              <a:buClr>
                <a:srgbClr val="13416C"/>
              </a:buClr>
              <a:buSzPts val="3200"/>
              <a:buFont typeface="Century Gothic"/>
              <a:buNone/>
            </a:pPr>
            <a:r>
              <a:rPr lang="en-US" smtClean="0">
                <a:solidFill>
                  <a:srgbClr val="13416C"/>
                </a:solidFill>
                <a:latin typeface="Century Gothic"/>
                <a:ea typeface="Century Gothic"/>
                <a:cs typeface="Century Gothic"/>
                <a:sym typeface="Century Gothic"/>
              </a:rPr>
              <a:t>The Project Video – Why?</a:t>
            </a:r>
            <a:endParaRPr lang="en-US">
              <a:solidFill>
                <a:srgbClr val="13416C"/>
              </a:solidFill>
              <a:latin typeface="Century Gothic"/>
              <a:ea typeface="Century Gothic"/>
              <a:cs typeface="Century Gothic"/>
              <a:sym typeface="Century Gothic"/>
            </a:endParaRPr>
          </a:p>
        </p:txBody>
      </p:sp>
      <p:sp>
        <p:nvSpPr>
          <p:cNvPr id="12" name="Google Shape;144;p15"/>
          <p:cNvSpPr txBox="1"/>
          <p:nvPr/>
        </p:nvSpPr>
        <p:spPr>
          <a:xfrm>
            <a:off x="419555" y="1495815"/>
            <a:ext cx="5481777" cy="3710856"/>
          </a:xfrm>
          <a:prstGeom prst="rect">
            <a:avLst/>
          </a:prstGeom>
          <a:noFill/>
          <a:ln>
            <a:noFill/>
          </a:ln>
        </p:spPr>
        <p:txBody>
          <a:bodyPr spcFirstLastPara="1" wrap="square" lIns="121900" tIns="121900" rIns="121900" bIns="121900" anchor="t" anchorCtr="0">
            <a:noAutofit/>
          </a:bodyPr>
          <a:lstStyle/>
          <a:p>
            <a:pPr marL="0" marR="0" lvl="1" indent="0" algn="l" rtl="0">
              <a:lnSpc>
                <a:spcPct val="100000"/>
              </a:lnSpc>
              <a:spcBef>
                <a:spcPts val="0"/>
              </a:spcBef>
              <a:spcAft>
                <a:spcPts val="0"/>
              </a:spcAft>
              <a:buClr>
                <a:schemeClr val="dk1"/>
              </a:buClr>
              <a:buSzPts val="2200"/>
              <a:buFont typeface="Roboto"/>
              <a:buNone/>
            </a:pPr>
            <a:r>
              <a:rPr lang="en-US" sz="2200" b="0" i="0" u="none" strike="noStrike" cap="none" dirty="0">
                <a:solidFill>
                  <a:schemeClr val="dk1"/>
                </a:solidFill>
                <a:latin typeface="Century Gothic"/>
                <a:ea typeface="Century Gothic"/>
                <a:cs typeface="Century Gothic"/>
                <a:sym typeface="Century Gothic"/>
              </a:rPr>
              <a:t>The Project Video, or VPS (Virtual Poster Session), is your most externally-facing deliverable. This is your chance to </a:t>
            </a:r>
            <a:r>
              <a:rPr lang="en-US" sz="2200" b="0" i="0" u="none" strike="noStrike" cap="none" dirty="0" smtClean="0">
                <a:solidFill>
                  <a:schemeClr val="dk1"/>
                </a:solidFill>
                <a:latin typeface="Century Gothic"/>
                <a:ea typeface="Century Gothic"/>
                <a:cs typeface="Century Gothic"/>
                <a:sym typeface="Century Gothic"/>
              </a:rPr>
              <a:t>tell your project’s story!</a:t>
            </a:r>
            <a:endParaRPr sz="2200" b="0" i="0" u="none" strike="noStrike" cap="none" dirty="0">
              <a:solidFill>
                <a:schemeClr val="dk1"/>
              </a:solidFill>
              <a:latin typeface="Century Gothic"/>
              <a:ea typeface="Century Gothic"/>
              <a:cs typeface="Century Gothic"/>
              <a:sym typeface="Century Gothic"/>
            </a:endParaRPr>
          </a:p>
          <a:p>
            <a:pPr marL="380990" marR="0" lvl="1" indent="-380990" algn="l" rtl="0">
              <a:lnSpc>
                <a:spcPct val="100000"/>
              </a:lnSpc>
              <a:spcBef>
                <a:spcPts val="800"/>
              </a:spcBef>
              <a:spcAft>
                <a:spcPts val="0"/>
              </a:spcAft>
              <a:buClr>
                <a:schemeClr val="dk1"/>
              </a:buClr>
              <a:buSzPts val="2200"/>
              <a:buFont typeface="Arial"/>
              <a:buChar char="•"/>
            </a:pPr>
            <a:r>
              <a:rPr lang="en-US" sz="2200" b="0" i="0" u="none" strike="noStrike" cap="none" dirty="0">
                <a:solidFill>
                  <a:schemeClr val="dk1"/>
                </a:solidFill>
                <a:latin typeface="Century Gothic"/>
                <a:ea typeface="Century Gothic"/>
                <a:cs typeface="Century Gothic"/>
                <a:sym typeface="Century Gothic"/>
              </a:rPr>
              <a:t>Communicates your work to society as a whole</a:t>
            </a:r>
            <a:endParaRPr sz="2200" b="0" i="0" u="none" strike="noStrike" cap="none" dirty="0">
              <a:solidFill>
                <a:schemeClr val="dk1"/>
              </a:solidFill>
              <a:latin typeface="Century Gothic"/>
              <a:ea typeface="Century Gothic"/>
              <a:cs typeface="Century Gothic"/>
              <a:sym typeface="Century Gothic"/>
            </a:endParaRPr>
          </a:p>
          <a:p>
            <a:pPr marL="380990" marR="0" lvl="2" indent="-380990" algn="l" rtl="0">
              <a:lnSpc>
                <a:spcPct val="100000"/>
              </a:lnSpc>
              <a:spcBef>
                <a:spcPts val="800"/>
              </a:spcBef>
              <a:spcAft>
                <a:spcPts val="0"/>
              </a:spcAft>
              <a:buClr>
                <a:schemeClr val="dk1"/>
              </a:buClr>
              <a:buSzPts val="2200"/>
              <a:buFont typeface="Arial"/>
              <a:buChar char="•"/>
            </a:pPr>
            <a:r>
              <a:rPr lang="en-US" sz="2200" b="0" i="0" u="none" strike="noStrike" cap="none" dirty="0">
                <a:solidFill>
                  <a:schemeClr val="dk1"/>
                </a:solidFill>
                <a:latin typeface="Century Gothic"/>
                <a:ea typeface="Century Gothic"/>
                <a:cs typeface="Century Gothic"/>
                <a:sym typeface="Century Gothic"/>
              </a:rPr>
              <a:t>Posted in many different venues (</a:t>
            </a:r>
            <a:r>
              <a:rPr lang="en-US" sz="2200" b="0" i="0" u="none" strike="noStrike" cap="none" dirty="0" err="1">
                <a:solidFill>
                  <a:schemeClr val="dk1"/>
                </a:solidFill>
                <a:latin typeface="Century Gothic"/>
                <a:ea typeface="Century Gothic"/>
                <a:cs typeface="Century Gothic"/>
                <a:sym typeface="Century Gothic"/>
              </a:rPr>
              <a:t>DEVELOPedia</a:t>
            </a:r>
            <a:r>
              <a:rPr lang="en-US" sz="2200" b="0" i="0" u="none" strike="noStrike" cap="none" dirty="0">
                <a:solidFill>
                  <a:schemeClr val="dk1"/>
                </a:solidFill>
                <a:latin typeface="Century Gothic"/>
                <a:ea typeface="Century Gothic"/>
                <a:cs typeface="Century Gothic"/>
                <a:sym typeface="Century Gothic"/>
              </a:rPr>
              <a:t>, Facebook, YouTube, etc.)</a:t>
            </a:r>
            <a:endParaRPr sz="2400" b="1" i="0" u="none" strike="noStrike" cap="none" dirty="0">
              <a:solidFill>
                <a:schemeClr val="dk1"/>
              </a:solidFill>
              <a:latin typeface="Century Gothic"/>
              <a:ea typeface="Century Gothic"/>
              <a:cs typeface="Century Gothic"/>
              <a:sym typeface="Century Gothic"/>
            </a:endParaRPr>
          </a:p>
        </p:txBody>
      </p:sp>
      <p:sp>
        <p:nvSpPr>
          <p:cNvPr id="13" name="Google Shape;145;p15"/>
          <p:cNvSpPr txBox="1"/>
          <p:nvPr/>
        </p:nvSpPr>
        <p:spPr>
          <a:xfrm>
            <a:off x="8048010" y="617967"/>
            <a:ext cx="3911818" cy="1236813"/>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3E96A8"/>
              </a:buClr>
              <a:buSzPts val="2133"/>
              <a:buFont typeface="Arial"/>
              <a:buNone/>
            </a:pPr>
            <a:r>
              <a:rPr lang="en-US" sz="2133" b="1" dirty="0">
                <a:solidFill>
                  <a:srgbClr val="3E96A8"/>
                </a:solidFill>
                <a:latin typeface="Century Gothic"/>
                <a:ea typeface="Century Gothic"/>
                <a:cs typeface="Century Gothic"/>
                <a:sym typeface="Century Gothic"/>
              </a:rPr>
              <a:t>“If nobody knows what you’ve done, your work is only half finished” </a:t>
            </a:r>
            <a:endParaRPr sz="2133" b="1" dirty="0">
              <a:solidFill>
                <a:srgbClr val="3E96A8"/>
              </a:solidFill>
              <a:latin typeface="Century Gothic"/>
              <a:ea typeface="Century Gothic"/>
              <a:cs typeface="Century Gothic"/>
              <a:sym typeface="Century Gothic"/>
            </a:endParaRPr>
          </a:p>
        </p:txBody>
      </p:sp>
      <p:pic>
        <p:nvPicPr>
          <p:cNvPr id="17" name="Google Shape;146;p15"/>
          <p:cNvPicPr preferRelativeResize="0"/>
          <p:nvPr/>
        </p:nvPicPr>
        <p:blipFill rotWithShape="1">
          <a:blip r:embed="rId3">
            <a:alphaModFix/>
          </a:blip>
          <a:srcRect l="16034" t="16965" r="15742" b="15931"/>
          <a:stretch/>
        </p:blipFill>
        <p:spPr>
          <a:xfrm>
            <a:off x="4159465" y="5451566"/>
            <a:ext cx="1162050" cy="1143000"/>
          </a:xfrm>
          <a:prstGeom prst="rect">
            <a:avLst/>
          </a:prstGeom>
          <a:noFill/>
          <a:ln>
            <a:noFill/>
          </a:ln>
        </p:spPr>
      </p:pic>
      <p:pic>
        <p:nvPicPr>
          <p:cNvPr id="18" name="Google Shape;147;p15"/>
          <p:cNvPicPr preferRelativeResize="0"/>
          <p:nvPr/>
        </p:nvPicPr>
        <p:blipFill rotWithShape="1">
          <a:blip r:embed="rId4">
            <a:alphaModFix/>
          </a:blip>
          <a:srcRect l="1278" r="1278"/>
          <a:stretch/>
        </p:blipFill>
        <p:spPr>
          <a:xfrm>
            <a:off x="732826" y="5427152"/>
            <a:ext cx="1191828" cy="1191828"/>
          </a:xfrm>
          <a:prstGeom prst="ellipse">
            <a:avLst/>
          </a:prstGeom>
          <a:noFill/>
          <a:ln>
            <a:noFill/>
          </a:ln>
        </p:spPr>
      </p:pic>
      <p:pic>
        <p:nvPicPr>
          <p:cNvPr id="19" name="Google Shape;148;p15"/>
          <p:cNvPicPr preferRelativeResize="0"/>
          <p:nvPr/>
        </p:nvPicPr>
        <p:blipFill rotWithShape="1">
          <a:blip r:embed="rId5">
            <a:alphaModFix/>
          </a:blip>
          <a:srcRect l="8342" t="12456" r="10000" b="14191"/>
          <a:stretch/>
        </p:blipFill>
        <p:spPr>
          <a:xfrm>
            <a:off x="5772149" y="5518241"/>
            <a:ext cx="1123951" cy="1009650"/>
          </a:xfrm>
          <a:prstGeom prst="rect">
            <a:avLst/>
          </a:prstGeom>
          <a:noFill/>
          <a:ln>
            <a:noFill/>
          </a:ln>
        </p:spPr>
      </p:pic>
      <p:pic>
        <p:nvPicPr>
          <p:cNvPr id="20" name="Google Shape;149;p15"/>
          <p:cNvPicPr preferRelativeResize="0"/>
          <p:nvPr/>
        </p:nvPicPr>
        <p:blipFill rotWithShape="1">
          <a:blip r:embed="rId6">
            <a:alphaModFix/>
          </a:blip>
          <a:srcRect/>
          <a:stretch/>
        </p:blipFill>
        <p:spPr>
          <a:xfrm>
            <a:off x="2375289" y="5560772"/>
            <a:ext cx="1333541" cy="924589"/>
          </a:xfrm>
          <a:prstGeom prst="rect">
            <a:avLst/>
          </a:prstGeom>
          <a:noFill/>
          <a:ln>
            <a:noFill/>
          </a:ln>
        </p:spPr>
      </p:pic>
    </p:spTree>
    <p:extLst>
      <p:ext uri="{BB962C8B-B14F-4D97-AF65-F5344CB8AC3E}">
        <p14:creationId xmlns:p14="http://schemas.microsoft.com/office/powerpoint/2010/main" val="13297466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30</a:t>
            </a:fld>
            <a:endParaRPr lang="en-ZA" dirty="0"/>
          </a:p>
        </p:txBody>
      </p:sp>
      <p:sp>
        <p:nvSpPr>
          <p:cNvPr id="8" name="Shape 87"/>
          <p:cNvSpPr txBox="1">
            <a:spLocks noGrp="1"/>
          </p:cNvSpPr>
          <p:nvPr>
            <p:ph type="title"/>
          </p:nvPr>
        </p:nvSpPr>
        <p:spPr>
          <a:xfrm>
            <a:off x="370544" y="21811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Project Video Submission</a:t>
            </a:r>
            <a:endParaRPr lang="en" sz="3200" dirty="0">
              <a:solidFill>
                <a:srgbClr val="13416C"/>
              </a:solidFill>
              <a:latin typeface="Century Gothic" panose="020B0502020202020204" pitchFamily="34" charset="0"/>
            </a:endParaRPr>
          </a:p>
        </p:txBody>
      </p:sp>
      <p:sp>
        <p:nvSpPr>
          <p:cNvPr id="9" name="Shape 88"/>
          <p:cNvSpPr txBox="1">
            <a:spLocks noGrp="1"/>
          </p:cNvSpPr>
          <p:nvPr>
            <p:ph type="body" idx="1"/>
          </p:nvPr>
        </p:nvSpPr>
        <p:spPr>
          <a:xfrm>
            <a:off x="370544" y="1236299"/>
            <a:ext cx="5668267" cy="4629497"/>
          </a:xfrm>
          <a:prstGeom prst="rect">
            <a:avLst/>
          </a:prstGeom>
        </p:spPr>
        <p:txBody>
          <a:bodyPr vert="horz" lIns="121900" tIns="121900" rIns="121900" bIns="121900" rtlCol="0" anchor="t" anchorCtr="0">
            <a:noAutofit/>
          </a:bodyPr>
          <a:lstStyle/>
          <a:p>
            <a:pPr marL="0" indent="0">
              <a:lnSpc>
                <a:spcPct val="100000"/>
              </a:lnSpc>
              <a:spcAft>
                <a:spcPts val="800"/>
              </a:spcAft>
              <a:buNone/>
            </a:pPr>
            <a:r>
              <a:rPr lang="en" sz="2667" b="1" dirty="0" smtClean="0">
                <a:latin typeface="Century Gothic" panose="020B0502020202020204" pitchFamily="34" charset="0"/>
              </a:rPr>
              <a:t>All </a:t>
            </a:r>
            <a:r>
              <a:rPr lang="en" sz="2667" b="1" dirty="0">
                <a:latin typeface="Century Gothic" panose="020B0502020202020204" pitchFamily="34" charset="0"/>
              </a:rPr>
              <a:t>P</a:t>
            </a:r>
            <a:r>
              <a:rPr lang="en" sz="2667" b="1" dirty="0" smtClean="0">
                <a:latin typeface="Century Gothic" panose="020B0502020202020204" pitchFamily="34" charset="0"/>
              </a:rPr>
              <a:t>roject Video-related deliverables will be uploaded to your node folder in Google Drive or emailed to the Comm Team</a:t>
            </a:r>
            <a:endParaRPr lang="en" sz="2667" b="1" dirty="0">
              <a:latin typeface="Century Gothic" panose="020B0502020202020204" pitchFamily="34" charset="0"/>
            </a:endParaRPr>
          </a:p>
          <a:p>
            <a:pPr marL="457189" lvl="1" indent="-457189">
              <a:lnSpc>
                <a:spcPct val="100000"/>
              </a:lnSpc>
              <a:spcAft>
                <a:spcPts val="800"/>
              </a:spcAft>
            </a:pPr>
            <a:r>
              <a:rPr lang="en-US" sz="1800" dirty="0" smtClean="0">
                <a:latin typeface="Century Gothic" panose="020B0502020202020204" pitchFamily="34" charset="0"/>
              </a:rPr>
              <a:t>Project Video Outline – Week 5</a:t>
            </a:r>
            <a:endParaRPr lang="en" sz="1800" dirty="0">
              <a:latin typeface="Century Gothic" panose="020B0502020202020204" pitchFamily="34" charset="0"/>
            </a:endParaRPr>
          </a:p>
          <a:p>
            <a:pPr marL="457189" lvl="1" indent="-457189">
              <a:lnSpc>
                <a:spcPct val="100000"/>
              </a:lnSpc>
              <a:spcAft>
                <a:spcPts val="800"/>
              </a:spcAft>
            </a:pPr>
            <a:r>
              <a:rPr lang="en" sz="1800" dirty="0" smtClean="0">
                <a:latin typeface="Century Gothic" panose="020B0502020202020204" pitchFamily="34" charset="0"/>
              </a:rPr>
              <a:t>Project Video – Week 8</a:t>
            </a:r>
            <a:endParaRPr lang="en" sz="1800" dirty="0">
              <a:latin typeface="Century Gothic" panose="020B0502020202020204" pitchFamily="34" charset="0"/>
            </a:endParaRPr>
          </a:p>
          <a:p>
            <a:pPr marL="457189" lvl="1" indent="-457189">
              <a:lnSpc>
                <a:spcPct val="100000"/>
              </a:lnSpc>
              <a:spcAft>
                <a:spcPts val="800"/>
              </a:spcAft>
            </a:pPr>
            <a:r>
              <a:rPr lang="en" sz="1800" dirty="0" smtClean="0">
                <a:latin typeface="Century Gothic" panose="020B0502020202020204" pitchFamily="34" charset="0"/>
              </a:rPr>
              <a:t>Transcript – Week 8</a:t>
            </a:r>
            <a:endParaRPr lang="en" sz="1800" dirty="0">
              <a:latin typeface="Century Gothic" panose="020B0502020202020204" pitchFamily="34" charset="0"/>
            </a:endParaRPr>
          </a:p>
          <a:p>
            <a:pPr marL="457189" lvl="2" indent="-457189">
              <a:lnSpc>
                <a:spcPct val="100000"/>
              </a:lnSpc>
              <a:spcAft>
                <a:spcPts val="800"/>
              </a:spcAft>
            </a:pPr>
            <a:r>
              <a:rPr lang="en" dirty="0" smtClean="0">
                <a:latin typeface="Century Gothic" panose="020B0502020202020204" pitchFamily="34" charset="0"/>
              </a:rPr>
              <a:t>Citation Log – Week 8</a:t>
            </a:r>
          </a:p>
          <a:p>
            <a:pPr marL="457189" lvl="2" indent="-457189">
              <a:lnSpc>
                <a:spcPct val="100000"/>
              </a:lnSpc>
              <a:spcAft>
                <a:spcPts val="800"/>
              </a:spcAft>
            </a:pPr>
            <a:endParaRPr lang="en" sz="2200" dirty="0">
              <a:latin typeface="Century Gothic" panose="020B0502020202020204" pitchFamily="34" charset="0"/>
            </a:endParaRPr>
          </a:p>
          <a:p>
            <a:pPr marL="0" lvl="2" indent="0">
              <a:lnSpc>
                <a:spcPct val="100000"/>
              </a:lnSpc>
              <a:spcAft>
                <a:spcPts val="800"/>
              </a:spcAft>
              <a:buNone/>
            </a:pPr>
            <a:r>
              <a:rPr lang="en" sz="2000" b="1" dirty="0" smtClean="0">
                <a:solidFill>
                  <a:srgbClr val="3E96A8"/>
                </a:solidFill>
                <a:latin typeface="Century Gothic" panose="020B0502020202020204" pitchFamily="34" charset="0"/>
              </a:rPr>
              <a:t>*Templates can be found in your node folder (i.e. Comm – NC) or on DEVELOPedia</a:t>
            </a:r>
            <a:endParaRPr lang="en" sz="2000" b="1" dirty="0">
              <a:solidFill>
                <a:srgbClr val="3E96A8"/>
              </a:solidFill>
              <a:latin typeface="Century Gothic" panose="020B0502020202020204" pitchFamily="34" charset="0"/>
            </a:endParaRPr>
          </a:p>
        </p:txBody>
      </p:sp>
      <p:pic>
        <p:nvPicPr>
          <p:cNvPr id="10" name="Picture 9"/>
          <p:cNvPicPr>
            <a:picLocks noChangeAspect="1"/>
          </p:cNvPicPr>
          <p:nvPr/>
        </p:nvPicPr>
        <p:blipFill>
          <a:blip r:embed="rId2"/>
          <a:stretch>
            <a:fillRect/>
          </a:stretch>
        </p:blipFill>
        <p:spPr>
          <a:xfrm>
            <a:off x="6254917" y="2547013"/>
            <a:ext cx="4895850" cy="1971675"/>
          </a:xfrm>
          <a:prstGeom prst="rect">
            <a:avLst/>
          </a:prstGeom>
        </p:spPr>
      </p:pic>
      <p:cxnSp>
        <p:nvCxnSpPr>
          <p:cNvPr id="11" name="Straight Arrow Connector 10"/>
          <p:cNvCxnSpPr/>
          <p:nvPr/>
        </p:nvCxnSpPr>
        <p:spPr>
          <a:xfrm flipV="1">
            <a:off x="8815137" y="3663289"/>
            <a:ext cx="180474" cy="13595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1484" y="5034799"/>
            <a:ext cx="4668253" cy="830997"/>
          </a:xfrm>
          <a:prstGeom prst="rect">
            <a:avLst/>
          </a:prstGeom>
          <a:noFill/>
        </p:spPr>
        <p:txBody>
          <a:bodyPr wrap="square" rtlCol="0">
            <a:spAutoFit/>
          </a:bodyPr>
          <a:lstStyle/>
          <a:p>
            <a:r>
              <a:rPr lang="en-US" sz="1600" dirty="0" smtClean="0">
                <a:solidFill>
                  <a:srgbClr val="FF0000"/>
                </a:solidFill>
                <a:latin typeface="Century Gothic" panose="020B0502020202020204" pitchFamily="34" charset="0"/>
              </a:rPr>
              <a:t>Upload Videos, Citation Logs, &amp; Transcripts here. You can also email them to </a:t>
            </a:r>
            <a:r>
              <a:rPr lang="en-US" sz="1600" b="1" dirty="0" smtClean="0">
                <a:solidFill>
                  <a:srgbClr val="FF0000"/>
                </a:solidFill>
                <a:latin typeface="Century Gothic" panose="020B0502020202020204" pitchFamily="34" charset="0"/>
              </a:rPr>
              <a:t>develop.communications@gmail.com</a:t>
            </a:r>
            <a:endParaRPr lang="en-US" sz="16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7633366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31</a:t>
            </a:fld>
            <a:endParaRPr lang="en-ZA" dirty="0"/>
          </a:p>
        </p:txBody>
      </p:sp>
      <p:sp>
        <p:nvSpPr>
          <p:cNvPr id="8" name="Google Shape;395;p34"/>
          <p:cNvSpPr txBox="1">
            <a:spLocks noGrp="1"/>
          </p:cNvSpPr>
          <p:nvPr>
            <p:ph type="title"/>
          </p:nvPr>
        </p:nvSpPr>
        <p:spPr>
          <a:xfrm>
            <a:off x="227640" y="168740"/>
            <a:ext cx="11157600" cy="914800"/>
          </a:xfrm>
          <a:prstGeom prst="rect">
            <a:avLst/>
          </a:prstGeom>
          <a:noFill/>
          <a:ln>
            <a:noFill/>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rgbClr val="13416C"/>
              </a:buClr>
              <a:buSzPts val="3200"/>
              <a:buFont typeface="Century Gothic"/>
              <a:buNone/>
            </a:pPr>
            <a:r>
              <a:rPr lang="en-US" sz="3200" b="0" i="0" u="none" strike="noStrike" cap="none">
                <a:solidFill>
                  <a:srgbClr val="13416C"/>
                </a:solidFill>
                <a:latin typeface="Century Gothic"/>
                <a:ea typeface="Century Gothic"/>
                <a:cs typeface="Century Gothic"/>
                <a:sym typeface="Century Gothic"/>
              </a:rPr>
              <a:t>Project Video Resources</a:t>
            </a:r>
            <a:endParaRPr sz="3200" b="0" i="1" u="none" strike="noStrike" cap="none">
              <a:solidFill>
                <a:srgbClr val="13416C"/>
              </a:solidFill>
              <a:latin typeface="Century Gothic"/>
              <a:ea typeface="Century Gothic"/>
              <a:cs typeface="Century Gothic"/>
              <a:sym typeface="Century Gothic"/>
            </a:endParaRPr>
          </a:p>
        </p:txBody>
      </p:sp>
      <p:sp>
        <p:nvSpPr>
          <p:cNvPr id="9" name="Google Shape;396;p34"/>
          <p:cNvSpPr txBox="1">
            <a:spLocks noGrp="1"/>
          </p:cNvSpPr>
          <p:nvPr>
            <p:ph type="body" idx="1"/>
          </p:nvPr>
        </p:nvSpPr>
        <p:spPr>
          <a:xfrm>
            <a:off x="278298" y="1595902"/>
            <a:ext cx="6654453" cy="4364704"/>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en-US" sz="2200" b="1" i="0" u="none" strike="noStrike" cap="none" dirty="0">
                <a:solidFill>
                  <a:schemeClr val="dk1"/>
                </a:solidFill>
                <a:latin typeface="Century Gothic"/>
                <a:ea typeface="Century Gothic"/>
                <a:cs typeface="Century Gothic"/>
                <a:sym typeface="Century Gothic"/>
              </a:rPr>
              <a:t>Templates &amp; Forms</a:t>
            </a:r>
            <a:endParaRPr dirty="0"/>
          </a:p>
          <a:p>
            <a:pPr marL="380989" marR="0" lvl="0" indent="-380989" algn="l" rtl="0">
              <a:lnSpc>
                <a:spcPct val="90000"/>
              </a:lnSpc>
              <a:spcBef>
                <a:spcPts val="0"/>
              </a:spcBef>
              <a:spcAft>
                <a:spcPts val="0"/>
              </a:spcAft>
              <a:buClr>
                <a:schemeClr val="dk1"/>
              </a:buClr>
              <a:buSzPts val="2200"/>
              <a:buFont typeface="Arial"/>
              <a:buChar char="•"/>
            </a:pPr>
            <a:r>
              <a:rPr lang="en-US" sz="2200" b="0" i="0" u="sng" strike="noStrike" cap="none" dirty="0" err="1">
                <a:solidFill>
                  <a:schemeClr val="hlink"/>
                </a:solidFill>
                <a:latin typeface="Century Gothic"/>
                <a:ea typeface="Century Gothic"/>
                <a:cs typeface="Century Gothic"/>
                <a:sym typeface="Century Gothic"/>
                <a:hlinkClick r:id="rId2"/>
              </a:rPr>
              <a:t>DEVELOPedia</a:t>
            </a:r>
            <a:r>
              <a:rPr lang="en-US" sz="2200" b="0" i="0" u="sng" strike="noStrike" cap="none" dirty="0">
                <a:solidFill>
                  <a:schemeClr val="hlink"/>
                </a:solidFill>
                <a:latin typeface="Century Gothic"/>
                <a:ea typeface="Century Gothic"/>
                <a:cs typeface="Century Gothic"/>
                <a:sym typeface="Century Gothic"/>
                <a:hlinkClick r:id="rId2"/>
              </a:rPr>
              <a:t> Project Video Page</a:t>
            </a:r>
            <a:endParaRPr sz="2200" b="0" i="0" u="none" strike="noStrike" cap="none" dirty="0">
              <a:solidFill>
                <a:schemeClr val="dk1"/>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chemeClr val="dk1"/>
              </a:buClr>
              <a:buSzPts val="2200"/>
              <a:buFont typeface="Arial"/>
              <a:buNone/>
            </a:pPr>
            <a:endParaRPr sz="2200" b="0" i="0" u="none" strike="noStrike" cap="none" dirty="0">
              <a:solidFill>
                <a:schemeClr val="dk1"/>
              </a:solidFill>
              <a:latin typeface="Century Gothic"/>
              <a:ea typeface="Century Gothic"/>
              <a:cs typeface="Century Gothic"/>
              <a:sym typeface="Century Gothic"/>
            </a:endParaRPr>
          </a:p>
          <a:p>
            <a:pPr marL="228600" marR="0" lvl="0" indent="-228600" algn="l" rtl="0">
              <a:lnSpc>
                <a:spcPct val="90000"/>
              </a:lnSpc>
              <a:spcBef>
                <a:spcPts val="0"/>
              </a:spcBef>
              <a:spcAft>
                <a:spcPts val="0"/>
              </a:spcAft>
              <a:buClr>
                <a:schemeClr val="dk1"/>
              </a:buClr>
              <a:buSzPts val="2200"/>
              <a:buFont typeface="Arial"/>
              <a:buNone/>
            </a:pPr>
            <a:r>
              <a:rPr lang="en-US" sz="2200" b="1" i="0" u="none" strike="noStrike" cap="none" dirty="0">
                <a:solidFill>
                  <a:schemeClr val="dk1"/>
                </a:solidFill>
                <a:latin typeface="Century Gothic"/>
                <a:ea typeface="Century Gothic"/>
                <a:cs typeface="Century Gothic"/>
                <a:sym typeface="Century Gothic"/>
              </a:rPr>
              <a:t>Inspiration</a:t>
            </a:r>
            <a:endParaRPr sz="2200" b="1" i="0" u="none" strike="noStrike" cap="none" dirty="0">
              <a:solidFill>
                <a:schemeClr val="dk1"/>
              </a:solidFill>
              <a:latin typeface="Century Gothic"/>
              <a:ea typeface="Century Gothic"/>
              <a:cs typeface="Century Gothic"/>
              <a:sym typeface="Century Gothic"/>
            </a:endParaRPr>
          </a:p>
          <a:p>
            <a:pPr marL="380990" marR="0" lvl="0" indent="-380990" algn="l" rtl="0">
              <a:lnSpc>
                <a:spcPct val="90000"/>
              </a:lnSpc>
              <a:spcBef>
                <a:spcPts val="0"/>
              </a:spcBef>
              <a:spcAft>
                <a:spcPts val="0"/>
              </a:spcAft>
              <a:buClr>
                <a:schemeClr val="dk1"/>
              </a:buClr>
              <a:buSzPts val="2200"/>
              <a:buFont typeface="Arial"/>
              <a:buChar char="•"/>
            </a:pPr>
            <a:r>
              <a:rPr lang="en-US" sz="2200" b="0" i="0" u="sng" strike="noStrike" cap="none" dirty="0">
                <a:solidFill>
                  <a:schemeClr val="hlink"/>
                </a:solidFill>
                <a:latin typeface="Century Gothic"/>
                <a:ea typeface="Century Gothic"/>
                <a:cs typeface="Century Gothic"/>
                <a:sym typeface="Century Gothic"/>
                <a:hlinkClick r:id="rId3"/>
              </a:rPr>
              <a:t>Official DEVELOP YouTube Channel</a:t>
            </a:r>
            <a:endParaRPr sz="2200" b="0" i="0" u="none" strike="noStrike" cap="none" dirty="0">
              <a:solidFill>
                <a:schemeClr val="dk1"/>
              </a:solidFill>
              <a:latin typeface="Century Gothic"/>
              <a:ea typeface="Century Gothic"/>
              <a:cs typeface="Century Gothic"/>
              <a:sym typeface="Century Gothic"/>
            </a:endParaRPr>
          </a:p>
          <a:p>
            <a:pPr marL="380990" marR="0" lvl="0" indent="-241290" algn="l" rtl="0">
              <a:lnSpc>
                <a:spcPct val="90000"/>
              </a:lnSpc>
              <a:spcBef>
                <a:spcPts val="0"/>
              </a:spcBef>
              <a:spcAft>
                <a:spcPts val="0"/>
              </a:spcAft>
              <a:buClr>
                <a:schemeClr val="dk1"/>
              </a:buClr>
              <a:buSzPts val="2200"/>
              <a:buFont typeface="Arial"/>
              <a:buNone/>
            </a:pPr>
            <a:endParaRPr sz="2200" b="0" i="0" u="none" strike="noStrike" cap="none" dirty="0">
              <a:solidFill>
                <a:schemeClr val="dk1"/>
              </a:solidFill>
              <a:latin typeface="Century Gothic"/>
              <a:ea typeface="Century Gothic"/>
              <a:cs typeface="Century Gothic"/>
              <a:sym typeface="Century Gothic"/>
            </a:endParaRPr>
          </a:p>
          <a:p>
            <a:pPr marL="228600" marR="0" lvl="0" indent="-228600" algn="l" rtl="0">
              <a:lnSpc>
                <a:spcPct val="90000"/>
              </a:lnSpc>
              <a:spcBef>
                <a:spcPts val="0"/>
              </a:spcBef>
              <a:spcAft>
                <a:spcPts val="0"/>
              </a:spcAft>
              <a:buClr>
                <a:schemeClr val="dk1"/>
              </a:buClr>
              <a:buSzPts val="2200"/>
              <a:buFont typeface="Arial"/>
              <a:buNone/>
            </a:pPr>
            <a:r>
              <a:rPr lang="en-US" sz="2200" b="1" i="0" u="none" strike="noStrike" cap="none" dirty="0">
                <a:solidFill>
                  <a:schemeClr val="dk1"/>
                </a:solidFill>
                <a:latin typeface="Century Gothic"/>
                <a:ea typeface="Century Gothic"/>
                <a:cs typeface="Century Gothic"/>
                <a:sym typeface="Century Gothic"/>
              </a:rPr>
              <a:t>Citing &amp; Legal</a:t>
            </a:r>
            <a:endParaRPr sz="2200" b="1" i="0" u="none" strike="noStrike" cap="none" dirty="0">
              <a:solidFill>
                <a:schemeClr val="dk1"/>
              </a:solidFill>
              <a:latin typeface="Century Gothic"/>
              <a:ea typeface="Century Gothic"/>
              <a:cs typeface="Century Gothic"/>
              <a:sym typeface="Century Gothic"/>
            </a:endParaRPr>
          </a:p>
          <a:p>
            <a:pPr marL="380990" marR="0" lvl="0" indent="-380990" algn="l" rtl="0">
              <a:lnSpc>
                <a:spcPct val="90000"/>
              </a:lnSpc>
              <a:spcBef>
                <a:spcPts val="0"/>
              </a:spcBef>
              <a:spcAft>
                <a:spcPts val="0"/>
              </a:spcAft>
              <a:buClr>
                <a:schemeClr val="dk1"/>
              </a:buClr>
              <a:buSzPts val="2200"/>
              <a:buFont typeface="Arial"/>
              <a:buChar char="•"/>
            </a:pPr>
            <a:r>
              <a:rPr lang="en-US" sz="2200" b="0" i="0" u="sng" strike="noStrike" cap="none" dirty="0">
                <a:solidFill>
                  <a:schemeClr val="hlink"/>
                </a:solidFill>
                <a:latin typeface="Century Gothic"/>
                <a:ea typeface="Century Gothic"/>
                <a:cs typeface="Century Gothic"/>
                <a:sym typeface="Century Gothic"/>
                <a:hlinkClick r:id="rId4"/>
              </a:rPr>
              <a:t>Use &amp; Citation Guidelines</a:t>
            </a:r>
            <a:endParaRPr sz="2200" b="0" i="0" u="none" strike="noStrike" cap="none" dirty="0">
              <a:solidFill>
                <a:schemeClr val="dk1"/>
              </a:solidFill>
              <a:latin typeface="Century Gothic"/>
              <a:ea typeface="Century Gothic"/>
              <a:cs typeface="Century Gothic"/>
              <a:sym typeface="Century Gothic"/>
            </a:endParaRPr>
          </a:p>
          <a:p>
            <a:pPr marL="380990" marR="0" lvl="0" indent="-380990" algn="l" rtl="0">
              <a:lnSpc>
                <a:spcPct val="90000"/>
              </a:lnSpc>
              <a:spcBef>
                <a:spcPts val="0"/>
              </a:spcBef>
              <a:spcAft>
                <a:spcPts val="0"/>
              </a:spcAft>
              <a:buClr>
                <a:schemeClr val="dk1"/>
              </a:buClr>
              <a:buSzPts val="2200"/>
              <a:buFont typeface="Arial"/>
              <a:buChar char="•"/>
            </a:pPr>
            <a:r>
              <a:rPr lang="en-US" sz="2200" b="0" i="0" u="sng" strike="noStrike" cap="none" dirty="0">
                <a:solidFill>
                  <a:schemeClr val="hlink"/>
                </a:solidFill>
                <a:latin typeface="Century Gothic"/>
                <a:ea typeface="Century Gothic"/>
                <a:cs typeface="Century Gothic"/>
                <a:sym typeface="Century Gothic"/>
                <a:hlinkClick r:id="rId5"/>
              </a:rPr>
              <a:t>Creative Commons License Types</a:t>
            </a:r>
            <a:endParaRPr sz="2200" b="0" i="0" u="none" strike="noStrike" cap="none" dirty="0">
              <a:solidFill>
                <a:schemeClr val="dk1"/>
              </a:solidFill>
              <a:latin typeface="Century Gothic"/>
              <a:ea typeface="Century Gothic"/>
              <a:cs typeface="Century Gothic"/>
              <a:sym typeface="Century Gothic"/>
            </a:endParaRPr>
          </a:p>
          <a:p>
            <a:pPr marL="380990" marR="0" lvl="0" indent="-380990" algn="l" rtl="0">
              <a:lnSpc>
                <a:spcPct val="90000"/>
              </a:lnSpc>
              <a:spcBef>
                <a:spcPts val="0"/>
              </a:spcBef>
              <a:spcAft>
                <a:spcPts val="0"/>
              </a:spcAft>
              <a:buClr>
                <a:schemeClr val="dk1"/>
              </a:buClr>
              <a:buSzPts val="2200"/>
              <a:buFont typeface="Arial"/>
              <a:buChar char="•"/>
            </a:pPr>
            <a:r>
              <a:rPr lang="en-US" sz="2200" b="0" i="0" u="sng" strike="noStrike" cap="none" dirty="0">
                <a:solidFill>
                  <a:schemeClr val="hlink"/>
                </a:solidFill>
                <a:latin typeface="Century Gothic"/>
                <a:ea typeface="Century Gothic"/>
                <a:cs typeface="Century Gothic"/>
                <a:sym typeface="Century Gothic"/>
                <a:hlinkClick r:id="rId6"/>
              </a:rPr>
              <a:t>YouTube CC Licensing </a:t>
            </a:r>
            <a:r>
              <a:rPr lang="en-US" sz="2200" b="0" i="0" u="sng" strike="noStrike" cap="none" dirty="0" smtClean="0">
                <a:solidFill>
                  <a:schemeClr val="hlink"/>
                </a:solidFill>
                <a:latin typeface="Century Gothic"/>
                <a:ea typeface="Century Gothic"/>
                <a:cs typeface="Century Gothic"/>
                <a:sym typeface="Century Gothic"/>
                <a:hlinkClick r:id="rId6"/>
              </a:rPr>
              <a:t>Info</a:t>
            </a:r>
            <a:endParaRPr sz="2200" b="0" i="0" u="none" strike="noStrike" cap="none" dirty="0">
              <a:solidFill>
                <a:schemeClr val="dk1"/>
              </a:solidFill>
              <a:latin typeface="Century Gothic"/>
              <a:ea typeface="Century Gothic"/>
              <a:cs typeface="Century Gothic"/>
              <a:sym typeface="Century Gothic"/>
            </a:endParaRPr>
          </a:p>
        </p:txBody>
      </p:sp>
      <p:grpSp>
        <p:nvGrpSpPr>
          <p:cNvPr id="10" name="Google Shape;399;p34"/>
          <p:cNvGrpSpPr/>
          <p:nvPr/>
        </p:nvGrpSpPr>
        <p:grpSpPr>
          <a:xfrm>
            <a:off x="7044749" y="914860"/>
            <a:ext cx="4915079" cy="4975225"/>
            <a:chOff x="6390390" y="1051560"/>
            <a:chExt cx="4915079" cy="4975225"/>
          </a:xfrm>
        </p:grpSpPr>
        <p:pic>
          <p:nvPicPr>
            <p:cNvPr id="11" name="Google Shape;400;p34"/>
            <p:cNvPicPr preferRelativeResize="0"/>
            <p:nvPr/>
          </p:nvPicPr>
          <p:blipFill rotWithShape="1">
            <a:blip r:embed="rId7">
              <a:alphaModFix/>
            </a:blip>
            <a:srcRect/>
            <a:stretch/>
          </p:blipFill>
          <p:spPr>
            <a:xfrm>
              <a:off x="7921324" y="2642641"/>
              <a:ext cx="3384144" cy="3384144"/>
            </a:xfrm>
            <a:prstGeom prst="rect">
              <a:avLst/>
            </a:prstGeom>
            <a:noFill/>
            <a:ln>
              <a:noFill/>
            </a:ln>
          </p:spPr>
        </p:pic>
        <p:pic>
          <p:nvPicPr>
            <p:cNvPr id="12" name="Google Shape;401;p34"/>
            <p:cNvPicPr preferRelativeResize="0"/>
            <p:nvPr/>
          </p:nvPicPr>
          <p:blipFill rotWithShape="1">
            <a:blip r:embed="rId8">
              <a:alphaModFix/>
            </a:blip>
            <a:srcRect/>
            <a:stretch/>
          </p:blipFill>
          <p:spPr>
            <a:xfrm>
              <a:off x="7067839" y="1051560"/>
              <a:ext cx="3356320" cy="3356320"/>
            </a:xfrm>
            <a:prstGeom prst="rect">
              <a:avLst/>
            </a:prstGeom>
            <a:noFill/>
            <a:ln>
              <a:noFill/>
            </a:ln>
          </p:spPr>
        </p:pic>
        <p:pic>
          <p:nvPicPr>
            <p:cNvPr id="13" name="Google Shape;402;p34"/>
            <p:cNvPicPr preferRelativeResize="0"/>
            <p:nvPr/>
          </p:nvPicPr>
          <p:blipFill rotWithShape="1">
            <a:blip r:embed="rId9">
              <a:alphaModFix/>
            </a:blip>
            <a:srcRect/>
            <a:stretch/>
          </p:blipFill>
          <p:spPr>
            <a:xfrm>
              <a:off x="6390390" y="2718092"/>
              <a:ext cx="3061867" cy="3006090"/>
            </a:xfrm>
            <a:prstGeom prst="rect">
              <a:avLst/>
            </a:prstGeom>
            <a:noFill/>
            <a:ln>
              <a:noFill/>
            </a:ln>
          </p:spPr>
        </p:pic>
      </p:grpSp>
    </p:spTree>
    <p:extLst>
      <p:ext uri="{BB962C8B-B14F-4D97-AF65-F5344CB8AC3E}">
        <p14:creationId xmlns:p14="http://schemas.microsoft.com/office/powerpoint/2010/main" val="35050398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32</a:t>
            </a:fld>
            <a:endParaRPr lang="en-ZA" dirty="0"/>
          </a:p>
        </p:txBody>
      </p:sp>
      <p:grpSp>
        <p:nvGrpSpPr>
          <p:cNvPr id="14" name="Group 13"/>
          <p:cNvGrpSpPr/>
          <p:nvPr/>
        </p:nvGrpSpPr>
        <p:grpSpPr>
          <a:xfrm>
            <a:off x="433930" y="570950"/>
            <a:ext cx="6541129" cy="2089886"/>
            <a:chOff x="5406921" y="195696"/>
            <a:chExt cx="6541129" cy="2089886"/>
          </a:xfrm>
        </p:grpSpPr>
        <p:sp>
          <p:nvSpPr>
            <p:cNvPr id="15" name="Rectangle 14"/>
            <p:cNvSpPr/>
            <p:nvPr/>
          </p:nvSpPr>
          <p:spPr>
            <a:xfrm>
              <a:off x="5406921" y="195696"/>
              <a:ext cx="6541129" cy="1077218"/>
            </a:xfrm>
            <a:prstGeom prst="rect">
              <a:avLst/>
            </a:prstGeom>
          </p:spPr>
          <p:txBody>
            <a:bodyPr wrap="square">
              <a:spAutoFit/>
            </a:bodyPr>
            <a:lstStyle/>
            <a:p>
              <a:r>
                <a:rPr lang="en" sz="3200" b="1" dirty="0" smtClean="0">
                  <a:solidFill>
                    <a:srgbClr val="13416C"/>
                  </a:solidFill>
                  <a:latin typeface="Century Gothic" panose="020B0502020202020204" pitchFamily="34" charset="0"/>
                </a:rPr>
                <a:t>The Virtual Poster Session (VPS) Competition</a:t>
              </a:r>
              <a:endParaRPr lang="en-US" sz="3200" b="1" dirty="0">
                <a:solidFill>
                  <a:srgbClr val="13416C"/>
                </a:solidFill>
              </a:endParaRPr>
            </a:p>
          </p:txBody>
        </p:sp>
        <p:sp>
          <p:nvSpPr>
            <p:cNvPr id="16" name="Rectangle 15"/>
            <p:cNvSpPr/>
            <p:nvPr/>
          </p:nvSpPr>
          <p:spPr>
            <a:xfrm>
              <a:off x="5412295" y="1269919"/>
              <a:ext cx="6421455" cy="1015663"/>
            </a:xfrm>
            <a:prstGeom prst="rect">
              <a:avLst/>
            </a:prstGeom>
          </p:spPr>
          <p:txBody>
            <a:bodyPr wrap="square">
              <a:spAutoFit/>
            </a:bodyPr>
            <a:lstStyle/>
            <a:p>
              <a:r>
                <a:rPr lang="en-US" sz="2000" dirty="0">
                  <a:latin typeface="Century Gothic" panose="020B0502020202020204" pitchFamily="34" charset="0"/>
                </a:rPr>
                <a:t>The Virtual Poster Session is </a:t>
              </a:r>
              <a:r>
                <a:rPr lang="en-US" sz="2000" dirty="0" smtClean="0">
                  <a:latin typeface="Century Gothic" panose="020B0502020202020204" pitchFamily="34" charset="0"/>
                </a:rPr>
                <a:t>a competition held every term where each video is judged for its creativity and communication of Earth science.</a:t>
              </a:r>
              <a:endParaRPr lang="en-US" sz="2000" dirty="0">
                <a:latin typeface="Century Gothic" panose="020B0502020202020204" pitchFamily="34" charset="0"/>
              </a:endParaRPr>
            </a:p>
          </p:txBody>
        </p:sp>
      </p:gr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7010" y="3043331"/>
            <a:ext cx="7826150" cy="3344540"/>
          </a:xfrm>
          <a:prstGeom prst="rect">
            <a:avLst/>
          </a:prstGeom>
        </p:spPr>
      </p:pic>
    </p:spTree>
    <p:extLst>
      <p:ext uri="{BB962C8B-B14F-4D97-AF65-F5344CB8AC3E}">
        <p14:creationId xmlns:p14="http://schemas.microsoft.com/office/powerpoint/2010/main" val="13638679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33</a:t>
            </a:fld>
            <a:endParaRPr lang="en-ZA" dirty="0"/>
          </a:p>
        </p:txBody>
      </p:sp>
      <p:sp>
        <p:nvSpPr>
          <p:cNvPr id="8" name="Google Shape;422;p36"/>
          <p:cNvSpPr txBox="1">
            <a:spLocks noGrp="1"/>
          </p:cNvSpPr>
          <p:nvPr>
            <p:ph type="title"/>
          </p:nvPr>
        </p:nvSpPr>
        <p:spPr>
          <a:xfrm>
            <a:off x="382241" y="628802"/>
            <a:ext cx="7892793" cy="914800"/>
          </a:xfrm>
          <a:prstGeom prst="rect">
            <a:avLst/>
          </a:prstGeom>
          <a:noFill/>
          <a:ln>
            <a:noFill/>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rgbClr val="13416C"/>
              </a:buClr>
              <a:buSzPts val="3200"/>
              <a:buFont typeface="Century Gothic"/>
              <a:buNone/>
            </a:pPr>
            <a:r>
              <a:rPr lang="en-US" sz="3200" b="0" i="0" u="none" strike="noStrike" cap="none">
                <a:solidFill>
                  <a:srgbClr val="13416C"/>
                </a:solidFill>
                <a:latin typeface="Century Gothic"/>
                <a:ea typeface="Century Gothic"/>
                <a:cs typeface="Century Gothic"/>
                <a:sym typeface="Century Gothic"/>
              </a:rPr>
              <a:t>Ways to stay connected!</a:t>
            </a:r>
            <a:endParaRPr sz="3200" b="0" i="0" u="none" strike="noStrike" cap="none">
              <a:solidFill>
                <a:srgbClr val="13416C"/>
              </a:solidFill>
              <a:latin typeface="Century Gothic"/>
              <a:ea typeface="Century Gothic"/>
              <a:cs typeface="Century Gothic"/>
              <a:sym typeface="Century Gothic"/>
            </a:endParaRPr>
          </a:p>
        </p:txBody>
      </p:sp>
      <p:sp>
        <p:nvSpPr>
          <p:cNvPr id="9" name="Google Shape;423;p36"/>
          <p:cNvSpPr txBox="1">
            <a:spLocks noGrp="1"/>
          </p:cNvSpPr>
          <p:nvPr>
            <p:ph type="body" idx="1"/>
          </p:nvPr>
        </p:nvSpPr>
        <p:spPr>
          <a:xfrm>
            <a:off x="382241" y="1865156"/>
            <a:ext cx="5986524" cy="4323307"/>
          </a:xfrm>
          <a:prstGeom prst="rect">
            <a:avLst/>
          </a:prstGeom>
          <a:noFill/>
          <a:ln>
            <a:noFill/>
          </a:ln>
        </p:spPr>
        <p:txBody>
          <a:bodyPr spcFirstLastPara="1" wrap="square" lIns="121900" tIns="121900" rIns="121900" bIns="121900" anchor="t" anchorCtr="0">
            <a:noAutofit/>
          </a:bodyPr>
          <a:lstStyle/>
          <a:p>
            <a:pPr marL="228600" marR="0" lvl="0" indent="-228600" algn="l" rtl="0">
              <a:lnSpc>
                <a:spcPct val="100000"/>
              </a:lnSpc>
              <a:spcBef>
                <a:spcPts val="0"/>
              </a:spcBef>
              <a:spcAft>
                <a:spcPts val="0"/>
              </a:spcAft>
              <a:buClr>
                <a:schemeClr val="dk1"/>
              </a:buClr>
              <a:buSzPts val="2667"/>
              <a:buFont typeface="Arial"/>
              <a:buNone/>
            </a:pPr>
            <a:r>
              <a:rPr lang="en-US" sz="2667" b="1" i="0" u="none" strike="noStrike" cap="none">
                <a:solidFill>
                  <a:schemeClr val="dk1"/>
                </a:solidFill>
                <a:latin typeface="Century Gothic"/>
                <a:ea typeface="Century Gothic"/>
                <a:cs typeface="Century Gothic"/>
                <a:sym typeface="Century Gothic"/>
              </a:rPr>
              <a:t>DEVELOP Ambassador Corps</a:t>
            </a:r>
            <a:endParaRPr sz="2667" b="1" i="0" u="none" strike="noStrike" cap="none">
              <a:solidFill>
                <a:schemeClr val="dk1"/>
              </a:solidFill>
              <a:latin typeface="Century Gothic"/>
              <a:ea typeface="Century Gothic"/>
              <a:cs typeface="Century Gothic"/>
              <a:sym typeface="Century Gothic"/>
            </a:endParaRPr>
          </a:p>
          <a:p>
            <a:pPr marL="457189" marR="0" lvl="1" indent="-457189" algn="l" rtl="0">
              <a:lnSpc>
                <a:spcPct val="100000"/>
              </a:lnSpc>
              <a:spcBef>
                <a:spcPts val="800"/>
              </a:spcBef>
              <a:spcAft>
                <a:spcPts val="0"/>
              </a:spcAft>
              <a:buClr>
                <a:schemeClr val="dk1"/>
              </a:buClr>
              <a:buSzPts val="2200"/>
              <a:buFont typeface="Arial"/>
              <a:buChar char="•"/>
            </a:pPr>
            <a:r>
              <a:rPr lang="en-US" sz="2200" b="0" i="0" u="none" strike="noStrike" cap="none">
                <a:solidFill>
                  <a:schemeClr val="dk1"/>
                </a:solidFill>
                <a:latin typeface="Century Gothic"/>
                <a:ea typeface="Century Gothic"/>
                <a:cs typeface="Century Gothic"/>
                <a:sym typeface="Century Gothic"/>
              </a:rPr>
              <a:t>Represent NASA DEVELOP at your university and community</a:t>
            </a:r>
            <a:endParaRPr sz="2200" b="0" i="0" u="none" strike="noStrike" cap="none">
              <a:solidFill>
                <a:schemeClr val="dk1"/>
              </a:solidFill>
              <a:latin typeface="Century Gothic"/>
              <a:ea typeface="Century Gothic"/>
              <a:cs typeface="Century Gothic"/>
              <a:sym typeface="Century Gothic"/>
            </a:endParaRPr>
          </a:p>
          <a:p>
            <a:pPr marL="457189" marR="0" lvl="1" indent="-457189" algn="l" rtl="0">
              <a:lnSpc>
                <a:spcPct val="100000"/>
              </a:lnSpc>
              <a:spcBef>
                <a:spcPts val="800"/>
              </a:spcBef>
              <a:spcAft>
                <a:spcPts val="0"/>
              </a:spcAft>
              <a:buClr>
                <a:schemeClr val="dk1"/>
              </a:buClr>
              <a:buSzPts val="2200"/>
              <a:buFont typeface="Arial"/>
              <a:buChar char="•"/>
            </a:pPr>
            <a:r>
              <a:rPr lang="en-US" sz="2200" b="0" i="0" u="none" strike="noStrike" cap="none">
                <a:solidFill>
                  <a:schemeClr val="dk1"/>
                </a:solidFill>
                <a:latin typeface="Century Gothic"/>
                <a:ea typeface="Century Gothic"/>
                <a:cs typeface="Century Gothic"/>
                <a:sym typeface="Century Gothic"/>
              </a:rPr>
              <a:t>Gain networking &amp; presentation skills</a:t>
            </a:r>
            <a:endParaRPr sz="2200" b="0" i="0" u="none" strike="noStrike" cap="none">
              <a:solidFill>
                <a:schemeClr val="dk1"/>
              </a:solidFill>
              <a:latin typeface="Century Gothic"/>
              <a:ea typeface="Century Gothic"/>
              <a:cs typeface="Century Gothic"/>
              <a:sym typeface="Century Gothic"/>
            </a:endParaRPr>
          </a:p>
          <a:p>
            <a:pPr marL="457189" marR="0" lvl="1" indent="-457189" algn="l" rtl="0">
              <a:lnSpc>
                <a:spcPct val="100000"/>
              </a:lnSpc>
              <a:spcBef>
                <a:spcPts val="800"/>
              </a:spcBef>
              <a:spcAft>
                <a:spcPts val="0"/>
              </a:spcAft>
              <a:buClr>
                <a:schemeClr val="dk1"/>
              </a:buClr>
              <a:buSzPts val="2200"/>
              <a:buFont typeface="Arial"/>
              <a:buChar char="•"/>
            </a:pPr>
            <a:r>
              <a:rPr lang="en-US" sz="2200" b="0" i="0" u="none" strike="noStrike" cap="none">
                <a:solidFill>
                  <a:schemeClr val="dk1"/>
                </a:solidFill>
                <a:latin typeface="Century Gothic"/>
                <a:ea typeface="Century Gothic"/>
                <a:cs typeface="Century Gothic"/>
                <a:sym typeface="Century Gothic"/>
              </a:rPr>
              <a:t>Build rapport</a:t>
            </a:r>
            <a:endParaRPr sz="2200" b="0" i="0" u="none" strike="noStrike" cap="none">
              <a:solidFill>
                <a:schemeClr val="dk1"/>
              </a:solidFill>
              <a:latin typeface="Century Gothic"/>
              <a:ea typeface="Century Gothic"/>
              <a:cs typeface="Century Gothic"/>
              <a:sym typeface="Century Gothic"/>
            </a:endParaRPr>
          </a:p>
          <a:p>
            <a:pPr marL="457189" marR="0" lvl="2" indent="-457189" algn="l" rtl="0">
              <a:lnSpc>
                <a:spcPct val="100000"/>
              </a:lnSpc>
              <a:spcBef>
                <a:spcPts val="800"/>
              </a:spcBef>
              <a:spcAft>
                <a:spcPts val="0"/>
              </a:spcAft>
              <a:buClr>
                <a:schemeClr val="dk1"/>
              </a:buClr>
              <a:buSzPts val="2200"/>
              <a:buFont typeface="Arial"/>
              <a:buChar char="•"/>
            </a:pPr>
            <a:r>
              <a:rPr lang="en-US" sz="2200" b="0" i="0" u="none" strike="noStrike" cap="none">
                <a:solidFill>
                  <a:schemeClr val="dk1"/>
                </a:solidFill>
                <a:latin typeface="Century Gothic"/>
                <a:ea typeface="Century Gothic"/>
                <a:cs typeface="Century Gothic"/>
                <a:sym typeface="Century Gothic"/>
              </a:rPr>
              <a:t>If you are interested in becoming an ambassador, contact us at develop.communications@gmail.com</a:t>
            </a:r>
            <a:endParaRPr sz="2200" b="0" i="0" u="none" strike="noStrike" cap="none">
              <a:solidFill>
                <a:schemeClr val="dk1"/>
              </a:solidFill>
              <a:latin typeface="Century Gothic"/>
              <a:ea typeface="Century Gothic"/>
              <a:cs typeface="Century Gothic"/>
              <a:sym typeface="Century Gothic"/>
            </a:endParaRPr>
          </a:p>
        </p:txBody>
      </p:sp>
      <p:pic>
        <p:nvPicPr>
          <p:cNvPr id="10" name="Google Shape;424;p36"/>
          <p:cNvPicPr preferRelativeResize="0"/>
          <p:nvPr/>
        </p:nvPicPr>
        <p:blipFill rotWithShape="1">
          <a:blip r:embed="rId2">
            <a:alphaModFix/>
          </a:blip>
          <a:srcRect/>
          <a:stretch/>
        </p:blipFill>
        <p:spPr>
          <a:xfrm>
            <a:off x="8412194" y="2443865"/>
            <a:ext cx="3044548" cy="3744598"/>
          </a:xfrm>
          <a:prstGeom prst="rect">
            <a:avLst/>
          </a:prstGeom>
          <a:noFill/>
          <a:ln>
            <a:no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652" y="289355"/>
            <a:ext cx="4026809" cy="402680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496774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34</a:t>
            </a:fld>
            <a:endParaRPr lang="en-ZA"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273956">
            <a:off x="420217" y="3808478"/>
            <a:ext cx="2125559" cy="2750723"/>
          </a:xfrm>
          <a:prstGeom prst="rect">
            <a:avLst/>
          </a:prstGeom>
        </p:spPr>
      </p:pic>
      <p:sp>
        <p:nvSpPr>
          <p:cNvPr id="9" name="Title 1"/>
          <p:cNvSpPr>
            <a:spLocks noGrp="1"/>
          </p:cNvSpPr>
          <p:nvPr>
            <p:ph type="title"/>
          </p:nvPr>
        </p:nvSpPr>
        <p:spPr>
          <a:xfrm>
            <a:off x="517200" y="430131"/>
            <a:ext cx="11157600" cy="914800"/>
          </a:xfrm>
        </p:spPr>
        <p:txBody>
          <a:bodyPr>
            <a:normAutofit/>
          </a:bodyPr>
          <a:lstStyle/>
          <a:p>
            <a:r>
              <a:rPr lang="en-US" dirty="0" smtClean="0">
                <a:solidFill>
                  <a:srgbClr val="13416C"/>
                </a:solidFill>
                <a:latin typeface="Century Gothic" panose="020B0502020202020204" pitchFamily="34" charset="0"/>
              </a:rPr>
              <a:t>DEVELOP Social Media</a:t>
            </a:r>
            <a:br>
              <a:rPr lang="en-US" dirty="0" smtClean="0">
                <a:solidFill>
                  <a:srgbClr val="13416C"/>
                </a:solidFill>
                <a:latin typeface="Century Gothic" panose="020B0502020202020204" pitchFamily="34" charset="0"/>
              </a:rPr>
            </a:br>
            <a:r>
              <a:rPr lang="en-US" sz="2667" dirty="0">
                <a:solidFill>
                  <a:srgbClr val="13416C"/>
                </a:solidFill>
              </a:rPr>
              <a:t>@NASA_DEVELOP        #NASADEVELOP </a:t>
            </a:r>
          </a:p>
        </p:txBody>
      </p:sp>
      <p:sp>
        <p:nvSpPr>
          <p:cNvPr id="10" name="Text Placeholder 2"/>
          <p:cNvSpPr>
            <a:spLocks noGrp="1"/>
          </p:cNvSpPr>
          <p:nvPr>
            <p:ph type="body" idx="1"/>
          </p:nvPr>
        </p:nvSpPr>
        <p:spPr>
          <a:xfrm>
            <a:off x="517200" y="2045900"/>
            <a:ext cx="11157600" cy="3081130"/>
          </a:xfrm>
        </p:spPr>
        <p:txBody>
          <a:bodyPr>
            <a:normAutofit/>
          </a:bodyPr>
          <a:lstStyle/>
          <a:p>
            <a:pPr marL="0" indent="0">
              <a:lnSpc>
                <a:spcPct val="150000"/>
              </a:lnSpc>
              <a:buNone/>
            </a:pPr>
            <a:r>
              <a:rPr lang="en-US" sz="1800" dirty="0" smtClean="0">
                <a:latin typeface="Century Gothic" panose="020B0502020202020204" pitchFamily="34" charset="0"/>
              </a:rPr>
              <a:t>Facebook - </a:t>
            </a:r>
            <a:r>
              <a:rPr lang="en-US" sz="1800" dirty="0" smtClean="0">
                <a:latin typeface="Century Gothic" panose="020B0502020202020204" pitchFamily="34" charset="0"/>
                <a:hlinkClick r:id="rId3"/>
              </a:rPr>
              <a:t>https://www.facebook.com/developnationalprogram/</a:t>
            </a:r>
            <a:endParaRPr lang="en-US" sz="1800" dirty="0" smtClean="0">
              <a:latin typeface="Century Gothic" panose="020B0502020202020204" pitchFamily="34" charset="0"/>
            </a:endParaRPr>
          </a:p>
          <a:p>
            <a:pPr marL="0" indent="0">
              <a:lnSpc>
                <a:spcPct val="150000"/>
              </a:lnSpc>
              <a:buNone/>
            </a:pPr>
            <a:r>
              <a:rPr lang="en-US" sz="1800" dirty="0">
                <a:latin typeface="Century Gothic" panose="020B0502020202020204" pitchFamily="34" charset="0"/>
              </a:rPr>
              <a:t>Facebook </a:t>
            </a:r>
            <a:r>
              <a:rPr lang="en-US" sz="1800" dirty="0" smtClean="0">
                <a:latin typeface="Century Gothic" panose="020B0502020202020204" pitchFamily="34" charset="0"/>
              </a:rPr>
              <a:t>– </a:t>
            </a:r>
            <a:r>
              <a:rPr lang="en-US" sz="1800" dirty="0" smtClean="0">
                <a:latin typeface="Century Gothic" panose="020B0502020202020204" pitchFamily="34" charset="0"/>
                <a:hlinkClick r:id="rId4"/>
              </a:rPr>
              <a:t>Once a DEVELOPer, Always a DEVELOPer</a:t>
            </a:r>
            <a:endParaRPr lang="en-US" sz="1800" dirty="0" smtClean="0">
              <a:latin typeface="Century Gothic" panose="020B0502020202020204" pitchFamily="34" charset="0"/>
            </a:endParaRPr>
          </a:p>
          <a:p>
            <a:pPr marL="0" indent="0">
              <a:lnSpc>
                <a:spcPct val="150000"/>
              </a:lnSpc>
              <a:buNone/>
            </a:pPr>
            <a:r>
              <a:rPr lang="en-US" sz="1800" dirty="0" smtClean="0">
                <a:latin typeface="Century Gothic" panose="020B0502020202020204" pitchFamily="34" charset="0"/>
              </a:rPr>
              <a:t>LinkedIn - </a:t>
            </a:r>
            <a:r>
              <a:rPr lang="en-US" sz="1800" dirty="0" smtClean="0">
                <a:latin typeface="Century Gothic" panose="020B0502020202020204" pitchFamily="34" charset="0"/>
                <a:hlinkClick r:id="rId5"/>
              </a:rPr>
              <a:t>https://www.linkedin.com/groups/4343498</a:t>
            </a:r>
            <a:endParaRPr lang="en-US" sz="1800" dirty="0" smtClean="0">
              <a:latin typeface="Century Gothic" panose="020B0502020202020204" pitchFamily="34" charset="0"/>
            </a:endParaRPr>
          </a:p>
          <a:p>
            <a:pPr marL="0" indent="0">
              <a:lnSpc>
                <a:spcPct val="150000"/>
              </a:lnSpc>
              <a:buNone/>
            </a:pPr>
            <a:r>
              <a:rPr lang="en-US" sz="1800" dirty="0" smtClean="0">
                <a:latin typeface="Century Gothic" panose="020B0502020202020204" pitchFamily="34" charset="0"/>
              </a:rPr>
              <a:t>Twitter - </a:t>
            </a:r>
            <a:r>
              <a:rPr lang="en-US" sz="1800" dirty="0" smtClean="0">
                <a:latin typeface="Century Gothic" panose="020B0502020202020204" pitchFamily="34" charset="0"/>
                <a:hlinkClick r:id="rId6"/>
              </a:rPr>
              <a:t>https://twitter.com/NASA_DEVELOP</a:t>
            </a:r>
            <a:r>
              <a:rPr lang="en-US" sz="1800" dirty="0" smtClean="0">
                <a:latin typeface="Century Gothic" panose="020B0502020202020204" pitchFamily="34" charset="0"/>
              </a:rPr>
              <a:t> - @NASA_DEVELOP</a:t>
            </a:r>
          </a:p>
          <a:p>
            <a:pPr marL="0" indent="0">
              <a:lnSpc>
                <a:spcPct val="150000"/>
              </a:lnSpc>
              <a:buNone/>
            </a:pPr>
            <a:r>
              <a:rPr lang="en-US" sz="1800" dirty="0" smtClean="0">
                <a:latin typeface="Century Gothic" panose="020B0502020202020204" pitchFamily="34" charset="0"/>
              </a:rPr>
              <a:t>YouTube - </a:t>
            </a:r>
            <a:r>
              <a:rPr lang="en-US" sz="1800" dirty="0" smtClean="0">
                <a:latin typeface="Century Gothic" panose="020B0502020202020204" pitchFamily="34" charset="0"/>
                <a:hlinkClick r:id="rId7"/>
              </a:rPr>
              <a:t>https://www.youtube.com/user/NASADEVELOP</a:t>
            </a:r>
            <a:endParaRPr lang="en-US" sz="1800" dirty="0" smtClean="0">
              <a:latin typeface="Century Gothic" panose="020B0502020202020204" pitchFamily="34" charset="0"/>
            </a:endParaRPr>
          </a:p>
          <a:p>
            <a:pPr marL="0" indent="0">
              <a:buNone/>
            </a:pPr>
            <a:endParaRPr lang="en-US" sz="1800" dirty="0" smtClean="0"/>
          </a:p>
          <a:p>
            <a:pPr marL="0" indent="0">
              <a:buNone/>
            </a:pPr>
            <a:endParaRPr lang="en-US" sz="1800" dirty="0"/>
          </a:p>
          <a:p>
            <a:pPr marL="0" indent="0">
              <a:buNone/>
            </a:pPr>
            <a:endParaRPr lang="en-US" sz="1800" dirty="0"/>
          </a:p>
        </p:txBody>
      </p:sp>
      <p:sp>
        <p:nvSpPr>
          <p:cNvPr id="12" name="TextBox 11"/>
          <p:cNvSpPr txBox="1"/>
          <p:nvPr/>
        </p:nvSpPr>
        <p:spPr>
          <a:xfrm>
            <a:off x="2870710" y="5734386"/>
            <a:ext cx="6450579" cy="1077218"/>
          </a:xfrm>
          <a:prstGeom prst="rect">
            <a:avLst/>
          </a:prstGeom>
          <a:noFill/>
        </p:spPr>
        <p:txBody>
          <a:bodyPr wrap="square" rtlCol="0">
            <a:spAutoFit/>
          </a:bodyPr>
          <a:lstStyle/>
          <a:p>
            <a:pPr algn="ctr"/>
            <a:r>
              <a:rPr lang="en-US" sz="3200" i="1" dirty="0">
                <a:solidFill>
                  <a:schemeClr val="accent5">
                    <a:lumMod val="90000"/>
                    <a:lumOff val="10000"/>
                  </a:schemeClr>
                </a:solidFill>
                <a:latin typeface="Century Gothic" panose="020B0502020202020204" pitchFamily="34" charset="0"/>
              </a:rPr>
              <a:t>Encourage your node to DEVELOP our brand!</a:t>
            </a:r>
          </a:p>
        </p:txBody>
      </p:sp>
      <p:pic>
        <p:nvPicPr>
          <p:cNvPr id="13" name="Picture 4" descr="Image result for facebook lik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82996" y="5895647"/>
            <a:ext cx="987025" cy="8453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facebook lik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17441" y="5873779"/>
            <a:ext cx="987025" cy="8453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17199" y="4668838"/>
            <a:ext cx="11469391" cy="735779"/>
          </a:xfrm>
          <a:prstGeom prst="rect">
            <a:avLst/>
          </a:prstGeom>
        </p:spPr>
        <p:txBody>
          <a:bodyPr wrap="square">
            <a:spAutoFit/>
          </a:bodyPr>
          <a:lstStyle/>
          <a:p>
            <a:pPr>
              <a:lnSpc>
                <a:spcPct val="150000"/>
              </a:lnSpc>
            </a:pPr>
            <a:r>
              <a:rPr lang="en-US" sz="3200" b="1" dirty="0">
                <a:solidFill>
                  <a:srgbClr val="3E96A8"/>
                </a:solidFill>
                <a:latin typeface="Century Gothic" panose="020B0502020202020204" pitchFamily="34" charset="0"/>
              </a:rPr>
              <a:t>We ♥</a:t>
            </a:r>
            <a:r>
              <a:rPr lang="en-US" sz="3200" b="1" dirty="0" smtClean="0">
                <a:solidFill>
                  <a:srgbClr val="3E96A8"/>
                </a:solidFill>
                <a:latin typeface="Century Gothic" panose="020B0502020202020204" pitchFamily="34" charset="0"/>
              </a:rPr>
              <a:t> </a:t>
            </a:r>
            <a:r>
              <a:rPr lang="en-US" sz="3200" b="1" dirty="0">
                <a:solidFill>
                  <a:srgbClr val="3E96A8"/>
                </a:solidFill>
                <a:latin typeface="Century Gothic" panose="020B0502020202020204" pitchFamily="34" charset="0"/>
              </a:rPr>
              <a:t>GIFs! </a:t>
            </a:r>
            <a:r>
              <a:rPr lang="en-US" dirty="0">
                <a:solidFill>
                  <a:srgbClr val="3E96A8"/>
                </a:solidFill>
                <a:latin typeface="Century Gothic" panose="020B0502020202020204" pitchFamily="34" charset="0"/>
              </a:rPr>
              <a:t>Please share any project-related GIFs with the </a:t>
            </a:r>
            <a:r>
              <a:rPr lang="en-US" dirty="0" err="1" smtClean="0">
                <a:solidFill>
                  <a:srgbClr val="3E96A8"/>
                </a:solidFill>
                <a:latin typeface="Century Gothic" panose="020B0502020202020204" pitchFamily="34" charset="0"/>
              </a:rPr>
              <a:t>Comm</a:t>
            </a:r>
            <a:r>
              <a:rPr lang="en-US" dirty="0" smtClean="0">
                <a:solidFill>
                  <a:srgbClr val="3E96A8"/>
                </a:solidFill>
                <a:latin typeface="Century Gothic" panose="020B0502020202020204" pitchFamily="34" charset="0"/>
              </a:rPr>
              <a:t> </a:t>
            </a:r>
            <a:r>
              <a:rPr lang="en-US" dirty="0">
                <a:solidFill>
                  <a:srgbClr val="3E96A8"/>
                </a:solidFill>
                <a:latin typeface="Century Gothic" panose="020B0502020202020204" pitchFamily="34" charset="0"/>
              </a:rPr>
              <a:t>team for social media </a:t>
            </a:r>
            <a:r>
              <a:rPr lang="en-US" dirty="0" smtClean="0">
                <a:solidFill>
                  <a:srgbClr val="3E96A8"/>
                </a:solidFill>
                <a:latin typeface="Century Gothic" panose="020B0502020202020204" pitchFamily="34" charset="0"/>
              </a:rPr>
              <a:t>use!</a:t>
            </a:r>
            <a:endParaRPr lang="en-US" dirty="0">
              <a:solidFill>
                <a:srgbClr val="3E96A8"/>
              </a:solidFill>
              <a:latin typeface="Century Gothic" panose="020B0502020202020204" pitchFamily="34" charset="0"/>
            </a:endParaRPr>
          </a:p>
        </p:txBody>
      </p:sp>
      <p:sp>
        <p:nvSpPr>
          <p:cNvPr id="16" name="TextBox 15"/>
          <p:cNvSpPr txBox="1"/>
          <p:nvPr/>
        </p:nvSpPr>
        <p:spPr>
          <a:xfrm>
            <a:off x="8838256" y="2277390"/>
            <a:ext cx="2992438" cy="2308324"/>
          </a:xfrm>
          <a:prstGeom prst="rect">
            <a:avLst/>
          </a:prstGeom>
          <a:noFill/>
        </p:spPr>
        <p:txBody>
          <a:bodyPr wrap="square" rtlCol="0">
            <a:spAutoFit/>
          </a:bodyPr>
          <a:lstStyle/>
          <a:p>
            <a:r>
              <a:rPr lang="en-US" sz="2400" dirty="0" smtClean="0">
                <a:latin typeface="Century Gothic" panose="020B0502020202020204" pitchFamily="34" charset="0"/>
              </a:rPr>
              <a:t>Have content that you want us to share on social media? Use our </a:t>
            </a:r>
            <a:r>
              <a:rPr lang="en-US" sz="2400" dirty="0" smtClean="0">
                <a:latin typeface="Century Gothic" panose="020B0502020202020204" pitchFamily="34" charset="0"/>
                <a:hlinkClick r:id="rId9"/>
              </a:rPr>
              <a:t>Media Submission Form</a:t>
            </a:r>
            <a:r>
              <a:rPr lang="en-US" sz="2400" dirty="0" smtClean="0">
                <a:latin typeface="Century Gothic" panose="020B0502020202020204" pitchFamily="34" charset="0"/>
              </a:rPr>
              <a:t>!</a:t>
            </a:r>
            <a:endParaRPr lang="en-US" sz="2400" dirty="0">
              <a:latin typeface="Century Gothic" panose="020B0502020202020204" pitchFamily="34" charset="0"/>
            </a:endParaRPr>
          </a:p>
        </p:txBody>
      </p:sp>
    </p:spTree>
    <p:extLst>
      <p:ext uri="{BB962C8B-B14F-4D97-AF65-F5344CB8AC3E}">
        <p14:creationId xmlns:p14="http://schemas.microsoft.com/office/powerpoint/2010/main" val="35975532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410" b="17410"/>
          <a:stretch>
            <a:fillRect/>
          </a:stretch>
        </p:blipFill>
        <p:spPr/>
      </p:pic>
      <p:sp>
        <p:nvSpPr>
          <p:cNvPr id="38" name="TextBox 37" descr="Accent to title block">
            <a:extLst>
              <a:ext uri="{FF2B5EF4-FFF2-40B4-BE49-F238E27FC236}">
                <a16:creationId xmlns:a16="http://schemas.microsoft.com/office/drawing/2014/main" id="{B231FB9C-F234-41D0-A4CE-8C29A5F2F553}"/>
              </a:ext>
              <a:ext uri="{C183D7F6-B498-43B3-948B-1728B52AA6E4}">
                <adec:decorative xmlns="" xmlns:adec="http://schemas.microsoft.com/office/drawing/2017/decorative" val="1"/>
              </a:ext>
            </a:extLst>
          </p:cNvPr>
          <p:cNvSpPr txBox="1">
            <a:spLocks/>
          </p:cNvSpPr>
          <p:nvPr/>
        </p:nvSpPr>
        <p:spPr>
          <a:xfrm>
            <a:off x="11354303" y="3842399"/>
            <a:ext cx="846997" cy="2200275"/>
          </a:xfrm>
          <a:custGeom>
            <a:avLst/>
            <a:gdLst>
              <a:gd name="connsiteX0" fmla="*/ 99480 w 846997"/>
              <a:gd name="connsiteY0" fmla="*/ 0 h 2200275"/>
              <a:gd name="connsiteX1" fmla="*/ 846997 w 846997"/>
              <a:gd name="connsiteY1" fmla="*/ 0 h 2200275"/>
              <a:gd name="connsiteX2" fmla="*/ 846997 w 846997"/>
              <a:gd name="connsiteY2" fmla="*/ 2200275 h 2200275"/>
              <a:gd name="connsiteX3" fmla="*/ 99480 w 846997"/>
              <a:gd name="connsiteY3" fmla="*/ 2200275 h 2200275"/>
              <a:gd name="connsiteX4" fmla="*/ 0 w 846997"/>
              <a:gd name="connsiteY4" fmla="*/ 2099942 h 2200275"/>
              <a:gd name="connsiteX5" fmla="*/ 0 w 846997"/>
              <a:gd name="connsiteY5" fmla="*/ 100333 h 2200275"/>
              <a:gd name="connsiteX6" fmla="*/ 99480 w 846997"/>
              <a:gd name="connsiteY6"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997" h="2200275">
                <a:moveTo>
                  <a:pt x="99480" y="0"/>
                </a:moveTo>
                <a:lnTo>
                  <a:pt x="846997" y="0"/>
                </a:lnTo>
                <a:lnTo>
                  <a:pt x="846997" y="2200275"/>
                </a:lnTo>
                <a:lnTo>
                  <a:pt x="99480" y="2200275"/>
                </a:lnTo>
                <a:cubicBezTo>
                  <a:pt x="44539" y="2200275"/>
                  <a:pt x="0" y="2155354"/>
                  <a:pt x="0" y="2099942"/>
                </a:cubicBezTo>
                <a:lnTo>
                  <a:pt x="0" y="100333"/>
                </a:lnTo>
                <a:cubicBezTo>
                  <a:pt x="0" y="44921"/>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ZA" dirty="0"/>
          </a:p>
        </p:txBody>
      </p:sp>
      <p:sp>
        <p:nvSpPr>
          <p:cNvPr id="35" name="Isosceles Triangle 34" descr="Shadow to title block">
            <a:extLst>
              <a:ext uri="{FF2B5EF4-FFF2-40B4-BE49-F238E27FC236}">
                <a16:creationId xmlns:a16="http://schemas.microsoft.com/office/drawing/2014/main" id="{FE193317-B8BD-46CA-B0A6-8A7511B086D9}"/>
              </a:ext>
              <a:ext uri="{C183D7F6-B498-43B3-948B-1728B52AA6E4}">
                <adec:decorative xmlns="" xmlns:adec="http://schemas.microsoft.com/office/drawing/2017/decorative" val="1"/>
              </a:ext>
            </a:extLst>
          </p:cNvPr>
          <p:cNvSpPr/>
          <p:nvPr/>
        </p:nvSpPr>
        <p:spPr>
          <a:xfrm rot="10800000">
            <a:off x="11359065" y="5556894"/>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Freeform 5" descr="Solid accent block">
            <a:extLst>
              <a:ext uri="{FF2B5EF4-FFF2-40B4-BE49-F238E27FC236}">
                <a16:creationId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257349" y="2355010"/>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3" name="Freeform 5" descr="Hollow accent block">
            <a:extLst>
              <a:ext uri="{FF2B5EF4-FFF2-40B4-BE49-F238E27FC236}">
                <a16:creationId xmlns:a16="http://schemas.microsoft.com/office/drawing/2014/main" id="{8186FEAF-6E1E-4258-94C3-5C589D4B5ADE}"/>
              </a:ext>
              <a:ext uri="{C183D7F6-B498-43B3-948B-1728B52AA6E4}">
                <adec:decorative xmlns=""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0" name="Title 19">
            <a:extLst>
              <a:ext uri="{FF2B5EF4-FFF2-40B4-BE49-F238E27FC236}">
                <a16:creationId xmlns:a16="http://schemas.microsoft.com/office/drawing/2014/main" id="{7C11A64B-7EA5-442C-8405-73273A5331D1}"/>
              </a:ext>
            </a:extLst>
          </p:cNvPr>
          <p:cNvSpPr>
            <a:spLocks noGrp="1"/>
          </p:cNvSpPr>
          <p:nvPr>
            <p:ph type="ctrTitle"/>
          </p:nvPr>
        </p:nvSpPr>
        <p:spPr/>
        <p:txBody>
          <a:bodyPr/>
          <a:lstStyle/>
          <a:p>
            <a:r>
              <a:rPr lang="en-US" dirty="0">
                <a:latin typeface="Century Gothic" panose="020B0502020202020204" pitchFamily="34" charset="0"/>
              </a:rPr>
              <a:t>Thank You</a:t>
            </a:r>
            <a:endParaRPr lang="en-ZA" dirty="0">
              <a:latin typeface="Century Gothic" panose="020B0502020202020204" pitchFamily="34" charset="0"/>
            </a:endParaRPr>
          </a:p>
        </p:txBody>
      </p:sp>
      <p:sp>
        <p:nvSpPr>
          <p:cNvPr id="15" name="Text Placeholder 14"/>
          <p:cNvSpPr>
            <a:spLocks noGrp="1"/>
          </p:cNvSpPr>
          <p:nvPr>
            <p:ph type="body" sz="quarter" idx="18"/>
          </p:nvPr>
        </p:nvSpPr>
        <p:spPr>
          <a:xfrm>
            <a:off x="7636984" y="3770438"/>
            <a:ext cx="3521514" cy="288000"/>
          </a:xfrm>
        </p:spPr>
        <p:txBody>
          <a:bodyPr/>
          <a:lstStyle/>
          <a:p>
            <a:r>
              <a:rPr lang="en-US" dirty="0" err="1" smtClean="0">
                <a:latin typeface="Century Gothic" panose="020B0502020202020204" pitchFamily="34" charset="0"/>
              </a:rPr>
              <a:t>Comm</a:t>
            </a:r>
            <a:r>
              <a:rPr lang="en-US" dirty="0" smtClean="0">
                <a:latin typeface="Century Gothic" panose="020B0502020202020204" pitchFamily="34" charset="0"/>
              </a:rPr>
              <a:t> Team Out!</a:t>
            </a:r>
            <a:endParaRPr lang="en-US" dirty="0">
              <a:latin typeface="Century Gothic" panose="020B0502020202020204" pitchFamily="34" charset="0"/>
            </a:endParaRPr>
          </a:p>
        </p:txBody>
      </p:sp>
    </p:spTree>
    <p:extLst>
      <p:ext uri="{BB962C8B-B14F-4D97-AF65-F5344CB8AC3E}">
        <p14:creationId xmlns:p14="http://schemas.microsoft.com/office/powerpoint/2010/main" val="4153678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6CDA85C-88C0-6444-B1E8-D661956A20E8}"/>
              </a:ext>
            </a:extLst>
          </p:cNvPr>
          <p:cNvPicPr>
            <a:picLocks noGrp="1" noChangeAspect="1"/>
          </p:cNvPicPr>
          <p:nvPr>
            <p:ph type="pic" sz="quarter" idx="36"/>
          </p:nvPr>
        </p:nvPicPr>
        <p:blipFill rotWithShape="1">
          <a:blip r:embed="rId2">
            <a:extLst>
              <a:ext uri="{28A0092B-C50C-407E-A947-70E740481C1C}">
                <a14:useLocalDpi xmlns:a14="http://schemas.microsoft.com/office/drawing/2010/main" val="0"/>
              </a:ext>
            </a:extLst>
          </a:blip>
          <a:srcRect l="14083" t="858" r="34466" b="2276"/>
          <a:stretch/>
        </p:blipFill>
        <p:spPr>
          <a:xfrm>
            <a:off x="6282692" y="472440"/>
            <a:ext cx="5511800" cy="5836920"/>
          </a:xfrm>
        </p:spPr>
      </p:pic>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3"/>
          </p:nvPr>
        </p:nvSpPr>
        <p:spPr/>
        <p:txBody>
          <a:bodyPr/>
          <a:lstStyle/>
          <a:p>
            <a:fld id="{19B51A1E-902D-48AF-9020-955120F399B6}" type="slidenum">
              <a:rPr lang="en-ZA" smtClean="0"/>
              <a:pPr/>
              <a:t>4</a:t>
            </a:fld>
            <a:endParaRPr lang="en-ZA" dirty="0"/>
          </a:p>
        </p:txBody>
      </p:sp>
      <p:sp>
        <p:nvSpPr>
          <p:cNvPr id="9" name="Google Shape;155;p16"/>
          <p:cNvSpPr txBox="1">
            <a:spLocks/>
          </p:cNvSpPr>
          <p:nvPr/>
        </p:nvSpPr>
        <p:spPr>
          <a:xfrm>
            <a:off x="468508" y="465418"/>
            <a:ext cx="9131960" cy="91480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spcBef>
                <a:spcPts val="0"/>
              </a:spcBef>
              <a:buClr>
                <a:srgbClr val="13416C"/>
              </a:buClr>
              <a:buSzPts val="3200"/>
              <a:buFont typeface="Century Gothic"/>
              <a:buNone/>
            </a:pPr>
            <a:r>
              <a:rPr lang="en-US" dirty="0" smtClean="0">
                <a:solidFill>
                  <a:srgbClr val="13416C"/>
                </a:solidFill>
                <a:latin typeface="Century Gothic"/>
                <a:ea typeface="Century Gothic"/>
                <a:cs typeface="Century Gothic"/>
                <a:sym typeface="Century Gothic"/>
              </a:rPr>
              <a:t>General Timeline</a:t>
            </a:r>
            <a:endParaRPr lang="en-US" i="1" dirty="0">
              <a:solidFill>
                <a:srgbClr val="13416C"/>
              </a:solidFill>
              <a:latin typeface="Century Gothic"/>
              <a:ea typeface="Century Gothic"/>
              <a:cs typeface="Century Gothic"/>
              <a:sym typeface="Century Gothic"/>
            </a:endParaRPr>
          </a:p>
        </p:txBody>
      </p:sp>
      <p:sp>
        <p:nvSpPr>
          <p:cNvPr id="10" name="Google Shape;156;p16"/>
          <p:cNvSpPr txBox="1">
            <a:spLocks/>
          </p:cNvSpPr>
          <p:nvPr/>
        </p:nvSpPr>
        <p:spPr>
          <a:xfrm>
            <a:off x="516208" y="1716643"/>
            <a:ext cx="5744060" cy="4560600"/>
          </a:xfrm>
          <a:prstGeom prst="rect">
            <a:avLst/>
          </a:prstGeom>
          <a:noFill/>
          <a:ln>
            <a:noFill/>
          </a:ln>
        </p:spPr>
        <p:txBody>
          <a:bodyPr spcFirstLastPara="1" vert="horz" wrap="square" lIns="121900" tIns="121900" rIns="121900" bIns="121900" rtlCol="0" anchor="t" anchorCtr="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2200"/>
              <a:buFont typeface="Arial"/>
              <a:buNone/>
            </a:pPr>
            <a:r>
              <a:rPr lang="en-US" sz="2200" b="1" dirty="0" smtClean="0">
                <a:solidFill>
                  <a:schemeClr val="tx1"/>
                </a:solidFill>
                <a:latin typeface="Century Gothic" panose="020B0502020202020204" pitchFamily="34" charset="0"/>
                <a:ea typeface="Century Gothic"/>
                <a:cs typeface="Century Gothic"/>
                <a:sym typeface="Century Gothic"/>
              </a:rPr>
              <a:t>WEEK 5: </a:t>
            </a:r>
            <a:r>
              <a:rPr lang="en-US" sz="2200" b="1" dirty="0" smtClean="0">
                <a:solidFill>
                  <a:schemeClr val="tx1"/>
                </a:solidFill>
                <a:latin typeface="Century Gothic" panose="020B0502020202020204" pitchFamily="34" charset="0"/>
              </a:rPr>
              <a:t>Video outline due; sign up for check-ins</a:t>
            </a:r>
            <a:endParaRPr lang="en-US" dirty="0" smtClean="0">
              <a:solidFill>
                <a:schemeClr val="tx1"/>
              </a:solidFill>
              <a:latin typeface="Century Gothic" panose="020B0502020202020204" pitchFamily="34" charset="0"/>
            </a:endParaRPr>
          </a:p>
          <a:p>
            <a:pPr marL="380990" indent="-380990">
              <a:spcBef>
                <a:spcPts val="0"/>
              </a:spcBef>
              <a:buClr>
                <a:schemeClr val="dk1"/>
              </a:buClr>
              <a:buSzPts val="2200"/>
              <a:buFont typeface="Arial"/>
              <a:buChar char="•"/>
            </a:pPr>
            <a:r>
              <a:rPr lang="en-US" sz="2200" dirty="0" smtClean="0">
                <a:solidFill>
                  <a:schemeClr val="tx1"/>
                </a:solidFill>
                <a:latin typeface="Century Gothic" panose="020B0502020202020204" pitchFamily="34" charset="0"/>
              </a:rPr>
              <a:t>February 28th</a:t>
            </a:r>
            <a:endParaRPr lang="en-US" sz="2200" b="1" dirty="0" smtClean="0">
              <a:solidFill>
                <a:schemeClr val="tx1"/>
              </a:solidFill>
              <a:latin typeface="Century Gothic" panose="020B0502020202020204" pitchFamily="34" charset="0"/>
              <a:ea typeface="Century Gothic"/>
              <a:cs typeface="Century Gothic"/>
              <a:sym typeface="Century Gothic"/>
            </a:endParaRPr>
          </a:p>
          <a:p>
            <a:pPr marL="228600" indent="-228600">
              <a:lnSpc>
                <a:spcPct val="150000"/>
              </a:lnSpc>
              <a:spcBef>
                <a:spcPts val="0"/>
              </a:spcBef>
              <a:buClr>
                <a:schemeClr val="dk1"/>
              </a:buClr>
              <a:buSzPts val="2200"/>
              <a:buFont typeface="Arial"/>
              <a:buNone/>
            </a:pPr>
            <a:r>
              <a:rPr lang="en-US" sz="2200" b="1" dirty="0" smtClean="0">
                <a:solidFill>
                  <a:schemeClr val="tx1"/>
                </a:solidFill>
                <a:latin typeface="Century Gothic" panose="020B0502020202020204" pitchFamily="34" charset="0"/>
                <a:ea typeface="Century Gothic"/>
                <a:cs typeface="Century Gothic"/>
                <a:sym typeface="Century Gothic"/>
              </a:rPr>
              <a:t>WEEK 6: Video </a:t>
            </a:r>
            <a:r>
              <a:rPr lang="en-US" sz="2200" b="1" dirty="0" smtClean="0">
                <a:solidFill>
                  <a:schemeClr val="tx1"/>
                </a:solidFill>
                <a:latin typeface="Century Gothic" panose="020B0502020202020204" pitchFamily="34" charset="0"/>
              </a:rPr>
              <a:t>check-ins</a:t>
            </a:r>
            <a:endParaRPr lang="en-US" dirty="0" smtClean="0">
              <a:solidFill>
                <a:schemeClr val="tx1"/>
              </a:solidFill>
              <a:latin typeface="Century Gothic" panose="020B0502020202020204" pitchFamily="34" charset="0"/>
            </a:endParaRPr>
          </a:p>
          <a:p>
            <a:pPr marL="380990" indent="-380990">
              <a:lnSpc>
                <a:spcPct val="100000"/>
              </a:lnSpc>
              <a:spcBef>
                <a:spcPts val="0"/>
              </a:spcBef>
              <a:buClr>
                <a:schemeClr val="dk1"/>
              </a:buClr>
              <a:buSzPts val="2200"/>
              <a:buFont typeface="Arial"/>
              <a:buChar char="•"/>
            </a:pPr>
            <a:r>
              <a:rPr lang="en-US" sz="2200" dirty="0" smtClean="0">
                <a:solidFill>
                  <a:schemeClr val="tx1"/>
                </a:solidFill>
                <a:latin typeface="Century Gothic" panose="020B0502020202020204" pitchFamily="34" charset="0"/>
              </a:rPr>
              <a:t>March 4</a:t>
            </a:r>
            <a:r>
              <a:rPr lang="en-US" sz="2200" baseline="30000" dirty="0" smtClean="0">
                <a:solidFill>
                  <a:schemeClr val="tx1"/>
                </a:solidFill>
                <a:latin typeface="Century Gothic" panose="020B0502020202020204" pitchFamily="34" charset="0"/>
              </a:rPr>
              <a:t>th</a:t>
            </a:r>
            <a:r>
              <a:rPr lang="en-US" sz="2200" dirty="0" smtClean="0">
                <a:solidFill>
                  <a:schemeClr val="tx1"/>
                </a:solidFill>
                <a:latin typeface="Century Gothic" panose="020B0502020202020204" pitchFamily="34" charset="0"/>
              </a:rPr>
              <a:t> – 7</a:t>
            </a:r>
            <a:r>
              <a:rPr lang="en-US" sz="2200" baseline="30000" dirty="0" smtClean="0">
                <a:solidFill>
                  <a:schemeClr val="tx1"/>
                </a:solidFill>
                <a:latin typeface="Century Gothic" panose="020B0502020202020204" pitchFamily="34" charset="0"/>
              </a:rPr>
              <a:t>th</a:t>
            </a:r>
            <a:r>
              <a:rPr lang="en-US" sz="2200" dirty="0" smtClean="0">
                <a:solidFill>
                  <a:schemeClr val="tx1"/>
                </a:solidFill>
                <a:latin typeface="Century Gothic" panose="020B0502020202020204" pitchFamily="34" charset="0"/>
              </a:rPr>
              <a:t> </a:t>
            </a:r>
            <a:endParaRPr lang="en-US" sz="2200" dirty="0" smtClean="0">
              <a:solidFill>
                <a:schemeClr val="tx1"/>
              </a:solidFill>
              <a:latin typeface="Century Gothic" panose="020B0502020202020204" pitchFamily="34" charset="0"/>
              <a:ea typeface="Century Gothic"/>
              <a:cs typeface="Century Gothic"/>
              <a:sym typeface="Century Gothic"/>
            </a:endParaRPr>
          </a:p>
          <a:p>
            <a:pPr marL="380989" indent="-380989">
              <a:lnSpc>
                <a:spcPct val="100000"/>
              </a:lnSpc>
              <a:spcBef>
                <a:spcPts val="0"/>
              </a:spcBef>
              <a:buClr>
                <a:schemeClr val="dk1"/>
              </a:buClr>
              <a:buSzPts val="2200"/>
              <a:buFont typeface="Arial"/>
              <a:buChar char="•"/>
            </a:pPr>
            <a:r>
              <a:rPr lang="en-US" sz="2200" dirty="0" err="1" smtClean="0">
                <a:solidFill>
                  <a:schemeClr val="tx1"/>
                </a:solidFill>
                <a:latin typeface="Century Gothic" panose="020B0502020202020204" pitchFamily="34" charset="0"/>
                <a:ea typeface="Century Gothic"/>
                <a:cs typeface="Century Gothic"/>
                <a:sym typeface="Century Gothic"/>
              </a:rPr>
              <a:t>Comm</a:t>
            </a:r>
            <a:r>
              <a:rPr lang="en-US" sz="2200" dirty="0" smtClean="0">
                <a:solidFill>
                  <a:schemeClr val="tx1"/>
                </a:solidFill>
                <a:latin typeface="Century Gothic" panose="020B0502020202020204" pitchFamily="34" charset="0"/>
                <a:ea typeface="Century Gothic"/>
                <a:cs typeface="Century Gothic"/>
                <a:sym typeface="Century Gothic"/>
              </a:rPr>
              <a:t> team reviews outlines</a:t>
            </a:r>
            <a:r>
              <a:rPr lang="en-US" sz="2200" dirty="0" smtClean="0">
                <a:solidFill>
                  <a:schemeClr val="tx1"/>
                </a:solidFill>
                <a:latin typeface="Century Gothic" panose="020B0502020202020204" pitchFamily="34" charset="0"/>
              </a:rPr>
              <a:t>, </a:t>
            </a:r>
            <a:r>
              <a:rPr lang="en-US" sz="2200" dirty="0" smtClean="0">
                <a:solidFill>
                  <a:schemeClr val="tx1"/>
                </a:solidFill>
                <a:latin typeface="Century Gothic" panose="020B0502020202020204" pitchFamily="34" charset="0"/>
                <a:ea typeface="Century Gothic"/>
                <a:cs typeface="Century Gothic"/>
                <a:sym typeface="Century Gothic"/>
              </a:rPr>
              <a:t>sends edits and </a:t>
            </a:r>
            <a:r>
              <a:rPr lang="en-US" sz="2200" dirty="0" smtClean="0">
                <a:solidFill>
                  <a:schemeClr val="tx1"/>
                </a:solidFill>
                <a:latin typeface="Century Gothic" panose="020B0502020202020204" pitchFamily="34" charset="0"/>
              </a:rPr>
              <a:t>meets with each project team to discuss</a:t>
            </a:r>
            <a:endParaRPr lang="en-US" sz="2200" baseline="30000" dirty="0" smtClean="0">
              <a:solidFill>
                <a:schemeClr val="tx1"/>
              </a:solidFill>
              <a:latin typeface="Century Gothic" panose="020B0502020202020204" pitchFamily="34" charset="0"/>
            </a:endParaRPr>
          </a:p>
          <a:p>
            <a:pPr marL="0" indent="0">
              <a:lnSpc>
                <a:spcPct val="150000"/>
              </a:lnSpc>
              <a:spcBef>
                <a:spcPts val="800"/>
              </a:spcBef>
              <a:buClr>
                <a:schemeClr val="dk1"/>
              </a:buClr>
              <a:buSzPts val="2200"/>
              <a:buFont typeface="Arial"/>
              <a:buNone/>
            </a:pPr>
            <a:r>
              <a:rPr lang="en-US" sz="2200" b="1" dirty="0" smtClean="0">
                <a:solidFill>
                  <a:schemeClr val="tx1"/>
                </a:solidFill>
                <a:latin typeface="Century Gothic" panose="020B0502020202020204" pitchFamily="34" charset="0"/>
                <a:ea typeface="Century Gothic"/>
                <a:cs typeface="Century Gothic"/>
                <a:sym typeface="Century Gothic"/>
              </a:rPr>
              <a:t>WEEK </a:t>
            </a:r>
            <a:r>
              <a:rPr lang="en-US" sz="2200" b="1" dirty="0" smtClean="0">
                <a:solidFill>
                  <a:schemeClr val="tx1"/>
                </a:solidFill>
                <a:latin typeface="Century Gothic" panose="020B0502020202020204" pitchFamily="34" charset="0"/>
              </a:rPr>
              <a:t>8</a:t>
            </a:r>
            <a:r>
              <a:rPr lang="en-US" sz="2200" b="1" dirty="0" smtClean="0">
                <a:solidFill>
                  <a:schemeClr val="tx1"/>
                </a:solidFill>
                <a:latin typeface="Century Gothic" panose="020B0502020202020204" pitchFamily="34" charset="0"/>
                <a:ea typeface="Century Gothic"/>
                <a:cs typeface="Century Gothic"/>
                <a:sym typeface="Century Gothic"/>
              </a:rPr>
              <a:t>: </a:t>
            </a:r>
            <a:r>
              <a:rPr lang="en-US" sz="2200" b="1" dirty="0" smtClean="0">
                <a:solidFill>
                  <a:schemeClr val="tx1"/>
                </a:solidFill>
                <a:latin typeface="Century Gothic" panose="020B0502020202020204" pitchFamily="34" charset="0"/>
              </a:rPr>
              <a:t>Video, Citation Log, &amp; Transcript Due</a:t>
            </a:r>
            <a:endParaRPr lang="en-US" dirty="0" smtClean="0">
              <a:solidFill>
                <a:schemeClr val="tx1"/>
              </a:solidFill>
              <a:latin typeface="Century Gothic" panose="020B0502020202020204" pitchFamily="34" charset="0"/>
            </a:endParaRPr>
          </a:p>
          <a:p>
            <a:pPr marL="380989" indent="-380989">
              <a:lnSpc>
                <a:spcPct val="100000"/>
              </a:lnSpc>
              <a:spcBef>
                <a:spcPts val="0"/>
              </a:spcBef>
              <a:buClr>
                <a:schemeClr val="dk1"/>
              </a:buClr>
              <a:buSzPts val="2200"/>
              <a:buFont typeface="Arial"/>
              <a:buChar char="•"/>
            </a:pPr>
            <a:r>
              <a:rPr lang="en-US" sz="2200" dirty="0" smtClean="0">
                <a:solidFill>
                  <a:schemeClr val="tx1"/>
                </a:solidFill>
                <a:latin typeface="Century Gothic" panose="020B0502020202020204" pitchFamily="34" charset="0"/>
              </a:rPr>
              <a:t>March 21</a:t>
            </a:r>
            <a:r>
              <a:rPr lang="en-US" sz="2200" baseline="30000" dirty="0" smtClean="0">
                <a:solidFill>
                  <a:schemeClr val="tx1"/>
                </a:solidFill>
                <a:latin typeface="Century Gothic" panose="020B0502020202020204" pitchFamily="34" charset="0"/>
              </a:rPr>
              <a:t>st</a:t>
            </a:r>
            <a:endParaRPr lang="en-US" sz="2200" dirty="0" smtClean="0">
              <a:solidFill>
                <a:schemeClr val="tx1"/>
              </a:solidFill>
              <a:latin typeface="Century Gothic" panose="020B0502020202020204" pitchFamily="34" charset="0"/>
              <a:ea typeface="Century Gothic"/>
              <a:cs typeface="Century Gothic"/>
              <a:sym typeface="Century Gothic"/>
            </a:endParaRPr>
          </a:p>
          <a:p>
            <a:pPr marL="0" indent="0">
              <a:spcBef>
                <a:spcPts val="800"/>
              </a:spcBef>
              <a:buClr>
                <a:schemeClr val="dk1"/>
              </a:buClr>
              <a:buSzPts val="2200"/>
              <a:buFont typeface="Arial"/>
              <a:buNone/>
            </a:pPr>
            <a:endParaRPr lang="en-US" sz="2200" dirty="0">
              <a:solidFill>
                <a:schemeClr val="dk1"/>
              </a:solidFill>
              <a:latin typeface="Garamond"/>
              <a:ea typeface="Garamond"/>
              <a:cs typeface="Garamond"/>
              <a:sym typeface="Garamond"/>
            </a:endParaRPr>
          </a:p>
        </p:txBody>
      </p:sp>
      <p:sp>
        <p:nvSpPr>
          <p:cNvPr id="12" name="Round Single Corner Rectangle 11"/>
          <p:cNvSpPr/>
          <p:nvPr/>
        </p:nvSpPr>
        <p:spPr>
          <a:xfrm rot="10800000" flipV="1">
            <a:off x="6504590" y="766966"/>
            <a:ext cx="5312326" cy="2033384"/>
          </a:xfrm>
          <a:prstGeom prst="round1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64;p16"/>
          <p:cNvSpPr txBox="1"/>
          <p:nvPr/>
        </p:nvSpPr>
        <p:spPr>
          <a:xfrm>
            <a:off x="6403739" y="766966"/>
            <a:ext cx="5269706" cy="1692000"/>
          </a:xfrm>
          <a:prstGeom prst="rect">
            <a:avLst/>
          </a:prstGeom>
          <a:noFill/>
          <a:ln>
            <a:noFill/>
          </a:ln>
          <a:effectLst>
            <a:outerShdw blurRad="63500" sx="102000" sy="102000" algn="ctr" rotWithShape="0">
              <a:prstClr val="black">
                <a:alpha val="40000"/>
              </a:prstClr>
            </a:outerShdw>
          </a:effectLst>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3E96A8"/>
              </a:buClr>
              <a:buSzPts val="1800"/>
              <a:buFont typeface="Arial"/>
              <a:buNone/>
            </a:pPr>
            <a:r>
              <a:rPr lang="en-US" sz="2000" b="1" dirty="0">
                <a:solidFill>
                  <a:schemeClr val="accent5">
                    <a:lumMod val="90000"/>
                    <a:lumOff val="10000"/>
                  </a:schemeClr>
                </a:solidFill>
                <a:latin typeface="Century Gothic"/>
                <a:ea typeface="Century Gothic"/>
                <a:cs typeface="Century Gothic"/>
                <a:sym typeface="Century Gothic"/>
              </a:rPr>
              <a:t>REMEMBER</a:t>
            </a:r>
            <a:r>
              <a:rPr lang="en-US" sz="2000" dirty="0">
                <a:solidFill>
                  <a:schemeClr val="accent5">
                    <a:lumMod val="90000"/>
                    <a:lumOff val="10000"/>
                  </a:schemeClr>
                </a:solidFill>
                <a:latin typeface="Century Gothic"/>
                <a:ea typeface="Century Gothic"/>
                <a:cs typeface="Century Gothic"/>
                <a:sym typeface="Century Gothic"/>
              </a:rPr>
              <a:t>: the Project Video is a </a:t>
            </a:r>
            <a:r>
              <a:rPr lang="en-US" sz="2000" b="1" u="sng" dirty="0">
                <a:solidFill>
                  <a:schemeClr val="accent5">
                    <a:lumMod val="90000"/>
                    <a:lumOff val="10000"/>
                  </a:schemeClr>
                </a:solidFill>
                <a:latin typeface="Century Gothic"/>
                <a:ea typeface="Century Gothic"/>
                <a:cs typeface="Century Gothic"/>
                <a:sym typeface="Century Gothic"/>
              </a:rPr>
              <a:t>time consuming</a:t>
            </a:r>
            <a:r>
              <a:rPr lang="en-US" sz="2000" dirty="0">
                <a:solidFill>
                  <a:schemeClr val="accent5">
                    <a:lumMod val="90000"/>
                    <a:lumOff val="10000"/>
                  </a:schemeClr>
                </a:solidFill>
                <a:latin typeface="Century Gothic"/>
                <a:ea typeface="Century Gothic"/>
                <a:cs typeface="Century Gothic"/>
                <a:sym typeface="Century Gothic"/>
              </a:rPr>
              <a:t> deliverable. Be sure to start early, set enough time aside to work on it, and set realistic expectations for what you can and can’t achieve, especially in the summer term. </a:t>
            </a:r>
            <a:endParaRPr sz="2000" dirty="0">
              <a:solidFill>
                <a:schemeClr val="accent5">
                  <a:lumMod val="90000"/>
                  <a:lumOff val="10000"/>
                </a:schemeClr>
              </a:solidFill>
              <a:latin typeface="Century Gothic"/>
              <a:ea typeface="Century Gothic"/>
              <a:cs typeface="Century Gothic"/>
              <a:sym typeface="Century Gothic"/>
            </a:endParaRPr>
          </a:p>
        </p:txBody>
      </p:sp>
      <p:grpSp>
        <p:nvGrpSpPr>
          <p:cNvPr id="16" name="Google Shape;158;p16"/>
          <p:cNvGrpSpPr/>
          <p:nvPr/>
        </p:nvGrpSpPr>
        <p:grpSpPr>
          <a:xfrm>
            <a:off x="7042702" y="3390900"/>
            <a:ext cx="3991780" cy="2819808"/>
            <a:chOff x="6915342" y="955660"/>
            <a:chExt cx="5156047" cy="3642250"/>
          </a:xfrm>
        </p:grpSpPr>
        <p:pic>
          <p:nvPicPr>
            <p:cNvPr id="17" name="Google Shape;159;p16"/>
            <p:cNvPicPr preferRelativeResize="0"/>
            <p:nvPr/>
          </p:nvPicPr>
          <p:blipFill rotWithShape="1">
            <a:blip r:embed="rId3">
              <a:alphaModFix/>
            </a:blip>
            <a:srcRect/>
            <a:stretch/>
          </p:blipFill>
          <p:spPr>
            <a:xfrm>
              <a:off x="9213889" y="955660"/>
              <a:ext cx="2857500" cy="2857500"/>
            </a:xfrm>
            <a:prstGeom prst="rect">
              <a:avLst/>
            </a:prstGeom>
            <a:noFill/>
            <a:ln>
              <a:noFill/>
            </a:ln>
          </p:spPr>
        </p:pic>
        <p:grpSp>
          <p:nvGrpSpPr>
            <p:cNvPr id="18" name="Google Shape;160;p16"/>
            <p:cNvGrpSpPr/>
            <p:nvPr/>
          </p:nvGrpSpPr>
          <p:grpSpPr>
            <a:xfrm>
              <a:off x="6915342" y="1717561"/>
              <a:ext cx="3135075" cy="2880349"/>
              <a:chOff x="6408079" y="1309565"/>
              <a:chExt cx="2351306" cy="2160262"/>
            </a:xfrm>
          </p:grpSpPr>
          <p:pic>
            <p:nvPicPr>
              <p:cNvPr id="19" name="Google Shape;161;p16" descr="Related image"/>
              <p:cNvPicPr preferRelativeResize="0"/>
              <p:nvPr/>
            </p:nvPicPr>
            <p:blipFill rotWithShape="1">
              <a:blip r:embed="rId4">
                <a:alphaModFix/>
              </a:blip>
              <a:srcRect/>
              <a:stretch/>
            </p:blipFill>
            <p:spPr>
              <a:xfrm>
                <a:off x="6408079" y="1309565"/>
                <a:ext cx="2351306" cy="2160262"/>
              </a:xfrm>
              <a:prstGeom prst="rect">
                <a:avLst/>
              </a:prstGeom>
              <a:noFill/>
              <a:ln>
                <a:noFill/>
              </a:ln>
            </p:spPr>
          </p:pic>
          <p:pic>
            <p:nvPicPr>
              <p:cNvPr id="20" name="Google Shape;162;p16" descr="Image result for checkmark logo no background"/>
              <p:cNvPicPr preferRelativeResize="0"/>
              <p:nvPr/>
            </p:nvPicPr>
            <p:blipFill rotWithShape="1">
              <a:blip r:embed="rId5">
                <a:alphaModFix/>
              </a:blip>
              <a:srcRect/>
              <a:stretch/>
            </p:blipFill>
            <p:spPr>
              <a:xfrm>
                <a:off x="7045667" y="1887153"/>
                <a:ext cx="1037820" cy="983334"/>
              </a:xfrm>
              <a:prstGeom prst="rect">
                <a:avLst/>
              </a:prstGeom>
              <a:noFill/>
              <a:ln>
                <a:noFill/>
              </a:ln>
            </p:spPr>
          </p:pic>
        </p:grpSp>
      </p:grpSp>
    </p:spTree>
    <p:extLst>
      <p:ext uri="{BB962C8B-B14F-4D97-AF65-F5344CB8AC3E}">
        <p14:creationId xmlns:p14="http://schemas.microsoft.com/office/powerpoint/2010/main" val="3640701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3"/>
          </p:nvPr>
        </p:nvSpPr>
        <p:spPr/>
        <p:txBody>
          <a:bodyPr/>
          <a:lstStyle/>
          <a:p>
            <a:fld id="{19B51A1E-902D-48AF-9020-955120F399B6}" type="slidenum">
              <a:rPr lang="en-ZA" smtClean="0"/>
              <a:pPr/>
              <a:t>5</a:t>
            </a:fld>
            <a:endParaRPr lang="en-ZA" dirty="0"/>
          </a:p>
        </p:txBody>
      </p:sp>
      <p:sp>
        <p:nvSpPr>
          <p:cNvPr id="8" name="Google Shape;169;p17"/>
          <p:cNvSpPr txBox="1">
            <a:spLocks/>
          </p:cNvSpPr>
          <p:nvPr/>
        </p:nvSpPr>
        <p:spPr>
          <a:xfrm>
            <a:off x="570056" y="156957"/>
            <a:ext cx="11157600" cy="91480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spcBef>
                <a:spcPts val="0"/>
              </a:spcBef>
              <a:buClr>
                <a:srgbClr val="13416C"/>
              </a:buClr>
              <a:buSzPts val="3200"/>
              <a:buFont typeface="Century Gothic"/>
              <a:buNone/>
            </a:pPr>
            <a:r>
              <a:rPr lang="en-US" dirty="0" smtClean="0">
                <a:solidFill>
                  <a:srgbClr val="13416C"/>
                </a:solidFill>
                <a:latin typeface="Century Gothic"/>
                <a:ea typeface="Century Gothic"/>
                <a:cs typeface="Century Gothic"/>
                <a:sym typeface="Century Gothic"/>
              </a:rPr>
              <a:t>General Criteria</a:t>
            </a:r>
            <a:endParaRPr lang="en-US" i="1" dirty="0">
              <a:solidFill>
                <a:srgbClr val="13416C"/>
              </a:solidFill>
              <a:latin typeface="Century Gothic"/>
              <a:ea typeface="Century Gothic"/>
              <a:cs typeface="Century Gothic"/>
              <a:sym typeface="Century Gothic"/>
            </a:endParaRPr>
          </a:p>
        </p:txBody>
      </p:sp>
      <p:sp>
        <p:nvSpPr>
          <p:cNvPr id="9" name="Google Shape;170;p17"/>
          <p:cNvSpPr txBox="1">
            <a:spLocks/>
          </p:cNvSpPr>
          <p:nvPr/>
        </p:nvSpPr>
        <p:spPr>
          <a:xfrm>
            <a:off x="570056" y="1361678"/>
            <a:ext cx="6863926" cy="4364704"/>
          </a:xfrm>
          <a:prstGeom prst="rect">
            <a:avLst/>
          </a:prstGeom>
          <a:noFill/>
          <a:ln>
            <a:noFill/>
          </a:ln>
        </p:spPr>
        <p:txBody>
          <a:bodyPr spcFirstLastPara="1" vert="horz" wrap="square" lIns="121900" tIns="121900" rIns="121900" bIns="121900" rtlCol="0" anchor="t" anchorCtr="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2200"/>
              <a:buFont typeface="Arial"/>
              <a:buNone/>
            </a:pPr>
            <a:r>
              <a:rPr lang="en-US" sz="2200" b="1" dirty="0" smtClean="0">
                <a:solidFill>
                  <a:schemeClr val="dk1"/>
                </a:solidFill>
                <a:latin typeface="Century Gothic"/>
                <a:ea typeface="Century Gothic"/>
                <a:cs typeface="Century Gothic"/>
                <a:sym typeface="Century Gothic"/>
              </a:rPr>
              <a:t>Project Video Length</a:t>
            </a:r>
            <a:endParaRPr lang="en-US" dirty="0">
              <a:sym typeface="Century Gothic"/>
            </a:endParaRPr>
          </a:p>
          <a:p>
            <a:pPr>
              <a:lnSpc>
                <a:spcPct val="100000"/>
              </a:lnSpc>
              <a:spcBef>
                <a:spcPts val="0"/>
              </a:spcBef>
              <a:buClr>
                <a:schemeClr val="dk1"/>
              </a:buClr>
              <a:buSzPts val="2200"/>
            </a:pPr>
            <a:r>
              <a:rPr lang="en-US" sz="2200" dirty="0" smtClean="0">
                <a:solidFill>
                  <a:schemeClr val="dk1"/>
                </a:solidFill>
                <a:latin typeface="Century Gothic"/>
                <a:ea typeface="Century Gothic"/>
                <a:cs typeface="Century Gothic"/>
                <a:sym typeface="Century Gothic"/>
              </a:rPr>
              <a:t>~ 2:00 minutes</a:t>
            </a:r>
          </a:p>
          <a:p>
            <a:pPr marL="0" indent="0">
              <a:spcBef>
                <a:spcPts val="0"/>
              </a:spcBef>
              <a:buClr>
                <a:schemeClr val="dk1"/>
              </a:buClr>
              <a:buSzPts val="2200"/>
              <a:buFont typeface="Arial"/>
              <a:buNone/>
            </a:pPr>
            <a:endParaRPr lang="en-US" sz="2200" b="1" dirty="0" smtClean="0">
              <a:solidFill>
                <a:schemeClr val="dk1"/>
              </a:solidFill>
              <a:latin typeface="Century Gothic"/>
              <a:ea typeface="Century Gothic"/>
              <a:cs typeface="Century Gothic"/>
              <a:sym typeface="Century Gothic"/>
            </a:endParaRPr>
          </a:p>
          <a:p>
            <a:pPr marL="228600" indent="-228600">
              <a:spcBef>
                <a:spcPts val="0"/>
              </a:spcBef>
              <a:buClr>
                <a:schemeClr val="dk1"/>
              </a:buClr>
              <a:buSzPts val="2200"/>
              <a:buFont typeface="Arial"/>
              <a:buNone/>
            </a:pPr>
            <a:r>
              <a:rPr lang="en-US" sz="2200" b="1" dirty="0" smtClean="0">
                <a:solidFill>
                  <a:schemeClr val="dk1"/>
                </a:solidFill>
                <a:latin typeface="Century Gothic"/>
                <a:ea typeface="Century Gothic"/>
                <a:cs typeface="Century Gothic"/>
                <a:sym typeface="Century Gothic"/>
              </a:rPr>
              <a:t>Project Video Must Haves</a:t>
            </a:r>
            <a:endParaRPr lang="en-US" dirty="0" smtClean="0"/>
          </a:p>
          <a:p>
            <a:pPr marL="380990" indent="-380990">
              <a:spcBef>
                <a:spcPts val="800"/>
              </a:spcBef>
              <a:buSzPts val="2200"/>
            </a:pPr>
            <a:r>
              <a:rPr lang="en-US" sz="2200" dirty="0" smtClean="0">
                <a:latin typeface="Century Gothic" panose="020B0502020202020204" pitchFamily="34" charset="0"/>
              </a:rPr>
              <a:t>Official DEVELOP opening &amp; closing clips</a:t>
            </a:r>
          </a:p>
          <a:p>
            <a:pPr marL="380990" indent="-380990">
              <a:spcBef>
                <a:spcPts val="800"/>
              </a:spcBef>
              <a:buSzPts val="2200"/>
            </a:pPr>
            <a:r>
              <a:rPr lang="en-US" sz="2200" dirty="0" smtClean="0">
                <a:latin typeface="Century Gothic" panose="020B0502020202020204" pitchFamily="34" charset="0"/>
              </a:rPr>
              <a:t>3 mandatory statements</a:t>
            </a:r>
          </a:p>
          <a:p>
            <a:pPr marL="380990" indent="-380990">
              <a:spcBef>
                <a:spcPts val="800"/>
              </a:spcBef>
              <a:buClr>
                <a:schemeClr val="dk1"/>
              </a:buClr>
              <a:buSzPts val="2200"/>
              <a:buFont typeface="Arial"/>
              <a:buChar char="•"/>
            </a:pPr>
            <a:r>
              <a:rPr lang="en-US" sz="2200" dirty="0" smtClean="0">
                <a:solidFill>
                  <a:schemeClr val="dk1"/>
                </a:solidFill>
                <a:latin typeface="Century Gothic" panose="020B0502020202020204" pitchFamily="34" charset="0"/>
                <a:ea typeface="Century Gothic"/>
                <a:cs typeface="Century Gothic"/>
                <a:sym typeface="Century Gothic"/>
              </a:rPr>
              <a:t>Credits (before official closing clip)</a:t>
            </a:r>
            <a:endParaRPr lang="en-US" dirty="0" smtClean="0">
              <a:latin typeface="Century Gothic" panose="020B0502020202020204" pitchFamily="34" charset="0"/>
            </a:endParaRPr>
          </a:p>
          <a:p>
            <a:pPr marL="380990" indent="-380990">
              <a:spcBef>
                <a:spcPts val="800"/>
              </a:spcBef>
              <a:buClr>
                <a:schemeClr val="dk1"/>
              </a:buClr>
              <a:buSzPts val="2200"/>
              <a:buFont typeface="Arial"/>
              <a:buChar char="•"/>
            </a:pPr>
            <a:r>
              <a:rPr lang="en-US" sz="2200" dirty="0" smtClean="0">
                <a:solidFill>
                  <a:schemeClr val="dk1"/>
                </a:solidFill>
                <a:latin typeface="Century Gothic" panose="020B0502020202020204" pitchFamily="34" charset="0"/>
                <a:ea typeface="Century Gothic"/>
                <a:cs typeface="Century Gothic"/>
                <a:sym typeface="Century Gothic"/>
              </a:rPr>
              <a:t>Citation log &amp; proper citations</a:t>
            </a:r>
            <a:endParaRPr lang="en-US" dirty="0" smtClean="0">
              <a:latin typeface="Century Gothic" panose="020B0502020202020204" pitchFamily="34" charset="0"/>
            </a:endParaRPr>
          </a:p>
          <a:p>
            <a:pPr marL="380990" indent="-380990">
              <a:spcBef>
                <a:spcPts val="800"/>
              </a:spcBef>
              <a:buClr>
                <a:schemeClr val="dk1"/>
              </a:buClr>
              <a:buSzPts val="2200"/>
              <a:buFont typeface="Arial"/>
              <a:buChar char="•"/>
            </a:pPr>
            <a:r>
              <a:rPr lang="en-US" sz="2200" dirty="0" smtClean="0">
                <a:solidFill>
                  <a:schemeClr val="dk1"/>
                </a:solidFill>
                <a:latin typeface="Century Gothic" panose="020B0502020202020204" pitchFamily="34" charset="0"/>
                <a:ea typeface="Century Gothic"/>
                <a:cs typeface="Century Gothic"/>
                <a:sym typeface="Century Gothic"/>
              </a:rPr>
              <a:t>Word-for-word transcript (.txt file)</a:t>
            </a:r>
            <a:endParaRPr lang="en-US" dirty="0" smtClean="0">
              <a:latin typeface="Century Gothic" panose="020B0502020202020204" pitchFamily="34" charset="0"/>
            </a:endParaRPr>
          </a:p>
          <a:p>
            <a:pPr marL="380990" indent="-380990">
              <a:spcBef>
                <a:spcPts val="800"/>
              </a:spcBef>
              <a:buClr>
                <a:schemeClr val="dk1"/>
              </a:buClr>
              <a:buSzPts val="2200"/>
              <a:buFont typeface="Arial"/>
              <a:buChar char="•"/>
            </a:pPr>
            <a:r>
              <a:rPr lang="en-US" sz="2200" dirty="0" smtClean="0">
                <a:solidFill>
                  <a:schemeClr val="dk1"/>
                </a:solidFill>
                <a:latin typeface="Century Gothic" panose="020B0502020202020204" pitchFamily="34" charset="0"/>
                <a:ea typeface="Century Gothic"/>
                <a:cs typeface="Century Gothic"/>
                <a:sym typeface="Century Gothic"/>
              </a:rPr>
              <a:t>Media release forms for everyone on camera</a:t>
            </a:r>
            <a:endParaRPr lang="en-US" dirty="0" smtClean="0">
              <a:latin typeface="Century Gothic" panose="020B0502020202020204" pitchFamily="34" charset="0"/>
            </a:endParaRPr>
          </a:p>
          <a:p>
            <a:pPr marL="380990" indent="-380990">
              <a:spcBef>
                <a:spcPts val="800"/>
              </a:spcBef>
              <a:buClr>
                <a:schemeClr val="dk1"/>
              </a:buClr>
              <a:buSzPts val="2200"/>
              <a:buFont typeface="Arial"/>
              <a:buChar char="•"/>
            </a:pPr>
            <a:r>
              <a:rPr lang="en-US" sz="2200" dirty="0" smtClean="0">
                <a:solidFill>
                  <a:schemeClr val="dk1"/>
                </a:solidFill>
                <a:latin typeface="Century Gothic" panose="020B0502020202020204" pitchFamily="34" charset="0"/>
                <a:ea typeface="Century Gothic"/>
                <a:cs typeface="Century Gothic"/>
                <a:sym typeface="Century Gothic"/>
              </a:rPr>
              <a:t>License agreement forms for required content</a:t>
            </a:r>
          </a:p>
          <a:p>
            <a:pPr marL="0" indent="0">
              <a:spcBef>
                <a:spcPts val="800"/>
              </a:spcBef>
              <a:buClr>
                <a:schemeClr val="dk1"/>
              </a:buClr>
              <a:buSzPts val="2200"/>
              <a:buFont typeface="Arial"/>
              <a:buNone/>
            </a:pPr>
            <a:endParaRPr lang="en-US" sz="2200" dirty="0">
              <a:solidFill>
                <a:schemeClr val="dk1"/>
              </a:solidFill>
              <a:latin typeface="Garamond"/>
              <a:ea typeface="Garamond"/>
              <a:cs typeface="Garamond"/>
              <a:sym typeface="Garamond"/>
            </a:endParaRPr>
          </a:p>
        </p:txBody>
      </p:sp>
      <p:pic>
        <p:nvPicPr>
          <p:cNvPr id="10" name="Google Shape;172;p17"/>
          <p:cNvPicPr preferRelativeResize="0"/>
          <p:nvPr/>
        </p:nvPicPr>
        <p:blipFill rotWithShape="1">
          <a:blip r:embed="rId2">
            <a:alphaModFix/>
          </a:blip>
          <a:srcRect/>
          <a:stretch/>
        </p:blipFill>
        <p:spPr>
          <a:xfrm>
            <a:off x="7433982" y="1514078"/>
            <a:ext cx="4763165" cy="4763165"/>
          </a:xfrm>
          <a:prstGeom prst="rect">
            <a:avLst/>
          </a:prstGeom>
          <a:noFill/>
          <a:ln>
            <a:noFill/>
          </a:ln>
        </p:spPr>
      </p:pic>
      <p:sp>
        <p:nvSpPr>
          <p:cNvPr id="11" name="Google Shape;174;p17"/>
          <p:cNvSpPr txBox="1"/>
          <p:nvPr/>
        </p:nvSpPr>
        <p:spPr>
          <a:xfrm>
            <a:off x="838200" y="6035914"/>
            <a:ext cx="10343804" cy="482658"/>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rgbClr val="3E96A8"/>
              </a:buClr>
              <a:buSzPts val="2133"/>
              <a:buFont typeface="Arial"/>
              <a:buNone/>
            </a:pPr>
            <a:r>
              <a:rPr lang="en-US" sz="2133" b="1" dirty="0">
                <a:solidFill>
                  <a:srgbClr val="3E96A8"/>
                </a:solidFill>
                <a:latin typeface="Century Gothic"/>
                <a:ea typeface="Century Gothic"/>
                <a:cs typeface="Century Gothic"/>
                <a:sym typeface="Century Gothic"/>
              </a:rPr>
              <a:t>NOTE: </a:t>
            </a:r>
            <a:r>
              <a:rPr lang="en-US" sz="2133" dirty="0">
                <a:solidFill>
                  <a:srgbClr val="3E96A8"/>
                </a:solidFill>
                <a:latin typeface="Century Gothic"/>
                <a:ea typeface="Century Gothic"/>
                <a:cs typeface="Century Gothic"/>
                <a:sym typeface="Century Gothic"/>
              </a:rPr>
              <a:t>No footage/imagery of code and no non-federal government logos.</a:t>
            </a:r>
            <a:endParaRPr sz="2133" dirty="0">
              <a:solidFill>
                <a:srgbClr val="3E96A8"/>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580397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77FEC3E-B2FE-9045-8D49-89B1E3D20CB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3413" t="378" r="-118" b="22917"/>
          <a:stretch/>
        </p:blipFill>
        <p:spPr>
          <a:xfrm>
            <a:off x="0" y="685801"/>
            <a:ext cx="8687356" cy="6172200"/>
          </a:xfrm>
        </p:spPr>
      </p:pic>
      <p:sp>
        <p:nvSpPr>
          <p:cNvPr id="24" name="TextBox 23" descr="Accent piece to title box">
            <a:extLst>
              <a:ext uri="{FF2B5EF4-FFF2-40B4-BE49-F238E27FC236}">
                <a16:creationId xmlns:a16="http://schemas.microsoft.com/office/drawing/2014/main" id="{993B1474-02E3-4509-B5C5-84427653BA68}"/>
              </a:ext>
              <a:ext uri="{C183D7F6-B498-43B3-948B-1728B52AA6E4}">
                <adec:decorative xmlns="" xmlns:adec="http://schemas.microsoft.com/office/drawing/2017/decorative" val="1"/>
              </a:ext>
            </a:extLst>
          </p:cNvPr>
          <p:cNvSpPr txBox="1">
            <a:spLocks/>
          </p:cNvSpPr>
          <p:nvPr/>
        </p:nvSpPr>
        <p:spPr>
          <a:xfrm>
            <a:off x="11387102" y="2928857"/>
            <a:ext cx="804898" cy="3140150"/>
          </a:xfrm>
          <a:custGeom>
            <a:avLst/>
            <a:gdLst>
              <a:gd name="connsiteX0" fmla="*/ 99480 w 804898"/>
              <a:gd name="connsiteY0" fmla="*/ 0 h 3140150"/>
              <a:gd name="connsiteX1" fmla="*/ 804898 w 804898"/>
              <a:gd name="connsiteY1" fmla="*/ 0 h 3140150"/>
              <a:gd name="connsiteX2" fmla="*/ 804898 w 804898"/>
              <a:gd name="connsiteY2" fmla="*/ 357262 h 3140150"/>
              <a:gd name="connsiteX3" fmla="*/ 804898 w 804898"/>
              <a:gd name="connsiteY3" fmla="*/ 2782888 h 3140150"/>
              <a:gd name="connsiteX4" fmla="*/ 804898 w 804898"/>
              <a:gd name="connsiteY4" fmla="*/ 3140150 h 3140150"/>
              <a:gd name="connsiteX5" fmla="*/ 99480 w 804898"/>
              <a:gd name="connsiteY5" fmla="*/ 3140150 h 3140150"/>
              <a:gd name="connsiteX6" fmla="*/ 0 w 804898"/>
              <a:gd name="connsiteY6" fmla="*/ 3013250 h 3140150"/>
              <a:gd name="connsiteX7" fmla="*/ 0 w 804898"/>
              <a:gd name="connsiteY7" fmla="*/ 2655988 h 3140150"/>
              <a:gd name="connsiteX8" fmla="*/ 0 w 804898"/>
              <a:gd name="connsiteY8" fmla="*/ 484162 h 3140150"/>
              <a:gd name="connsiteX9" fmla="*/ 0 w 804898"/>
              <a:gd name="connsiteY9" fmla="*/ 126900 h 3140150"/>
              <a:gd name="connsiteX10" fmla="*/ 99480 w 804898"/>
              <a:gd name="connsiteY10" fmla="*/ 0 h 314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898" h="3140150">
                <a:moveTo>
                  <a:pt x="99480" y="0"/>
                </a:moveTo>
                <a:lnTo>
                  <a:pt x="804898" y="0"/>
                </a:lnTo>
                <a:lnTo>
                  <a:pt x="804898" y="357262"/>
                </a:lnTo>
                <a:lnTo>
                  <a:pt x="804898" y="2782888"/>
                </a:lnTo>
                <a:lnTo>
                  <a:pt x="804898" y="3140150"/>
                </a:lnTo>
                <a:lnTo>
                  <a:pt x="99480" y="3140150"/>
                </a:lnTo>
                <a:cubicBezTo>
                  <a:pt x="44539" y="3140150"/>
                  <a:pt x="0" y="3083334"/>
                  <a:pt x="0" y="3013250"/>
                </a:cubicBezTo>
                <a:lnTo>
                  <a:pt x="0" y="2655988"/>
                </a:lnTo>
                <a:lnTo>
                  <a:pt x="0" y="484162"/>
                </a:lnTo>
                <a:lnTo>
                  <a:pt x="0" y="126900"/>
                </a:lnTo>
                <a:cubicBezTo>
                  <a:pt x="0" y="56816"/>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ZA" dirty="0"/>
          </a:p>
        </p:txBody>
      </p:sp>
      <p:sp>
        <p:nvSpPr>
          <p:cNvPr id="18" name="Isosceles Triangle 17" descr="Shadow for title box">
            <a:extLst>
              <a:ext uri="{FF2B5EF4-FFF2-40B4-BE49-F238E27FC236}">
                <a16:creationId xmlns:a16="http://schemas.microsoft.com/office/drawing/2014/main" id="{FAB4748B-F532-4C70-827A-5FEA8C084327}"/>
              </a:ext>
              <a:ext uri="{C183D7F6-B498-43B3-948B-1728B52AA6E4}">
                <adec:decorative xmlns="" xmlns:adec="http://schemas.microsoft.com/office/drawing/2017/decorative" val="1"/>
              </a:ext>
            </a:extLst>
          </p:cNvPr>
          <p:cNvSpPr/>
          <p:nvPr/>
        </p:nvSpPr>
        <p:spPr>
          <a:xfrm rot="10800000">
            <a:off x="11391864" y="5548307"/>
            <a:ext cx="450092"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7425293" y="2408157"/>
            <a:ext cx="4459766" cy="3146839"/>
          </a:xfrm>
        </p:spPr>
        <p:txBody>
          <a:bodyPr/>
          <a:lstStyle/>
          <a:p>
            <a:r>
              <a:rPr lang="en-ZA" dirty="0" smtClean="0">
                <a:latin typeface="Century Gothic" panose="020B0502020202020204" pitchFamily="34" charset="0"/>
              </a:rPr>
              <a:t/>
            </a:r>
            <a:br>
              <a:rPr lang="en-ZA" dirty="0" smtClean="0">
                <a:latin typeface="Century Gothic" panose="020B0502020202020204" pitchFamily="34" charset="0"/>
              </a:rPr>
            </a:br>
            <a:r>
              <a:rPr lang="en-ZA" dirty="0" smtClean="0">
                <a:latin typeface="Century Gothic" panose="020B0502020202020204" pitchFamily="34" charset="0"/>
              </a:rPr>
              <a:t>Storytelling</a:t>
            </a:r>
            <a:endParaRPr lang="en-ZA" dirty="0">
              <a:latin typeface="Century Gothic" panose="020B0502020202020204" pitchFamily="34" charset="0"/>
            </a:endParaRP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7654926" y="3981576"/>
            <a:ext cx="4000500" cy="997905"/>
          </a:xfrm>
        </p:spPr>
        <p:txBody>
          <a:bodyPr/>
          <a:lstStyle/>
          <a:p>
            <a:r>
              <a:rPr lang="en-ZA" i="1" dirty="0" smtClean="0">
                <a:latin typeface="Century Gothic" panose="020B0502020202020204" pitchFamily="34" charset="0"/>
              </a:rPr>
              <a:t>Turning science into stories</a:t>
            </a:r>
            <a:endParaRPr lang="en-ZA" i="1" dirty="0">
              <a:latin typeface="Century Gothic" panose="020B0502020202020204" pitchFamily="34" charset="0"/>
            </a:endParaRPr>
          </a:p>
        </p:txBody>
      </p:sp>
      <p:sp>
        <p:nvSpPr>
          <p:cNvPr id="15" name="Freeform 5" descr="Accent block">
            <a:extLst>
              <a:ext uri="{FF2B5EF4-FFF2-40B4-BE49-F238E27FC236}">
                <a16:creationId xmlns:a16="http://schemas.microsoft.com/office/drawing/2014/main" id="{7746F873-A4ED-4E4C-BB89-CA0FBB9E9582}"/>
              </a:ext>
              <a:ext uri="{C183D7F6-B498-43B3-948B-1728B52AA6E4}">
                <adec:decorative xmlns="" xmlns:adec="http://schemas.microsoft.com/office/drawing/2017/decorative" val="1"/>
              </a:ext>
            </a:extLst>
          </p:cNvPr>
          <p:cNvSpPr>
            <a:spLocks noChangeAspect="1"/>
          </p:cNvSpPr>
          <p:nvPr/>
        </p:nvSpPr>
        <p:spPr bwMode="auto">
          <a:xfrm>
            <a:off x="456656" y="5118766"/>
            <a:ext cx="751030" cy="65906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6" name="Freeform 5" descr="Hollow accent block">
            <a:extLst>
              <a:ext uri="{FF2B5EF4-FFF2-40B4-BE49-F238E27FC236}">
                <a16:creationId xmlns:a16="http://schemas.microsoft.com/office/drawing/2014/main" id="{E0D7A780-33BC-4E68-9763-AB62376D5024}"/>
              </a:ext>
              <a:ext uri="{C183D7F6-B498-43B3-948B-1728B52AA6E4}">
                <adec:decorative xmlns="" xmlns:adec="http://schemas.microsoft.com/office/drawing/2017/decorative" val="1"/>
              </a:ext>
            </a:extLst>
          </p:cNvPr>
          <p:cNvSpPr>
            <a:spLocks noChangeAspect="1"/>
          </p:cNvSpPr>
          <p:nvPr/>
        </p:nvSpPr>
        <p:spPr bwMode="auto">
          <a:xfrm>
            <a:off x="1779027" y="11601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75000"/>
                <a:lumOff val="2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p:txBody>
          <a:bodyPr/>
          <a:lstStyle/>
          <a:p>
            <a:fld id="{19B51A1E-902D-48AF-9020-955120F399B6}" type="slidenum">
              <a:rPr lang="en-ZA" smtClean="0"/>
              <a:pPr/>
              <a:t>6</a:t>
            </a:fld>
            <a:endParaRPr lang="en-ZA" dirty="0"/>
          </a:p>
        </p:txBody>
      </p:sp>
    </p:spTree>
    <p:extLst>
      <p:ext uri="{BB962C8B-B14F-4D97-AF65-F5344CB8AC3E}">
        <p14:creationId xmlns:p14="http://schemas.microsoft.com/office/powerpoint/2010/main" val="4091674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19B51A1E-902D-48AF-9020-955120F399B6}" type="slidenum">
              <a:rPr lang="en-ZA" smtClean="0"/>
              <a:pPr/>
              <a:t>7</a:t>
            </a:fld>
            <a:endParaRPr lang="en-ZA" dirty="0"/>
          </a:p>
        </p:txBody>
      </p:sp>
      <p:sp>
        <p:nvSpPr>
          <p:cNvPr id="4" name="Title 3"/>
          <p:cNvSpPr>
            <a:spLocks noGrp="1"/>
          </p:cNvSpPr>
          <p:nvPr>
            <p:ph type="ctrTitle"/>
          </p:nvPr>
        </p:nvSpPr>
        <p:spPr>
          <a:xfrm>
            <a:off x="726056" y="1092631"/>
            <a:ext cx="3448656" cy="539345"/>
          </a:xfrm>
        </p:spPr>
        <p:txBody>
          <a:bodyPr/>
          <a:lstStyle/>
          <a:p>
            <a:pPr algn="ctr"/>
            <a:r>
              <a:rPr lang="en-US" dirty="0" smtClean="0">
                <a:latin typeface="Century Gothic" panose="020B0502020202020204" pitchFamily="34" charset="0"/>
              </a:rPr>
              <a:t>Storyline and Storyboarding </a:t>
            </a:r>
            <a:endParaRPr lang="en-US" dirty="0">
              <a:latin typeface="Century Gothic" panose="020B0502020202020204" pitchFamily="34" charset="0"/>
            </a:endParaRPr>
          </a:p>
        </p:txBody>
      </p:sp>
      <p:grpSp>
        <p:nvGrpSpPr>
          <p:cNvPr id="15" name="Group 14"/>
          <p:cNvGrpSpPr/>
          <p:nvPr/>
        </p:nvGrpSpPr>
        <p:grpSpPr>
          <a:xfrm>
            <a:off x="637510" y="2062479"/>
            <a:ext cx="10794968" cy="3255425"/>
            <a:chOff x="932688" y="628226"/>
            <a:chExt cx="10794968" cy="3255425"/>
          </a:xfrm>
        </p:grpSpPr>
        <p:sp>
          <p:nvSpPr>
            <p:cNvPr id="7" name="Isosceles Triangle 6"/>
            <p:cNvSpPr/>
            <p:nvPr/>
          </p:nvSpPr>
          <p:spPr>
            <a:xfrm>
              <a:off x="4156472" y="628226"/>
              <a:ext cx="7200900" cy="2972224"/>
            </a:xfrm>
            <a:prstGeom prst="triangl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ingle Corner Rectangle 9"/>
            <p:cNvSpPr/>
            <p:nvPr/>
          </p:nvSpPr>
          <p:spPr>
            <a:xfrm>
              <a:off x="3867150" y="3467100"/>
              <a:ext cx="7860506" cy="416551"/>
            </a:xfrm>
            <a:prstGeom prst="round1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flipV="1">
              <a:off x="932688" y="3430524"/>
              <a:ext cx="3456432"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rot="19641816">
            <a:off x="737708" y="3928410"/>
            <a:ext cx="1293944" cy="369332"/>
          </a:xfrm>
          <a:prstGeom prst="rect">
            <a:avLst/>
          </a:prstGeom>
          <a:noFill/>
        </p:spPr>
        <p:txBody>
          <a:bodyPr wrap="none" rtlCol="0">
            <a:spAutoFit/>
          </a:bodyPr>
          <a:lstStyle/>
          <a:p>
            <a:r>
              <a:rPr lang="en-US" dirty="0" smtClean="0">
                <a:latin typeface="Century Gothic" panose="020B0502020202020204" pitchFamily="34" charset="0"/>
              </a:rPr>
              <a:t>Audience</a:t>
            </a:r>
            <a:endParaRPr lang="en-US" dirty="0">
              <a:latin typeface="Century Gothic" panose="020B0502020202020204" pitchFamily="34" charset="0"/>
            </a:endParaRPr>
          </a:p>
        </p:txBody>
      </p:sp>
      <p:sp>
        <p:nvSpPr>
          <p:cNvPr id="17" name="TextBox 16"/>
          <p:cNvSpPr txBox="1"/>
          <p:nvPr/>
        </p:nvSpPr>
        <p:spPr>
          <a:xfrm>
            <a:off x="6968806" y="1697643"/>
            <a:ext cx="949299" cy="369332"/>
          </a:xfrm>
          <a:prstGeom prst="rect">
            <a:avLst/>
          </a:prstGeom>
          <a:noFill/>
        </p:spPr>
        <p:txBody>
          <a:bodyPr wrap="none" rtlCol="0">
            <a:spAutoFit/>
          </a:bodyPr>
          <a:lstStyle/>
          <a:p>
            <a:r>
              <a:rPr lang="en-US" dirty="0" smtClean="0">
                <a:latin typeface="Century Gothic" panose="020B0502020202020204" pitchFamily="34" charset="0"/>
              </a:rPr>
              <a:t>Climax</a:t>
            </a:r>
            <a:endParaRPr lang="en-US" dirty="0">
              <a:latin typeface="Century Gothic" panose="020B0502020202020204" pitchFamily="34" charset="0"/>
            </a:endParaRPr>
          </a:p>
        </p:txBody>
      </p:sp>
      <p:sp>
        <p:nvSpPr>
          <p:cNvPr id="18" name="TextBox 17"/>
          <p:cNvSpPr txBox="1"/>
          <p:nvPr/>
        </p:nvSpPr>
        <p:spPr>
          <a:xfrm>
            <a:off x="10179921" y="3855559"/>
            <a:ext cx="1764546" cy="646331"/>
          </a:xfrm>
          <a:prstGeom prst="rect">
            <a:avLst/>
          </a:prstGeom>
          <a:noFill/>
        </p:spPr>
        <p:txBody>
          <a:bodyPr wrap="square" rtlCol="0">
            <a:spAutoFit/>
          </a:bodyPr>
          <a:lstStyle/>
          <a:p>
            <a:pPr algn="ctr"/>
            <a:r>
              <a:rPr lang="en-US" dirty="0" smtClean="0">
                <a:latin typeface="Century Gothic" panose="020B0502020202020204" pitchFamily="34" charset="0"/>
              </a:rPr>
              <a:t>Take Home Message</a:t>
            </a:r>
            <a:endParaRPr lang="en-US" dirty="0">
              <a:latin typeface="Century Gothic" panose="020B0502020202020204" pitchFamily="34" charset="0"/>
            </a:endParaRPr>
          </a:p>
        </p:txBody>
      </p:sp>
      <p:sp>
        <p:nvSpPr>
          <p:cNvPr id="19" name="TextBox 18"/>
          <p:cNvSpPr txBox="1"/>
          <p:nvPr/>
        </p:nvSpPr>
        <p:spPr>
          <a:xfrm>
            <a:off x="3843006" y="3733095"/>
            <a:ext cx="950901" cy="369332"/>
          </a:xfrm>
          <a:prstGeom prst="rect">
            <a:avLst/>
          </a:prstGeom>
          <a:noFill/>
        </p:spPr>
        <p:txBody>
          <a:bodyPr wrap="none" rtlCol="0">
            <a:spAutoFit/>
          </a:bodyPr>
          <a:lstStyle/>
          <a:p>
            <a:r>
              <a:rPr lang="en-US" dirty="0" smtClean="0">
                <a:latin typeface="Century Gothic" panose="020B0502020202020204" pitchFamily="34" charset="0"/>
              </a:rPr>
              <a:t>Setting</a:t>
            </a:r>
            <a:endParaRPr lang="en-US" dirty="0">
              <a:latin typeface="Century Gothic" panose="020B0502020202020204" pitchFamily="34" charset="0"/>
            </a:endParaRPr>
          </a:p>
        </p:txBody>
      </p:sp>
      <p:cxnSp>
        <p:nvCxnSpPr>
          <p:cNvPr id="21" name="Straight Connector 20"/>
          <p:cNvCxnSpPr/>
          <p:nvPr/>
        </p:nvCxnSpPr>
        <p:spPr>
          <a:xfrm flipV="1">
            <a:off x="4084798" y="4661824"/>
            <a:ext cx="0" cy="35879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9641816">
            <a:off x="1702467" y="4100147"/>
            <a:ext cx="724878" cy="369332"/>
          </a:xfrm>
          <a:prstGeom prst="rect">
            <a:avLst/>
          </a:prstGeom>
          <a:noFill/>
        </p:spPr>
        <p:txBody>
          <a:bodyPr wrap="none" rtlCol="0">
            <a:spAutoFit/>
          </a:bodyPr>
          <a:lstStyle/>
          <a:p>
            <a:r>
              <a:rPr lang="en-US" dirty="0" smtClean="0">
                <a:latin typeface="Century Gothic" panose="020B0502020202020204" pitchFamily="34" charset="0"/>
              </a:rPr>
              <a:t>Tone</a:t>
            </a:r>
            <a:endParaRPr lang="en-US" dirty="0">
              <a:latin typeface="Century Gothic" panose="020B0502020202020204" pitchFamily="34" charset="0"/>
            </a:endParaRPr>
          </a:p>
        </p:txBody>
      </p:sp>
      <p:sp>
        <p:nvSpPr>
          <p:cNvPr id="24" name="TextBox 23"/>
          <p:cNvSpPr txBox="1"/>
          <p:nvPr/>
        </p:nvSpPr>
        <p:spPr>
          <a:xfrm>
            <a:off x="4663999" y="2499935"/>
            <a:ext cx="1547779" cy="646331"/>
          </a:xfrm>
          <a:prstGeom prst="rect">
            <a:avLst/>
          </a:prstGeom>
          <a:noFill/>
        </p:spPr>
        <p:txBody>
          <a:bodyPr wrap="square" rtlCol="0">
            <a:spAutoFit/>
          </a:bodyPr>
          <a:lstStyle/>
          <a:p>
            <a:pPr algn="ctr"/>
            <a:r>
              <a:rPr lang="en-US" dirty="0" smtClean="0">
                <a:latin typeface="Century Gothic" panose="020B0502020202020204" pitchFamily="34" charset="0"/>
              </a:rPr>
              <a:t>Community Concern</a:t>
            </a:r>
            <a:endParaRPr lang="en-US" dirty="0">
              <a:latin typeface="Century Gothic" panose="020B0502020202020204" pitchFamily="34" charset="0"/>
            </a:endParaRPr>
          </a:p>
        </p:txBody>
      </p:sp>
      <p:sp>
        <p:nvSpPr>
          <p:cNvPr id="25" name="TextBox 24"/>
          <p:cNvSpPr txBox="1"/>
          <p:nvPr/>
        </p:nvSpPr>
        <p:spPr>
          <a:xfrm>
            <a:off x="8908013" y="2776934"/>
            <a:ext cx="1055097" cy="369332"/>
          </a:xfrm>
          <a:prstGeom prst="rect">
            <a:avLst/>
          </a:prstGeom>
          <a:noFill/>
        </p:spPr>
        <p:txBody>
          <a:bodyPr wrap="none" rtlCol="0">
            <a:spAutoFit/>
          </a:bodyPr>
          <a:lstStyle/>
          <a:p>
            <a:r>
              <a:rPr lang="en-US" dirty="0" smtClean="0">
                <a:latin typeface="Century Gothic" panose="020B0502020202020204" pitchFamily="34" charset="0"/>
              </a:rPr>
              <a:t>Solution</a:t>
            </a:r>
            <a:endParaRPr lang="en-US" dirty="0">
              <a:latin typeface="Century Gothic" panose="020B0502020202020204" pitchFamily="34" charset="0"/>
            </a:endParaRPr>
          </a:p>
        </p:txBody>
      </p:sp>
    </p:spTree>
    <p:extLst>
      <p:ext uri="{BB962C8B-B14F-4D97-AF65-F5344CB8AC3E}">
        <p14:creationId xmlns:p14="http://schemas.microsoft.com/office/powerpoint/2010/main" val="3836217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6076419" y="259561"/>
            <a:ext cx="5472000" cy="432000"/>
          </a:xfrm>
        </p:spPr>
        <p:txBody>
          <a:bodyPr/>
          <a:lstStyle/>
          <a:p>
            <a:pPr algn="r"/>
            <a:r>
              <a:rPr lang="en-ZA" b="1" dirty="0" smtClean="0">
                <a:latin typeface="Century Gothic" panose="020B0502020202020204" pitchFamily="34" charset="0"/>
              </a:rPr>
              <a:t>Audience</a:t>
            </a:r>
            <a:endParaRPr lang="en-ZA" b="1" dirty="0">
              <a:latin typeface="Century Gothic" panose="020B0502020202020204" pitchFamily="34" charset="0"/>
            </a:endParaRPr>
          </a:p>
        </p:txBody>
      </p:sp>
      <p:sp>
        <p:nvSpPr>
          <p:cNvPr id="3" name="Text Placeholder 2">
            <a:extLst>
              <a:ext uri="{FF2B5EF4-FFF2-40B4-BE49-F238E27FC236}">
                <a16:creationId xmlns:a16="http://schemas.microsoft.com/office/drawing/2014/main" id="{97C06D93-65F2-4552-88CF-83318CBE2CFC}"/>
              </a:ext>
            </a:extLst>
          </p:cNvPr>
          <p:cNvSpPr>
            <a:spLocks noGrp="1"/>
          </p:cNvSpPr>
          <p:nvPr>
            <p:ph type="body" sz="quarter" idx="32"/>
          </p:nvPr>
        </p:nvSpPr>
        <p:spPr>
          <a:xfrm>
            <a:off x="6197600" y="726913"/>
            <a:ext cx="5350819" cy="652077"/>
          </a:xfrm>
        </p:spPr>
        <p:txBody>
          <a:bodyPr/>
          <a:lstStyle/>
          <a:p>
            <a:pPr algn="r"/>
            <a:r>
              <a:rPr lang="en-ZA" sz="1600" i="1" dirty="0" smtClean="0">
                <a:latin typeface="Century Gothic" panose="020B0502020202020204" pitchFamily="34" charset="0"/>
              </a:rPr>
              <a:t>Before you get started with your video, think about your intended audience!</a:t>
            </a:r>
            <a:endParaRPr lang="en-ZA" sz="1600" i="1" dirty="0">
              <a:latin typeface="Century Gothic" panose="020B0502020202020204" pitchFamily="34" charset="0"/>
            </a:endParaRPr>
          </a:p>
        </p:txBody>
      </p:sp>
      <p:sp>
        <p:nvSpPr>
          <p:cNvPr id="29" name="Content Placeholder 28">
            <a:extLst>
              <a:ext uri="{FF2B5EF4-FFF2-40B4-BE49-F238E27FC236}">
                <a16:creationId xmlns:a16="http://schemas.microsoft.com/office/drawing/2014/main" id="{07FF37F8-D747-444C-8664-2DF836965C77}"/>
              </a:ext>
            </a:extLst>
          </p:cNvPr>
          <p:cNvSpPr>
            <a:spLocks noGrp="1"/>
          </p:cNvSpPr>
          <p:nvPr>
            <p:ph sz="half" idx="1"/>
          </p:nvPr>
        </p:nvSpPr>
        <p:spPr>
          <a:xfrm>
            <a:off x="431800" y="918716"/>
            <a:ext cx="8380619" cy="3600000"/>
          </a:xfrm>
        </p:spPr>
        <p:txBody>
          <a:bodyPr/>
          <a:lstStyle/>
          <a:p>
            <a:pPr marL="0" indent="0">
              <a:buNone/>
            </a:pPr>
            <a:r>
              <a:rPr lang="en-ZA" sz="2800" dirty="0" smtClean="0">
                <a:latin typeface="Century Gothic" panose="020B0502020202020204" pitchFamily="34" charset="0"/>
              </a:rPr>
              <a:t>Who is your audience?</a:t>
            </a:r>
            <a:endParaRPr lang="en-ZA" sz="2800" dirty="0">
              <a:latin typeface="Century Gothic" panose="020B0502020202020204" pitchFamily="34" charset="0"/>
            </a:endParaRPr>
          </a:p>
          <a:p>
            <a:r>
              <a:rPr lang="en-ZA" dirty="0" smtClean="0">
                <a:latin typeface="Century Gothic" panose="020B0502020202020204" pitchFamily="34" charset="0"/>
              </a:rPr>
              <a:t>General Public</a:t>
            </a:r>
            <a:endParaRPr lang="en-ZA" dirty="0">
              <a:latin typeface="Century Gothic" panose="020B0502020202020204" pitchFamily="34" charset="0"/>
            </a:endParaRPr>
          </a:p>
          <a:p>
            <a:pPr lvl="1"/>
            <a:r>
              <a:rPr lang="en-ZA" dirty="0" smtClean="0">
                <a:latin typeface="Century Gothic" panose="020B0502020202020204" pitchFamily="34" charset="0"/>
              </a:rPr>
              <a:t>Stay away from jargon</a:t>
            </a:r>
          </a:p>
          <a:p>
            <a:pPr lvl="1"/>
            <a:r>
              <a:rPr lang="en-ZA" dirty="0" smtClean="0">
                <a:latin typeface="Century Gothic" panose="020B0502020202020204" pitchFamily="34" charset="0"/>
              </a:rPr>
              <a:t>Use values readers can conceptualize</a:t>
            </a:r>
          </a:p>
          <a:p>
            <a:pPr lvl="1"/>
            <a:r>
              <a:rPr lang="en-ZA" dirty="0" smtClean="0">
                <a:latin typeface="Century Gothic" panose="020B0502020202020204" pitchFamily="34" charset="0"/>
              </a:rPr>
              <a:t>Explain significance of your work early on</a:t>
            </a:r>
            <a:endParaRPr lang="en-ZA" dirty="0">
              <a:latin typeface="Century Gothic" panose="020B0502020202020204" pitchFamily="34" charset="0"/>
            </a:endParaRPr>
          </a:p>
          <a:p>
            <a:r>
              <a:rPr lang="en-ZA" dirty="0" smtClean="0">
                <a:latin typeface="Century Gothic" panose="020B0502020202020204" pitchFamily="34" charset="0"/>
              </a:rPr>
              <a:t>Who is the general public audience?</a:t>
            </a:r>
          </a:p>
          <a:p>
            <a:pPr lvl="1"/>
            <a:r>
              <a:rPr lang="en-ZA" dirty="0" smtClean="0">
                <a:latin typeface="Century Gothic" panose="020B0502020202020204" pitchFamily="34" charset="0"/>
              </a:rPr>
              <a:t>Everyone!</a:t>
            </a:r>
          </a:p>
          <a:p>
            <a:pPr lvl="2"/>
            <a:r>
              <a:rPr lang="en-ZA" dirty="0" smtClean="0">
                <a:latin typeface="Century Gothic" panose="020B0502020202020204" pitchFamily="34" charset="0"/>
              </a:rPr>
              <a:t>High school students</a:t>
            </a:r>
          </a:p>
          <a:p>
            <a:pPr lvl="2"/>
            <a:r>
              <a:rPr lang="en-ZA" dirty="0" smtClean="0">
                <a:latin typeface="Century Gothic" panose="020B0502020202020204" pitchFamily="34" charset="0"/>
              </a:rPr>
              <a:t>Potential partners</a:t>
            </a:r>
          </a:p>
          <a:p>
            <a:pPr lvl="2"/>
            <a:r>
              <a:rPr lang="en-ZA" dirty="0" smtClean="0">
                <a:latin typeface="Century Gothic" panose="020B0502020202020204" pitchFamily="34" charset="0"/>
              </a:rPr>
              <a:t>Even a US Senator! </a:t>
            </a:r>
          </a:p>
          <a:p>
            <a:pPr lvl="2"/>
            <a:endParaRPr lang="en-ZA" dirty="0" smtClean="0">
              <a:latin typeface="Century Gothic" panose="020B0502020202020204" pitchFamily="34" charset="0"/>
            </a:endParaRPr>
          </a:p>
          <a:p>
            <a:pPr marL="0" lvl="1" indent="0">
              <a:spcBef>
                <a:spcPts val="0"/>
              </a:spcBef>
              <a:buClr>
                <a:srgbClr val="FFFFFF"/>
              </a:buClr>
              <a:buSzPts val="2400"/>
              <a:buNone/>
            </a:pPr>
            <a:r>
              <a:rPr lang="en-US" sz="2800" dirty="0" smtClean="0">
                <a:latin typeface="Century Gothic" panose="020B0502020202020204" pitchFamily="34" charset="0"/>
                <a:sym typeface="Century Gothic"/>
              </a:rPr>
              <a:t>People have short attention spans!</a:t>
            </a:r>
          </a:p>
          <a:p>
            <a:pPr marL="380990" lvl="1" indent="-380990">
              <a:spcBef>
                <a:spcPts val="800"/>
              </a:spcBef>
              <a:buClr>
                <a:schemeClr val="dk1"/>
              </a:buClr>
              <a:buSzPts val="2200"/>
            </a:pPr>
            <a:r>
              <a:rPr lang="en-US" dirty="0" smtClean="0">
                <a:latin typeface="Century Gothic" panose="020B0502020202020204" pitchFamily="34" charset="0"/>
                <a:sym typeface="Century Gothic"/>
              </a:rPr>
              <a:t>Average </a:t>
            </a:r>
            <a:r>
              <a:rPr lang="en-US" dirty="0">
                <a:latin typeface="Century Gothic" panose="020B0502020202020204" pitchFamily="34" charset="0"/>
                <a:sym typeface="Century Gothic"/>
              </a:rPr>
              <a:t>video engagement length = 1:37</a:t>
            </a:r>
            <a:endParaRPr lang="en-US" dirty="0">
              <a:latin typeface="Century Gothic" panose="020B0502020202020204" pitchFamily="34" charset="0"/>
            </a:endParaRPr>
          </a:p>
          <a:p>
            <a:pPr marL="0" lvl="4" indent="0">
              <a:spcBef>
                <a:spcPts val="800"/>
              </a:spcBef>
              <a:buClr>
                <a:srgbClr val="FFFFFF"/>
              </a:buClr>
              <a:buSzPts val="2400"/>
              <a:buNone/>
            </a:pPr>
            <a:r>
              <a:rPr lang="en-US" sz="2800" dirty="0">
                <a:latin typeface="Century Gothic" panose="020B0502020202020204" pitchFamily="34" charset="0"/>
                <a:sym typeface="Century Gothic"/>
              </a:rPr>
              <a:t>Explain complicated topics </a:t>
            </a:r>
            <a:r>
              <a:rPr lang="en-US" sz="2800" dirty="0" smtClean="0">
                <a:latin typeface="Century Gothic" panose="020B0502020202020204" pitchFamily="34" charset="0"/>
                <a:sym typeface="Century Gothic"/>
              </a:rPr>
              <a:t>simply!</a:t>
            </a:r>
            <a:endParaRPr lang="en-US" sz="2800" dirty="0">
              <a:latin typeface="Century Gothic" panose="020B0502020202020204" pitchFamily="34" charset="0"/>
              <a:sym typeface="Century Gothic"/>
            </a:endParaRPr>
          </a:p>
          <a:p>
            <a:pPr marL="457189" lvl="1" indent="-457189">
              <a:spcBef>
                <a:spcPts val="800"/>
              </a:spcBef>
              <a:buClr>
                <a:schemeClr val="dk1"/>
              </a:buClr>
              <a:buSzPts val="2200"/>
            </a:pPr>
            <a:r>
              <a:rPr lang="en-US" dirty="0">
                <a:latin typeface="Century Gothic" panose="020B0502020202020204" pitchFamily="34" charset="0"/>
                <a:sym typeface="Century Gothic"/>
              </a:rPr>
              <a:t>Refocused and higher level</a:t>
            </a:r>
            <a:endParaRPr lang="en-US" dirty="0">
              <a:latin typeface="Century Gothic" panose="020B0502020202020204" pitchFamily="34" charset="0"/>
            </a:endParaRPr>
          </a:p>
          <a:p>
            <a:pPr marL="457189" lvl="1" indent="-457189">
              <a:spcBef>
                <a:spcPts val="800"/>
              </a:spcBef>
              <a:buClr>
                <a:schemeClr val="dk1"/>
              </a:buClr>
              <a:buSzPts val="2200"/>
            </a:pPr>
            <a:r>
              <a:rPr lang="en-US" dirty="0">
                <a:latin typeface="Century Gothic" panose="020B0502020202020204" pitchFamily="34" charset="0"/>
                <a:sym typeface="Century Gothic"/>
              </a:rPr>
              <a:t>Don’t go into unnecessary detail</a:t>
            </a:r>
            <a:endParaRPr lang="en-US" dirty="0">
              <a:latin typeface="Century Gothic" panose="020B0502020202020204" pitchFamily="34" charset="0"/>
            </a:endParaRPr>
          </a:p>
          <a:p>
            <a:pPr marL="457189" lvl="1" indent="-457189">
              <a:spcBef>
                <a:spcPts val="800"/>
              </a:spcBef>
              <a:buClr>
                <a:schemeClr val="dk1"/>
              </a:buClr>
              <a:buSzPts val="2200"/>
            </a:pPr>
            <a:r>
              <a:rPr lang="en-US" dirty="0">
                <a:latin typeface="Century Gothic" panose="020B0502020202020204" pitchFamily="34" charset="0"/>
                <a:sym typeface="Century Gothic"/>
              </a:rPr>
              <a:t>Metaphors &amp; analogies can help</a:t>
            </a:r>
            <a:endParaRPr lang="en-US" dirty="0">
              <a:latin typeface="Century Gothic" panose="020B0502020202020204" pitchFamily="34" charset="0"/>
            </a:endParaRPr>
          </a:p>
          <a:p>
            <a:endParaRPr lang="en-ZA" dirty="0" smtClean="0">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3"/>
          </p:nvPr>
        </p:nvSpPr>
        <p:spPr/>
        <p:txBody>
          <a:bodyPr/>
          <a:lstStyle/>
          <a:p>
            <a:fld id="{19B51A1E-902D-48AF-9020-955120F399B6}" type="slidenum">
              <a:rPr lang="en-ZA" smtClean="0"/>
              <a:pPr/>
              <a:t>8</a:t>
            </a:fld>
            <a:endParaRPr lang="en-ZA" dirty="0"/>
          </a:p>
        </p:txBody>
      </p:sp>
      <p:pic>
        <p:nvPicPr>
          <p:cNvPr id="9" name="Picture Placeholder 8"/>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7571" r="7571"/>
          <a:stretch>
            <a:fillRect/>
          </a:stretch>
        </p:blipFill>
        <p:spPr>
          <a:xfrm>
            <a:off x="6811963" y="2960688"/>
            <a:ext cx="2405062" cy="2125662"/>
          </a:xfrm>
        </p:spPr>
      </p:pic>
      <p:pic>
        <p:nvPicPr>
          <p:cNvPr id="8" name="Picture Placeholder 7"/>
          <p:cNvPicPr>
            <a:picLocks noGrp="1" noChangeAspect="1"/>
          </p:cNvPicPr>
          <p:nvPr>
            <p:ph type="pic" sz="quarter" idx="34"/>
          </p:nvPr>
        </p:nvPicPr>
        <p:blipFill>
          <a:blip r:embed="rId3">
            <a:extLst>
              <a:ext uri="{28A0092B-C50C-407E-A947-70E740481C1C}">
                <a14:useLocalDpi xmlns:a14="http://schemas.microsoft.com/office/drawing/2010/main" val="0"/>
              </a:ext>
            </a:extLst>
          </a:blip>
          <a:srcRect l="7608" r="7608"/>
          <a:stretch>
            <a:fillRect/>
          </a:stretch>
        </p:blipFill>
        <p:spPr>
          <a:xfrm>
            <a:off x="8812213" y="1760538"/>
            <a:ext cx="2405062" cy="2125662"/>
          </a:xfrm>
        </p:spPr>
      </p:pic>
      <p:pic>
        <p:nvPicPr>
          <p:cNvPr id="10" name="Picture Placeholder 9"/>
          <p:cNvPicPr>
            <a:picLocks noGrp="1" noChangeAspect="1"/>
          </p:cNvPicPr>
          <p:nvPr>
            <p:ph type="pic" sz="quarter" idx="35"/>
          </p:nvPr>
        </p:nvPicPr>
        <p:blipFill rotWithShape="1">
          <a:blip r:embed="rId4">
            <a:extLst>
              <a:ext uri="{28A0092B-C50C-407E-A947-70E740481C1C}">
                <a14:useLocalDpi xmlns:a14="http://schemas.microsoft.com/office/drawing/2010/main" val="0"/>
              </a:ext>
            </a:extLst>
          </a:blip>
          <a:srcRect l="5514" r="19056"/>
          <a:stretch/>
        </p:blipFill>
        <p:spPr>
          <a:xfrm>
            <a:off x="8812213" y="4137025"/>
            <a:ext cx="2405062" cy="2125663"/>
          </a:xfrm>
        </p:spPr>
      </p:pic>
    </p:spTree>
    <p:extLst>
      <p:ext uri="{BB962C8B-B14F-4D97-AF65-F5344CB8AC3E}">
        <p14:creationId xmlns:p14="http://schemas.microsoft.com/office/powerpoint/2010/main" val="28938545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ZA" dirty="0" smtClean="0">
                <a:latin typeface="Century Gothic" panose="020B0502020202020204" pitchFamily="34" charset="0"/>
              </a:rPr>
              <a:t>Tone</a:t>
            </a:r>
            <a:endParaRPr lang="en-ZA" dirty="0">
              <a:latin typeface="Century Gothic" panose="020B0502020202020204" pitchFamily="34" charset="0"/>
            </a:endParaRP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a:xfrm>
            <a:off x="431801" y="1007999"/>
            <a:ext cx="7688072" cy="526319"/>
          </a:xfrm>
        </p:spPr>
        <p:txBody>
          <a:bodyPr/>
          <a:lstStyle/>
          <a:p>
            <a:r>
              <a:rPr lang="en-ZA" i="1" dirty="0" smtClean="0">
                <a:latin typeface="Century Gothic" panose="020B0502020202020204" pitchFamily="34" charset="0"/>
              </a:rPr>
              <a:t>Tone is everything! The simplest of techniques can completely change the trajectory of your video!</a:t>
            </a:r>
            <a:endParaRPr lang="en-ZA" i="1" dirty="0">
              <a:latin typeface="Century Gothic" panose="020B0502020202020204" pitchFamily="34" charset="0"/>
            </a:endParaRP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2000" y="1819183"/>
            <a:ext cx="5472000" cy="360000"/>
          </a:xfrm>
        </p:spPr>
        <p:txBody>
          <a:bodyPr/>
          <a:lstStyle/>
          <a:p>
            <a:r>
              <a:rPr lang="en-ZA" dirty="0" smtClean="0">
                <a:latin typeface="Century Gothic" panose="020B0502020202020204" pitchFamily="34" charset="0"/>
              </a:rPr>
              <a:t>Music</a:t>
            </a:r>
            <a:endParaRPr lang="en-ZA" dirty="0">
              <a:latin typeface="Century Gothic" panose="020B0502020202020204" pitchFamily="34" charset="0"/>
            </a:endParaRP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432000" y="2327017"/>
            <a:ext cx="5472000" cy="1882828"/>
          </a:xfrm>
        </p:spPr>
        <p:txBody>
          <a:bodyPr/>
          <a:lstStyle/>
          <a:p>
            <a:r>
              <a:rPr lang="en-ZA" dirty="0" smtClean="0">
                <a:latin typeface="Century Gothic" panose="020B0502020202020204" pitchFamily="34" charset="0"/>
              </a:rPr>
              <a:t>Capture the audience with music!</a:t>
            </a:r>
            <a:endParaRPr lang="en-ZA" dirty="0">
              <a:latin typeface="Century Gothic" panose="020B0502020202020204" pitchFamily="34" charset="0"/>
            </a:endParaRPr>
          </a:p>
          <a:p>
            <a:pPr lvl="1"/>
            <a:r>
              <a:rPr lang="en-ZA" dirty="0" smtClean="0">
                <a:latin typeface="Century Gothic" panose="020B0502020202020204" pitchFamily="34" charset="0"/>
              </a:rPr>
              <a:t>What mood do you want to set for your video?</a:t>
            </a:r>
          </a:p>
          <a:p>
            <a:pPr lvl="2"/>
            <a:r>
              <a:rPr lang="en-ZA" dirty="0" smtClean="0">
                <a:latin typeface="Century Gothic" panose="020B0502020202020204" pitchFamily="34" charset="0"/>
              </a:rPr>
              <a:t>Sad</a:t>
            </a:r>
          </a:p>
          <a:p>
            <a:pPr lvl="2"/>
            <a:r>
              <a:rPr lang="en-ZA" dirty="0" smtClean="0">
                <a:latin typeface="Century Gothic" panose="020B0502020202020204" pitchFamily="34" charset="0"/>
              </a:rPr>
              <a:t>Happy</a:t>
            </a:r>
          </a:p>
          <a:p>
            <a:pPr lvl="2"/>
            <a:r>
              <a:rPr lang="en-ZA" dirty="0" smtClean="0">
                <a:latin typeface="Century Gothic" panose="020B0502020202020204" pitchFamily="34" charset="0"/>
              </a:rPr>
              <a:t>Hopeful</a:t>
            </a:r>
          </a:p>
          <a:p>
            <a:pPr lvl="2"/>
            <a:r>
              <a:rPr lang="en-ZA" dirty="0" smtClean="0">
                <a:latin typeface="Century Gothic" panose="020B0502020202020204" pitchFamily="34" charset="0"/>
              </a:rPr>
              <a:t>Adventure</a:t>
            </a:r>
            <a:endParaRPr lang="en-ZA" dirty="0">
              <a:latin typeface="Century Gothic" panose="020B0502020202020204" pitchFamily="34" charset="0"/>
            </a:endParaRPr>
          </a:p>
          <a:p>
            <a:pPr lvl="1"/>
            <a:r>
              <a:rPr lang="en-ZA" dirty="0" smtClean="0">
                <a:latin typeface="Century Gothic" panose="020B0502020202020204" pitchFamily="34" charset="0"/>
              </a:rPr>
              <a:t>Select multiple tracks and experiment the right one for your video!</a:t>
            </a:r>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6300000" y="2002588"/>
            <a:ext cx="5472000" cy="358775"/>
          </a:xfrm>
        </p:spPr>
        <p:txBody>
          <a:bodyPr/>
          <a:lstStyle/>
          <a:p>
            <a:r>
              <a:rPr lang="en-ZA" dirty="0" smtClean="0">
                <a:latin typeface="Century Gothic" panose="020B0502020202020204" pitchFamily="34" charset="0"/>
              </a:rPr>
              <a:t>Voice</a:t>
            </a:r>
            <a:endParaRPr lang="en-ZA" dirty="0">
              <a:latin typeface="Century Gothic" panose="020B0502020202020204" pitchFamily="34" charset="0"/>
            </a:endParaRP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6299887" y="2506589"/>
            <a:ext cx="5472113" cy="1883984"/>
          </a:xfrm>
        </p:spPr>
        <p:txBody>
          <a:bodyPr/>
          <a:lstStyle/>
          <a:p>
            <a:r>
              <a:rPr lang="en-ZA" dirty="0">
                <a:latin typeface="Century Gothic" panose="020B0502020202020204" pitchFamily="34" charset="0"/>
              </a:rPr>
              <a:t>N</a:t>
            </a:r>
            <a:r>
              <a:rPr lang="en-ZA" dirty="0" smtClean="0">
                <a:latin typeface="Century Gothic" panose="020B0502020202020204" pitchFamily="34" charset="0"/>
              </a:rPr>
              <a:t>arration helps the audience perceive your message</a:t>
            </a:r>
          </a:p>
          <a:p>
            <a:pPr lvl="1"/>
            <a:r>
              <a:rPr lang="en-ZA" dirty="0" smtClean="0">
                <a:latin typeface="Century Gothic" panose="020B0502020202020204" pitchFamily="34" charset="0"/>
              </a:rPr>
              <a:t>Use this as an opportunity to tactfully get your message across</a:t>
            </a:r>
          </a:p>
          <a:p>
            <a:pPr lvl="2"/>
            <a:r>
              <a:rPr lang="en-ZA" dirty="0" smtClean="0">
                <a:latin typeface="Century Gothic" panose="020B0502020202020204" pitchFamily="34" charset="0"/>
              </a:rPr>
              <a:t>Positive</a:t>
            </a:r>
          </a:p>
          <a:p>
            <a:pPr lvl="2"/>
            <a:r>
              <a:rPr lang="en-ZA" dirty="0" smtClean="0">
                <a:latin typeface="Century Gothic" panose="020B0502020202020204" pitchFamily="34" charset="0"/>
              </a:rPr>
              <a:t>Negative</a:t>
            </a:r>
          </a:p>
          <a:p>
            <a:pPr lvl="2"/>
            <a:r>
              <a:rPr lang="en-ZA" dirty="0" smtClean="0">
                <a:latin typeface="Century Gothic" panose="020B0502020202020204" pitchFamily="34" charset="0"/>
              </a:rPr>
              <a:t>Commanding</a:t>
            </a:r>
            <a:endParaRPr lang="en-ZA" dirty="0">
              <a:latin typeface="Century Gothic" panose="020B0502020202020204" pitchFamily="34" charset="0"/>
            </a:endParaRP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ZA" smtClean="0"/>
              <a:pPr/>
              <a:t>9</a:t>
            </a:fld>
            <a:endParaRPr lang="en-ZA" dirty="0"/>
          </a:p>
        </p:txBody>
      </p:sp>
      <p:pic>
        <p:nvPicPr>
          <p:cNvPr id="9" name="rn9V0cN4NWs"/>
          <p:cNvPicPr>
            <a:picLocks noRot="1" noChangeAspect="1"/>
          </p:cNvPicPr>
          <p:nvPr>
            <a:videoFile r:link="rId1"/>
          </p:nvPr>
        </p:nvPicPr>
        <p:blipFill>
          <a:blip r:embed="rId3"/>
          <a:stretch>
            <a:fillRect/>
          </a:stretch>
        </p:blipFill>
        <p:spPr>
          <a:xfrm>
            <a:off x="3837456" y="4535799"/>
            <a:ext cx="3657600" cy="2057400"/>
          </a:xfrm>
          <a:prstGeom prst="rect">
            <a:avLst/>
          </a:prstGeom>
        </p:spPr>
      </p:pic>
    </p:spTree>
    <p:extLst>
      <p:ext uri="{BB962C8B-B14F-4D97-AF65-F5344CB8AC3E}">
        <p14:creationId xmlns:p14="http://schemas.microsoft.com/office/powerpoint/2010/main" val="3188837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ometric Presentation Layout_SB - v5.potx" id="{D23EA009-1275-445B-9B7F-C601617D2B1D}" vid="{30A9F54A-813B-40F2-AB5B-755CECE9C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Geometric presentation</Template>
  <TotalTime>0</TotalTime>
  <Words>1703</Words>
  <Application>Microsoft Office PowerPoint</Application>
  <PresentationFormat>Widescreen</PresentationFormat>
  <Paragraphs>288</Paragraphs>
  <Slides>35</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Century Gothic</vt:lpstr>
      <vt:lpstr>Corbel</vt:lpstr>
      <vt:lpstr>Garamond</vt:lpstr>
      <vt:lpstr>Roboto</vt:lpstr>
      <vt:lpstr>Times New Roman</vt:lpstr>
      <vt:lpstr>Office Theme</vt:lpstr>
      <vt:lpstr>Project Video: Tips &amp; Tricks</vt:lpstr>
      <vt:lpstr>FY2019 Communications Fellows</vt:lpstr>
      <vt:lpstr>PowerPoint Presentation</vt:lpstr>
      <vt:lpstr>PowerPoint Presentation</vt:lpstr>
      <vt:lpstr>PowerPoint Presentation</vt:lpstr>
      <vt:lpstr> Storytelling</vt:lpstr>
      <vt:lpstr>Storyline and Storyboarding </vt:lpstr>
      <vt:lpstr>Audience</vt:lpstr>
      <vt:lpstr>Tone</vt:lpstr>
      <vt:lpstr>PowerPoint Presentation</vt:lpstr>
      <vt:lpstr>Community Concern</vt:lpstr>
      <vt:lpstr>PowerPoint Presentation</vt:lpstr>
      <vt:lpstr>PowerPoint Presentation</vt:lpstr>
      <vt:lpstr>PowerPoint Presentation</vt:lpstr>
      <vt:lpstr>Storyboarding</vt:lpstr>
      <vt:lpstr> Tips for obtaining and creating your content!</vt:lpstr>
      <vt:lpstr>Video Editing Basics</vt:lpstr>
      <vt:lpstr>Be creative &amp; resourceful</vt:lpstr>
      <vt:lpstr>It’s OK to lean on your partners</vt:lpstr>
      <vt:lpstr>Interviews</vt:lpstr>
      <vt:lpstr>Interviews</vt:lpstr>
      <vt:lpstr>Media Release Form</vt:lpstr>
      <vt:lpstr>Citing in Credits</vt:lpstr>
      <vt:lpstr>PowerPoint Presentation</vt:lpstr>
      <vt:lpstr>Mandatory Statements</vt:lpstr>
      <vt:lpstr>Data Management</vt:lpstr>
      <vt:lpstr>Project Video Outline</vt:lpstr>
      <vt:lpstr>Project Video Transcript</vt:lpstr>
      <vt:lpstr>Citation Log</vt:lpstr>
      <vt:lpstr>Project Video Submission</vt:lpstr>
      <vt:lpstr>Project Video Resources</vt:lpstr>
      <vt:lpstr>PowerPoint Presentation</vt:lpstr>
      <vt:lpstr>Ways to stay connected!</vt:lpstr>
      <vt:lpstr>DEVELOP Social Media @NASA_DEVELOP        #NASADEVELOP </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2019-01-18T16:58:54Z</dcterms:created>
  <dcterms:modified xsi:type="dcterms:W3CDTF">2019-02-12T14:12:41Z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2018-08-01T18:28:11.6786671Z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