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B52"/>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E945D-4D0A-1FF8-9D9D-1DADDDD23373}" v="3" dt="2021-01-22T22:58:10.764"/>
    <p1510:client id="{61E59AB6-C86A-0F1F-771F-54F21E731606}" v="1" dt="2021-01-25T20:31:25.014"/>
    <p1510:client id="{6F3CC8B9-89F3-ABAE-54D3-37165967D994}" v="2" dt="2021-01-22T23:53:32.725"/>
    <p1510:client id="{9C343A3C-852F-883A-8E6B-B39A2855D99A}" v="14" dt="2021-01-13T01:13:01.902"/>
    <p1510:client id="{EB47A4BC-83B5-2C6F-0F1A-67966710F582}" v="100" dt="2021-01-25T20:25:49.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8" autoAdjust="0"/>
    <p:restoredTop sz="94343" autoAdjust="0"/>
  </p:normalViewPr>
  <p:slideViewPr>
    <p:cSldViewPr snapToGrid="0" showGuides="1">
      <p:cViewPr varScale="1">
        <p:scale>
          <a:sx n="79" d="100"/>
          <a:sy n="79" d="100"/>
        </p:scale>
        <p:origin x="72"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Byles" userId="S::robert.byles@ssaihq.com::c798ae76-1ca0-48cd-999b-80a00bd13fc4" providerId="AD" clId="Web-{EB47A4BC-83B5-2C6F-0F1A-67966710F582}"/>
    <pc:docChg chg="modSld">
      <pc:chgData name="Robert Byles" userId="S::robert.byles@ssaihq.com::c798ae76-1ca0-48cd-999b-80a00bd13fc4" providerId="AD" clId="Web-{EB47A4BC-83B5-2C6F-0F1A-67966710F582}" dt="2021-01-25T20:25:49.548" v="65" actId="1076"/>
      <pc:docMkLst>
        <pc:docMk/>
      </pc:docMkLst>
      <pc:sldChg chg="modSp">
        <pc:chgData name="Robert Byles" userId="S::robert.byles@ssaihq.com::c798ae76-1ca0-48cd-999b-80a00bd13fc4" providerId="AD" clId="Web-{EB47A4BC-83B5-2C6F-0F1A-67966710F582}" dt="2021-01-25T20:25:49.548" v="65" actId="1076"/>
        <pc:sldMkLst>
          <pc:docMk/>
          <pc:sldMk cId="1923026911" sldId="316"/>
        </pc:sldMkLst>
        <pc:spChg chg="mod">
          <ac:chgData name="Robert Byles" userId="S::robert.byles@ssaihq.com::c798ae76-1ca0-48cd-999b-80a00bd13fc4" providerId="AD" clId="Web-{EB47A4BC-83B5-2C6F-0F1A-67966710F582}" dt="2021-01-25T20:22:07.015" v="17" actId="14100"/>
          <ac:spMkLst>
            <pc:docMk/>
            <pc:sldMk cId="1923026911" sldId="316"/>
            <ac:spMk id="3" creationId="{00000000-0000-0000-0000-000000000000}"/>
          </ac:spMkLst>
        </pc:spChg>
        <pc:spChg chg="mod ord">
          <ac:chgData name="Robert Byles" userId="S::robert.byles@ssaihq.com::c798ae76-1ca0-48cd-999b-80a00bd13fc4" providerId="AD" clId="Web-{EB47A4BC-83B5-2C6F-0F1A-67966710F582}" dt="2021-01-25T20:22:01.765" v="16" actId="1076"/>
          <ac:spMkLst>
            <pc:docMk/>
            <pc:sldMk cId="1923026911" sldId="316"/>
            <ac:spMk id="5" creationId="{00000000-0000-0000-0000-000000000000}"/>
          </ac:spMkLst>
        </pc:spChg>
        <pc:spChg chg="mod">
          <ac:chgData name="Robert Byles" userId="S::robert.byles@ssaihq.com::c798ae76-1ca0-48cd-999b-80a00bd13fc4" providerId="AD" clId="Web-{EB47A4BC-83B5-2C6F-0F1A-67966710F582}" dt="2021-01-25T20:24:40.751" v="62" actId="14100"/>
          <ac:spMkLst>
            <pc:docMk/>
            <pc:sldMk cId="1923026911" sldId="316"/>
            <ac:spMk id="9" creationId="{00000000-0000-0000-0000-000000000000}"/>
          </ac:spMkLst>
        </pc:spChg>
        <pc:spChg chg="mod">
          <ac:chgData name="Robert Byles" userId="S::robert.byles@ssaihq.com::c798ae76-1ca0-48cd-999b-80a00bd13fc4" providerId="AD" clId="Web-{EB47A4BC-83B5-2C6F-0F1A-67966710F582}" dt="2021-01-25T20:24:49.547" v="64" actId="20577"/>
          <ac:spMkLst>
            <pc:docMk/>
            <pc:sldMk cId="1923026911" sldId="316"/>
            <ac:spMk id="10" creationId="{00000000-0000-0000-0000-000000000000}"/>
          </ac:spMkLst>
        </pc:spChg>
        <pc:spChg chg="mod">
          <ac:chgData name="Robert Byles" userId="S::robert.byles@ssaihq.com::c798ae76-1ca0-48cd-999b-80a00bd13fc4" providerId="AD" clId="Web-{EB47A4BC-83B5-2C6F-0F1A-67966710F582}" dt="2021-01-25T20:21:45.047" v="11" actId="14100"/>
          <ac:spMkLst>
            <pc:docMk/>
            <pc:sldMk cId="1923026911" sldId="316"/>
            <ac:spMk id="11" creationId="{00000000-0000-0000-0000-000000000000}"/>
          </ac:spMkLst>
        </pc:spChg>
        <pc:spChg chg="mod">
          <ac:chgData name="Robert Byles" userId="S::robert.byles@ssaihq.com::c798ae76-1ca0-48cd-999b-80a00bd13fc4" providerId="AD" clId="Web-{EB47A4BC-83B5-2C6F-0F1A-67966710F582}" dt="2021-01-25T20:21:47.312" v="12" actId="14100"/>
          <ac:spMkLst>
            <pc:docMk/>
            <pc:sldMk cId="1923026911" sldId="316"/>
            <ac:spMk id="12" creationId="{00000000-0000-0000-0000-000000000000}"/>
          </ac:spMkLst>
        </pc:spChg>
        <pc:spChg chg="mod">
          <ac:chgData name="Robert Byles" userId="S::robert.byles@ssaihq.com::c798ae76-1ca0-48cd-999b-80a00bd13fc4" providerId="AD" clId="Web-{EB47A4BC-83B5-2C6F-0F1A-67966710F582}" dt="2021-01-25T20:21:50.018" v="13" actId="14100"/>
          <ac:spMkLst>
            <pc:docMk/>
            <pc:sldMk cId="1923026911" sldId="316"/>
            <ac:spMk id="13" creationId="{00000000-0000-0000-0000-000000000000}"/>
          </ac:spMkLst>
        </pc:spChg>
        <pc:spChg chg="mod">
          <ac:chgData name="Robert Byles" userId="S::robert.byles@ssaihq.com::c798ae76-1ca0-48cd-999b-80a00bd13fc4" providerId="AD" clId="Web-{EB47A4BC-83B5-2C6F-0F1A-67966710F582}" dt="2021-01-25T20:21:52" v="14" actId="14100"/>
          <ac:spMkLst>
            <pc:docMk/>
            <pc:sldMk cId="1923026911" sldId="316"/>
            <ac:spMk id="14" creationId="{00000000-0000-0000-0000-000000000000}"/>
          </ac:spMkLst>
        </pc:spChg>
        <pc:spChg chg="mod">
          <ac:chgData name="Robert Byles" userId="S::robert.byles@ssaihq.com::c798ae76-1ca0-48cd-999b-80a00bd13fc4" providerId="AD" clId="Web-{EB47A4BC-83B5-2C6F-0F1A-67966710F582}" dt="2021-01-25T20:21:54.015" v="15" actId="14100"/>
          <ac:spMkLst>
            <pc:docMk/>
            <pc:sldMk cId="1923026911" sldId="316"/>
            <ac:spMk id="15" creationId="{00000000-0000-0000-0000-000000000000}"/>
          </ac:spMkLst>
        </pc:spChg>
        <pc:spChg chg="mod">
          <ac:chgData name="Robert Byles" userId="S::robert.byles@ssaihq.com::c798ae76-1ca0-48cd-999b-80a00bd13fc4" providerId="AD" clId="Web-{EB47A4BC-83B5-2C6F-0F1A-67966710F582}" dt="2021-01-25T20:21:39.718" v="10" actId="14100"/>
          <ac:spMkLst>
            <pc:docMk/>
            <pc:sldMk cId="1923026911" sldId="316"/>
            <ac:spMk id="16" creationId="{00000000-0000-0000-0000-000000000000}"/>
          </ac:spMkLst>
        </pc:spChg>
        <pc:spChg chg="mod">
          <ac:chgData name="Robert Byles" userId="S::robert.byles@ssaihq.com::c798ae76-1ca0-48cd-999b-80a00bd13fc4" providerId="AD" clId="Web-{EB47A4BC-83B5-2C6F-0F1A-67966710F582}" dt="2021-01-25T20:21:10.328" v="4" actId="14100"/>
          <ac:spMkLst>
            <pc:docMk/>
            <pc:sldMk cId="1923026911" sldId="316"/>
            <ac:spMk id="17" creationId="{00000000-0000-0000-0000-000000000000}"/>
          </ac:spMkLst>
        </pc:spChg>
        <pc:spChg chg="mod">
          <ac:chgData name="Robert Byles" userId="S::robert.byles@ssaihq.com::c798ae76-1ca0-48cd-999b-80a00bd13fc4" providerId="AD" clId="Web-{EB47A4BC-83B5-2C6F-0F1A-67966710F582}" dt="2021-01-25T20:21:08.203" v="3" actId="14100"/>
          <ac:spMkLst>
            <pc:docMk/>
            <pc:sldMk cId="1923026911" sldId="316"/>
            <ac:spMk id="18" creationId="{00000000-0000-0000-0000-000000000000}"/>
          </ac:spMkLst>
        </pc:spChg>
        <pc:spChg chg="mod">
          <ac:chgData name="Robert Byles" userId="S::robert.byles@ssaihq.com::c798ae76-1ca0-48cd-999b-80a00bd13fc4" providerId="AD" clId="Web-{EB47A4BC-83B5-2C6F-0F1A-67966710F582}" dt="2021-01-25T20:21:05.640" v="2" actId="14100"/>
          <ac:spMkLst>
            <pc:docMk/>
            <pc:sldMk cId="1923026911" sldId="316"/>
            <ac:spMk id="19" creationId="{00000000-0000-0000-0000-000000000000}"/>
          </ac:spMkLst>
        </pc:spChg>
        <pc:grpChg chg="mod">
          <ac:chgData name="Robert Byles" userId="S::robert.byles@ssaihq.com::c798ae76-1ca0-48cd-999b-80a00bd13fc4" providerId="AD" clId="Web-{EB47A4BC-83B5-2C6F-0F1A-67966710F582}" dt="2021-01-25T20:25:49.548" v="65" actId="1076"/>
          <ac:grpSpMkLst>
            <pc:docMk/>
            <pc:sldMk cId="1923026911" sldId="316"/>
            <ac:grpSpMk id="4" creationId="{00000000-0000-0000-0000-000000000000}"/>
          </ac:grpSpMkLst>
        </pc:grpChg>
      </pc:sldChg>
    </pc:docChg>
  </pc:docChgLst>
  <pc:docChgLst>
    <pc:chgData name="Robert Byles" userId="S::robert.byles@ssaihq.com::c798ae76-1ca0-48cd-999b-80a00bd13fc4" providerId="AD" clId="Web-{61E59AB6-C86A-0F1F-771F-54F21E731606}"/>
    <pc:docChg chg="modSld">
      <pc:chgData name="Robert Byles" userId="S::robert.byles@ssaihq.com::c798ae76-1ca0-48cd-999b-80a00bd13fc4" providerId="AD" clId="Web-{61E59AB6-C86A-0F1F-771F-54F21E731606}" dt="2021-01-25T20:31:25.014" v="0" actId="14100"/>
      <pc:docMkLst>
        <pc:docMk/>
      </pc:docMkLst>
      <pc:sldChg chg="modSp">
        <pc:chgData name="Robert Byles" userId="S::robert.byles@ssaihq.com::c798ae76-1ca0-48cd-999b-80a00bd13fc4" providerId="AD" clId="Web-{61E59AB6-C86A-0F1F-771F-54F21E731606}" dt="2021-01-25T20:31:25.014" v="0" actId="14100"/>
        <pc:sldMkLst>
          <pc:docMk/>
          <pc:sldMk cId="1923026911" sldId="316"/>
        </pc:sldMkLst>
        <pc:spChg chg="mod">
          <ac:chgData name="Robert Byles" userId="S::robert.byles@ssaihq.com::c798ae76-1ca0-48cd-999b-80a00bd13fc4" providerId="AD" clId="Web-{61E59AB6-C86A-0F1F-771F-54F21E731606}" dt="2021-01-25T20:31:25.014" v="0" actId="14100"/>
          <ac:spMkLst>
            <pc:docMk/>
            <pc:sldMk cId="1923026911" sldId="316"/>
            <ac:spMk id="7" creationId="{00000000-0000-0000-0000-000000000000}"/>
          </ac:spMkLst>
        </pc:spChg>
      </pc:sldChg>
    </pc:docChg>
  </pc:docChgLst>
  <pc:docChgLst>
    <pc:chgData name="Brandy Nisbet-Wilcox" userId="S::brandy.nisbet@ssaihq.com::85debb24-05d8-4a4f-9068-cfd1b5fab5da" providerId="AD" clId="Web-{6F3CC8B9-89F3-ABAE-54D3-37165967D994}"/>
    <pc:docChg chg="modSld">
      <pc:chgData name="Brandy Nisbet-Wilcox" userId="S::brandy.nisbet@ssaihq.com::85debb24-05d8-4a4f-9068-cfd1b5fab5da" providerId="AD" clId="Web-{6F3CC8B9-89F3-ABAE-54D3-37165967D994}" dt="2021-01-22T23:53:32.721" v="0" actId="20577"/>
      <pc:docMkLst>
        <pc:docMk/>
      </pc:docMkLst>
      <pc:sldChg chg="modSp">
        <pc:chgData name="Brandy Nisbet-Wilcox" userId="S::brandy.nisbet@ssaihq.com::85debb24-05d8-4a4f-9068-cfd1b5fab5da" providerId="AD" clId="Web-{6F3CC8B9-89F3-ABAE-54D3-37165967D994}" dt="2021-01-22T23:53:32.721" v="0" actId="20577"/>
        <pc:sldMkLst>
          <pc:docMk/>
          <pc:sldMk cId="1657698331" sldId="311"/>
        </pc:sldMkLst>
        <pc:spChg chg="mod">
          <ac:chgData name="Brandy Nisbet-Wilcox" userId="S::brandy.nisbet@ssaihq.com::85debb24-05d8-4a4f-9068-cfd1b5fab5da" providerId="AD" clId="Web-{6F3CC8B9-89F3-ABAE-54D3-37165967D994}" dt="2021-01-22T23:53:32.721" v="0" actId="20577"/>
          <ac:spMkLst>
            <pc:docMk/>
            <pc:sldMk cId="1657698331" sldId="311"/>
            <ac:spMk id="10" creationId="{00000000-0000-0000-0000-000000000000}"/>
          </ac:spMkLst>
        </pc:spChg>
      </pc:sldChg>
    </pc:docChg>
  </pc:docChgLst>
  <pc:docChgLst>
    <pc:chgData name="Brandy Nisbet-Wilcox" userId="S::brandy.nisbet@ssaihq.com::85debb24-05d8-4a4f-9068-cfd1b5fab5da" providerId="AD" clId="Web-{9C343A3C-852F-883A-8E6B-B39A2855D99A}"/>
    <pc:docChg chg="addSld modSld">
      <pc:chgData name="Brandy Nisbet-Wilcox" userId="S::brandy.nisbet@ssaihq.com::85debb24-05d8-4a4f-9068-cfd1b5fab5da" providerId="AD" clId="Web-{9C343A3C-852F-883A-8E6B-B39A2855D99A}" dt="2021-01-13T01:13:01.902" v="13"/>
      <pc:docMkLst>
        <pc:docMk/>
      </pc:docMkLst>
      <pc:sldChg chg="addSp modSp new">
        <pc:chgData name="Brandy Nisbet-Wilcox" userId="S::brandy.nisbet@ssaihq.com::85debb24-05d8-4a4f-9068-cfd1b5fab5da" providerId="AD" clId="Web-{9C343A3C-852F-883A-8E6B-B39A2855D99A}" dt="2021-01-13T01:13:01.902" v="13"/>
        <pc:sldMkLst>
          <pc:docMk/>
          <pc:sldMk cId="1170156581" sldId="322"/>
        </pc:sldMkLst>
        <pc:spChg chg="add mod">
          <ac:chgData name="Brandy Nisbet-Wilcox" userId="S::brandy.nisbet@ssaihq.com::85debb24-05d8-4a4f-9068-cfd1b5fab5da" providerId="AD" clId="Web-{9C343A3C-852F-883A-8E6B-B39A2855D99A}" dt="2021-01-13T01:13:00.168" v="12" actId="20577"/>
          <ac:spMkLst>
            <pc:docMk/>
            <pc:sldMk cId="1170156581" sldId="322"/>
            <ac:spMk id="3" creationId="{07994B9E-3985-4D16-B2E2-3794015583AD}"/>
          </ac:spMkLst>
        </pc:spChg>
        <pc:spChg chg="add">
          <ac:chgData name="Brandy Nisbet-Wilcox" userId="S::brandy.nisbet@ssaihq.com::85debb24-05d8-4a4f-9068-cfd1b5fab5da" providerId="AD" clId="Web-{9C343A3C-852F-883A-8E6B-B39A2855D99A}" dt="2021-01-13T01:13:01.902" v="13"/>
          <ac:spMkLst>
            <pc:docMk/>
            <pc:sldMk cId="1170156581" sldId="322"/>
            <ac:spMk id="4" creationId="{CE6980C4-DD34-4305-823D-4B132BC2500E}"/>
          </ac:spMkLst>
        </pc:spChg>
      </pc:sldChg>
    </pc:docChg>
  </pc:docChgLst>
  <pc:docChgLst>
    <pc:chgData name="Brandy Nisbet-Wilcox" userId="S::brandy.nisbet@ssaihq.com::85debb24-05d8-4a4f-9068-cfd1b5fab5da" providerId="AD" clId="Web-{35EE945D-4D0A-1FF8-9D9D-1DADDDD23373}"/>
    <pc:docChg chg="modSld">
      <pc:chgData name="Brandy Nisbet-Wilcox" userId="S::brandy.nisbet@ssaihq.com::85debb24-05d8-4a4f-9068-cfd1b5fab5da" providerId="AD" clId="Web-{35EE945D-4D0A-1FF8-9D9D-1DADDDD23373}" dt="2021-01-22T22:58:10.764" v="1" actId="1076"/>
      <pc:docMkLst>
        <pc:docMk/>
      </pc:docMkLst>
      <pc:sldChg chg="addSp modSp">
        <pc:chgData name="Brandy Nisbet-Wilcox" userId="S::brandy.nisbet@ssaihq.com::85debb24-05d8-4a4f-9068-cfd1b5fab5da" providerId="AD" clId="Web-{35EE945D-4D0A-1FF8-9D9D-1DADDDD23373}" dt="2021-01-22T22:58:10.764" v="1" actId="1076"/>
        <pc:sldMkLst>
          <pc:docMk/>
          <pc:sldMk cId="1657698331" sldId="311"/>
        </pc:sldMkLst>
        <pc:picChg chg="add mod">
          <ac:chgData name="Brandy Nisbet-Wilcox" userId="S::brandy.nisbet@ssaihq.com::85debb24-05d8-4a4f-9068-cfd1b5fab5da" providerId="AD" clId="Web-{35EE945D-4D0A-1FF8-9D9D-1DADDDD23373}" dt="2021-01-22T22:58:10.764" v="1" actId="1076"/>
          <ac:picMkLst>
            <pc:docMk/>
            <pc:sldMk cId="1657698331" sldId="311"/>
            <ac:picMk id="2" creationId="{365E863A-8146-466E-A55B-634AB1CC843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These notes should be thorough enough for someone not familiar with the project to clearly present the material.</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b="0" i="0" u="none" strike="noStrike" kern="1200" dirty="0" err="1">
                <a:solidFill>
                  <a:schemeClr val="tx1"/>
                </a:solidFill>
                <a:effectLst/>
                <a:latin typeface="+mn-lt"/>
                <a:ea typeface="+mn-ea"/>
                <a:cs typeface="+mn-cs"/>
              </a:rPr>
              <a:t>DEVELOPer</a:t>
            </a:r>
            <a:r>
              <a:rPr lang="en-US" sz="1200" b="0" i="0" u="none" strike="noStrike" kern="1200" dirty="0">
                <a:solidFill>
                  <a:schemeClr val="tx1"/>
                </a:solidFill>
                <a:effectLst/>
                <a:latin typeface="+mn-lt"/>
                <a:ea typeface="+mn-ea"/>
                <a:cs typeface="+mn-cs"/>
              </a:rPr>
              <a:t>, in the public domain (federal agency), or published under a creative commons license (if attributed correctly). See an example citation below:</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Credit: Claude Monet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b="0" i="0" u="none" strike="noStrike" kern="1200" dirty="0" err="1">
                <a:solidFill>
                  <a:schemeClr val="tx1"/>
                </a:solidFill>
                <a:effectLst/>
                <a:latin typeface="+mn-lt"/>
                <a:ea typeface="+mn-ea"/>
                <a:cs typeface="+mn-cs"/>
              </a:rPr>
              <a:t>DEVELOPer</a:t>
            </a:r>
            <a:r>
              <a:rPr lang="en-US" sz="1200" b="0" i="0" u="none" strike="noStrike" kern="1200" dirty="0">
                <a:solidFill>
                  <a:schemeClr val="tx1"/>
                </a:solidFill>
                <a:effectLst/>
                <a:latin typeface="+mn-lt"/>
                <a:ea typeface="+mn-ea"/>
                <a:cs typeface="+mn-cs"/>
              </a:rPr>
              <a:t>/partner, public domain, or the type of creative commons license the image was published under – e.g. CC BY-SA)</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64010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87281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These notes should be thorough enough for someone not familiar with the project to clearly present the material.</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b="0" i="0" u="none" strike="noStrike" kern="1200" dirty="0" err="1">
                <a:solidFill>
                  <a:schemeClr val="tx1"/>
                </a:solidFill>
                <a:effectLst/>
                <a:latin typeface="+mn-lt"/>
                <a:ea typeface="+mn-ea"/>
                <a:cs typeface="+mn-cs"/>
              </a:rPr>
              <a:t>DEVELOPer</a:t>
            </a:r>
            <a:r>
              <a:rPr lang="en-US" sz="1200" b="0" i="0" u="none" strike="noStrike" kern="1200" dirty="0">
                <a:solidFill>
                  <a:schemeClr val="tx1"/>
                </a:solidFill>
                <a:effectLst/>
                <a:latin typeface="+mn-lt"/>
                <a:ea typeface="+mn-ea"/>
                <a:cs typeface="+mn-cs"/>
              </a:rPr>
              <a:t>, in the public domain (federal agency), or published under a creative commons license (if attributed correctly). See an example citation below:</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Credit: Claude Monet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b="0" i="0" u="none" strike="noStrike" kern="1200" dirty="0" err="1">
                <a:solidFill>
                  <a:schemeClr val="tx1"/>
                </a:solidFill>
                <a:effectLst/>
                <a:latin typeface="+mn-lt"/>
                <a:ea typeface="+mn-ea"/>
                <a:cs typeface="+mn-cs"/>
              </a:rPr>
              <a:t>DEVELOPer</a:t>
            </a:r>
            <a:r>
              <a:rPr lang="en-US" sz="1200" b="0" i="0" u="none" strike="noStrike" kern="1200" dirty="0">
                <a:solidFill>
                  <a:schemeClr val="tx1"/>
                </a:solidFill>
                <a:effectLst/>
                <a:latin typeface="+mn-lt"/>
                <a:ea typeface="+mn-ea"/>
                <a:cs typeface="+mn-cs"/>
              </a:rPr>
              <a:t>/partner, public domain, or the type of creative commons license the image was published under – e.g. CC BY-SA)</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4166525" cy="338554"/>
          </a:xfrm>
          <a:prstGeom prst="rect">
            <a:avLst/>
          </a:prstGeom>
        </p:spPr>
        <p:txBody>
          <a:bodyPr wrap="none">
            <a:spAutoFit/>
          </a:bodyPr>
          <a:lstStyle/>
          <a:p>
            <a:r>
              <a:rPr lang="en-US" sz="1600" dirty="0">
                <a:solidFill>
                  <a:srgbClr val="B73B52"/>
                </a:solidFill>
                <a:latin typeface="Century Gothic" panose="020B0502020202020204" pitchFamily="34" charset="0"/>
              </a:rPr>
              <a:t>Node Name (i.e. North Carolina – NCEI) </a:t>
            </a:r>
            <a:endParaRPr lang="en-US" dirty="0">
              <a:solidFill>
                <a:srgbClr val="B73B52"/>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B73B52"/>
                </a:solidFill>
              </a:rPr>
              <a:t>STUDY AREA</a:t>
            </a: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SLIDE TEMPLATE: </a:t>
            </a:r>
          </a:p>
          <a:p>
            <a:r>
              <a:rPr lang="en-US" sz="4000" b="1" dirty="0">
                <a:solidFill>
                  <a:srgbClr val="B73B5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B73B52"/>
              </a:buClr>
            </a:pPr>
            <a:r>
              <a:rPr lang="en-US">
                <a:solidFill>
                  <a:schemeClr val="tx1">
                    <a:lumMod val="75000"/>
                    <a:lumOff val="25000"/>
                  </a:schemeClr>
                </a:solidFill>
                <a:latin typeface="Century Gothic" panose="020F0302020204030204"/>
              </a:rPr>
              <a:t>Use the standard solid round </a:t>
            </a:r>
            <a:r>
              <a:rPr lang="en-US" dirty="0">
                <a:solidFill>
                  <a:schemeClr val="tx1">
                    <a:lumMod val="75000"/>
                    <a:lumOff val="25000"/>
                  </a:schemeClr>
                </a:solidFill>
                <a:latin typeface="Century Gothic" panose="020F0302020204030204"/>
              </a:rPr>
              <a:t>bullets</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365E863A-8146-466E-A55B-634AB1CC8430}"/>
              </a:ext>
            </a:extLst>
          </p:cNvPr>
          <p:cNvPicPr>
            <a:picLocks noChangeAspect="1"/>
          </p:cNvPicPr>
          <p:nvPr/>
        </p:nvPicPr>
        <p:blipFill>
          <a:blip r:embed="rId3"/>
          <a:stretch>
            <a:fillRect/>
          </a:stretch>
        </p:blipFill>
        <p:spPr>
          <a:xfrm>
            <a:off x="8580498" y="3361517"/>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B73B5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B73B5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466281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194012" y="2419735"/>
            <a:ext cx="3426488" cy="1754326"/>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B73B52"/>
                </a:solidFill>
                <a:latin typeface="Century Gothic" panose="020F0302020204030204"/>
              </a:rPr>
              <a:t>FIGURES &amp; GRAPHS</a:t>
            </a:r>
          </a:p>
        </p:txBody>
      </p:sp>
      <p:sp>
        <p:nvSpPr>
          <p:cNvPr id="3" name="Text Placeholder 5"/>
          <p:cNvSpPr txBox="1">
            <a:spLocks/>
          </p:cNvSpPr>
          <p:nvPr/>
        </p:nvSpPr>
        <p:spPr>
          <a:xfrm>
            <a:off x="444963" y="1713102"/>
            <a:ext cx="3525688" cy="44012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276133" y="1574935"/>
            <a:ext cx="6560840" cy="3618148"/>
            <a:chOff x="130289" y="672985"/>
            <a:chExt cx="10814384" cy="6087362"/>
          </a:xfrm>
        </p:grpSpPr>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1082370" y="672985"/>
              <a:ext cx="9039229" cy="473368"/>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5" name="TextBox 4"/>
            <p:cNvSpPr txBox="1"/>
            <p:nvPr/>
          </p:nvSpPr>
          <p:spPr>
            <a:xfrm rot="16200000">
              <a:off x="-934054" y="3522876"/>
              <a:ext cx="2518032"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296366" y="5755586"/>
              <a:ext cx="1345177" cy="474177"/>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794245" y="6346092"/>
              <a:ext cx="9150428" cy="414255"/>
            </a:xfrm>
            <a:prstGeom prst="rect">
              <a:avLst/>
            </a:prstGeom>
            <a:solidFill>
              <a:sysClr val="window" lastClr="FFFFFF"/>
            </a:solidFill>
          </p:spPr>
          <p:txBody>
            <a:bodyPr wrap="square" lIns="91440" tIns="45720" rIns="91440" bIns="45720" rtlCol="0" anchor="t">
              <a:spAutoFit/>
            </a:body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11" name="TextBox 10"/>
            <p:cNvSpPr txBox="1"/>
            <p:nvPr/>
          </p:nvSpPr>
          <p:spPr>
            <a:xfrm>
              <a:off x="503266" y="3443226"/>
              <a:ext cx="1362405"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569372" y="3974346"/>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552846" y="4505466"/>
              <a:ext cx="1312825"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569372" y="5036586"/>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726060" y="5567707"/>
              <a:ext cx="1121526"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569372" y="2912104"/>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420632" y="2380986"/>
              <a:ext cx="144503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486740" y="1849866"/>
              <a:ext cx="1378931"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486740" y="1318742"/>
              <a:ext cx="1378931"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73B5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73B5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481F8595F922439FBADE91DE8F8EB4" ma:contentTypeVersion="0" ma:contentTypeDescription="Create a new document." ma:contentTypeScope="" ma:versionID="70340b8426b98afab8d01b3ceae73349">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4099B5-F74F-4A51-806F-A8E26A357937}">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943BEE3A-63C3-4F95-8612-14889B8F0783}">
  <ds:schemaRefs>
    <ds:schemaRef ds:uri="http://schemas.microsoft.com/sharepoint/v3/contenttype/forms"/>
  </ds:schemaRefs>
</ds:datastoreItem>
</file>

<file path=customXml/itemProps3.xml><?xml version="1.0" encoding="utf-8"?>
<ds:datastoreItem xmlns:ds="http://schemas.openxmlformats.org/officeDocument/2006/customXml" ds:itemID="{F94FFA82-9B41-411F-B0B2-110EDE9072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27551</TotalTime>
  <Words>1259</Words>
  <Application>Microsoft Office PowerPoint</Application>
  <PresentationFormat>Widescreen</PresentationFormat>
  <Paragraphs>149</Paragraphs>
  <Slides>12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212</cp:revision>
  <dcterms:created xsi:type="dcterms:W3CDTF">2019-11-12T17:46:59Z</dcterms:created>
  <dcterms:modified xsi:type="dcterms:W3CDTF">2021-01-26T16:42:35Z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0x0101008C481F8595F922439FBADE91DE8F8EB4</vt:lpwstr>
  </property>
  <property fmtid="{D5CDD505-2E9C-101B-9397-08002B2CF9AE}" pid="3" name="Order">
    <vt:r8>53200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