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5" r:id="rId2"/>
    <p:sldId id="278" r:id="rId3"/>
    <p:sldId id="285" r:id="rId4"/>
    <p:sldId id="279" r:id="rId5"/>
    <p:sldId id="280" r:id="rId6"/>
    <p:sldId id="287" r:id="rId7"/>
    <p:sldId id="288" r:id="rId8"/>
    <p:sldId id="289" r:id="rId9"/>
    <p:sldId id="290" r:id="rId10"/>
    <p:sldId id="283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C0D92C-E854-4705-A6EB-C9E45291DC09}">
          <p14:sldIdLst>
            <p14:sldId id="275"/>
            <p14:sldId id="278"/>
            <p14:sldId id="285"/>
            <p14:sldId id="279"/>
            <p14:sldId id="280"/>
            <p14:sldId id="287"/>
            <p14:sldId id="288"/>
            <p14:sldId id="289"/>
            <p14:sldId id="290"/>
            <p14:sldId id="283"/>
            <p14:sldId id="27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VELOPE1" initials="D" lastIdx="1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A149"/>
    <a:srgbClr val="333333"/>
    <a:srgbClr val="F4901A"/>
    <a:srgbClr val="FFFFF5"/>
    <a:srgbClr val="FFFFF3"/>
    <a:srgbClr val="DC7D0A"/>
    <a:srgbClr val="DE8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7" autoAdjust="0"/>
    <p:restoredTop sz="91942" autoAdjust="0"/>
  </p:normalViewPr>
  <p:slideViewPr>
    <p:cSldViewPr snapToGrid="0">
      <p:cViewPr>
        <p:scale>
          <a:sx n="80" d="100"/>
          <a:sy n="80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4" d="100"/>
          <a:sy n="74" d="100"/>
        </p:scale>
        <p:origin x="768" y="9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1T16:11:50.291" idx="1">
    <p:pos x="3359" y="3396"/>
    <p:text>Drag these two text boxes to the left, and stretch the box with Juan's name so that it is in one line instead of two.
- Raj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1T16:12:47.244" idx="2">
    <p:pos x="501" y="3396"/>
    <p:text>There is an extra space before this word that you can remove.
- Raj</p:text>
  </p:cm>
  <p:cm authorId="0" dt="2015-10-21T16:13:04.468" idx="3">
    <p:pos x="5578" y="925"/>
    <p:text>This is a really nice study area image.
- Raj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1T16:14:03.420" idx="4">
    <p:pos x="539" y="763"/>
    <p:text>The arrows don't align with the sentences.
- Raj</p:text>
  </p:cm>
  <p:cm authorId="0" dt="2015-10-21T16:15:27.580" idx="5">
    <p:pos x="778" y="980"/>
    <p:text>Capitalize the first word.
- Raj</p:text>
  </p:cm>
  <p:cm authorId="0" dt="2015-10-21T16:16:23.755" idx="6">
    <p:pos x="5436" y="1623"/>
    <p:text>I think you can make this a bit bigger and bring it to the middle of the page. It'll reduce some white space.
- Raj</p:text>
  </p:cm>
  <p:cm authorId="0" dt="2015-10-21T16:16:48.099" idx="7">
    <p:pos x="441" y="-22"/>
    <p:text>Why is "A" here?
- Raj</p:text>
  </p:cm>
  <p:cm authorId="0" dt="2015-10-21T16:17:36.747" idx="8">
    <p:pos x="1548" y="1197"/>
    <p:text>How is this statement related to the article?
- Raj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1T16:19:52.916" idx="10">
    <p:pos x="4466" y="4092"/>
    <p:text>You might want to move this to the top of the image. This being here can be a bit misleading as everyone may not know which image you are crediting.
- Raj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1T16:20:21.564" idx="11">
    <p:pos x="3755" y="2865"/>
    <p:text>Is this the symbol for percentile?
- Raj</p:text>
  </p:cm>
  <p:cm authorId="0" dt="2015-10-21T16:20:50.907" idx="12">
    <p:pos x="1361" y="2154"/>
    <p:text>Figuring out.
- Raj</p:text>
  </p:cm>
  <p:cm authorId="0" dt="2015-10-21T16:21:38.740" idx="13">
    <p:pos x="2973" y="3800"/>
    <p:text>You might wanna at least join that line with the two arrow line.
- Raj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1T16:24:19.708" idx="15">
    <p:pos x="2154" y="352"/>
    <p:text>I feel like it would be better if this is a single line. But if it is fine with you, you can leave it as it is.
- Raj</p:text>
  </p:cm>
  <p:cm authorId="0" dt="2015-10-21T16:41:33.144" idx="18">
    <p:pos x="3769" y="848"/>
    <p:text>You might wanna make this bigger.
- Raj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10-21T16:25:57.924" idx="17">
    <p:pos x="2790" y="3987"/>
    <p:text>"A" should be capitalized.
- Raj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F9D6A-5B5C-4282-9EDC-80A11A1443E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931911-03A1-4EB7-89DB-07BE51FBCBF2}">
      <dgm:prSet phldrT="[Text]" custT="1"/>
      <dgm:spPr/>
      <dgm:t>
        <a:bodyPr/>
        <a:lstStyle/>
        <a:p>
          <a:r>
            <a:rPr lang="en-US" sz="1800" dirty="0" smtClean="0"/>
            <a:t>MERRA</a:t>
          </a:r>
          <a:endParaRPr lang="en-US" sz="1800" dirty="0"/>
        </a:p>
      </dgm:t>
    </dgm:pt>
    <dgm:pt modelId="{DE1AAF0D-E68E-4FEB-8685-A209C1E06027}" type="parTrans" cxnId="{002BB02A-0151-463E-8D3B-75CAAB2FE2A3}">
      <dgm:prSet/>
      <dgm:spPr/>
      <dgm:t>
        <a:bodyPr/>
        <a:lstStyle/>
        <a:p>
          <a:endParaRPr lang="en-US"/>
        </a:p>
      </dgm:t>
    </dgm:pt>
    <dgm:pt modelId="{A3842A09-FB0F-4BD1-A45C-F3125EA956DF}" type="sibTrans" cxnId="{002BB02A-0151-463E-8D3B-75CAAB2FE2A3}">
      <dgm:prSet/>
      <dgm:spPr/>
      <dgm:t>
        <a:bodyPr/>
        <a:lstStyle/>
        <a:p>
          <a:endParaRPr lang="en-US"/>
        </a:p>
      </dgm:t>
    </dgm:pt>
    <dgm:pt modelId="{990180F8-DAE5-4B38-A49A-2BD8666E2F8B}">
      <dgm:prSet phldrT="[Text]"/>
      <dgm:spPr/>
      <dgm:t>
        <a:bodyPr/>
        <a:lstStyle/>
        <a:p>
          <a:r>
            <a:rPr lang="en-US" dirty="0" smtClean="0"/>
            <a:t>MAT1NXSLV</a:t>
          </a:r>
          <a:endParaRPr lang="en-US" dirty="0"/>
        </a:p>
      </dgm:t>
    </dgm:pt>
    <dgm:pt modelId="{4F16496E-60C1-443A-87CE-FCEC2AAD6999}" type="parTrans" cxnId="{B25252EE-C3CB-4D24-B0BD-1E9DA85B5D9A}">
      <dgm:prSet/>
      <dgm:spPr/>
      <dgm:t>
        <a:bodyPr/>
        <a:lstStyle/>
        <a:p>
          <a:endParaRPr lang="en-US"/>
        </a:p>
      </dgm:t>
    </dgm:pt>
    <dgm:pt modelId="{6734FC2D-EB06-4677-B3A2-E2F544F4C8D4}" type="sibTrans" cxnId="{B25252EE-C3CB-4D24-B0BD-1E9DA85B5D9A}">
      <dgm:prSet/>
      <dgm:spPr/>
      <dgm:t>
        <a:bodyPr/>
        <a:lstStyle/>
        <a:p>
          <a:endParaRPr lang="en-US"/>
        </a:p>
      </dgm:t>
    </dgm:pt>
    <dgm:pt modelId="{26F5CB10-8DE6-427B-ABAD-D05DA6A1C0EA}">
      <dgm:prSet phldrT="[Text]"/>
      <dgm:spPr/>
      <dgm:t>
        <a:bodyPr/>
        <a:lstStyle/>
        <a:p>
          <a:r>
            <a:rPr lang="en-US" dirty="0" smtClean="0"/>
            <a:t>Average Surface Pressure</a:t>
          </a:r>
          <a:endParaRPr lang="en-US" dirty="0"/>
        </a:p>
      </dgm:t>
    </dgm:pt>
    <dgm:pt modelId="{F6779132-5CF9-431E-ADA6-83B953275126}" type="parTrans" cxnId="{065BACD2-0D61-46F1-9128-79F5D7928206}">
      <dgm:prSet/>
      <dgm:spPr/>
      <dgm:t>
        <a:bodyPr/>
        <a:lstStyle/>
        <a:p>
          <a:endParaRPr lang="en-US"/>
        </a:p>
      </dgm:t>
    </dgm:pt>
    <dgm:pt modelId="{4A526872-9C2C-4A07-935B-8502758C5B6B}" type="sibTrans" cxnId="{065BACD2-0D61-46F1-9128-79F5D7928206}">
      <dgm:prSet/>
      <dgm:spPr/>
      <dgm:t>
        <a:bodyPr/>
        <a:lstStyle/>
        <a:p>
          <a:endParaRPr lang="en-US"/>
        </a:p>
      </dgm:t>
    </dgm:pt>
    <dgm:pt modelId="{5582A531-E8BF-4292-8B08-8EC99DCD6B71}">
      <dgm:prSet phldrT="[Text]"/>
      <dgm:spPr/>
      <dgm:t>
        <a:bodyPr/>
        <a:lstStyle/>
        <a:p>
          <a:r>
            <a:rPr lang="en-US" dirty="0" smtClean="0"/>
            <a:t>Eastward Wind</a:t>
          </a:r>
        </a:p>
      </dgm:t>
    </dgm:pt>
    <dgm:pt modelId="{5F94A3C6-A3AE-4400-A955-FB49B66166EA}" type="parTrans" cxnId="{2F851FED-89C6-4E05-BD47-A88002BB0491}">
      <dgm:prSet/>
      <dgm:spPr/>
      <dgm:t>
        <a:bodyPr/>
        <a:lstStyle/>
        <a:p>
          <a:endParaRPr lang="en-US"/>
        </a:p>
      </dgm:t>
    </dgm:pt>
    <dgm:pt modelId="{70FFED40-B1F5-4C80-99A7-36EAD641B497}" type="sibTrans" cxnId="{2F851FED-89C6-4E05-BD47-A88002BB0491}">
      <dgm:prSet/>
      <dgm:spPr/>
      <dgm:t>
        <a:bodyPr/>
        <a:lstStyle/>
        <a:p>
          <a:endParaRPr lang="en-US"/>
        </a:p>
      </dgm:t>
    </dgm:pt>
    <dgm:pt modelId="{2E1D7E29-5BEE-4152-BBAD-970B0A93C548}">
      <dgm:prSet/>
      <dgm:spPr/>
      <dgm:t>
        <a:bodyPr/>
        <a:lstStyle/>
        <a:p>
          <a:r>
            <a:rPr lang="en-US" dirty="0" smtClean="0"/>
            <a:t>Northward Wind</a:t>
          </a:r>
          <a:endParaRPr lang="en-US" dirty="0"/>
        </a:p>
      </dgm:t>
    </dgm:pt>
    <dgm:pt modelId="{72B82B2B-5290-452E-A1A7-625DF6F36EF2}" type="parTrans" cxnId="{6F9803CA-4BBB-4BDD-8BEE-71F8883CA3C8}">
      <dgm:prSet/>
      <dgm:spPr/>
      <dgm:t>
        <a:bodyPr/>
        <a:lstStyle/>
        <a:p>
          <a:endParaRPr lang="en-US"/>
        </a:p>
      </dgm:t>
    </dgm:pt>
    <dgm:pt modelId="{B6FE9134-2103-40C1-99C7-A78BFCB28090}" type="sibTrans" cxnId="{6F9803CA-4BBB-4BDD-8BEE-71F8883CA3C8}">
      <dgm:prSet/>
      <dgm:spPr/>
      <dgm:t>
        <a:bodyPr/>
        <a:lstStyle/>
        <a:p>
          <a:endParaRPr lang="en-US"/>
        </a:p>
      </dgm:t>
    </dgm:pt>
    <dgm:pt modelId="{9D2D8AC1-503B-4671-9D6F-0AB99169DD3C}">
      <dgm:prSet/>
      <dgm:spPr/>
      <dgm:t>
        <a:bodyPr/>
        <a:lstStyle/>
        <a:p>
          <a:r>
            <a:rPr lang="en-US" dirty="0" smtClean="0"/>
            <a:t>Temperature</a:t>
          </a:r>
          <a:endParaRPr lang="en-US" dirty="0"/>
        </a:p>
      </dgm:t>
    </dgm:pt>
    <dgm:pt modelId="{4406484C-5250-4828-9C74-F38835017356}" type="parTrans" cxnId="{F9050184-B56F-4893-9A5B-417B0CE47007}">
      <dgm:prSet/>
      <dgm:spPr/>
      <dgm:t>
        <a:bodyPr/>
        <a:lstStyle/>
        <a:p>
          <a:endParaRPr lang="en-US"/>
        </a:p>
      </dgm:t>
    </dgm:pt>
    <dgm:pt modelId="{1A08F856-4418-4411-BF90-A14577F7A628}" type="sibTrans" cxnId="{F9050184-B56F-4893-9A5B-417B0CE47007}">
      <dgm:prSet/>
      <dgm:spPr/>
      <dgm:t>
        <a:bodyPr/>
        <a:lstStyle/>
        <a:p>
          <a:endParaRPr lang="en-US"/>
        </a:p>
      </dgm:t>
    </dgm:pt>
    <dgm:pt modelId="{96948219-8AD3-457D-98E0-1EA83F7D8413}">
      <dgm:prSet/>
      <dgm:spPr/>
      <dgm:t>
        <a:bodyPr/>
        <a:lstStyle/>
        <a:p>
          <a:r>
            <a:rPr lang="en-US" dirty="0" smtClean="0"/>
            <a:t>Humidity</a:t>
          </a:r>
          <a:endParaRPr lang="en-US" dirty="0"/>
        </a:p>
      </dgm:t>
    </dgm:pt>
    <dgm:pt modelId="{2E61BA5F-BC25-43C7-A7A0-F1DCD19BF14B}" type="parTrans" cxnId="{CA3296DB-5B14-4D58-837A-E113C2239F81}">
      <dgm:prSet/>
      <dgm:spPr/>
      <dgm:t>
        <a:bodyPr/>
        <a:lstStyle/>
        <a:p>
          <a:endParaRPr lang="en-US"/>
        </a:p>
      </dgm:t>
    </dgm:pt>
    <dgm:pt modelId="{BD8F1F19-784E-4704-951A-6B53EFCC7E08}" type="sibTrans" cxnId="{CA3296DB-5B14-4D58-837A-E113C2239F81}">
      <dgm:prSet/>
      <dgm:spPr/>
      <dgm:t>
        <a:bodyPr/>
        <a:lstStyle/>
        <a:p>
          <a:endParaRPr lang="en-US"/>
        </a:p>
      </dgm:t>
    </dgm:pt>
    <dgm:pt modelId="{4548775B-E639-4A9A-8C0F-9A02A7D670FC}">
      <dgm:prSet/>
      <dgm:spPr/>
      <dgm:t>
        <a:bodyPr/>
        <a:lstStyle/>
        <a:p>
          <a:r>
            <a:rPr lang="en-US" dirty="0" smtClean="0"/>
            <a:t>Vertical Pressure Velocity</a:t>
          </a:r>
          <a:endParaRPr lang="en-US" dirty="0"/>
        </a:p>
      </dgm:t>
    </dgm:pt>
    <dgm:pt modelId="{C086D11D-0DE9-4A1F-9927-310278652262}" type="parTrans" cxnId="{F7551E60-3412-4FCC-90B4-8688D70797CE}">
      <dgm:prSet/>
      <dgm:spPr/>
      <dgm:t>
        <a:bodyPr/>
        <a:lstStyle/>
        <a:p>
          <a:endParaRPr lang="en-US"/>
        </a:p>
      </dgm:t>
    </dgm:pt>
    <dgm:pt modelId="{D12F741D-8F75-4CF7-8F1D-B9C1518C972B}" type="sibTrans" cxnId="{F7551E60-3412-4FCC-90B4-8688D70797CE}">
      <dgm:prSet/>
      <dgm:spPr/>
      <dgm:t>
        <a:bodyPr/>
        <a:lstStyle/>
        <a:p>
          <a:endParaRPr lang="en-US"/>
        </a:p>
      </dgm:t>
    </dgm:pt>
    <dgm:pt modelId="{0A15E0F8-DB7B-4F0A-9BA9-5CFCA8D78ED2}">
      <dgm:prSet/>
      <dgm:spPr/>
      <dgm:t>
        <a:bodyPr/>
        <a:lstStyle/>
        <a:p>
          <a:r>
            <a:rPr lang="en-US" dirty="0" smtClean="0"/>
            <a:t>Surface Skin Temperature</a:t>
          </a:r>
          <a:endParaRPr lang="en-US" dirty="0"/>
        </a:p>
      </dgm:t>
    </dgm:pt>
    <dgm:pt modelId="{33026583-B622-462F-8776-EB6FFC278B15}" type="parTrans" cxnId="{E3FF29E0-B1F6-4F01-A504-296A1B963068}">
      <dgm:prSet/>
      <dgm:spPr/>
      <dgm:t>
        <a:bodyPr/>
        <a:lstStyle/>
        <a:p>
          <a:endParaRPr lang="en-US"/>
        </a:p>
      </dgm:t>
    </dgm:pt>
    <dgm:pt modelId="{668A6CA8-C53C-4024-9727-3F9B43E51E4F}" type="sibTrans" cxnId="{E3FF29E0-B1F6-4F01-A504-296A1B963068}">
      <dgm:prSet/>
      <dgm:spPr/>
      <dgm:t>
        <a:bodyPr/>
        <a:lstStyle/>
        <a:p>
          <a:endParaRPr lang="en-US"/>
        </a:p>
      </dgm:t>
    </dgm:pt>
    <dgm:pt modelId="{8CF68824-92F3-4CB1-A825-5CA5387F90D7}" type="pres">
      <dgm:prSet presAssocID="{81EF9D6A-5B5C-4282-9EDC-80A11A1443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C9E138-06C1-4BD5-92A7-6B78F4EBF63C}" type="pres">
      <dgm:prSet presAssocID="{05931911-03A1-4EB7-89DB-07BE51FBCBF2}" presName="root1" presStyleCnt="0"/>
      <dgm:spPr/>
    </dgm:pt>
    <dgm:pt modelId="{79C15FA6-1318-4E33-879F-8F0B94E3CFE8}" type="pres">
      <dgm:prSet presAssocID="{05931911-03A1-4EB7-89DB-07BE51FBCBF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22DE65-D8C2-4B98-9DDD-0CDDEEE5FDE0}" type="pres">
      <dgm:prSet presAssocID="{05931911-03A1-4EB7-89DB-07BE51FBCBF2}" presName="level2hierChild" presStyleCnt="0"/>
      <dgm:spPr/>
    </dgm:pt>
    <dgm:pt modelId="{ACA92619-AADC-4A03-BB17-0F4A50301787}" type="pres">
      <dgm:prSet presAssocID="{4F16496E-60C1-443A-87CE-FCEC2AAD699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3E951809-5D23-47D6-B02D-DF99424EB12F}" type="pres">
      <dgm:prSet presAssocID="{4F16496E-60C1-443A-87CE-FCEC2AAD699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7D728676-DECA-4F3A-9DE3-E2326889CD15}" type="pres">
      <dgm:prSet presAssocID="{990180F8-DAE5-4B38-A49A-2BD8666E2F8B}" presName="root2" presStyleCnt="0"/>
      <dgm:spPr/>
    </dgm:pt>
    <dgm:pt modelId="{D1CD3017-836A-49CF-BF4B-539A3A3BCEC1}" type="pres">
      <dgm:prSet presAssocID="{990180F8-DAE5-4B38-A49A-2BD8666E2F8B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A3EA34-C704-4AFF-A7DF-247F27D626F6}" type="pres">
      <dgm:prSet presAssocID="{990180F8-DAE5-4B38-A49A-2BD8666E2F8B}" presName="level3hierChild" presStyleCnt="0"/>
      <dgm:spPr/>
    </dgm:pt>
    <dgm:pt modelId="{1B2FBDCD-D7B0-48EA-ABBD-CF0EDFE3CB60}" type="pres">
      <dgm:prSet presAssocID="{F6779132-5CF9-431E-ADA6-83B953275126}" presName="conn2-1" presStyleLbl="parChTrans1D3" presStyleIdx="0" presStyleCnt="7"/>
      <dgm:spPr/>
      <dgm:t>
        <a:bodyPr/>
        <a:lstStyle/>
        <a:p>
          <a:endParaRPr lang="en-US"/>
        </a:p>
      </dgm:t>
    </dgm:pt>
    <dgm:pt modelId="{B0C491E8-DD33-4E9C-9DC1-80D30D6B074C}" type="pres">
      <dgm:prSet presAssocID="{F6779132-5CF9-431E-ADA6-83B953275126}" presName="connTx" presStyleLbl="parChTrans1D3" presStyleIdx="0" presStyleCnt="7"/>
      <dgm:spPr/>
      <dgm:t>
        <a:bodyPr/>
        <a:lstStyle/>
        <a:p>
          <a:endParaRPr lang="en-US"/>
        </a:p>
      </dgm:t>
    </dgm:pt>
    <dgm:pt modelId="{9AC74312-030F-48C1-A940-F9FE164DD707}" type="pres">
      <dgm:prSet presAssocID="{26F5CB10-8DE6-427B-ABAD-D05DA6A1C0EA}" presName="root2" presStyleCnt="0"/>
      <dgm:spPr/>
    </dgm:pt>
    <dgm:pt modelId="{37CD525E-FE18-47F8-8EE0-F255DCCAD871}" type="pres">
      <dgm:prSet presAssocID="{26F5CB10-8DE6-427B-ABAD-D05DA6A1C0EA}" presName="LevelTwoTextNode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76F0A33-7AEF-48D9-B5CB-9BDF16D34E32}" type="pres">
      <dgm:prSet presAssocID="{26F5CB10-8DE6-427B-ABAD-D05DA6A1C0EA}" presName="level3hierChild" presStyleCnt="0"/>
      <dgm:spPr/>
    </dgm:pt>
    <dgm:pt modelId="{9E52ECD5-732F-4BF3-BDF3-577D6ACAED98}" type="pres">
      <dgm:prSet presAssocID="{5F94A3C6-A3AE-4400-A955-FB49B66166EA}" presName="conn2-1" presStyleLbl="parChTrans1D3" presStyleIdx="1" presStyleCnt="7"/>
      <dgm:spPr/>
      <dgm:t>
        <a:bodyPr/>
        <a:lstStyle/>
        <a:p>
          <a:endParaRPr lang="en-US"/>
        </a:p>
      </dgm:t>
    </dgm:pt>
    <dgm:pt modelId="{E09E0ED8-B1BF-40AE-B9E9-D51BB2A6D9D5}" type="pres">
      <dgm:prSet presAssocID="{5F94A3C6-A3AE-4400-A955-FB49B66166EA}" presName="connTx" presStyleLbl="parChTrans1D3" presStyleIdx="1" presStyleCnt="7"/>
      <dgm:spPr/>
      <dgm:t>
        <a:bodyPr/>
        <a:lstStyle/>
        <a:p>
          <a:endParaRPr lang="en-US"/>
        </a:p>
      </dgm:t>
    </dgm:pt>
    <dgm:pt modelId="{BBBBAAE9-B2C6-4B89-9C23-199F95A5410F}" type="pres">
      <dgm:prSet presAssocID="{5582A531-E8BF-4292-8B08-8EC99DCD6B71}" presName="root2" presStyleCnt="0"/>
      <dgm:spPr/>
    </dgm:pt>
    <dgm:pt modelId="{F2E732A8-53EF-4106-8099-D3FDB49110A2}" type="pres">
      <dgm:prSet presAssocID="{5582A531-E8BF-4292-8B08-8EC99DCD6B71}" presName="LevelTwoTextNode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6DAACA-88E9-4FE8-94B2-1A638D4D1CB0}" type="pres">
      <dgm:prSet presAssocID="{5582A531-E8BF-4292-8B08-8EC99DCD6B71}" presName="level3hierChild" presStyleCnt="0"/>
      <dgm:spPr/>
    </dgm:pt>
    <dgm:pt modelId="{B096F86D-99D5-47B3-81DC-7B7E130DDE6D}" type="pres">
      <dgm:prSet presAssocID="{72B82B2B-5290-452E-A1A7-625DF6F36EF2}" presName="conn2-1" presStyleLbl="parChTrans1D3" presStyleIdx="2" presStyleCnt="7"/>
      <dgm:spPr/>
      <dgm:t>
        <a:bodyPr/>
        <a:lstStyle/>
        <a:p>
          <a:endParaRPr lang="en-US"/>
        </a:p>
      </dgm:t>
    </dgm:pt>
    <dgm:pt modelId="{5971A176-8BEE-42D5-A36B-7BA04500D763}" type="pres">
      <dgm:prSet presAssocID="{72B82B2B-5290-452E-A1A7-625DF6F36EF2}" presName="connTx" presStyleLbl="parChTrans1D3" presStyleIdx="2" presStyleCnt="7"/>
      <dgm:spPr/>
      <dgm:t>
        <a:bodyPr/>
        <a:lstStyle/>
        <a:p>
          <a:endParaRPr lang="en-US"/>
        </a:p>
      </dgm:t>
    </dgm:pt>
    <dgm:pt modelId="{2E8C0578-AD58-4EE4-9C90-B3EC60805703}" type="pres">
      <dgm:prSet presAssocID="{2E1D7E29-5BEE-4152-BBAD-970B0A93C548}" presName="root2" presStyleCnt="0"/>
      <dgm:spPr/>
    </dgm:pt>
    <dgm:pt modelId="{8A1E9E39-1717-4222-95AE-7C040168B694}" type="pres">
      <dgm:prSet presAssocID="{2E1D7E29-5BEE-4152-BBAD-970B0A93C548}" presName="LevelTwoTextNode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B418AF-4E9F-4FE6-BEF6-15070985811A}" type="pres">
      <dgm:prSet presAssocID="{2E1D7E29-5BEE-4152-BBAD-970B0A93C548}" presName="level3hierChild" presStyleCnt="0"/>
      <dgm:spPr/>
    </dgm:pt>
    <dgm:pt modelId="{18C247BB-DE18-4F87-AA06-421ED95C39B0}" type="pres">
      <dgm:prSet presAssocID="{4406484C-5250-4828-9C74-F38835017356}" presName="conn2-1" presStyleLbl="parChTrans1D3" presStyleIdx="3" presStyleCnt="7"/>
      <dgm:spPr/>
      <dgm:t>
        <a:bodyPr/>
        <a:lstStyle/>
        <a:p>
          <a:endParaRPr lang="en-US"/>
        </a:p>
      </dgm:t>
    </dgm:pt>
    <dgm:pt modelId="{53157CF0-62E2-4390-8666-9FE2B1E5CE34}" type="pres">
      <dgm:prSet presAssocID="{4406484C-5250-4828-9C74-F38835017356}" presName="connTx" presStyleLbl="parChTrans1D3" presStyleIdx="3" presStyleCnt="7"/>
      <dgm:spPr/>
      <dgm:t>
        <a:bodyPr/>
        <a:lstStyle/>
        <a:p>
          <a:endParaRPr lang="en-US"/>
        </a:p>
      </dgm:t>
    </dgm:pt>
    <dgm:pt modelId="{A96315BD-68BC-4B09-82B6-392ACD953660}" type="pres">
      <dgm:prSet presAssocID="{9D2D8AC1-503B-4671-9D6F-0AB99169DD3C}" presName="root2" presStyleCnt="0"/>
      <dgm:spPr/>
    </dgm:pt>
    <dgm:pt modelId="{BD20F494-E34A-40EF-AA4F-CD86134CE9FC}" type="pres">
      <dgm:prSet presAssocID="{9D2D8AC1-503B-4671-9D6F-0AB99169DD3C}" presName="LevelTwoTextNode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316351-2D21-4B4D-87EB-C264898DA0BB}" type="pres">
      <dgm:prSet presAssocID="{9D2D8AC1-503B-4671-9D6F-0AB99169DD3C}" presName="level3hierChild" presStyleCnt="0"/>
      <dgm:spPr/>
    </dgm:pt>
    <dgm:pt modelId="{548F1442-2A29-4BC0-AE23-B4432D30A46D}" type="pres">
      <dgm:prSet presAssocID="{2E61BA5F-BC25-43C7-A7A0-F1DCD19BF14B}" presName="conn2-1" presStyleLbl="parChTrans1D3" presStyleIdx="4" presStyleCnt="7"/>
      <dgm:spPr/>
      <dgm:t>
        <a:bodyPr/>
        <a:lstStyle/>
        <a:p>
          <a:endParaRPr lang="en-US"/>
        </a:p>
      </dgm:t>
    </dgm:pt>
    <dgm:pt modelId="{782406C9-6086-46BC-AED6-C7E48A083741}" type="pres">
      <dgm:prSet presAssocID="{2E61BA5F-BC25-43C7-A7A0-F1DCD19BF14B}" presName="connTx" presStyleLbl="parChTrans1D3" presStyleIdx="4" presStyleCnt="7"/>
      <dgm:spPr/>
      <dgm:t>
        <a:bodyPr/>
        <a:lstStyle/>
        <a:p>
          <a:endParaRPr lang="en-US"/>
        </a:p>
      </dgm:t>
    </dgm:pt>
    <dgm:pt modelId="{E1024259-997E-4813-850F-FB7808D90C38}" type="pres">
      <dgm:prSet presAssocID="{96948219-8AD3-457D-98E0-1EA83F7D8413}" presName="root2" presStyleCnt="0"/>
      <dgm:spPr/>
    </dgm:pt>
    <dgm:pt modelId="{BED57AF6-A857-4DA7-B7AA-2A81B8B07A84}" type="pres">
      <dgm:prSet presAssocID="{96948219-8AD3-457D-98E0-1EA83F7D8413}" presName="LevelTwoTextNode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5E7241-CA1D-45CD-8154-EFDB8F7D4CCE}" type="pres">
      <dgm:prSet presAssocID="{96948219-8AD3-457D-98E0-1EA83F7D8413}" presName="level3hierChild" presStyleCnt="0"/>
      <dgm:spPr/>
    </dgm:pt>
    <dgm:pt modelId="{5C63FEDC-8E99-444F-A715-DC4F1E3E31FD}" type="pres">
      <dgm:prSet presAssocID="{C086D11D-0DE9-4A1F-9927-310278652262}" presName="conn2-1" presStyleLbl="parChTrans1D3" presStyleIdx="5" presStyleCnt="7"/>
      <dgm:spPr/>
      <dgm:t>
        <a:bodyPr/>
        <a:lstStyle/>
        <a:p>
          <a:endParaRPr lang="en-US"/>
        </a:p>
      </dgm:t>
    </dgm:pt>
    <dgm:pt modelId="{67A372B2-D27B-4E14-A494-02DDA244E3B2}" type="pres">
      <dgm:prSet presAssocID="{C086D11D-0DE9-4A1F-9927-310278652262}" presName="connTx" presStyleLbl="parChTrans1D3" presStyleIdx="5" presStyleCnt="7"/>
      <dgm:spPr/>
      <dgm:t>
        <a:bodyPr/>
        <a:lstStyle/>
        <a:p>
          <a:endParaRPr lang="en-US"/>
        </a:p>
      </dgm:t>
    </dgm:pt>
    <dgm:pt modelId="{6BCC566F-9E93-4F6D-B41E-B02B890353A5}" type="pres">
      <dgm:prSet presAssocID="{4548775B-E639-4A9A-8C0F-9A02A7D670FC}" presName="root2" presStyleCnt="0"/>
      <dgm:spPr/>
    </dgm:pt>
    <dgm:pt modelId="{3554469E-1624-4EFA-ACBC-C060AD7736BB}" type="pres">
      <dgm:prSet presAssocID="{4548775B-E639-4A9A-8C0F-9A02A7D670FC}" presName="LevelTwoTextNode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E035E9-5256-46A8-BAAC-EF0113B9FABB}" type="pres">
      <dgm:prSet presAssocID="{4548775B-E639-4A9A-8C0F-9A02A7D670FC}" presName="level3hierChild" presStyleCnt="0"/>
      <dgm:spPr/>
    </dgm:pt>
    <dgm:pt modelId="{26F8B781-7AA1-4566-9A84-34083AE48205}" type="pres">
      <dgm:prSet presAssocID="{33026583-B622-462F-8776-EB6FFC278B15}" presName="conn2-1" presStyleLbl="parChTrans1D3" presStyleIdx="6" presStyleCnt="7"/>
      <dgm:spPr/>
      <dgm:t>
        <a:bodyPr/>
        <a:lstStyle/>
        <a:p>
          <a:endParaRPr lang="en-US"/>
        </a:p>
      </dgm:t>
    </dgm:pt>
    <dgm:pt modelId="{73EDC406-ABCB-47D6-98ED-4DBAA5A70C2F}" type="pres">
      <dgm:prSet presAssocID="{33026583-B622-462F-8776-EB6FFC278B15}" presName="connTx" presStyleLbl="parChTrans1D3" presStyleIdx="6" presStyleCnt="7"/>
      <dgm:spPr/>
      <dgm:t>
        <a:bodyPr/>
        <a:lstStyle/>
        <a:p>
          <a:endParaRPr lang="en-US"/>
        </a:p>
      </dgm:t>
    </dgm:pt>
    <dgm:pt modelId="{F87B782A-6276-4BA7-B32F-7623E14988C7}" type="pres">
      <dgm:prSet presAssocID="{0A15E0F8-DB7B-4F0A-9BA9-5CFCA8D78ED2}" presName="root2" presStyleCnt="0"/>
      <dgm:spPr/>
    </dgm:pt>
    <dgm:pt modelId="{588762A4-ACFA-439E-AD5C-6FBA45F614BA}" type="pres">
      <dgm:prSet presAssocID="{0A15E0F8-DB7B-4F0A-9BA9-5CFCA8D78ED2}" presName="LevelTwoTextNode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40EC55-735D-4081-B45E-5879CC69E98A}" type="pres">
      <dgm:prSet presAssocID="{0A15E0F8-DB7B-4F0A-9BA9-5CFCA8D78ED2}" presName="level3hierChild" presStyleCnt="0"/>
      <dgm:spPr/>
    </dgm:pt>
  </dgm:ptLst>
  <dgm:cxnLst>
    <dgm:cxn modelId="{8A23FCFF-01A7-430C-85D5-B1728103D0C2}" type="presOf" srcId="{2E1D7E29-5BEE-4152-BBAD-970B0A93C548}" destId="{8A1E9E39-1717-4222-95AE-7C040168B694}" srcOrd="0" destOrd="0" presId="urn:microsoft.com/office/officeart/2005/8/layout/hierarchy2"/>
    <dgm:cxn modelId="{5A2E0126-B50D-47D4-9F96-DBBA68996C13}" type="presOf" srcId="{4F16496E-60C1-443A-87CE-FCEC2AAD6999}" destId="{3E951809-5D23-47D6-B02D-DF99424EB12F}" srcOrd="1" destOrd="0" presId="urn:microsoft.com/office/officeart/2005/8/layout/hierarchy2"/>
    <dgm:cxn modelId="{758922E0-639B-4151-B348-F09962935472}" type="presOf" srcId="{4F16496E-60C1-443A-87CE-FCEC2AAD6999}" destId="{ACA92619-AADC-4A03-BB17-0F4A50301787}" srcOrd="0" destOrd="0" presId="urn:microsoft.com/office/officeart/2005/8/layout/hierarchy2"/>
    <dgm:cxn modelId="{0AA50CE3-F283-4055-8933-D9E19B70A176}" type="presOf" srcId="{5F94A3C6-A3AE-4400-A955-FB49B66166EA}" destId="{9E52ECD5-732F-4BF3-BDF3-577D6ACAED98}" srcOrd="0" destOrd="0" presId="urn:microsoft.com/office/officeart/2005/8/layout/hierarchy2"/>
    <dgm:cxn modelId="{065BACD2-0D61-46F1-9128-79F5D7928206}" srcId="{990180F8-DAE5-4B38-A49A-2BD8666E2F8B}" destId="{26F5CB10-8DE6-427B-ABAD-D05DA6A1C0EA}" srcOrd="0" destOrd="0" parTransId="{F6779132-5CF9-431E-ADA6-83B953275126}" sibTransId="{4A526872-9C2C-4A07-935B-8502758C5B6B}"/>
    <dgm:cxn modelId="{BCE586D6-F9BA-419D-B02D-64ADAF1D31F2}" type="presOf" srcId="{33026583-B622-462F-8776-EB6FFC278B15}" destId="{26F8B781-7AA1-4566-9A84-34083AE48205}" srcOrd="0" destOrd="0" presId="urn:microsoft.com/office/officeart/2005/8/layout/hierarchy2"/>
    <dgm:cxn modelId="{6A5B059C-42F7-4948-ACAF-BA79CD08A7B9}" type="presOf" srcId="{C086D11D-0DE9-4A1F-9927-310278652262}" destId="{67A372B2-D27B-4E14-A494-02DDA244E3B2}" srcOrd="1" destOrd="0" presId="urn:microsoft.com/office/officeart/2005/8/layout/hierarchy2"/>
    <dgm:cxn modelId="{CA3296DB-5B14-4D58-837A-E113C2239F81}" srcId="{990180F8-DAE5-4B38-A49A-2BD8666E2F8B}" destId="{96948219-8AD3-457D-98E0-1EA83F7D8413}" srcOrd="4" destOrd="0" parTransId="{2E61BA5F-BC25-43C7-A7A0-F1DCD19BF14B}" sibTransId="{BD8F1F19-784E-4704-951A-6B53EFCC7E08}"/>
    <dgm:cxn modelId="{FE961FBE-CE06-4736-92F6-A41F5ED48A99}" type="presOf" srcId="{33026583-B622-462F-8776-EB6FFC278B15}" destId="{73EDC406-ABCB-47D6-98ED-4DBAA5A70C2F}" srcOrd="1" destOrd="0" presId="urn:microsoft.com/office/officeart/2005/8/layout/hierarchy2"/>
    <dgm:cxn modelId="{2F851FED-89C6-4E05-BD47-A88002BB0491}" srcId="{990180F8-DAE5-4B38-A49A-2BD8666E2F8B}" destId="{5582A531-E8BF-4292-8B08-8EC99DCD6B71}" srcOrd="1" destOrd="0" parTransId="{5F94A3C6-A3AE-4400-A955-FB49B66166EA}" sibTransId="{70FFED40-B1F5-4C80-99A7-36EAD641B497}"/>
    <dgm:cxn modelId="{002BB02A-0151-463E-8D3B-75CAAB2FE2A3}" srcId="{81EF9D6A-5B5C-4282-9EDC-80A11A1443EF}" destId="{05931911-03A1-4EB7-89DB-07BE51FBCBF2}" srcOrd="0" destOrd="0" parTransId="{DE1AAF0D-E68E-4FEB-8685-A209C1E06027}" sibTransId="{A3842A09-FB0F-4BD1-A45C-F3125EA956DF}"/>
    <dgm:cxn modelId="{F9050184-B56F-4893-9A5B-417B0CE47007}" srcId="{990180F8-DAE5-4B38-A49A-2BD8666E2F8B}" destId="{9D2D8AC1-503B-4671-9D6F-0AB99169DD3C}" srcOrd="3" destOrd="0" parTransId="{4406484C-5250-4828-9C74-F38835017356}" sibTransId="{1A08F856-4418-4411-BF90-A14577F7A628}"/>
    <dgm:cxn modelId="{E3FF29E0-B1F6-4F01-A504-296A1B963068}" srcId="{990180F8-DAE5-4B38-A49A-2BD8666E2F8B}" destId="{0A15E0F8-DB7B-4F0A-9BA9-5CFCA8D78ED2}" srcOrd="6" destOrd="0" parTransId="{33026583-B622-462F-8776-EB6FFC278B15}" sibTransId="{668A6CA8-C53C-4024-9727-3F9B43E51E4F}"/>
    <dgm:cxn modelId="{B25252EE-C3CB-4D24-B0BD-1E9DA85B5D9A}" srcId="{05931911-03A1-4EB7-89DB-07BE51FBCBF2}" destId="{990180F8-DAE5-4B38-A49A-2BD8666E2F8B}" srcOrd="0" destOrd="0" parTransId="{4F16496E-60C1-443A-87CE-FCEC2AAD6999}" sibTransId="{6734FC2D-EB06-4677-B3A2-E2F544F4C8D4}"/>
    <dgm:cxn modelId="{7F38568A-DAB3-476A-889C-122046DAF9F8}" type="presOf" srcId="{2E61BA5F-BC25-43C7-A7A0-F1DCD19BF14B}" destId="{548F1442-2A29-4BC0-AE23-B4432D30A46D}" srcOrd="0" destOrd="0" presId="urn:microsoft.com/office/officeart/2005/8/layout/hierarchy2"/>
    <dgm:cxn modelId="{7EE5745C-0F39-4E0D-B124-38C0FA32C21F}" type="presOf" srcId="{0A15E0F8-DB7B-4F0A-9BA9-5CFCA8D78ED2}" destId="{588762A4-ACFA-439E-AD5C-6FBA45F614BA}" srcOrd="0" destOrd="0" presId="urn:microsoft.com/office/officeart/2005/8/layout/hierarchy2"/>
    <dgm:cxn modelId="{F7551E60-3412-4FCC-90B4-8688D70797CE}" srcId="{990180F8-DAE5-4B38-A49A-2BD8666E2F8B}" destId="{4548775B-E639-4A9A-8C0F-9A02A7D670FC}" srcOrd="5" destOrd="0" parTransId="{C086D11D-0DE9-4A1F-9927-310278652262}" sibTransId="{D12F741D-8F75-4CF7-8F1D-B9C1518C972B}"/>
    <dgm:cxn modelId="{46023717-AF0D-48C7-A890-6415816CB760}" type="presOf" srcId="{2E61BA5F-BC25-43C7-A7A0-F1DCD19BF14B}" destId="{782406C9-6086-46BC-AED6-C7E48A083741}" srcOrd="1" destOrd="0" presId="urn:microsoft.com/office/officeart/2005/8/layout/hierarchy2"/>
    <dgm:cxn modelId="{6F9803CA-4BBB-4BDD-8BEE-71F8883CA3C8}" srcId="{990180F8-DAE5-4B38-A49A-2BD8666E2F8B}" destId="{2E1D7E29-5BEE-4152-BBAD-970B0A93C548}" srcOrd="2" destOrd="0" parTransId="{72B82B2B-5290-452E-A1A7-625DF6F36EF2}" sibTransId="{B6FE9134-2103-40C1-99C7-A78BFCB28090}"/>
    <dgm:cxn modelId="{B48A76ED-EE05-41E7-9211-7A01FFECDFF2}" type="presOf" srcId="{9D2D8AC1-503B-4671-9D6F-0AB99169DD3C}" destId="{BD20F494-E34A-40EF-AA4F-CD86134CE9FC}" srcOrd="0" destOrd="0" presId="urn:microsoft.com/office/officeart/2005/8/layout/hierarchy2"/>
    <dgm:cxn modelId="{6987161E-DA24-4372-A586-20CB33F7C206}" type="presOf" srcId="{F6779132-5CF9-431E-ADA6-83B953275126}" destId="{1B2FBDCD-D7B0-48EA-ABBD-CF0EDFE3CB60}" srcOrd="0" destOrd="0" presId="urn:microsoft.com/office/officeart/2005/8/layout/hierarchy2"/>
    <dgm:cxn modelId="{7E53E0AE-683D-4797-841F-07B0ABF533F8}" type="presOf" srcId="{990180F8-DAE5-4B38-A49A-2BD8666E2F8B}" destId="{D1CD3017-836A-49CF-BF4B-539A3A3BCEC1}" srcOrd="0" destOrd="0" presId="urn:microsoft.com/office/officeart/2005/8/layout/hierarchy2"/>
    <dgm:cxn modelId="{6EA21826-19BC-4AF7-8EE6-3E270DA2EB8F}" type="presOf" srcId="{26F5CB10-8DE6-427B-ABAD-D05DA6A1C0EA}" destId="{37CD525E-FE18-47F8-8EE0-F255DCCAD871}" srcOrd="0" destOrd="0" presId="urn:microsoft.com/office/officeart/2005/8/layout/hierarchy2"/>
    <dgm:cxn modelId="{811C3AFA-68C5-423C-AD13-0DEAC33C6F71}" type="presOf" srcId="{72B82B2B-5290-452E-A1A7-625DF6F36EF2}" destId="{B096F86D-99D5-47B3-81DC-7B7E130DDE6D}" srcOrd="0" destOrd="0" presId="urn:microsoft.com/office/officeart/2005/8/layout/hierarchy2"/>
    <dgm:cxn modelId="{A197F8C4-37FD-48C2-9D71-D7A987FAA1B6}" type="presOf" srcId="{4406484C-5250-4828-9C74-F38835017356}" destId="{18C247BB-DE18-4F87-AA06-421ED95C39B0}" srcOrd="0" destOrd="0" presId="urn:microsoft.com/office/officeart/2005/8/layout/hierarchy2"/>
    <dgm:cxn modelId="{0348EAB7-CD6B-499D-ABE8-76983DB2022E}" type="presOf" srcId="{5F94A3C6-A3AE-4400-A955-FB49B66166EA}" destId="{E09E0ED8-B1BF-40AE-B9E9-D51BB2A6D9D5}" srcOrd="1" destOrd="0" presId="urn:microsoft.com/office/officeart/2005/8/layout/hierarchy2"/>
    <dgm:cxn modelId="{59C2F83F-34A5-4B8F-A875-F91D2BA35935}" type="presOf" srcId="{F6779132-5CF9-431E-ADA6-83B953275126}" destId="{B0C491E8-DD33-4E9C-9DC1-80D30D6B074C}" srcOrd="1" destOrd="0" presId="urn:microsoft.com/office/officeart/2005/8/layout/hierarchy2"/>
    <dgm:cxn modelId="{8EF230D7-A2B3-4C9F-9B2D-0BCA6B6055CF}" type="presOf" srcId="{72B82B2B-5290-452E-A1A7-625DF6F36EF2}" destId="{5971A176-8BEE-42D5-A36B-7BA04500D763}" srcOrd="1" destOrd="0" presId="urn:microsoft.com/office/officeart/2005/8/layout/hierarchy2"/>
    <dgm:cxn modelId="{3EAD4A84-CBD4-4F2E-A889-15044E87B939}" type="presOf" srcId="{96948219-8AD3-457D-98E0-1EA83F7D8413}" destId="{BED57AF6-A857-4DA7-B7AA-2A81B8B07A84}" srcOrd="0" destOrd="0" presId="urn:microsoft.com/office/officeart/2005/8/layout/hierarchy2"/>
    <dgm:cxn modelId="{421F05B5-B4BE-4896-8C44-AEA16BDB3E3F}" type="presOf" srcId="{81EF9D6A-5B5C-4282-9EDC-80A11A1443EF}" destId="{8CF68824-92F3-4CB1-A825-5CA5387F90D7}" srcOrd="0" destOrd="0" presId="urn:microsoft.com/office/officeart/2005/8/layout/hierarchy2"/>
    <dgm:cxn modelId="{DFC0349C-E15E-4495-A58B-F67451FD734A}" type="presOf" srcId="{C086D11D-0DE9-4A1F-9927-310278652262}" destId="{5C63FEDC-8E99-444F-A715-DC4F1E3E31FD}" srcOrd="0" destOrd="0" presId="urn:microsoft.com/office/officeart/2005/8/layout/hierarchy2"/>
    <dgm:cxn modelId="{EDCECBAE-FDA4-4582-8C43-754B35AA5157}" type="presOf" srcId="{4406484C-5250-4828-9C74-F38835017356}" destId="{53157CF0-62E2-4390-8666-9FE2B1E5CE34}" srcOrd="1" destOrd="0" presId="urn:microsoft.com/office/officeart/2005/8/layout/hierarchy2"/>
    <dgm:cxn modelId="{432FC72A-4F61-4406-8757-6FE6C385D4DC}" type="presOf" srcId="{05931911-03A1-4EB7-89DB-07BE51FBCBF2}" destId="{79C15FA6-1318-4E33-879F-8F0B94E3CFE8}" srcOrd="0" destOrd="0" presId="urn:microsoft.com/office/officeart/2005/8/layout/hierarchy2"/>
    <dgm:cxn modelId="{76E29EA6-6971-4B57-AE38-3C57D4FA322E}" type="presOf" srcId="{5582A531-E8BF-4292-8B08-8EC99DCD6B71}" destId="{F2E732A8-53EF-4106-8099-D3FDB49110A2}" srcOrd="0" destOrd="0" presId="urn:microsoft.com/office/officeart/2005/8/layout/hierarchy2"/>
    <dgm:cxn modelId="{18557559-4A45-4106-AFD0-754F0C42A752}" type="presOf" srcId="{4548775B-E639-4A9A-8C0F-9A02A7D670FC}" destId="{3554469E-1624-4EFA-ACBC-C060AD7736BB}" srcOrd="0" destOrd="0" presId="urn:microsoft.com/office/officeart/2005/8/layout/hierarchy2"/>
    <dgm:cxn modelId="{8814F53C-67FD-4146-B1AC-35EFC0F81F94}" type="presParOf" srcId="{8CF68824-92F3-4CB1-A825-5CA5387F90D7}" destId="{66C9E138-06C1-4BD5-92A7-6B78F4EBF63C}" srcOrd="0" destOrd="0" presId="urn:microsoft.com/office/officeart/2005/8/layout/hierarchy2"/>
    <dgm:cxn modelId="{F4B5C8F0-E823-4CDB-9583-90F25DE1B9B6}" type="presParOf" srcId="{66C9E138-06C1-4BD5-92A7-6B78F4EBF63C}" destId="{79C15FA6-1318-4E33-879F-8F0B94E3CFE8}" srcOrd="0" destOrd="0" presId="urn:microsoft.com/office/officeart/2005/8/layout/hierarchy2"/>
    <dgm:cxn modelId="{124065F5-BE7E-4923-AB6E-EE837AC8A703}" type="presParOf" srcId="{66C9E138-06C1-4BD5-92A7-6B78F4EBF63C}" destId="{C922DE65-D8C2-4B98-9DDD-0CDDEEE5FDE0}" srcOrd="1" destOrd="0" presId="urn:microsoft.com/office/officeart/2005/8/layout/hierarchy2"/>
    <dgm:cxn modelId="{FEA6DF9D-3E63-4361-87CD-D6A56D28C94D}" type="presParOf" srcId="{C922DE65-D8C2-4B98-9DDD-0CDDEEE5FDE0}" destId="{ACA92619-AADC-4A03-BB17-0F4A50301787}" srcOrd="0" destOrd="0" presId="urn:microsoft.com/office/officeart/2005/8/layout/hierarchy2"/>
    <dgm:cxn modelId="{C5E4E472-F313-419C-BF6B-ECFC147E0E64}" type="presParOf" srcId="{ACA92619-AADC-4A03-BB17-0F4A50301787}" destId="{3E951809-5D23-47D6-B02D-DF99424EB12F}" srcOrd="0" destOrd="0" presId="urn:microsoft.com/office/officeart/2005/8/layout/hierarchy2"/>
    <dgm:cxn modelId="{53D866BA-C9FA-494B-8C27-B5732E2E65BC}" type="presParOf" srcId="{C922DE65-D8C2-4B98-9DDD-0CDDEEE5FDE0}" destId="{7D728676-DECA-4F3A-9DE3-E2326889CD15}" srcOrd="1" destOrd="0" presId="urn:microsoft.com/office/officeart/2005/8/layout/hierarchy2"/>
    <dgm:cxn modelId="{DE19B1EF-0900-4BB8-908C-336A748FC2D5}" type="presParOf" srcId="{7D728676-DECA-4F3A-9DE3-E2326889CD15}" destId="{D1CD3017-836A-49CF-BF4B-539A3A3BCEC1}" srcOrd="0" destOrd="0" presId="urn:microsoft.com/office/officeart/2005/8/layout/hierarchy2"/>
    <dgm:cxn modelId="{18A3A760-C62E-4F61-B340-36CCE7A1EE71}" type="presParOf" srcId="{7D728676-DECA-4F3A-9DE3-E2326889CD15}" destId="{DFA3EA34-C704-4AFF-A7DF-247F27D626F6}" srcOrd="1" destOrd="0" presId="urn:microsoft.com/office/officeart/2005/8/layout/hierarchy2"/>
    <dgm:cxn modelId="{43B24BD3-EA90-4AE2-AB99-47481AC62839}" type="presParOf" srcId="{DFA3EA34-C704-4AFF-A7DF-247F27D626F6}" destId="{1B2FBDCD-D7B0-48EA-ABBD-CF0EDFE3CB60}" srcOrd="0" destOrd="0" presId="urn:microsoft.com/office/officeart/2005/8/layout/hierarchy2"/>
    <dgm:cxn modelId="{9991B146-0B7A-41B3-B3F0-6100A6AF91A1}" type="presParOf" srcId="{1B2FBDCD-D7B0-48EA-ABBD-CF0EDFE3CB60}" destId="{B0C491E8-DD33-4E9C-9DC1-80D30D6B074C}" srcOrd="0" destOrd="0" presId="urn:microsoft.com/office/officeart/2005/8/layout/hierarchy2"/>
    <dgm:cxn modelId="{3CBA30ED-4058-468B-957B-2FD0147EA354}" type="presParOf" srcId="{DFA3EA34-C704-4AFF-A7DF-247F27D626F6}" destId="{9AC74312-030F-48C1-A940-F9FE164DD707}" srcOrd="1" destOrd="0" presId="urn:microsoft.com/office/officeart/2005/8/layout/hierarchy2"/>
    <dgm:cxn modelId="{4CE65951-A741-4A18-8D55-7C34A31075DA}" type="presParOf" srcId="{9AC74312-030F-48C1-A940-F9FE164DD707}" destId="{37CD525E-FE18-47F8-8EE0-F255DCCAD871}" srcOrd="0" destOrd="0" presId="urn:microsoft.com/office/officeart/2005/8/layout/hierarchy2"/>
    <dgm:cxn modelId="{27D21738-D3D7-4EBC-BC2F-DC50CE45EA86}" type="presParOf" srcId="{9AC74312-030F-48C1-A940-F9FE164DD707}" destId="{676F0A33-7AEF-48D9-B5CB-9BDF16D34E32}" srcOrd="1" destOrd="0" presId="urn:microsoft.com/office/officeart/2005/8/layout/hierarchy2"/>
    <dgm:cxn modelId="{1EF03EB3-9134-45B3-9F12-931553E7F562}" type="presParOf" srcId="{DFA3EA34-C704-4AFF-A7DF-247F27D626F6}" destId="{9E52ECD5-732F-4BF3-BDF3-577D6ACAED98}" srcOrd="2" destOrd="0" presId="urn:microsoft.com/office/officeart/2005/8/layout/hierarchy2"/>
    <dgm:cxn modelId="{207038CD-0C24-4A32-A27A-14ED3892BE77}" type="presParOf" srcId="{9E52ECD5-732F-4BF3-BDF3-577D6ACAED98}" destId="{E09E0ED8-B1BF-40AE-B9E9-D51BB2A6D9D5}" srcOrd="0" destOrd="0" presId="urn:microsoft.com/office/officeart/2005/8/layout/hierarchy2"/>
    <dgm:cxn modelId="{B3ED24DF-74F9-4A35-9D45-EF40D98BEE29}" type="presParOf" srcId="{DFA3EA34-C704-4AFF-A7DF-247F27D626F6}" destId="{BBBBAAE9-B2C6-4B89-9C23-199F95A5410F}" srcOrd="3" destOrd="0" presId="urn:microsoft.com/office/officeart/2005/8/layout/hierarchy2"/>
    <dgm:cxn modelId="{FFF7DB2D-549C-4443-A2CD-E552F55F0289}" type="presParOf" srcId="{BBBBAAE9-B2C6-4B89-9C23-199F95A5410F}" destId="{F2E732A8-53EF-4106-8099-D3FDB49110A2}" srcOrd="0" destOrd="0" presId="urn:microsoft.com/office/officeart/2005/8/layout/hierarchy2"/>
    <dgm:cxn modelId="{2D9FAE92-D789-48ED-846A-5C3B25656E9D}" type="presParOf" srcId="{BBBBAAE9-B2C6-4B89-9C23-199F95A5410F}" destId="{7B6DAACA-88E9-4FE8-94B2-1A638D4D1CB0}" srcOrd="1" destOrd="0" presId="urn:microsoft.com/office/officeart/2005/8/layout/hierarchy2"/>
    <dgm:cxn modelId="{241F41FE-1175-4170-8847-B3C9F22CC3BC}" type="presParOf" srcId="{DFA3EA34-C704-4AFF-A7DF-247F27D626F6}" destId="{B096F86D-99D5-47B3-81DC-7B7E130DDE6D}" srcOrd="4" destOrd="0" presId="urn:microsoft.com/office/officeart/2005/8/layout/hierarchy2"/>
    <dgm:cxn modelId="{B3A79393-2987-4EF4-B3F2-AE9E2FBC64EB}" type="presParOf" srcId="{B096F86D-99D5-47B3-81DC-7B7E130DDE6D}" destId="{5971A176-8BEE-42D5-A36B-7BA04500D763}" srcOrd="0" destOrd="0" presId="urn:microsoft.com/office/officeart/2005/8/layout/hierarchy2"/>
    <dgm:cxn modelId="{C732BC13-B459-476E-A730-112E05C0AD9F}" type="presParOf" srcId="{DFA3EA34-C704-4AFF-A7DF-247F27D626F6}" destId="{2E8C0578-AD58-4EE4-9C90-B3EC60805703}" srcOrd="5" destOrd="0" presId="urn:microsoft.com/office/officeart/2005/8/layout/hierarchy2"/>
    <dgm:cxn modelId="{2B026C13-4181-4AD5-A918-B24EE806828F}" type="presParOf" srcId="{2E8C0578-AD58-4EE4-9C90-B3EC60805703}" destId="{8A1E9E39-1717-4222-95AE-7C040168B694}" srcOrd="0" destOrd="0" presId="urn:microsoft.com/office/officeart/2005/8/layout/hierarchy2"/>
    <dgm:cxn modelId="{3CD3958D-A757-488F-B247-E9AD06A18E57}" type="presParOf" srcId="{2E8C0578-AD58-4EE4-9C90-B3EC60805703}" destId="{43B418AF-4E9F-4FE6-BEF6-15070985811A}" srcOrd="1" destOrd="0" presId="urn:microsoft.com/office/officeart/2005/8/layout/hierarchy2"/>
    <dgm:cxn modelId="{EB383D7C-45B1-4BBF-9884-0A74D525ED80}" type="presParOf" srcId="{DFA3EA34-C704-4AFF-A7DF-247F27D626F6}" destId="{18C247BB-DE18-4F87-AA06-421ED95C39B0}" srcOrd="6" destOrd="0" presId="urn:microsoft.com/office/officeart/2005/8/layout/hierarchy2"/>
    <dgm:cxn modelId="{5F07A1E8-4A8A-4168-AA31-835E3F1C706E}" type="presParOf" srcId="{18C247BB-DE18-4F87-AA06-421ED95C39B0}" destId="{53157CF0-62E2-4390-8666-9FE2B1E5CE34}" srcOrd="0" destOrd="0" presId="urn:microsoft.com/office/officeart/2005/8/layout/hierarchy2"/>
    <dgm:cxn modelId="{1E897171-78C1-44F8-A393-0E409696DBA3}" type="presParOf" srcId="{DFA3EA34-C704-4AFF-A7DF-247F27D626F6}" destId="{A96315BD-68BC-4B09-82B6-392ACD953660}" srcOrd="7" destOrd="0" presId="urn:microsoft.com/office/officeart/2005/8/layout/hierarchy2"/>
    <dgm:cxn modelId="{779813F3-355D-412D-96B1-C833FF15FCE4}" type="presParOf" srcId="{A96315BD-68BC-4B09-82B6-392ACD953660}" destId="{BD20F494-E34A-40EF-AA4F-CD86134CE9FC}" srcOrd="0" destOrd="0" presId="urn:microsoft.com/office/officeart/2005/8/layout/hierarchy2"/>
    <dgm:cxn modelId="{05C03495-DD9A-46F5-809A-C62367C70951}" type="presParOf" srcId="{A96315BD-68BC-4B09-82B6-392ACD953660}" destId="{BB316351-2D21-4B4D-87EB-C264898DA0BB}" srcOrd="1" destOrd="0" presId="urn:microsoft.com/office/officeart/2005/8/layout/hierarchy2"/>
    <dgm:cxn modelId="{1AFEE091-8500-4734-96E9-852F9B2CAA75}" type="presParOf" srcId="{DFA3EA34-C704-4AFF-A7DF-247F27D626F6}" destId="{548F1442-2A29-4BC0-AE23-B4432D30A46D}" srcOrd="8" destOrd="0" presId="urn:microsoft.com/office/officeart/2005/8/layout/hierarchy2"/>
    <dgm:cxn modelId="{09A69A1C-83EC-4D00-B88B-CA78C280754A}" type="presParOf" srcId="{548F1442-2A29-4BC0-AE23-B4432D30A46D}" destId="{782406C9-6086-46BC-AED6-C7E48A083741}" srcOrd="0" destOrd="0" presId="urn:microsoft.com/office/officeart/2005/8/layout/hierarchy2"/>
    <dgm:cxn modelId="{C8C1BCD7-F357-4244-A8A9-926233A0A302}" type="presParOf" srcId="{DFA3EA34-C704-4AFF-A7DF-247F27D626F6}" destId="{E1024259-997E-4813-850F-FB7808D90C38}" srcOrd="9" destOrd="0" presId="urn:microsoft.com/office/officeart/2005/8/layout/hierarchy2"/>
    <dgm:cxn modelId="{C6A0FBD7-FF26-4716-B3AC-B34205D57A58}" type="presParOf" srcId="{E1024259-997E-4813-850F-FB7808D90C38}" destId="{BED57AF6-A857-4DA7-B7AA-2A81B8B07A84}" srcOrd="0" destOrd="0" presId="urn:microsoft.com/office/officeart/2005/8/layout/hierarchy2"/>
    <dgm:cxn modelId="{9FC62EEA-1335-4888-8509-2854236F1712}" type="presParOf" srcId="{E1024259-997E-4813-850F-FB7808D90C38}" destId="{BA5E7241-CA1D-45CD-8154-EFDB8F7D4CCE}" srcOrd="1" destOrd="0" presId="urn:microsoft.com/office/officeart/2005/8/layout/hierarchy2"/>
    <dgm:cxn modelId="{880CAC9D-F317-4CD8-AE51-4E294764C7EF}" type="presParOf" srcId="{DFA3EA34-C704-4AFF-A7DF-247F27D626F6}" destId="{5C63FEDC-8E99-444F-A715-DC4F1E3E31FD}" srcOrd="10" destOrd="0" presId="urn:microsoft.com/office/officeart/2005/8/layout/hierarchy2"/>
    <dgm:cxn modelId="{B9B276D4-E23E-4F0A-AD2F-888BDD685989}" type="presParOf" srcId="{5C63FEDC-8E99-444F-A715-DC4F1E3E31FD}" destId="{67A372B2-D27B-4E14-A494-02DDA244E3B2}" srcOrd="0" destOrd="0" presId="urn:microsoft.com/office/officeart/2005/8/layout/hierarchy2"/>
    <dgm:cxn modelId="{EA84831B-DD4C-4D8D-8CE0-AB36A7DD51CE}" type="presParOf" srcId="{DFA3EA34-C704-4AFF-A7DF-247F27D626F6}" destId="{6BCC566F-9E93-4F6D-B41E-B02B890353A5}" srcOrd="11" destOrd="0" presId="urn:microsoft.com/office/officeart/2005/8/layout/hierarchy2"/>
    <dgm:cxn modelId="{A5856E73-999B-44CE-BF1D-286101B66929}" type="presParOf" srcId="{6BCC566F-9E93-4F6D-B41E-B02B890353A5}" destId="{3554469E-1624-4EFA-ACBC-C060AD7736BB}" srcOrd="0" destOrd="0" presId="urn:microsoft.com/office/officeart/2005/8/layout/hierarchy2"/>
    <dgm:cxn modelId="{A2429B05-F23B-485C-9F12-87DB00F1B822}" type="presParOf" srcId="{6BCC566F-9E93-4F6D-B41E-B02B890353A5}" destId="{CCE035E9-5256-46A8-BAAC-EF0113B9FABB}" srcOrd="1" destOrd="0" presId="urn:microsoft.com/office/officeart/2005/8/layout/hierarchy2"/>
    <dgm:cxn modelId="{1DBF9502-67CF-4947-A55F-15CEE71DB10F}" type="presParOf" srcId="{DFA3EA34-C704-4AFF-A7DF-247F27D626F6}" destId="{26F8B781-7AA1-4566-9A84-34083AE48205}" srcOrd="12" destOrd="0" presId="urn:microsoft.com/office/officeart/2005/8/layout/hierarchy2"/>
    <dgm:cxn modelId="{24FB761F-4D65-4FBB-BB44-E2E3141CB451}" type="presParOf" srcId="{26F8B781-7AA1-4566-9A84-34083AE48205}" destId="{73EDC406-ABCB-47D6-98ED-4DBAA5A70C2F}" srcOrd="0" destOrd="0" presId="urn:microsoft.com/office/officeart/2005/8/layout/hierarchy2"/>
    <dgm:cxn modelId="{6FF74651-5A95-4063-9C24-9A5EBE9EC139}" type="presParOf" srcId="{DFA3EA34-C704-4AFF-A7DF-247F27D626F6}" destId="{F87B782A-6276-4BA7-B32F-7623E14988C7}" srcOrd="13" destOrd="0" presId="urn:microsoft.com/office/officeart/2005/8/layout/hierarchy2"/>
    <dgm:cxn modelId="{D0DEAD8C-5B2E-4A51-A17C-F19DE638DD4E}" type="presParOf" srcId="{F87B782A-6276-4BA7-B32F-7623E14988C7}" destId="{588762A4-ACFA-439E-AD5C-6FBA45F614BA}" srcOrd="0" destOrd="0" presId="urn:microsoft.com/office/officeart/2005/8/layout/hierarchy2"/>
    <dgm:cxn modelId="{85AE86EC-D8F7-4D0B-9546-2C4D77FCA149}" type="presParOf" srcId="{F87B782A-6276-4BA7-B32F-7623E14988C7}" destId="{5E40EC55-735D-4081-B45E-5879CC69E98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15FA6-1318-4E33-879F-8F0B94E3CFE8}">
      <dsp:nvSpPr>
        <dsp:cNvPr id="0" name=""/>
        <dsp:cNvSpPr/>
      </dsp:nvSpPr>
      <dsp:spPr>
        <a:xfrm>
          <a:off x="605314" y="1965869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MERRA</a:t>
          </a:r>
          <a:endParaRPr lang="en-US" sz="1800" kern="1200" dirty="0"/>
        </a:p>
      </dsp:txBody>
      <dsp:txXfrm>
        <a:off x="621986" y="1982541"/>
        <a:ext cx="1105080" cy="535868"/>
      </dsp:txXfrm>
    </dsp:sp>
    <dsp:sp modelId="{ACA92619-AADC-4A03-BB17-0F4A50301787}">
      <dsp:nvSpPr>
        <dsp:cNvPr id="0" name=""/>
        <dsp:cNvSpPr/>
      </dsp:nvSpPr>
      <dsp:spPr>
        <a:xfrm>
          <a:off x="1743739" y="2239094"/>
          <a:ext cx="45536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55369" y="113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960039" y="2239091"/>
        <a:ext cx="22768" cy="22768"/>
      </dsp:txXfrm>
    </dsp:sp>
    <dsp:sp modelId="{D1CD3017-836A-49CF-BF4B-539A3A3BCEC1}">
      <dsp:nvSpPr>
        <dsp:cNvPr id="0" name=""/>
        <dsp:cNvSpPr/>
      </dsp:nvSpPr>
      <dsp:spPr>
        <a:xfrm>
          <a:off x="2199108" y="1965869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MAT1NXSLV</a:t>
          </a:r>
          <a:endParaRPr lang="en-US" sz="1200" kern="1200" dirty="0"/>
        </a:p>
      </dsp:txBody>
      <dsp:txXfrm>
        <a:off x="2215780" y="1982541"/>
        <a:ext cx="1105080" cy="535868"/>
      </dsp:txXfrm>
    </dsp:sp>
    <dsp:sp modelId="{1B2FBDCD-D7B0-48EA-ABBD-CF0EDFE3CB60}">
      <dsp:nvSpPr>
        <dsp:cNvPr id="0" name=""/>
        <dsp:cNvSpPr/>
      </dsp:nvSpPr>
      <dsp:spPr>
        <a:xfrm rot="16983315">
          <a:off x="2557274" y="1257203"/>
          <a:ext cx="201588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015887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514820" y="1218187"/>
        <a:ext cx="100794" cy="100794"/>
      </dsp:txXfrm>
    </dsp:sp>
    <dsp:sp modelId="{37CD525E-FE18-47F8-8EE0-F255DCCAD871}">
      <dsp:nvSpPr>
        <dsp:cNvPr id="0" name=""/>
        <dsp:cNvSpPr/>
      </dsp:nvSpPr>
      <dsp:spPr>
        <a:xfrm>
          <a:off x="3792902" y="2087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Average Surface Pressure</a:t>
          </a:r>
          <a:endParaRPr lang="en-US" sz="1200" kern="1200" dirty="0"/>
        </a:p>
      </dsp:txBody>
      <dsp:txXfrm>
        <a:off x="3809574" y="18759"/>
        <a:ext cx="1105080" cy="535868"/>
      </dsp:txXfrm>
    </dsp:sp>
    <dsp:sp modelId="{9E52ECD5-732F-4BF3-BDF3-577D6ACAED98}">
      <dsp:nvSpPr>
        <dsp:cNvPr id="0" name=""/>
        <dsp:cNvSpPr/>
      </dsp:nvSpPr>
      <dsp:spPr>
        <a:xfrm rot="17350740">
          <a:off x="2872156" y="1584500"/>
          <a:ext cx="13861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8612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0565" y="1561228"/>
        <a:ext cx="69306" cy="69306"/>
      </dsp:txXfrm>
    </dsp:sp>
    <dsp:sp modelId="{F2E732A8-53EF-4106-8099-D3FDB49110A2}">
      <dsp:nvSpPr>
        <dsp:cNvPr id="0" name=""/>
        <dsp:cNvSpPr/>
      </dsp:nvSpPr>
      <dsp:spPr>
        <a:xfrm>
          <a:off x="3792902" y="656681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Eastward Wind</a:t>
          </a:r>
        </a:p>
      </dsp:txBody>
      <dsp:txXfrm>
        <a:off x="3809574" y="673353"/>
        <a:ext cx="1105080" cy="535868"/>
      </dsp:txXfrm>
    </dsp:sp>
    <dsp:sp modelId="{B096F86D-99D5-47B3-81DC-7B7E130DDE6D}">
      <dsp:nvSpPr>
        <dsp:cNvPr id="0" name=""/>
        <dsp:cNvSpPr/>
      </dsp:nvSpPr>
      <dsp:spPr>
        <a:xfrm rot="18289469">
          <a:off x="3166515" y="1911797"/>
          <a:ext cx="79740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97405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5282" y="1903243"/>
        <a:ext cx="39870" cy="39870"/>
      </dsp:txXfrm>
    </dsp:sp>
    <dsp:sp modelId="{8A1E9E39-1717-4222-95AE-7C040168B694}">
      <dsp:nvSpPr>
        <dsp:cNvPr id="0" name=""/>
        <dsp:cNvSpPr/>
      </dsp:nvSpPr>
      <dsp:spPr>
        <a:xfrm>
          <a:off x="3792902" y="1311275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Northward Wind</a:t>
          </a:r>
          <a:endParaRPr lang="en-US" sz="1200" kern="1200" dirty="0"/>
        </a:p>
      </dsp:txBody>
      <dsp:txXfrm>
        <a:off x="3809574" y="1327947"/>
        <a:ext cx="1105080" cy="535868"/>
      </dsp:txXfrm>
    </dsp:sp>
    <dsp:sp modelId="{18C247BB-DE18-4F87-AA06-421ED95C39B0}">
      <dsp:nvSpPr>
        <dsp:cNvPr id="0" name=""/>
        <dsp:cNvSpPr/>
      </dsp:nvSpPr>
      <dsp:spPr>
        <a:xfrm>
          <a:off x="3337533" y="2239094"/>
          <a:ext cx="45536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55369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53833" y="2239091"/>
        <a:ext cx="22768" cy="22768"/>
      </dsp:txXfrm>
    </dsp:sp>
    <dsp:sp modelId="{BD20F494-E34A-40EF-AA4F-CD86134CE9FC}">
      <dsp:nvSpPr>
        <dsp:cNvPr id="0" name=""/>
        <dsp:cNvSpPr/>
      </dsp:nvSpPr>
      <dsp:spPr>
        <a:xfrm>
          <a:off x="3792902" y="1965869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Temperature</a:t>
          </a:r>
          <a:endParaRPr lang="en-US" sz="1200" kern="1200" dirty="0"/>
        </a:p>
      </dsp:txBody>
      <dsp:txXfrm>
        <a:off x="3809574" y="1982541"/>
        <a:ext cx="1105080" cy="535868"/>
      </dsp:txXfrm>
    </dsp:sp>
    <dsp:sp modelId="{548F1442-2A29-4BC0-AE23-B4432D30A46D}">
      <dsp:nvSpPr>
        <dsp:cNvPr id="0" name=""/>
        <dsp:cNvSpPr/>
      </dsp:nvSpPr>
      <dsp:spPr>
        <a:xfrm rot="3310531">
          <a:off x="3166515" y="2566391"/>
          <a:ext cx="797405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797405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45282" y="2557837"/>
        <a:ext cx="39870" cy="39870"/>
      </dsp:txXfrm>
    </dsp:sp>
    <dsp:sp modelId="{BED57AF6-A857-4DA7-B7AA-2A81B8B07A84}">
      <dsp:nvSpPr>
        <dsp:cNvPr id="0" name=""/>
        <dsp:cNvSpPr/>
      </dsp:nvSpPr>
      <dsp:spPr>
        <a:xfrm>
          <a:off x="3792902" y="2620463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Humidity</a:t>
          </a:r>
          <a:endParaRPr lang="en-US" sz="1200" kern="1200" dirty="0"/>
        </a:p>
      </dsp:txBody>
      <dsp:txXfrm>
        <a:off x="3809574" y="2637135"/>
        <a:ext cx="1105080" cy="535868"/>
      </dsp:txXfrm>
    </dsp:sp>
    <dsp:sp modelId="{5C63FEDC-8E99-444F-A715-DC4F1E3E31FD}">
      <dsp:nvSpPr>
        <dsp:cNvPr id="0" name=""/>
        <dsp:cNvSpPr/>
      </dsp:nvSpPr>
      <dsp:spPr>
        <a:xfrm rot="4249260">
          <a:off x="2872156" y="2893688"/>
          <a:ext cx="1386122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386122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530565" y="2870416"/>
        <a:ext cx="69306" cy="69306"/>
      </dsp:txXfrm>
    </dsp:sp>
    <dsp:sp modelId="{3554469E-1624-4EFA-ACBC-C060AD7736BB}">
      <dsp:nvSpPr>
        <dsp:cNvPr id="0" name=""/>
        <dsp:cNvSpPr/>
      </dsp:nvSpPr>
      <dsp:spPr>
        <a:xfrm>
          <a:off x="3792902" y="3275057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Vertical Pressure Velocity</a:t>
          </a:r>
          <a:endParaRPr lang="en-US" sz="1200" kern="1200" dirty="0"/>
        </a:p>
      </dsp:txBody>
      <dsp:txXfrm>
        <a:off x="3809574" y="3291729"/>
        <a:ext cx="1105080" cy="535868"/>
      </dsp:txXfrm>
    </dsp:sp>
    <dsp:sp modelId="{26F8B781-7AA1-4566-9A84-34083AE48205}">
      <dsp:nvSpPr>
        <dsp:cNvPr id="0" name=""/>
        <dsp:cNvSpPr/>
      </dsp:nvSpPr>
      <dsp:spPr>
        <a:xfrm rot="4616685">
          <a:off x="2557274" y="3220985"/>
          <a:ext cx="201588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2015887" y="1138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514820" y="3181969"/>
        <a:ext cx="100794" cy="100794"/>
      </dsp:txXfrm>
    </dsp:sp>
    <dsp:sp modelId="{588762A4-ACFA-439E-AD5C-6FBA45F614BA}">
      <dsp:nvSpPr>
        <dsp:cNvPr id="0" name=""/>
        <dsp:cNvSpPr/>
      </dsp:nvSpPr>
      <dsp:spPr>
        <a:xfrm>
          <a:off x="3792902" y="3929651"/>
          <a:ext cx="1138424" cy="569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Surface Skin Temperature</a:t>
          </a:r>
          <a:endParaRPr lang="en-US" sz="1200" kern="1200" dirty="0"/>
        </a:p>
      </dsp:txBody>
      <dsp:txXfrm>
        <a:off x="3809574" y="3946323"/>
        <a:ext cx="1105080" cy="535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B7D24-6C88-410E-ACB5-D95ED598E96E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CE636-EDCB-4E8F-A496-90D3D4BB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8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Lake Victoria</a:t>
            </a:r>
            <a:r>
              <a:rPr lang="en-US" baseline="0" dirty="0" smtClean="0"/>
              <a:t> – second largest freshwater lake in world in terms of surface area &amp; Lake Tanganyika second largest in terms of water volume.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Lake Victoria jurisdiction split between Uganda, Tanzania, and Kenya. The larger Lake Victoria Basin includes areas of these three nations and Burundi and Rwanda covering an area of 194,000km2. 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East</a:t>
            </a:r>
            <a:r>
              <a:rPr lang="en-US" baseline="0" dirty="0" smtClean="0"/>
              <a:t> African rift a result of divergent tectonics in which a new Somali Plate is separating from the African Plate. 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Most</a:t>
            </a:r>
            <a:r>
              <a:rPr lang="en-US" baseline="0" dirty="0" smtClean="0"/>
              <a:t> lakes sit within the ‘troughs’ or ‘grabens’ of the rift system however Lake Victoria actually sits in a depression between the two arms of the rift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Little consideration for ecosystem of lake. Most cities dumping raw sewage into tributaries into Lake, although some groups such as Lake Victoria Basin Commission advocate for lake.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53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Construction of fishing boats poor and warning systems not comprehensive.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Weather is intense, storms arise suddenly… Are often not part of larger storm systems that can be forecasted. 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90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https://upload.wikimedia.org/wikipedia/commons/6/67/Tornadic_supercell.jpg</a:t>
            </a:r>
          </a:p>
          <a:p>
            <a:endParaRPr lang="en-US" dirty="0" smtClean="0"/>
          </a:p>
          <a:p>
            <a:r>
              <a:rPr lang="en-US" dirty="0" smtClean="0"/>
              <a:t>https://upload.wikimedia.org/wikipedia/commons/thumb/9/93/Cumulonimbus13_-_NOAA.jpg/1280px-Cumulonimbus13_-_NOAA.jpg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73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notes should be thorough enough for someone not familiar with</a:t>
            </a:r>
            <a:r>
              <a:rPr lang="en-US" baseline="0" dirty="0" smtClean="0"/>
              <a:t> the project to clearly present the material.</a:t>
            </a:r>
          </a:p>
          <a:p>
            <a:endParaRPr lang="en-US" baseline="0" dirty="0" smtClean="0"/>
          </a:p>
          <a:p>
            <a:r>
              <a:rPr lang="en-US" dirty="0" smtClean="0"/>
              <a:t>Image Source: http://commons.wikimedia.org/wiki/File:Claude_Monet_-_The_Magpie_-_Google_Art_Project.jpg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97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MERRA</a:t>
            </a:r>
            <a:r>
              <a:rPr lang="en-US" baseline="0" dirty="0" smtClean="0"/>
              <a:t> Data Variable Names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PS - Time average surface pressure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U500 – Eastward wind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V500 – Northward wind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T500 – </a:t>
            </a:r>
            <a:r>
              <a:rPr lang="en-US" baseline="0" dirty="0" err="1" smtClean="0"/>
              <a:t>Tempurature</a:t>
            </a:r>
            <a:r>
              <a:rPr lang="en-US" baseline="0" dirty="0" smtClean="0"/>
              <a:t>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Q500 – Specific humidity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OMEGA500 - Vertical pressure velocity at 500 </a:t>
            </a:r>
            <a:r>
              <a:rPr lang="en-US" baseline="0" dirty="0" err="1" smtClean="0"/>
              <a:t>mb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TS – Surface skin </a:t>
            </a:r>
            <a:r>
              <a:rPr lang="en-US" baseline="0" dirty="0" err="1" smtClean="0"/>
              <a:t>tempurature</a:t>
            </a:r>
            <a:endParaRPr lang="en-US" baseline="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2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we need a bibliography page</a:t>
            </a:r>
            <a:r>
              <a:rPr lang="en-US" baseline="0" dirty="0" smtClean="0"/>
              <a:t> for facts from the introduction…similar to bibliography cited in </a:t>
            </a:r>
            <a:r>
              <a:rPr lang="en-US" baseline="0" dirty="0" err="1" smtClean="0"/>
              <a:t>techpaper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E636-EDCB-4E8F-A496-90D3D4BBB6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6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ottom grey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pp area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6" y="5467376"/>
            <a:ext cx="1010529" cy="1010529"/>
          </a:xfrm>
          <a:prstGeom prst="rect">
            <a:avLst/>
          </a:prstGeom>
        </p:spPr>
      </p:pic>
      <p:sp>
        <p:nvSpPr>
          <p:cNvPr id="23" name="author 6"/>
          <p:cNvSpPr>
            <a:spLocks noGrp="1"/>
          </p:cNvSpPr>
          <p:nvPr>
            <p:ph type="body" sz="quarter" idx="16" hasCustomPrompt="1"/>
          </p:nvPr>
        </p:nvSpPr>
        <p:spPr>
          <a:xfrm>
            <a:off x="5660136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2" name="author 5"/>
          <p:cNvSpPr>
            <a:spLocks noGrp="1"/>
          </p:cNvSpPr>
          <p:nvPr>
            <p:ph type="body" sz="quarter" idx="15" hasCustomPrompt="1"/>
          </p:nvPr>
        </p:nvSpPr>
        <p:spPr>
          <a:xfrm>
            <a:off x="5660136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1" name="author 4"/>
          <p:cNvSpPr>
            <a:spLocks noGrp="1"/>
          </p:cNvSpPr>
          <p:nvPr>
            <p:ph type="body" sz="quarter" idx="14" hasCustomPrompt="1"/>
          </p:nvPr>
        </p:nvSpPr>
        <p:spPr>
          <a:xfrm>
            <a:off x="566318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20" name="author 3"/>
          <p:cNvSpPr>
            <a:spLocks noGrp="1"/>
          </p:cNvSpPr>
          <p:nvPr>
            <p:ph type="body" sz="quarter" idx="13" hasCustomPrompt="1"/>
          </p:nvPr>
        </p:nvSpPr>
        <p:spPr>
          <a:xfrm>
            <a:off x="2249424" y="6153912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9" name="author 2"/>
          <p:cNvSpPr>
            <a:spLocks noGrp="1"/>
          </p:cNvSpPr>
          <p:nvPr>
            <p:ph type="body" sz="quarter" idx="12" hasCustomPrompt="1"/>
          </p:nvPr>
        </p:nvSpPr>
        <p:spPr>
          <a:xfrm>
            <a:off x="2249424" y="5751576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sp>
        <p:nvSpPr>
          <p:cNvPr id="17" name="author project lead"/>
          <p:cNvSpPr>
            <a:spLocks noGrp="1"/>
          </p:cNvSpPr>
          <p:nvPr>
            <p:ph type="body" sz="quarter" idx="11" hasCustomPrompt="1"/>
          </p:nvPr>
        </p:nvSpPr>
        <p:spPr>
          <a:xfrm>
            <a:off x="2249424" y="5358384"/>
            <a:ext cx="3182112" cy="369332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Author (Project Lead)</a:t>
            </a:r>
            <a:endParaRPr lang="en-US" dirty="0"/>
          </a:p>
        </p:txBody>
      </p:sp>
      <p:cxnSp>
        <p:nvCxnSpPr>
          <p:cNvPr id="13" name="author rule"/>
          <p:cNvCxnSpPr/>
          <p:nvPr userDrawn="1"/>
        </p:nvCxnSpPr>
        <p:spPr>
          <a:xfrm>
            <a:off x="228600" y="5168336"/>
            <a:ext cx="8686800" cy="0"/>
          </a:xfrm>
          <a:prstGeom prst="line">
            <a:avLst/>
          </a:prstGeom>
          <a:ln w="317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"/>
          <p:cNvSpPr>
            <a:spLocks noGrp="1"/>
          </p:cNvSpPr>
          <p:nvPr>
            <p:ph type="body" sz="quarter" idx="17" hasCustomPrompt="1"/>
          </p:nvPr>
        </p:nvSpPr>
        <p:spPr>
          <a:xfrm>
            <a:off x="1143000" y="4032504"/>
            <a:ext cx="6858000" cy="740664"/>
          </a:xfrm>
        </p:spPr>
        <p:txBody>
          <a:bodyPr>
            <a:normAutofit/>
          </a:bodyPr>
          <a:lstStyle>
            <a:lvl1pPr marL="0" indent="0" algn="ctr">
              <a:buNone/>
              <a:defRPr sz="2800" i="1" baseline="0"/>
            </a:lvl1pPr>
          </a:lstStyle>
          <a:p>
            <a:pPr lvl="0"/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12" name="Project Title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1426464"/>
            <a:ext cx="7772400" cy="2432304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Main Project Title Here</a:t>
            </a:r>
            <a:endParaRPr lang="en-US" dirty="0"/>
          </a:p>
        </p:txBody>
      </p:sp>
      <p:grpSp>
        <p:nvGrpSpPr>
          <p:cNvPr id="10" name="NASA logo configuration"/>
          <p:cNvGrpSpPr/>
          <p:nvPr userDrawn="1"/>
        </p:nvGrpSpPr>
        <p:grpSpPr>
          <a:xfrm>
            <a:off x="0" y="-44450"/>
            <a:ext cx="9144000" cy="1077912"/>
            <a:chOff x="0" y="-44450"/>
            <a:chExt cx="9144000" cy="1077912"/>
          </a:xfrm>
        </p:grpSpPr>
        <p:sp>
          <p:nvSpPr>
            <p:cNvPr id="7" name="top background"/>
            <p:cNvSpPr txBox="1"/>
            <p:nvPr userDrawn="1"/>
          </p:nvSpPr>
          <p:spPr>
            <a:xfrm>
              <a:off x="0" y="0"/>
              <a:ext cx="9144000" cy="9778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8" name="NASA text"/>
            <p:cNvSpPr txBox="1"/>
            <p:nvPr userDrawn="1"/>
          </p:nvSpPr>
          <p:spPr>
            <a:xfrm>
              <a:off x="153986" y="260350"/>
              <a:ext cx="2332036" cy="338136"/>
            </a:xfrm>
            <a:prstGeom prst="rect">
              <a:avLst/>
            </a:prstGeom>
            <a:noFill/>
            <a:ln>
              <a:noFill/>
            </a:ln>
          </p:spPr>
          <p:txBody>
            <a:bodyPr lIns="91375" tIns="45675" rIns="91375" bIns="4567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800" b="1" i="0" u="none" strike="noStrike" cap="none" baseline="0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Helvetica Neue"/>
                <a:buNone/>
              </a:pPr>
              <a:r>
                <a:rPr lang="en-US" sz="800" b="0" i="0" u="none" strike="noStrike" cap="none" baseline="0" dirty="0">
                  <a:solidFill>
                    <a:schemeClr val="lt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National Aeronautics and Space Administration</a:t>
              </a:r>
            </a:p>
          </p:txBody>
        </p:sp>
        <p:pic>
          <p:nvPicPr>
            <p:cNvPr id="9" name="NASA logo"/>
            <p:cNvPicPr preferRelativeResize="0"/>
            <p:nvPr userDrawn="1"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4825" y="-44450"/>
              <a:ext cx="935037" cy="107791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5969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3511296" y="1220919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11296" y="2369945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11296" y="4118716"/>
            <a:ext cx="5111496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335181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knowledgements Head"/>
          <p:cNvSpPr txBox="1"/>
          <p:nvPr userDrawn="1"/>
        </p:nvSpPr>
        <p:spPr>
          <a:xfrm>
            <a:off x="320041" y="242134"/>
            <a:ext cx="8503920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Acknowledgements</a:t>
            </a:r>
            <a:endParaRPr lang="en-US" sz="4000" b="1" dirty="0">
              <a:solidFill>
                <a:schemeClr val="bg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1208" y="1421134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207" y="3011687"/>
            <a:ext cx="8051583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3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71208" y="4628567"/>
            <a:ext cx="8051582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Name, Affiliation</a:t>
            </a:r>
          </a:p>
        </p:txBody>
      </p:sp>
      <p:sp>
        <p:nvSpPr>
          <p:cNvPr id="9" name="contract info"/>
          <p:cNvSpPr/>
          <p:nvPr userDrawn="1"/>
        </p:nvSpPr>
        <p:spPr>
          <a:xfrm>
            <a:off x="0" y="6579440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ct val="25000"/>
            </a:pP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This material is based upon work supported by NASA </a:t>
            </a:r>
            <a:r>
              <a:rPr lang="en-US" sz="1000" i="1" baseline="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through contract </a:t>
            </a:r>
            <a:r>
              <a:rPr lang="en-US" sz="1000" i="1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Questrial"/>
                <a:cs typeface="Arial" panose="020B0604020202020204" pitchFamily="34" charset="0"/>
                <a:sym typeface="Questrial"/>
              </a:rPr>
              <a:t>NNL11AA00B and cooperative agreement NNX14AB60A.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69281" y="6087110"/>
            <a:ext cx="8273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1" indent="0" algn="ctr">
              <a:buNone/>
            </a:pPr>
            <a:r>
              <a:rPr lang="en-US" sz="1200" b="1" dirty="0"/>
              <a:t>Any opinions, findings, and conclusions or recommendations expressed in this material are those of the author(s) and do not necessarily reflect the views of the National Aeronautics and Space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77340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21208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6583680"/>
            <a:ext cx="1993392" cy="274320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2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,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102352" y="2130552"/>
            <a:ext cx="3593592" cy="3374136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10" name="Section Head"/>
          <p:cNvSpPr>
            <a:spLocks noGrp="1"/>
          </p:cNvSpPr>
          <p:nvPr>
            <p:ph type="body" sz="quarter" idx="10" hasCustomPrompt="1"/>
          </p:nvPr>
        </p:nvSpPr>
        <p:spPr>
          <a:xfrm>
            <a:off x="5102352" y="640080"/>
            <a:ext cx="3566160" cy="1325880"/>
          </a:xfrm>
        </p:spPr>
        <p:txBody>
          <a:bodyPr anchor="b">
            <a:normAutofit/>
          </a:bodyPr>
          <a:lstStyle>
            <a:lvl1pPr marL="0" indent="0">
              <a:buNone/>
              <a:defRPr sz="4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000" b="1" dirty="0" smtClean="0"/>
              <a:t>Section Header Here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57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2578608" y="6583680"/>
            <a:ext cx="1993392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23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4123944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4049486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170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xt, Top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481431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395478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9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42900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433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81144" y="750018"/>
            <a:ext cx="3977640" cy="162763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0664" y="675560"/>
            <a:ext cx="3108960" cy="1830106"/>
          </a:xfrm>
        </p:spPr>
        <p:txBody>
          <a:bodyPr>
            <a:noAutofit/>
          </a:bodyPr>
          <a:lstStyle>
            <a:lvl1pPr marL="0" indent="0" algn="r">
              <a:buNone/>
              <a:defRPr sz="6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8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ext, Bottom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576072" y="1438656"/>
            <a:ext cx="7982712" cy="1444752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Body Text Here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576072" y="579120"/>
            <a:ext cx="7982712" cy="704088"/>
          </a:xfrm>
        </p:spPr>
        <p:txBody>
          <a:bodyPr>
            <a:noAutofit/>
          </a:bodyPr>
          <a:lstStyle>
            <a:lvl1pPr marL="0" indent="0" algn="l">
              <a:buNone/>
              <a:defRPr sz="40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15" name="Imagery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9144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Imagery</a:t>
            </a:r>
            <a:endParaRPr lang="en-US" dirty="0"/>
          </a:p>
        </p:txBody>
      </p:sp>
      <p:sp>
        <p:nvSpPr>
          <p:cNvPr id="17" name="Image Credit"/>
          <p:cNvSpPr>
            <a:spLocks noGrp="1"/>
          </p:cNvSpPr>
          <p:nvPr>
            <p:ph type="body" sz="quarter" idx="13" hasCustomPrompt="1"/>
          </p:nvPr>
        </p:nvSpPr>
        <p:spPr>
          <a:xfrm>
            <a:off x="6190488" y="3154680"/>
            <a:ext cx="2295144" cy="27432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chemeClr val="bg2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sz="1200" dirty="0" smtClean="0"/>
              <a:t>Image Credit: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30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acrony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749808" y="2255520"/>
            <a:ext cx="7653528" cy="3706368"/>
          </a:xfrm>
        </p:spPr>
        <p:txBody>
          <a:bodyPr>
            <a:normAutofit/>
          </a:bodyPr>
          <a:lstStyle>
            <a:lvl1pPr marL="0" indent="0" algn="ctr">
              <a:buNone/>
              <a:defRPr sz="6000" b="0" baseline="0"/>
            </a:lvl1pPr>
          </a:lstStyle>
          <a:p>
            <a:pPr lvl="0"/>
            <a:r>
              <a:rPr lang="en-US" dirty="0" smtClean="0"/>
              <a:t>Spell out the components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749808" y="779403"/>
            <a:ext cx="7653528" cy="1289304"/>
          </a:xfrm>
        </p:spPr>
        <p:txBody>
          <a:bodyPr>
            <a:noAutofit/>
          </a:bodyPr>
          <a:lstStyle>
            <a:lvl1pPr marL="0" indent="0" algn="ctr">
              <a:buNone/>
              <a:defRPr sz="9600" b="1" baseline="0">
                <a:solidFill>
                  <a:schemeClr val="accent1"/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ACRONYM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651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hasize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color"/>
          <p:cNvSpPr/>
          <p:nvPr userDrawn="1"/>
        </p:nvSpPr>
        <p:spPr>
          <a:xfrm>
            <a:off x="0" y="0"/>
            <a:ext cx="9144000" cy="117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ottom color"/>
          <p:cNvSpPr/>
          <p:nvPr userDrawn="1"/>
        </p:nvSpPr>
        <p:spPr>
          <a:xfrm>
            <a:off x="0" y="6784848"/>
            <a:ext cx="9144000" cy="73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ection Body Text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470916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3" name="Section Head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" y="548640"/>
            <a:ext cx="8503920" cy="923544"/>
          </a:xfrm>
        </p:spPr>
        <p:txBody>
          <a:bodyPr anchor="b">
            <a:noAutofit/>
          </a:bodyPr>
          <a:lstStyle>
            <a:lvl1pPr marL="0" indent="0" algn="ctr">
              <a:buNone/>
              <a:defRPr sz="5400" b="1" baseline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6000"/>
            </a:lvl2pPr>
            <a:lvl3pPr>
              <a:defRPr sz="6000"/>
            </a:lvl3pPr>
            <a:lvl4pPr>
              <a:defRPr sz="6000"/>
            </a:lvl4pPr>
            <a:lvl5pPr>
              <a:defRPr sz="6000"/>
            </a:lvl5pPr>
          </a:lstStyle>
          <a:p>
            <a:pPr lvl="0"/>
            <a:r>
              <a:rPr lang="en-US" dirty="0" smtClean="0"/>
              <a:t>Section Head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211531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1</a:t>
            </a:r>
            <a:endParaRPr lang="en-US" dirty="0"/>
          </a:p>
        </p:txBody>
      </p:sp>
      <p:sp>
        <p:nvSpPr>
          <p:cNvPr id="10" name="Section Body Text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0" y="210312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594360" y="472135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3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3418332"/>
            <a:ext cx="3566160" cy="768096"/>
          </a:xfrm>
        </p:spPr>
        <p:txBody>
          <a:bodyPr>
            <a:normAutofit/>
          </a:bodyPr>
          <a:lstStyle>
            <a:lvl1pPr marL="0" indent="0" algn="r">
              <a:buNone/>
              <a:defRPr sz="44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4400" dirty="0" smtClean="0"/>
              <a:t>Key Point 2</a:t>
            </a:r>
            <a:endParaRPr lang="en-US" dirty="0"/>
          </a:p>
        </p:txBody>
      </p:sp>
      <p:sp>
        <p:nvSpPr>
          <p:cNvPr id="14" name="Section Body Text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3406140"/>
            <a:ext cx="3950208" cy="704088"/>
          </a:xfrm>
        </p:spPr>
        <p:txBody>
          <a:bodyPr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 dirty="0" smtClean="0"/>
              <a:t>Point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2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6C5E3-BCDC-405F-8F3C-092E69121BD4}" type="datetimeFigureOut">
              <a:rPr lang="en-US" smtClean="0"/>
              <a:t>10/21/2015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C0BE9-6F9F-4714-AB34-61ADAC463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4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5800" y="1426464"/>
            <a:ext cx="7434943" cy="218759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African Great Lakes Weather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William Wilson (Project Lead)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Grant Bloomer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Annabel White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5622036" y="5751575"/>
            <a:ext cx="3217164" cy="5539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Juan Antonio Chacon Castro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142999" y="3988960"/>
            <a:ext cx="6912429" cy="78986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Utilizing NASA Earth observations to identify </a:t>
            </a:r>
            <a:r>
              <a:rPr lang="en-US" dirty="0" smtClean="0"/>
              <a:t>indicators</a:t>
            </a:r>
          </a:p>
          <a:p>
            <a:r>
              <a:rPr lang="en-US" dirty="0" smtClean="0"/>
              <a:t> </a:t>
            </a:r>
            <a:r>
              <a:rPr lang="en-US" dirty="0"/>
              <a:t>to help predict deadly storms over  the African Great Lakes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7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" y="228600"/>
            <a:ext cx="3166110" cy="64008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Project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7" y="927440"/>
            <a:ext cx="8938194" cy="50277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14267" y="6082933"/>
            <a:ext cx="7255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left to right: </a:t>
            </a:r>
            <a:r>
              <a:rPr lang="en-US" sz="1400" b="1" dirty="0" smtClean="0"/>
              <a:t>Grant Bloomer </a:t>
            </a:r>
            <a:r>
              <a:rPr lang="en-US" sz="1400" dirty="0" smtClean="0"/>
              <a:t>(Big Stone Gap, VA),  </a:t>
            </a:r>
            <a:r>
              <a:rPr lang="en-US" sz="1400" b="1" dirty="0" smtClean="0"/>
              <a:t>Juan Antonio </a:t>
            </a:r>
            <a:r>
              <a:rPr lang="es-ES" sz="1400" b="1" dirty="0"/>
              <a:t>Chacón</a:t>
            </a:r>
          </a:p>
          <a:p>
            <a:r>
              <a:rPr lang="en-US" sz="1400" b="1" dirty="0" smtClean="0"/>
              <a:t> Castro </a:t>
            </a:r>
            <a:r>
              <a:rPr lang="en-US" sz="1400" dirty="0" smtClean="0"/>
              <a:t>(Marbella, Spain), </a:t>
            </a:r>
            <a:r>
              <a:rPr lang="en-US" sz="1400" b="1" dirty="0" smtClean="0"/>
              <a:t>Will Wilson </a:t>
            </a:r>
            <a:r>
              <a:rPr lang="en-US" sz="1400" dirty="0" smtClean="0"/>
              <a:t>(Norton, Va), </a:t>
            </a:r>
            <a:r>
              <a:rPr lang="en-US" sz="1400" b="1" dirty="0" smtClean="0"/>
              <a:t>Annabel White </a:t>
            </a:r>
            <a:r>
              <a:rPr lang="en-US" sz="1400" dirty="0" smtClean="0"/>
              <a:t>(Clintwood, VA)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284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1208" y="1421134"/>
            <a:ext cx="8051583" cy="145541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Dr. Kenton </a:t>
            </a:r>
            <a:r>
              <a:rPr lang="en-US" dirty="0" smtClean="0"/>
              <a:t>Ross</a:t>
            </a:r>
            <a:r>
              <a:rPr lang="en-US" dirty="0"/>
              <a:t> </a:t>
            </a:r>
            <a:r>
              <a:rPr lang="en-US" dirty="0" smtClean="0"/>
              <a:t>– NASA DEVELOP</a:t>
            </a:r>
          </a:p>
          <a:p>
            <a:r>
              <a:rPr lang="en-US" dirty="0" smtClean="0"/>
              <a:t>Kristopher Bedka – NASA Climate Science Branch</a:t>
            </a:r>
            <a:endParaRPr lang="en-US" dirty="0"/>
          </a:p>
          <a:p>
            <a:r>
              <a:rPr lang="en-US" dirty="0"/>
              <a:t>Dr. DeWayne </a:t>
            </a:r>
            <a:r>
              <a:rPr lang="en-US" dirty="0" smtClean="0"/>
              <a:t>Cecil</a:t>
            </a:r>
            <a:r>
              <a:rPr lang="en-US" dirty="0"/>
              <a:t> </a:t>
            </a:r>
            <a:r>
              <a:rPr lang="en-US" dirty="0" smtClean="0"/>
              <a:t>– Global Science and Technology, Inc. </a:t>
            </a:r>
          </a:p>
          <a:p>
            <a:r>
              <a:rPr lang="en-US" dirty="0" smtClean="0"/>
              <a:t>Professor Robert Vangundy – University of Virginia’s College at Wise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94357" y="3521586"/>
            <a:ext cx="8051583" cy="704088"/>
          </a:xfrm>
        </p:spPr>
        <p:txBody>
          <a:bodyPr/>
          <a:lstStyle/>
          <a:p>
            <a:r>
              <a:rPr lang="en-US" dirty="0" smtClean="0"/>
              <a:t>Kenya Meteorological Department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94358" y="4618661"/>
            <a:ext cx="8051582" cy="704088"/>
          </a:xfrm>
        </p:spPr>
        <p:txBody>
          <a:bodyPr/>
          <a:lstStyle/>
          <a:p>
            <a:r>
              <a:rPr lang="en-US" dirty="0" smtClean="0"/>
              <a:t>Ms. Melanie Salyer - Mentor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59" y="940213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</a:t>
            </a:r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dvisors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58" y="3051081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Partners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357" y="4157026"/>
            <a:ext cx="2577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Others</a:t>
            </a:r>
            <a:endParaRPr lang="en-US" sz="2800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0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29" y="1467944"/>
            <a:ext cx="1567895" cy="1592981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35391" y="579612"/>
            <a:ext cx="5269329" cy="1325880"/>
          </a:xfrm>
        </p:spPr>
        <p:txBody>
          <a:bodyPr>
            <a:noAutofit/>
          </a:bodyPr>
          <a:lstStyle/>
          <a:p>
            <a:r>
              <a:rPr lang="en-US" sz="3500" dirty="0" smtClean="0"/>
              <a:t>Lake Victoria &amp; the East African Great Lakes (EAGL)</a:t>
            </a:r>
            <a:endParaRPr lang="en-US" sz="3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17" y="1467945"/>
            <a:ext cx="3831803" cy="48351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flipV="1">
            <a:off x="4521307" y="1467945"/>
            <a:ext cx="501410" cy="7964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32514" y="2484170"/>
            <a:ext cx="590203" cy="38189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72754" y="2264435"/>
            <a:ext cx="3767618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/>
              <a:t>27% of the </a:t>
            </a:r>
            <a:r>
              <a:rPr lang="en-US" sz="1500" dirty="0" smtClean="0"/>
              <a:t>world’s </a:t>
            </a:r>
            <a:r>
              <a:rPr lang="en-US" sz="1500" dirty="0"/>
              <a:t>freshwater </a:t>
            </a:r>
            <a:endParaRPr lang="en-US" sz="15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/>
              <a:t>The 3 largest lakes in Africa – Lake Malawi, Lake Tanganyika, Lake Victoria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/>
              <a:t>Geologic context of the area defined by East African Rift Valley.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500" dirty="0" smtClean="0"/>
              <a:t> Environmental issues - pollution, invasive species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930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70368" y="194310"/>
            <a:ext cx="8024938" cy="67437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3500" dirty="0" smtClean="0"/>
              <a:t>A Community Livelihood &amp; Concern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743" y="2576945"/>
            <a:ext cx="5133442" cy="39544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92510" y="827028"/>
            <a:ext cx="86885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500" dirty="0" smtClean="0"/>
              <a:t>Over 30 million people in Lake Victoria watershed alone</a:t>
            </a:r>
          </a:p>
          <a:p>
            <a:pPr>
              <a:lnSpc>
                <a:spcPct val="150000"/>
              </a:lnSpc>
            </a:pPr>
            <a:r>
              <a:rPr lang="en-US" sz="1500" dirty="0" smtClean="0"/>
              <a:t>        One of the highest population density's in the world  &amp; irresponsible population growth </a:t>
            </a:r>
            <a:endParaRPr lang="en-US" sz="1500" dirty="0"/>
          </a:p>
          <a:p>
            <a:pPr>
              <a:lnSpc>
                <a:spcPct val="150000"/>
              </a:lnSpc>
            </a:pPr>
            <a:r>
              <a:rPr lang="en-US" sz="1500" dirty="0" smtClean="0"/>
              <a:t>        </a:t>
            </a:r>
            <a:r>
              <a:rPr lang="en-US" sz="1500" dirty="0"/>
              <a:t>close economic ties to the lake as a source of </a:t>
            </a:r>
            <a:r>
              <a:rPr lang="en-US" sz="1500" dirty="0" smtClean="0"/>
              <a:t>food and livelihood</a:t>
            </a:r>
            <a:endParaRPr lang="en-US" sz="1500" dirty="0"/>
          </a:p>
          <a:p>
            <a:pPr>
              <a:lnSpc>
                <a:spcPct val="150000"/>
              </a:lnSpc>
            </a:pPr>
            <a:r>
              <a:rPr lang="en-US" sz="1500" dirty="0" smtClean="0"/>
              <a:t>        </a:t>
            </a:r>
            <a:r>
              <a:rPr lang="en-US" sz="1500" b="1" dirty="0" smtClean="0"/>
              <a:t>2 </a:t>
            </a:r>
            <a:r>
              <a:rPr lang="en-US" sz="1500" b="1" dirty="0"/>
              <a:t>million fisherman </a:t>
            </a:r>
            <a:r>
              <a:rPr lang="en-US" sz="1500" dirty="0"/>
              <a:t>hauling in around 1 million tons of fish annually- unsustainable</a:t>
            </a:r>
          </a:p>
          <a:p>
            <a:pPr>
              <a:lnSpc>
                <a:spcPct val="150000"/>
              </a:lnSpc>
            </a:pPr>
            <a:endParaRPr lang="en-US" sz="1500" dirty="0" smtClean="0"/>
          </a:p>
          <a:p>
            <a:pPr>
              <a:lnSpc>
                <a:spcPct val="150000"/>
              </a:lnSpc>
            </a:pPr>
            <a:r>
              <a:rPr lang="en-US" sz="1500" dirty="0" smtClean="0"/>
              <a:t>                   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 </a:t>
            </a:r>
            <a:r>
              <a:rPr lang="en-US" sz="1400" dirty="0" smtClean="0"/>
              <a:t>             </a:t>
            </a:r>
          </a:p>
        </p:txBody>
      </p:sp>
      <p:sp>
        <p:nvSpPr>
          <p:cNvPr id="12" name="Chevron 11"/>
          <p:cNvSpPr/>
          <p:nvPr/>
        </p:nvSpPr>
        <p:spPr>
          <a:xfrm>
            <a:off x="435183" y="1751222"/>
            <a:ext cx="102870" cy="1119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435183" y="1420738"/>
            <a:ext cx="102870" cy="1119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444723" y="2073523"/>
            <a:ext cx="102870" cy="1119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223157" y="2368133"/>
            <a:ext cx="2481944" cy="17526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3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86993" y="225632"/>
            <a:ext cx="4334492" cy="938150"/>
          </a:xfrm>
        </p:spPr>
        <p:txBody>
          <a:bodyPr>
            <a:noAutofit/>
          </a:bodyPr>
          <a:lstStyle/>
          <a:p>
            <a:r>
              <a:rPr lang="en-US" sz="3500" dirty="0" smtClean="0"/>
              <a:t>Overshooting Tops &amp; the HSED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62211" y="6464928"/>
            <a:ext cx="4163568" cy="274320"/>
          </a:xfrm>
          <a:noFill/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 Credit: Wikipedia Commons</a:t>
            </a:r>
            <a:endParaRPr lang="en-US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1028" name="Picture 4" descr="https://upload.wikimedia.org/wikipedia/commons/6/67/Tornadic_super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18752"/>
            <a:ext cx="4275117" cy="6739248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465120" y="2571020"/>
            <a:ext cx="2042560" cy="341535"/>
          </a:xfrm>
        </p:spPr>
        <p:txBody>
          <a:bodyPr>
            <a:normAutofit/>
          </a:bodyPr>
          <a:lstStyle/>
          <a:p>
            <a:r>
              <a:rPr lang="en-US" sz="1400" dirty="0" smtClean="0"/>
              <a:t>EUMETSAT – SEVIRI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86" y="1223600"/>
            <a:ext cx="1312227" cy="13689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58" y="1995200"/>
            <a:ext cx="1258108" cy="149317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22" name="Text Placeholder 7"/>
          <p:cNvSpPr txBox="1">
            <a:spLocks/>
          </p:cNvSpPr>
          <p:nvPr/>
        </p:nvSpPr>
        <p:spPr>
          <a:xfrm>
            <a:off x="6929831" y="3630997"/>
            <a:ext cx="1631361" cy="34153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 smtClean="0"/>
              <a:t>Infrared Images</a:t>
            </a:r>
            <a:endParaRPr lang="en-US" sz="1500" dirty="0"/>
          </a:p>
        </p:txBody>
      </p:sp>
      <p:sp>
        <p:nvSpPr>
          <p:cNvPr id="23" name="Flowchart: Magnetic Disk 22"/>
          <p:cNvSpPr/>
          <p:nvPr/>
        </p:nvSpPr>
        <p:spPr>
          <a:xfrm>
            <a:off x="7116458" y="5224303"/>
            <a:ext cx="1229100" cy="13364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Hazardous Storm Event Database</a:t>
            </a:r>
            <a:endParaRPr lang="en-US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306955" y="2137558"/>
            <a:ext cx="426354" cy="30875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6472052" y="5332021"/>
            <a:ext cx="357417" cy="34339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354457" y="3488376"/>
            <a:ext cx="296303" cy="38333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3384765"/>
            <a:ext cx="7718961" cy="629095"/>
          </a:xfrm>
        </p:spPr>
        <p:txBody>
          <a:bodyPr/>
          <a:lstStyle/>
          <a:p>
            <a:r>
              <a:rPr lang="en-US" dirty="0" smtClean="0"/>
              <a:t>Figuring the study dates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698998" y="3333998"/>
            <a:ext cx="3445002" cy="274320"/>
          </a:xfrm>
        </p:spPr>
        <p:txBody>
          <a:bodyPr>
            <a:normAutofit/>
          </a:bodyPr>
          <a:lstStyle/>
          <a:p>
            <a:r>
              <a:rPr lang="en-US" dirty="0" smtClean="0"/>
              <a:t>Image Credit: Wikipedia</a:t>
            </a:r>
            <a:endParaRPr lang="en-US" dirty="0"/>
          </a:p>
        </p:txBody>
      </p:sp>
      <p:sp>
        <p:nvSpPr>
          <p:cNvPr id="8" name="Flowchart: Magnetic Disk 7"/>
          <p:cNvSpPr/>
          <p:nvPr/>
        </p:nvSpPr>
        <p:spPr>
          <a:xfrm>
            <a:off x="234407" y="4710294"/>
            <a:ext cx="1345012" cy="1336441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Hazardous Storm Event Database</a:t>
            </a:r>
            <a:endParaRPr lang="en-US" sz="1500" dirty="0"/>
          </a:p>
        </p:txBody>
      </p:sp>
      <p:grpSp>
        <p:nvGrpSpPr>
          <p:cNvPr id="38" name="Group 37"/>
          <p:cNvGrpSpPr/>
          <p:nvPr/>
        </p:nvGrpSpPr>
        <p:grpSpPr>
          <a:xfrm>
            <a:off x="3931593" y="4698053"/>
            <a:ext cx="787729" cy="1336441"/>
            <a:chOff x="1579419" y="4678878"/>
            <a:chExt cx="787729" cy="1336441"/>
          </a:xfrm>
        </p:grpSpPr>
        <p:cxnSp>
          <p:nvCxnSpPr>
            <p:cNvPr id="26" name="Straight Connector 25"/>
            <p:cNvCxnSpPr>
              <a:stCxn id="8" idx="4"/>
            </p:cNvCxnSpPr>
            <p:nvPr/>
          </p:nvCxnSpPr>
          <p:spPr>
            <a:xfrm>
              <a:off x="1579419" y="5378515"/>
              <a:ext cx="46313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078182" y="5347099"/>
              <a:ext cx="0" cy="668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78182" y="4678878"/>
              <a:ext cx="0" cy="6682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078182" y="4678878"/>
              <a:ext cx="2731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2094016" y="6013340"/>
              <a:ext cx="27313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Pentagon 35"/>
          <p:cNvSpPr/>
          <p:nvPr/>
        </p:nvSpPr>
        <p:spPr>
          <a:xfrm>
            <a:off x="5127991" y="4495737"/>
            <a:ext cx="973776" cy="429113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Pentagon 36"/>
          <p:cNvSpPr/>
          <p:nvPr/>
        </p:nvSpPr>
        <p:spPr>
          <a:xfrm>
            <a:off x="5194938" y="5768761"/>
            <a:ext cx="973776" cy="429113"/>
          </a:xfrm>
          <a:prstGeom prst="homePlat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Placeholder 40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0" b="15240"/>
          <a:stretch>
            <a:fillRect/>
          </a:stretch>
        </p:blipFill>
        <p:spPr>
          <a:xfrm>
            <a:off x="0" y="98772"/>
            <a:ext cx="9144000" cy="3226319"/>
          </a:xfrm>
        </p:spPr>
      </p:pic>
      <p:sp>
        <p:nvSpPr>
          <p:cNvPr id="42" name="TextBox 41"/>
          <p:cNvSpPr txBox="1"/>
          <p:nvPr/>
        </p:nvSpPr>
        <p:spPr>
          <a:xfrm>
            <a:off x="5171188" y="4513387"/>
            <a:ext cx="10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</a:t>
            </a:r>
            <a:r>
              <a:rPr lang="en-US" baseline="30000" dirty="0" smtClean="0"/>
              <a:t>th</a:t>
            </a:r>
            <a:r>
              <a:rPr lang="en-US" dirty="0" smtClean="0"/>
              <a:t> %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171187" y="5778395"/>
            <a:ext cx="1021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</a:t>
            </a:r>
            <a:r>
              <a:rPr lang="en-US" baseline="30000" dirty="0" smtClean="0"/>
              <a:t>th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816045" y="5054711"/>
            <a:ext cx="17315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Intensity </a:t>
            </a:r>
          </a:p>
          <a:p>
            <a:r>
              <a:rPr lang="en-US" sz="1600" b="1" dirty="0" smtClean="0"/>
              <a:t>         Thresholds</a:t>
            </a:r>
            <a:endParaRPr lang="en-US" sz="1600" b="1" dirty="0"/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1496284" y="5378512"/>
            <a:ext cx="451261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161309" y="4942216"/>
            <a:ext cx="184067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Summarize</a:t>
            </a:r>
          </a:p>
          <a:p>
            <a:r>
              <a:rPr lang="en-US" sz="1500" i="1" dirty="0" smtClean="0"/>
              <a:t>OT detections / day</a:t>
            </a:r>
          </a:p>
        </p:txBody>
      </p:sp>
      <p:sp>
        <p:nvSpPr>
          <p:cNvPr id="55" name="Round Diagonal Corner Rectangle 54"/>
          <p:cNvSpPr/>
          <p:nvPr/>
        </p:nvSpPr>
        <p:spPr>
          <a:xfrm>
            <a:off x="2161309" y="4882719"/>
            <a:ext cx="1615044" cy="915933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377049" y="4698053"/>
            <a:ext cx="748146" cy="122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377049" y="6032515"/>
            <a:ext cx="74814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lowchart: Multidocument 61"/>
          <p:cNvSpPr/>
          <p:nvPr/>
        </p:nvSpPr>
        <p:spPr>
          <a:xfrm>
            <a:off x="7232073" y="4346369"/>
            <a:ext cx="1151906" cy="807522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Study Dates</a:t>
            </a:r>
            <a:endParaRPr lang="en-US" sz="15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3" name="Flowchart: Multidocument 62"/>
          <p:cNvSpPr/>
          <p:nvPr/>
        </p:nvSpPr>
        <p:spPr>
          <a:xfrm>
            <a:off x="7249886" y="5559300"/>
            <a:ext cx="1151906" cy="807522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Study </a:t>
            </a:r>
          </a:p>
          <a:p>
            <a:pPr algn="ctr"/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</a:rPr>
              <a:t>Dates</a:t>
            </a:r>
            <a:endParaRPr lang="en-US" sz="15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85705627"/>
              </p:ext>
            </p:extLst>
          </p:nvPr>
        </p:nvGraphicFramePr>
        <p:xfrm>
          <a:off x="446635" y="1346137"/>
          <a:ext cx="5536642" cy="450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1873" y="269070"/>
            <a:ext cx="167385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500" b="1" dirty="0">
                <a:solidFill>
                  <a:schemeClr val="accent1"/>
                </a:solidFill>
              </a:rPr>
              <a:t>MERRA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5729" y="246817"/>
            <a:ext cx="727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Modern Era Retrospective-Analysis for Research and Applications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7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2243" y="129008"/>
            <a:ext cx="2897580" cy="676893"/>
          </a:xfrm>
        </p:spPr>
        <p:txBody>
          <a:bodyPr>
            <a:noAutofit/>
          </a:bodyPr>
          <a:lstStyle/>
          <a:p>
            <a:r>
              <a:rPr lang="en-US" sz="3500" dirty="0" smtClean="0"/>
              <a:t>TRMM - LIS</a:t>
            </a:r>
            <a:endParaRPr lang="en-US" sz="35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6583680"/>
            <a:ext cx="1993392" cy="27432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76743" y="185326"/>
            <a:ext cx="727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Tropical Radar Measuring Mission – Lightning </a:t>
            </a:r>
          </a:p>
          <a:p>
            <a:r>
              <a:rPr lang="en-US" dirty="0" smtClean="0"/>
              <a:t>Infrared Sensor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454746" y="12770487"/>
            <a:ext cx="1208324" cy="1540886"/>
            <a:chOff x="10765746" y="12921212"/>
            <a:chExt cx="1208324" cy="1540886"/>
          </a:xfrm>
        </p:grpSpPr>
        <p:sp>
          <p:nvSpPr>
            <p:cNvPr id="11" name="TextBox 10"/>
            <p:cNvSpPr txBox="1"/>
            <p:nvPr/>
          </p:nvSpPr>
          <p:spPr>
            <a:xfrm>
              <a:off x="10765746" y="12921212"/>
              <a:ext cx="58702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 smtClean="0"/>
                <a:t>L.</a:t>
              </a:r>
              <a:endParaRPr lang="en-US" sz="35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145970" y="13411203"/>
              <a:ext cx="479618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 smtClean="0"/>
                <a:t>I.</a:t>
              </a:r>
              <a:endParaRPr lang="en-US" sz="35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8795" y="13831156"/>
              <a:ext cx="535275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500" b="1" dirty="0" smtClean="0"/>
                <a:t>S.</a:t>
              </a:r>
              <a:endParaRPr lang="en-US" sz="3500" b="1" dirty="0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19" y="2280451"/>
            <a:ext cx="1822217" cy="23773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25" y="870160"/>
            <a:ext cx="3203410" cy="27168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76743" y="2120468"/>
            <a:ext cx="11671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rgbClr val="3462AE"/>
                </a:solidFill>
                <a:latin typeface="+mj-lt"/>
              </a:rPr>
              <a:t>TRMM</a:t>
            </a:r>
            <a:endParaRPr lang="en-US" sz="2500" dirty="0">
              <a:solidFill>
                <a:srgbClr val="3462AE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6236" y="4119387"/>
            <a:ext cx="1595309" cy="2327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Areas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Flashes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 smtClean="0"/>
              <a:t>Groups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smtClean="0"/>
              <a:t>Events</a:t>
            </a:r>
            <a:endParaRPr lang="en-US" sz="25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441545" y="5628290"/>
            <a:ext cx="3783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4835682" y="1072055"/>
            <a:ext cx="0" cy="4556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835682" y="1072055"/>
            <a:ext cx="49306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28745" y="870160"/>
            <a:ext cx="3815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Collections of adjacent observed pulse events in the same 2ms timeframe (lightning strikes)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0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02694" y="18389367"/>
            <a:ext cx="1767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462AE"/>
                </a:solidFill>
                <a:latin typeface="+mj-lt"/>
              </a:rPr>
              <a:t>TRMM</a:t>
            </a:r>
            <a:endParaRPr lang="en-US" sz="3200" dirty="0">
              <a:solidFill>
                <a:srgbClr val="3462A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169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Statistical Analysis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9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eather 15">
      <a:dk1>
        <a:srgbClr val="767171"/>
      </a:dk1>
      <a:lt1>
        <a:srgbClr val="FFFFFF"/>
      </a:lt1>
      <a:dk2>
        <a:srgbClr val="767171"/>
      </a:dk2>
      <a:lt2>
        <a:srgbClr val="FFFFFF"/>
      </a:lt2>
      <a:accent1>
        <a:srgbClr val="94A3D4"/>
      </a:accent1>
      <a:accent2>
        <a:srgbClr val="9882BC"/>
      </a:accent2>
      <a:accent3>
        <a:srgbClr val="9A62A8"/>
      </a:accent3>
      <a:accent4>
        <a:srgbClr val="C3DC7C"/>
      </a:accent4>
      <a:accent5>
        <a:srgbClr val="D4C969"/>
      </a:accent5>
      <a:accent6>
        <a:srgbClr val="E3B757"/>
      </a:accent6>
      <a:hlink>
        <a:srgbClr val="94A3D4"/>
      </a:hlink>
      <a:folHlink>
        <a:srgbClr val="94A3D4"/>
      </a:folHlink>
    </a:clrScheme>
    <a:fontScheme name="DEVELOP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3713</TotalTime>
  <Words>633</Words>
  <Application>Microsoft Office PowerPoint</Application>
  <PresentationFormat>On-screen Show (4:3)</PresentationFormat>
  <Paragraphs>115</Paragraphs>
  <Slides>11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McKeel, Christopher A. (LARC-E3)[SSAI DEVELOP]</dc:creator>
  <cp:lastModifiedBy>DEVELOPE1</cp:lastModifiedBy>
  <cp:revision>189</cp:revision>
  <dcterms:created xsi:type="dcterms:W3CDTF">2015-05-18T13:26:09Z</dcterms:created>
  <dcterms:modified xsi:type="dcterms:W3CDTF">2015-10-21T20:44:08Z</dcterms:modified>
</cp:coreProperties>
</file>