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modernComment_11F_82022A61.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handoutMasterIdLst>
    <p:handoutMasterId r:id="rId6"/>
  </p:handoutMasterIdLst>
  <p:sldIdLst>
    <p:sldId id="287"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E0C74BA-51EA-0BC2-2AC6-D25BBD4D4276}" name="Plott, Laramie D. (LARC-E3)[SSAI DEVELOP]" initials="PLD(ED" userId="S::ldplott@ndc.nasa.gov::12fa7add-6da5-4f07-a1f9-aac8f53d42a1" providerId="AD"/>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672B"/>
    <a:srgbClr val="9DB23F"/>
    <a:srgbClr val="236F99"/>
    <a:srgbClr val="BA3A50"/>
    <a:srgbClr val="8A5A9A"/>
    <a:srgbClr val="8A8480"/>
    <a:srgbClr val="895999"/>
    <a:srgbClr val="C13E2D"/>
    <a:srgbClr val="67A478"/>
    <a:srgbClr val="2E6C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27" d="100"/>
          <a:sy n="27" d="100"/>
        </p:scale>
        <p:origin x="900" y="-2276"/>
      </p:cViewPr>
      <p:guideLst>
        <p:guide pos="7632"/>
        <p:guide orient="horz" pos="20736"/>
      </p:guideLst>
    </p:cSldViewPr>
  </p:slideViewPr>
  <p:notesTextViewPr>
    <p:cViewPr>
      <p:scale>
        <a:sx n="1" d="1"/>
        <a:sy n="1" d="1"/>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omments/modernComment_11F_82022A61.xml><?xml version="1.0" encoding="utf-8"?>
<p188:cmLst xmlns:a="http://schemas.openxmlformats.org/drawingml/2006/main" xmlns:r="http://schemas.openxmlformats.org/officeDocument/2006/relationships" xmlns:p188="http://schemas.microsoft.com/office/powerpoint/2018/8/main">
  <p188:cm id="{D96B2FC6-BBA1-4B6F-A292-D30D8406D29A}" authorId="{9B671DC4-F867-8520-73EF-EAFB98317814}" created="2023-01-30T21:55:08.157">
    <pc:sldMkLst xmlns:pc="http://schemas.microsoft.com/office/powerpoint/2013/main/command">
      <pc:docMk/>
      <pc:sldMk cId="2181180001" sldId="287"/>
    </pc:sldMkLst>
    <p188:pos x="20285075" y="1679575"/>
    <p188:txBody>
      <a:bodyPr/>
      <a:lstStyle/>
      <a:p>
        <a:r>
          <a:rPr lang="en-US"/>
          <a:t>Short title should be in 70 to 80pt font. Only shrink the text size if short title cannot fit in provided text box.</a:t>
        </a:r>
      </a:p>
    </p188:txBody>
  </p188:cm>
  <p188:cm id="{7874711C-9330-4B46-8720-F7A9AC78A2FB}" authorId="{9B671DC4-F867-8520-73EF-EAFB98317814}" created="2023-01-30T21:55:43.473">
    <pc:sldMkLst xmlns:pc="http://schemas.microsoft.com/office/powerpoint/2013/main/command">
      <pc:docMk/>
      <pc:sldMk cId="2181180001" sldId="287"/>
    </pc:sldMkLst>
    <p188:pos x="9883775" y="3165475"/>
    <p188:txBody>
      <a:bodyPr/>
      <a:lstStyle/>
      <a:p>
        <a:r>
          <a:rPr lang="en-US"/>
          <a:t>Project long title should be between 40 to 50pt font, taking up a max of 2 lines. Only shrink the text size if title cannot fit in provided text box.</a:t>
        </a:r>
      </a:p>
    </p188:txBody>
  </p188:cm>
  <p188:cm id="{3A4E1776-E8A7-48D5-B190-E279ABA6A102}" authorId="{9B671DC4-F867-8520-73EF-EAFB98317814}" created="2023-01-30T22:50:31.383">
    <pc:sldMkLst xmlns:pc="http://schemas.microsoft.com/office/powerpoint/2013/main/command">
      <pc:docMk/>
      <pc:sldMk cId="2181180001" sldId="287"/>
    </pc:sldMkLst>
    <p188:pos x="22742525" y="1981200"/>
    <p188:txBody>
      <a:bodyPr/>
      <a:lstStyle/>
      <a:p>
        <a:r>
          <a:rPr lang="en-US"/>
          <a:t>Do not have the title text pass this vertical guideline. The NASA meatball has rules about its surrounding space.</a:t>
        </a:r>
      </a:p>
    </p188:txBody>
  </p188:cm>
  <p188:cm id="{521D6BD9-12A1-4723-A43D-58CCA4039B50}" authorId="{9B671DC4-F867-8520-73EF-EAFB98317814}" created="2023-01-31T00:29:19.493">
    <pc:sldMkLst xmlns:pc="http://schemas.microsoft.com/office/powerpoint/2013/main/command">
      <pc:docMk/>
      <pc:sldMk cId="2181180001" sldId="287"/>
    </pc:sldMkLst>
    <p188:pos x="22685375" y="34902775"/>
    <p188:txBody>
      <a:bodyPr/>
      <a:lstStyle/>
      <a:p>
        <a:r>
          <a:rPr lang="en-US"/>
          <a:t>Node Location - Century Gothic BOLD 40pt</a:t>
        </a:r>
      </a:p>
    </p188:txBody>
  </p188:cm>
  <p188:cm id="{7895DAE2-A963-4068-A4F1-006CEA74B252}" authorId="{FE0C74BA-51EA-0BC2-2AC6-D25BBD4D4276}" created="2023-02-02T22:17:13.739">
    <ac:txMkLst xmlns:ac="http://schemas.microsoft.com/office/drawing/2013/main/command">
      <pc:docMk xmlns:pc="http://schemas.microsoft.com/office/powerpoint/2013/main/command"/>
      <pc:sldMk xmlns:pc="http://schemas.microsoft.com/office/powerpoint/2013/main/command" cId="2181180001" sldId="287"/>
      <ac:spMk id="52" creationId="{39121722-2CC9-4763-980C-28A42B367880}"/>
      <ac:txMk cp="0" len="6">
        <ac:context len="7" hash="4172488707"/>
      </ac:txMk>
    </ac:txMkLst>
    <p188:pos x="2358189" y="594193"/>
    <p188:txBody>
      <a:bodyPr/>
      <a:lstStyle/>
      <a:p>
        <a:r>
          <a:rPr lang="en-US"/>
          <a:t>On this poster, be sure to reference the earth observations you used in some way. It can be as creative or simple as you like. The easiest way (easiest but not required) is to put the individual images of each satellite you used.</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2/2/2023</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5_Blank - Agriculture &amp; Food Security">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E1A9DA32-6BCD-4DA2-BAD7-B02FAD6AC283}"/>
              </a:ext>
            </a:extLst>
          </p:cNvPr>
          <p:cNvGrpSpPr/>
          <p:nvPr userDrawn="1"/>
        </p:nvGrpSpPr>
        <p:grpSpPr>
          <a:xfrm>
            <a:off x="837529" y="32673369"/>
            <a:ext cx="25691924" cy="2877394"/>
            <a:chOff x="837529" y="32673369"/>
            <a:chExt cx="25691924" cy="2877394"/>
          </a:xfrm>
        </p:grpSpPr>
        <p:sp>
          <p:nvSpPr>
            <p:cNvPr id="5" name="Rectangle 4">
              <a:extLst>
                <a:ext uri="{FF2B5EF4-FFF2-40B4-BE49-F238E27FC236}">
                  <a16:creationId xmlns:a16="http://schemas.microsoft.com/office/drawing/2014/main" id="{23D86ECD-70A9-42FC-8B16-62C276B67DD2}"/>
                </a:ext>
              </a:extLst>
            </p:cNvPr>
            <p:cNvSpPr/>
            <p:nvPr userDrawn="1"/>
          </p:nvSpPr>
          <p:spPr>
            <a:xfrm>
              <a:off x="926253" y="34808161"/>
              <a:ext cx="25603200" cy="742602"/>
            </a:xfrm>
            <a:prstGeom prst="rect">
              <a:avLst/>
            </a:prstGeom>
            <a:solidFill>
              <a:srgbClr val="D267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32796D6D-B6E5-41D4-BC6E-30792D909B38}"/>
                </a:ext>
              </a:extLst>
            </p:cNvPr>
            <p:cNvSpPr txBox="1"/>
            <p:nvPr userDrawn="1"/>
          </p:nvSpPr>
          <p:spPr>
            <a:xfrm>
              <a:off x="1059602" y="35021520"/>
              <a:ext cx="5703147" cy="329187"/>
            </a:xfrm>
            <a:prstGeom prst="rect">
              <a:avLst/>
            </a:prstGeom>
            <a:noFill/>
          </p:spPr>
          <p:txBody>
            <a:bodyPr wrap="square" rtlCol="0" anchor="ctr">
              <a:noAutofit/>
            </a:bodyPr>
            <a:lstStyle/>
            <a:p>
              <a:r>
                <a:rPr lang="en-US" sz="3070" b="1" spc="1950" baseline="0" dirty="0">
                  <a:solidFill>
                    <a:schemeClr val="bg1"/>
                  </a:solidFill>
                </a:rPr>
                <a:t>ANNIVERSARY</a:t>
              </a:r>
            </a:p>
          </p:txBody>
        </p:sp>
        <p:pic>
          <p:nvPicPr>
            <p:cNvPr id="4" name="Picture 3">
              <a:extLst>
                <a:ext uri="{FF2B5EF4-FFF2-40B4-BE49-F238E27FC236}">
                  <a16:creationId xmlns:a16="http://schemas.microsoft.com/office/drawing/2014/main" id="{635D4485-E064-44FD-ACC8-9530F8EA7C85}"/>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837529" y="32673369"/>
              <a:ext cx="5669950" cy="2310401"/>
            </a:xfrm>
            <a:prstGeom prst="rect">
              <a:avLst/>
            </a:prstGeom>
          </p:spPr>
        </p:pic>
      </p:grpSp>
      <p:sp>
        <p:nvSpPr>
          <p:cNvPr id="155" name="Rectangle 154"/>
          <p:cNvSpPr/>
          <p:nvPr userDrawn="1"/>
        </p:nvSpPr>
        <p:spPr>
          <a:xfrm>
            <a:off x="837529" y="35913696"/>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pic>
        <p:nvPicPr>
          <p:cNvPr id="3" name="Picture 2">
            <a:extLst>
              <a:ext uri="{FF2B5EF4-FFF2-40B4-BE49-F238E27FC236}">
                <a16:creationId xmlns:a16="http://schemas.microsoft.com/office/drawing/2014/main" id="{AA32E274-E1FA-40EE-A75D-FB9098112B1A}"/>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14400" y="876300"/>
            <a:ext cx="2195621" cy="2195621"/>
          </a:xfrm>
          <a:prstGeom prst="rect">
            <a:avLst/>
          </a:prstGeom>
        </p:spPr>
      </p:pic>
      <p:sp>
        <p:nvSpPr>
          <p:cNvPr id="30" name="Rectangle 29">
            <a:extLst>
              <a:ext uri="{FF2B5EF4-FFF2-40B4-BE49-F238E27FC236}">
                <a16:creationId xmlns:a16="http://schemas.microsoft.com/office/drawing/2014/main" id="{4A0634BC-36C6-46AA-9873-7192E7C34380}"/>
              </a:ext>
            </a:extLst>
          </p:cNvPr>
          <p:cNvSpPr/>
          <p:nvPr userDrawn="1"/>
        </p:nvSpPr>
        <p:spPr>
          <a:xfrm>
            <a:off x="951596" y="3921870"/>
            <a:ext cx="25577857" cy="80641"/>
          </a:xfrm>
          <a:prstGeom prst="rect">
            <a:avLst/>
          </a:prstGeom>
          <a:solidFill>
            <a:srgbClr val="D267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11"/>
          <p:cNvSpPr txBox="1">
            <a:spLocks/>
          </p:cNvSpPr>
          <p:nvPr userDrawn="1"/>
        </p:nvSpPr>
        <p:spPr>
          <a:xfrm>
            <a:off x="22781935" y="34738741"/>
            <a:ext cx="3756449" cy="896694"/>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spcBef>
                <a:spcPts val="0"/>
              </a:spcBef>
            </a:pPr>
            <a:r>
              <a:rPr lang="en-US" sz="4000" b="1" dirty="0">
                <a:solidFill>
                  <a:schemeClr val="bg1"/>
                </a:solidFill>
              </a:rPr>
              <a:t>| Spring 2023</a:t>
            </a:r>
          </a:p>
        </p:txBody>
      </p:sp>
    </p:spTree>
    <p:extLst>
      <p:ext uri="{BB962C8B-B14F-4D97-AF65-F5344CB8AC3E}">
        <p14:creationId xmlns:p14="http://schemas.microsoft.com/office/powerpoint/2010/main" val="278383420"/>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608" userDrawn="1">
          <p15:clr>
            <a:srgbClr val="FBAE40"/>
          </p15:clr>
        </p15:guide>
        <p15:guide id="6" orient="horz" pos="22248" userDrawn="1">
          <p15:clr>
            <a:srgbClr val="FBAE40"/>
          </p15:clr>
        </p15:guide>
        <p15:guide id="7" orient="horz" pos="22080" userDrawn="1">
          <p15:clr>
            <a:srgbClr val="FBAE40"/>
          </p15:clr>
        </p15:guide>
        <p15:guide id="11" orient="horz" pos="2928">
          <p15:clr>
            <a:srgbClr val="FBAE40"/>
          </p15:clr>
        </p15:guide>
        <p15:guide id="12" pos="14304" userDrawn="1">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guide id="17" orient="horz" pos="2448" userDrawn="1">
          <p15:clr>
            <a:srgbClr val="FBAE40"/>
          </p15:clr>
        </p15:guide>
        <p15:guide id="18" orient="horz" pos="22392" userDrawn="1">
          <p15:clr>
            <a:srgbClr val="FBAE40"/>
          </p15:clr>
        </p15:guide>
        <p15:guide id="19" orient="horz" pos="21912" userDrawn="1">
          <p15:clr>
            <a:srgbClr val="FBAE40"/>
          </p15:clr>
        </p15:guide>
        <p15:guide id="20" pos="2136" userDrawn="1">
          <p15:clr>
            <a:srgbClr val="FBAE40"/>
          </p15:clr>
        </p15:guide>
        <p15:guide id="21" pos="874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2/2/2023</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upport.office.com/en-us/article/Crop-a-picture-to-fit-in-a-shape-1CE8CF89-6A19-4EE4-82CA-4F8E81469590" TargetMode="External"/><Relationship Id="rId2" Type="http://schemas.microsoft.com/office/2018/10/relationships/comments" Target="../comments/modernComment_11F_82022A6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Placeholder 11">
            <a:extLst>
              <a:ext uri="{FF2B5EF4-FFF2-40B4-BE49-F238E27FC236}">
                <a16:creationId xmlns:a16="http://schemas.microsoft.com/office/drawing/2014/main" id="{B48FFDD2-A348-4FDC-8D32-E61A4ABAD358}"/>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38" name="Text Placeholder 1">
            <a:extLst>
              <a:ext uri="{FF2B5EF4-FFF2-40B4-BE49-F238E27FC236}">
                <a16:creationId xmlns:a16="http://schemas.microsoft.com/office/drawing/2014/main" id="{25B855BB-5DCD-4018-AEB6-3A1741EC918D}"/>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D2672B"/>
                </a:solidFill>
                <a:latin typeface="Century Gothic" panose="020F0302020204030204"/>
              </a:rPr>
              <a:t>Study Area </a:t>
            </a:r>
            <a:r>
              <a:rPr lang="en-US" sz="7200" dirty="0">
                <a:solidFill>
                  <a:srgbClr val="D2672B"/>
                </a:solidFill>
                <a:latin typeface="Century Gothic" panose="020F0302020204030204"/>
              </a:rPr>
              <a:t>Agriculture</a:t>
            </a:r>
            <a:endParaRPr lang="en-US" sz="7500" dirty="0">
              <a:solidFill>
                <a:srgbClr val="D2672B"/>
              </a:solidFill>
              <a:latin typeface="Century Gothic" panose="020F0302020204030204"/>
            </a:endParaRPr>
          </a:p>
        </p:txBody>
      </p:sp>
      <p:sp>
        <p:nvSpPr>
          <p:cNvPr id="39" name="Text Placeholder 1">
            <a:extLst>
              <a:ext uri="{FF2B5EF4-FFF2-40B4-BE49-F238E27FC236}">
                <a16:creationId xmlns:a16="http://schemas.microsoft.com/office/drawing/2014/main" id="{A8FDEB7F-83BE-468A-A8D9-BB9485219044}"/>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D2672B"/>
                </a:solidFill>
              </a:rPr>
              <a:t>Project Long Title</a:t>
            </a:r>
          </a:p>
        </p:txBody>
      </p:sp>
      <p:sp>
        <p:nvSpPr>
          <p:cNvPr id="36" name="Text Placeholder 16">
            <a:extLst>
              <a:ext uri="{FF2B5EF4-FFF2-40B4-BE49-F238E27FC236}">
                <a16:creationId xmlns:a16="http://schemas.microsoft.com/office/drawing/2014/main" id="{6F7D960C-9676-454B-BE7C-6FA8E48AA14B}"/>
              </a:ext>
            </a:extLst>
          </p:cNvPr>
          <p:cNvSpPr txBox="1">
            <a:spLocks/>
          </p:cNvSpPr>
          <p:nvPr/>
        </p:nvSpPr>
        <p:spPr>
          <a:xfrm>
            <a:off x="1005187" y="26690658"/>
            <a:ext cx="9174477" cy="250601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3"/>
              </a:rPr>
              <a:t>here</a:t>
            </a:r>
            <a:r>
              <a:rPr lang="en-US" dirty="0">
                <a:solidFill>
                  <a:schemeClr val="tx1">
                    <a:lumMod val="75000"/>
                    <a:lumOff val="25000"/>
                  </a:schemeClr>
                </a:solidFill>
                <a:latin typeface="Garamond" panose="02020404030301010803" pitchFamily="18" charset="0"/>
              </a:rPr>
              <a:t>.</a:t>
            </a:r>
          </a:p>
        </p:txBody>
      </p:sp>
      <p:sp>
        <p:nvSpPr>
          <p:cNvPr id="37" name="Text Placeholder 16">
            <a:extLst>
              <a:ext uri="{FF2B5EF4-FFF2-40B4-BE49-F238E27FC236}">
                <a16:creationId xmlns:a16="http://schemas.microsoft.com/office/drawing/2014/main" id="{7DE20039-FB8D-4669-A474-317BAE6B09F8}"/>
              </a:ext>
            </a:extLst>
          </p:cNvPr>
          <p:cNvSpPr txBox="1">
            <a:spLocks/>
          </p:cNvSpPr>
          <p:nvPr/>
        </p:nvSpPr>
        <p:spPr>
          <a:xfrm>
            <a:off x="722815" y="3167050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40" name="Text Placeholder 16">
            <a:extLst>
              <a:ext uri="{FF2B5EF4-FFF2-40B4-BE49-F238E27FC236}">
                <a16:creationId xmlns:a16="http://schemas.microsoft.com/office/drawing/2014/main" id="{72FBF3F2-5488-4F63-9C87-454970B01A18}"/>
              </a:ext>
            </a:extLst>
          </p:cNvPr>
          <p:cNvSpPr txBox="1">
            <a:spLocks/>
          </p:cNvSpPr>
          <p:nvPr/>
        </p:nvSpPr>
        <p:spPr>
          <a:xfrm>
            <a:off x="3492336" y="31670506"/>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41" name="Text Placeholder 16">
            <a:extLst>
              <a:ext uri="{FF2B5EF4-FFF2-40B4-BE49-F238E27FC236}">
                <a16:creationId xmlns:a16="http://schemas.microsoft.com/office/drawing/2014/main" id="{ABF1E93A-983B-43E2-9DA0-F34A8269C387}"/>
              </a:ext>
            </a:extLst>
          </p:cNvPr>
          <p:cNvSpPr txBox="1">
            <a:spLocks/>
          </p:cNvSpPr>
          <p:nvPr/>
        </p:nvSpPr>
        <p:spPr>
          <a:xfrm>
            <a:off x="6381743" y="3167050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42" name="Text Placeholder 16">
            <a:extLst>
              <a:ext uri="{FF2B5EF4-FFF2-40B4-BE49-F238E27FC236}">
                <a16:creationId xmlns:a16="http://schemas.microsoft.com/office/drawing/2014/main" id="{486C4F6B-642A-4D77-854E-3E09F15BD313}"/>
              </a:ext>
            </a:extLst>
          </p:cNvPr>
          <p:cNvSpPr txBox="1">
            <a:spLocks/>
          </p:cNvSpPr>
          <p:nvPr/>
        </p:nvSpPr>
        <p:spPr>
          <a:xfrm>
            <a:off x="9172303" y="31657326"/>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3" name="Group 42">
            <a:extLst>
              <a:ext uri="{FF2B5EF4-FFF2-40B4-BE49-F238E27FC236}">
                <a16:creationId xmlns:a16="http://schemas.microsoft.com/office/drawing/2014/main" id="{1F2C59EB-9BB4-463A-84CF-F4BF8DB205A9}"/>
              </a:ext>
            </a:extLst>
          </p:cNvPr>
          <p:cNvGrpSpPr/>
          <p:nvPr/>
        </p:nvGrpSpPr>
        <p:grpSpPr>
          <a:xfrm>
            <a:off x="1182507" y="29623497"/>
            <a:ext cx="1605051" cy="1645920"/>
            <a:chOff x="1320903" y="31059504"/>
            <a:chExt cx="1605051" cy="1645920"/>
          </a:xfrm>
        </p:grpSpPr>
        <p:pic>
          <p:nvPicPr>
            <p:cNvPr id="44" name="Picture 43">
              <a:extLst>
                <a:ext uri="{FF2B5EF4-FFF2-40B4-BE49-F238E27FC236}">
                  <a16:creationId xmlns:a16="http://schemas.microsoft.com/office/drawing/2014/main" id="{08606C1F-9E3C-4B69-9F41-726941975A13}"/>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5" name="TextBox 44">
              <a:extLst>
                <a:ext uri="{FF2B5EF4-FFF2-40B4-BE49-F238E27FC236}">
                  <a16:creationId xmlns:a16="http://schemas.microsoft.com/office/drawing/2014/main" id="{393843E8-A173-4627-9D5C-24AB9D716D5A}"/>
                </a:ext>
              </a:extLst>
            </p:cNvPr>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46" name="Picture 45" descr="Shape, circle&#10;&#10;Description automatically generated">
            <a:extLst>
              <a:ext uri="{FF2B5EF4-FFF2-40B4-BE49-F238E27FC236}">
                <a16:creationId xmlns:a16="http://schemas.microsoft.com/office/drawing/2014/main" id="{A07C99F4-EF35-48BC-89A9-543F87AF1BD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617420" y="29404838"/>
            <a:ext cx="2103120" cy="2103120"/>
          </a:xfrm>
          <a:prstGeom prst="rect">
            <a:avLst/>
          </a:prstGeom>
        </p:spPr>
      </p:pic>
      <p:pic>
        <p:nvPicPr>
          <p:cNvPr id="47" name="Picture 46" descr="Shape, circle&#10;&#10;Description automatically generated">
            <a:extLst>
              <a:ext uri="{FF2B5EF4-FFF2-40B4-BE49-F238E27FC236}">
                <a16:creationId xmlns:a16="http://schemas.microsoft.com/office/drawing/2014/main" id="{8E297724-B5A5-4D42-B145-A7881886492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6536" y="29404838"/>
            <a:ext cx="2103120" cy="2103120"/>
          </a:xfrm>
          <a:prstGeom prst="rect">
            <a:avLst/>
          </a:prstGeom>
        </p:spPr>
      </p:pic>
      <p:pic>
        <p:nvPicPr>
          <p:cNvPr id="48" name="Picture 47" descr="Shape, circle&#10;&#10;Description automatically generated">
            <a:extLst>
              <a:ext uri="{FF2B5EF4-FFF2-40B4-BE49-F238E27FC236}">
                <a16:creationId xmlns:a16="http://schemas.microsoft.com/office/drawing/2014/main" id="{2CA46D8F-DBF1-4822-964A-94138AD1116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830164" y="29404838"/>
            <a:ext cx="2103120" cy="2103120"/>
          </a:xfrm>
          <a:prstGeom prst="rect">
            <a:avLst/>
          </a:prstGeom>
        </p:spPr>
      </p:pic>
      <p:pic>
        <p:nvPicPr>
          <p:cNvPr id="49" name="Picture 48" descr="Shape, circle&#10;&#10;Description automatically generated">
            <a:extLst>
              <a:ext uri="{FF2B5EF4-FFF2-40B4-BE49-F238E27FC236}">
                <a16:creationId xmlns:a16="http://schemas.microsoft.com/office/drawing/2014/main" id="{4AA0676C-FE81-415F-9A96-DFE25687159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723792" y="29404838"/>
            <a:ext cx="2103120" cy="2103120"/>
          </a:xfrm>
          <a:prstGeom prst="rect">
            <a:avLst/>
          </a:prstGeom>
        </p:spPr>
      </p:pic>
      <p:sp>
        <p:nvSpPr>
          <p:cNvPr id="50" name="TextBox 49">
            <a:extLst>
              <a:ext uri="{FF2B5EF4-FFF2-40B4-BE49-F238E27FC236}">
                <a16:creationId xmlns:a16="http://schemas.microsoft.com/office/drawing/2014/main" id="{1E87E1BC-69E3-426B-87AA-3534A6F897E1}"/>
              </a:ext>
            </a:extLst>
          </p:cNvPr>
          <p:cNvSpPr txBox="1"/>
          <p:nvPr/>
        </p:nvSpPr>
        <p:spPr>
          <a:xfrm>
            <a:off x="936787" y="25856820"/>
            <a:ext cx="4542503"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Team Members</a:t>
            </a:r>
          </a:p>
        </p:txBody>
      </p:sp>
      <p:sp>
        <p:nvSpPr>
          <p:cNvPr id="51" name="Text Placeholder 16">
            <a:extLst>
              <a:ext uri="{FF2B5EF4-FFF2-40B4-BE49-F238E27FC236}">
                <a16:creationId xmlns:a16="http://schemas.microsoft.com/office/drawing/2014/main" id="{4A39005D-8966-409B-8DB3-0F46D227AAC1}"/>
              </a:ext>
            </a:extLst>
          </p:cNvPr>
          <p:cNvSpPr txBox="1">
            <a:spLocks/>
          </p:cNvSpPr>
          <p:nvPr/>
        </p:nvSpPr>
        <p:spPr>
          <a:xfrm>
            <a:off x="945519" y="23556818"/>
            <a:ext cx="9628012" cy="170856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52" name="TextBox 51">
            <a:extLst>
              <a:ext uri="{FF2B5EF4-FFF2-40B4-BE49-F238E27FC236}">
                <a16:creationId xmlns:a16="http://schemas.microsoft.com/office/drawing/2014/main" id="{39121722-2CC9-4763-980C-28A42B367880}"/>
              </a:ext>
            </a:extLst>
          </p:cNvPr>
          <p:cNvSpPr txBox="1"/>
          <p:nvPr/>
        </p:nvSpPr>
        <p:spPr>
          <a:xfrm>
            <a:off x="914400" y="22674881"/>
            <a:ext cx="9628011"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Images</a:t>
            </a:r>
          </a:p>
        </p:txBody>
      </p:sp>
      <p:sp>
        <p:nvSpPr>
          <p:cNvPr id="53" name="Text Placeholder 16">
            <a:extLst>
              <a:ext uri="{FF2B5EF4-FFF2-40B4-BE49-F238E27FC236}">
                <a16:creationId xmlns:a16="http://schemas.microsoft.com/office/drawing/2014/main" id="{98BE10D3-63D5-4A6F-A91E-FB99993E7D28}"/>
              </a:ext>
            </a:extLst>
          </p:cNvPr>
          <p:cNvSpPr txBox="1">
            <a:spLocks/>
          </p:cNvSpPr>
          <p:nvPr/>
        </p:nvSpPr>
        <p:spPr>
          <a:xfrm>
            <a:off x="14648791" y="2565079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54" name="TextBox 53">
            <a:extLst>
              <a:ext uri="{FF2B5EF4-FFF2-40B4-BE49-F238E27FC236}">
                <a16:creationId xmlns:a16="http://schemas.microsoft.com/office/drawing/2014/main" id="{BCCD7AA3-D15F-4688-828D-3F390F30B040}"/>
              </a:ext>
            </a:extLst>
          </p:cNvPr>
          <p:cNvSpPr txBox="1"/>
          <p:nvPr/>
        </p:nvSpPr>
        <p:spPr>
          <a:xfrm>
            <a:off x="14630400" y="24743601"/>
            <a:ext cx="7278066"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Acknowledgements</a:t>
            </a:r>
          </a:p>
        </p:txBody>
      </p:sp>
      <p:sp>
        <p:nvSpPr>
          <p:cNvPr id="55" name="Text Placeholder 16">
            <a:extLst>
              <a:ext uri="{FF2B5EF4-FFF2-40B4-BE49-F238E27FC236}">
                <a16:creationId xmlns:a16="http://schemas.microsoft.com/office/drawing/2014/main" id="{A8428E3D-82BF-4111-80E3-174C1D61BB59}"/>
              </a:ext>
            </a:extLst>
          </p:cNvPr>
          <p:cNvSpPr txBox="1">
            <a:spLocks/>
          </p:cNvSpPr>
          <p:nvPr/>
        </p:nvSpPr>
        <p:spPr>
          <a:xfrm>
            <a:off x="14681086" y="30235615"/>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56" name="TextBox 55">
            <a:extLst>
              <a:ext uri="{FF2B5EF4-FFF2-40B4-BE49-F238E27FC236}">
                <a16:creationId xmlns:a16="http://schemas.microsoft.com/office/drawing/2014/main" id="{4A5A23B9-B6BE-440A-8C46-931075DBBC9A}"/>
              </a:ext>
            </a:extLst>
          </p:cNvPr>
          <p:cNvSpPr txBox="1"/>
          <p:nvPr/>
        </p:nvSpPr>
        <p:spPr>
          <a:xfrm>
            <a:off x="14662669" y="29341374"/>
            <a:ext cx="7288030"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Project Partners</a:t>
            </a:r>
          </a:p>
        </p:txBody>
      </p:sp>
    </p:spTree>
    <p:extLst>
      <p:ext uri="{BB962C8B-B14F-4D97-AF65-F5344CB8AC3E}">
        <p14:creationId xmlns:p14="http://schemas.microsoft.com/office/powerpoint/2010/main" val="2181180001"/>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customXml/itemProps3.xml><?xml version="1.0" encoding="utf-8"?>
<ds:datastoreItem xmlns:ds="http://schemas.openxmlformats.org/officeDocument/2006/customXml" ds:itemID="{D90CFEE1-6CF9-48A4-847C-73FF7C6846B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12628</TotalTime>
  <Words>215</Words>
  <Application>Microsoft Office PowerPoint</Application>
  <PresentationFormat>Custom</PresentationFormat>
  <Paragraphs>23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Plott, Laramie D. (LARC-E3)[SSAI DEVELOP]</cp:lastModifiedBy>
  <cp:revision>59</cp:revision>
  <dcterms:created xsi:type="dcterms:W3CDTF">2019-02-05T16:32:03Z</dcterms:created>
  <dcterms:modified xsi:type="dcterms:W3CDTF">2023-02-02T22:17:23Z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