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57B0"/>
    <a:srgbClr val="9199A8"/>
    <a:srgbClr val="7F7F7F"/>
    <a:srgbClr val="964035"/>
    <a:srgbClr val="E9A14A"/>
    <a:srgbClr val="3E4268"/>
    <a:srgbClr val="262626"/>
    <a:srgbClr val="7FB662"/>
    <a:srgbClr val="C9E1BD"/>
    <a:srgbClr val="A3CC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96" d="100"/>
          <a:sy n="96" d="100"/>
        </p:scale>
        <p:origin x="-4278" y="-84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0:08:43.747"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1C57B0"/>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485795"/>
            <a:ext cx="23230702" cy="213905"/>
          </a:xfrm>
          <a:prstGeom prst="rect">
            <a:avLst/>
          </a:prstGeom>
          <a:noFill/>
        </p:spPr>
        <p:txBody>
          <a:bodyPr wrap="square" rtlCol="0">
            <a:spAutoFit/>
          </a:bodyPr>
          <a:lstStyle/>
          <a:p>
            <a:pPr algn="l"/>
            <a:r>
              <a:rPr lang="en-US" sz="800" i="1" dirty="0" smtClean="0">
                <a:solidFill>
                  <a:schemeClr val="bg1">
                    <a:lumMod val="65000"/>
                  </a:schemeClr>
                </a:solidFill>
                <a:latin typeface="+mj-lt"/>
              </a:rPr>
              <a:t>This material is based upon work supported by NASA through contract </a:t>
            </a:r>
            <a:r>
              <a:rPr lang="en-US" sz="800" i="1" dirty="0" smtClean="0">
                <a:solidFill>
                  <a:schemeClr val="bg1">
                    <a:lumMod val="65000"/>
                  </a:schemeClr>
                </a:solidFill>
                <a:latin typeface="+mj-lt"/>
              </a:rPr>
              <a:t>NNL16AA05C. </a:t>
            </a:r>
            <a:r>
              <a:rPr lang="en-US" sz="800" i="1" dirty="0" smtClean="0">
                <a:solidFill>
                  <a:schemeClr val="bg1">
                    <a:lumMod val="65000"/>
                  </a:schemeClr>
                </a:solidFill>
                <a:latin typeface="+mj-lt"/>
              </a:rPr>
              <a:t>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80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13716001" y="11300448"/>
            <a:ext cx="12801600" cy="4111762"/>
          </a:xfrm>
          <a:prstGeom prst="rect">
            <a:avLst/>
          </a:prstGeom>
          <a:solidFill>
            <a:srgbClr val="1C57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59" name="Rectangle 58"/>
          <p:cNvSpPr/>
          <p:nvPr/>
        </p:nvSpPr>
        <p:spPr>
          <a:xfrm>
            <a:off x="914398" y="18962681"/>
            <a:ext cx="25603201" cy="7547546"/>
          </a:xfrm>
          <a:prstGeom prst="rect">
            <a:avLst/>
          </a:prstGeom>
          <a:solidFill>
            <a:srgbClr val="1C57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chemeClr val="bg1"/>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Project Partners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Conclusions</a:t>
            </a:r>
          </a:p>
        </p:txBody>
      </p:sp>
      <p:sp>
        <p:nvSpPr>
          <p:cNvPr id="34" name="Text Placeholder 16"/>
          <p:cNvSpPr txBox="1">
            <a:spLocks/>
          </p:cNvSpPr>
          <p:nvPr/>
        </p:nvSpPr>
        <p:spPr>
          <a:xfrm>
            <a:off x="914400" y="5924429"/>
            <a:ext cx="11380829" cy="36767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6" name="Text Placeholder 16"/>
          <p:cNvSpPr txBox="1">
            <a:spLocks/>
          </p:cNvSpPr>
          <p:nvPr/>
        </p:nvSpPr>
        <p:spPr>
          <a:xfrm>
            <a:off x="13708379"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Team Members</a:t>
            </a:r>
          </a:p>
        </p:txBody>
      </p:sp>
      <p:sp>
        <p:nvSpPr>
          <p:cNvPr id="47" name="Text Placeholder 16"/>
          <p:cNvSpPr txBox="1">
            <a:spLocks/>
          </p:cNvSpPr>
          <p:nvPr/>
        </p:nvSpPr>
        <p:spPr>
          <a:xfrm>
            <a:off x="13716000" y="27750194"/>
            <a:ext cx="12801600"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5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1C57B0"/>
                </a:solidFill>
              </a:rPr>
              <a:t>Project Subtitle </a:t>
            </a:r>
          </a:p>
          <a:p>
            <a:pPr lvl="0" algn="l"/>
            <a:r>
              <a:rPr lang="en-US" dirty="0" smtClean="0">
                <a:solidFill>
                  <a:srgbClr val="1C57B0"/>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82" name="Picture 8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04743"/>
            <a:ext cx="2057404" cy="2046184"/>
          </a:xfrm>
          <a:prstGeom prst="rect">
            <a:avLst/>
          </a:prstGeom>
        </p:spPr>
      </p:pic>
      <p:pic>
        <p:nvPicPr>
          <p:cNvPr id="83" name="Picture 8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26597"/>
            <a:ext cx="2057404" cy="2046184"/>
          </a:xfrm>
          <a:prstGeom prst="rect">
            <a:avLst/>
          </a:prstGeom>
        </p:spPr>
      </p:pic>
      <p:pic>
        <p:nvPicPr>
          <p:cNvPr id="84" name="Picture 8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26597"/>
            <a:ext cx="2057404" cy="2046184"/>
          </a:xfrm>
          <a:prstGeom prst="rect">
            <a:avLst/>
          </a:prstGeom>
        </p:spPr>
      </p:pic>
      <p:pic>
        <p:nvPicPr>
          <p:cNvPr id="85" name="Picture 8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04743"/>
            <a:ext cx="2057404" cy="2046184"/>
          </a:xfrm>
          <a:prstGeom prst="rect">
            <a:avLst/>
          </a:prstGeom>
        </p:spPr>
      </p:pic>
      <p:sp>
        <p:nvSpPr>
          <p:cNvPr id="86" name="Text Placeholder 16"/>
          <p:cNvSpPr txBox="1">
            <a:spLocks/>
          </p:cNvSpPr>
          <p:nvPr/>
        </p:nvSpPr>
        <p:spPr>
          <a:xfrm>
            <a:off x="731520" y="2799874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1C57B0"/>
              </a:buClr>
            </a:pPr>
            <a:r>
              <a:rPr lang="en-US" dirty="0" smtClean="0">
                <a:solidFill>
                  <a:schemeClr val="tx1">
                    <a:lumMod val="75000"/>
                    <a:lumOff val="25000"/>
                  </a:schemeClr>
                </a:solidFill>
              </a:rPr>
              <a:t>Use bullets.</a:t>
            </a:r>
          </a:p>
          <a:p>
            <a:pPr marL="347663" indent="-347663" algn="just">
              <a:buClr>
                <a:srgbClr val="1C57B0"/>
              </a:buClr>
            </a:pPr>
            <a:r>
              <a:rPr lang="en-US" dirty="0" smtClean="0">
                <a:solidFill>
                  <a:schemeClr val="tx1">
                    <a:lumMod val="75000"/>
                    <a:lumOff val="25000"/>
                  </a:schemeClr>
                </a:solidFill>
              </a:rPr>
              <a:t>Use complete sentences with periods.</a:t>
            </a:r>
          </a:p>
        </p:txBody>
      </p:sp>
      <p:sp>
        <p:nvSpPr>
          <p:cNvPr id="87" name="Text Placeholder 16"/>
          <p:cNvSpPr txBox="1">
            <a:spLocks/>
          </p:cNvSpPr>
          <p:nvPr/>
        </p:nvSpPr>
        <p:spPr>
          <a:xfrm>
            <a:off x="13536179" y="5915267"/>
            <a:ext cx="129814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1C57B0"/>
              </a:buClr>
            </a:pPr>
            <a:r>
              <a:rPr lang="en-US" b="1" dirty="0" smtClean="0">
                <a:solidFill>
                  <a:srgbClr val="1C57B0"/>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1C57B0"/>
              </a:buClr>
            </a:pPr>
            <a:r>
              <a:rPr lang="en-US" b="1" dirty="0">
                <a:solidFill>
                  <a:srgbClr val="1C57B0"/>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1C57B0"/>
              </a:buClr>
            </a:pPr>
            <a:r>
              <a:rPr lang="en-US" b="1" dirty="0">
                <a:solidFill>
                  <a:srgbClr val="1C57B0"/>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1C57B0"/>
              </a:buClr>
            </a:pPr>
            <a:r>
              <a:rPr lang="en-US" b="1" dirty="0">
                <a:solidFill>
                  <a:srgbClr val="1C57B0"/>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1C57B0"/>
              </a:buClr>
            </a:pPr>
            <a:r>
              <a:rPr lang="en-US" b="1" dirty="0">
                <a:solidFill>
                  <a:srgbClr val="1C57B0"/>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pic>
        <p:nvPicPr>
          <p:cNvPr id="39" name="Picture 38"/>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804875"/>
            <a:ext cx="1645920" cy="1645920"/>
          </a:xfrm>
          <a:prstGeom prst="ellipse">
            <a:avLst/>
          </a:prstGeom>
        </p:spPr>
      </p:pic>
      <p:sp>
        <p:nvSpPr>
          <p:cNvPr id="42" name="TextBox 41"/>
          <p:cNvSpPr txBox="1"/>
          <p:nvPr/>
        </p:nvSpPr>
        <p:spPr>
          <a:xfrm rot="20028308">
            <a:off x="14281918" y="3139225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914400" y="16748748"/>
            <a:ext cx="12039600" cy="4111762"/>
          </a:xfrm>
          <a:prstGeom prst="rect">
            <a:avLst/>
          </a:prstGeom>
          <a:solidFill>
            <a:srgbClr val="1C57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64" name="Rectangle 63"/>
          <p:cNvSpPr/>
          <p:nvPr/>
        </p:nvSpPr>
        <p:spPr>
          <a:xfrm>
            <a:off x="13716001" y="13449300"/>
            <a:ext cx="12801599" cy="13106399"/>
          </a:xfrm>
          <a:prstGeom prst="rect">
            <a:avLst/>
          </a:prstGeom>
          <a:solidFill>
            <a:srgbClr val="1C57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Project Partners</a:t>
            </a:r>
          </a:p>
        </p:txBody>
      </p:sp>
      <p:sp>
        <p:nvSpPr>
          <p:cNvPr id="23" name="TextBox 22"/>
          <p:cNvSpPr txBox="1"/>
          <p:nvPr/>
        </p:nvSpPr>
        <p:spPr>
          <a:xfrm>
            <a:off x="881909" y="23442683"/>
            <a:ext cx="4542503"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Team Members</a:t>
            </a:r>
          </a:p>
        </p:txBody>
      </p:sp>
      <p:sp>
        <p:nvSpPr>
          <p:cNvPr id="40" name="TextBox 39"/>
          <p:cNvSpPr txBox="1"/>
          <p:nvPr/>
        </p:nvSpPr>
        <p:spPr>
          <a:xfrm>
            <a:off x="13944186" y="27937704"/>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885222" y="24332840"/>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1C57B0"/>
                </a:solidFill>
              </a:rPr>
              <a:t>Project Subtitle </a:t>
            </a:r>
          </a:p>
          <a:p>
            <a:pPr lvl="0" algn="l"/>
            <a:r>
              <a:rPr lang="en-US" dirty="0" smtClean="0">
                <a:solidFill>
                  <a:srgbClr val="1C57B0"/>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89" name="Text Placeholder 16"/>
          <p:cNvSpPr txBox="1">
            <a:spLocks/>
          </p:cNvSpPr>
          <p:nvPr/>
        </p:nvSpPr>
        <p:spPr>
          <a:xfrm>
            <a:off x="13761306" y="29008554"/>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1C57B0"/>
              </a:buClr>
            </a:pPr>
            <a:r>
              <a:rPr lang="en-US" dirty="0" smtClean="0">
                <a:solidFill>
                  <a:schemeClr val="tx1">
                    <a:lumMod val="75000"/>
                    <a:lumOff val="25000"/>
                  </a:schemeClr>
                </a:solidFill>
              </a:rPr>
              <a:t>Use bullets.</a:t>
            </a:r>
          </a:p>
          <a:p>
            <a:pPr marL="347663" indent="-347663" algn="just">
              <a:buClr>
                <a:srgbClr val="1C57B0"/>
              </a:buClr>
            </a:pPr>
            <a:r>
              <a:rPr lang="en-US" dirty="0" smtClean="0">
                <a:solidFill>
                  <a:schemeClr val="tx1">
                    <a:lumMod val="75000"/>
                    <a:lumOff val="25000"/>
                  </a:schemeClr>
                </a:solidFill>
              </a:rPr>
              <a:t>Use complete sentences with periods.</a:t>
            </a:r>
          </a:p>
        </p:txBody>
      </p:sp>
      <p:sp>
        <p:nvSpPr>
          <p:cNvPr id="90" name="Text Placeholder 16"/>
          <p:cNvSpPr txBox="1">
            <a:spLocks/>
          </p:cNvSpPr>
          <p:nvPr/>
        </p:nvSpPr>
        <p:spPr>
          <a:xfrm>
            <a:off x="731520" y="10532987"/>
            <a:ext cx="123718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1C57B0"/>
              </a:buClr>
            </a:pPr>
            <a:r>
              <a:rPr lang="en-US" b="1" dirty="0" smtClean="0">
                <a:solidFill>
                  <a:srgbClr val="1C57B0"/>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1C57B0"/>
              </a:buClr>
            </a:pPr>
            <a:r>
              <a:rPr lang="en-US" b="1" dirty="0">
                <a:solidFill>
                  <a:srgbClr val="1C57B0"/>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1C57B0"/>
              </a:buClr>
            </a:pPr>
            <a:r>
              <a:rPr lang="en-US" b="1" dirty="0">
                <a:solidFill>
                  <a:srgbClr val="1C57B0"/>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1C57B0"/>
              </a:buClr>
            </a:pPr>
            <a:r>
              <a:rPr lang="en-US" b="1" dirty="0">
                <a:solidFill>
                  <a:srgbClr val="1C57B0"/>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1C57B0"/>
              </a:buClr>
            </a:pPr>
            <a:r>
              <a:rPr lang="en-US" b="1" dirty="0">
                <a:solidFill>
                  <a:srgbClr val="1C57B0"/>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58" name="Text Placeholder 16"/>
          <p:cNvSpPr txBox="1">
            <a:spLocks/>
          </p:cNvSpPr>
          <p:nvPr/>
        </p:nvSpPr>
        <p:spPr>
          <a:xfrm>
            <a:off x="685631" y="29248342"/>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60" name="Text Placeholder 16"/>
          <p:cNvSpPr txBox="1">
            <a:spLocks/>
          </p:cNvSpPr>
          <p:nvPr/>
        </p:nvSpPr>
        <p:spPr>
          <a:xfrm>
            <a:off x="3148120" y="29248341"/>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1" name="Text Placeholder 16"/>
          <p:cNvSpPr txBox="1">
            <a:spLocks/>
          </p:cNvSpPr>
          <p:nvPr/>
        </p:nvSpPr>
        <p:spPr>
          <a:xfrm>
            <a:off x="5610609" y="2924834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5" name="Text Placeholder 16"/>
          <p:cNvSpPr txBox="1">
            <a:spLocks/>
          </p:cNvSpPr>
          <p:nvPr/>
        </p:nvSpPr>
        <p:spPr>
          <a:xfrm>
            <a:off x="8182009" y="2924834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66" name="Picture 6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054" y="27099025"/>
            <a:ext cx="2057404" cy="2046184"/>
          </a:xfrm>
          <a:prstGeom prst="rect">
            <a:avLst/>
          </a:prstGeom>
        </p:spPr>
      </p:pic>
      <p:pic>
        <p:nvPicPr>
          <p:cNvPr id="67" name="Picture 6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5543" y="27120879"/>
            <a:ext cx="2057404" cy="2046184"/>
          </a:xfrm>
          <a:prstGeom prst="rect">
            <a:avLst/>
          </a:prstGeom>
        </p:spPr>
      </p:pic>
      <p:pic>
        <p:nvPicPr>
          <p:cNvPr id="68" name="Picture 6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82987" y="27120879"/>
            <a:ext cx="2057404" cy="2046184"/>
          </a:xfrm>
          <a:prstGeom prst="rect">
            <a:avLst/>
          </a:prstGeom>
        </p:spPr>
      </p:pic>
      <p:pic>
        <p:nvPicPr>
          <p:cNvPr id="69" name="Picture 6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54387" y="27099025"/>
            <a:ext cx="2057404" cy="2046184"/>
          </a:xfrm>
          <a:prstGeom prst="rect">
            <a:avLst/>
          </a:prstGeom>
        </p:spPr>
      </p:pic>
      <p:pic>
        <p:nvPicPr>
          <p:cNvPr id="70" name="Picture 69"/>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298796" y="27299157"/>
            <a:ext cx="1645920" cy="1645920"/>
          </a:xfrm>
          <a:prstGeom prst="ellipse">
            <a:avLst/>
          </a:prstGeom>
        </p:spPr>
      </p:pic>
      <p:sp>
        <p:nvSpPr>
          <p:cNvPr id="37" name="TextBox 36"/>
          <p:cNvSpPr txBox="1"/>
          <p:nvPr/>
        </p:nvSpPr>
        <p:spPr>
          <a:xfrm rot="20028308">
            <a:off x="1390237" y="27950511"/>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1C57B0"/>
                </a:solidFill>
              </a:rPr>
              <a:t>Project Subtitle </a:t>
            </a:r>
          </a:p>
          <a:p>
            <a:pPr lvl="0" algn="l"/>
            <a:r>
              <a:rPr lang="en-US" dirty="0" smtClean="0">
                <a:solidFill>
                  <a:srgbClr val="1C57B0"/>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36179" y="191290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1C57B0"/>
              </a:buClr>
            </a:pPr>
            <a:r>
              <a:rPr lang="en-US" dirty="0" smtClean="0">
                <a:solidFill>
                  <a:schemeClr val="tx1">
                    <a:lumMod val="75000"/>
                    <a:lumOff val="25000"/>
                  </a:schemeClr>
                </a:solidFill>
              </a:rPr>
              <a:t>Use bullets.</a:t>
            </a:r>
          </a:p>
          <a:p>
            <a:pPr marL="347663" indent="-347663" algn="just">
              <a:buClr>
                <a:srgbClr val="1C57B0"/>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36179" y="5915267"/>
            <a:ext cx="129814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1C57B0"/>
              </a:buClr>
            </a:pPr>
            <a:r>
              <a:rPr lang="en-US" b="1" dirty="0" smtClean="0">
                <a:solidFill>
                  <a:srgbClr val="1C57B0"/>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1C57B0"/>
              </a:buClr>
            </a:pPr>
            <a:r>
              <a:rPr lang="en-US" b="1" dirty="0">
                <a:solidFill>
                  <a:srgbClr val="1C57B0"/>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1C57B0"/>
              </a:buClr>
            </a:pPr>
            <a:r>
              <a:rPr lang="en-US" b="1" dirty="0">
                <a:solidFill>
                  <a:srgbClr val="1C57B0"/>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1C57B0"/>
              </a:buClr>
            </a:pPr>
            <a:r>
              <a:rPr lang="en-US" b="1" dirty="0">
                <a:solidFill>
                  <a:srgbClr val="1C57B0"/>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1C57B0"/>
              </a:buClr>
            </a:pPr>
            <a:r>
              <a:rPr lang="en-US" b="1" dirty="0">
                <a:solidFill>
                  <a:srgbClr val="1C57B0"/>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60"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6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2"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3"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64" name="Picture 6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04743"/>
            <a:ext cx="2057404" cy="2046184"/>
          </a:xfrm>
          <a:prstGeom prst="rect">
            <a:avLst/>
          </a:prstGeom>
        </p:spPr>
      </p:pic>
      <p:pic>
        <p:nvPicPr>
          <p:cNvPr id="65" name="Picture 6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26597"/>
            <a:ext cx="2057404" cy="2046184"/>
          </a:xfrm>
          <a:prstGeom prst="rect">
            <a:avLst/>
          </a:prstGeom>
        </p:spPr>
      </p:pic>
      <p:pic>
        <p:nvPicPr>
          <p:cNvPr id="66" name="Picture 6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26597"/>
            <a:ext cx="2057404" cy="2046184"/>
          </a:xfrm>
          <a:prstGeom prst="rect">
            <a:avLst/>
          </a:prstGeom>
        </p:spPr>
      </p:pic>
      <p:pic>
        <p:nvPicPr>
          <p:cNvPr id="67" name="Picture 6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04743"/>
            <a:ext cx="2057404" cy="2046184"/>
          </a:xfrm>
          <a:prstGeom prst="rect">
            <a:avLst/>
          </a:prstGeom>
        </p:spPr>
      </p:pic>
      <p:pic>
        <p:nvPicPr>
          <p:cNvPr id="68" name="Picture 67"/>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804875"/>
            <a:ext cx="1645920" cy="1645920"/>
          </a:xfrm>
          <a:prstGeom prst="ellipse">
            <a:avLst/>
          </a:prstGeom>
        </p:spPr>
      </p:pic>
      <p:sp>
        <p:nvSpPr>
          <p:cNvPr id="39" name="TextBox 38"/>
          <p:cNvSpPr txBox="1"/>
          <p:nvPr/>
        </p:nvSpPr>
        <p:spPr>
          <a:xfrm rot="20028308">
            <a:off x="14311898" y="3137726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lgn="just">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859</TotalTime>
  <Words>1902</Words>
  <Application>Microsoft Office PowerPoint</Application>
  <PresentationFormat>Custom</PresentationFormat>
  <Paragraphs>172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Childs, Lauren M. (LARC-E3)[DEVELOP]</cp:lastModifiedBy>
  <cp:revision>95</cp:revision>
  <dcterms:created xsi:type="dcterms:W3CDTF">2017-06-02T16:06:25Z</dcterms:created>
  <dcterms:modified xsi:type="dcterms:W3CDTF">2018-09-07T21:14:15Z</dcterms:modified>
</cp:coreProperties>
</file>