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3440" userDrawn="1">
          <p15:clr>
            <a:srgbClr val="A4A3A4"/>
          </p15:clr>
        </p15:guide>
        <p15:guide id="3" pos="5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c Courtright" initials="AC" lastIdx="6" clrIdx="0"/>
  <p:cmAuthor id="1" name="Arya, Vishal (LARC)[DEVELOP]" initials="AV(" lastIdx="14" clrIdx="1">
    <p:extLst/>
  </p:cmAuthor>
  <p:cmAuthor id="2" name="Fenn, Teresa E. (LARC-E3)[SSAI DEVELOP]" initials="FTE(D"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AADB"/>
    <a:srgbClr val="595555"/>
    <a:srgbClr val="E9E9E9"/>
    <a:srgbClr val="CC0000"/>
    <a:srgbClr val="1F4B51"/>
    <a:srgbClr val="4EB1BE"/>
    <a:srgbClr val="398E99"/>
    <a:srgbClr val="2C6D76"/>
    <a:srgbClr val="0070C0"/>
    <a:srgbClr val="6FD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441" autoAdjust="0"/>
    <p:restoredTop sz="98957" autoAdjust="0"/>
  </p:normalViewPr>
  <p:slideViewPr>
    <p:cSldViewPr snapToGrid="0">
      <p:cViewPr>
        <p:scale>
          <a:sx n="30" d="100"/>
          <a:sy n="30" d="100"/>
        </p:scale>
        <p:origin x="2694" y="24"/>
      </p:cViewPr>
      <p:guideLst>
        <p:guide pos="5400"/>
        <p:guide orient="horz" pos="13440"/>
        <p:guide pos="5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cdc.noaa\shares\INTERNS\NCEI_NASA_DEVELOP\2016\2016SummerTerm\PacWRII\Verification_2015\PERSIANN_GPM_VALIDATION_COMPARIS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95555"/>
                </a:solidFill>
                <a:latin typeface="+mn-lt"/>
              </a:defRPr>
            </a:pPr>
            <a:r>
              <a:rPr lang="en-US" dirty="0">
                <a:solidFill>
                  <a:srgbClr val="595555"/>
                </a:solidFill>
                <a:latin typeface="+mn-lt"/>
              </a:rPr>
              <a:t>Accumulated Precipitation - Majuro </a:t>
            </a:r>
            <a:r>
              <a:rPr lang="en-US" sz="1800" b="1" i="0" u="none" strike="noStrike" baseline="0" dirty="0">
                <a:solidFill>
                  <a:srgbClr val="595555"/>
                </a:solidFill>
                <a:effectLst/>
                <a:latin typeface="+mn-lt"/>
              </a:rPr>
              <a:t>(2016)</a:t>
            </a:r>
            <a:endParaRPr lang="en-US" dirty="0">
              <a:solidFill>
                <a:srgbClr val="595555"/>
              </a:solidFill>
              <a:latin typeface="+mn-lt"/>
            </a:endParaRPr>
          </a:p>
        </c:rich>
      </c:tx>
      <c:layout>
        <c:manualLayout>
          <c:xMode val="edge"/>
          <c:yMode val="edge"/>
          <c:x val="0.12650220941414858"/>
          <c:y val="1.6792032904318153E-2"/>
        </c:manualLayout>
      </c:layout>
      <c:overlay val="0"/>
    </c:title>
    <c:autoTitleDeleted val="0"/>
    <c:plotArea>
      <c:layout>
        <c:manualLayout>
          <c:layoutTarget val="inner"/>
          <c:xMode val="edge"/>
          <c:yMode val="edge"/>
          <c:x val="9.0115756798936644E-2"/>
          <c:y val="9.3573212504411279E-2"/>
          <c:w val="0.8638480208788577"/>
          <c:h val="0.71936054941489125"/>
        </c:manualLayout>
      </c:layout>
      <c:areaChart>
        <c:grouping val="standard"/>
        <c:varyColors val="0"/>
        <c:ser>
          <c:idx val="3"/>
          <c:order val="0"/>
          <c:tx>
            <c:strRef>
              <c:f>[1]Majuro!$B$1</c:f>
              <c:strCache>
                <c:ptCount val="1"/>
                <c:pt idx="0">
                  <c:v>2016 Accumulation</c:v>
                </c:pt>
              </c:strCache>
            </c:strRef>
          </c:tx>
          <c:spPr>
            <a:solidFill>
              <a:srgbClr val="00B050">
                <a:alpha val="21000"/>
              </a:srgbClr>
            </a:solidFill>
            <a:ln w="25400">
              <a:solidFill>
                <a:srgbClr val="00B050"/>
              </a:solidFill>
            </a:ln>
          </c:spPr>
          <c:cat>
            <c:strRef>
              <c:f>[1]Majuro!$A$2:$A$183</c:f>
              <c:strCache>
                <c:ptCount val="182"/>
                <c:pt idx="0">
                  <c:v>Jan01</c:v>
                </c:pt>
                <c:pt idx="1">
                  <c:v>Jan02</c:v>
                </c:pt>
                <c:pt idx="2">
                  <c:v>Jan03</c:v>
                </c:pt>
                <c:pt idx="3">
                  <c:v>Jan04</c:v>
                </c:pt>
                <c:pt idx="4">
                  <c:v>Jan05</c:v>
                </c:pt>
                <c:pt idx="5">
                  <c:v>Jan06</c:v>
                </c:pt>
                <c:pt idx="6">
                  <c:v>Jan07</c:v>
                </c:pt>
                <c:pt idx="7">
                  <c:v>Jan08</c:v>
                </c:pt>
                <c:pt idx="8">
                  <c:v>Jan09</c:v>
                </c:pt>
                <c:pt idx="9">
                  <c:v>Jan10</c:v>
                </c:pt>
                <c:pt idx="10">
                  <c:v>Jan11</c:v>
                </c:pt>
                <c:pt idx="11">
                  <c:v>Jan12</c:v>
                </c:pt>
                <c:pt idx="12">
                  <c:v>Jan13</c:v>
                </c:pt>
                <c:pt idx="13">
                  <c:v>Jan14</c:v>
                </c:pt>
                <c:pt idx="14">
                  <c:v>Jan15</c:v>
                </c:pt>
                <c:pt idx="15">
                  <c:v>Jan16</c:v>
                </c:pt>
                <c:pt idx="16">
                  <c:v>Jan17</c:v>
                </c:pt>
                <c:pt idx="17">
                  <c:v>Jan18</c:v>
                </c:pt>
                <c:pt idx="18">
                  <c:v>Jan19</c:v>
                </c:pt>
                <c:pt idx="19">
                  <c:v>Jan20</c:v>
                </c:pt>
                <c:pt idx="20">
                  <c:v>Jan21</c:v>
                </c:pt>
                <c:pt idx="21">
                  <c:v>Jan22</c:v>
                </c:pt>
                <c:pt idx="22">
                  <c:v>Jan23</c:v>
                </c:pt>
                <c:pt idx="23">
                  <c:v>Jan24</c:v>
                </c:pt>
                <c:pt idx="24">
                  <c:v>Jan25</c:v>
                </c:pt>
                <c:pt idx="25">
                  <c:v>Jan26</c:v>
                </c:pt>
                <c:pt idx="26">
                  <c:v>Jan27</c:v>
                </c:pt>
                <c:pt idx="27">
                  <c:v>Jan28</c:v>
                </c:pt>
                <c:pt idx="28">
                  <c:v>Jan29</c:v>
                </c:pt>
                <c:pt idx="29">
                  <c:v>Jan30</c:v>
                </c:pt>
                <c:pt idx="30">
                  <c:v>Jan31</c:v>
                </c:pt>
                <c:pt idx="31">
                  <c:v>Feb01</c:v>
                </c:pt>
                <c:pt idx="32">
                  <c:v>Feb02</c:v>
                </c:pt>
                <c:pt idx="33">
                  <c:v>Feb03</c:v>
                </c:pt>
                <c:pt idx="34">
                  <c:v>Feb04</c:v>
                </c:pt>
                <c:pt idx="35">
                  <c:v>Feb05</c:v>
                </c:pt>
                <c:pt idx="36">
                  <c:v>Feb06</c:v>
                </c:pt>
                <c:pt idx="37">
                  <c:v>Feb07</c:v>
                </c:pt>
                <c:pt idx="38">
                  <c:v>Feb08</c:v>
                </c:pt>
                <c:pt idx="39">
                  <c:v>Feb09</c:v>
                </c:pt>
                <c:pt idx="40">
                  <c:v>Feb10</c:v>
                </c:pt>
                <c:pt idx="41">
                  <c:v>Feb11</c:v>
                </c:pt>
                <c:pt idx="42">
                  <c:v>Feb12</c:v>
                </c:pt>
                <c:pt idx="43">
                  <c:v>Feb13</c:v>
                </c:pt>
                <c:pt idx="44">
                  <c:v>Feb14</c:v>
                </c:pt>
                <c:pt idx="45">
                  <c:v>Feb15</c:v>
                </c:pt>
                <c:pt idx="46">
                  <c:v>Feb16</c:v>
                </c:pt>
                <c:pt idx="47">
                  <c:v>Feb17</c:v>
                </c:pt>
                <c:pt idx="48">
                  <c:v>Feb18</c:v>
                </c:pt>
                <c:pt idx="49">
                  <c:v>Feb19</c:v>
                </c:pt>
                <c:pt idx="50">
                  <c:v>Feb20</c:v>
                </c:pt>
                <c:pt idx="51">
                  <c:v>Feb21</c:v>
                </c:pt>
                <c:pt idx="52">
                  <c:v>Feb22</c:v>
                </c:pt>
                <c:pt idx="53">
                  <c:v>Feb23</c:v>
                </c:pt>
                <c:pt idx="54">
                  <c:v>Feb24</c:v>
                </c:pt>
                <c:pt idx="55">
                  <c:v>Feb25</c:v>
                </c:pt>
                <c:pt idx="56">
                  <c:v>Feb26</c:v>
                </c:pt>
                <c:pt idx="57">
                  <c:v>Feb27</c:v>
                </c:pt>
                <c:pt idx="58">
                  <c:v>Feb28</c:v>
                </c:pt>
                <c:pt idx="59">
                  <c:v>Feb29</c:v>
                </c:pt>
                <c:pt idx="60">
                  <c:v>Mar01</c:v>
                </c:pt>
                <c:pt idx="61">
                  <c:v>Mar02</c:v>
                </c:pt>
                <c:pt idx="62">
                  <c:v>Mar03</c:v>
                </c:pt>
                <c:pt idx="63">
                  <c:v>Mar04</c:v>
                </c:pt>
                <c:pt idx="64">
                  <c:v>Mar05</c:v>
                </c:pt>
                <c:pt idx="65">
                  <c:v>Mar06</c:v>
                </c:pt>
                <c:pt idx="66">
                  <c:v>Mar07</c:v>
                </c:pt>
                <c:pt idx="67">
                  <c:v>Mar08</c:v>
                </c:pt>
                <c:pt idx="68">
                  <c:v>Mar09</c:v>
                </c:pt>
                <c:pt idx="69">
                  <c:v>Mar10</c:v>
                </c:pt>
                <c:pt idx="70">
                  <c:v>Mar11</c:v>
                </c:pt>
                <c:pt idx="71">
                  <c:v>Mar12</c:v>
                </c:pt>
                <c:pt idx="72">
                  <c:v>Mar13</c:v>
                </c:pt>
                <c:pt idx="73">
                  <c:v>Mar14</c:v>
                </c:pt>
                <c:pt idx="74">
                  <c:v>Mar15</c:v>
                </c:pt>
                <c:pt idx="75">
                  <c:v>Mar16</c:v>
                </c:pt>
                <c:pt idx="76">
                  <c:v>Mar17</c:v>
                </c:pt>
                <c:pt idx="77">
                  <c:v>Mar18</c:v>
                </c:pt>
                <c:pt idx="78">
                  <c:v>Mar19</c:v>
                </c:pt>
                <c:pt idx="79">
                  <c:v>Mar20</c:v>
                </c:pt>
                <c:pt idx="80">
                  <c:v>Mar21</c:v>
                </c:pt>
                <c:pt idx="81">
                  <c:v>Mar22</c:v>
                </c:pt>
                <c:pt idx="82">
                  <c:v>Mar23</c:v>
                </c:pt>
                <c:pt idx="83">
                  <c:v>Mar24</c:v>
                </c:pt>
                <c:pt idx="84">
                  <c:v>Mar25</c:v>
                </c:pt>
                <c:pt idx="85">
                  <c:v>Mar26</c:v>
                </c:pt>
                <c:pt idx="86">
                  <c:v>Mar27</c:v>
                </c:pt>
                <c:pt idx="87">
                  <c:v>Mar28</c:v>
                </c:pt>
                <c:pt idx="88">
                  <c:v>Mar29</c:v>
                </c:pt>
                <c:pt idx="89">
                  <c:v>Mar30</c:v>
                </c:pt>
                <c:pt idx="90">
                  <c:v>Mar31</c:v>
                </c:pt>
                <c:pt idx="91">
                  <c:v>Apr01</c:v>
                </c:pt>
                <c:pt idx="92">
                  <c:v>Apr02</c:v>
                </c:pt>
                <c:pt idx="93">
                  <c:v>Apr03</c:v>
                </c:pt>
                <c:pt idx="94">
                  <c:v>Apr04</c:v>
                </c:pt>
                <c:pt idx="95">
                  <c:v>Apr05</c:v>
                </c:pt>
                <c:pt idx="96">
                  <c:v>Apr06</c:v>
                </c:pt>
                <c:pt idx="97">
                  <c:v>Apr07</c:v>
                </c:pt>
                <c:pt idx="98">
                  <c:v>Apr08</c:v>
                </c:pt>
                <c:pt idx="99">
                  <c:v>Apr09</c:v>
                </c:pt>
                <c:pt idx="100">
                  <c:v>Apr10</c:v>
                </c:pt>
                <c:pt idx="101">
                  <c:v>Apr11</c:v>
                </c:pt>
                <c:pt idx="102">
                  <c:v>Apr12</c:v>
                </c:pt>
                <c:pt idx="103">
                  <c:v>Apr13</c:v>
                </c:pt>
                <c:pt idx="104">
                  <c:v>Apr14</c:v>
                </c:pt>
                <c:pt idx="105">
                  <c:v>Apr15</c:v>
                </c:pt>
                <c:pt idx="106">
                  <c:v>Apr16</c:v>
                </c:pt>
                <c:pt idx="107">
                  <c:v>Apr17</c:v>
                </c:pt>
                <c:pt idx="108">
                  <c:v>Apr18</c:v>
                </c:pt>
                <c:pt idx="109">
                  <c:v>Apr19</c:v>
                </c:pt>
                <c:pt idx="110">
                  <c:v>Apr20</c:v>
                </c:pt>
                <c:pt idx="111">
                  <c:v>Apr21</c:v>
                </c:pt>
                <c:pt idx="112">
                  <c:v>Apr22</c:v>
                </c:pt>
                <c:pt idx="113">
                  <c:v>Apr23</c:v>
                </c:pt>
                <c:pt idx="114">
                  <c:v>Apr24</c:v>
                </c:pt>
                <c:pt idx="115">
                  <c:v>Apr25</c:v>
                </c:pt>
                <c:pt idx="116">
                  <c:v>Apr26</c:v>
                </c:pt>
                <c:pt idx="117">
                  <c:v>Apr27</c:v>
                </c:pt>
                <c:pt idx="118">
                  <c:v>Apr28</c:v>
                </c:pt>
                <c:pt idx="119">
                  <c:v>Apr29</c:v>
                </c:pt>
                <c:pt idx="120">
                  <c:v>Apr30</c:v>
                </c:pt>
                <c:pt idx="121">
                  <c:v>May01</c:v>
                </c:pt>
                <c:pt idx="122">
                  <c:v>May02</c:v>
                </c:pt>
                <c:pt idx="123">
                  <c:v>May03</c:v>
                </c:pt>
                <c:pt idx="124">
                  <c:v>May04</c:v>
                </c:pt>
                <c:pt idx="125">
                  <c:v>May05</c:v>
                </c:pt>
                <c:pt idx="126">
                  <c:v>May06</c:v>
                </c:pt>
                <c:pt idx="127">
                  <c:v>May07</c:v>
                </c:pt>
                <c:pt idx="128">
                  <c:v>May08</c:v>
                </c:pt>
                <c:pt idx="129">
                  <c:v>May09</c:v>
                </c:pt>
                <c:pt idx="130">
                  <c:v>May10</c:v>
                </c:pt>
                <c:pt idx="131">
                  <c:v>May11</c:v>
                </c:pt>
                <c:pt idx="132">
                  <c:v>May12</c:v>
                </c:pt>
                <c:pt idx="133">
                  <c:v>May13</c:v>
                </c:pt>
                <c:pt idx="134">
                  <c:v>May14</c:v>
                </c:pt>
                <c:pt idx="135">
                  <c:v>May15</c:v>
                </c:pt>
                <c:pt idx="136">
                  <c:v>May16</c:v>
                </c:pt>
                <c:pt idx="137">
                  <c:v>May17</c:v>
                </c:pt>
                <c:pt idx="138">
                  <c:v>May18</c:v>
                </c:pt>
                <c:pt idx="139">
                  <c:v>May19</c:v>
                </c:pt>
                <c:pt idx="140">
                  <c:v>May20</c:v>
                </c:pt>
                <c:pt idx="141">
                  <c:v>May21</c:v>
                </c:pt>
                <c:pt idx="142">
                  <c:v>May22</c:v>
                </c:pt>
                <c:pt idx="143">
                  <c:v>May23</c:v>
                </c:pt>
                <c:pt idx="144">
                  <c:v>May24</c:v>
                </c:pt>
                <c:pt idx="145">
                  <c:v>May25</c:v>
                </c:pt>
                <c:pt idx="146">
                  <c:v>May26</c:v>
                </c:pt>
                <c:pt idx="147">
                  <c:v>May27</c:v>
                </c:pt>
                <c:pt idx="148">
                  <c:v>May28</c:v>
                </c:pt>
                <c:pt idx="149">
                  <c:v>May29</c:v>
                </c:pt>
                <c:pt idx="150">
                  <c:v>May30</c:v>
                </c:pt>
                <c:pt idx="151">
                  <c:v>May31</c:v>
                </c:pt>
                <c:pt idx="152">
                  <c:v>Jun01</c:v>
                </c:pt>
                <c:pt idx="153">
                  <c:v>Jun02</c:v>
                </c:pt>
                <c:pt idx="154">
                  <c:v>Jun03</c:v>
                </c:pt>
                <c:pt idx="155">
                  <c:v>Jun04</c:v>
                </c:pt>
                <c:pt idx="156">
                  <c:v>Jun05</c:v>
                </c:pt>
                <c:pt idx="157">
                  <c:v>Jun06</c:v>
                </c:pt>
                <c:pt idx="158">
                  <c:v>Jun07</c:v>
                </c:pt>
                <c:pt idx="159">
                  <c:v>Jun08</c:v>
                </c:pt>
                <c:pt idx="160">
                  <c:v>Jun09</c:v>
                </c:pt>
                <c:pt idx="161">
                  <c:v>Jun10</c:v>
                </c:pt>
                <c:pt idx="162">
                  <c:v>Jun11</c:v>
                </c:pt>
                <c:pt idx="163">
                  <c:v>Jun12</c:v>
                </c:pt>
                <c:pt idx="164">
                  <c:v>Jun13</c:v>
                </c:pt>
                <c:pt idx="165">
                  <c:v>Jun14</c:v>
                </c:pt>
                <c:pt idx="166">
                  <c:v>Jun15</c:v>
                </c:pt>
                <c:pt idx="167">
                  <c:v>Jun16</c:v>
                </c:pt>
                <c:pt idx="168">
                  <c:v>Jun17</c:v>
                </c:pt>
                <c:pt idx="169">
                  <c:v>Jun18</c:v>
                </c:pt>
                <c:pt idx="170">
                  <c:v>Jun19</c:v>
                </c:pt>
                <c:pt idx="171">
                  <c:v>Jun20</c:v>
                </c:pt>
                <c:pt idx="172">
                  <c:v>Jun21</c:v>
                </c:pt>
                <c:pt idx="173">
                  <c:v>Jun22</c:v>
                </c:pt>
                <c:pt idx="174">
                  <c:v>Jun23</c:v>
                </c:pt>
                <c:pt idx="175">
                  <c:v>Jun24</c:v>
                </c:pt>
                <c:pt idx="176">
                  <c:v>Jun25</c:v>
                </c:pt>
                <c:pt idx="177">
                  <c:v>Jun26</c:v>
                </c:pt>
                <c:pt idx="178">
                  <c:v>Jun27</c:v>
                </c:pt>
                <c:pt idx="179">
                  <c:v>Jun28</c:v>
                </c:pt>
                <c:pt idx="180">
                  <c:v>Jun29</c:v>
                </c:pt>
                <c:pt idx="181">
                  <c:v>Jun30</c:v>
                </c:pt>
              </c:strCache>
            </c:strRef>
          </c:cat>
          <c:val>
            <c:numRef>
              <c:f>[1]Majuro!$B$2:$B$183</c:f>
              <c:numCache>
                <c:formatCode>0.00</c:formatCode>
                <c:ptCount val="182"/>
                <c:pt idx="0">
                  <c:v>0.6</c:v>
                </c:pt>
                <c:pt idx="1">
                  <c:v>0.6</c:v>
                </c:pt>
                <c:pt idx="2">
                  <c:v>0.7</c:v>
                </c:pt>
                <c:pt idx="3">
                  <c:v>0.7</c:v>
                </c:pt>
                <c:pt idx="4">
                  <c:v>0.7</c:v>
                </c:pt>
                <c:pt idx="5">
                  <c:v>2.6</c:v>
                </c:pt>
                <c:pt idx="6">
                  <c:v>8.6999999999999993</c:v>
                </c:pt>
                <c:pt idx="7">
                  <c:v>9.6</c:v>
                </c:pt>
                <c:pt idx="8">
                  <c:v>13.4</c:v>
                </c:pt>
                <c:pt idx="9">
                  <c:v>13.6</c:v>
                </c:pt>
                <c:pt idx="10">
                  <c:v>13.6</c:v>
                </c:pt>
                <c:pt idx="11">
                  <c:v>13.6</c:v>
                </c:pt>
                <c:pt idx="12">
                  <c:v>13.6</c:v>
                </c:pt>
                <c:pt idx="13">
                  <c:v>13.6</c:v>
                </c:pt>
                <c:pt idx="14">
                  <c:v>13.6</c:v>
                </c:pt>
                <c:pt idx="15">
                  <c:v>13.6</c:v>
                </c:pt>
                <c:pt idx="16">
                  <c:v>13.6</c:v>
                </c:pt>
                <c:pt idx="17">
                  <c:v>13.6</c:v>
                </c:pt>
                <c:pt idx="18">
                  <c:v>13.6</c:v>
                </c:pt>
                <c:pt idx="19">
                  <c:v>13.6</c:v>
                </c:pt>
                <c:pt idx="20">
                  <c:v>13.6</c:v>
                </c:pt>
                <c:pt idx="21">
                  <c:v>13.6</c:v>
                </c:pt>
                <c:pt idx="22">
                  <c:v>13.6</c:v>
                </c:pt>
                <c:pt idx="23">
                  <c:v>13.6</c:v>
                </c:pt>
                <c:pt idx="24">
                  <c:v>15.5</c:v>
                </c:pt>
                <c:pt idx="25">
                  <c:v>15.5</c:v>
                </c:pt>
                <c:pt idx="26">
                  <c:v>15.5</c:v>
                </c:pt>
                <c:pt idx="27">
                  <c:v>15.5</c:v>
                </c:pt>
                <c:pt idx="28">
                  <c:v>15.5</c:v>
                </c:pt>
                <c:pt idx="29">
                  <c:v>15.5</c:v>
                </c:pt>
                <c:pt idx="30">
                  <c:v>15.5</c:v>
                </c:pt>
                <c:pt idx="31">
                  <c:v>15.5</c:v>
                </c:pt>
                <c:pt idx="32">
                  <c:v>15.5</c:v>
                </c:pt>
                <c:pt idx="33">
                  <c:v>15.5</c:v>
                </c:pt>
                <c:pt idx="34">
                  <c:v>18.2</c:v>
                </c:pt>
                <c:pt idx="35">
                  <c:v>18.2</c:v>
                </c:pt>
                <c:pt idx="36">
                  <c:v>18.2</c:v>
                </c:pt>
                <c:pt idx="37">
                  <c:v>19.600000000000001</c:v>
                </c:pt>
                <c:pt idx="38">
                  <c:v>19.600000000000001</c:v>
                </c:pt>
                <c:pt idx="39">
                  <c:v>23.2</c:v>
                </c:pt>
                <c:pt idx="40">
                  <c:v>34.6</c:v>
                </c:pt>
                <c:pt idx="41">
                  <c:v>34.6</c:v>
                </c:pt>
                <c:pt idx="42">
                  <c:v>34.6</c:v>
                </c:pt>
                <c:pt idx="43">
                  <c:v>35.6</c:v>
                </c:pt>
                <c:pt idx="44">
                  <c:v>49.9</c:v>
                </c:pt>
                <c:pt idx="45">
                  <c:v>49.9</c:v>
                </c:pt>
                <c:pt idx="46">
                  <c:v>49.9</c:v>
                </c:pt>
                <c:pt idx="47">
                  <c:v>50</c:v>
                </c:pt>
                <c:pt idx="48">
                  <c:v>50</c:v>
                </c:pt>
                <c:pt idx="49">
                  <c:v>50</c:v>
                </c:pt>
                <c:pt idx="50">
                  <c:v>50</c:v>
                </c:pt>
                <c:pt idx="51">
                  <c:v>50</c:v>
                </c:pt>
                <c:pt idx="52">
                  <c:v>50</c:v>
                </c:pt>
                <c:pt idx="53">
                  <c:v>50</c:v>
                </c:pt>
                <c:pt idx="54">
                  <c:v>50</c:v>
                </c:pt>
                <c:pt idx="55">
                  <c:v>56.8</c:v>
                </c:pt>
                <c:pt idx="56">
                  <c:v>61.4</c:v>
                </c:pt>
                <c:pt idx="57">
                  <c:v>61.4</c:v>
                </c:pt>
                <c:pt idx="58">
                  <c:v>61.4</c:v>
                </c:pt>
                <c:pt idx="59">
                  <c:v>64.3</c:v>
                </c:pt>
                <c:pt idx="60">
                  <c:v>64.3</c:v>
                </c:pt>
                <c:pt idx="61">
                  <c:v>64.3</c:v>
                </c:pt>
                <c:pt idx="62">
                  <c:v>64.3</c:v>
                </c:pt>
                <c:pt idx="63">
                  <c:v>64.3</c:v>
                </c:pt>
                <c:pt idx="64">
                  <c:v>64.3</c:v>
                </c:pt>
                <c:pt idx="65">
                  <c:v>64.3</c:v>
                </c:pt>
                <c:pt idx="66">
                  <c:v>64.3</c:v>
                </c:pt>
                <c:pt idx="67">
                  <c:v>64.3</c:v>
                </c:pt>
                <c:pt idx="68">
                  <c:v>64.3</c:v>
                </c:pt>
                <c:pt idx="69">
                  <c:v>64.3</c:v>
                </c:pt>
                <c:pt idx="70">
                  <c:v>64.3</c:v>
                </c:pt>
                <c:pt idx="71">
                  <c:v>64.3</c:v>
                </c:pt>
                <c:pt idx="72">
                  <c:v>64.3</c:v>
                </c:pt>
                <c:pt idx="73">
                  <c:v>64.3</c:v>
                </c:pt>
                <c:pt idx="74">
                  <c:v>64.3</c:v>
                </c:pt>
                <c:pt idx="75">
                  <c:v>64.3</c:v>
                </c:pt>
                <c:pt idx="76">
                  <c:v>64.3</c:v>
                </c:pt>
                <c:pt idx="77">
                  <c:v>64.3</c:v>
                </c:pt>
                <c:pt idx="78">
                  <c:v>64.3</c:v>
                </c:pt>
                <c:pt idx="79">
                  <c:v>64.3</c:v>
                </c:pt>
                <c:pt idx="80">
                  <c:v>64.3</c:v>
                </c:pt>
                <c:pt idx="81">
                  <c:v>64.3</c:v>
                </c:pt>
                <c:pt idx="82">
                  <c:v>64.3</c:v>
                </c:pt>
                <c:pt idx="83">
                  <c:v>64.3</c:v>
                </c:pt>
                <c:pt idx="84">
                  <c:v>64.3</c:v>
                </c:pt>
                <c:pt idx="85">
                  <c:v>64.3</c:v>
                </c:pt>
                <c:pt idx="86">
                  <c:v>64.3</c:v>
                </c:pt>
                <c:pt idx="87">
                  <c:v>64.3</c:v>
                </c:pt>
                <c:pt idx="88">
                  <c:v>64.5</c:v>
                </c:pt>
                <c:pt idx="89">
                  <c:v>66</c:v>
                </c:pt>
                <c:pt idx="90">
                  <c:v>67.099999999999994</c:v>
                </c:pt>
                <c:pt idx="91">
                  <c:v>68</c:v>
                </c:pt>
                <c:pt idx="92">
                  <c:v>68</c:v>
                </c:pt>
                <c:pt idx="93">
                  <c:v>68.5</c:v>
                </c:pt>
                <c:pt idx="94">
                  <c:v>68.5</c:v>
                </c:pt>
                <c:pt idx="95">
                  <c:v>68.5</c:v>
                </c:pt>
                <c:pt idx="96">
                  <c:v>71</c:v>
                </c:pt>
                <c:pt idx="97">
                  <c:v>71</c:v>
                </c:pt>
                <c:pt idx="98">
                  <c:v>71</c:v>
                </c:pt>
                <c:pt idx="99">
                  <c:v>71</c:v>
                </c:pt>
                <c:pt idx="100">
                  <c:v>72.3</c:v>
                </c:pt>
                <c:pt idx="101">
                  <c:v>86.3</c:v>
                </c:pt>
                <c:pt idx="102">
                  <c:v>86.3</c:v>
                </c:pt>
                <c:pt idx="103">
                  <c:v>86.3</c:v>
                </c:pt>
                <c:pt idx="104">
                  <c:v>86.3</c:v>
                </c:pt>
                <c:pt idx="105">
                  <c:v>86.3</c:v>
                </c:pt>
                <c:pt idx="106">
                  <c:v>86.3</c:v>
                </c:pt>
                <c:pt idx="107">
                  <c:v>86.3</c:v>
                </c:pt>
                <c:pt idx="108">
                  <c:v>86.3</c:v>
                </c:pt>
                <c:pt idx="109">
                  <c:v>86.3</c:v>
                </c:pt>
                <c:pt idx="110">
                  <c:v>86.3</c:v>
                </c:pt>
                <c:pt idx="111">
                  <c:v>86.3</c:v>
                </c:pt>
                <c:pt idx="112">
                  <c:v>86.3</c:v>
                </c:pt>
                <c:pt idx="113">
                  <c:v>86.3</c:v>
                </c:pt>
                <c:pt idx="114">
                  <c:v>86.3</c:v>
                </c:pt>
                <c:pt idx="115">
                  <c:v>87</c:v>
                </c:pt>
                <c:pt idx="116">
                  <c:v>88.4</c:v>
                </c:pt>
                <c:pt idx="117">
                  <c:v>95.2</c:v>
                </c:pt>
                <c:pt idx="118">
                  <c:v>95.2</c:v>
                </c:pt>
                <c:pt idx="119">
                  <c:v>95.2</c:v>
                </c:pt>
                <c:pt idx="120">
                  <c:v>95.2</c:v>
                </c:pt>
                <c:pt idx="121">
                  <c:v>95.2</c:v>
                </c:pt>
                <c:pt idx="122">
                  <c:v>95.2</c:v>
                </c:pt>
                <c:pt idx="123">
                  <c:v>111.9</c:v>
                </c:pt>
                <c:pt idx="124">
                  <c:v>124</c:v>
                </c:pt>
                <c:pt idx="125">
                  <c:v>134.6</c:v>
                </c:pt>
                <c:pt idx="126">
                  <c:v>134.6</c:v>
                </c:pt>
                <c:pt idx="127">
                  <c:v>134.6</c:v>
                </c:pt>
                <c:pt idx="128">
                  <c:v>134.6</c:v>
                </c:pt>
                <c:pt idx="129">
                  <c:v>150.6</c:v>
                </c:pt>
                <c:pt idx="130">
                  <c:v>155.30000000000001</c:v>
                </c:pt>
                <c:pt idx="131">
                  <c:v>156.69999999999999</c:v>
                </c:pt>
                <c:pt idx="132">
                  <c:v>161.1</c:v>
                </c:pt>
                <c:pt idx="133">
                  <c:v>205.3</c:v>
                </c:pt>
                <c:pt idx="134">
                  <c:v>207.8</c:v>
                </c:pt>
                <c:pt idx="135">
                  <c:v>208.5</c:v>
                </c:pt>
                <c:pt idx="136">
                  <c:v>210.9</c:v>
                </c:pt>
                <c:pt idx="137">
                  <c:v>213</c:v>
                </c:pt>
                <c:pt idx="138">
                  <c:v>213</c:v>
                </c:pt>
                <c:pt idx="139">
                  <c:v>213.2</c:v>
                </c:pt>
                <c:pt idx="140">
                  <c:v>214.3</c:v>
                </c:pt>
                <c:pt idx="141">
                  <c:v>214.3</c:v>
                </c:pt>
                <c:pt idx="142">
                  <c:v>214.3</c:v>
                </c:pt>
                <c:pt idx="143">
                  <c:v>214.3</c:v>
                </c:pt>
                <c:pt idx="144">
                  <c:v>214.3</c:v>
                </c:pt>
                <c:pt idx="145">
                  <c:v>214.3</c:v>
                </c:pt>
                <c:pt idx="146">
                  <c:v>214.3</c:v>
                </c:pt>
                <c:pt idx="147">
                  <c:v>216.1</c:v>
                </c:pt>
                <c:pt idx="148">
                  <c:v>217.2</c:v>
                </c:pt>
                <c:pt idx="149">
                  <c:v>219.5</c:v>
                </c:pt>
                <c:pt idx="150">
                  <c:v>219.5</c:v>
                </c:pt>
                <c:pt idx="151">
                  <c:v>230</c:v>
                </c:pt>
                <c:pt idx="152">
                  <c:v>233.2</c:v>
                </c:pt>
                <c:pt idx="153">
                  <c:v>238.6</c:v>
                </c:pt>
                <c:pt idx="154">
                  <c:v>276.8</c:v>
                </c:pt>
                <c:pt idx="155">
                  <c:v>297.3</c:v>
                </c:pt>
                <c:pt idx="156">
                  <c:v>298.2</c:v>
                </c:pt>
                <c:pt idx="157">
                  <c:v>298.2</c:v>
                </c:pt>
                <c:pt idx="158">
                  <c:v>298.2</c:v>
                </c:pt>
                <c:pt idx="159">
                  <c:v>298.2</c:v>
                </c:pt>
                <c:pt idx="160">
                  <c:v>298.2</c:v>
                </c:pt>
                <c:pt idx="161">
                  <c:v>298.2</c:v>
                </c:pt>
                <c:pt idx="162">
                  <c:v>298.39999999999998</c:v>
                </c:pt>
                <c:pt idx="163">
                  <c:v>298.39999999999998</c:v>
                </c:pt>
                <c:pt idx="164">
                  <c:v>298.39999999999998</c:v>
                </c:pt>
                <c:pt idx="165">
                  <c:v>298.39999999999998</c:v>
                </c:pt>
                <c:pt idx="166">
                  <c:v>298.39999999999998</c:v>
                </c:pt>
                <c:pt idx="167">
                  <c:v>298.39999999999998</c:v>
                </c:pt>
                <c:pt idx="168">
                  <c:v>314.89999999999998</c:v>
                </c:pt>
                <c:pt idx="169">
                  <c:v>327.5</c:v>
                </c:pt>
                <c:pt idx="170">
                  <c:v>333.4</c:v>
                </c:pt>
                <c:pt idx="171">
                  <c:v>333.4</c:v>
                </c:pt>
                <c:pt idx="172">
                  <c:v>335.8</c:v>
                </c:pt>
                <c:pt idx="173">
                  <c:v>335.8</c:v>
                </c:pt>
                <c:pt idx="174">
                  <c:v>335.8</c:v>
                </c:pt>
                <c:pt idx="175">
                  <c:v>336.8</c:v>
                </c:pt>
                <c:pt idx="176">
                  <c:v>336.8</c:v>
                </c:pt>
                <c:pt idx="177">
                  <c:v>337.1</c:v>
                </c:pt>
                <c:pt idx="178">
                  <c:v>353.8</c:v>
                </c:pt>
                <c:pt idx="179">
                  <c:v>353.8</c:v>
                </c:pt>
                <c:pt idx="180">
                  <c:v>353.8</c:v>
                </c:pt>
                <c:pt idx="181">
                  <c:v>358.7</c:v>
                </c:pt>
              </c:numCache>
            </c:numRef>
          </c:val>
        </c:ser>
        <c:dLbls>
          <c:showLegendKey val="0"/>
          <c:showVal val="0"/>
          <c:showCatName val="0"/>
          <c:showSerName val="0"/>
          <c:showPercent val="0"/>
          <c:showBubbleSize val="0"/>
        </c:dLbls>
        <c:axId val="200884120"/>
        <c:axId val="200884904"/>
      </c:areaChart>
      <c:lineChart>
        <c:grouping val="standard"/>
        <c:varyColors val="0"/>
        <c:ser>
          <c:idx val="2"/>
          <c:order val="1"/>
          <c:tx>
            <c:strRef>
              <c:f>[1]Majuro!$D$1</c:f>
              <c:strCache>
                <c:ptCount val="1"/>
                <c:pt idx="0">
                  <c:v>30-Year Normal</c:v>
                </c:pt>
              </c:strCache>
            </c:strRef>
          </c:tx>
          <c:spPr>
            <a:ln>
              <a:solidFill>
                <a:sysClr val="windowText" lastClr="000000"/>
              </a:solidFill>
            </a:ln>
          </c:spPr>
          <c:marker>
            <c:symbol val="none"/>
          </c:marker>
          <c:cat>
            <c:strRef>
              <c:f>[1]Majuro!$A$2:$A$183</c:f>
              <c:strCache>
                <c:ptCount val="182"/>
                <c:pt idx="0">
                  <c:v>Jan01</c:v>
                </c:pt>
                <c:pt idx="1">
                  <c:v>Jan02</c:v>
                </c:pt>
                <c:pt idx="2">
                  <c:v>Jan03</c:v>
                </c:pt>
                <c:pt idx="3">
                  <c:v>Jan04</c:v>
                </c:pt>
                <c:pt idx="4">
                  <c:v>Jan05</c:v>
                </c:pt>
                <c:pt idx="5">
                  <c:v>Jan06</c:v>
                </c:pt>
                <c:pt idx="6">
                  <c:v>Jan07</c:v>
                </c:pt>
                <c:pt idx="7">
                  <c:v>Jan08</c:v>
                </c:pt>
                <c:pt idx="8">
                  <c:v>Jan09</c:v>
                </c:pt>
                <c:pt idx="9">
                  <c:v>Jan10</c:v>
                </c:pt>
                <c:pt idx="10">
                  <c:v>Jan11</c:v>
                </c:pt>
                <c:pt idx="11">
                  <c:v>Jan12</c:v>
                </c:pt>
                <c:pt idx="12">
                  <c:v>Jan13</c:v>
                </c:pt>
                <c:pt idx="13">
                  <c:v>Jan14</c:v>
                </c:pt>
                <c:pt idx="14">
                  <c:v>Jan15</c:v>
                </c:pt>
                <c:pt idx="15">
                  <c:v>Jan16</c:v>
                </c:pt>
                <c:pt idx="16">
                  <c:v>Jan17</c:v>
                </c:pt>
                <c:pt idx="17">
                  <c:v>Jan18</c:v>
                </c:pt>
                <c:pt idx="18">
                  <c:v>Jan19</c:v>
                </c:pt>
                <c:pt idx="19">
                  <c:v>Jan20</c:v>
                </c:pt>
                <c:pt idx="20">
                  <c:v>Jan21</c:v>
                </c:pt>
                <c:pt idx="21">
                  <c:v>Jan22</c:v>
                </c:pt>
                <c:pt idx="22">
                  <c:v>Jan23</c:v>
                </c:pt>
                <c:pt idx="23">
                  <c:v>Jan24</c:v>
                </c:pt>
                <c:pt idx="24">
                  <c:v>Jan25</c:v>
                </c:pt>
                <c:pt idx="25">
                  <c:v>Jan26</c:v>
                </c:pt>
                <c:pt idx="26">
                  <c:v>Jan27</c:v>
                </c:pt>
                <c:pt idx="27">
                  <c:v>Jan28</c:v>
                </c:pt>
                <c:pt idx="28">
                  <c:v>Jan29</c:v>
                </c:pt>
                <c:pt idx="29">
                  <c:v>Jan30</c:v>
                </c:pt>
                <c:pt idx="30">
                  <c:v>Jan31</c:v>
                </c:pt>
                <c:pt idx="31">
                  <c:v>Feb01</c:v>
                </c:pt>
                <c:pt idx="32">
                  <c:v>Feb02</c:v>
                </c:pt>
                <c:pt idx="33">
                  <c:v>Feb03</c:v>
                </c:pt>
                <c:pt idx="34">
                  <c:v>Feb04</c:v>
                </c:pt>
                <c:pt idx="35">
                  <c:v>Feb05</c:v>
                </c:pt>
                <c:pt idx="36">
                  <c:v>Feb06</c:v>
                </c:pt>
                <c:pt idx="37">
                  <c:v>Feb07</c:v>
                </c:pt>
                <c:pt idx="38">
                  <c:v>Feb08</c:v>
                </c:pt>
                <c:pt idx="39">
                  <c:v>Feb09</c:v>
                </c:pt>
                <c:pt idx="40">
                  <c:v>Feb10</c:v>
                </c:pt>
                <c:pt idx="41">
                  <c:v>Feb11</c:v>
                </c:pt>
                <c:pt idx="42">
                  <c:v>Feb12</c:v>
                </c:pt>
                <c:pt idx="43">
                  <c:v>Feb13</c:v>
                </c:pt>
                <c:pt idx="44">
                  <c:v>Feb14</c:v>
                </c:pt>
                <c:pt idx="45">
                  <c:v>Feb15</c:v>
                </c:pt>
                <c:pt idx="46">
                  <c:v>Feb16</c:v>
                </c:pt>
                <c:pt idx="47">
                  <c:v>Feb17</c:v>
                </c:pt>
                <c:pt idx="48">
                  <c:v>Feb18</c:v>
                </c:pt>
                <c:pt idx="49">
                  <c:v>Feb19</c:v>
                </c:pt>
                <c:pt idx="50">
                  <c:v>Feb20</c:v>
                </c:pt>
                <c:pt idx="51">
                  <c:v>Feb21</c:v>
                </c:pt>
                <c:pt idx="52">
                  <c:v>Feb22</c:v>
                </c:pt>
                <c:pt idx="53">
                  <c:v>Feb23</c:v>
                </c:pt>
                <c:pt idx="54">
                  <c:v>Feb24</c:v>
                </c:pt>
                <c:pt idx="55">
                  <c:v>Feb25</c:v>
                </c:pt>
                <c:pt idx="56">
                  <c:v>Feb26</c:v>
                </c:pt>
                <c:pt idx="57">
                  <c:v>Feb27</c:v>
                </c:pt>
                <c:pt idx="58">
                  <c:v>Feb28</c:v>
                </c:pt>
                <c:pt idx="59">
                  <c:v>Feb29</c:v>
                </c:pt>
                <c:pt idx="60">
                  <c:v>Mar01</c:v>
                </c:pt>
                <c:pt idx="61">
                  <c:v>Mar02</c:v>
                </c:pt>
                <c:pt idx="62">
                  <c:v>Mar03</c:v>
                </c:pt>
                <c:pt idx="63">
                  <c:v>Mar04</c:v>
                </c:pt>
                <c:pt idx="64">
                  <c:v>Mar05</c:v>
                </c:pt>
                <c:pt idx="65">
                  <c:v>Mar06</c:v>
                </c:pt>
                <c:pt idx="66">
                  <c:v>Mar07</c:v>
                </c:pt>
                <c:pt idx="67">
                  <c:v>Mar08</c:v>
                </c:pt>
                <c:pt idx="68">
                  <c:v>Mar09</c:v>
                </c:pt>
                <c:pt idx="69">
                  <c:v>Mar10</c:v>
                </c:pt>
                <c:pt idx="70">
                  <c:v>Mar11</c:v>
                </c:pt>
                <c:pt idx="71">
                  <c:v>Mar12</c:v>
                </c:pt>
                <c:pt idx="72">
                  <c:v>Mar13</c:v>
                </c:pt>
                <c:pt idx="73">
                  <c:v>Mar14</c:v>
                </c:pt>
                <c:pt idx="74">
                  <c:v>Mar15</c:v>
                </c:pt>
                <c:pt idx="75">
                  <c:v>Mar16</c:v>
                </c:pt>
                <c:pt idx="76">
                  <c:v>Mar17</c:v>
                </c:pt>
                <c:pt idx="77">
                  <c:v>Mar18</c:v>
                </c:pt>
                <c:pt idx="78">
                  <c:v>Mar19</c:v>
                </c:pt>
                <c:pt idx="79">
                  <c:v>Mar20</c:v>
                </c:pt>
                <c:pt idx="80">
                  <c:v>Mar21</c:v>
                </c:pt>
                <c:pt idx="81">
                  <c:v>Mar22</c:v>
                </c:pt>
                <c:pt idx="82">
                  <c:v>Mar23</c:v>
                </c:pt>
                <c:pt idx="83">
                  <c:v>Mar24</c:v>
                </c:pt>
                <c:pt idx="84">
                  <c:v>Mar25</c:v>
                </c:pt>
                <c:pt idx="85">
                  <c:v>Mar26</c:v>
                </c:pt>
                <c:pt idx="86">
                  <c:v>Mar27</c:v>
                </c:pt>
                <c:pt idx="87">
                  <c:v>Mar28</c:v>
                </c:pt>
                <c:pt idx="88">
                  <c:v>Mar29</c:v>
                </c:pt>
                <c:pt idx="89">
                  <c:v>Mar30</c:v>
                </c:pt>
                <c:pt idx="90">
                  <c:v>Mar31</c:v>
                </c:pt>
                <c:pt idx="91">
                  <c:v>Apr01</c:v>
                </c:pt>
                <c:pt idx="92">
                  <c:v>Apr02</c:v>
                </c:pt>
                <c:pt idx="93">
                  <c:v>Apr03</c:v>
                </c:pt>
                <c:pt idx="94">
                  <c:v>Apr04</c:v>
                </c:pt>
                <c:pt idx="95">
                  <c:v>Apr05</c:v>
                </c:pt>
                <c:pt idx="96">
                  <c:v>Apr06</c:v>
                </c:pt>
                <c:pt idx="97">
                  <c:v>Apr07</c:v>
                </c:pt>
                <c:pt idx="98">
                  <c:v>Apr08</c:v>
                </c:pt>
                <c:pt idx="99">
                  <c:v>Apr09</c:v>
                </c:pt>
                <c:pt idx="100">
                  <c:v>Apr10</c:v>
                </c:pt>
                <c:pt idx="101">
                  <c:v>Apr11</c:v>
                </c:pt>
                <c:pt idx="102">
                  <c:v>Apr12</c:v>
                </c:pt>
                <c:pt idx="103">
                  <c:v>Apr13</c:v>
                </c:pt>
                <c:pt idx="104">
                  <c:v>Apr14</c:v>
                </c:pt>
                <c:pt idx="105">
                  <c:v>Apr15</c:v>
                </c:pt>
                <c:pt idx="106">
                  <c:v>Apr16</c:v>
                </c:pt>
                <c:pt idx="107">
                  <c:v>Apr17</c:v>
                </c:pt>
                <c:pt idx="108">
                  <c:v>Apr18</c:v>
                </c:pt>
                <c:pt idx="109">
                  <c:v>Apr19</c:v>
                </c:pt>
                <c:pt idx="110">
                  <c:v>Apr20</c:v>
                </c:pt>
                <c:pt idx="111">
                  <c:v>Apr21</c:v>
                </c:pt>
                <c:pt idx="112">
                  <c:v>Apr22</c:v>
                </c:pt>
                <c:pt idx="113">
                  <c:v>Apr23</c:v>
                </c:pt>
                <c:pt idx="114">
                  <c:v>Apr24</c:v>
                </c:pt>
                <c:pt idx="115">
                  <c:v>Apr25</c:v>
                </c:pt>
                <c:pt idx="116">
                  <c:v>Apr26</c:v>
                </c:pt>
                <c:pt idx="117">
                  <c:v>Apr27</c:v>
                </c:pt>
                <c:pt idx="118">
                  <c:v>Apr28</c:v>
                </c:pt>
                <c:pt idx="119">
                  <c:v>Apr29</c:v>
                </c:pt>
                <c:pt idx="120">
                  <c:v>Apr30</c:v>
                </c:pt>
                <c:pt idx="121">
                  <c:v>May01</c:v>
                </c:pt>
                <c:pt idx="122">
                  <c:v>May02</c:v>
                </c:pt>
                <c:pt idx="123">
                  <c:v>May03</c:v>
                </c:pt>
                <c:pt idx="124">
                  <c:v>May04</c:v>
                </c:pt>
                <c:pt idx="125">
                  <c:v>May05</c:v>
                </c:pt>
                <c:pt idx="126">
                  <c:v>May06</c:v>
                </c:pt>
                <c:pt idx="127">
                  <c:v>May07</c:v>
                </c:pt>
                <c:pt idx="128">
                  <c:v>May08</c:v>
                </c:pt>
                <c:pt idx="129">
                  <c:v>May09</c:v>
                </c:pt>
                <c:pt idx="130">
                  <c:v>May10</c:v>
                </c:pt>
                <c:pt idx="131">
                  <c:v>May11</c:v>
                </c:pt>
                <c:pt idx="132">
                  <c:v>May12</c:v>
                </c:pt>
                <c:pt idx="133">
                  <c:v>May13</c:v>
                </c:pt>
                <c:pt idx="134">
                  <c:v>May14</c:v>
                </c:pt>
                <c:pt idx="135">
                  <c:v>May15</c:v>
                </c:pt>
                <c:pt idx="136">
                  <c:v>May16</c:v>
                </c:pt>
                <c:pt idx="137">
                  <c:v>May17</c:v>
                </c:pt>
                <c:pt idx="138">
                  <c:v>May18</c:v>
                </c:pt>
                <c:pt idx="139">
                  <c:v>May19</c:v>
                </c:pt>
                <c:pt idx="140">
                  <c:v>May20</c:v>
                </c:pt>
                <c:pt idx="141">
                  <c:v>May21</c:v>
                </c:pt>
                <c:pt idx="142">
                  <c:v>May22</c:v>
                </c:pt>
                <c:pt idx="143">
                  <c:v>May23</c:v>
                </c:pt>
                <c:pt idx="144">
                  <c:v>May24</c:v>
                </c:pt>
                <c:pt idx="145">
                  <c:v>May25</c:v>
                </c:pt>
                <c:pt idx="146">
                  <c:v>May26</c:v>
                </c:pt>
                <c:pt idx="147">
                  <c:v>May27</c:v>
                </c:pt>
                <c:pt idx="148">
                  <c:v>May28</c:v>
                </c:pt>
                <c:pt idx="149">
                  <c:v>May29</c:v>
                </c:pt>
                <c:pt idx="150">
                  <c:v>May30</c:v>
                </c:pt>
                <c:pt idx="151">
                  <c:v>May31</c:v>
                </c:pt>
                <c:pt idx="152">
                  <c:v>Jun01</c:v>
                </c:pt>
                <c:pt idx="153">
                  <c:v>Jun02</c:v>
                </c:pt>
                <c:pt idx="154">
                  <c:v>Jun03</c:v>
                </c:pt>
                <c:pt idx="155">
                  <c:v>Jun04</c:v>
                </c:pt>
                <c:pt idx="156">
                  <c:v>Jun05</c:v>
                </c:pt>
                <c:pt idx="157">
                  <c:v>Jun06</c:v>
                </c:pt>
                <c:pt idx="158">
                  <c:v>Jun07</c:v>
                </c:pt>
                <c:pt idx="159">
                  <c:v>Jun08</c:v>
                </c:pt>
                <c:pt idx="160">
                  <c:v>Jun09</c:v>
                </c:pt>
                <c:pt idx="161">
                  <c:v>Jun10</c:v>
                </c:pt>
                <c:pt idx="162">
                  <c:v>Jun11</c:v>
                </c:pt>
                <c:pt idx="163">
                  <c:v>Jun12</c:v>
                </c:pt>
                <c:pt idx="164">
                  <c:v>Jun13</c:v>
                </c:pt>
                <c:pt idx="165">
                  <c:v>Jun14</c:v>
                </c:pt>
                <c:pt idx="166">
                  <c:v>Jun15</c:v>
                </c:pt>
                <c:pt idx="167">
                  <c:v>Jun16</c:v>
                </c:pt>
                <c:pt idx="168">
                  <c:v>Jun17</c:v>
                </c:pt>
                <c:pt idx="169">
                  <c:v>Jun18</c:v>
                </c:pt>
                <c:pt idx="170">
                  <c:v>Jun19</c:v>
                </c:pt>
                <c:pt idx="171">
                  <c:v>Jun20</c:v>
                </c:pt>
                <c:pt idx="172">
                  <c:v>Jun21</c:v>
                </c:pt>
                <c:pt idx="173">
                  <c:v>Jun22</c:v>
                </c:pt>
                <c:pt idx="174">
                  <c:v>Jun23</c:v>
                </c:pt>
                <c:pt idx="175">
                  <c:v>Jun24</c:v>
                </c:pt>
                <c:pt idx="176">
                  <c:v>Jun25</c:v>
                </c:pt>
                <c:pt idx="177">
                  <c:v>Jun26</c:v>
                </c:pt>
                <c:pt idx="178">
                  <c:v>Jun27</c:v>
                </c:pt>
                <c:pt idx="179">
                  <c:v>Jun28</c:v>
                </c:pt>
                <c:pt idx="180">
                  <c:v>Jun29</c:v>
                </c:pt>
                <c:pt idx="181">
                  <c:v>Jun30</c:v>
                </c:pt>
              </c:strCache>
            </c:strRef>
          </c:cat>
          <c:val>
            <c:numRef>
              <c:f>[1]Majuro!$D$2:$D$183</c:f>
              <c:numCache>
                <c:formatCode>0.00</c:formatCode>
                <c:ptCount val="182"/>
                <c:pt idx="0">
                  <c:v>4.3</c:v>
                </c:pt>
                <c:pt idx="1">
                  <c:v>9.83</c:v>
                </c:pt>
                <c:pt idx="2">
                  <c:v>20.67</c:v>
                </c:pt>
                <c:pt idx="3">
                  <c:v>27.36</c:v>
                </c:pt>
                <c:pt idx="4">
                  <c:v>35.64</c:v>
                </c:pt>
                <c:pt idx="5">
                  <c:v>43.09</c:v>
                </c:pt>
                <c:pt idx="6">
                  <c:v>52.66</c:v>
                </c:pt>
                <c:pt idx="7">
                  <c:v>63.94</c:v>
                </c:pt>
                <c:pt idx="8">
                  <c:v>72.2</c:v>
                </c:pt>
                <c:pt idx="9">
                  <c:v>81.760000000000005</c:v>
                </c:pt>
                <c:pt idx="10">
                  <c:v>86.13</c:v>
                </c:pt>
                <c:pt idx="11">
                  <c:v>91.37</c:v>
                </c:pt>
                <c:pt idx="12">
                  <c:v>97.96</c:v>
                </c:pt>
                <c:pt idx="13">
                  <c:v>100.41</c:v>
                </c:pt>
                <c:pt idx="14">
                  <c:v>105.2</c:v>
                </c:pt>
                <c:pt idx="15">
                  <c:v>108.88</c:v>
                </c:pt>
                <c:pt idx="16">
                  <c:v>113.92</c:v>
                </c:pt>
                <c:pt idx="17">
                  <c:v>116.72</c:v>
                </c:pt>
                <c:pt idx="18">
                  <c:v>118.7</c:v>
                </c:pt>
                <c:pt idx="19">
                  <c:v>122.31</c:v>
                </c:pt>
                <c:pt idx="20">
                  <c:v>126.8</c:v>
                </c:pt>
                <c:pt idx="21">
                  <c:v>129.41</c:v>
                </c:pt>
                <c:pt idx="22">
                  <c:v>132.46</c:v>
                </c:pt>
                <c:pt idx="23">
                  <c:v>136.43</c:v>
                </c:pt>
                <c:pt idx="24">
                  <c:v>139.96</c:v>
                </c:pt>
                <c:pt idx="25">
                  <c:v>144.93</c:v>
                </c:pt>
                <c:pt idx="26">
                  <c:v>150.16999999999999</c:v>
                </c:pt>
                <c:pt idx="27">
                  <c:v>153.54</c:v>
                </c:pt>
                <c:pt idx="28">
                  <c:v>160.81</c:v>
                </c:pt>
                <c:pt idx="29">
                  <c:v>165.82</c:v>
                </c:pt>
                <c:pt idx="30">
                  <c:v>172.18</c:v>
                </c:pt>
                <c:pt idx="31">
                  <c:v>180.19</c:v>
                </c:pt>
                <c:pt idx="32">
                  <c:v>183.33</c:v>
                </c:pt>
                <c:pt idx="33">
                  <c:v>187.78</c:v>
                </c:pt>
                <c:pt idx="34">
                  <c:v>189.88</c:v>
                </c:pt>
                <c:pt idx="35">
                  <c:v>196.19</c:v>
                </c:pt>
                <c:pt idx="36">
                  <c:v>200.72</c:v>
                </c:pt>
                <c:pt idx="37">
                  <c:v>203.84</c:v>
                </c:pt>
                <c:pt idx="38">
                  <c:v>206.27</c:v>
                </c:pt>
                <c:pt idx="39">
                  <c:v>208.52</c:v>
                </c:pt>
                <c:pt idx="40">
                  <c:v>214.54</c:v>
                </c:pt>
                <c:pt idx="41">
                  <c:v>221.2</c:v>
                </c:pt>
                <c:pt idx="42">
                  <c:v>225.04</c:v>
                </c:pt>
                <c:pt idx="43">
                  <c:v>229.47</c:v>
                </c:pt>
                <c:pt idx="44">
                  <c:v>239.64</c:v>
                </c:pt>
                <c:pt idx="45">
                  <c:v>246.54</c:v>
                </c:pt>
                <c:pt idx="46">
                  <c:v>252</c:v>
                </c:pt>
                <c:pt idx="47">
                  <c:v>256.26</c:v>
                </c:pt>
                <c:pt idx="48">
                  <c:v>264.14999999999998</c:v>
                </c:pt>
                <c:pt idx="49">
                  <c:v>270.08999999999997</c:v>
                </c:pt>
                <c:pt idx="50">
                  <c:v>273.87</c:v>
                </c:pt>
                <c:pt idx="51">
                  <c:v>278.11</c:v>
                </c:pt>
                <c:pt idx="52">
                  <c:v>281.73</c:v>
                </c:pt>
                <c:pt idx="53">
                  <c:v>288.5</c:v>
                </c:pt>
                <c:pt idx="54">
                  <c:v>292.63</c:v>
                </c:pt>
                <c:pt idx="55">
                  <c:v>296.44</c:v>
                </c:pt>
                <c:pt idx="56">
                  <c:v>299.83</c:v>
                </c:pt>
                <c:pt idx="57">
                  <c:v>307.26</c:v>
                </c:pt>
                <c:pt idx="58">
                  <c:v>321.13</c:v>
                </c:pt>
                <c:pt idx="59">
                  <c:v>322.88</c:v>
                </c:pt>
                <c:pt idx="60">
                  <c:v>327.17</c:v>
                </c:pt>
                <c:pt idx="61">
                  <c:v>329.29</c:v>
                </c:pt>
                <c:pt idx="62">
                  <c:v>332.86</c:v>
                </c:pt>
                <c:pt idx="63">
                  <c:v>336.58</c:v>
                </c:pt>
                <c:pt idx="64">
                  <c:v>340.17</c:v>
                </c:pt>
                <c:pt idx="65">
                  <c:v>346.81</c:v>
                </c:pt>
                <c:pt idx="66">
                  <c:v>349.26</c:v>
                </c:pt>
                <c:pt idx="67">
                  <c:v>354.97</c:v>
                </c:pt>
                <c:pt idx="68">
                  <c:v>361.62</c:v>
                </c:pt>
                <c:pt idx="69">
                  <c:v>366.32</c:v>
                </c:pt>
                <c:pt idx="70">
                  <c:v>372.62</c:v>
                </c:pt>
                <c:pt idx="71">
                  <c:v>376.44</c:v>
                </c:pt>
                <c:pt idx="72">
                  <c:v>382.67</c:v>
                </c:pt>
                <c:pt idx="73">
                  <c:v>389.63</c:v>
                </c:pt>
                <c:pt idx="74">
                  <c:v>393.98</c:v>
                </c:pt>
                <c:pt idx="75">
                  <c:v>399.15</c:v>
                </c:pt>
                <c:pt idx="76">
                  <c:v>404.14</c:v>
                </c:pt>
                <c:pt idx="77">
                  <c:v>409.11</c:v>
                </c:pt>
                <c:pt idx="78">
                  <c:v>414.68</c:v>
                </c:pt>
                <c:pt idx="79">
                  <c:v>419.89</c:v>
                </c:pt>
                <c:pt idx="80">
                  <c:v>421.5</c:v>
                </c:pt>
                <c:pt idx="81">
                  <c:v>427.14</c:v>
                </c:pt>
                <c:pt idx="82">
                  <c:v>433.51</c:v>
                </c:pt>
                <c:pt idx="83">
                  <c:v>445.97</c:v>
                </c:pt>
                <c:pt idx="84">
                  <c:v>451.61</c:v>
                </c:pt>
                <c:pt idx="85">
                  <c:v>457.36</c:v>
                </c:pt>
                <c:pt idx="86">
                  <c:v>462.72</c:v>
                </c:pt>
                <c:pt idx="87">
                  <c:v>470.55</c:v>
                </c:pt>
                <c:pt idx="88">
                  <c:v>477.84</c:v>
                </c:pt>
                <c:pt idx="89">
                  <c:v>482.19</c:v>
                </c:pt>
                <c:pt idx="90">
                  <c:v>487.9</c:v>
                </c:pt>
                <c:pt idx="91">
                  <c:v>494.51</c:v>
                </c:pt>
                <c:pt idx="92">
                  <c:v>500.72</c:v>
                </c:pt>
                <c:pt idx="93">
                  <c:v>506.9</c:v>
                </c:pt>
                <c:pt idx="94">
                  <c:v>511.23</c:v>
                </c:pt>
                <c:pt idx="95">
                  <c:v>515.49</c:v>
                </c:pt>
                <c:pt idx="96">
                  <c:v>519.04999999999995</c:v>
                </c:pt>
                <c:pt idx="97">
                  <c:v>525.45000000000005</c:v>
                </c:pt>
                <c:pt idx="98">
                  <c:v>531.98</c:v>
                </c:pt>
                <c:pt idx="99">
                  <c:v>537.67999999999995</c:v>
                </c:pt>
                <c:pt idx="100">
                  <c:v>547.12</c:v>
                </c:pt>
                <c:pt idx="101">
                  <c:v>552.91999999999996</c:v>
                </c:pt>
                <c:pt idx="102">
                  <c:v>557.45000000000005</c:v>
                </c:pt>
                <c:pt idx="103">
                  <c:v>565.15</c:v>
                </c:pt>
                <c:pt idx="104">
                  <c:v>570.63</c:v>
                </c:pt>
                <c:pt idx="105">
                  <c:v>576.82000000000005</c:v>
                </c:pt>
                <c:pt idx="106">
                  <c:v>587.09</c:v>
                </c:pt>
                <c:pt idx="107">
                  <c:v>592.61</c:v>
                </c:pt>
                <c:pt idx="108">
                  <c:v>600.47</c:v>
                </c:pt>
                <c:pt idx="109">
                  <c:v>606.39</c:v>
                </c:pt>
                <c:pt idx="110">
                  <c:v>611.47</c:v>
                </c:pt>
                <c:pt idx="111">
                  <c:v>619.45000000000005</c:v>
                </c:pt>
                <c:pt idx="112">
                  <c:v>630.75</c:v>
                </c:pt>
                <c:pt idx="113">
                  <c:v>639.78</c:v>
                </c:pt>
                <c:pt idx="114">
                  <c:v>646.96</c:v>
                </c:pt>
                <c:pt idx="115">
                  <c:v>658.35</c:v>
                </c:pt>
                <c:pt idx="116">
                  <c:v>669.94</c:v>
                </c:pt>
                <c:pt idx="117">
                  <c:v>678.14</c:v>
                </c:pt>
                <c:pt idx="118">
                  <c:v>685.99</c:v>
                </c:pt>
                <c:pt idx="119">
                  <c:v>695.11</c:v>
                </c:pt>
                <c:pt idx="120">
                  <c:v>699.97</c:v>
                </c:pt>
                <c:pt idx="121">
                  <c:v>708.93</c:v>
                </c:pt>
                <c:pt idx="122">
                  <c:v>715.91</c:v>
                </c:pt>
                <c:pt idx="123">
                  <c:v>720.3</c:v>
                </c:pt>
                <c:pt idx="124">
                  <c:v>724.1</c:v>
                </c:pt>
                <c:pt idx="125">
                  <c:v>730.21</c:v>
                </c:pt>
                <c:pt idx="126">
                  <c:v>737.02</c:v>
                </c:pt>
                <c:pt idx="127">
                  <c:v>743.42</c:v>
                </c:pt>
                <c:pt idx="128">
                  <c:v>747.35</c:v>
                </c:pt>
                <c:pt idx="129">
                  <c:v>751.59</c:v>
                </c:pt>
                <c:pt idx="130">
                  <c:v>758.05</c:v>
                </c:pt>
                <c:pt idx="131">
                  <c:v>769.08</c:v>
                </c:pt>
                <c:pt idx="132">
                  <c:v>776.2</c:v>
                </c:pt>
                <c:pt idx="133">
                  <c:v>779</c:v>
                </c:pt>
                <c:pt idx="134">
                  <c:v>787.63</c:v>
                </c:pt>
                <c:pt idx="135">
                  <c:v>794.96</c:v>
                </c:pt>
                <c:pt idx="136">
                  <c:v>798.91</c:v>
                </c:pt>
                <c:pt idx="137">
                  <c:v>808.03</c:v>
                </c:pt>
                <c:pt idx="138">
                  <c:v>815.11</c:v>
                </c:pt>
                <c:pt idx="139">
                  <c:v>823.73</c:v>
                </c:pt>
                <c:pt idx="140">
                  <c:v>832.08</c:v>
                </c:pt>
                <c:pt idx="141">
                  <c:v>837.85</c:v>
                </c:pt>
                <c:pt idx="142">
                  <c:v>844.59</c:v>
                </c:pt>
                <c:pt idx="143">
                  <c:v>853.83</c:v>
                </c:pt>
                <c:pt idx="144">
                  <c:v>864.87</c:v>
                </c:pt>
                <c:pt idx="145">
                  <c:v>874.77</c:v>
                </c:pt>
                <c:pt idx="146">
                  <c:v>880.56</c:v>
                </c:pt>
                <c:pt idx="147">
                  <c:v>888.69</c:v>
                </c:pt>
                <c:pt idx="148">
                  <c:v>892.88</c:v>
                </c:pt>
                <c:pt idx="149">
                  <c:v>900.33</c:v>
                </c:pt>
                <c:pt idx="150">
                  <c:v>909.58</c:v>
                </c:pt>
                <c:pt idx="151">
                  <c:v>915.54</c:v>
                </c:pt>
                <c:pt idx="152">
                  <c:v>921.64</c:v>
                </c:pt>
                <c:pt idx="153">
                  <c:v>927.26</c:v>
                </c:pt>
                <c:pt idx="154">
                  <c:v>935.25</c:v>
                </c:pt>
                <c:pt idx="155">
                  <c:v>942.73</c:v>
                </c:pt>
                <c:pt idx="156">
                  <c:v>948.78</c:v>
                </c:pt>
                <c:pt idx="157">
                  <c:v>953.23</c:v>
                </c:pt>
                <c:pt idx="158">
                  <c:v>963.91</c:v>
                </c:pt>
                <c:pt idx="159">
                  <c:v>971.06</c:v>
                </c:pt>
                <c:pt idx="160">
                  <c:v>980.44</c:v>
                </c:pt>
                <c:pt idx="161">
                  <c:v>989.88</c:v>
                </c:pt>
                <c:pt idx="162">
                  <c:v>996.02</c:v>
                </c:pt>
                <c:pt idx="163">
                  <c:v>1001.26</c:v>
                </c:pt>
                <c:pt idx="164">
                  <c:v>1009.63</c:v>
                </c:pt>
                <c:pt idx="165">
                  <c:v>1016.7</c:v>
                </c:pt>
                <c:pt idx="166">
                  <c:v>1025.49</c:v>
                </c:pt>
                <c:pt idx="167">
                  <c:v>1035.68</c:v>
                </c:pt>
                <c:pt idx="168">
                  <c:v>1042.42</c:v>
                </c:pt>
                <c:pt idx="169">
                  <c:v>1051.3900000000001</c:v>
                </c:pt>
                <c:pt idx="170">
                  <c:v>1061.1300000000001</c:v>
                </c:pt>
                <c:pt idx="171">
                  <c:v>1073.71</c:v>
                </c:pt>
                <c:pt idx="172">
                  <c:v>1083.27</c:v>
                </c:pt>
                <c:pt idx="173">
                  <c:v>1090.68</c:v>
                </c:pt>
                <c:pt idx="174">
                  <c:v>1095.47</c:v>
                </c:pt>
                <c:pt idx="175">
                  <c:v>1103.8800000000001</c:v>
                </c:pt>
                <c:pt idx="176">
                  <c:v>1117.73</c:v>
                </c:pt>
                <c:pt idx="177">
                  <c:v>1126.69</c:v>
                </c:pt>
                <c:pt idx="178">
                  <c:v>1132.4100000000001</c:v>
                </c:pt>
                <c:pt idx="179">
                  <c:v>1141.74</c:v>
                </c:pt>
                <c:pt idx="180">
                  <c:v>1149.1199999999999</c:v>
                </c:pt>
                <c:pt idx="181">
                  <c:v>1155.6099999999999</c:v>
                </c:pt>
              </c:numCache>
            </c:numRef>
          </c:val>
          <c:smooth val="1"/>
        </c:ser>
        <c:ser>
          <c:idx val="1"/>
          <c:order val="2"/>
          <c:tx>
            <c:strRef>
              <c:f>[1]Majuro!$H$1</c:f>
              <c:strCache>
                <c:ptCount val="1"/>
                <c:pt idx="0">
                  <c:v>El Niño Normal </c:v>
                </c:pt>
              </c:strCache>
            </c:strRef>
          </c:tx>
          <c:spPr>
            <a:ln>
              <a:solidFill>
                <a:srgbClr val="C00000"/>
              </a:solidFill>
            </a:ln>
          </c:spPr>
          <c:marker>
            <c:symbol val="none"/>
          </c:marker>
          <c:cat>
            <c:strRef>
              <c:f>[1]Majuro!$A$2:$A$183</c:f>
              <c:strCache>
                <c:ptCount val="182"/>
                <c:pt idx="0">
                  <c:v>Jan01</c:v>
                </c:pt>
                <c:pt idx="1">
                  <c:v>Jan02</c:v>
                </c:pt>
                <c:pt idx="2">
                  <c:v>Jan03</c:v>
                </c:pt>
                <c:pt idx="3">
                  <c:v>Jan04</c:v>
                </c:pt>
                <c:pt idx="4">
                  <c:v>Jan05</c:v>
                </c:pt>
                <c:pt idx="5">
                  <c:v>Jan06</c:v>
                </c:pt>
                <c:pt idx="6">
                  <c:v>Jan07</c:v>
                </c:pt>
                <c:pt idx="7">
                  <c:v>Jan08</c:v>
                </c:pt>
                <c:pt idx="8">
                  <c:v>Jan09</c:v>
                </c:pt>
                <c:pt idx="9">
                  <c:v>Jan10</c:v>
                </c:pt>
                <c:pt idx="10">
                  <c:v>Jan11</c:v>
                </c:pt>
                <c:pt idx="11">
                  <c:v>Jan12</c:v>
                </c:pt>
                <c:pt idx="12">
                  <c:v>Jan13</c:v>
                </c:pt>
                <c:pt idx="13">
                  <c:v>Jan14</c:v>
                </c:pt>
                <c:pt idx="14">
                  <c:v>Jan15</c:v>
                </c:pt>
                <c:pt idx="15">
                  <c:v>Jan16</c:v>
                </c:pt>
                <c:pt idx="16">
                  <c:v>Jan17</c:v>
                </c:pt>
                <c:pt idx="17">
                  <c:v>Jan18</c:v>
                </c:pt>
                <c:pt idx="18">
                  <c:v>Jan19</c:v>
                </c:pt>
                <c:pt idx="19">
                  <c:v>Jan20</c:v>
                </c:pt>
                <c:pt idx="20">
                  <c:v>Jan21</c:v>
                </c:pt>
                <c:pt idx="21">
                  <c:v>Jan22</c:v>
                </c:pt>
                <c:pt idx="22">
                  <c:v>Jan23</c:v>
                </c:pt>
                <c:pt idx="23">
                  <c:v>Jan24</c:v>
                </c:pt>
                <c:pt idx="24">
                  <c:v>Jan25</c:v>
                </c:pt>
                <c:pt idx="25">
                  <c:v>Jan26</c:v>
                </c:pt>
                <c:pt idx="26">
                  <c:v>Jan27</c:v>
                </c:pt>
                <c:pt idx="27">
                  <c:v>Jan28</c:v>
                </c:pt>
                <c:pt idx="28">
                  <c:v>Jan29</c:v>
                </c:pt>
                <c:pt idx="29">
                  <c:v>Jan30</c:v>
                </c:pt>
                <c:pt idx="30">
                  <c:v>Jan31</c:v>
                </c:pt>
                <c:pt idx="31">
                  <c:v>Feb01</c:v>
                </c:pt>
                <c:pt idx="32">
                  <c:v>Feb02</c:v>
                </c:pt>
                <c:pt idx="33">
                  <c:v>Feb03</c:v>
                </c:pt>
                <c:pt idx="34">
                  <c:v>Feb04</c:v>
                </c:pt>
                <c:pt idx="35">
                  <c:v>Feb05</c:v>
                </c:pt>
                <c:pt idx="36">
                  <c:v>Feb06</c:v>
                </c:pt>
                <c:pt idx="37">
                  <c:v>Feb07</c:v>
                </c:pt>
                <c:pt idx="38">
                  <c:v>Feb08</c:v>
                </c:pt>
                <c:pt idx="39">
                  <c:v>Feb09</c:v>
                </c:pt>
                <c:pt idx="40">
                  <c:v>Feb10</c:v>
                </c:pt>
                <c:pt idx="41">
                  <c:v>Feb11</c:v>
                </c:pt>
                <c:pt idx="42">
                  <c:v>Feb12</c:v>
                </c:pt>
                <c:pt idx="43">
                  <c:v>Feb13</c:v>
                </c:pt>
                <c:pt idx="44">
                  <c:v>Feb14</c:v>
                </c:pt>
                <c:pt idx="45">
                  <c:v>Feb15</c:v>
                </c:pt>
                <c:pt idx="46">
                  <c:v>Feb16</c:v>
                </c:pt>
                <c:pt idx="47">
                  <c:v>Feb17</c:v>
                </c:pt>
                <c:pt idx="48">
                  <c:v>Feb18</c:v>
                </c:pt>
                <c:pt idx="49">
                  <c:v>Feb19</c:v>
                </c:pt>
                <c:pt idx="50">
                  <c:v>Feb20</c:v>
                </c:pt>
                <c:pt idx="51">
                  <c:v>Feb21</c:v>
                </c:pt>
                <c:pt idx="52">
                  <c:v>Feb22</c:v>
                </c:pt>
                <c:pt idx="53">
                  <c:v>Feb23</c:v>
                </c:pt>
                <c:pt idx="54">
                  <c:v>Feb24</c:v>
                </c:pt>
                <c:pt idx="55">
                  <c:v>Feb25</c:v>
                </c:pt>
                <c:pt idx="56">
                  <c:v>Feb26</c:v>
                </c:pt>
                <c:pt idx="57">
                  <c:v>Feb27</c:v>
                </c:pt>
                <c:pt idx="58">
                  <c:v>Feb28</c:v>
                </c:pt>
                <c:pt idx="59">
                  <c:v>Feb29</c:v>
                </c:pt>
                <c:pt idx="60">
                  <c:v>Mar01</c:v>
                </c:pt>
                <c:pt idx="61">
                  <c:v>Mar02</c:v>
                </c:pt>
                <c:pt idx="62">
                  <c:v>Mar03</c:v>
                </c:pt>
                <c:pt idx="63">
                  <c:v>Mar04</c:v>
                </c:pt>
                <c:pt idx="64">
                  <c:v>Mar05</c:v>
                </c:pt>
                <c:pt idx="65">
                  <c:v>Mar06</c:v>
                </c:pt>
                <c:pt idx="66">
                  <c:v>Mar07</c:v>
                </c:pt>
                <c:pt idx="67">
                  <c:v>Mar08</c:v>
                </c:pt>
                <c:pt idx="68">
                  <c:v>Mar09</c:v>
                </c:pt>
                <c:pt idx="69">
                  <c:v>Mar10</c:v>
                </c:pt>
                <c:pt idx="70">
                  <c:v>Mar11</c:v>
                </c:pt>
                <c:pt idx="71">
                  <c:v>Mar12</c:v>
                </c:pt>
                <c:pt idx="72">
                  <c:v>Mar13</c:v>
                </c:pt>
                <c:pt idx="73">
                  <c:v>Mar14</c:v>
                </c:pt>
                <c:pt idx="74">
                  <c:v>Mar15</c:v>
                </c:pt>
                <c:pt idx="75">
                  <c:v>Mar16</c:v>
                </c:pt>
                <c:pt idx="76">
                  <c:v>Mar17</c:v>
                </c:pt>
                <c:pt idx="77">
                  <c:v>Mar18</c:v>
                </c:pt>
                <c:pt idx="78">
                  <c:v>Mar19</c:v>
                </c:pt>
                <c:pt idx="79">
                  <c:v>Mar20</c:v>
                </c:pt>
                <c:pt idx="80">
                  <c:v>Mar21</c:v>
                </c:pt>
                <c:pt idx="81">
                  <c:v>Mar22</c:v>
                </c:pt>
                <c:pt idx="82">
                  <c:v>Mar23</c:v>
                </c:pt>
                <c:pt idx="83">
                  <c:v>Mar24</c:v>
                </c:pt>
                <c:pt idx="84">
                  <c:v>Mar25</c:v>
                </c:pt>
                <c:pt idx="85">
                  <c:v>Mar26</c:v>
                </c:pt>
                <c:pt idx="86">
                  <c:v>Mar27</c:v>
                </c:pt>
                <c:pt idx="87">
                  <c:v>Mar28</c:v>
                </c:pt>
                <c:pt idx="88">
                  <c:v>Mar29</c:v>
                </c:pt>
                <c:pt idx="89">
                  <c:v>Mar30</c:v>
                </c:pt>
                <c:pt idx="90">
                  <c:v>Mar31</c:v>
                </c:pt>
                <c:pt idx="91">
                  <c:v>Apr01</c:v>
                </c:pt>
                <c:pt idx="92">
                  <c:v>Apr02</c:v>
                </c:pt>
                <c:pt idx="93">
                  <c:v>Apr03</c:v>
                </c:pt>
                <c:pt idx="94">
                  <c:v>Apr04</c:v>
                </c:pt>
                <c:pt idx="95">
                  <c:v>Apr05</c:v>
                </c:pt>
                <c:pt idx="96">
                  <c:v>Apr06</c:v>
                </c:pt>
                <c:pt idx="97">
                  <c:v>Apr07</c:v>
                </c:pt>
                <c:pt idx="98">
                  <c:v>Apr08</c:v>
                </c:pt>
                <c:pt idx="99">
                  <c:v>Apr09</c:v>
                </c:pt>
                <c:pt idx="100">
                  <c:v>Apr10</c:v>
                </c:pt>
                <c:pt idx="101">
                  <c:v>Apr11</c:v>
                </c:pt>
                <c:pt idx="102">
                  <c:v>Apr12</c:v>
                </c:pt>
                <c:pt idx="103">
                  <c:v>Apr13</c:v>
                </c:pt>
                <c:pt idx="104">
                  <c:v>Apr14</c:v>
                </c:pt>
                <c:pt idx="105">
                  <c:v>Apr15</c:v>
                </c:pt>
                <c:pt idx="106">
                  <c:v>Apr16</c:v>
                </c:pt>
                <c:pt idx="107">
                  <c:v>Apr17</c:v>
                </c:pt>
                <c:pt idx="108">
                  <c:v>Apr18</c:v>
                </c:pt>
                <c:pt idx="109">
                  <c:v>Apr19</c:v>
                </c:pt>
                <c:pt idx="110">
                  <c:v>Apr20</c:v>
                </c:pt>
                <c:pt idx="111">
                  <c:v>Apr21</c:v>
                </c:pt>
                <c:pt idx="112">
                  <c:v>Apr22</c:v>
                </c:pt>
                <c:pt idx="113">
                  <c:v>Apr23</c:v>
                </c:pt>
                <c:pt idx="114">
                  <c:v>Apr24</c:v>
                </c:pt>
                <c:pt idx="115">
                  <c:v>Apr25</c:v>
                </c:pt>
                <c:pt idx="116">
                  <c:v>Apr26</c:v>
                </c:pt>
                <c:pt idx="117">
                  <c:v>Apr27</c:v>
                </c:pt>
                <c:pt idx="118">
                  <c:v>Apr28</c:v>
                </c:pt>
                <c:pt idx="119">
                  <c:v>Apr29</c:v>
                </c:pt>
                <c:pt idx="120">
                  <c:v>Apr30</c:v>
                </c:pt>
                <c:pt idx="121">
                  <c:v>May01</c:v>
                </c:pt>
                <c:pt idx="122">
                  <c:v>May02</c:v>
                </c:pt>
                <c:pt idx="123">
                  <c:v>May03</c:v>
                </c:pt>
                <c:pt idx="124">
                  <c:v>May04</c:v>
                </c:pt>
                <c:pt idx="125">
                  <c:v>May05</c:v>
                </c:pt>
                <c:pt idx="126">
                  <c:v>May06</c:v>
                </c:pt>
                <c:pt idx="127">
                  <c:v>May07</c:v>
                </c:pt>
                <c:pt idx="128">
                  <c:v>May08</c:v>
                </c:pt>
                <c:pt idx="129">
                  <c:v>May09</c:v>
                </c:pt>
                <c:pt idx="130">
                  <c:v>May10</c:v>
                </c:pt>
                <c:pt idx="131">
                  <c:v>May11</c:v>
                </c:pt>
                <c:pt idx="132">
                  <c:v>May12</c:v>
                </c:pt>
                <c:pt idx="133">
                  <c:v>May13</c:v>
                </c:pt>
                <c:pt idx="134">
                  <c:v>May14</c:v>
                </c:pt>
                <c:pt idx="135">
                  <c:v>May15</c:v>
                </c:pt>
                <c:pt idx="136">
                  <c:v>May16</c:v>
                </c:pt>
                <c:pt idx="137">
                  <c:v>May17</c:v>
                </c:pt>
                <c:pt idx="138">
                  <c:v>May18</c:v>
                </c:pt>
                <c:pt idx="139">
                  <c:v>May19</c:v>
                </c:pt>
                <c:pt idx="140">
                  <c:v>May20</c:v>
                </c:pt>
                <c:pt idx="141">
                  <c:v>May21</c:v>
                </c:pt>
                <c:pt idx="142">
                  <c:v>May22</c:v>
                </c:pt>
                <c:pt idx="143">
                  <c:v>May23</c:v>
                </c:pt>
                <c:pt idx="144">
                  <c:v>May24</c:v>
                </c:pt>
                <c:pt idx="145">
                  <c:v>May25</c:v>
                </c:pt>
                <c:pt idx="146">
                  <c:v>May26</c:v>
                </c:pt>
                <c:pt idx="147">
                  <c:v>May27</c:v>
                </c:pt>
                <c:pt idx="148">
                  <c:v>May28</c:v>
                </c:pt>
                <c:pt idx="149">
                  <c:v>May29</c:v>
                </c:pt>
                <c:pt idx="150">
                  <c:v>May30</c:v>
                </c:pt>
                <c:pt idx="151">
                  <c:v>May31</c:v>
                </c:pt>
                <c:pt idx="152">
                  <c:v>Jun01</c:v>
                </c:pt>
                <c:pt idx="153">
                  <c:v>Jun02</c:v>
                </c:pt>
                <c:pt idx="154">
                  <c:v>Jun03</c:v>
                </c:pt>
                <c:pt idx="155">
                  <c:v>Jun04</c:v>
                </c:pt>
                <c:pt idx="156">
                  <c:v>Jun05</c:v>
                </c:pt>
                <c:pt idx="157">
                  <c:v>Jun06</c:v>
                </c:pt>
                <c:pt idx="158">
                  <c:v>Jun07</c:v>
                </c:pt>
                <c:pt idx="159">
                  <c:v>Jun08</c:v>
                </c:pt>
                <c:pt idx="160">
                  <c:v>Jun09</c:v>
                </c:pt>
                <c:pt idx="161">
                  <c:v>Jun10</c:v>
                </c:pt>
                <c:pt idx="162">
                  <c:v>Jun11</c:v>
                </c:pt>
                <c:pt idx="163">
                  <c:v>Jun12</c:v>
                </c:pt>
                <c:pt idx="164">
                  <c:v>Jun13</c:v>
                </c:pt>
                <c:pt idx="165">
                  <c:v>Jun14</c:v>
                </c:pt>
                <c:pt idx="166">
                  <c:v>Jun15</c:v>
                </c:pt>
                <c:pt idx="167">
                  <c:v>Jun16</c:v>
                </c:pt>
                <c:pt idx="168">
                  <c:v>Jun17</c:v>
                </c:pt>
                <c:pt idx="169">
                  <c:v>Jun18</c:v>
                </c:pt>
                <c:pt idx="170">
                  <c:v>Jun19</c:v>
                </c:pt>
                <c:pt idx="171">
                  <c:v>Jun20</c:v>
                </c:pt>
                <c:pt idx="172">
                  <c:v>Jun21</c:v>
                </c:pt>
                <c:pt idx="173">
                  <c:v>Jun22</c:v>
                </c:pt>
                <c:pt idx="174">
                  <c:v>Jun23</c:v>
                </c:pt>
                <c:pt idx="175">
                  <c:v>Jun24</c:v>
                </c:pt>
                <c:pt idx="176">
                  <c:v>Jun25</c:v>
                </c:pt>
                <c:pt idx="177">
                  <c:v>Jun26</c:v>
                </c:pt>
                <c:pt idx="178">
                  <c:v>Jun27</c:v>
                </c:pt>
                <c:pt idx="179">
                  <c:v>Jun28</c:v>
                </c:pt>
                <c:pt idx="180">
                  <c:v>Jun29</c:v>
                </c:pt>
                <c:pt idx="181">
                  <c:v>Jun30</c:v>
                </c:pt>
              </c:strCache>
            </c:strRef>
          </c:cat>
          <c:val>
            <c:numRef>
              <c:f>[1]Majuro!$H$2:$H$183</c:f>
              <c:numCache>
                <c:formatCode>0.00</c:formatCode>
                <c:ptCount val="182"/>
                <c:pt idx="0">
                  <c:v>3.88</c:v>
                </c:pt>
                <c:pt idx="1">
                  <c:v>8.65</c:v>
                </c:pt>
                <c:pt idx="2">
                  <c:v>20.57</c:v>
                </c:pt>
                <c:pt idx="3">
                  <c:v>29.46</c:v>
                </c:pt>
                <c:pt idx="4">
                  <c:v>41.27</c:v>
                </c:pt>
                <c:pt idx="5">
                  <c:v>63.05</c:v>
                </c:pt>
                <c:pt idx="6">
                  <c:v>87.75</c:v>
                </c:pt>
                <c:pt idx="7">
                  <c:v>96.64</c:v>
                </c:pt>
                <c:pt idx="8">
                  <c:v>99.07</c:v>
                </c:pt>
                <c:pt idx="9">
                  <c:v>104.85</c:v>
                </c:pt>
                <c:pt idx="10">
                  <c:v>109.19</c:v>
                </c:pt>
                <c:pt idx="11">
                  <c:v>110.22</c:v>
                </c:pt>
                <c:pt idx="12">
                  <c:v>119.79</c:v>
                </c:pt>
                <c:pt idx="13">
                  <c:v>126.16</c:v>
                </c:pt>
                <c:pt idx="14">
                  <c:v>132.22999999999999</c:v>
                </c:pt>
                <c:pt idx="15">
                  <c:v>133.88999999999999</c:v>
                </c:pt>
                <c:pt idx="16">
                  <c:v>133.88999999999999</c:v>
                </c:pt>
                <c:pt idx="17">
                  <c:v>138.12</c:v>
                </c:pt>
                <c:pt idx="18">
                  <c:v>141.32</c:v>
                </c:pt>
                <c:pt idx="19">
                  <c:v>148.13999999999999</c:v>
                </c:pt>
                <c:pt idx="20">
                  <c:v>150.04</c:v>
                </c:pt>
                <c:pt idx="21">
                  <c:v>150.54</c:v>
                </c:pt>
                <c:pt idx="22">
                  <c:v>151.5</c:v>
                </c:pt>
                <c:pt idx="23">
                  <c:v>152.19</c:v>
                </c:pt>
                <c:pt idx="24">
                  <c:v>155.1</c:v>
                </c:pt>
                <c:pt idx="25">
                  <c:v>157.72999999999999</c:v>
                </c:pt>
                <c:pt idx="26">
                  <c:v>163.56</c:v>
                </c:pt>
                <c:pt idx="27">
                  <c:v>167.34</c:v>
                </c:pt>
                <c:pt idx="28">
                  <c:v>169.85</c:v>
                </c:pt>
                <c:pt idx="29">
                  <c:v>173.88</c:v>
                </c:pt>
                <c:pt idx="30">
                  <c:v>179</c:v>
                </c:pt>
                <c:pt idx="31">
                  <c:v>186.77</c:v>
                </c:pt>
                <c:pt idx="32">
                  <c:v>189.65</c:v>
                </c:pt>
                <c:pt idx="33">
                  <c:v>192.42</c:v>
                </c:pt>
                <c:pt idx="34">
                  <c:v>192.84</c:v>
                </c:pt>
                <c:pt idx="35">
                  <c:v>198.26</c:v>
                </c:pt>
                <c:pt idx="36">
                  <c:v>198.89</c:v>
                </c:pt>
                <c:pt idx="37">
                  <c:v>198.89</c:v>
                </c:pt>
                <c:pt idx="38">
                  <c:v>199.07</c:v>
                </c:pt>
                <c:pt idx="39">
                  <c:v>200.31</c:v>
                </c:pt>
                <c:pt idx="40">
                  <c:v>200.45</c:v>
                </c:pt>
                <c:pt idx="41">
                  <c:v>212.92</c:v>
                </c:pt>
                <c:pt idx="42">
                  <c:v>218.59</c:v>
                </c:pt>
                <c:pt idx="43">
                  <c:v>218.92</c:v>
                </c:pt>
                <c:pt idx="44">
                  <c:v>228.83</c:v>
                </c:pt>
                <c:pt idx="45">
                  <c:v>236.59</c:v>
                </c:pt>
                <c:pt idx="46">
                  <c:v>237.31</c:v>
                </c:pt>
                <c:pt idx="47">
                  <c:v>240.56</c:v>
                </c:pt>
                <c:pt idx="48">
                  <c:v>243.96</c:v>
                </c:pt>
                <c:pt idx="49">
                  <c:v>246</c:v>
                </c:pt>
                <c:pt idx="50">
                  <c:v>246.07</c:v>
                </c:pt>
                <c:pt idx="51">
                  <c:v>250.26</c:v>
                </c:pt>
                <c:pt idx="52">
                  <c:v>251.39</c:v>
                </c:pt>
                <c:pt idx="53">
                  <c:v>252.82</c:v>
                </c:pt>
                <c:pt idx="54">
                  <c:v>256.23</c:v>
                </c:pt>
                <c:pt idx="55">
                  <c:v>260.32</c:v>
                </c:pt>
                <c:pt idx="56">
                  <c:v>261.08</c:v>
                </c:pt>
                <c:pt idx="57">
                  <c:v>274.43</c:v>
                </c:pt>
                <c:pt idx="58">
                  <c:v>275.42</c:v>
                </c:pt>
                <c:pt idx="59">
                  <c:v>275.42</c:v>
                </c:pt>
                <c:pt idx="60">
                  <c:v>276.26</c:v>
                </c:pt>
                <c:pt idx="61">
                  <c:v>276.39999999999998</c:v>
                </c:pt>
                <c:pt idx="62">
                  <c:v>276.72000000000003</c:v>
                </c:pt>
                <c:pt idx="63">
                  <c:v>276.95</c:v>
                </c:pt>
                <c:pt idx="64">
                  <c:v>277.33999999999997</c:v>
                </c:pt>
                <c:pt idx="65">
                  <c:v>277.42</c:v>
                </c:pt>
                <c:pt idx="66">
                  <c:v>277.82</c:v>
                </c:pt>
                <c:pt idx="67">
                  <c:v>283.11</c:v>
                </c:pt>
                <c:pt idx="68">
                  <c:v>285.58999999999997</c:v>
                </c:pt>
                <c:pt idx="69">
                  <c:v>288.54000000000002</c:v>
                </c:pt>
                <c:pt idx="70">
                  <c:v>297.81</c:v>
                </c:pt>
                <c:pt idx="71">
                  <c:v>300.48</c:v>
                </c:pt>
                <c:pt idx="72">
                  <c:v>302.8</c:v>
                </c:pt>
                <c:pt idx="73">
                  <c:v>308.98</c:v>
                </c:pt>
                <c:pt idx="74">
                  <c:v>317.18</c:v>
                </c:pt>
                <c:pt idx="75">
                  <c:v>319.10000000000002</c:v>
                </c:pt>
                <c:pt idx="76">
                  <c:v>319.95</c:v>
                </c:pt>
                <c:pt idx="77">
                  <c:v>322.13</c:v>
                </c:pt>
                <c:pt idx="78">
                  <c:v>323.83</c:v>
                </c:pt>
                <c:pt idx="79">
                  <c:v>328.6</c:v>
                </c:pt>
                <c:pt idx="80">
                  <c:v>330.65</c:v>
                </c:pt>
                <c:pt idx="81">
                  <c:v>332.49</c:v>
                </c:pt>
                <c:pt idx="82">
                  <c:v>332.8</c:v>
                </c:pt>
                <c:pt idx="83">
                  <c:v>345.17</c:v>
                </c:pt>
                <c:pt idx="84">
                  <c:v>358.41</c:v>
                </c:pt>
                <c:pt idx="85">
                  <c:v>365.65</c:v>
                </c:pt>
                <c:pt idx="86">
                  <c:v>368.09</c:v>
                </c:pt>
                <c:pt idx="87">
                  <c:v>368.09</c:v>
                </c:pt>
                <c:pt idx="88">
                  <c:v>369.12</c:v>
                </c:pt>
                <c:pt idx="89">
                  <c:v>370.58</c:v>
                </c:pt>
                <c:pt idx="90">
                  <c:v>378.49</c:v>
                </c:pt>
                <c:pt idx="91">
                  <c:v>384.57</c:v>
                </c:pt>
                <c:pt idx="92">
                  <c:v>387.97</c:v>
                </c:pt>
                <c:pt idx="93">
                  <c:v>391.44</c:v>
                </c:pt>
                <c:pt idx="94">
                  <c:v>394.11</c:v>
                </c:pt>
                <c:pt idx="95">
                  <c:v>399.77</c:v>
                </c:pt>
                <c:pt idx="96">
                  <c:v>401.53</c:v>
                </c:pt>
                <c:pt idx="97">
                  <c:v>403.6</c:v>
                </c:pt>
                <c:pt idx="98">
                  <c:v>403.71</c:v>
                </c:pt>
                <c:pt idx="99">
                  <c:v>403.89</c:v>
                </c:pt>
                <c:pt idx="100">
                  <c:v>411.3</c:v>
                </c:pt>
                <c:pt idx="101">
                  <c:v>413.73</c:v>
                </c:pt>
                <c:pt idx="102">
                  <c:v>417.35</c:v>
                </c:pt>
                <c:pt idx="103">
                  <c:v>418.7</c:v>
                </c:pt>
                <c:pt idx="104">
                  <c:v>419.1</c:v>
                </c:pt>
                <c:pt idx="105">
                  <c:v>420.65</c:v>
                </c:pt>
                <c:pt idx="106">
                  <c:v>425.03</c:v>
                </c:pt>
                <c:pt idx="107">
                  <c:v>427.1</c:v>
                </c:pt>
                <c:pt idx="108">
                  <c:v>432.48</c:v>
                </c:pt>
                <c:pt idx="109">
                  <c:v>435.65</c:v>
                </c:pt>
                <c:pt idx="110">
                  <c:v>443.56</c:v>
                </c:pt>
                <c:pt idx="111">
                  <c:v>446.76</c:v>
                </c:pt>
                <c:pt idx="112">
                  <c:v>458.58</c:v>
                </c:pt>
                <c:pt idx="113">
                  <c:v>470.25</c:v>
                </c:pt>
                <c:pt idx="114">
                  <c:v>472.73</c:v>
                </c:pt>
                <c:pt idx="115">
                  <c:v>480.65</c:v>
                </c:pt>
                <c:pt idx="116">
                  <c:v>482.87</c:v>
                </c:pt>
                <c:pt idx="117">
                  <c:v>484.52</c:v>
                </c:pt>
                <c:pt idx="118">
                  <c:v>500.58</c:v>
                </c:pt>
                <c:pt idx="119">
                  <c:v>507.56</c:v>
                </c:pt>
                <c:pt idx="120">
                  <c:v>510.5</c:v>
                </c:pt>
                <c:pt idx="121">
                  <c:v>511.37</c:v>
                </c:pt>
                <c:pt idx="122">
                  <c:v>511.44</c:v>
                </c:pt>
                <c:pt idx="123">
                  <c:v>511.81</c:v>
                </c:pt>
                <c:pt idx="124">
                  <c:v>512.01</c:v>
                </c:pt>
                <c:pt idx="125">
                  <c:v>514.88</c:v>
                </c:pt>
                <c:pt idx="126">
                  <c:v>516.28</c:v>
                </c:pt>
                <c:pt idx="127">
                  <c:v>520.5</c:v>
                </c:pt>
                <c:pt idx="128">
                  <c:v>525.32000000000005</c:v>
                </c:pt>
                <c:pt idx="129">
                  <c:v>527.30999999999995</c:v>
                </c:pt>
                <c:pt idx="130">
                  <c:v>529.09</c:v>
                </c:pt>
                <c:pt idx="131">
                  <c:v>537.79999999999995</c:v>
                </c:pt>
                <c:pt idx="132">
                  <c:v>545.45000000000005</c:v>
                </c:pt>
                <c:pt idx="133">
                  <c:v>546.30999999999995</c:v>
                </c:pt>
                <c:pt idx="134">
                  <c:v>558.16999999999996</c:v>
                </c:pt>
                <c:pt idx="135">
                  <c:v>568.07000000000005</c:v>
                </c:pt>
                <c:pt idx="136">
                  <c:v>570.16</c:v>
                </c:pt>
                <c:pt idx="137">
                  <c:v>578.35</c:v>
                </c:pt>
                <c:pt idx="138">
                  <c:v>594.27</c:v>
                </c:pt>
                <c:pt idx="139">
                  <c:v>601.33000000000004</c:v>
                </c:pt>
                <c:pt idx="140">
                  <c:v>619.53</c:v>
                </c:pt>
                <c:pt idx="141">
                  <c:v>625.21</c:v>
                </c:pt>
                <c:pt idx="142">
                  <c:v>629.30999999999995</c:v>
                </c:pt>
                <c:pt idx="143">
                  <c:v>634.83000000000004</c:v>
                </c:pt>
                <c:pt idx="144">
                  <c:v>643.13</c:v>
                </c:pt>
                <c:pt idx="145">
                  <c:v>654.41</c:v>
                </c:pt>
                <c:pt idx="146">
                  <c:v>661.99</c:v>
                </c:pt>
                <c:pt idx="147">
                  <c:v>667.2</c:v>
                </c:pt>
                <c:pt idx="148">
                  <c:v>673.43</c:v>
                </c:pt>
                <c:pt idx="149">
                  <c:v>675.18</c:v>
                </c:pt>
                <c:pt idx="150">
                  <c:v>685.96</c:v>
                </c:pt>
                <c:pt idx="151">
                  <c:v>689.25</c:v>
                </c:pt>
                <c:pt idx="152">
                  <c:v>693.57</c:v>
                </c:pt>
                <c:pt idx="153">
                  <c:v>698.48</c:v>
                </c:pt>
                <c:pt idx="154">
                  <c:v>712.47</c:v>
                </c:pt>
                <c:pt idx="155">
                  <c:v>724.78</c:v>
                </c:pt>
                <c:pt idx="156">
                  <c:v>728.12</c:v>
                </c:pt>
                <c:pt idx="157">
                  <c:v>729.31</c:v>
                </c:pt>
                <c:pt idx="158">
                  <c:v>739.46</c:v>
                </c:pt>
                <c:pt idx="159">
                  <c:v>746.22</c:v>
                </c:pt>
                <c:pt idx="160">
                  <c:v>758.35</c:v>
                </c:pt>
                <c:pt idx="161">
                  <c:v>768.62</c:v>
                </c:pt>
                <c:pt idx="162">
                  <c:v>775.01</c:v>
                </c:pt>
                <c:pt idx="163">
                  <c:v>778.6</c:v>
                </c:pt>
                <c:pt idx="164">
                  <c:v>791.26</c:v>
                </c:pt>
                <c:pt idx="165">
                  <c:v>796.22</c:v>
                </c:pt>
                <c:pt idx="166">
                  <c:v>801.99</c:v>
                </c:pt>
                <c:pt idx="167">
                  <c:v>808.61</c:v>
                </c:pt>
                <c:pt idx="168">
                  <c:v>815.05</c:v>
                </c:pt>
                <c:pt idx="169">
                  <c:v>827.97</c:v>
                </c:pt>
                <c:pt idx="170">
                  <c:v>837.28</c:v>
                </c:pt>
                <c:pt idx="171">
                  <c:v>849.12</c:v>
                </c:pt>
                <c:pt idx="172">
                  <c:v>868.51</c:v>
                </c:pt>
                <c:pt idx="173">
                  <c:v>877.72</c:v>
                </c:pt>
                <c:pt idx="174">
                  <c:v>884.92</c:v>
                </c:pt>
                <c:pt idx="175">
                  <c:v>893.58</c:v>
                </c:pt>
                <c:pt idx="176">
                  <c:v>901.86</c:v>
                </c:pt>
                <c:pt idx="177">
                  <c:v>903.24</c:v>
                </c:pt>
                <c:pt idx="178">
                  <c:v>910.07</c:v>
                </c:pt>
                <c:pt idx="179">
                  <c:v>921.12</c:v>
                </c:pt>
                <c:pt idx="180">
                  <c:v>937.4</c:v>
                </c:pt>
                <c:pt idx="181">
                  <c:v>944.21</c:v>
                </c:pt>
              </c:numCache>
            </c:numRef>
          </c:val>
          <c:smooth val="1"/>
        </c:ser>
        <c:ser>
          <c:idx val="0"/>
          <c:order val="3"/>
          <c:tx>
            <c:strRef>
              <c:f>[1]Majuro!$F$1</c:f>
              <c:strCache>
                <c:ptCount val="1"/>
                <c:pt idx="0">
                  <c:v>La Niña Normal</c:v>
                </c:pt>
              </c:strCache>
            </c:strRef>
          </c:tx>
          <c:spPr>
            <a:ln>
              <a:solidFill>
                <a:srgbClr val="0000FF"/>
              </a:solidFill>
            </a:ln>
          </c:spPr>
          <c:marker>
            <c:symbol val="none"/>
          </c:marker>
          <c:cat>
            <c:strRef>
              <c:f>[1]Majuro!$A$2:$A$183</c:f>
              <c:strCache>
                <c:ptCount val="182"/>
                <c:pt idx="0">
                  <c:v>Jan01</c:v>
                </c:pt>
                <c:pt idx="1">
                  <c:v>Jan02</c:v>
                </c:pt>
                <c:pt idx="2">
                  <c:v>Jan03</c:v>
                </c:pt>
                <c:pt idx="3">
                  <c:v>Jan04</c:v>
                </c:pt>
                <c:pt idx="4">
                  <c:v>Jan05</c:v>
                </c:pt>
                <c:pt idx="5">
                  <c:v>Jan06</c:v>
                </c:pt>
                <c:pt idx="6">
                  <c:v>Jan07</c:v>
                </c:pt>
                <c:pt idx="7">
                  <c:v>Jan08</c:v>
                </c:pt>
                <c:pt idx="8">
                  <c:v>Jan09</c:v>
                </c:pt>
                <c:pt idx="9">
                  <c:v>Jan10</c:v>
                </c:pt>
                <c:pt idx="10">
                  <c:v>Jan11</c:v>
                </c:pt>
                <c:pt idx="11">
                  <c:v>Jan12</c:v>
                </c:pt>
                <c:pt idx="12">
                  <c:v>Jan13</c:v>
                </c:pt>
                <c:pt idx="13">
                  <c:v>Jan14</c:v>
                </c:pt>
                <c:pt idx="14">
                  <c:v>Jan15</c:v>
                </c:pt>
                <c:pt idx="15">
                  <c:v>Jan16</c:v>
                </c:pt>
                <c:pt idx="16">
                  <c:v>Jan17</c:v>
                </c:pt>
                <c:pt idx="17">
                  <c:v>Jan18</c:v>
                </c:pt>
                <c:pt idx="18">
                  <c:v>Jan19</c:v>
                </c:pt>
                <c:pt idx="19">
                  <c:v>Jan20</c:v>
                </c:pt>
                <c:pt idx="20">
                  <c:v>Jan21</c:v>
                </c:pt>
                <c:pt idx="21">
                  <c:v>Jan22</c:v>
                </c:pt>
                <c:pt idx="22">
                  <c:v>Jan23</c:v>
                </c:pt>
                <c:pt idx="23">
                  <c:v>Jan24</c:v>
                </c:pt>
                <c:pt idx="24">
                  <c:v>Jan25</c:v>
                </c:pt>
                <c:pt idx="25">
                  <c:v>Jan26</c:v>
                </c:pt>
                <c:pt idx="26">
                  <c:v>Jan27</c:v>
                </c:pt>
                <c:pt idx="27">
                  <c:v>Jan28</c:v>
                </c:pt>
                <c:pt idx="28">
                  <c:v>Jan29</c:v>
                </c:pt>
                <c:pt idx="29">
                  <c:v>Jan30</c:v>
                </c:pt>
                <c:pt idx="30">
                  <c:v>Jan31</c:v>
                </c:pt>
                <c:pt idx="31">
                  <c:v>Feb01</c:v>
                </c:pt>
                <c:pt idx="32">
                  <c:v>Feb02</c:v>
                </c:pt>
                <c:pt idx="33">
                  <c:v>Feb03</c:v>
                </c:pt>
                <c:pt idx="34">
                  <c:v>Feb04</c:v>
                </c:pt>
                <c:pt idx="35">
                  <c:v>Feb05</c:v>
                </c:pt>
                <c:pt idx="36">
                  <c:v>Feb06</c:v>
                </c:pt>
                <c:pt idx="37">
                  <c:v>Feb07</c:v>
                </c:pt>
                <c:pt idx="38">
                  <c:v>Feb08</c:v>
                </c:pt>
                <c:pt idx="39">
                  <c:v>Feb09</c:v>
                </c:pt>
                <c:pt idx="40">
                  <c:v>Feb10</c:v>
                </c:pt>
                <c:pt idx="41">
                  <c:v>Feb11</c:v>
                </c:pt>
                <c:pt idx="42">
                  <c:v>Feb12</c:v>
                </c:pt>
                <c:pt idx="43">
                  <c:v>Feb13</c:v>
                </c:pt>
                <c:pt idx="44">
                  <c:v>Feb14</c:v>
                </c:pt>
                <c:pt idx="45">
                  <c:v>Feb15</c:v>
                </c:pt>
                <c:pt idx="46">
                  <c:v>Feb16</c:v>
                </c:pt>
                <c:pt idx="47">
                  <c:v>Feb17</c:v>
                </c:pt>
                <c:pt idx="48">
                  <c:v>Feb18</c:v>
                </c:pt>
                <c:pt idx="49">
                  <c:v>Feb19</c:v>
                </c:pt>
                <c:pt idx="50">
                  <c:v>Feb20</c:v>
                </c:pt>
                <c:pt idx="51">
                  <c:v>Feb21</c:v>
                </c:pt>
                <c:pt idx="52">
                  <c:v>Feb22</c:v>
                </c:pt>
                <c:pt idx="53">
                  <c:v>Feb23</c:v>
                </c:pt>
                <c:pt idx="54">
                  <c:v>Feb24</c:v>
                </c:pt>
                <c:pt idx="55">
                  <c:v>Feb25</c:v>
                </c:pt>
                <c:pt idx="56">
                  <c:v>Feb26</c:v>
                </c:pt>
                <c:pt idx="57">
                  <c:v>Feb27</c:v>
                </c:pt>
                <c:pt idx="58">
                  <c:v>Feb28</c:v>
                </c:pt>
                <c:pt idx="59">
                  <c:v>Feb29</c:v>
                </c:pt>
                <c:pt idx="60">
                  <c:v>Mar01</c:v>
                </c:pt>
                <c:pt idx="61">
                  <c:v>Mar02</c:v>
                </c:pt>
                <c:pt idx="62">
                  <c:v>Mar03</c:v>
                </c:pt>
                <c:pt idx="63">
                  <c:v>Mar04</c:v>
                </c:pt>
                <c:pt idx="64">
                  <c:v>Mar05</c:v>
                </c:pt>
                <c:pt idx="65">
                  <c:v>Mar06</c:v>
                </c:pt>
                <c:pt idx="66">
                  <c:v>Mar07</c:v>
                </c:pt>
                <c:pt idx="67">
                  <c:v>Mar08</c:v>
                </c:pt>
                <c:pt idx="68">
                  <c:v>Mar09</c:v>
                </c:pt>
                <c:pt idx="69">
                  <c:v>Mar10</c:v>
                </c:pt>
                <c:pt idx="70">
                  <c:v>Mar11</c:v>
                </c:pt>
                <c:pt idx="71">
                  <c:v>Mar12</c:v>
                </c:pt>
                <c:pt idx="72">
                  <c:v>Mar13</c:v>
                </c:pt>
                <c:pt idx="73">
                  <c:v>Mar14</c:v>
                </c:pt>
                <c:pt idx="74">
                  <c:v>Mar15</c:v>
                </c:pt>
                <c:pt idx="75">
                  <c:v>Mar16</c:v>
                </c:pt>
                <c:pt idx="76">
                  <c:v>Mar17</c:v>
                </c:pt>
                <c:pt idx="77">
                  <c:v>Mar18</c:v>
                </c:pt>
                <c:pt idx="78">
                  <c:v>Mar19</c:v>
                </c:pt>
                <c:pt idx="79">
                  <c:v>Mar20</c:v>
                </c:pt>
                <c:pt idx="80">
                  <c:v>Mar21</c:v>
                </c:pt>
                <c:pt idx="81">
                  <c:v>Mar22</c:v>
                </c:pt>
                <c:pt idx="82">
                  <c:v>Mar23</c:v>
                </c:pt>
                <c:pt idx="83">
                  <c:v>Mar24</c:v>
                </c:pt>
                <c:pt idx="84">
                  <c:v>Mar25</c:v>
                </c:pt>
                <c:pt idx="85">
                  <c:v>Mar26</c:v>
                </c:pt>
                <c:pt idx="86">
                  <c:v>Mar27</c:v>
                </c:pt>
                <c:pt idx="87">
                  <c:v>Mar28</c:v>
                </c:pt>
                <c:pt idx="88">
                  <c:v>Mar29</c:v>
                </c:pt>
                <c:pt idx="89">
                  <c:v>Mar30</c:v>
                </c:pt>
                <c:pt idx="90">
                  <c:v>Mar31</c:v>
                </c:pt>
                <c:pt idx="91">
                  <c:v>Apr01</c:v>
                </c:pt>
                <c:pt idx="92">
                  <c:v>Apr02</c:v>
                </c:pt>
                <c:pt idx="93">
                  <c:v>Apr03</c:v>
                </c:pt>
                <c:pt idx="94">
                  <c:v>Apr04</c:v>
                </c:pt>
                <c:pt idx="95">
                  <c:v>Apr05</c:v>
                </c:pt>
                <c:pt idx="96">
                  <c:v>Apr06</c:v>
                </c:pt>
                <c:pt idx="97">
                  <c:v>Apr07</c:v>
                </c:pt>
                <c:pt idx="98">
                  <c:v>Apr08</c:v>
                </c:pt>
                <c:pt idx="99">
                  <c:v>Apr09</c:v>
                </c:pt>
                <c:pt idx="100">
                  <c:v>Apr10</c:v>
                </c:pt>
                <c:pt idx="101">
                  <c:v>Apr11</c:v>
                </c:pt>
                <c:pt idx="102">
                  <c:v>Apr12</c:v>
                </c:pt>
                <c:pt idx="103">
                  <c:v>Apr13</c:v>
                </c:pt>
                <c:pt idx="104">
                  <c:v>Apr14</c:v>
                </c:pt>
                <c:pt idx="105">
                  <c:v>Apr15</c:v>
                </c:pt>
                <c:pt idx="106">
                  <c:v>Apr16</c:v>
                </c:pt>
                <c:pt idx="107">
                  <c:v>Apr17</c:v>
                </c:pt>
                <c:pt idx="108">
                  <c:v>Apr18</c:v>
                </c:pt>
                <c:pt idx="109">
                  <c:v>Apr19</c:v>
                </c:pt>
                <c:pt idx="110">
                  <c:v>Apr20</c:v>
                </c:pt>
                <c:pt idx="111">
                  <c:v>Apr21</c:v>
                </c:pt>
                <c:pt idx="112">
                  <c:v>Apr22</c:v>
                </c:pt>
                <c:pt idx="113">
                  <c:v>Apr23</c:v>
                </c:pt>
                <c:pt idx="114">
                  <c:v>Apr24</c:v>
                </c:pt>
                <c:pt idx="115">
                  <c:v>Apr25</c:v>
                </c:pt>
                <c:pt idx="116">
                  <c:v>Apr26</c:v>
                </c:pt>
                <c:pt idx="117">
                  <c:v>Apr27</c:v>
                </c:pt>
                <c:pt idx="118">
                  <c:v>Apr28</c:v>
                </c:pt>
                <c:pt idx="119">
                  <c:v>Apr29</c:v>
                </c:pt>
                <c:pt idx="120">
                  <c:v>Apr30</c:v>
                </c:pt>
                <c:pt idx="121">
                  <c:v>May01</c:v>
                </c:pt>
                <c:pt idx="122">
                  <c:v>May02</c:v>
                </c:pt>
                <c:pt idx="123">
                  <c:v>May03</c:v>
                </c:pt>
                <c:pt idx="124">
                  <c:v>May04</c:v>
                </c:pt>
                <c:pt idx="125">
                  <c:v>May05</c:v>
                </c:pt>
                <c:pt idx="126">
                  <c:v>May06</c:v>
                </c:pt>
                <c:pt idx="127">
                  <c:v>May07</c:v>
                </c:pt>
                <c:pt idx="128">
                  <c:v>May08</c:v>
                </c:pt>
                <c:pt idx="129">
                  <c:v>May09</c:v>
                </c:pt>
                <c:pt idx="130">
                  <c:v>May10</c:v>
                </c:pt>
                <c:pt idx="131">
                  <c:v>May11</c:v>
                </c:pt>
                <c:pt idx="132">
                  <c:v>May12</c:v>
                </c:pt>
                <c:pt idx="133">
                  <c:v>May13</c:v>
                </c:pt>
                <c:pt idx="134">
                  <c:v>May14</c:v>
                </c:pt>
                <c:pt idx="135">
                  <c:v>May15</c:v>
                </c:pt>
                <c:pt idx="136">
                  <c:v>May16</c:v>
                </c:pt>
                <c:pt idx="137">
                  <c:v>May17</c:v>
                </c:pt>
                <c:pt idx="138">
                  <c:v>May18</c:v>
                </c:pt>
                <c:pt idx="139">
                  <c:v>May19</c:v>
                </c:pt>
                <c:pt idx="140">
                  <c:v>May20</c:v>
                </c:pt>
                <c:pt idx="141">
                  <c:v>May21</c:v>
                </c:pt>
                <c:pt idx="142">
                  <c:v>May22</c:v>
                </c:pt>
                <c:pt idx="143">
                  <c:v>May23</c:v>
                </c:pt>
                <c:pt idx="144">
                  <c:v>May24</c:v>
                </c:pt>
                <c:pt idx="145">
                  <c:v>May25</c:v>
                </c:pt>
                <c:pt idx="146">
                  <c:v>May26</c:v>
                </c:pt>
                <c:pt idx="147">
                  <c:v>May27</c:v>
                </c:pt>
                <c:pt idx="148">
                  <c:v>May28</c:v>
                </c:pt>
                <c:pt idx="149">
                  <c:v>May29</c:v>
                </c:pt>
                <c:pt idx="150">
                  <c:v>May30</c:v>
                </c:pt>
                <c:pt idx="151">
                  <c:v>May31</c:v>
                </c:pt>
                <c:pt idx="152">
                  <c:v>Jun01</c:v>
                </c:pt>
                <c:pt idx="153">
                  <c:v>Jun02</c:v>
                </c:pt>
                <c:pt idx="154">
                  <c:v>Jun03</c:v>
                </c:pt>
                <c:pt idx="155">
                  <c:v>Jun04</c:v>
                </c:pt>
                <c:pt idx="156">
                  <c:v>Jun05</c:v>
                </c:pt>
                <c:pt idx="157">
                  <c:v>Jun06</c:v>
                </c:pt>
                <c:pt idx="158">
                  <c:v>Jun07</c:v>
                </c:pt>
                <c:pt idx="159">
                  <c:v>Jun08</c:v>
                </c:pt>
                <c:pt idx="160">
                  <c:v>Jun09</c:v>
                </c:pt>
                <c:pt idx="161">
                  <c:v>Jun10</c:v>
                </c:pt>
                <c:pt idx="162">
                  <c:v>Jun11</c:v>
                </c:pt>
                <c:pt idx="163">
                  <c:v>Jun12</c:v>
                </c:pt>
                <c:pt idx="164">
                  <c:v>Jun13</c:v>
                </c:pt>
                <c:pt idx="165">
                  <c:v>Jun14</c:v>
                </c:pt>
                <c:pt idx="166">
                  <c:v>Jun15</c:v>
                </c:pt>
                <c:pt idx="167">
                  <c:v>Jun16</c:v>
                </c:pt>
                <c:pt idx="168">
                  <c:v>Jun17</c:v>
                </c:pt>
                <c:pt idx="169">
                  <c:v>Jun18</c:v>
                </c:pt>
                <c:pt idx="170">
                  <c:v>Jun19</c:v>
                </c:pt>
                <c:pt idx="171">
                  <c:v>Jun20</c:v>
                </c:pt>
                <c:pt idx="172">
                  <c:v>Jun21</c:v>
                </c:pt>
                <c:pt idx="173">
                  <c:v>Jun22</c:v>
                </c:pt>
                <c:pt idx="174">
                  <c:v>Jun23</c:v>
                </c:pt>
                <c:pt idx="175">
                  <c:v>Jun24</c:v>
                </c:pt>
                <c:pt idx="176">
                  <c:v>Jun25</c:v>
                </c:pt>
                <c:pt idx="177">
                  <c:v>Jun26</c:v>
                </c:pt>
                <c:pt idx="178">
                  <c:v>Jun27</c:v>
                </c:pt>
                <c:pt idx="179">
                  <c:v>Jun28</c:v>
                </c:pt>
                <c:pt idx="180">
                  <c:v>Jun29</c:v>
                </c:pt>
                <c:pt idx="181">
                  <c:v>Jun30</c:v>
                </c:pt>
              </c:strCache>
            </c:strRef>
          </c:cat>
          <c:val>
            <c:numRef>
              <c:f>[1]Majuro!$F$2:$F$183</c:f>
              <c:numCache>
                <c:formatCode>0.00</c:formatCode>
                <c:ptCount val="182"/>
                <c:pt idx="0">
                  <c:v>1.58</c:v>
                </c:pt>
                <c:pt idx="1">
                  <c:v>2.84</c:v>
                </c:pt>
                <c:pt idx="2">
                  <c:v>6.92</c:v>
                </c:pt>
                <c:pt idx="3">
                  <c:v>12.05</c:v>
                </c:pt>
                <c:pt idx="4">
                  <c:v>23.32</c:v>
                </c:pt>
                <c:pt idx="5">
                  <c:v>26.14</c:v>
                </c:pt>
                <c:pt idx="6">
                  <c:v>31.88</c:v>
                </c:pt>
                <c:pt idx="7">
                  <c:v>35.08</c:v>
                </c:pt>
                <c:pt idx="8">
                  <c:v>45.27</c:v>
                </c:pt>
                <c:pt idx="9">
                  <c:v>61.78</c:v>
                </c:pt>
                <c:pt idx="10">
                  <c:v>64.34</c:v>
                </c:pt>
                <c:pt idx="11">
                  <c:v>74.19</c:v>
                </c:pt>
                <c:pt idx="12">
                  <c:v>77.22</c:v>
                </c:pt>
                <c:pt idx="13">
                  <c:v>78.78</c:v>
                </c:pt>
                <c:pt idx="14">
                  <c:v>92.06</c:v>
                </c:pt>
                <c:pt idx="15">
                  <c:v>93.89</c:v>
                </c:pt>
                <c:pt idx="16">
                  <c:v>101.95</c:v>
                </c:pt>
                <c:pt idx="17">
                  <c:v>102.28</c:v>
                </c:pt>
                <c:pt idx="18">
                  <c:v>104.74</c:v>
                </c:pt>
                <c:pt idx="19">
                  <c:v>104.74</c:v>
                </c:pt>
                <c:pt idx="20">
                  <c:v>105.82</c:v>
                </c:pt>
                <c:pt idx="21">
                  <c:v>106.7</c:v>
                </c:pt>
                <c:pt idx="22">
                  <c:v>106.7</c:v>
                </c:pt>
                <c:pt idx="23">
                  <c:v>107.14</c:v>
                </c:pt>
                <c:pt idx="24">
                  <c:v>114.24</c:v>
                </c:pt>
                <c:pt idx="25">
                  <c:v>129.54</c:v>
                </c:pt>
                <c:pt idx="26">
                  <c:v>140.11000000000001</c:v>
                </c:pt>
                <c:pt idx="27">
                  <c:v>140.9</c:v>
                </c:pt>
                <c:pt idx="28">
                  <c:v>154.31</c:v>
                </c:pt>
                <c:pt idx="29">
                  <c:v>161.26</c:v>
                </c:pt>
                <c:pt idx="30">
                  <c:v>172.36</c:v>
                </c:pt>
                <c:pt idx="31">
                  <c:v>190.78</c:v>
                </c:pt>
                <c:pt idx="32">
                  <c:v>197.51</c:v>
                </c:pt>
                <c:pt idx="33">
                  <c:v>203.51</c:v>
                </c:pt>
                <c:pt idx="34">
                  <c:v>208</c:v>
                </c:pt>
                <c:pt idx="35">
                  <c:v>217.98</c:v>
                </c:pt>
                <c:pt idx="36">
                  <c:v>229.45</c:v>
                </c:pt>
                <c:pt idx="37">
                  <c:v>230.24</c:v>
                </c:pt>
                <c:pt idx="38">
                  <c:v>231.56</c:v>
                </c:pt>
                <c:pt idx="39">
                  <c:v>233.81</c:v>
                </c:pt>
                <c:pt idx="40">
                  <c:v>241.38</c:v>
                </c:pt>
                <c:pt idx="41">
                  <c:v>243.14</c:v>
                </c:pt>
                <c:pt idx="42">
                  <c:v>247.37</c:v>
                </c:pt>
                <c:pt idx="43">
                  <c:v>253.8</c:v>
                </c:pt>
                <c:pt idx="44">
                  <c:v>262.95999999999998</c:v>
                </c:pt>
                <c:pt idx="45">
                  <c:v>265.58</c:v>
                </c:pt>
                <c:pt idx="46">
                  <c:v>278.42</c:v>
                </c:pt>
                <c:pt idx="47">
                  <c:v>284.95999999999998</c:v>
                </c:pt>
                <c:pt idx="48">
                  <c:v>285.83</c:v>
                </c:pt>
                <c:pt idx="49">
                  <c:v>288.38</c:v>
                </c:pt>
                <c:pt idx="50">
                  <c:v>290.79000000000002</c:v>
                </c:pt>
                <c:pt idx="51">
                  <c:v>290.97000000000003</c:v>
                </c:pt>
                <c:pt idx="52">
                  <c:v>291.75</c:v>
                </c:pt>
                <c:pt idx="53">
                  <c:v>304.57</c:v>
                </c:pt>
                <c:pt idx="54">
                  <c:v>306.94</c:v>
                </c:pt>
                <c:pt idx="55">
                  <c:v>310.72000000000003</c:v>
                </c:pt>
                <c:pt idx="56">
                  <c:v>313.83999999999997</c:v>
                </c:pt>
                <c:pt idx="57">
                  <c:v>315.23</c:v>
                </c:pt>
                <c:pt idx="58">
                  <c:v>356.32</c:v>
                </c:pt>
                <c:pt idx="59">
                  <c:v>356.32</c:v>
                </c:pt>
                <c:pt idx="60">
                  <c:v>356.69</c:v>
                </c:pt>
                <c:pt idx="61">
                  <c:v>357.27</c:v>
                </c:pt>
                <c:pt idx="62">
                  <c:v>365.25</c:v>
                </c:pt>
                <c:pt idx="63">
                  <c:v>371.63</c:v>
                </c:pt>
                <c:pt idx="64">
                  <c:v>374.76</c:v>
                </c:pt>
                <c:pt idx="65">
                  <c:v>377.15</c:v>
                </c:pt>
                <c:pt idx="66">
                  <c:v>377.25</c:v>
                </c:pt>
                <c:pt idx="67">
                  <c:v>378.62</c:v>
                </c:pt>
                <c:pt idx="68">
                  <c:v>378.96</c:v>
                </c:pt>
                <c:pt idx="69">
                  <c:v>382.2</c:v>
                </c:pt>
                <c:pt idx="70">
                  <c:v>382.42</c:v>
                </c:pt>
                <c:pt idx="71">
                  <c:v>385.82</c:v>
                </c:pt>
                <c:pt idx="72">
                  <c:v>389.61</c:v>
                </c:pt>
                <c:pt idx="73">
                  <c:v>396.48</c:v>
                </c:pt>
                <c:pt idx="74">
                  <c:v>408.46</c:v>
                </c:pt>
                <c:pt idx="75">
                  <c:v>417.09</c:v>
                </c:pt>
                <c:pt idx="76">
                  <c:v>424.35</c:v>
                </c:pt>
                <c:pt idx="77">
                  <c:v>428.04</c:v>
                </c:pt>
                <c:pt idx="78">
                  <c:v>428.16</c:v>
                </c:pt>
                <c:pt idx="79">
                  <c:v>428.91</c:v>
                </c:pt>
                <c:pt idx="80">
                  <c:v>431.26</c:v>
                </c:pt>
                <c:pt idx="81">
                  <c:v>436.84</c:v>
                </c:pt>
                <c:pt idx="82">
                  <c:v>445.37</c:v>
                </c:pt>
                <c:pt idx="83">
                  <c:v>466.62</c:v>
                </c:pt>
                <c:pt idx="84">
                  <c:v>471.82</c:v>
                </c:pt>
                <c:pt idx="85">
                  <c:v>475.61</c:v>
                </c:pt>
                <c:pt idx="86">
                  <c:v>482.31</c:v>
                </c:pt>
                <c:pt idx="87">
                  <c:v>493.9</c:v>
                </c:pt>
                <c:pt idx="88">
                  <c:v>494.36</c:v>
                </c:pt>
                <c:pt idx="89">
                  <c:v>498.79</c:v>
                </c:pt>
                <c:pt idx="90">
                  <c:v>502.16</c:v>
                </c:pt>
                <c:pt idx="91">
                  <c:v>503.67</c:v>
                </c:pt>
                <c:pt idx="92">
                  <c:v>518.58000000000004</c:v>
                </c:pt>
                <c:pt idx="93">
                  <c:v>520.58000000000004</c:v>
                </c:pt>
                <c:pt idx="94">
                  <c:v>520.58000000000004</c:v>
                </c:pt>
                <c:pt idx="95">
                  <c:v>525.63</c:v>
                </c:pt>
                <c:pt idx="96">
                  <c:v>528.03</c:v>
                </c:pt>
                <c:pt idx="97">
                  <c:v>532.66999999999996</c:v>
                </c:pt>
                <c:pt idx="98">
                  <c:v>537.35</c:v>
                </c:pt>
                <c:pt idx="99">
                  <c:v>549.07000000000005</c:v>
                </c:pt>
                <c:pt idx="100">
                  <c:v>570.74</c:v>
                </c:pt>
                <c:pt idx="101">
                  <c:v>582.91</c:v>
                </c:pt>
                <c:pt idx="102">
                  <c:v>583.83000000000004</c:v>
                </c:pt>
                <c:pt idx="103">
                  <c:v>585.01</c:v>
                </c:pt>
                <c:pt idx="104">
                  <c:v>588.54999999999995</c:v>
                </c:pt>
                <c:pt idx="105">
                  <c:v>590.33000000000004</c:v>
                </c:pt>
                <c:pt idx="106">
                  <c:v>600.38</c:v>
                </c:pt>
                <c:pt idx="107">
                  <c:v>605.11</c:v>
                </c:pt>
                <c:pt idx="108">
                  <c:v>613.96</c:v>
                </c:pt>
                <c:pt idx="109">
                  <c:v>617.79</c:v>
                </c:pt>
                <c:pt idx="110">
                  <c:v>618.12</c:v>
                </c:pt>
                <c:pt idx="111">
                  <c:v>621.04</c:v>
                </c:pt>
                <c:pt idx="112">
                  <c:v>625.13</c:v>
                </c:pt>
                <c:pt idx="113">
                  <c:v>632.83000000000004</c:v>
                </c:pt>
                <c:pt idx="114">
                  <c:v>636.72</c:v>
                </c:pt>
                <c:pt idx="115">
                  <c:v>637.02</c:v>
                </c:pt>
                <c:pt idx="116">
                  <c:v>640.13</c:v>
                </c:pt>
                <c:pt idx="117">
                  <c:v>640.82000000000005</c:v>
                </c:pt>
                <c:pt idx="118">
                  <c:v>640.82000000000005</c:v>
                </c:pt>
                <c:pt idx="119">
                  <c:v>644.29</c:v>
                </c:pt>
                <c:pt idx="120">
                  <c:v>645.66999999999996</c:v>
                </c:pt>
                <c:pt idx="121">
                  <c:v>653.72</c:v>
                </c:pt>
                <c:pt idx="122">
                  <c:v>659.23</c:v>
                </c:pt>
                <c:pt idx="123">
                  <c:v>663.76</c:v>
                </c:pt>
                <c:pt idx="124">
                  <c:v>670.05</c:v>
                </c:pt>
                <c:pt idx="125">
                  <c:v>671.86</c:v>
                </c:pt>
                <c:pt idx="126">
                  <c:v>672.38</c:v>
                </c:pt>
                <c:pt idx="127">
                  <c:v>679.54</c:v>
                </c:pt>
                <c:pt idx="128">
                  <c:v>680.7</c:v>
                </c:pt>
                <c:pt idx="129">
                  <c:v>682.82</c:v>
                </c:pt>
                <c:pt idx="130">
                  <c:v>689.09</c:v>
                </c:pt>
                <c:pt idx="131">
                  <c:v>696.73</c:v>
                </c:pt>
                <c:pt idx="132">
                  <c:v>707.6</c:v>
                </c:pt>
                <c:pt idx="133">
                  <c:v>708.09</c:v>
                </c:pt>
                <c:pt idx="134">
                  <c:v>716.35</c:v>
                </c:pt>
                <c:pt idx="135">
                  <c:v>726.59</c:v>
                </c:pt>
                <c:pt idx="136">
                  <c:v>734.42</c:v>
                </c:pt>
                <c:pt idx="137">
                  <c:v>739.56</c:v>
                </c:pt>
                <c:pt idx="138">
                  <c:v>741.97</c:v>
                </c:pt>
                <c:pt idx="139">
                  <c:v>753.76</c:v>
                </c:pt>
                <c:pt idx="140">
                  <c:v>758.32</c:v>
                </c:pt>
                <c:pt idx="141">
                  <c:v>761.09</c:v>
                </c:pt>
                <c:pt idx="142">
                  <c:v>767.68</c:v>
                </c:pt>
                <c:pt idx="143">
                  <c:v>779.23</c:v>
                </c:pt>
                <c:pt idx="144">
                  <c:v>792.61</c:v>
                </c:pt>
                <c:pt idx="145">
                  <c:v>803.37</c:v>
                </c:pt>
                <c:pt idx="146">
                  <c:v>811.06</c:v>
                </c:pt>
                <c:pt idx="147">
                  <c:v>824.3</c:v>
                </c:pt>
                <c:pt idx="148">
                  <c:v>833.05</c:v>
                </c:pt>
                <c:pt idx="149">
                  <c:v>842</c:v>
                </c:pt>
                <c:pt idx="150">
                  <c:v>849.7</c:v>
                </c:pt>
                <c:pt idx="151">
                  <c:v>859.16</c:v>
                </c:pt>
                <c:pt idx="152">
                  <c:v>867.48</c:v>
                </c:pt>
                <c:pt idx="153">
                  <c:v>868.62</c:v>
                </c:pt>
                <c:pt idx="154">
                  <c:v>872.94</c:v>
                </c:pt>
                <c:pt idx="155">
                  <c:v>879.09</c:v>
                </c:pt>
                <c:pt idx="156">
                  <c:v>885.75</c:v>
                </c:pt>
                <c:pt idx="157">
                  <c:v>887.51</c:v>
                </c:pt>
                <c:pt idx="158">
                  <c:v>891.39</c:v>
                </c:pt>
                <c:pt idx="159">
                  <c:v>894.46</c:v>
                </c:pt>
                <c:pt idx="160">
                  <c:v>912.57</c:v>
                </c:pt>
                <c:pt idx="161">
                  <c:v>923.67</c:v>
                </c:pt>
                <c:pt idx="162">
                  <c:v>935.71</c:v>
                </c:pt>
                <c:pt idx="163">
                  <c:v>940.56</c:v>
                </c:pt>
                <c:pt idx="164">
                  <c:v>951.79</c:v>
                </c:pt>
                <c:pt idx="165">
                  <c:v>969.63</c:v>
                </c:pt>
                <c:pt idx="166">
                  <c:v>977.68</c:v>
                </c:pt>
                <c:pt idx="167">
                  <c:v>979.08</c:v>
                </c:pt>
                <c:pt idx="168">
                  <c:v>980.69</c:v>
                </c:pt>
                <c:pt idx="169">
                  <c:v>981.99</c:v>
                </c:pt>
                <c:pt idx="170">
                  <c:v>983.58</c:v>
                </c:pt>
                <c:pt idx="171">
                  <c:v>991.42</c:v>
                </c:pt>
                <c:pt idx="172">
                  <c:v>996.12</c:v>
                </c:pt>
                <c:pt idx="173">
                  <c:v>1009.24</c:v>
                </c:pt>
                <c:pt idx="174">
                  <c:v>1011.82</c:v>
                </c:pt>
                <c:pt idx="175">
                  <c:v>1015.71</c:v>
                </c:pt>
                <c:pt idx="176">
                  <c:v>1042.6400000000001</c:v>
                </c:pt>
                <c:pt idx="177">
                  <c:v>1060.3599999999999</c:v>
                </c:pt>
                <c:pt idx="178">
                  <c:v>1062.32</c:v>
                </c:pt>
                <c:pt idx="179">
                  <c:v>1074.06</c:v>
                </c:pt>
                <c:pt idx="180">
                  <c:v>1079.3</c:v>
                </c:pt>
                <c:pt idx="181">
                  <c:v>1081.04</c:v>
                </c:pt>
              </c:numCache>
            </c:numRef>
          </c:val>
          <c:smooth val="1"/>
        </c:ser>
        <c:ser>
          <c:idx val="4"/>
          <c:order val="4"/>
          <c:tx>
            <c:strRef>
              <c:f>[1]Majuro!$J$1</c:f>
              <c:strCache>
                <c:ptCount val="1"/>
                <c:pt idx="0">
                  <c:v>1997-1998 El Niño</c:v>
                </c:pt>
              </c:strCache>
            </c:strRef>
          </c:tx>
          <c:spPr>
            <a:ln>
              <a:solidFill>
                <a:srgbClr val="E67D6C"/>
              </a:solidFill>
              <a:prstDash val="dash"/>
            </a:ln>
          </c:spPr>
          <c:marker>
            <c:symbol val="none"/>
          </c:marker>
          <c:val>
            <c:numRef>
              <c:f>[1]Majuro!$J$2:$J$183</c:f>
              <c:numCache>
                <c:formatCode>0.00</c:formatCode>
                <c:ptCount val="182"/>
                <c:pt idx="0">
                  <c:v>3.66</c:v>
                </c:pt>
                <c:pt idx="1">
                  <c:v>3.66</c:v>
                </c:pt>
                <c:pt idx="2">
                  <c:v>3.66</c:v>
                </c:pt>
                <c:pt idx="3">
                  <c:v>3.66</c:v>
                </c:pt>
                <c:pt idx="4">
                  <c:v>5.24</c:v>
                </c:pt>
                <c:pt idx="5">
                  <c:v>5.24</c:v>
                </c:pt>
                <c:pt idx="6">
                  <c:v>5.24</c:v>
                </c:pt>
                <c:pt idx="7">
                  <c:v>5.24</c:v>
                </c:pt>
                <c:pt idx="8">
                  <c:v>5.24</c:v>
                </c:pt>
                <c:pt idx="9">
                  <c:v>5.24</c:v>
                </c:pt>
                <c:pt idx="10">
                  <c:v>5.24</c:v>
                </c:pt>
                <c:pt idx="11">
                  <c:v>5.24</c:v>
                </c:pt>
                <c:pt idx="12">
                  <c:v>5.87</c:v>
                </c:pt>
                <c:pt idx="13">
                  <c:v>5.87</c:v>
                </c:pt>
                <c:pt idx="14">
                  <c:v>5.87</c:v>
                </c:pt>
                <c:pt idx="15">
                  <c:v>5.87</c:v>
                </c:pt>
                <c:pt idx="16">
                  <c:v>5.87</c:v>
                </c:pt>
                <c:pt idx="17">
                  <c:v>5.87</c:v>
                </c:pt>
                <c:pt idx="18">
                  <c:v>5.87</c:v>
                </c:pt>
                <c:pt idx="19">
                  <c:v>9.91</c:v>
                </c:pt>
                <c:pt idx="20">
                  <c:v>9.91</c:v>
                </c:pt>
                <c:pt idx="21">
                  <c:v>11.73</c:v>
                </c:pt>
                <c:pt idx="22">
                  <c:v>11.73</c:v>
                </c:pt>
                <c:pt idx="23">
                  <c:v>13.2</c:v>
                </c:pt>
                <c:pt idx="24">
                  <c:v>13.2</c:v>
                </c:pt>
                <c:pt idx="25">
                  <c:v>13.2</c:v>
                </c:pt>
                <c:pt idx="26">
                  <c:v>13.2</c:v>
                </c:pt>
                <c:pt idx="27">
                  <c:v>13.2</c:v>
                </c:pt>
                <c:pt idx="28">
                  <c:v>13.2</c:v>
                </c:pt>
                <c:pt idx="29">
                  <c:v>13.2</c:v>
                </c:pt>
                <c:pt idx="30">
                  <c:v>16.71</c:v>
                </c:pt>
                <c:pt idx="31">
                  <c:v>17.260000000000002</c:v>
                </c:pt>
                <c:pt idx="32">
                  <c:v>17.260000000000002</c:v>
                </c:pt>
                <c:pt idx="33">
                  <c:v>17.260000000000002</c:v>
                </c:pt>
                <c:pt idx="34">
                  <c:v>17.260000000000002</c:v>
                </c:pt>
                <c:pt idx="35">
                  <c:v>17.260000000000002</c:v>
                </c:pt>
                <c:pt idx="36">
                  <c:v>17.260000000000002</c:v>
                </c:pt>
                <c:pt idx="37">
                  <c:v>17.260000000000002</c:v>
                </c:pt>
                <c:pt idx="38">
                  <c:v>17.260000000000002</c:v>
                </c:pt>
                <c:pt idx="39">
                  <c:v>22.39</c:v>
                </c:pt>
                <c:pt idx="40">
                  <c:v>22.39</c:v>
                </c:pt>
                <c:pt idx="41">
                  <c:v>23.23</c:v>
                </c:pt>
                <c:pt idx="42">
                  <c:v>23.23</c:v>
                </c:pt>
                <c:pt idx="43">
                  <c:v>23.23</c:v>
                </c:pt>
                <c:pt idx="44">
                  <c:v>23.23</c:v>
                </c:pt>
                <c:pt idx="45">
                  <c:v>23.23</c:v>
                </c:pt>
                <c:pt idx="46">
                  <c:v>23.23</c:v>
                </c:pt>
                <c:pt idx="47">
                  <c:v>23.23</c:v>
                </c:pt>
                <c:pt idx="48">
                  <c:v>23.23</c:v>
                </c:pt>
                <c:pt idx="49">
                  <c:v>23.23</c:v>
                </c:pt>
                <c:pt idx="50">
                  <c:v>23.23</c:v>
                </c:pt>
                <c:pt idx="51">
                  <c:v>23.23</c:v>
                </c:pt>
                <c:pt idx="52">
                  <c:v>23.23</c:v>
                </c:pt>
                <c:pt idx="53">
                  <c:v>23.23</c:v>
                </c:pt>
                <c:pt idx="54">
                  <c:v>23.23</c:v>
                </c:pt>
                <c:pt idx="55">
                  <c:v>23.23</c:v>
                </c:pt>
                <c:pt idx="56">
                  <c:v>23.23</c:v>
                </c:pt>
                <c:pt idx="57">
                  <c:v>23.23</c:v>
                </c:pt>
                <c:pt idx="58">
                  <c:v>23.86</c:v>
                </c:pt>
                <c:pt idx="59">
                  <c:v>23.86</c:v>
                </c:pt>
                <c:pt idx="60">
                  <c:v>23.86</c:v>
                </c:pt>
                <c:pt idx="61">
                  <c:v>24.68</c:v>
                </c:pt>
                <c:pt idx="62">
                  <c:v>24.68</c:v>
                </c:pt>
                <c:pt idx="63">
                  <c:v>24.68</c:v>
                </c:pt>
                <c:pt idx="64">
                  <c:v>24.68</c:v>
                </c:pt>
                <c:pt idx="65">
                  <c:v>24.68</c:v>
                </c:pt>
                <c:pt idx="66">
                  <c:v>24.68</c:v>
                </c:pt>
                <c:pt idx="67">
                  <c:v>25.58</c:v>
                </c:pt>
                <c:pt idx="68">
                  <c:v>25.58</c:v>
                </c:pt>
                <c:pt idx="69">
                  <c:v>25.58</c:v>
                </c:pt>
                <c:pt idx="70">
                  <c:v>25.58</c:v>
                </c:pt>
                <c:pt idx="71">
                  <c:v>25.58</c:v>
                </c:pt>
                <c:pt idx="72">
                  <c:v>25.58</c:v>
                </c:pt>
                <c:pt idx="73">
                  <c:v>25.58</c:v>
                </c:pt>
                <c:pt idx="74">
                  <c:v>25.58</c:v>
                </c:pt>
                <c:pt idx="75">
                  <c:v>25.58</c:v>
                </c:pt>
                <c:pt idx="76">
                  <c:v>33.630000000000003</c:v>
                </c:pt>
                <c:pt idx="77">
                  <c:v>33.630000000000003</c:v>
                </c:pt>
                <c:pt idx="78">
                  <c:v>33.630000000000003</c:v>
                </c:pt>
                <c:pt idx="79">
                  <c:v>33.630000000000003</c:v>
                </c:pt>
                <c:pt idx="80">
                  <c:v>34.74</c:v>
                </c:pt>
                <c:pt idx="81">
                  <c:v>34.74</c:v>
                </c:pt>
                <c:pt idx="82">
                  <c:v>34.74</c:v>
                </c:pt>
                <c:pt idx="83">
                  <c:v>34.74</c:v>
                </c:pt>
                <c:pt idx="84">
                  <c:v>34.74</c:v>
                </c:pt>
                <c:pt idx="85">
                  <c:v>34.74</c:v>
                </c:pt>
                <c:pt idx="86">
                  <c:v>34.74</c:v>
                </c:pt>
                <c:pt idx="87">
                  <c:v>34.74</c:v>
                </c:pt>
                <c:pt idx="88">
                  <c:v>34.74</c:v>
                </c:pt>
                <c:pt idx="89">
                  <c:v>34.74</c:v>
                </c:pt>
                <c:pt idx="90">
                  <c:v>34.74</c:v>
                </c:pt>
                <c:pt idx="91">
                  <c:v>34.74</c:v>
                </c:pt>
                <c:pt idx="92">
                  <c:v>34.74</c:v>
                </c:pt>
                <c:pt idx="93">
                  <c:v>34.74</c:v>
                </c:pt>
                <c:pt idx="94">
                  <c:v>34.74</c:v>
                </c:pt>
                <c:pt idx="95">
                  <c:v>34.74</c:v>
                </c:pt>
                <c:pt idx="96">
                  <c:v>34.74</c:v>
                </c:pt>
                <c:pt idx="97">
                  <c:v>34.74</c:v>
                </c:pt>
                <c:pt idx="98">
                  <c:v>34.74</c:v>
                </c:pt>
                <c:pt idx="99">
                  <c:v>34.74</c:v>
                </c:pt>
                <c:pt idx="100">
                  <c:v>34.74</c:v>
                </c:pt>
                <c:pt idx="101">
                  <c:v>34.74</c:v>
                </c:pt>
                <c:pt idx="102">
                  <c:v>34.74</c:v>
                </c:pt>
                <c:pt idx="103">
                  <c:v>34.74</c:v>
                </c:pt>
                <c:pt idx="104">
                  <c:v>34.74</c:v>
                </c:pt>
                <c:pt idx="105">
                  <c:v>34.74</c:v>
                </c:pt>
                <c:pt idx="106">
                  <c:v>34.74</c:v>
                </c:pt>
                <c:pt idx="107">
                  <c:v>34.74</c:v>
                </c:pt>
                <c:pt idx="108">
                  <c:v>34.74</c:v>
                </c:pt>
                <c:pt idx="109">
                  <c:v>34.74</c:v>
                </c:pt>
                <c:pt idx="110">
                  <c:v>34.74</c:v>
                </c:pt>
                <c:pt idx="111">
                  <c:v>34.74</c:v>
                </c:pt>
                <c:pt idx="112">
                  <c:v>43.75</c:v>
                </c:pt>
                <c:pt idx="113">
                  <c:v>43.75</c:v>
                </c:pt>
                <c:pt idx="114">
                  <c:v>43.75</c:v>
                </c:pt>
                <c:pt idx="115">
                  <c:v>43.75</c:v>
                </c:pt>
                <c:pt idx="116">
                  <c:v>43.75</c:v>
                </c:pt>
                <c:pt idx="117">
                  <c:v>46.27</c:v>
                </c:pt>
                <c:pt idx="118">
                  <c:v>46.27</c:v>
                </c:pt>
                <c:pt idx="119">
                  <c:v>46.27</c:v>
                </c:pt>
                <c:pt idx="120">
                  <c:v>46.27</c:v>
                </c:pt>
                <c:pt idx="121">
                  <c:v>46.27</c:v>
                </c:pt>
                <c:pt idx="122">
                  <c:v>46.85</c:v>
                </c:pt>
                <c:pt idx="123">
                  <c:v>46.85</c:v>
                </c:pt>
                <c:pt idx="124">
                  <c:v>46.85</c:v>
                </c:pt>
                <c:pt idx="125">
                  <c:v>46.85</c:v>
                </c:pt>
                <c:pt idx="126">
                  <c:v>46.85</c:v>
                </c:pt>
                <c:pt idx="127">
                  <c:v>49.05</c:v>
                </c:pt>
                <c:pt idx="128">
                  <c:v>55.48</c:v>
                </c:pt>
                <c:pt idx="129">
                  <c:v>59.88</c:v>
                </c:pt>
                <c:pt idx="130">
                  <c:v>59.88</c:v>
                </c:pt>
                <c:pt idx="131">
                  <c:v>84.11</c:v>
                </c:pt>
                <c:pt idx="132">
                  <c:v>84.79</c:v>
                </c:pt>
                <c:pt idx="133">
                  <c:v>84.79</c:v>
                </c:pt>
                <c:pt idx="134">
                  <c:v>86.19</c:v>
                </c:pt>
                <c:pt idx="135">
                  <c:v>86.19</c:v>
                </c:pt>
                <c:pt idx="136">
                  <c:v>86.19</c:v>
                </c:pt>
                <c:pt idx="137">
                  <c:v>86.19</c:v>
                </c:pt>
                <c:pt idx="138">
                  <c:v>88.56</c:v>
                </c:pt>
                <c:pt idx="139">
                  <c:v>94.53</c:v>
                </c:pt>
                <c:pt idx="140">
                  <c:v>95.7</c:v>
                </c:pt>
                <c:pt idx="141">
                  <c:v>95.7</c:v>
                </c:pt>
                <c:pt idx="142">
                  <c:v>95.7</c:v>
                </c:pt>
                <c:pt idx="143">
                  <c:v>98.45</c:v>
                </c:pt>
                <c:pt idx="144">
                  <c:v>119.16</c:v>
                </c:pt>
                <c:pt idx="145">
                  <c:v>133.25</c:v>
                </c:pt>
                <c:pt idx="146">
                  <c:v>133.25</c:v>
                </c:pt>
                <c:pt idx="147">
                  <c:v>133.25</c:v>
                </c:pt>
                <c:pt idx="148">
                  <c:v>133.25</c:v>
                </c:pt>
                <c:pt idx="149">
                  <c:v>165.6</c:v>
                </c:pt>
                <c:pt idx="150">
                  <c:v>175.03</c:v>
                </c:pt>
                <c:pt idx="151">
                  <c:v>178.72</c:v>
                </c:pt>
                <c:pt idx="152">
                  <c:v>178.72</c:v>
                </c:pt>
                <c:pt idx="153">
                  <c:v>178.72</c:v>
                </c:pt>
                <c:pt idx="154">
                  <c:v>178.72</c:v>
                </c:pt>
                <c:pt idx="155">
                  <c:v>179.7</c:v>
                </c:pt>
                <c:pt idx="156">
                  <c:v>182.68</c:v>
                </c:pt>
                <c:pt idx="157">
                  <c:v>185.85</c:v>
                </c:pt>
                <c:pt idx="158">
                  <c:v>186.25</c:v>
                </c:pt>
                <c:pt idx="159">
                  <c:v>251.17</c:v>
                </c:pt>
                <c:pt idx="160">
                  <c:v>269.86</c:v>
                </c:pt>
                <c:pt idx="161">
                  <c:v>282.33</c:v>
                </c:pt>
                <c:pt idx="162">
                  <c:v>282.33</c:v>
                </c:pt>
                <c:pt idx="163">
                  <c:v>289.81</c:v>
                </c:pt>
                <c:pt idx="164">
                  <c:v>290.5</c:v>
                </c:pt>
                <c:pt idx="165">
                  <c:v>291.38</c:v>
                </c:pt>
                <c:pt idx="166">
                  <c:v>291.38</c:v>
                </c:pt>
                <c:pt idx="167">
                  <c:v>291.38</c:v>
                </c:pt>
                <c:pt idx="168">
                  <c:v>291.38</c:v>
                </c:pt>
                <c:pt idx="169">
                  <c:v>291.38</c:v>
                </c:pt>
                <c:pt idx="170">
                  <c:v>296.04000000000002</c:v>
                </c:pt>
                <c:pt idx="171">
                  <c:v>319.64999999999998</c:v>
                </c:pt>
                <c:pt idx="172">
                  <c:v>325.29000000000002</c:v>
                </c:pt>
                <c:pt idx="173">
                  <c:v>328.85</c:v>
                </c:pt>
                <c:pt idx="174">
                  <c:v>330.6</c:v>
                </c:pt>
                <c:pt idx="175">
                  <c:v>330.6</c:v>
                </c:pt>
                <c:pt idx="176">
                  <c:v>332.64</c:v>
                </c:pt>
                <c:pt idx="177">
                  <c:v>332.64</c:v>
                </c:pt>
                <c:pt idx="178">
                  <c:v>333.81</c:v>
                </c:pt>
                <c:pt idx="179">
                  <c:v>358.53</c:v>
                </c:pt>
                <c:pt idx="180">
                  <c:v>368.33</c:v>
                </c:pt>
                <c:pt idx="181">
                  <c:v>369.64</c:v>
                </c:pt>
              </c:numCache>
            </c:numRef>
          </c:val>
          <c:smooth val="0"/>
        </c:ser>
        <c:ser>
          <c:idx val="5"/>
          <c:order val="5"/>
          <c:tx>
            <c:strRef>
              <c:f>[1]Majuro!$L$1</c:f>
              <c:strCache>
                <c:ptCount val="1"/>
                <c:pt idx="0">
                  <c:v>1988-1989 La Niña </c:v>
                </c:pt>
              </c:strCache>
            </c:strRef>
          </c:tx>
          <c:spPr>
            <a:ln>
              <a:solidFill>
                <a:srgbClr val="0000FF">
                  <a:alpha val="54000"/>
                </a:srgbClr>
              </a:solidFill>
              <a:prstDash val="dash"/>
            </a:ln>
          </c:spPr>
          <c:marker>
            <c:symbol val="none"/>
          </c:marker>
          <c:val>
            <c:numRef>
              <c:f>[1]Majuro!$L$2:$L$184</c:f>
              <c:numCache>
                <c:formatCode>0.00</c:formatCode>
                <c:ptCount val="183"/>
                <c:pt idx="0">
                  <c:v>0</c:v>
                </c:pt>
                <c:pt idx="1">
                  <c:v>0</c:v>
                </c:pt>
                <c:pt idx="2">
                  <c:v>0</c:v>
                </c:pt>
                <c:pt idx="3">
                  <c:v>0</c:v>
                </c:pt>
                <c:pt idx="4">
                  <c:v>0</c:v>
                </c:pt>
                <c:pt idx="5">
                  <c:v>4.2699999999999996</c:v>
                </c:pt>
                <c:pt idx="6">
                  <c:v>4.2699999999999996</c:v>
                </c:pt>
                <c:pt idx="7">
                  <c:v>11.19</c:v>
                </c:pt>
                <c:pt idx="8">
                  <c:v>36.69</c:v>
                </c:pt>
                <c:pt idx="9">
                  <c:v>49.11</c:v>
                </c:pt>
                <c:pt idx="10">
                  <c:v>51.28</c:v>
                </c:pt>
                <c:pt idx="11">
                  <c:v>51.28</c:v>
                </c:pt>
                <c:pt idx="12">
                  <c:v>58.09</c:v>
                </c:pt>
                <c:pt idx="13">
                  <c:v>58.09</c:v>
                </c:pt>
                <c:pt idx="14">
                  <c:v>58.09</c:v>
                </c:pt>
                <c:pt idx="15">
                  <c:v>59.67</c:v>
                </c:pt>
                <c:pt idx="16">
                  <c:v>59.67</c:v>
                </c:pt>
                <c:pt idx="17">
                  <c:v>59.67</c:v>
                </c:pt>
                <c:pt idx="18">
                  <c:v>69.53</c:v>
                </c:pt>
                <c:pt idx="19">
                  <c:v>69.53</c:v>
                </c:pt>
                <c:pt idx="20">
                  <c:v>69.53</c:v>
                </c:pt>
                <c:pt idx="21">
                  <c:v>73.95</c:v>
                </c:pt>
                <c:pt idx="22">
                  <c:v>73.95</c:v>
                </c:pt>
                <c:pt idx="23">
                  <c:v>73.95</c:v>
                </c:pt>
                <c:pt idx="24">
                  <c:v>73.95</c:v>
                </c:pt>
                <c:pt idx="25">
                  <c:v>73.95</c:v>
                </c:pt>
                <c:pt idx="26">
                  <c:v>73.95</c:v>
                </c:pt>
                <c:pt idx="27">
                  <c:v>73.95</c:v>
                </c:pt>
                <c:pt idx="28">
                  <c:v>73.95</c:v>
                </c:pt>
                <c:pt idx="29">
                  <c:v>73.95</c:v>
                </c:pt>
                <c:pt idx="30">
                  <c:v>73.95</c:v>
                </c:pt>
                <c:pt idx="31">
                  <c:v>136.49</c:v>
                </c:pt>
                <c:pt idx="32">
                  <c:v>136.49</c:v>
                </c:pt>
                <c:pt idx="33">
                  <c:v>136.49</c:v>
                </c:pt>
                <c:pt idx="34">
                  <c:v>136.49</c:v>
                </c:pt>
                <c:pt idx="35">
                  <c:v>140.66999999999999</c:v>
                </c:pt>
                <c:pt idx="36">
                  <c:v>140.66999999999999</c:v>
                </c:pt>
                <c:pt idx="37">
                  <c:v>140.66999999999999</c:v>
                </c:pt>
                <c:pt idx="38">
                  <c:v>140.66999999999999</c:v>
                </c:pt>
                <c:pt idx="39">
                  <c:v>140.66999999999999</c:v>
                </c:pt>
                <c:pt idx="40">
                  <c:v>142.69</c:v>
                </c:pt>
                <c:pt idx="41">
                  <c:v>142.69</c:v>
                </c:pt>
                <c:pt idx="42">
                  <c:v>161.08000000000001</c:v>
                </c:pt>
                <c:pt idx="43">
                  <c:v>161.08000000000001</c:v>
                </c:pt>
                <c:pt idx="44">
                  <c:v>161.08000000000001</c:v>
                </c:pt>
                <c:pt idx="45">
                  <c:v>161.08000000000001</c:v>
                </c:pt>
                <c:pt idx="46">
                  <c:v>165.16</c:v>
                </c:pt>
                <c:pt idx="47">
                  <c:v>165.16</c:v>
                </c:pt>
                <c:pt idx="48">
                  <c:v>165.16</c:v>
                </c:pt>
                <c:pt idx="49">
                  <c:v>165.16</c:v>
                </c:pt>
                <c:pt idx="50">
                  <c:v>165.16</c:v>
                </c:pt>
                <c:pt idx="51">
                  <c:v>165.16</c:v>
                </c:pt>
                <c:pt idx="52">
                  <c:v>165.16</c:v>
                </c:pt>
                <c:pt idx="53">
                  <c:v>165.16</c:v>
                </c:pt>
                <c:pt idx="54">
                  <c:v>165.16</c:v>
                </c:pt>
                <c:pt idx="55">
                  <c:v>165.16</c:v>
                </c:pt>
                <c:pt idx="56">
                  <c:v>178.77</c:v>
                </c:pt>
                <c:pt idx="57">
                  <c:v>178.77</c:v>
                </c:pt>
                <c:pt idx="58">
                  <c:v>184.37</c:v>
                </c:pt>
                <c:pt idx="59">
                  <c:v>184.37</c:v>
                </c:pt>
                <c:pt idx="60">
                  <c:v>184.94</c:v>
                </c:pt>
                <c:pt idx="61">
                  <c:v>189.05</c:v>
                </c:pt>
                <c:pt idx="62">
                  <c:v>194.18</c:v>
                </c:pt>
                <c:pt idx="63">
                  <c:v>204.21</c:v>
                </c:pt>
                <c:pt idx="64">
                  <c:v>209.88</c:v>
                </c:pt>
                <c:pt idx="65">
                  <c:v>210.38</c:v>
                </c:pt>
                <c:pt idx="66">
                  <c:v>212.21</c:v>
                </c:pt>
                <c:pt idx="67">
                  <c:v>213.12</c:v>
                </c:pt>
                <c:pt idx="68">
                  <c:v>214.2</c:v>
                </c:pt>
                <c:pt idx="69">
                  <c:v>214.2</c:v>
                </c:pt>
                <c:pt idx="70">
                  <c:v>214.2</c:v>
                </c:pt>
                <c:pt idx="71">
                  <c:v>214.2</c:v>
                </c:pt>
                <c:pt idx="72">
                  <c:v>214.2</c:v>
                </c:pt>
                <c:pt idx="73">
                  <c:v>214.2</c:v>
                </c:pt>
                <c:pt idx="74">
                  <c:v>214.2</c:v>
                </c:pt>
                <c:pt idx="75">
                  <c:v>214.2</c:v>
                </c:pt>
                <c:pt idx="76">
                  <c:v>225.33</c:v>
                </c:pt>
                <c:pt idx="77">
                  <c:v>225.91</c:v>
                </c:pt>
                <c:pt idx="78">
                  <c:v>225.91</c:v>
                </c:pt>
                <c:pt idx="79">
                  <c:v>226.49</c:v>
                </c:pt>
                <c:pt idx="80">
                  <c:v>246.19</c:v>
                </c:pt>
                <c:pt idx="81">
                  <c:v>252.22</c:v>
                </c:pt>
                <c:pt idx="82">
                  <c:v>256.68</c:v>
                </c:pt>
                <c:pt idx="83">
                  <c:v>260.36</c:v>
                </c:pt>
                <c:pt idx="84">
                  <c:v>270.52999999999997</c:v>
                </c:pt>
                <c:pt idx="85">
                  <c:v>270.52999999999997</c:v>
                </c:pt>
                <c:pt idx="86">
                  <c:v>273.04000000000002</c:v>
                </c:pt>
                <c:pt idx="87">
                  <c:v>274.11</c:v>
                </c:pt>
                <c:pt idx="88">
                  <c:v>275.19</c:v>
                </c:pt>
                <c:pt idx="89">
                  <c:v>275.93</c:v>
                </c:pt>
                <c:pt idx="90">
                  <c:v>275.93</c:v>
                </c:pt>
                <c:pt idx="91">
                  <c:v>334.23</c:v>
                </c:pt>
                <c:pt idx="92">
                  <c:v>342.37</c:v>
                </c:pt>
                <c:pt idx="93">
                  <c:v>342.37</c:v>
                </c:pt>
                <c:pt idx="94">
                  <c:v>367.63</c:v>
                </c:pt>
                <c:pt idx="95">
                  <c:v>379.65</c:v>
                </c:pt>
                <c:pt idx="96">
                  <c:v>402.81</c:v>
                </c:pt>
                <c:pt idx="97">
                  <c:v>405.75</c:v>
                </c:pt>
                <c:pt idx="98">
                  <c:v>455.47</c:v>
                </c:pt>
                <c:pt idx="99">
                  <c:v>508.18</c:v>
                </c:pt>
                <c:pt idx="100">
                  <c:v>513.09</c:v>
                </c:pt>
                <c:pt idx="101">
                  <c:v>513.09</c:v>
                </c:pt>
                <c:pt idx="102">
                  <c:v>513.09</c:v>
                </c:pt>
                <c:pt idx="103">
                  <c:v>514.71</c:v>
                </c:pt>
                <c:pt idx="104">
                  <c:v>521.32000000000005</c:v>
                </c:pt>
                <c:pt idx="105">
                  <c:v>560.69000000000005</c:v>
                </c:pt>
                <c:pt idx="106">
                  <c:v>572.6</c:v>
                </c:pt>
                <c:pt idx="107">
                  <c:v>602.15</c:v>
                </c:pt>
                <c:pt idx="108">
                  <c:v>602.15</c:v>
                </c:pt>
                <c:pt idx="109">
                  <c:v>602.15</c:v>
                </c:pt>
                <c:pt idx="110">
                  <c:v>602.15</c:v>
                </c:pt>
                <c:pt idx="111">
                  <c:v>612.20000000000005</c:v>
                </c:pt>
                <c:pt idx="112">
                  <c:v>621.63</c:v>
                </c:pt>
                <c:pt idx="113">
                  <c:v>621.63</c:v>
                </c:pt>
                <c:pt idx="114">
                  <c:v>621.63</c:v>
                </c:pt>
                <c:pt idx="115">
                  <c:v>621.63</c:v>
                </c:pt>
                <c:pt idx="116">
                  <c:v>621.63</c:v>
                </c:pt>
                <c:pt idx="117">
                  <c:v>621.63</c:v>
                </c:pt>
                <c:pt idx="118">
                  <c:v>621.63</c:v>
                </c:pt>
                <c:pt idx="119">
                  <c:v>621.63</c:v>
                </c:pt>
                <c:pt idx="120">
                  <c:v>621.63</c:v>
                </c:pt>
                <c:pt idx="121">
                  <c:v>624</c:v>
                </c:pt>
                <c:pt idx="122">
                  <c:v>639.44000000000005</c:v>
                </c:pt>
                <c:pt idx="123">
                  <c:v>654.26</c:v>
                </c:pt>
                <c:pt idx="124">
                  <c:v>654.26</c:v>
                </c:pt>
                <c:pt idx="125">
                  <c:v>655</c:v>
                </c:pt>
                <c:pt idx="126">
                  <c:v>683.44</c:v>
                </c:pt>
                <c:pt idx="127">
                  <c:v>684.9</c:v>
                </c:pt>
                <c:pt idx="128">
                  <c:v>690.35</c:v>
                </c:pt>
                <c:pt idx="129">
                  <c:v>694.44</c:v>
                </c:pt>
                <c:pt idx="130">
                  <c:v>705.97</c:v>
                </c:pt>
                <c:pt idx="131">
                  <c:v>712.09</c:v>
                </c:pt>
                <c:pt idx="132">
                  <c:v>712.42</c:v>
                </c:pt>
                <c:pt idx="133">
                  <c:v>730.01</c:v>
                </c:pt>
                <c:pt idx="134">
                  <c:v>777.25</c:v>
                </c:pt>
                <c:pt idx="135">
                  <c:v>784.2</c:v>
                </c:pt>
                <c:pt idx="136">
                  <c:v>784.61</c:v>
                </c:pt>
                <c:pt idx="137">
                  <c:v>786.35</c:v>
                </c:pt>
                <c:pt idx="138">
                  <c:v>823.01</c:v>
                </c:pt>
                <c:pt idx="139">
                  <c:v>825.71</c:v>
                </c:pt>
                <c:pt idx="140">
                  <c:v>825.71</c:v>
                </c:pt>
                <c:pt idx="141">
                  <c:v>826.18</c:v>
                </c:pt>
                <c:pt idx="142">
                  <c:v>854.56</c:v>
                </c:pt>
                <c:pt idx="143">
                  <c:v>871.8</c:v>
                </c:pt>
                <c:pt idx="144">
                  <c:v>875.33</c:v>
                </c:pt>
                <c:pt idx="145">
                  <c:v>876.61</c:v>
                </c:pt>
                <c:pt idx="146">
                  <c:v>878.57</c:v>
                </c:pt>
                <c:pt idx="147">
                  <c:v>883.66</c:v>
                </c:pt>
                <c:pt idx="148">
                  <c:v>886.92</c:v>
                </c:pt>
                <c:pt idx="149">
                  <c:v>903.62</c:v>
                </c:pt>
                <c:pt idx="150">
                  <c:v>903.94</c:v>
                </c:pt>
                <c:pt idx="151">
                  <c:v>934.22</c:v>
                </c:pt>
                <c:pt idx="152">
                  <c:v>936.08</c:v>
                </c:pt>
                <c:pt idx="153">
                  <c:v>936.08</c:v>
                </c:pt>
                <c:pt idx="154">
                  <c:v>936.08</c:v>
                </c:pt>
                <c:pt idx="155">
                  <c:v>936.08</c:v>
                </c:pt>
                <c:pt idx="156">
                  <c:v>937.89</c:v>
                </c:pt>
                <c:pt idx="157">
                  <c:v>953.37</c:v>
                </c:pt>
                <c:pt idx="158">
                  <c:v>961.21</c:v>
                </c:pt>
                <c:pt idx="159">
                  <c:v>972.74</c:v>
                </c:pt>
                <c:pt idx="160">
                  <c:v>986.4</c:v>
                </c:pt>
                <c:pt idx="161">
                  <c:v>1018.53</c:v>
                </c:pt>
                <c:pt idx="162">
                  <c:v>1038.22</c:v>
                </c:pt>
                <c:pt idx="163">
                  <c:v>1054.17</c:v>
                </c:pt>
                <c:pt idx="164">
                  <c:v>1069.6600000000001</c:v>
                </c:pt>
                <c:pt idx="165">
                  <c:v>1069.6600000000001</c:v>
                </c:pt>
                <c:pt idx="166">
                  <c:v>1072.1400000000001</c:v>
                </c:pt>
                <c:pt idx="167">
                  <c:v>1072.1400000000001</c:v>
                </c:pt>
                <c:pt idx="168">
                  <c:v>1072.1400000000001</c:v>
                </c:pt>
                <c:pt idx="169">
                  <c:v>1075.96</c:v>
                </c:pt>
                <c:pt idx="170">
                  <c:v>1102.75</c:v>
                </c:pt>
                <c:pt idx="171">
                  <c:v>1104.0999999999999</c:v>
                </c:pt>
                <c:pt idx="172">
                  <c:v>1118.46</c:v>
                </c:pt>
                <c:pt idx="173">
                  <c:v>1118.46</c:v>
                </c:pt>
                <c:pt idx="174">
                  <c:v>1118.46</c:v>
                </c:pt>
                <c:pt idx="175">
                  <c:v>1118.46</c:v>
                </c:pt>
                <c:pt idx="176">
                  <c:v>1118.46</c:v>
                </c:pt>
                <c:pt idx="177">
                  <c:v>1118.46</c:v>
                </c:pt>
                <c:pt idx="178">
                  <c:v>1118.46</c:v>
                </c:pt>
                <c:pt idx="179">
                  <c:v>1118.46</c:v>
                </c:pt>
                <c:pt idx="180">
                  <c:v>1120.76</c:v>
                </c:pt>
                <c:pt idx="181">
                  <c:v>1157.7</c:v>
                </c:pt>
                <c:pt idx="182">
                  <c:v>1163.0899999999999</c:v>
                </c:pt>
              </c:numCache>
            </c:numRef>
          </c:val>
          <c:smooth val="0"/>
        </c:ser>
        <c:dLbls>
          <c:showLegendKey val="0"/>
          <c:showVal val="0"/>
          <c:showCatName val="0"/>
          <c:showSerName val="0"/>
          <c:showPercent val="0"/>
          <c:showBubbleSize val="0"/>
        </c:dLbls>
        <c:marker val="1"/>
        <c:smooth val="0"/>
        <c:axId val="200884120"/>
        <c:axId val="200884904"/>
      </c:lineChart>
      <c:catAx>
        <c:axId val="200884120"/>
        <c:scaling>
          <c:orientation val="minMax"/>
        </c:scaling>
        <c:delete val="0"/>
        <c:axPos val="b"/>
        <c:majorGridlines>
          <c:spPr>
            <a:ln w="22225">
              <a:solidFill>
                <a:schemeClr val="tx2">
                  <a:lumMod val="20000"/>
                  <a:lumOff val="80000"/>
                </a:schemeClr>
              </a:solidFill>
            </a:ln>
          </c:spPr>
        </c:majorGridlines>
        <c:minorGridlines>
          <c:spPr>
            <a:ln>
              <a:noFill/>
              <a:prstDash val="dash"/>
            </a:ln>
          </c:spPr>
        </c:minorGridlines>
        <c:title>
          <c:tx>
            <c:rich>
              <a:bodyPr rot="0" vert="horz"/>
              <a:lstStyle/>
              <a:p>
                <a:pPr>
                  <a:defRPr sz="1400">
                    <a:solidFill>
                      <a:srgbClr val="595555"/>
                    </a:solidFill>
                    <a:latin typeface="+mn-lt"/>
                  </a:defRPr>
                </a:pPr>
                <a:r>
                  <a:rPr lang="en-US" sz="1400">
                    <a:solidFill>
                      <a:srgbClr val="595555"/>
                    </a:solidFill>
                    <a:latin typeface="+mn-lt"/>
                  </a:rPr>
                  <a:t>Date</a:t>
                </a:r>
              </a:p>
            </c:rich>
          </c:tx>
          <c:layout>
            <c:manualLayout>
              <c:xMode val="edge"/>
              <c:yMode val="edge"/>
              <c:x val="0.47812338726687553"/>
              <c:y val="0.86451746731303292"/>
            </c:manualLayout>
          </c:layout>
          <c:overlay val="0"/>
        </c:title>
        <c:numFmt formatCode="General" sourceLinked="0"/>
        <c:majorTickMark val="out"/>
        <c:minorTickMark val="none"/>
        <c:tickLblPos val="nextTo"/>
        <c:txPr>
          <a:bodyPr/>
          <a:lstStyle/>
          <a:p>
            <a:pPr>
              <a:defRPr sz="1000">
                <a:solidFill>
                  <a:srgbClr val="595555"/>
                </a:solidFill>
                <a:latin typeface="+mn-lt"/>
              </a:defRPr>
            </a:pPr>
            <a:endParaRPr lang="en-US"/>
          </a:p>
        </c:txPr>
        <c:crossAx val="200884904"/>
        <c:crosses val="autoZero"/>
        <c:auto val="1"/>
        <c:lblAlgn val="ctr"/>
        <c:lblOffset val="100"/>
        <c:tickLblSkip val="14"/>
        <c:tickMarkSkip val="14"/>
        <c:noMultiLvlLbl val="0"/>
      </c:catAx>
      <c:valAx>
        <c:axId val="200884904"/>
        <c:scaling>
          <c:orientation val="minMax"/>
          <c:min val="0"/>
        </c:scaling>
        <c:delete val="0"/>
        <c:axPos val="l"/>
        <c:majorGridlines>
          <c:spPr>
            <a:ln w="25400">
              <a:solidFill>
                <a:schemeClr val="tx2">
                  <a:lumMod val="20000"/>
                  <a:lumOff val="80000"/>
                </a:schemeClr>
              </a:solidFill>
              <a:prstDash val="solid"/>
            </a:ln>
          </c:spPr>
        </c:majorGridlines>
        <c:minorGridlines>
          <c:spPr>
            <a:ln w="9525">
              <a:solidFill>
                <a:schemeClr val="bg1">
                  <a:lumMod val="95000"/>
                </a:schemeClr>
              </a:solidFill>
              <a:prstDash val="sysDash"/>
            </a:ln>
          </c:spPr>
        </c:minorGridlines>
        <c:numFmt formatCode="General" sourceLinked="0"/>
        <c:majorTickMark val="out"/>
        <c:minorTickMark val="out"/>
        <c:tickLblPos val="nextTo"/>
        <c:spPr>
          <a:ln>
            <a:solidFill>
              <a:schemeClr val="bg1">
                <a:lumMod val="75000"/>
              </a:schemeClr>
            </a:solidFill>
          </a:ln>
        </c:spPr>
        <c:txPr>
          <a:bodyPr/>
          <a:lstStyle/>
          <a:p>
            <a:pPr>
              <a:defRPr sz="900">
                <a:solidFill>
                  <a:srgbClr val="595555"/>
                </a:solidFill>
                <a:latin typeface="+mn-lt"/>
              </a:defRPr>
            </a:pPr>
            <a:endParaRPr lang="en-US"/>
          </a:p>
        </c:txPr>
        <c:crossAx val="200884120"/>
        <c:crosses val="autoZero"/>
        <c:crossBetween val="between"/>
        <c:majorUnit val="200"/>
        <c:minorUnit val="50"/>
      </c:valAx>
      <c:spPr>
        <a:noFill/>
        <a:ln w="6350">
          <a:noFill/>
          <a:prstDash val="dash"/>
        </a:ln>
      </c:spPr>
    </c:plotArea>
    <c:legend>
      <c:legendPos val="b"/>
      <c:legendEntry>
        <c:idx val="0"/>
        <c:txPr>
          <a:bodyPr/>
          <a:lstStyle/>
          <a:p>
            <a:pPr>
              <a:defRPr sz="1400">
                <a:solidFill>
                  <a:srgbClr val="595555"/>
                </a:solidFill>
                <a:latin typeface="+mn-lt"/>
              </a:defRPr>
            </a:pPr>
            <a:endParaRPr lang="en-US"/>
          </a:p>
        </c:txPr>
      </c:legendEntry>
      <c:layout>
        <c:manualLayout>
          <c:xMode val="edge"/>
          <c:yMode val="edge"/>
          <c:x val="4.0487279385969806E-2"/>
          <c:y val="0.91466936736803583"/>
          <c:w val="0.90631489357440753"/>
          <c:h val="8.023792940261372E-2"/>
        </c:manualLayout>
      </c:layout>
      <c:overlay val="0"/>
      <c:txPr>
        <a:bodyPr/>
        <a:lstStyle/>
        <a:p>
          <a:pPr>
            <a:defRPr sz="1400">
              <a:solidFill>
                <a:srgbClr val="595555"/>
              </a:solidFill>
              <a:latin typeface="+mn-lt"/>
            </a:defRPr>
          </a:pPr>
          <a:endParaRPr lang="en-US"/>
        </a:p>
      </c:txPr>
    </c:legend>
    <c:plotVisOnly val="1"/>
    <c:dispBlanksAs val="gap"/>
    <c:showDLblsOverMax val="0"/>
  </c:chart>
  <c:spPr>
    <a:solidFill>
      <a:schemeClr val="bg1"/>
    </a:solidFill>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95555"/>
                </a:solidFill>
              </a:defRPr>
            </a:pPr>
            <a:r>
              <a:rPr lang="en-US">
                <a:solidFill>
                  <a:srgbClr val="595555"/>
                </a:solidFill>
              </a:rPr>
              <a:t>Yap Island Station vs. PERSIANN-CDR vs. GPM-IMERGDE for 2015</a:t>
            </a:r>
          </a:p>
        </c:rich>
      </c:tx>
      <c:layout>
        <c:manualLayout>
          <c:xMode val="edge"/>
          <c:yMode val="edge"/>
          <c:x val="0.16912082178670232"/>
          <c:y val="2.4956481725599881E-2"/>
        </c:manualLayout>
      </c:layout>
      <c:overlay val="0"/>
    </c:title>
    <c:autoTitleDeleted val="0"/>
    <c:plotArea>
      <c:layout>
        <c:manualLayout>
          <c:layoutTarget val="inner"/>
          <c:xMode val="edge"/>
          <c:yMode val="edge"/>
          <c:x val="0.10984888295296957"/>
          <c:y val="0.13050176611322448"/>
          <c:w val="0.84750294565299578"/>
          <c:h val="0.58817252723679014"/>
        </c:manualLayout>
      </c:layout>
      <c:lineChart>
        <c:grouping val="standard"/>
        <c:varyColors val="0"/>
        <c:ser>
          <c:idx val="0"/>
          <c:order val="0"/>
          <c:tx>
            <c:strRef>
              <c:f>Yap!$A$1</c:f>
              <c:strCache>
                <c:ptCount val="1"/>
                <c:pt idx="0">
                  <c:v>GHCN</c:v>
                </c:pt>
              </c:strCache>
            </c:strRef>
          </c:tx>
          <c:marker>
            <c:symbol val="none"/>
          </c:marker>
          <c:cat>
            <c:numRef>
              <c:f>Yap!$D$2:$D$273</c:f>
              <c:numCache>
                <c:formatCode>General</c:formatCode>
                <c:ptCount val="272"/>
                <c:pt idx="0">
                  <c:v>20150401</c:v>
                </c:pt>
                <c:pt idx="1">
                  <c:v>20150402</c:v>
                </c:pt>
                <c:pt idx="2">
                  <c:v>20150403</c:v>
                </c:pt>
                <c:pt idx="3">
                  <c:v>20150404</c:v>
                </c:pt>
                <c:pt idx="4">
                  <c:v>20150405</c:v>
                </c:pt>
                <c:pt idx="5">
                  <c:v>20150406</c:v>
                </c:pt>
                <c:pt idx="6">
                  <c:v>20150407</c:v>
                </c:pt>
                <c:pt idx="7">
                  <c:v>20150408</c:v>
                </c:pt>
                <c:pt idx="8">
                  <c:v>20150409</c:v>
                </c:pt>
                <c:pt idx="9">
                  <c:v>20150410</c:v>
                </c:pt>
                <c:pt idx="10">
                  <c:v>20150411</c:v>
                </c:pt>
                <c:pt idx="11">
                  <c:v>20150412</c:v>
                </c:pt>
                <c:pt idx="12">
                  <c:v>20150413</c:v>
                </c:pt>
                <c:pt idx="13">
                  <c:v>20150414</c:v>
                </c:pt>
                <c:pt idx="14">
                  <c:v>20150415</c:v>
                </c:pt>
                <c:pt idx="15">
                  <c:v>20150416</c:v>
                </c:pt>
                <c:pt idx="16">
                  <c:v>20150417</c:v>
                </c:pt>
                <c:pt idx="17">
                  <c:v>20150418</c:v>
                </c:pt>
                <c:pt idx="18">
                  <c:v>20150419</c:v>
                </c:pt>
                <c:pt idx="19">
                  <c:v>20150420</c:v>
                </c:pt>
                <c:pt idx="20">
                  <c:v>20150421</c:v>
                </c:pt>
                <c:pt idx="21">
                  <c:v>20150422</c:v>
                </c:pt>
                <c:pt idx="22">
                  <c:v>20150423</c:v>
                </c:pt>
                <c:pt idx="23">
                  <c:v>20150424</c:v>
                </c:pt>
                <c:pt idx="24">
                  <c:v>20150425</c:v>
                </c:pt>
                <c:pt idx="25">
                  <c:v>20150426</c:v>
                </c:pt>
                <c:pt idx="26">
                  <c:v>20150427</c:v>
                </c:pt>
                <c:pt idx="27">
                  <c:v>20150428</c:v>
                </c:pt>
                <c:pt idx="28">
                  <c:v>20150429</c:v>
                </c:pt>
                <c:pt idx="29">
                  <c:v>20150430</c:v>
                </c:pt>
                <c:pt idx="30">
                  <c:v>20150501</c:v>
                </c:pt>
                <c:pt idx="31">
                  <c:v>20150502</c:v>
                </c:pt>
                <c:pt idx="32">
                  <c:v>20150503</c:v>
                </c:pt>
                <c:pt idx="33">
                  <c:v>20150504</c:v>
                </c:pt>
                <c:pt idx="34">
                  <c:v>20150505</c:v>
                </c:pt>
                <c:pt idx="35">
                  <c:v>20150506</c:v>
                </c:pt>
                <c:pt idx="36">
                  <c:v>20150507</c:v>
                </c:pt>
                <c:pt idx="37">
                  <c:v>20150508</c:v>
                </c:pt>
                <c:pt idx="38">
                  <c:v>20150509</c:v>
                </c:pt>
                <c:pt idx="39">
                  <c:v>20150510</c:v>
                </c:pt>
                <c:pt idx="40">
                  <c:v>20150511</c:v>
                </c:pt>
                <c:pt idx="41">
                  <c:v>20150512</c:v>
                </c:pt>
                <c:pt idx="42">
                  <c:v>20150513</c:v>
                </c:pt>
                <c:pt idx="43">
                  <c:v>20150514</c:v>
                </c:pt>
                <c:pt idx="44">
                  <c:v>20150516</c:v>
                </c:pt>
                <c:pt idx="45">
                  <c:v>20150517</c:v>
                </c:pt>
                <c:pt idx="46">
                  <c:v>20150518</c:v>
                </c:pt>
                <c:pt idx="47">
                  <c:v>20150519</c:v>
                </c:pt>
                <c:pt idx="48">
                  <c:v>20150520</c:v>
                </c:pt>
                <c:pt idx="49">
                  <c:v>20150521</c:v>
                </c:pt>
                <c:pt idx="50">
                  <c:v>20150522</c:v>
                </c:pt>
                <c:pt idx="51">
                  <c:v>20150523</c:v>
                </c:pt>
                <c:pt idx="52">
                  <c:v>20150524</c:v>
                </c:pt>
                <c:pt idx="53">
                  <c:v>20150525</c:v>
                </c:pt>
                <c:pt idx="54">
                  <c:v>20150526</c:v>
                </c:pt>
                <c:pt idx="55">
                  <c:v>20150527</c:v>
                </c:pt>
                <c:pt idx="56">
                  <c:v>20150528</c:v>
                </c:pt>
                <c:pt idx="57">
                  <c:v>20150529</c:v>
                </c:pt>
                <c:pt idx="58">
                  <c:v>20150530</c:v>
                </c:pt>
                <c:pt idx="59">
                  <c:v>20150531</c:v>
                </c:pt>
                <c:pt idx="60">
                  <c:v>20150601</c:v>
                </c:pt>
                <c:pt idx="61">
                  <c:v>20150602</c:v>
                </c:pt>
                <c:pt idx="62">
                  <c:v>20150603</c:v>
                </c:pt>
                <c:pt idx="63">
                  <c:v>20150604</c:v>
                </c:pt>
                <c:pt idx="64">
                  <c:v>20150605</c:v>
                </c:pt>
                <c:pt idx="65">
                  <c:v>20150606</c:v>
                </c:pt>
                <c:pt idx="66">
                  <c:v>20150607</c:v>
                </c:pt>
                <c:pt idx="67">
                  <c:v>20150608</c:v>
                </c:pt>
                <c:pt idx="68">
                  <c:v>20150609</c:v>
                </c:pt>
                <c:pt idx="69">
                  <c:v>20150610</c:v>
                </c:pt>
                <c:pt idx="70">
                  <c:v>20150612</c:v>
                </c:pt>
                <c:pt idx="71">
                  <c:v>20150613</c:v>
                </c:pt>
                <c:pt idx="72">
                  <c:v>20150614</c:v>
                </c:pt>
                <c:pt idx="73">
                  <c:v>20150615</c:v>
                </c:pt>
                <c:pt idx="74">
                  <c:v>20150616</c:v>
                </c:pt>
                <c:pt idx="75">
                  <c:v>20150617</c:v>
                </c:pt>
                <c:pt idx="76">
                  <c:v>20150618</c:v>
                </c:pt>
                <c:pt idx="77">
                  <c:v>20150619</c:v>
                </c:pt>
                <c:pt idx="78">
                  <c:v>20150620</c:v>
                </c:pt>
                <c:pt idx="79">
                  <c:v>20150621</c:v>
                </c:pt>
                <c:pt idx="80">
                  <c:v>20150622</c:v>
                </c:pt>
                <c:pt idx="81">
                  <c:v>20150624</c:v>
                </c:pt>
                <c:pt idx="82">
                  <c:v>20150625</c:v>
                </c:pt>
                <c:pt idx="83">
                  <c:v>20150626</c:v>
                </c:pt>
                <c:pt idx="84">
                  <c:v>20150627</c:v>
                </c:pt>
                <c:pt idx="85">
                  <c:v>20150628</c:v>
                </c:pt>
                <c:pt idx="86">
                  <c:v>20150629</c:v>
                </c:pt>
                <c:pt idx="87">
                  <c:v>20150630</c:v>
                </c:pt>
                <c:pt idx="88">
                  <c:v>20150701</c:v>
                </c:pt>
                <c:pt idx="89">
                  <c:v>20150702</c:v>
                </c:pt>
                <c:pt idx="90">
                  <c:v>20150703</c:v>
                </c:pt>
                <c:pt idx="91">
                  <c:v>20150704</c:v>
                </c:pt>
                <c:pt idx="92">
                  <c:v>20150705</c:v>
                </c:pt>
                <c:pt idx="93">
                  <c:v>20150706</c:v>
                </c:pt>
                <c:pt idx="94">
                  <c:v>20150707</c:v>
                </c:pt>
                <c:pt idx="95">
                  <c:v>20150708</c:v>
                </c:pt>
                <c:pt idx="96">
                  <c:v>20150709</c:v>
                </c:pt>
                <c:pt idx="97">
                  <c:v>20150710</c:v>
                </c:pt>
                <c:pt idx="98">
                  <c:v>20150711</c:v>
                </c:pt>
                <c:pt idx="99">
                  <c:v>20150712</c:v>
                </c:pt>
                <c:pt idx="100">
                  <c:v>20150713</c:v>
                </c:pt>
                <c:pt idx="101">
                  <c:v>20150714</c:v>
                </c:pt>
                <c:pt idx="102">
                  <c:v>20150715</c:v>
                </c:pt>
                <c:pt idx="103">
                  <c:v>20150716</c:v>
                </c:pt>
                <c:pt idx="104">
                  <c:v>20150717</c:v>
                </c:pt>
                <c:pt idx="105">
                  <c:v>20150718</c:v>
                </c:pt>
                <c:pt idx="106">
                  <c:v>20150719</c:v>
                </c:pt>
                <c:pt idx="107">
                  <c:v>20150720</c:v>
                </c:pt>
                <c:pt idx="108">
                  <c:v>20150721</c:v>
                </c:pt>
                <c:pt idx="109">
                  <c:v>20150722</c:v>
                </c:pt>
                <c:pt idx="110">
                  <c:v>20150723</c:v>
                </c:pt>
                <c:pt idx="111">
                  <c:v>20150724</c:v>
                </c:pt>
                <c:pt idx="112">
                  <c:v>20150725</c:v>
                </c:pt>
                <c:pt idx="113">
                  <c:v>20150726</c:v>
                </c:pt>
                <c:pt idx="114">
                  <c:v>20150727</c:v>
                </c:pt>
                <c:pt idx="115">
                  <c:v>20150728</c:v>
                </c:pt>
                <c:pt idx="116">
                  <c:v>20150729</c:v>
                </c:pt>
                <c:pt idx="117">
                  <c:v>20150730</c:v>
                </c:pt>
                <c:pt idx="118">
                  <c:v>20150731</c:v>
                </c:pt>
                <c:pt idx="119">
                  <c:v>20150801</c:v>
                </c:pt>
                <c:pt idx="120">
                  <c:v>20150802</c:v>
                </c:pt>
                <c:pt idx="121">
                  <c:v>20150803</c:v>
                </c:pt>
                <c:pt idx="122">
                  <c:v>20150804</c:v>
                </c:pt>
                <c:pt idx="123">
                  <c:v>20150805</c:v>
                </c:pt>
                <c:pt idx="124">
                  <c:v>20150806</c:v>
                </c:pt>
                <c:pt idx="125">
                  <c:v>20150807</c:v>
                </c:pt>
                <c:pt idx="126">
                  <c:v>20150808</c:v>
                </c:pt>
                <c:pt idx="127">
                  <c:v>20150809</c:v>
                </c:pt>
                <c:pt idx="128">
                  <c:v>20150810</c:v>
                </c:pt>
                <c:pt idx="129">
                  <c:v>20150811</c:v>
                </c:pt>
                <c:pt idx="130">
                  <c:v>20150812</c:v>
                </c:pt>
                <c:pt idx="131">
                  <c:v>20150813</c:v>
                </c:pt>
                <c:pt idx="132">
                  <c:v>20150814</c:v>
                </c:pt>
                <c:pt idx="133">
                  <c:v>20150815</c:v>
                </c:pt>
                <c:pt idx="134">
                  <c:v>20150816</c:v>
                </c:pt>
                <c:pt idx="135">
                  <c:v>20150817</c:v>
                </c:pt>
                <c:pt idx="136">
                  <c:v>20150818</c:v>
                </c:pt>
                <c:pt idx="137">
                  <c:v>20150819</c:v>
                </c:pt>
                <c:pt idx="138">
                  <c:v>20150820</c:v>
                </c:pt>
                <c:pt idx="139">
                  <c:v>20150821</c:v>
                </c:pt>
                <c:pt idx="140">
                  <c:v>20150822</c:v>
                </c:pt>
                <c:pt idx="141">
                  <c:v>20150823</c:v>
                </c:pt>
                <c:pt idx="142">
                  <c:v>20150824</c:v>
                </c:pt>
                <c:pt idx="143">
                  <c:v>20150825</c:v>
                </c:pt>
                <c:pt idx="144">
                  <c:v>20150826</c:v>
                </c:pt>
                <c:pt idx="145">
                  <c:v>20150827</c:v>
                </c:pt>
                <c:pt idx="146">
                  <c:v>20150828</c:v>
                </c:pt>
                <c:pt idx="147">
                  <c:v>20150829</c:v>
                </c:pt>
                <c:pt idx="148">
                  <c:v>20150830</c:v>
                </c:pt>
                <c:pt idx="149">
                  <c:v>20150831</c:v>
                </c:pt>
                <c:pt idx="150">
                  <c:v>20150901</c:v>
                </c:pt>
                <c:pt idx="151">
                  <c:v>20150902</c:v>
                </c:pt>
                <c:pt idx="152">
                  <c:v>20150903</c:v>
                </c:pt>
                <c:pt idx="153">
                  <c:v>20150904</c:v>
                </c:pt>
                <c:pt idx="154">
                  <c:v>20150905</c:v>
                </c:pt>
                <c:pt idx="155">
                  <c:v>20150906</c:v>
                </c:pt>
                <c:pt idx="156">
                  <c:v>20150907</c:v>
                </c:pt>
                <c:pt idx="157">
                  <c:v>20150908</c:v>
                </c:pt>
                <c:pt idx="158">
                  <c:v>20150909</c:v>
                </c:pt>
                <c:pt idx="159">
                  <c:v>20150910</c:v>
                </c:pt>
                <c:pt idx="160">
                  <c:v>20150911</c:v>
                </c:pt>
                <c:pt idx="161">
                  <c:v>20150912</c:v>
                </c:pt>
                <c:pt idx="162">
                  <c:v>20150913</c:v>
                </c:pt>
                <c:pt idx="163">
                  <c:v>20150914</c:v>
                </c:pt>
                <c:pt idx="164">
                  <c:v>20150915</c:v>
                </c:pt>
                <c:pt idx="165">
                  <c:v>20150916</c:v>
                </c:pt>
                <c:pt idx="166">
                  <c:v>20150917</c:v>
                </c:pt>
                <c:pt idx="167">
                  <c:v>20150918</c:v>
                </c:pt>
                <c:pt idx="168">
                  <c:v>20150919</c:v>
                </c:pt>
                <c:pt idx="169">
                  <c:v>20150920</c:v>
                </c:pt>
                <c:pt idx="170">
                  <c:v>20150921</c:v>
                </c:pt>
                <c:pt idx="171">
                  <c:v>20150922</c:v>
                </c:pt>
                <c:pt idx="172">
                  <c:v>20150923</c:v>
                </c:pt>
                <c:pt idx="173">
                  <c:v>20150924</c:v>
                </c:pt>
                <c:pt idx="174">
                  <c:v>20150925</c:v>
                </c:pt>
                <c:pt idx="175">
                  <c:v>20150926</c:v>
                </c:pt>
                <c:pt idx="176">
                  <c:v>20150927</c:v>
                </c:pt>
                <c:pt idx="177">
                  <c:v>20150928</c:v>
                </c:pt>
                <c:pt idx="178">
                  <c:v>20150929</c:v>
                </c:pt>
                <c:pt idx="179">
                  <c:v>20150930</c:v>
                </c:pt>
                <c:pt idx="180">
                  <c:v>20151001</c:v>
                </c:pt>
                <c:pt idx="181">
                  <c:v>20151002</c:v>
                </c:pt>
                <c:pt idx="182">
                  <c:v>20151003</c:v>
                </c:pt>
                <c:pt idx="183">
                  <c:v>20151004</c:v>
                </c:pt>
                <c:pt idx="184">
                  <c:v>20151005</c:v>
                </c:pt>
                <c:pt idx="185">
                  <c:v>20151006</c:v>
                </c:pt>
                <c:pt idx="186">
                  <c:v>20151007</c:v>
                </c:pt>
                <c:pt idx="187">
                  <c:v>20151008</c:v>
                </c:pt>
                <c:pt idx="188">
                  <c:v>20151009</c:v>
                </c:pt>
                <c:pt idx="189">
                  <c:v>20151010</c:v>
                </c:pt>
                <c:pt idx="190">
                  <c:v>20151011</c:v>
                </c:pt>
                <c:pt idx="191">
                  <c:v>20151012</c:v>
                </c:pt>
                <c:pt idx="192">
                  <c:v>20151013</c:v>
                </c:pt>
                <c:pt idx="193">
                  <c:v>20151014</c:v>
                </c:pt>
                <c:pt idx="194">
                  <c:v>20151015</c:v>
                </c:pt>
                <c:pt idx="195">
                  <c:v>20151016</c:v>
                </c:pt>
                <c:pt idx="196">
                  <c:v>20151017</c:v>
                </c:pt>
                <c:pt idx="197">
                  <c:v>20151018</c:v>
                </c:pt>
                <c:pt idx="198">
                  <c:v>20151019</c:v>
                </c:pt>
                <c:pt idx="199">
                  <c:v>20151020</c:v>
                </c:pt>
                <c:pt idx="200">
                  <c:v>20151021</c:v>
                </c:pt>
                <c:pt idx="201">
                  <c:v>20151022</c:v>
                </c:pt>
                <c:pt idx="202">
                  <c:v>20151023</c:v>
                </c:pt>
                <c:pt idx="203">
                  <c:v>20151024</c:v>
                </c:pt>
                <c:pt idx="204">
                  <c:v>20151025</c:v>
                </c:pt>
                <c:pt idx="205">
                  <c:v>20151026</c:v>
                </c:pt>
                <c:pt idx="206">
                  <c:v>20151027</c:v>
                </c:pt>
                <c:pt idx="207">
                  <c:v>20151028</c:v>
                </c:pt>
                <c:pt idx="208">
                  <c:v>20151029</c:v>
                </c:pt>
                <c:pt idx="209">
                  <c:v>20151030</c:v>
                </c:pt>
                <c:pt idx="210">
                  <c:v>20151031</c:v>
                </c:pt>
                <c:pt idx="211">
                  <c:v>20151101</c:v>
                </c:pt>
                <c:pt idx="212">
                  <c:v>20151102</c:v>
                </c:pt>
                <c:pt idx="213">
                  <c:v>20151103</c:v>
                </c:pt>
                <c:pt idx="214">
                  <c:v>20151104</c:v>
                </c:pt>
                <c:pt idx="215">
                  <c:v>20151105</c:v>
                </c:pt>
                <c:pt idx="216">
                  <c:v>20151106</c:v>
                </c:pt>
                <c:pt idx="217">
                  <c:v>20151107</c:v>
                </c:pt>
                <c:pt idx="218">
                  <c:v>20151108</c:v>
                </c:pt>
                <c:pt idx="219">
                  <c:v>20151109</c:v>
                </c:pt>
                <c:pt idx="220">
                  <c:v>20151110</c:v>
                </c:pt>
                <c:pt idx="221">
                  <c:v>20151111</c:v>
                </c:pt>
                <c:pt idx="222">
                  <c:v>20151112</c:v>
                </c:pt>
                <c:pt idx="223">
                  <c:v>20151113</c:v>
                </c:pt>
                <c:pt idx="224">
                  <c:v>20151114</c:v>
                </c:pt>
                <c:pt idx="225">
                  <c:v>20151115</c:v>
                </c:pt>
                <c:pt idx="226">
                  <c:v>20151116</c:v>
                </c:pt>
                <c:pt idx="227">
                  <c:v>20151117</c:v>
                </c:pt>
                <c:pt idx="228">
                  <c:v>20151118</c:v>
                </c:pt>
                <c:pt idx="229">
                  <c:v>20151119</c:v>
                </c:pt>
                <c:pt idx="230">
                  <c:v>20151120</c:v>
                </c:pt>
                <c:pt idx="231">
                  <c:v>20151121</c:v>
                </c:pt>
                <c:pt idx="232">
                  <c:v>20151122</c:v>
                </c:pt>
                <c:pt idx="233">
                  <c:v>20151123</c:v>
                </c:pt>
                <c:pt idx="234">
                  <c:v>20151124</c:v>
                </c:pt>
                <c:pt idx="235">
                  <c:v>20151125</c:v>
                </c:pt>
                <c:pt idx="236">
                  <c:v>20151126</c:v>
                </c:pt>
                <c:pt idx="237">
                  <c:v>20151127</c:v>
                </c:pt>
                <c:pt idx="238">
                  <c:v>20151128</c:v>
                </c:pt>
                <c:pt idx="239">
                  <c:v>20151129</c:v>
                </c:pt>
                <c:pt idx="240">
                  <c:v>20151130</c:v>
                </c:pt>
                <c:pt idx="241">
                  <c:v>20151201</c:v>
                </c:pt>
                <c:pt idx="242">
                  <c:v>20151202</c:v>
                </c:pt>
                <c:pt idx="243">
                  <c:v>20151203</c:v>
                </c:pt>
                <c:pt idx="244">
                  <c:v>20151204</c:v>
                </c:pt>
                <c:pt idx="245">
                  <c:v>20151205</c:v>
                </c:pt>
                <c:pt idx="246">
                  <c:v>20151206</c:v>
                </c:pt>
                <c:pt idx="247">
                  <c:v>20151207</c:v>
                </c:pt>
                <c:pt idx="248">
                  <c:v>20151208</c:v>
                </c:pt>
                <c:pt idx="249">
                  <c:v>20151209</c:v>
                </c:pt>
                <c:pt idx="250">
                  <c:v>20151210</c:v>
                </c:pt>
                <c:pt idx="251">
                  <c:v>20151211</c:v>
                </c:pt>
                <c:pt idx="252">
                  <c:v>20151212</c:v>
                </c:pt>
                <c:pt idx="253">
                  <c:v>20151213</c:v>
                </c:pt>
                <c:pt idx="254">
                  <c:v>20151214</c:v>
                </c:pt>
                <c:pt idx="255">
                  <c:v>20151215</c:v>
                </c:pt>
                <c:pt idx="256">
                  <c:v>20151216</c:v>
                </c:pt>
                <c:pt idx="257">
                  <c:v>20151217</c:v>
                </c:pt>
                <c:pt idx="258">
                  <c:v>20151218</c:v>
                </c:pt>
                <c:pt idx="259">
                  <c:v>20151219</c:v>
                </c:pt>
                <c:pt idx="260">
                  <c:v>20151220</c:v>
                </c:pt>
                <c:pt idx="261">
                  <c:v>20151221</c:v>
                </c:pt>
                <c:pt idx="262">
                  <c:v>20151222</c:v>
                </c:pt>
                <c:pt idx="263">
                  <c:v>20151223</c:v>
                </c:pt>
                <c:pt idx="264">
                  <c:v>20151224</c:v>
                </c:pt>
                <c:pt idx="265">
                  <c:v>20151225</c:v>
                </c:pt>
                <c:pt idx="266">
                  <c:v>20151226</c:v>
                </c:pt>
                <c:pt idx="267">
                  <c:v>20151227</c:v>
                </c:pt>
                <c:pt idx="268">
                  <c:v>20151228</c:v>
                </c:pt>
                <c:pt idx="269">
                  <c:v>20151229</c:v>
                </c:pt>
                <c:pt idx="270">
                  <c:v>20151230</c:v>
                </c:pt>
                <c:pt idx="271">
                  <c:v>20151231</c:v>
                </c:pt>
              </c:numCache>
            </c:numRef>
          </c:cat>
          <c:val>
            <c:numRef>
              <c:f>Yap!$A$2:$A$276</c:f>
              <c:numCache>
                <c:formatCode>General</c:formatCode>
                <c:ptCount val="275"/>
                <c:pt idx="0">
                  <c:v>75.438000000000002</c:v>
                </c:pt>
                <c:pt idx="1">
                  <c:v>3.556</c:v>
                </c:pt>
                <c:pt idx="2">
                  <c:v>14.731999999999998</c:v>
                </c:pt>
                <c:pt idx="3">
                  <c:v>0.254</c:v>
                </c:pt>
                <c:pt idx="4">
                  <c:v>1.778</c:v>
                </c:pt>
                <c:pt idx="5">
                  <c:v>10.16</c:v>
                </c:pt>
                <c:pt idx="6">
                  <c:v>1.27</c:v>
                </c:pt>
                <c:pt idx="7">
                  <c:v>0</c:v>
                </c:pt>
                <c:pt idx="8">
                  <c:v>1.27</c:v>
                </c:pt>
                <c:pt idx="9">
                  <c:v>0</c:v>
                </c:pt>
                <c:pt idx="10">
                  <c:v>0</c:v>
                </c:pt>
                <c:pt idx="11">
                  <c:v>5.5880000000000001</c:v>
                </c:pt>
                <c:pt idx="12">
                  <c:v>22.605999999999998</c:v>
                </c:pt>
                <c:pt idx="13">
                  <c:v>0.50800000000000001</c:v>
                </c:pt>
                <c:pt idx="14">
                  <c:v>17.779999999999998</c:v>
                </c:pt>
                <c:pt idx="15">
                  <c:v>0</c:v>
                </c:pt>
                <c:pt idx="16">
                  <c:v>6.35</c:v>
                </c:pt>
                <c:pt idx="17">
                  <c:v>1.016</c:v>
                </c:pt>
                <c:pt idx="18">
                  <c:v>5.08</c:v>
                </c:pt>
                <c:pt idx="19">
                  <c:v>6.0959999999999992</c:v>
                </c:pt>
                <c:pt idx="20">
                  <c:v>0.254</c:v>
                </c:pt>
                <c:pt idx="21">
                  <c:v>0</c:v>
                </c:pt>
                <c:pt idx="22">
                  <c:v>0.50800000000000001</c:v>
                </c:pt>
                <c:pt idx="23">
                  <c:v>11.176</c:v>
                </c:pt>
                <c:pt idx="24">
                  <c:v>0</c:v>
                </c:pt>
                <c:pt idx="25">
                  <c:v>10.16</c:v>
                </c:pt>
                <c:pt idx="26">
                  <c:v>2.032</c:v>
                </c:pt>
                <c:pt idx="27">
                  <c:v>0</c:v>
                </c:pt>
                <c:pt idx="28">
                  <c:v>0.50800000000000001</c:v>
                </c:pt>
                <c:pt idx="29">
                  <c:v>0</c:v>
                </c:pt>
                <c:pt idx="30">
                  <c:v>1.27</c:v>
                </c:pt>
                <c:pt idx="31">
                  <c:v>0</c:v>
                </c:pt>
                <c:pt idx="32">
                  <c:v>2.032</c:v>
                </c:pt>
                <c:pt idx="33">
                  <c:v>3.302</c:v>
                </c:pt>
                <c:pt idx="34">
                  <c:v>227.07599999999996</c:v>
                </c:pt>
                <c:pt idx="35">
                  <c:v>73.406000000000006</c:v>
                </c:pt>
                <c:pt idx="36">
                  <c:v>0.7619999999999999</c:v>
                </c:pt>
                <c:pt idx="37">
                  <c:v>0</c:v>
                </c:pt>
                <c:pt idx="38">
                  <c:v>2.032</c:v>
                </c:pt>
                <c:pt idx="39">
                  <c:v>4.8259999999999996</c:v>
                </c:pt>
                <c:pt idx="40">
                  <c:v>0</c:v>
                </c:pt>
                <c:pt idx="41">
                  <c:v>1.5239999999999998</c:v>
                </c:pt>
                <c:pt idx="42">
                  <c:v>2.032</c:v>
                </c:pt>
                <c:pt idx="43">
                  <c:v>7.1120000000000001</c:v>
                </c:pt>
                <c:pt idx="44">
                  <c:v>0</c:v>
                </c:pt>
                <c:pt idx="45">
                  <c:v>0.50800000000000001</c:v>
                </c:pt>
                <c:pt idx="46">
                  <c:v>0</c:v>
                </c:pt>
                <c:pt idx="47">
                  <c:v>0</c:v>
                </c:pt>
                <c:pt idx="48">
                  <c:v>3.8099999999999996</c:v>
                </c:pt>
                <c:pt idx="49">
                  <c:v>0</c:v>
                </c:pt>
                <c:pt idx="50">
                  <c:v>0</c:v>
                </c:pt>
                <c:pt idx="51">
                  <c:v>4.8259999999999996</c:v>
                </c:pt>
                <c:pt idx="52">
                  <c:v>8.3819999999999997</c:v>
                </c:pt>
                <c:pt idx="53">
                  <c:v>22.86</c:v>
                </c:pt>
                <c:pt idx="54">
                  <c:v>0</c:v>
                </c:pt>
                <c:pt idx="55">
                  <c:v>12.191999999999998</c:v>
                </c:pt>
                <c:pt idx="56">
                  <c:v>60.706000000000003</c:v>
                </c:pt>
                <c:pt idx="57">
                  <c:v>0</c:v>
                </c:pt>
                <c:pt idx="58">
                  <c:v>0</c:v>
                </c:pt>
                <c:pt idx="59">
                  <c:v>24.383999999999997</c:v>
                </c:pt>
                <c:pt idx="60">
                  <c:v>1.778</c:v>
                </c:pt>
                <c:pt idx="61">
                  <c:v>0</c:v>
                </c:pt>
                <c:pt idx="62">
                  <c:v>50.545999999999999</c:v>
                </c:pt>
                <c:pt idx="63">
                  <c:v>5.08</c:v>
                </c:pt>
                <c:pt idx="64">
                  <c:v>1.016</c:v>
                </c:pt>
                <c:pt idx="65">
                  <c:v>0</c:v>
                </c:pt>
                <c:pt idx="66">
                  <c:v>0</c:v>
                </c:pt>
                <c:pt idx="67">
                  <c:v>3.302</c:v>
                </c:pt>
                <c:pt idx="68">
                  <c:v>1.778</c:v>
                </c:pt>
                <c:pt idx="69">
                  <c:v>1.778</c:v>
                </c:pt>
                <c:pt idx="70">
                  <c:v>0</c:v>
                </c:pt>
                <c:pt idx="71">
                  <c:v>0.50800000000000001</c:v>
                </c:pt>
                <c:pt idx="72">
                  <c:v>0</c:v>
                </c:pt>
                <c:pt idx="73">
                  <c:v>51.815999999999995</c:v>
                </c:pt>
                <c:pt idx="74">
                  <c:v>37.337999999999994</c:v>
                </c:pt>
                <c:pt idx="75">
                  <c:v>9.6519999999999992</c:v>
                </c:pt>
                <c:pt idx="76">
                  <c:v>4.5719999999999992</c:v>
                </c:pt>
                <c:pt idx="77">
                  <c:v>0</c:v>
                </c:pt>
                <c:pt idx="78">
                  <c:v>18.541999999999998</c:v>
                </c:pt>
                <c:pt idx="79">
                  <c:v>2.2859999999999996</c:v>
                </c:pt>
                <c:pt idx="80">
                  <c:v>4.3180000000000005</c:v>
                </c:pt>
                <c:pt idx="81">
                  <c:v>1.5239999999999998</c:v>
                </c:pt>
                <c:pt idx="82">
                  <c:v>0.254</c:v>
                </c:pt>
                <c:pt idx="83">
                  <c:v>32.765999999999998</c:v>
                </c:pt>
                <c:pt idx="84">
                  <c:v>4.5719999999999992</c:v>
                </c:pt>
                <c:pt idx="85">
                  <c:v>30.733999999999998</c:v>
                </c:pt>
                <c:pt idx="86">
                  <c:v>17.018000000000001</c:v>
                </c:pt>
                <c:pt idx="87">
                  <c:v>0</c:v>
                </c:pt>
                <c:pt idx="88">
                  <c:v>0.50800000000000001</c:v>
                </c:pt>
                <c:pt idx="89">
                  <c:v>65.277999999999992</c:v>
                </c:pt>
                <c:pt idx="90">
                  <c:v>101.6</c:v>
                </c:pt>
                <c:pt idx="91">
                  <c:v>16.001999999999999</c:v>
                </c:pt>
                <c:pt idx="92">
                  <c:v>24.383999999999997</c:v>
                </c:pt>
                <c:pt idx="93">
                  <c:v>0</c:v>
                </c:pt>
                <c:pt idx="94">
                  <c:v>0</c:v>
                </c:pt>
                <c:pt idx="95">
                  <c:v>0</c:v>
                </c:pt>
                <c:pt idx="96">
                  <c:v>0</c:v>
                </c:pt>
                <c:pt idx="97">
                  <c:v>0</c:v>
                </c:pt>
                <c:pt idx="98">
                  <c:v>0</c:v>
                </c:pt>
                <c:pt idx="99">
                  <c:v>0</c:v>
                </c:pt>
                <c:pt idx="100">
                  <c:v>0</c:v>
                </c:pt>
                <c:pt idx="101">
                  <c:v>0</c:v>
                </c:pt>
                <c:pt idx="102">
                  <c:v>0</c:v>
                </c:pt>
                <c:pt idx="103">
                  <c:v>0</c:v>
                </c:pt>
                <c:pt idx="104">
                  <c:v>47.497999999999998</c:v>
                </c:pt>
                <c:pt idx="105">
                  <c:v>11.683999999999999</c:v>
                </c:pt>
                <c:pt idx="106">
                  <c:v>0</c:v>
                </c:pt>
                <c:pt idx="107">
                  <c:v>0</c:v>
                </c:pt>
                <c:pt idx="108">
                  <c:v>2.794</c:v>
                </c:pt>
                <c:pt idx="109">
                  <c:v>16.509999999999998</c:v>
                </c:pt>
                <c:pt idx="110">
                  <c:v>0</c:v>
                </c:pt>
                <c:pt idx="111">
                  <c:v>1.27</c:v>
                </c:pt>
                <c:pt idx="112">
                  <c:v>11.43</c:v>
                </c:pt>
                <c:pt idx="113">
                  <c:v>11.176</c:v>
                </c:pt>
                <c:pt idx="114">
                  <c:v>0</c:v>
                </c:pt>
                <c:pt idx="115">
                  <c:v>0</c:v>
                </c:pt>
                <c:pt idx="116">
                  <c:v>4.3180000000000005</c:v>
                </c:pt>
                <c:pt idx="117">
                  <c:v>0.254</c:v>
                </c:pt>
                <c:pt idx="118">
                  <c:v>0</c:v>
                </c:pt>
                <c:pt idx="119">
                  <c:v>127</c:v>
                </c:pt>
                <c:pt idx="120">
                  <c:v>5.5880000000000001</c:v>
                </c:pt>
                <c:pt idx="121">
                  <c:v>23.114000000000001</c:v>
                </c:pt>
                <c:pt idx="122">
                  <c:v>6.6040000000000001</c:v>
                </c:pt>
                <c:pt idx="123">
                  <c:v>33.274000000000001</c:v>
                </c:pt>
                <c:pt idx="124">
                  <c:v>53.847999999999999</c:v>
                </c:pt>
                <c:pt idx="125">
                  <c:v>0</c:v>
                </c:pt>
                <c:pt idx="126">
                  <c:v>0</c:v>
                </c:pt>
                <c:pt idx="127">
                  <c:v>0</c:v>
                </c:pt>
                <c:pt idx="128">
                  <c:v>7.8739999999999997</c:v>
                </c:pt>
                <c:pt idx="129">
                  <c:v>16.001999999999999</c:v>
                </c:pt>
                <c:pt idx="130">
                  <c:v>24.891999999999999</c:v>
                </c:pt>
                <c:pt idx="131">
                  <c:v>3.0479999999999996</c:v>
                </c:pt>
                <c:pt idx="132">
                  <c:v>13.97</c:v>
                </c:pt>
                <c:pt idx="133">
                  <c:v>6.0959999999999992</c:v>
                </c:pt>
                <c:pt idx="134">
                  <c:v>3.0479999999999996</c:v>
                </c:pt>
                <c:pt idx="135">
                  <c:v>2.032</c:v>
                </c:pt>
                <c:pt idx="136">
                  <c:v>13.462</c:v>
                </c:pt>
                <c:pt idx="137">
                  <c:v>0</c:v>
                </c:pt>
                <c:pt idx="138">
                  <c:v>5.08</c:v>
                </c:pt>
                <c:pt idx="139">
                  <c:v>0</c:v>
                </c:pt>
                <c:pt idx="140">
                  <c:v>0</c:v>
                </c:pt>
                <c:pt idx="141">
                  <c:v>0</c:v>
                </c:pt>
                <c:pt idx="142">
                  <c:v>91.185999999999993</c:v>
                </c:pt>
                <c:pt idx="143">
                  <c:v>16.256</c:v>
                </c:pt>
                <c:pt idx="144">
                  <c:v>50.291999999999994</c:v>
                </c:pt>
                <c:pt idx="145">
                  <c:v>11.683999999999999</c:v>
                </c:pt>
                <c:pt idx="146">
                  <c:v>0</c:v>
                </c:pt>
                <c:pt idx="147">
                  <c:v>10.413999999999998</c:v>
                </c:pt>
                <c:pt idx="148">
                  <c:v>15.239999999999998</c:v>
                </c:pt>
                <c:pt idx="149">
                  <c:v>18.541999999999998</c:v>
                </c:pt>
                <c:pt idx="150">
                  <c:v>0.50800000000000001</c:v>
                </c:pt>
                <c:pt idx="151">
                  <c:v>0</c:v>
                </c:pt>
                <c:pt idx="152">
                  <c:v>0</c:v>
                </c:pt>
                <c:pt idx="153">
                  <c:v>51.308</c:v>
                </c:pt>
                <c:pt idx="154">
                  <c:v>5.3339999999999996</c:v>
                </c:pt>
                <c:pt idx="155">
                  <c:v>0.50800000000000001</c:v>
                </c:pt>
                <c:pt idx="156">
                  <c:v>13.462</c:v>
                </c:pt>
                <c:pt idx="157">
                  <c:v>58.673999999999999</c:v>
                </c:pt>
                <c:pt idx="158">
                  <c:v>18.033999999999999</c:v>
                </c:pt>
                <c:pt idx="159">
                  <c:v>0.7619999999999999</c:v>
                </c:pt>
                <c:pt idx="160">
                  <c:v>0</c:v>
                </c:pt>
                <c:pt idx="161">
                  <c:v>13.208</c:v>
                </c:pt>
                <c:pt idx="162">
                  <c:v>9.6519999999999992</c:v>
                </c:pt>
                <c:pt idx="163">
                  <c:v>2.032</c:v>
                </c:pt>
                <c:pt idx="164">
                  <c:v>5.08</c:v>
                </c:pt>
                <c:pt idx="165">
                  <c:v>0.7619999999999999</c:v>
                </c:pt>
                <c:pt idx="166">
                  <c:v>3.0479999999999996</c:v>
                </c:pt>
                <c:pt idx="167">
                  <c:v>0.254</c:v>
                </c:pt>
                <c:pt idx="168">
                  <c:v>6.8579999999999997</c:v>
                </c:pt>
                <c:pt idx="169">
                  <c:v>10.16</c:v>
                </c:pt>
                <c:pt idx="170">
                  <c:v>9.6519999999999992</c:v>
                </c:pt>
                <c:pt idx="171">
                  <c:v>3.556</c:v>
                </c:pt>
                <c:pt idx="172">
                  <c:v>2.2859999999999996</c:v>
                </c:pt>
                <c:pt idx="173">
                  <c:v>0</c:v>
                </c:pt>
                <c:pt idx="174">
                  <c:v>0</c:v>
                </c:pt>
                <c:pt idx="175">
                  <c:v>0</c:v>
                </c:pt>
                <c:pt idx="176">
                  <c:v>0</c:v>
                </c:pt>
                <c:pt idx="177">
                  <c:v>12.7</c:v>
                </c:pt>
                <c:pt idx="178">
                  <c:v>6.0959999999999992</c:v>
                </c:pt>
                <c:pt idx="179">
                  <c:v>0</c:v>
                </c:pt>
                <c:pt idx="180">
                  <c:v>11.43</c:v>
                </c:pt>
                <c:pt idx="181">
                  <c:v>36.575999999999993</c:v>
                </c:pt>
                <c:pt idx="182">
                  <c:v>26.669999999999998</c:v>
                </c:pt>
                <c:pt idx="183">
                  <c:v>1.016</c:v>
                </c:pt>
                <c:pt idx="184">
                  <c:v>12.953999999999999</c:v>
                </c:pt>
                <c:pt idx="185">
                  <c:v>2.54</c:v>
                </c:pt>
                <c:pt idx="186">
                  <c:v>5.3339999999999996</c:v>
                </c:pt>
                <c:pt idx="187">
                  <c:v>0</c:v>
                </c:pt>
                <c:pt idx="188">
                  <c:v>0</c:v>
                </c:pt>
                <c:pt idx="189">
                  <c:v>0</c:v>
                </c:pt>
                <c:pt idx="190">
                  <c:v>6.6040000000000001</c:v>
                </c:pt>
                <c:pt idx="191">
                  <c:v>0</c:v>
                </c:pt>
                <c:pt idx="192">
                  <c:v>1.5239999999999998</c:v>
                </c:pt>
                <c:pt idx="193">
                  <c:v>8.636000000000001</c:v>
                </c:pt>
                <c:pt idx="194">
                  <c:v>0.50800000000000001</c:v>
                </c:pt>
                <c:pt idx="195">
                  <c:v>0</c:v>
                </c:pt>
                <c:pt idx="196">
                  <c:v>0.254</c:v>
                </c:pt>
                <c:pt idx="197">
                  <c:v>0.50800000000000001</c:v>
                </c:pt>
                <c:pt idx="198">
                  <c:v>0</c:v>
                </c:pt>
                <c:pt idx="199">
                  <c:v>0</c:v>
                </c:pt>
                <c:pt idx="200">
                  <c:v>8.3819999999999997</c:v>
                </c:pt>
                <c:pt idx="201">
                  <c:v>0</c:v>
                </c:pt>
                <c:pt idx="202">
                  <c:v>0</c:v>
                </c:pt>
                <c:pt idx="203">
                  <c:v>0</c:v>
                </c:pt>
                <c:pt idx="204">
                  <c:v>0.254</c:v>
                </c:pt>
                <c:pt idx="205">
                  <c:v>0</c:v>
                </c:pt>
                <c:pt idx="206">
                  <c:v>0.254</c:v>
                </c:pt>
                <c:pt idx="207">
                  <c:v>3.8099999999999996</c:v>
                </c:pt>
                <c:pt idx="208">
                  <c:v>3.302</c:v>
                </c:pt>
                <c:pt idx="209">
                  <c:v>0</c:v>
                </c:pt>
                <c:pt idx="210">
                  <c:v>3.8099999999999996</c:v>
                </c:pt>
                <c:pt idx="211">
                  <c:v>0</c:v>
                </c:pt>
                <c:pt idx="212">
                  <c:v>5.3339999999999996</c:v>
                </c:pt>
                <c:pt idx="213">
                  <c:v>0</c:v>
                </c:pt>
                <c:pt idx="214">
                  <c:v>3.302</c:v>
                </c:pt>
                <c:pt idx="215">
                  <c:v>0</c:v>
                </c:pt>
                <c:pt idx="216">
                  <c:v>4.5719999999999992</c:v>
                </c:pt>
                <c:pt idx="217">
                  <c:v>0.7619999999999999</c:v>
                </c:pt>
                <c:pt idx="218">
                  <c:v>2.032</c:v>
                </c:pt>
                <c:pt idx="219">
                  <c:v>0.254</c:v>
                </c:pt>
                <c:pt idx="220">
                  <c:v>5.3339999999999996</c:v>
                </c:pt>
                <c:pt idx="221">
                  <c:v>2.2859999999999996</c:v>
                </c:pt>
                <c:pt idx="222">
                  <c:v>0</c:v>
                </c:pt>
                <c:pt idx="223">
                  <c:v>4.0640000000000001</c:v>
                </c:pt>
                <c:pt idx="224">
                  <c:v>0</c:v>
                </c:pt>
                <c:pt idx="225">
                  <c:v>2.54</c:v>
                </c:pt>
                <c:pt idx="226">
                  <c:v>1.016</c:v>
                </c:pt>
                <c:pt idx="227">
                  <c:v>0.254</c:v>
                </c:pt>
                <c:pt idx="228">
                  <c:v>8.3819999999999997</c:v>
                </c:pt>
                <c:pt idx="229">
                  <c:v>1.27</c:v>
                </c:pt>
                <c:pt idx="230">
                  <c:v>5.08</c:v>
                </c:pt>
                <c:pt idx="231">
                  <c:v>0.254</c:v>
                </c:pt>
                <c:pt idx="232">
                  <c:v>4.8259999999999996</c:v>
                </c:pt>
                <c:pt idx="233">
                  <c:v>1.27</c:v>
                </c:pt>
                <c:pt idx="234">
                  <c:v>5.8419999999999996</c:v>
                </c:pt>
                <c:pt idx="235">
                  <c:v>5.08</c:v>
                </c:pt>
                <c:pt idx="236">
                  <c:v>0</c:v>
                </c:pt>
                <c:pt idx="237">
                  <c:v>4.0640000000000001</c:v>
                </c:pt>
                <c:pt idx="238">
                  <c:v>1.016</c:v>
                </c:pt>
                <c:pt idx="239">
                  <c:v>11.176</c:v>
                </c:pt>
                <c:pt idx="240">
                  <c:v>4.0640000000000001</c:v>
                </c:pt>
                <c:pt idx="241">
                  <c:v>2.794</c:v>
                </c:pt>
                <c:pt idx="242">
                  <c:v>0</c:v>
                </c:pt>
                <c:pt idx="243">
                  <c:v>19.558</c:v>
                </c:pt>
                <c:pt idx="244">
                  <c:v>0</c:v>
                </c:pt>
                <c:pt idx="245">
                  <c:v>0.50800000000000001</c:v>
                </c:pt>
                <c:pt idx="246">
                  <c:v>2.54</c:v>
                </c:pt>
                <c:pt idx="247">
                  <c:v>0</c:v>
                </c:pt>
                <c:pt idx="248">
                  <c:v>0</c:v>
                </c:pt>
                <c:pt idx="249">
                  <c:v>0.254</c:v>
                </c:pt>
                <c:pt idx="250">
                  <c:v>0.254</c:v>
                </c:pt>
                <c:pt idx="251">
                  <c:v>22.605999999999998</c:v>
                </c:pt>
                <c:pt idx="252">
                  <c:v>12.191999999999998</c:v>
                </c:pt>
                <c:pt idx="253">
                  <c:v>0</c:v>
                </c:pt>
                <c:pt idx="254">
                  <c:v>9.6519999999999992</c:v>
                </c:pt>
                <c:pt idx="255">
                  <c:v>5.08</c:v>
                </c:pt>
                <c:pt idx="256">
                  <c:v>22.86</c:v>
                </c:pt>
                <c:pt idx="257">
                  <c:v>16.001999999999999</c:v>
                </c:pt>
                <c:pt idx="258">
                  <c:v>0.254</c:v>
                </c:pt>
                <c:pt idx="259">
                  <c:v>0.50800000000000001</c:v>
                </c:pt>
                <c:pt idx="260">
                  <c:v>0.254</c:v>
                </c:pt>
                <c:pt idx="261">
                  <c:v>0.254</c:v>
                </c:pt>
                <c:pt idx="262">
                  <c:v>0</c:v>
                </c:pt>
                <c:pt idx="263">
                  <c:v>0.7619999999999999</c:v>
                </c:pt>
                <c:pt idx="264">
                  <c:v>4.5719999999999992</c:v>
                </c:pt>
                <c:pt idx="265">
                  <c:v>0</c:v>
                </c:pt>
                <c:pt idx="266">
                  <c:v>2.794</c:v>
                </c:pt>
                <c:pt idx="267">
                  <c:v>0</c:v>
                </c:pt>
                <c:pt idx="268">
                  <c:v>1.5239999999999998</c:v>
                </c:pt>
                <c:pt idx="269">
                  <c:v>0</c:v>
                </c:pt>
                <c:pt idx="270">
                  <c:v>0</c:v>
                </c:pt>
                <c:pt idx="271">
                  <c:v>0</c:v>
                </c:pt>
              </c:numCache>
            </c:numRef>
          </c:val>
          <c:smooth val="0"/>
        </c:ser>
        <c:ser>
          <c:idx val="1"/>
          <c:order val="1"/>
          <c:tx>
            <c:strRef>
              <c:f>Yap!$B$1</c:f>
              <c:strCache>
                <c:ptCount val="1"/>
                <c:pt idx="0">
                  <c:v>PERSIANN-CDR</c:v>
                </c:pt>
              </c:strCache>
            </c:strRef>
          </c:tx>
          <c:spPr>
            <a:ln>
              <a:solidFill>
                <a:srgbClr val="CC0000"/>
              </a:solidFill>
            </a:ln>
          </c:spPr>
          <c:marker>
            <c:symbol val="none"/>
          </c:marker>
          <c:cat>
            <c:numRef>
              <c:f>Yap!$D$2:$D$273</c:f>
              <c:numCache>
                <c:formatCode>General</c:formatCode>
                <c:ptCount val="272"/>
                <c:pt idx="0">
                  <c:v>20150401</c:v>
                </c:pt>
                <c:pt idx="1">
                  <c:v>20150402</c:v>
                </c:pt>
                <c:pt idx="2">
                  <c:v>20150403</c:v>
                </c:pt>
                <c:pt idx="3">
                  <c:v>20150404</c:v>
                </c:pt>
                <c:pt idx="4">
                  <c:v>20150405</c:v>
                </c:pt>
                <c:pt idx="5">
                  <c:v>20150406</c:v>
                </c:pt>
                <c:pt idx="6">
                  <c:v>20150407</c:v>
                </c:pt>
                <c:pt idx="7">
                  <c:v>20150408</c:v>
                </c:pt>
                <c:pt idx="8">
                  <c:v>20150409</c:v>
                </c:pt>
                <c:pt idx="9">
                  <c:v>20150410</c:v>
                </c:pt>
                <c:pt idx="10">
                  <c:v>20150411</c:v>
                </c:pt>
                <c:pt idx="11">
                  <c:v>20150412</c:v>
                </c:pt>
                <c:pt idx="12">
                  <c:v>20150413</c:v>
                </c:pt>
                <c:pt idx="13">
                  <c:v>20150414</c:v>
                </c:pt>
                <c:pt idx="14">
                  <c:v>20150415</c:v>
                </c:pt>
                <c:pt idx="15">
                  <c:v>20150416</c:v>
                </c:pt>
                <c:pt idx="16">
                  <c:v>20150417</c:v>
                </c:pt>
                <c:pt idx="17">
                  <c:v>20150418</c:v>
                </c:pt>
                <c:pt idx="18">
                  <c:v>20150419</c:v>
                </c:pt>
                <c:pt idx="19">
                  <c:v>20150420</c:v>
                </c:pt>
                <c:pt idx="20">
                  <c:v>20150421</c:v>
                </c:pt>
                <c:pt idx="21">
                  <c:v>20150422</c:v>
                </c:pt>
                <c:pt idx="22">
                  <c:v>20150423</c:v>
                </c:pt>
                <c:pt idx="23">
                  <c:v>20150424</c:v>
                </c:pt>
                <c:pt idx="24">
                  <c:v>20150425</c:v>
                </c:pt>
                <c:pt idx="25">
                  <c:v>20150426</c:v>
                </c:pt>
                <c:pt idx="26">
                  <c:v>20150427</c:v>
                </c:pt>
                <c:pt idx="27">
                  <c:v>20150428</c:v>
                </c:pt>
                <c:pt idx="28">
                  <c:v>20150429</c:v>
                </c:pt>
                <c:pt idx="29">
                  <c:v>20150430</c:v>
                </c:pt>
                <c:pt idx="30">
                  <c:v>20150501</c:v>
                </c:pt>
                <c:pt idx="31">
                  <c:v>20150502</c:v>
                </c:pt>
                <c:pt idx="32">
                  <c:v>20150503</c:v>
                </c:pt>
                <c:pt idx="33">
                  <c:v>20150504</c:v>
                </c:pt>
                <c:pt idx="34">
                  <c:v>20150505</c:v>
                </c:pt>
                <c:pt idx="35">
                  <c:v>20150506</c:v>
                </c:pt>
                <c:pt idx="36">
                  <c:v>20150507</c:v>
                </c:pt>
                <c:pt idx="37">
                  <c:v>20150508</c:v>
                </c:pt>
                <c:pt idx="38">
                  <c:v>20150509</c:v>
                </c:pt>
                <c:pt idx="39">
                  <c:v>20150510</c:v>
                </c:pt>
                <c:pt idx="40">
                  <c:v>20150511</c:v>
                </c:pt>
                <c:pt idx="41">
                  <c:v>20150512</c:v>
                </c:pt>
                <c:pt idx="42">
                  <c:v>20150513</c:v>
                </c:pt>
                <c:pt idx="43">
                  <c:v>20150514</c:v>
                </c:pt>
                <c:pt idx="44">
                  <c:v>20150516</c:v>
                </c:pt>
                <c:pt idx="45">
                  <c:v>20150517</c:v>
                </c:pt>
                <c:pt idx="46">
                  <c:v>20150518</c:v>
                </c:pt>
                <c:pt idx="47">
                  <c:v>20150519</c:v>
                </c:pt>
                <c:pt idx="48">
                  <c:v>20150520</c:v>
                </c:pt>
                <c:pt idx="49">
                  <c:v>20150521</c:v>
                </c:pt>
                <c:pt idx="50">
                  <c:v>20150522</c:v>
                </c:pt>
                <c:pt idx="51">
                  <c:v>20150523</c:v>
                </c:pt>
                <c:pt idx="52">
                  <c:v>20150524</c:v>
                </c:pt>
                <c:pt idx="53">
                  <c:v>20150525</c:v>
                </c:pt>
                <c:pt idx="54">
                  <c:v>20150526</c:v>
                </c:pt>
                <c:pt idx="55">
                  <c:v>20150527</c:v>
                </c:pt>
                <c:pt idx="56">
                  <c:v>20150528</c:v>
                </c:pt>
                <c:pt idx="57">
                  <c:v>20150529</c:v>
                </c:pt>
                <c:pt idx="58">
                  <c:v>20150530</c:v>
                </c:pt>
                <c:pt idx="59">
                  <c:v>20150531</c:v>
                </c:pt>
                <c:pt idx="60">
                  <c:v>20150601</c:v>
                </c:pt>
                <c:pt idx="61">
                  <c:v>20150602</c:v>
                </c:pt>
                <c:pt idx="62">
                  <c:v>20150603</c:v>
                </c:pt>
                <c:pt idx="63">
                  <c:v>20150604</c:v>
                </c:pt>
                <c:pt idx="64">
                  <c:v>20150605</c:v>
                </c:pt>
                <c:pt idx="65">
                  <c:v>20150606</c:v>
                </c:pt>
                <c:pt idx="66">
                  <c:v>20150607</c:v>
                </c:pt>
                <c:pt idx="67">
                  <c:v>20150608</c:v>
                </c:pt>
                <c:pt idx="68">
                  <c:v>20150609</c:v>
                </c:pt>
                <c:pt idx="69">
                  <c:v>20150610</c:v>
                </c:pt>
                <c:pt idx="70">
                  <c:v>20150612</c:v>
                </c:pt>
                <c:pt idx="71">
                  <c:v>20150613</c:v>
                </c:pt>
                <c:pt idx="72">
                  <c:v>20150614</c:v>
                </c:pt>
                <c:pt idx="73">
                  <c:v>20150615</c:v>
                </c:pt>
                <c:pt idx="74">
                  <c:v>20150616</c:v>
                </c:pt>
                <c:pt idx="75">
                  <c:v>20150617</c:v>
                </c:pt>
                <c:pt idx="76">
                  <c:v>20150618</c:v>
                </c:pt>
                <c:pt idx="77">
                  <c:v>20150619</c:v>
                </c:pt>
                <c:pt idx="78">
                  <c:v>20150620</c:v>
                </c:pt>
                <c:pt idx="79">
                  <c:v>20150621</c:v>
                </c:pt>
                <c:pt idx="80">
                  <c:v>20150622</c:v>
                </c:pt>
                <c:pt idx="81">
                  <c:v>20150624</c:v>
                </c:pt>
                <c:pt idx="82">
                  <c:v>20150625</c:v>
                </c:pt>
                <c:pt idx="83">
                  <c:v>20150626</c:v>
                </c:pt>
                <c:pt idx="84">
                  <c:v>20150627</c:v>
                </c:pt>
                <c:pt idx="85">
                  <c:v>20150628</c:v>
                </c:pt>
                <c:pt idx="86">
                  <c:v>20150629</c:v>
                </c:pt>
                <c:pt idx="87">
                  <c:v>20150630</c:v>
                </c:pt>
                <c:pt idx="88">
                  <c:v>20150701</c:v>
                </c:pt>
                <c:pt idx="89">
                  <c:v>20150702</c:v>
                </c:pt>
                <c:pt idx="90">
                  <c:v>20150703</c:v>
                </c:pt>
                <c:pt idx="91">
                  <c:v>20150704</c:v>
                </c:pt>
                <c:pt idx="92">
                  <c:v>20150705</c:v>
                </c:pt>
                <c:pt idx="93">
                  <c:v>20150706</c:v>
                </c:pt>
                <c:pt idx="94">
                  <c:v>20150707</c:v>
                </c:pt>
                <c:pt idx="95">
                  <c:v>20150708</c:v>
                </c:pt>
                <c:pt idx="96">
                  <c:v>20150709</c:v>
                </c:pt>
                <c:pt idx="97">
                  <c:v>20150710</c:v>
                </c:pt>
                <c:pt idx="98">
                  <c:v>20150711</c:v>
                </c:pt>
                <c:pt idx="99">
                  <c:v>20150712</c:v>
                </c:pt>
                <c:pt idx="100">
                  <c:v>20150713</c:v>
                </c:pt>
                <c:pt idx="101">
                  <c:v>20150714</c:v>
                </c:pt>
                <c:pt idx="102">
                  <c:v>20150715</c:v>
                </c:pt>
                <c:pt idx="103">
                  <c:v>20150716</c:v>
                </c:pt>
                <c:pt idx="104">
                  <c:v>20150717</c:v>
                </c:pt>
                <c:pt idx="105">
                  <c:v>20150718</c:v>
                </c:pt>
                <c:pt idx="106">
                  <c:v>20150719</c:v>
                </c:pt>
                <c:pt idx="107">
                  <c:v>20150720</c:v>
                </c:pt>
                <c:pt idx="108">
                  <c:v>20150721</c:v>
                </c:pt>
                <c:pt idx="109">
                  <c:v>20150722</c:v>
                </c:pt>
                <c:pt idx="110">
                  <c:v>20150723</c:v>
                </c:pt>
                <c:pt idx="111">
                  <c:v>20150724</c:v>
                </c:pt>
                <c:pt idx="112">
                  <c:v>20150725</c:v>
                </c:pt>
                <c:pt idx="113">
                  <c:v>20150726</c:v>
                </c:pt>
                <c:pt idx="114">
                  <c:v>20150727</c:v>
                </c:pt>
                <c:pt idx="115">
                  <c:v>20150728</c:v>
                </c:pt>
                <c:pt idx="116">
                  <c:v>20150729</c:v>
                </c:pt>
                <c:pt idx="117">
                  <c:v>20150730</c:v>
                </c:pt>
                <c:pt idx="118">
                  <c:v>20150731</c:v>
                </c:pt>
                <c:pt idx="119">
                  <c:v>20150801</c:v>
                </c:pt>
                <c:pt idx="120">
                  <c:v>20150802</c:v>
                </c:pt>
                <c:pt idx="121">
                  <c:v>20150803</c:v>
                </c:pt>
                <c:pt idx="122">
                  <c:v>20150804</c:v>
                </c:pt>
                <c:pt idx="123">
                  <c:v>20150805</c:v>
                </c:pt>
                <c:pt idx="124">
                  <c:v>20150806</c:v>
                </c:pt>
                <c:pt idx="125">
                  <c:v>20150807</c:v>
                </c:pt>
                <c:pt idx="126">
                  <c:v>20150808</c:v>
                </c:pt>
                <c:pt idx="127">
                  <c:v>20150809</c:v>
                </c:pt>
                <c:pt idx="128">
                  <c:v>20150810</c:v>
                </c:pt>
                <c:pt idx="129">
                  <c:v>20150811</c:v>
                </c:pt>
                <c:pt idx="130">
                  <c:v>20150812</c:v>
                </c:pt>
                <c:pt idx="131">
                  <c:v>20150813</c:v>
                </c:pt>
                <c:pt idx="132">
                  <c:v>20150814</c:v>
                </c:pt>
                <c:pt idx="133">
                  <c:v>20150815</c:v>
                </c:pt>
                <c:pt idx="134">
                  <c:v>20150816</c:v>
                </c:pt>
                <c:pt idx="135">
                  <c:v>20150817</c:v>
                </c:pt>
                <c:pt idx="136">
                  <c:v>20150818</c:v>
                </c:pt>
                <c:pt idx="137">
                  <c:v>20150819</c:v>
                </c:pt>
                <c:pt idx="138">
                  <c:v>20150820</c:v>
                </c:pt>
                <c:pt idx="139">
                  <c:v>20150821</c:v>
                </c:pt>
                <c:pt idx="140">
                  <c:v>20150822</c:v>
                </c:pt>
                <c:pt idx="141">
                  <c:v>20150823</c:v>
                </c:pt>
                <c:pt idx="142">
                  <c:v>20150824</c:v>
                </c:pt>
                <c:pt idx="143">
                  <c:v>20150825</c:v>
                </c:pt>
                <c:pt idx="144">
                  <c:v>20150826</c:v>
                </c:pt>
                <c:pt idx="145">
                  <c:v>20150827</c:v>
                </c:pt>
                <c:pt idx="146">
                  <c:v>20150828</c:v>
                </c:pt>
                <c:pt idx="147">
                  <c:v>20150829</c:v>
                </c:pt>
                <c:pt idx="148">
                  <c:v>20150830</c:v>
                </c:pt>
                <c:pt idx="149">
                  <c:v>20150831</c:v>
                </c:pt>
                <c:pt idx="150">
                  <c:v>20150901</c:v>
                </c:pt>
                <c:pt idx="151">
                  <c:v>20150902</c:v>
                </c:pt>
                <c:pt idx="152">
                  <c:v>20150903</c:v>
                </c:pt>
                <c:pt idx="153">
                  <c:v>20150904</c:v>
                </c:pt>
                <c:pt idx="154">
                  <c:v>20150905</c:v>
                </c:pt>
                <c:pt idx="155">
                  <c:v>20150906</c:v>
                </c:pt>
                <c:pt idx="156">
                  <c:v>20150907</c:v>
                </c:pt>
                <c:pt idx="157">
                  <c:v>20150908</c:v>
                </c:pt>
                <c:pt idx="158">
                  <c:v>20150909</c:v>
                </c:pt>
                <c:pt idx="159">
                  <c:v>20150910</c:v>
                </c:pt>
                <c:pt idx="160">
                  <c:v>20150911</c:v>
                </c:pt>
                <c:pt idx="161">
                  <c:v>20150912</c:v>
                </c:pt>
                <c:pt idx="162">
                  <c:v>20150913</c:v>
                </c:pt>
                <c:pt idx="163">
                  <c:v>20150914</c:v>
                </c:pt>
                <c:pt idx="164">
                  <c:v>20150915</c:v>
                </c:pt>
                <c:pt idx="165">
                  <c:v>20150916</c:v>
                </c:pt>
                <c:pt idx="166">
                  <c:v>20150917</c:v>
                </c:pt>
                <c:pt idx="167">
                  <c:v>20150918</c:v>
                </c:pt>
                <c:pt idx="168">
                  <c:v>20150919</c:v>
                </c:pt>
                <c:pt idx="169">
                  <c:v>20150920</c:v>
                </c:pt>
                <c:pt idx="170">
                  <c:v>20150921</c:v>
                </c:pt>
                <c:pt idx="171">
                  <c:v>20150922</c:v>
                </c:pt>
                <c:pt idx="172">
                  <c:v>20150923</c:v>
                </c:pt>
                <c:pt idx="173">
                  <c:v>20150924</c:v>
                </c:pt>
                <c:pt idx="174">
                  <c:v>20150925</c:v>
                </c:pt>
                <c:pt idx="175">
                  <c:v>20150926</c:v>
                </c:pt>
                <c:pt idx="176">
                  <c:v>20150927</c:v>
                </c:pt>
                <c:pt idx="177">
                  <c:v>20150928</c:v>
                </c:pt>
                <c:pt idx="178">
                  <c:v>20150929</c:v>
                </c:pt>
                <c:pt idx="179">
                  <c:v>20150930</c:v>
                </c:pt>
                <c:pt idx="180">
                  <c:v>20151001</c:v>
                </c:pt>
                <c:pt idx="181">
                  <c:v>20151002</c:v>
                </c:pt>
                <c:pt idx="182">
                  <c:v>20151003</c:v>
                </c:pt>
                <c:pt idx="183">
                  <c:v>20151004</c:v>
                </c:pt>
                <c:pt idx="184">
                  <c:v>20151005</c:v>
                </c:pt>
                <c:pt idx="185">
                  <c:v>20151006</c:v>
                </c:pt>
                <c:pt idx="186">
                  <c:v>20151007</c:v>
                </c:pt>
                <c:pt idx="187">
                  <c:v>20151008</c:v>
                </c:pt>
                <c:pt idx="188">
                  <c:v>20151009</c:v>
                </c:pt>
                <c:pt idx="189">
                  <c:v>20151010</c:v>
                </c:pt>
                <c:pt idx="190">
                  <c:v>20151011</c:v>
                </c:pt>
                <c:pt idx="191">
                  <c:v>20151012</c:v>
                </c:pt>
                <c:pt idx="192">
                  <c:v>20151013</c:v>
                </c:pt>
                <c:pt idx="193">
                  <c:v>20151014</c:v>
                </c:pt>
                <c:pt idx="194">
                  <c:v>20151015</c:v>
                </c:pt>
                <c:pt idx="195">
                  <c:v>20151016</c:v>
                </c:pt>
                <c:pt idx="196">
                  <c:v>20151017</c:v>
                </c:pt>
                <c:pt idx="197">
                  <c:v>20151018</c:v>
                </c:pt>
                <c:pt idx="198">
                  <c:v>20151019</c:v>
                </c:pt>
                <c:pt idx="199">
                  <c:v>20151020</c:v>
                </c:pt>
                <c:pt idx="200">
                  <c:v>20151021</c:v>
                </c:pt>
                <c:pt idx="201">
                  <c:v>20151022</c:v>
                </c:pt>
                <c:pt idx="202">
                  <c:v>20151023</c:v>
                </c:pt>
                <c:pt idx="203">
                  <c:v>20151024</c:v>
                </c:pt>
                <c:pt idx="204">
                  <c:v>20151025</c:v>
                </c:pt>
                <c:pt idx="205">
                  <c:v>20151026</c:v>
                </c:pt>
                <c:pt idx="206">
                  <c:v>20151027</c:v>
                </c:pt>
                <c:pt idx="207">
                  <c:v>20151028</c:v>
                </c:pt>
                <c:pt idx="208">
                  <c:v>20151029</c:v>
                </c:pt>
                <c:pt idx="209">
                  <c:v>20151030</c:v>
                </c:pt>
                <c:pt idx="210">
                  <c:v>20151031</c:v>
                </c:pt>
                <c:pt idx="211">
                  <c:v>20151101</c:v>
                </c:pt>
                <c:pt idx="212">
                  <c:v>20151102</c:v>
                </c:pt>
                <c:pt idx="213">
                  <c:v>20151103</c:v>
                </c:pt>
                <c:pt idx="214">
                  <c:v>20151104</c:v>
                </c:pt>
                <c:pt idx="215">
                  <c:v>20151105</c:v>
                </c:pt>
                <c:pt idx="216">
                  <c:v>20151106</c:v>
                </c:pt>
                <c:pt idx="217">
                  <c:v>20151107</c:v>
                </c:pt>
                <c:pt idx="218">
                  <c:v>20151108</c:v>
                </c:pt>
                <c:pt idx="219">
                  <c:v>20151109</c:v>
                </c:pt>
                <c:pt idx="220">
                  <c:v>20151110</c:v>
                </c:pt>
                <c:pt idx="221">
                  <c:v>20151111</c:v>
                </c:pt>
                <c:pt idx="222">
                  <c:v>20151112</c:v>
                </c:pt>
                <c:pt idx="223">
                  <c:v>20151113</c:v>
                </c:pt>
                <c:pt idx="224">
                  <c:v>20151114</c:v>
                </c:pt>
                <c:pt idx="225">
                  <c:v>20151115</c:v>
                </c:pt>
                <c:pt idx="226">
                  <c:v>20151116</c:v>
                </c:pt>
                <c:pt idx="227">
                  <c:v>20151117</c:v>
                </c:pt>
                <c:pt idx="228">
                  <c:v>20151118</c:v>
                </c:pt>
                <c:pt idx="229">
                  <c:v>20151119</c:v>
                </c:pt>
                <c:pt idx="230">
                  <c:v>20151120</c:v>
                </c:pt>
                <c:pt idx="231">
                  <c:v>20151121</c:v>
                </c:pt>
                <c:pt idx="232">
                  <c:v>20151122</c:v>
                </c:pt>
                <c:pt idx="233">
                  <c:v>20151123</c:v>
                </c:pt>
                <c:pt idx="234">
                  <c:v>20151124</c:v>
                </c:pt>
                <c:pt idx="235">
                  <c:v>20151125</c:v>
                </c:pt>
                <c:pt idx="236">
                  <c:v>20151126</c:v>
                </c:pt>
                <c:pt idx="237">
                  <c:v>20151127</c:v>
                </c:pt>
                <c:pt idx="238">
                  <c:v>20151128</c:v>
                </c:pt>
                <c:pt idx="239">
                  <c:v>20151129</c:v>
                </c:pt>
                <c:pt idx="240">
                  <c:v>20151130</c:v>
                </c:pt>
                <c:pt idx="241">
                  <c:v>20151201</c:v>
                </c:pt>
                <c:pt idx="242">
                  <c:v>20151202</c:v>
                </c:pt>
                <c:pt idx="243">
                  <c:v>20151203</c:v>
                </c:pt>
                <c:pt idx="244">
                  <c:v>20151204</c:v>
                </c:pt>
                <c:pt idx="245">
                  <c:v>20151205</c:v>
                </c:pt>
                <c:pt idx="246">
                  <c:v>20151206</c:v>
                </c:pt>
                <c:pt idx="247">
                  <c:v>20151207</c:v>
                </c:pt>
                <c:pt idx="248">
                  <c:v>20151208</c:v>
                </c:pt>
                <c:pt idx="249">
                  <c:v>20151209</c:v>
                </c:pt>
                <c:pt idx="250">
                  <c:v>20151210</c:v>
                </c:pt>
                <c:pt idx="251">
                  <c:v>20151211</c:v>
                </c:pt>
                <c:pt idx="252">
                  <c:v>20151212</c:v>
                </c:pt>
                <c:pt idx="253">
                  <c:v>20151213</c:v>
                </c:pt>
                <c:pt idx="254">
                  <c:v>20151214</c:v>
                </c:pt>
                <c:pt idx="255">
                  <c:v>20151215</c:v>
                </c:pt>
                <c:pt idx="256">
                  <c:v>20151216</c:v>
                </c:pt>
                <c:pt idx="257">
                  <c:v>20151217</c:v>
                </c:pt>
                <c:pt idx="258">
                  <c:v>20151218</c:v>
                </c:pt>
                <c:pt idx="259">
                  <c:v>20151219</c:v>
                </c:pt>
                <c:pt idx="260">
                  <c:v>20151220</c:v>
                </c:pt>
                <c:pt idx="261">
                  <c:v>20151221</c:v>
                </c:pt>
                <c:pt idx="262">
                  <c:v>20151222</c:v>
                </c:pt>
                <c:pt idx="263">
                  <c:v>20151223</c:v>
                </c:pt>
                <c:pt idx="264">
                  <c:v>20151224</c:v>
                </c:pt>
                <c:pt idx="265">
                  <c:v>20151225</c:v>
                </c:pt>
                <c:pt idx="266">
                  <c:v>20151226</c:v>
                </c:pt>
                <c:pt idx="267">
                  <c:v>20151227</c:v>
                </c:pt>
                <c:pt idx="268">
                  <c:v>20151228</c:v>
                </c:pt>
                <c:pt idx="269">
                  <c:v>20151229</c:v>
                </c:pt>
                <c:pt idx="270">
                  <c:v>20151230</c:v>
                </c:pt>
                <c:pt idx="271">
                  <c:v>20151231</c:v>
                </c:pt>
              </c:numCache>
            </c:numRef>
          </c:cat>
          <c:val>
            <c:numRef>
              <c:f>Yap!$B$2:$B$276</c:f>
              <c:numCache>
                <c:formatCode>General</c:formatCode>
                <c:ptCount val="275"/>
                <c:pt idx="0">
                  <c:v>35.993469238300001</c:v>
                </c:pt>
                <c:pt idx="1">
                  <c:v>0</c:v>
                </c:pt>
                <c:pt idx="2">
                  <c:v>0.57636201381700003</c:v>
                </c:pt>
                <c:pt idx="3">
                  <c:v>0.51264041662199999</c:v>
                </c:pt>
                <c:pt idx="4">
                  <c:v>0</c:v>
                </c:pt>
                <c:pt idx="5">
                  <c:v>0</c:v>
                </c:pt>
                <c:pt idx="6">
                  <c:v>0</c:v>
                </c:pt>
                <c:pt idx="7">
                  <c:v>0</c:v>
                </c:pt>
                <c:pt idx="8">
                  <c:v>0</c:v>
                </c:pt>
                <c:pt idx="9">
                  <c:v>0</c:v>
                </c:pt>
                <c:pt idx="10">
                  <c:v>0</c:v>
                </c:pt>
                <c:pt idx="11">
                  <c:v>1.0730720758400001</c:v>
                </c:pt>
                <c:pt idx="12">
                  <c:v>12.3794717788999</c:v>
                </c:pt>
                <c:pt idx="13">
                  <c:v>3.9730432033500001</c:v>
                </c:pt>
                <c:pt idx="14">
                  <c:v>5.0330519676199996</c:v>
                </c:pt>
                <c:pt idx="15">
                  <c:v>2.2907919883700001</c:v>
                </c:pt>
                <c:pt idx="16">
                  <c:v>0</c:v>
                </c:pt>
                <c:pt idx="17">
                  <c:v>1.3999639749499999</c:v>
                </c:pt>
                <c:pt idx="18">
                  <c:v>0</c:v>
                </c:pt>
                <c:pt idx="19">
                  <c:v>0</c:v>
                </c:pt>
                <c:pt idx="20">
                  <c:v>0</c:v>
                </c:pt>
                <c:pt idx="21">
                  <c:v>8.2965545654300001</c:v>
                </c:pt>
                <c:pt idx="22">
                  <c:v>25.3350753783999</c:v>
                </c:pt>
                <c:pt idx="23">
                  <c:v>15.4015140533</c:v>
                </c:pt>
                <c:pt idx="24">
                  <c:v>18.1774101257</c:v>
                </c:pt>
                <c:pt idx="25">
                  <c:v>19.912687301599899</c:v>
                </c:pt>
                <c:pt idx="26">
                  <c:v>5.5902976989699997</c:v>
                </c:pt>
                <c:pt idx="27">
                  <c:v>3.82584619522</c:v>
                </c:pt>
                <c:pt idx="28">
                  <c:v>0.77549207210500004</c:v>
                </c:pt>
                <c:pt idx="29">
                  <c:v>0</c:v>
                </c:pt>
                <c:pt idx="30">
                  <c:v>12.562871933</c:v>
                </c:pt>
                <c:pt idx="31">
                  <c:v>3.6179356574999999</c:v>
                </c:pt>
                <c:pt idx="32">
                  <c:v>12.474537849400001</c:v>
                </c:pt>
                <c:pt idx="33">
                  <c:v>72.802062988299895</c:v>
                </c:pt>
                <c:pt idx="34">
                  <c:v>82.0195770264</c:v>
                </c:pt>
                <c:pt idx="35">
                  <c:v>43.164520263699899</c:v>
                </c:pt>
                <c:pt idx="36">
                  <c:v>2.74636673927</c:v>
                </c:pt>
                <c:pt idx="37">
                  <c:v>0</c:v>
                </c:pt>
                <c:pt idx="38">
                  <c:v>0</c:v>
                </c:pt>
                <c:pt idx="39">
                  <c:v>0</c:v>
                </c:pt>
                <c:pt idx="40">
                  <c:v>0</c:v>
                </c:pt>
                <c:pt idx="41">
                  <c:v>0.44293525815000001</c:v>
                </c:pt>
                <c:pt idx="42">
                  <c:v>0</c:v>
                </c:pt>
                <c:pt idx="43">
                  <c:v>2.3143682479900001</c:v>
                </c:pt>
                <c:pt idx="44">
                  <c:v>0</c:v>
                </c:pt>
                <c:pt idx="45">
                  <c:v>0</c:v>
                </c:pt>
                <c:pt idx="46">
                  <c:v>0</c:v>
                </c:pt>
                <c:pt idx="47">
                  <c:v>0</c:v>
                </c:pt>
                <c:pt idx="48">
                  <c:v>0</c:v>
                </c:pt>
                <c:pt idx="49">
                  <c:v>3.3575584888500001</c:v>
                </c:pt>
                <c:pt idx="50">
                  <c:v>0</c:v>
                </c:pt>
                <c:pt idx="51">
                  <c:v>14.3535404205</c:v>
                </c:pt>
                <c:pt idx="52">
                  <c:v>32.3742332457999</c:v>
                </c:pt>
                <c:pt idx="53">
                  <c:v>14.4027557373</c:v>
                </c:pt>
                <c:pt idx="54">
                  <c:v>0</c:v>
                </c:pt>
                <c:pt idx="55">
                  <c:v>0</c:v>
                </c:pt>
                <c:pt idx="56">
                  <c:v>0</c:v>
                </c:pt>
                <c:pt idx="57">
                  <c:v>0</c:v>
                </c:pt>
                <c:pt idx="58">
                  <c:v>0.43494302034400001</c:v>
                </c:pt>
                <c:pt idx="59">
                  <c:v>10.384791374200001</c:v>
                </c:pt>
                <c:pt idx="60">
                  <c:v>0</c:v>
                </c:pt>
                <c:pt idx="61">
                  <c:v>0.78391087055200004</c:v>
                </c:pt>
                <c:pt idx="62">
                  <c:v>1.0971689224200001</c:v>
                </c:pt>
                <c:pt idx="63">
                  <c:v>27.920169830300001</c:v>
                </c:pt>
                <c:pt idx="64">
                  <c:v>0</c:v>
                </c:pt>
                <c:pt idx="65">
                  <c:v>6.8169994354199996</c:v>
                </c:pt>
                <c:pt idx="66">
                  <c:v>0</c:v>
                </c:pt>
                <c:pt idx="67">
                  <c:v>1.0010471344</c:v>
                </c:pt>
                <c:pt idx="68">
                  <c:v>5.2863249778699997</c:v>
                </c:pt>
                <c:pt idx="69">
                  <c:v>10.6844711304</c:v>
                </c:pt>
                <c:pt idx="70">
                  <c:v>0.38601964712100001</c:v>
                </c:pt>
                <c:pt idx="71">
                  <c:v>0</c:v>
                </c:pt>
                <c:pt idx="72">
                  <c:v>0.71344709396399997</c:v>
                </c:pt>
                <c:pt idx="73">
                  <c:v>3.09887981415</c:v>
                </c:pt>
                <c:pt idx="74">
                  <c:v>4.4982013702400003</c:v>
                </c:pt>
                <c:pt idx="75">
                  <c:v>8.4043521881099998</c:v>
                </c:pt>
                <c:pt idx="76">
                  <c:v>2.1713604927099999</c:v>
                </c:pt>
                <c:pt idx="77">
                  <c:v>3.1739394664799998</c:v>
                </c:pt>
                <c:pt idx="78">
                  <c:v>11.702752113300001</c:v>
                </c:pt>
                <c:pt idx="79">
                  <c:v>0</c:v>
                </c:pt>
                <c:pt idx="80">
                  <c:v>33.736892700200002</c:v>
                </c:pt>
                <c:pt idx="81">
                  <c:v>5.1990103721600001</c:v>
                </c:pt>
                <c:pt idx="82">
                  <c:v>2.60180330276</c:v>
                </c:pt>
                <c:pt idx="83">
                  <c:v>27.930839538600001</c:v>
                </c:pt>
                <c:pt idx="84">
                  <c:v>24.4851150512999</c:v>
                </c:pt>
                <c:pt idx="85">
                  <c:v>19.9938030243</c:v>
                </c:pt>
                <c:pt idx="86">
                  <c:v>23.8416900635</c:v>
                </c:pt>
                <c:pt idx="87">
                  <c:v>9.7136793136600001</c:v>
                </c:pt>
                <c:pt idx="88">
                  <c:v>9.4563436508199903</c:v>
                </c:pt>
                <c:pt idx="89">
                  <c:v>27.5534877776999</c:v>
                </c:pt>
                <c:pt idx="90">
                  <c:v>23.6989765167</c:v>
                </c:pt>
                <c:pt idx="91">
                  <c:v>21.517877578699899</c:v>
                </c:pt>
                <c:pt idx="92">
                  <c:v>15.3402900696</c:v>
                </c:pt>
                <c:pt idx="93">
                  <c:v>23.887279510500001</c:v>
                </c:pt>
                <c:pt idx="94">
                  <c:v>3.4605841636700001</c:v>
                </c:pt>
                <c:pt idx="95">
                  <c:v>0.74105370044700003</c:v>
                </c:pt>
                <c:pt idx="96">
                  <c:v>0.56454211473500004</c:v>
                </c:pt>
                <c:pt idx="97">
                  <c:v>0</c:v>
                </c:pt>
                <c:pt idx="98">
                  <c:v>3.0924530029300001</c:v>
                </c:pt>
                <c:pt idx="99">
                  <c:v>0</c:v>
                </c:pt>
                <c:pt idx="100">
                  <c:v>0</c:v>
                </c:pt>
                <c:pt idx="101">
                  <c:v>0</c:v>
                </c:pt>
                <c:pt idx="102">
                  <c:v>0.41308856010400002</c:v>
                </c:pt>
                <c:pt idx="103">
                  <c:v>14.8398656844999</c:v>
                </c:pt>
                <c:pt idx="104">
                  <c:v>7.9367551803599996</c:v>
                </c:pt>
                <c:pt idx="105">
                  <c:v>0</c:v>
                </c:pt>
                <c:pt idx="106">
                  <c:v>0</c:v>
                </c:pt>
                <c:pt idx="107">
                  <c:v>0</c:v>
                </c:pt>
                <c:pt idx="108">
                  <c:v>4.3416676521299999</c:v>
                </c:pt>
                <c:pt idx="109">
                  <c:v>5.0521354675300003</c:v>
                </c:pt>
                <c:pt idx="110">
                  <c:v>0</c:v>
                </c:pt>
                <c:pt idx="111">
                  <c:v>0.504476547241</c:v>
                </c:pt>
                <c:pt idx="112">
                  <c:v>4.0840864181500001</c:v>
                </c:pt>
                <c:pt idx="113">
                  <c:v>3.6765253543899998</c:v>
                </c:pt>
                <c:pt idx="114">
                  <c:v>2.14024829865</c:v>
                </c:pt>
                <c:pt idx="115">
                  <c:v>0</c:v>
                </c:pt>
                <c:pt idx="116">
                  <c:v>0</c:v>
                </c:pt>
                <c:pt idx="117">
                  <c:v>0</c:v>
                </c:pt>
                <c:pt idx="118">
                  <c:v>0.49636960029600002</c:v>
                </c:pt>
                <c:pt idx="119">
                  <c:v>0.93540912866600001</c:v>
                </c:pt>
                <c:pt idx="120">
                  <c:v>0</c:v>
                </c:pt>
                <c:pt idx="121">
                  <c:v>5.6429319381700003</c:v>
                </c:pt>
                <c:pt idx="122">
                  <c:v>50.754348754900001</c:v>
                </c:pt>
                <c:pt idx="123">
                  <c:v>52.490753173800002</c:v>
                </c:pt>
                <c:pt idx="124">
                  <c:v>33.094882965099899</c:v>
                </c:pt>
                <c:pt idx="125">
                  <c:v>10.2031478882</c:v>
                </c:pt>
                <c:pt idx="126">
                  <c:v>10.2035388946999</c:v>
                </c:pt>
                <c:pt idx="127">
                  <c:v>2.6139879226699998</c:v>
                </c:pt>
                <c:pt idx="128">
                  <c:v>17.263259887699899</c:v>
                </c:pt>
                <c:pt idx="129">
                  <c:v>1.72585701942</c:v>
                </c:pt>
                <c:pt idx="130">
                  <c:v>0.45207530260099998</c:v>
                </c:pt>
                <c:pt idx="131">
                  <c:v>19.313423156700001</c:v>
                </c:pt>
                <c:pt idx="132">
                  <c:v>16.982324600199899</c:v>
                </c:pt>
                <c:pt idx="133">
                  <c:v>0.47747284173999999</c:v>
                </c:pt>
                <c:pt idx="134">
                  <c:v>0.817408382893</c:v>
                </c:pt>
                <c:pt idx="135">
                  <c:v>23.1031188965</c:v>
                </c:pt>
                <c:pt idx="136">
                  <c:v>4.8899936675999998</c:v>
                </c:pt>
                <c:pt idx="137">
                  <c:v>2.5159142017399998</c:v>
                </c:pt>
                <c:pt idx="138">
                  <c:v>2.5631928443900001</c:v>
                </c:pt>
                <c:pt idx="139">
                  <c:v>1.1768805980699999</c:v>
                </c:pt>
                <c:pt idx="140">
                  <c:v>4.68837690353</c:v>
                </c:pt>
                <c:pt idx="141">
                  <c:v>0.401280373335</c:v>
                </c:pt>
                <c:pt idx="142">
                  <c:v>9.7456026077299995</c:v>
                </c:pt>
                <c:pt idx="143">
                  <c:v>20.282438278200001</c:v>
                </c:pt>
                <c:pt idx="144">
                  <c:v>0.57359260320700001</c:v>
                </c:pt>
                <c:pt idx="145">
                  <c:v>0</c:v>
                </c:pt>
                <c:pt idx="146">
                  <c:v>0</c:v>
                </c:pt>
                <c:pt idx="147">
                  <c:v>18.294006347700002</c:v>
                </c:pt>
                <c:pt idx="148">
                  <c:v>22.824138641400001</c:v>
                </c:pt>
                <c:pt idx="149">
                  <c:v>15.4979400635</c:v>
                </c:pt>
                <c:pt idx="150">
                  <c:v>5.2541452296199997E-2</c:v>
                </c:pt>
                <c:pt idx="151">
                  <c:v>4.3685577147199997</c:v>
                </c:pt>
                <c:pt idx="152">
                  <c:v>15.3061080007</c:v>
                </c:pt>
                <c:pt idx="153">
                  <c:v>23.367000436200001</c:v>
                </c:pt>
                <c:pt idx="154">
                  <c:v>8.9099473905300002</c:v>
                </c:pt>
                <c:pt idx="155">
                  <c:v>6.2826548958399994E-2</c:v>
                </c:pt>
                <c:pt idx="156">
                  <c:v>13.0101057985</c:v>
                </c:pt>
                <c:pt idx="157">
                  <c:v>39.796737606900003</c:v>
                </c:pt>
                <c:pt idx="158">
                  <c:v>36.936730201099898</c:v>
                </c:pt>
                <c:pt idx="159">
                  <c:v>2.5259931470199999</c:v>
                </c:pt>
                <c:pt idx="160">
                  <c:v>0.53987694023900001</c:v>
                </c:pt>
                <c:pt idx="161">
                  <c:v>32.202517424100002</c:v>
                </c:pt>
                <c:pt idx="162">
                  <c:v>4.7140048724200003</c:v>
                </c:pt>
                <c:pt idx="163">
                  <c:v>11.8693954560999</c:v>
                </c:pt>
                <c:pt idx="164">
                  <c:v>23.752879435000001</c:v>
                </c:pt>
                <c:pt idx="165">
                  <c:v>9.1190292089400007</c:v>
                </c:pt>
                <c:pt idx="166">
                  <c:v>9.8486315620199996</c:v>
                </c:pt>
                <c:pt idx="167">
                  <c:v>6.6658791418499996</c:v>
                </c:pt>
                <c:pt idx="168">
                  <c:v>11.2230068789</c:v>
                </c:pt>
                <c:pt idx="169">
                  <c:v>41.590695590700001</c:v>
                </c:pt>
                <c:pt idx="170">
                  <c:v>7.4858414771100001</c:v>
                </c:pt>
                <c:pt idx="171">
                  <c:v>0.75080784094399999</c:v>
                </c:pt>
                <c:pt idx="172">
                  <c:v>0</c:v>
                </c:pt>
                <c:pt idx="173">
                  <c:v>4.0898484785000001E-2</c:v>
                </c:pt>
                <c:pt idx="174">
                  <c:v>0</c:v>
                </c:pt>
                <c:pt idx="175">
                  <c:v>0.44357607438199997</c:v>
                </c:pt>
                <c:pt idx="176">
                  <c:v>5.8635483483500002</c:v>
                </c:pt>
                <c:pt idx="177">
                  <c:v>18.3386971983</c:v>
                </c:pt>
                <c:pt idx="178">
                  <c:v>17.750727668300001</c:v>
                </c:pt>
                <c:pt idx="179">
                  <c:v>0</c:v>
                </c:pt>
                <c:pt idx="180">
                  <c:v>0</c:v>
                </c:pt>
                <c:pt idx="181">
                  <c:v>13.6126232146999</c:v>
                </c:pt>
                <c:pt idx="182">
                  <c:v>0.81812393665299998</c:v>
                </c:pt>
                <c:pt idx="183">
                  <c:v>0</c:v>
                </c:pt>
                <c:pt idx="184">
                  <c:v>0</c:v>
                </c:pt>
                <c:pt idx="185">
                  <c:v>1.5010635852800001</c:v>
                </c:pt>
                <c:pt idx="186">
                  <c:v>10.7220401764</c:v>
                </c:pt>
                <c:pt idx="187">
                  <c:v>0</c:v>
                </c:pt>
                <c:pt idx="188">
                  <c:v>0</c:v>
                </c:pt>
                <c:pt idx="189">
                  <c:v>0</c:v>
                </c:pt>
                <c:pt idx="190">
                  <c:v>0</c:v>
                </c:pt>
                <c:pt idx="191">
                  <c:v>0</c:v>
                </c:pt>
                <c:pt idx="192">
                  <c:v>0</c:v>
                </c:pt>
                <c:pt idx="193">
                  <c:v>0</c:v>
                </c:pt>
                <c:pt idx="194">
                  <c:v>0</c:v>
                </c:pt>
                <c:pt idx="195">
                  <c:v>2.3306374549900002</c:v>
                </c:pt>
                <c:pt idx="196">
                  <c:v>2.3579697608900001</c:v>
                </c:pt>
                <c:pt idx="197">
                  <c:v>0.43362414836899998</c:v>
                </c:pt>
                <c:pt idx="198">
                  <c:v>2.2238936424300002</c:v>
                </c:pt>
                <c:pt idx="199">
                  <c:v>0.88793224096300005</c:v>
                </c:pt>
                <c:pt idx="200">
                  <c:v>3.43870592117</c:v>
                </c:pt>
                <c:pt idx="201">
                  <c:v>0</c:v>
                </c:pt>
                <c:pt idx="202">
                  <c:v>0</c:v>
                </c:pt>
                <c:pt idx="203">
                  <c:v>0</c:v>
                </c:pt>
                <c:pt idx="204">
                  <c:v>0</c:v>
                </c:pt>
                <c:pt idx="205">
                  <c:v>0</c:v>
                </c:pt>
                <c:pt idx="206">
                  <c:v>0</c:v>
                </c:pt>
                <c:pt idx="207">
                  <c:v>0</c:v>
                </c:pt>
                <c:pt idx="208">
                  <c:v>0</c:v>
                </c:pt>
                <c:pt idx="209">
                  <c:v>0</c:v>
                </c:pt>
                <c:pt idx="210">
                  <c:v>12.6670703887999</c:v>
                </c:pt>
                <c:pt idx="211">
                  <c:v>17.7381381989</c:v>
                </c:pt>
                <c:pt idx="212">
                  <c:v>0.38832223415400002</c:v>
                </c:pt>
                <c:pt idx="213">
                  <c:v>0</c:v>
                </c:pt>
                <c:pt idx="214">
                  <c:v>1.42079138756</c:v>
                </c:pt>
                <c:pt idx="215">
                  <c:v>2.4178433418299998</c:v>
                </c:pt>
                <c:pt idx="216">
                  <c:v>10.6614675522</c:v>
                </c:pt>
                <c:pt idx="217">
                  <c:v>0</c:v>
                </c:pt>
                <c:pt idx="218">
                  <c:v>0</c:v>
                </c:pt>
                <c:pt idx="219">
                  <c:v>0.54738247394600004</c:v>
                </c:pt>
                <c:pt idx="220">
                  <c:v>0</c:v>
                </c:pt>
                <c:pt idx="221">
                  <c:v>0</c:v>
                </c:pt>
                <c:pt idx="222">
                  <c:v>0</c:v>
                </c:pt>
                <c:pt idx="223">
                  <c:v>0</c:v>
                </c:pt>
                <c:pt idx="224">
                  <c:v>0</c:v>
                </c:pt>
                <c:pt idx="225">
                  <c:v>0</c:v>
                </c:pt>
                <c:pt idx="226">
                  <c:v>0</c:v>
                </c:pt>
                <c:pt idx="227">
                  <c:v>2.5652034282699998</c:v>
                </c:pt>
                <c:pt idx="228">
                  <c:v>2.6920537948600001</c:v>
                </c:pt>
                <c:pt idx="229">
                  <c:v>0.42066735029199998</c:v>
                </c:pt>
                <c:pt idx="230">
                  <c:v>1.5621432066000001</c:v>
                </c:pt>
                <c:pt idx="231">
                  <c:v>19.352233886699899</c:v>
                </c:pt>
                <c:pt idx="232">
                  <c:v>12.4724788665999</c:v>
                </c:pt>
                <c:pt idx="233">
                  <c:v>4.0789642333999998</c:v>
                </c:pt>
                <c:pt idx="234">
                  <c:v>0</c:v>
                </c:pt>
                <c:pt idx="235">
                  <c:v>0</c:v>
                </c:pt>
                <c:pt idx="236">
                  <c:v>0</c:v>
                </c:pt>
                <c:pt idx="237">
                  <c:v>0</c:v>
                </c:pt>
                <c:pt idx="238">
                  <c:v>0</c:v>
                </c:pt>
                <c:pt idx="239">
                  <c:v>0</c:v>
                </c:pt>
                <c:pt idx="240">
                  <c:v>2.6252858638799998</c:v>
                </c:pt>
                <c:pt idx="241">
                  <c:v>0</c:v>
                </c:pt>
                <c:pt idx="242">
                  <c:v>0</c:v>
                </c:pt>
                <c:pt idx="243">
                  <c:v>2.42568492889</c:v>
                </c:pt>
                <c:pt idx="244">
                  <c:v>0</c:v>
                </c:pt>
                <c:pt idx="245">
                  <c:v>2.51571512222</c:v>
                </c:pt>
                <c:pt idx="246">
                  <c:v>0</c:v>
                </c:pt>
                <c:pt idx="247">
                  <c:v>0</c:v>
                </c:pt>
                <c:pt idx="248">
                  <c:v>2.6222696304299999</c:v>
                </c:pt>
                <c:pt idx="249">
                  <c:v>4.1824126243600004</c:v>
                </c:pt>
                <c:pt idx="250">
                  <c:v>1.7800891399400001</c:v>
                </c:pt>
                <c:pt idx="251">
                  <c:v>39.147148132300003</c:v>
                </c:pt>
                <c:pt idx="252">
                  <c:v>5.8268861770599996</c:v>
                </c:pt>
                <c:pt idx="253">
                  <c:v>0</c:v>
                </c:pt>
                <c:pt idx="254">
                  <c:v>3.4764161109899998</c:v>
                </c:pt>
                <c:pt idx="255">
                  <c:v>59.134651184100001</c:v>
                </c:pt>
                <c:pt idx="256">
                  <c:v>17.445899963399899</c:v>
                </c:pt>
                <c:pt idx="257">
                  <c:v>11.0241308212</c:v>
                </c:pt>
                <c:pt idx="258">
                  <c:v>0</c:v>
                </c:pt>
                <c:pt idx="259">
                  <c:v>0</c:v>
                </c:pt>
                <c:pt idx="260">
                  <c:v>0</c:v>
                </c:pt>
                <c:pt idx="261">
                  <c:v>0</c:v>
                </c:pt>
                <c:pt idx="262">
                  <c:v>0</c:v>
                </c:pt>
                <c:pt idx="263">
                  <c:v>0</c:v>
                </c:pt>
                <c:pt idx="264">
                  <c:v>0</c:v>
                </c:pt>
                <c:pt idx="265">
                  <c:v>0</c:v>
                </c:pt>
                <c:pt idx="266">
                  <c:v>0</c:v>
                </c:pt>
                <c:pt idx="267">
                  <c:v>0</c:v>
                </c:pt>
                <c:pt idx="268">
                  <c:v>0.63818818330799998</c:v>
                </c:pt>
                <c:pt idx="269">
                  <c:v>0</c:v>
                </c:pt>
                <c:pt idx="270">
                  <c:v>0</c:v>
                </c:pt>
                <c:pt idx="271">
                  <c:v>0</c:v>
                </c:pt>
              </c:numCache>
            </c:numRef>
          </c:val>
          <c:smooth val="0"/>
        </c:ser>
        <c:ser>
          <c:idx val="2"/>
          <c:order val="2"/>
          <c:tx>
            <c:strRef>
              <c:f>Yap!$C$1</c:f>
              <c:strCache>
                <c:ptCount val="1"/>
                <c:pt idx="0">
                  <c:v>GPM-IMERGDE</c:v>
                </c:pt>
              </c:strCache>
            </c:strRef>
          </c:tx>
          <c:spPr>
            <a:ln>
              <a:solidFill>
                <a:srgbClr val="92D050"/>
              </a:solidFill>
            </a:ln>
          </c:spPr>
          <c:marker>
            <c:symbol val="none"/>
          </c:marker>
          <c:cat>
            <c:numRef>
              <c:f>Yap!$D$2:$D$273</c:f>
              <c:numCache>
                <c:formatCode>General</c:formatCode>
                <c:ptCount val="272"/>
                <c:pt idx="0">
                  <c:v>20150401</c:v>
                </c:pt>
                <c:pt idx="1">
                  <c:v>20150402</c:v>
                </c:pt>
                <c:pt idx="2">
                  <c:v>20150403</c:v>
                </c:pt>
                <c:pt idx="3">
                  <c:v>20150404</c:v>
                </c:pt>
                <c:pt idx="4">
                  <c:v>20150405</c:v>
                </c:pt>
                <c:pt idx="5">
                  <c:v>20150406</c:v>
                </c:pt>
                <c:pt idx="6">
                  <c:v>20150407</c:v>
                </c:pt>
                <c:pt idx="7">
                  <c:v>20150408</c:v>
                </c:pt>
                <c:pt idx="8">
                  <c:v>20150409</c:v>
                </c:pt>
                <c:pt idx="9">
                  <c:v>20150410</c:v>
                </c:pt>
                <c:pt idx="10">
                  <c:v>20150411</c:v>
                </c:pt>
                <c:pt idx="11">
                  <c:v>20150412</c:v>
                </c:pt>
                <c:pt idx="12">
                  <c:v>20150413</c:v>
                </c:pt>
                <c:pt idx="13">
                  <c:v>20150414</c:v>
                </c:pt>
                <c:pt idx="14">
                  <c:v>20150415</c:v>
                </c:pt>
                <c:pt idx="15">
                  <c:v>20150416</c:v>
                </c:pt>
                <c:pt idx="16">
                  <c:v>20150417</c:v>
                </c:pt>
                <c:pt idx="17">
                  <c:v>20150418</c:v>
                </c:pt>
                <c:pt idx="18">
                  <c:v>20150419</c:v>
                </c:pt>
                <c:pt idx="19">
                  <c:v>20150420</c:v>
                </c:pt>
                <c:pt idx="20">
                  <c:v>20150421</c:v>
                </c:pt>
                <c:pt idx="21">
                  <c:v>20150422</c:v>
                </c:pt>
                <c:pt idx="22">
                  <c:v>20150423</c:v>
                </c:pt>
                <c:pt idx="23">
                  <c:v>20150424</c:v>
                </c:pt>
                <c:pt idx="24">
                  <c:v>20150425</c:v>
                </c:pt>
                <c:pt idx="25">
                  <c:v>20150426</c:v>
                </c:pt>
                <c:pt idx="26">
                  <c:v>20150427</c:v>
                </c:pt>
                <c:pt idx="27">
                  <c:v>20150428</c:v>
                </c:pt>
                <c:pt idx="28">
                  <c:v>20150429</c:v>
                </c:pt>
                <c:pt idx="29">
                  <c:v>20150430</c:v>
                </c:pt>
                <c:pt idx="30">
                  <c:v>20150501</c:v>
                </c:pt>
                <c:pt idx="31">
                  <c:v>20150502</c:v>
                </c:pt>
                <c:pt idx="32">
                  <c:v>20150503</c:v>
                </c:pt>
                <c:pt idx="33">
                  <c:v>20150504</c:v>
                </c:pt>
                <c:pt idx="34">
                  <c:v>20150505</c:v>
                </c:pt>
                <c:pt idx="35">
                  <c:v>20150506</c:v>
                </c:pt>
                <c:pt idx="36">
                  <c:v>20150507</c:v>
                </c:pt>
                <c:pt idx="37">
                  <c:v>20150508</c:v>
                </c:pt>
                <c:pt idx="38">
                  <c:v>20150509</c:v>
                </c:pt>
                <c:pt idx="39">
                  <c:v>20150510</c:v>
                </c:pt>
                <c:pt idx="40">
                  <c:v>20150511</c:v>
                </c:pt>
                <c:pt idx="41">
                  <c:v>20150512</c:v>
                </c:pt>
                <c:pt idx="42">
                  <c:v>20150513</c:v>
                </c:pt>
                <c:pt idx="43">
                  <c:v>20150514</c:v>
                </c:pt>
                <c:pt idx="44">
                  <c:v>20150516</c:v>
                </c:pt>
                <c:pt idx="45">
                  <c:v>20150517</c:v>
                </c:pt>
                <c:pt idx="46">
                  <c:v>20150518</c:v>
                </c:pt>
                <c:pt idx="47">
                  <c:v>20150519</c:v>
                </c:pt>
                <c:pt idx="48">
                  <c:v>20150520</c:v>
                </c:pt>
                <c:pt idx="49">
                  <c:v>20150521</c:v>
                </c:pt>
                <c:pt idx="50">
                  <c:v>20150522</c:v>
                </c:pt>
                <c:pt idx="51">
                  <c:v>20150523</c:v>
                </c:pt>
                <c:pt idx="52">
                  <c:v>20150524</c:v>
                </c:pt>
                <c:pt idx="53">
                  <c:v>20150525</c:v>
                </c:pt>
                <c:pt idx="54">
                  <c:v>20150526</c:v>
                </c:pt>
                <c:pt idx="55">
                  <c:v>20150527</c:v>
                </c:pt>
                <c:pt idx="56">
                  <c:v>20150528</c:v>
                </c:pt>
                <c:pt idx="57">
                  <c:v>20150529</c:v>
                </c:pt>
                <c:pt idx="58">
                  <c:v>20150530</c:v>
                </c:pt>
                <c:pt idx="59">
                  <c:v>20150531</c:v>
                </c:pt>
                <c:pt idx="60">
                  <c:v>20150601</c:v>
                </c:pt>
                <c:pt idx="61">
                  <c:v>20150602</c:v>
                </c:pt>
                <c:pt idx="62">
                  <c:v>20150603</c:v>
                </c:pt>
                <c:pt idx="63">
                  <c:v>20150604</c:v>
                </c:pt>
                <c:pt idx="64">
                  <c:v>20150605</c:v>
                </c:pt>
                <c:pt idx="65">
                  <c:v>20150606</c:v>
                </c:pt>
                <c:pt idx="66">
                  <c:v>20150607</c:v>
                </c:pt>
                <c:pt idx="67">
                  <c:v>20150608</c:v>
                </c:pt>
                <c:pt idx="68">
                  <c:v>20150609</c:v>
                </c:pt>
                <c:pt idx="69">
                  <c:v>20150610</c:v>
                </c:pt>
                <c:pt idx="70">
                  <c:v>20150612</c:v>
                </c:pt>
                <c:pt idx="71">
                  <c:v>20150613</c:v>
                </c:pt>
                <c:pt idx="72">
                  <c:v>20150614</c:v>
                </c:pt>
                <c:pt idx="73">
                  <c:v>20150615</c:v>
                </c:pt>
                <c:pt idx="74">
                  <c:v>20150616</c:v>
                </c:pt>
                <c:pt idx="75">
                  <c:v>20150617</c:v>
                </c:pt>
                <c:pt idx="76">
                  <c:v>20150618</c:v>
                </c:pt>
                <c:pt idx="77">
                  <c:v>20150619</c:v>
                </c:pt>
                <c:pt idx="78">
                  <c:v>20150620</c:v>
                </c:pt>
                <c:pt idx="79">
                  <c:v>20150621</c:v>
                </c:pt>
                <c:pt idx="80">
                  <c:v>20150622</c:v>
                </c:pt>
                <c:pt idx="81">
                  <c:v>20150624</c:v>
                </c:pt>
                <c:pt idx="82">
                  <c:v>20150625</c:v>
                </c:pt>
                <c:pt idx="83">
                  <c:v>20150626</c:v>
                </c:pt>
                <c:pt idx="84">
                  <c:v>20150627</c:v>
                </c:pt>
                <c:pt idx="85">
                  <c:v>20150628</c:v>
                </c:pt>
                <c:pt idx="86">
                  <c:v>20150629</c:v>
                </c:pt>
                <c:pt idx="87">
                  <c:v>20150630</c:v>
                </c:pt>
                <c:pt idx="88">
                  <c:v>20150701</c:v>
                </c:pt>
                <c:pt idx="89">
                  <c:v>20150702</c:v>
                </c:pt>
                <c:pt idx="90">
                  <c:v>20150703</c:v>
                </c:pt>
                <c:pt idx="91">
                  <c:v>20150704</c:v>
                </c:pt>
                <c:pt idx="92">
                  <c:v>20150705</c:v>
                </c:pt>
                <c:pt idx="93">
                  <c:v>20150706</c:v>
                </c:pt>
                <c:pt idx="94">
                  <c:v>20150707</c:v>
                </c:pt>
                <c:pt idx="95">
                  <c:v>20150708</c:v>
                </c:pt>
                <c:pt idx="96">
                  <c:v>20150709</c:v>
                </c:pt>
                <c:pt idx="97">
                  <c:v>20150710</c:v>
                </c:pt>
                <c:pt idx="98">
                  <c:v>20150711</c:v>
                </c:pt>
                <c:pt idx="99">
                  <c:v>20150712</c:v>
                </c:pt>
                <c:pt idx="100">
                  <c:v>20150713</c:v>
                </c:pt>
                <c:pt idx="101">
                  <c:v>20150714</c:v>
                </c:pt>
                <c:pt idx="102">
                  <c:v>20150715</c:v>
                </c:pt>
                <c:pt idx="103">
                  <c:v>20150716</c:v>
                </c:pt>
                <c:pt idx="104">
                  <c:v>20150717</c:v>
                </c:pt>
                <c:pt idx="105">
                  <c:v>20150718</c:v>
                </c:pt>
                <c:pt idx="106">
                  <c:v>20150719</c:v>
                </c:pt>
                <c:pt idx="107">
                  <c:v>20150720</c:v>
                </c:pt>
                <c:pt idx="108">
                  <c:v>20150721</c:v>
                </c:pt>
                <c:pt idx="109">
                  <c:v>20150722</c:v>
                </c:pt>
                <c:pt idx="110">
                  <c:v>20150723</c:v>
                </c:pt>
                <c:pt idx="111">
                  <c:v>20150724</c:v>
                </c:pt>
                <c:pt idx="112">
                  <c:v>20150725</c:v>
                </c:pt>
                <c:pt idx="113">
                  <c:v>20150726</c:v>
                </c:pt>
                <c:pt idx="114">
                  <c:v>20150727</c:v>
                </c:pt>
                <c:pt idx="115">
                  <c:v>20150728</c:v>
                </c:pt>
                <c:pt idx="116">
                  <c:v>20150729</c:v>
                </c:pt>
                <c:pt idx="117">
                  <c:v>20150730</c:v>
                </c:pt>
                <c:pt idx="118">
                  <c:v>20150731</c:v>
                </c:pt>
                <c:pt idx="119">
                  <c:v>20150801</c:v>
                </c:pt>
                <c:pt idx="120">
                  <c:v>20150802</c:v>
                </c:pt>
                <c:pt idx="121">
                  <c:v>20150803</c:v>
                </c:pt>
                <c:pt idx="122">
                  <c:v>20150804</c:v>
                </c:pt>
                <c:pt idx="123">
                  <c:v>20150805</c:v>
                </c:pt>
                <c:pt idx="124">
                  <c:v>20150806</c:v>
                </c:pt>
                <c:pt idx="125">
                  <c:v>20150807</c:v>
                </c:pt>
                <c:pt idx="126">
                  <c:v>20150808</c:v>
                </c:pt>
                <c:pt idx="127">
                  <c:v>20150809</c:v>
                </c:pt>
                <c:pt idx="128">
                  <c:v>20150810</c:v>
                </c:pt>
                <c:pt idx="129">
                  <c:v>20150811</c:v>
                </c:pt>
                <c:pt idx="130">
                  <c:v>20150812</c:v>
                </c:pt>
                <c:pt idx="131">
                  <c:v>20150813</c:v>
                </c:pt>
                <c:pt idx="132">
                  <c:v>20150814</c:v>
                </c:pt>
                <c:pt idx="133">
                  <c:v>20150815</c:v>
                </c:pt>
                <c:pt idx="134">
                  <c:v>20150816</c:v>
                </c:pt>
                <c:pt idx="135">
                  <c:v>20150817</c:v>
                </c:pt>
                <c:pt idx="136">
                  <c:v>20150818</c:v>
                </c:pt>
                <c:pt idx="137">
                  <c:v>20150819</c:v>
                </c:pt>
                <c:pt idx="138">
                  <c:v>20150820</c:v>
                </c:pt>
                <c:pt idx="139">
                  <c:v>20150821</c:v>
                </c:pt>
                <c:pt idx="140">
                  <c:v>20150822</c:v>
                </c:pt>
                <c:pt idx="141">
                  <c:v>20150823</c:v>
                </c:pt>
                <c:pt idx="142">
                  <c:v>20150824</c:v>
                </c:pt>
                <c:pt idx="143">
                  <c:v>20150825</c:v>
                </c:pt>
                <c:pt idx="144">
                  <c:v>20150826</c:v>
                </c:pt>
                <c:pt idx="145">
                  <c:v>20150827</c:v>
                </c:pt>
                <c:pt idx="146">
                  <c:v>20150828</c:v>
                </c:pt>
                <c:pt idx="147">
                  <c:v>20150829</c:v>
                </c:pt>
                <c:pt idx="148">
                  <c:v>20150830</c:v>
                </c:pt>
                <c:pt idx="149">
                  <c:v>20150831</c:v>
                </c:pt>
                <c:pt idx="150">
                  <c:v>20150901</c:v>
                </c:pt>
                <c:pt idx="151">
                  <c:v>20150902</c:v>
                </c:pt>
                <c:pt idx="152">
                  <c:v>20150903</c:v>
                </c:pt>
                <c:pt idx="153">
                  <c:v>20150904</c:v>
                </c:pt>
                <c:pt idx="154">
                  <c:v>20150905</c:v>
                </c:pt>
                <c:pt idx="155">
                  <c:v>20150906</c:v>
                </c:pt>
                <c:pt idx="156">
                  <c:v>20150907</c:v>
                </c:pt>
                <c:pt idx="157">
                  <c:v>20150908</c:v>
                </c:pt>
                <c:pt idx="158">
                  <c:v>20150909</c:v>
                </c:pt>
                <c:pt idx="159">
                  <c:v>20150910</c:v>
                </c:pt>
                <c:pt idx="160">
                  <c:v>20150911</c:v>
                </c:pt>
                <c:pt idx="161">
                  <c:v>20150912</c:v>
                </c:pt>
                <c:pt idx="162">
                  <c:v>20150913</c:v>
                </c:pt>
                <c:pt idx="163">
                  <c:v>20150914</c:v>
                </c:pt>
                <c:pt idx="164">
                  <c:v>20150915</c:v>
                </c:pt>
                <c:pt idx="165">
                  <c:v>20150916</c:v>
                </c:pt>
                <c:pt idx="166">
                  <c:v>20150917</c:v>
                </c:pt>
                <c:pt idx="167">
                  <c:v>20150918</c:v>
                </c:pt>
                <c:pt idx="168">
                  <c:v>20150919</c:v>
                </c:pt>
                <c:pt idx="169">
                  <c:v>20150920</c:v>
                </c:pt>
                <c:pt idx="170">
                  <c:v>20150921</c:v>
                </c:pt>
                <c:pt idx="171">
                  <c:v>20150922</c:v>
                </c:pt>
                <c:pt idx="172">
                  <c:v>20150923</c:v>
                </c:pt>
                <c:pt idx="173">
                  <c:v>20150924</c:v>
                </c:pt>
                <c:pt idx="174">
                  <c:v>20150925</c:v>
                </c:pt>
                <c:pt idx="175">
                  <c:v>20150926</c:v>
                </c:pt>
                <c:pt idx="176">
                  <c:v>20150927</c:v>
                </c:pt>
                <c:pt idx="177">
                  <c:v>20150928</c:v>
                </c:pt>
                <c:pt idx="178">
                  <c:v>20150929</c:v>
                </c:pt>
                <c:pt idx="179">
                  <c:v>20150930</c:v>
                </c:pt>
                <c:pt idx="180">
                  <c:v>20151001</c:v>
                </c:pt>
                <c:pt idx="181">
                  <c:v>20151002</c:v>
                </c:pt>
                <c:pt idx="182">
                  <c:v>20151003</c:v>
                </c:pt>
                <c:pt idx="183">
                  <c:v>20151004</c:v>
                </c:pt>
                <c:pt idx="184">
                  <c:v>20151005</c:v>
                </c:pt>
                <c:pt idx="185">
                  <c:v>20151006</c:v>
                </c:pt>
                <c:pt idx="186">
                  <c:v>20151007</c:v>
                </c:pt>
                <c:pt idx="187">
                  <c:v>20151008</c:v>
                </c:pt>
                <c:pt idx="188">
                  <c:v>20151009</c:v>
                </c:pt>
                <c:pt idx="189">
                  <c:v>20151010</c:v>
                </c:pt>
                <c:pt idx="190">
                  <c:v>20151011</c:v>
                </c:pt>
                <c:pt idx="191">
                  <c:v>20151012</c:v>
                </c:pt>
                <c:pt idx="192">
                  <c:v>20151013</c:v>
                </c:pt>
                <c:pt idx="193">
                  <c:v>20151014</c:v>
                </c:pt>
                <c:pt idx="194">
                  <c:v>20151015</c:v>
                </c:pt>
                <c:pt idx="195">
                  <c:v>20151016</c:v>
                </c:pt>
                <c:pt idx="196">
                  <c:v>20151017</c:v>
                </c:pt>
                <c:pt idx="197">
                  <c:v>20151018</c:v>
                </c:pt>
                <c:pt idx="198">
                  <c:v>20151019</c:v>
                </c:pt>
                <c:pt idx="199">
                  <c:v>20151020</c:v>
                </c:pt>
                <c:pt idx="200">
                  <c:v>20151021</c:v>
                </c:pt>
                <c:pt idx="201">
                  <c:v>20151022</c:v>
                </c:pt>
                <c:pt idx="202">
                  <c:v>20151023</c:v>
                </c:pt>
                <c:pt idx="203">
                  <c:v>20151024</c:v>
                </c:pt>
                <c:pt idx="204">
                  <c:v>20151025</c:v>
                </c:pt>
                <c:pt idx="205">
                  <c:v>20151026</c:v>
                </c:pt>
                <c:pt idx="206">
                  <c:v>20151027</c:v>
                </c:pt>
                <c:pt idx="207">
                  <c:v>20151028</c:v>
                </c:pt>
                <c:pt idx="208">
                  <c:v>20151029</c:v>
                </c:pt>
                <c:pt idx="209">
                  <c:v>20151030</c:v>
                </c:pt>
                <c:pt idx="210">
                  <c:v>20151031</c:v>
                </c:pt>
                <c:pt idx="211">
                  <c:v>20151101</c:v>
                </c:pt>
                <c:pt idx="212">
                  <c:v>20151102</c:v>
                </c:pt>
                <c:pt idx="213">
                  <c:v>20151103</c:v>
                </c:pt>
                <c:pt idx="214">
                  <c:v>20151104</c:v>
                </c:pt>
                <c:pt idx="215">
                  <c:v>20151105</c:v>
                </c:pt>
                <c:pt idx="216">
                  <c:v>20151106</c:v>
                </c:pt>
                <c:pt idx="217">
                  <c:v>20151107</c:v>
                </c:pt>
                <c:pt idx="218">
                  <c:v>20151108</c:v>
                </c:pt>
                <c:pt idx="219">
                  <c:v>20151109</c:v>
                </c:pt>
                <c:pt idx="220">
                  <c:v>20151110</c:v>
                </c:pt>
                <c:pt idx="221">
                  <c:v>20151111</c:v>
                </c:pt>
                <c:pt idx="222">
                  <c:v>20151112</c:v>
                </c:pt>
                <c:pt idx="223">
                  <c:v>20151113</c:v>
                </c:pt>
                <c:pt idx="224">
                  <c:v>20151114</c:v>
                </c:pt>
                <c:pt idx="225">
                  <c:v>20151115</c:v>
                </c:pt>
                <c:pt idx="226">
                  <c:v>20151116</c:v>
                </c:pt>
                <c:pt idx="227">
                  <c:v>20151117</c:v>
                </c:pt>
                <c:pt idx="228">
                  <c:v>20151118</c:v>
                </c:pt>
                <c:pt idx="229">
                  <c:v>20151119</c:v>
                </c:pt>
                <c:pt idx="230">
                  <c:v>20151120</c:v>
                </c:pt>
                <c:pt idx="231">
                  <c:v>20151121</c:v>
                </c:pt>
                <c:pt idx="232">
                  <c:v>20151122</c:v>
                </c:pt>
                <c:pt idx="233">
                  <c:v>20151123</c:v>
                </c:pt>
                <c:pt idx="234">
                  <c:v>20151124</c:v>
                </c:pt>
                <c:pt idx="235">
                  <c:v>20151125</c:v>
                </c:pt>
                <c:pt idx="236">
                  <c:v>20151126</c:v>
                </c:pt>
                <c:pt idx="237">
                  <c:v>20151127</c:v>
                </c:pt>
                <c:pt idx="238">
                  <c:v>20151128</c:v>
                </c:pt>
                <c:pt idx="239">
                  <c:v>20151129</c:v>
                </c:pt>
                <c:pt idx="240">
                  <c:v>20151130</c:v>
                </c:pt>
                <c:pt idx="241">
                  <c:v>20151201</c:v>
                </c:pt>
                <c:pt idx="242">
                  <c:v>20151202</c:v>
                </c:pt>
                <c:pt idx="243">
                  <c:v>20151203</c:v>
                </c:pt>
                <c:pt idx="244">
                  <c:v>20151204</c:v>
                </c:pt>
                <c:pt idx="245">
                  <c:v>20151205</c:v>
                </c:pt>
                <c:pt idx="246">
                  <c:v>20151206</c:v>
                </c:pt>
                <c:pt idx="247">
                  <c:v>20151207</c:v>
                </c:pt>
                <c:pt idx="248">
                  <c:v>20151208</c:v>
                </c:pt>
                <c:pt idx="249">
                  <c:v>20151209</c:v>
                </c:pt>
                <c:pt idx="250">
                  <c:v>20151210</c:v>
                </c:pt>
                <c:pt idx="251">
                  <c:v>20151211</c:v>
                </c:pt>
                <c:pt idx="252">
                  <c:v>20151212</c:v>
                </c:pt>
                <c:pt idx="253">
                  <c:v>20151213</c:v>
                </c:pt>
                <c:pt idx="254">
                  <c:v>20151214</c:v>
                </c:pt>
                <c:pt idx="255">
                  <c:v>20151215</c:v>
                </c:pt>
                <c:pt idx="256">
                  <c:v>20151216</c:v>
                </c:pt>
                <c:pt idx="257">
                  <c:v>20151217</c:v>
                </c:pt>
                <c:pt idx="258">
                  <c:v>20151218</c:v>
                </c:pt>
                <c:pt idx="259">
                  <c:v>20151219</c:v>
                </c:pt>
                <c:pt idx="260">
                  <c:v>20151220</c:v>
                </c:pt>
                <c:pt idx="261">
                  <c:v>20151221</c:v>
                </c:pt>
                <c:pt idx="262">
                  <c:v>20151222</c:v>
                </c:pt>
                <c:pt idx="263">
                  <c:v>20151223</c:v>
                </c:pt>
                <c:pt idx="264">
                  <c:v>20151224</c:v>
                </c:pt>
                <c:pt idx="265">
                  <c:v>20151225</c:v>
                </c:pt>
                <c:pt idx="266">
                  <c:v>20151226</c:v>
                </c:pt>
                <c:pt idx="267">
                  <c:v>20151227</c:v>
                </c:pt>
                <c:pt idx="268">
                  <c:v>20151228</c:v>
                </c:pt>
                <c:pt idx="269">
                  <c:v>20151229</c:v>
                </c:pt>
                <c:pt idx="270">
                  <c:v>20151230</c:v>
                </c:pt>
                <c:pt idx="271">
                  <c:v>20151231</c:v>
                </c:pt>
              </c:numCache>
            </c:numRef>
          </c:cat>
          <c:val>
            <c:numRef>
              <c:f>Yap!$C$2:$C$276</c:f>
              <c:numCache>
                <c:formatCode>General</c:formatCode>
                <c:ptCount val="275"/>
                <c:pt idx="0">
                  <c:v>33.199996949999999</c:v>
                </c:pt>
                <c:pt idx="1">
                  <c:v>0</c:v>
                </c:pt>
                <c:pt idx="2">
                  <c:v>0</c:v>
                </c:pt>
                <c:pt idx="3">
                  <c:v>0</c:v>
                </c:pt>
                <c:pt idx="4">
                  <c:v>0.20000000300000001</c:v>
                </c:pt>
                <c:pt idx="5">
                  <c:v>0.60000002399999997</c:v>
                </c:pt>
                <c:pt idx="6">
                  <c:v>0</c:v>
                </c:pt>
                <c:pt idx="7">
                  <c:v>0</c:v>
                </c:pt>
                <c:pt idx="8">
                  <c:v>0</c:v>
                </c:pt>
                <c:pt idx="9">
                  <c:v>0.10000000100000001</c:v>
                </c:pt>
                <c:pt idx="10">
                  <c:v>0</c:v>
                </c:pt>
                <c:pt idx="11">
                  <c:v>0.20000000300000001</c:v>
                </c:pt>
                <c:pt idx="12">
                  <c:v>25.300001139999999</c:v>
                </c:pt>
                <c:pt idx="13">
                  <c:v>0</c:v>
                </c:pt>
                <c:pt idx="14">
                  <c:v>0.69999998799999996</c:v>
                </c:pt>
                <c:pt idx="15">
                  <c:v>0.40000000600000002</c:v>
                </c:pt>
                <c:pt idx="16">
                  <c:v>0</c:v>
                </c:pt>
                <c:pt idx="17">
                  <c:v>2.6000001429999999</c:v>
                </c:pt>
                <c:pt idx="18">
                  <c:v>0</c:v>
                </c:pt>
                <c:pt idx="19">
                  <c:v>6.8000001909999996</c:v>
                </c:pt>
                <c:pt idx="20">
                  <c:v>0</c:v>
                </c:pt>
                <c:pt idx="21">
                  <c:v>0.80000001200000004</c:v>
                </c:pt>
                <c:pt idx="22">
                  <c:v>7.9000000950000002</c:v>
                </c:pt>
                <c:pt idx="23">
                  <c:v>6.4000000950000002</c:v>
                </c:pt>
                <c:pt idx="24">
                  <c:v>6.5</c:v>
                </c:pt>
                <c:pt idx="25">
                  <c:v>23.299999239999998</c:v>
                </c:pt>
                <c:pt idx="26">
                  <c:v>5.4000000950000002</c:v>
                </c:pt>
                <c:pt idx="27">
                  <c:v>1</c:v>
                </c:pt>
                <c:pt idx="28">
                  <c:v>0</c:v>
                </c:pt>
                <c:pt idx="29">
                  <c:v>0</c:v>
                </c:pt>
                <c:pt idx="30">
                  <c:v>4.3000001909999996</c:v>
                </c:pt>
                <c:pt idx="31">
                  <c:v>0.70000004800000004</c:v>
                </c:pt>
                <c:pt idx="32">
                  <c:v>3.5</c:v>
                </c:pt>
                <c:pt idx="33">
                  <c:v>29.800001139999999</c:v>
                </c:pt>
                <c:pt idx="34">
                  <c:v>332.39996339999999</c:v>
                </c:pt>
                <c:pt idx="35">
                  <c:v>46.800003050000001</c:v>
                </c:pt>
                <c:pt idx="36">
                  <c:v>1.5</c:v>
                </c:pt>
                <c:pt idx="37">
                  <c:v>0</c:v>
                </c:pt>
                <c:pt idx="38">
                  <c:v>0</c:v>
                </c:pt>
                <c:pt idx="39">
                  <c:v>0</c:v>
                </c:pt>
                <c:pt idx="40">
                  <c:v>0</c:v>
                </c:pt>
                <c:pt idx="41">
                  <c:v>0</c:v>
                </c:pt>
                <c:pt idx="42">
                  <c:v>0</c:v>
                </c:pt>
                <c:pt idx="43">
                  <c:v>3.6999998089999999</c:v>
                </c:pt>
                <c:pt idx="44">
                  <c:v>0</c:v>
                </c:pt>
                <c:pt idx="45">
                  <c:v>0</c:v>
                </c:pt>
                <c:pt idx="46">
                  <c:v>0</c:v>
                </c:pt>
                <c:pt idx="47">
                  <c:v>0</c:v>
                </c:pt>
                <c:pt idx="48">
                  <c:v>0</c:v>
                </c:pt>
                <c:pt idx="49">
                  <c:v>0.30000001199999998</c:v>
                </c:pt>
                <c:pt idx="50">
                  <c:v>0.40000000600000002</c:v>
                </c:pt>
                <c:pt idx="51">
                  <c:v>14.49999905</c:v>
                </c:pt>
                <c:pt idx="52">
                  <c:v>18.800001139999999</c:v>
                </c:pt>
                <c:pt idx="53">
                  <c:v>6.2999997140000001</c:v>
                </c:pt>
                <c:pt idx="54">
                  <c:v>0</c:v>
                </c:pt>
                <c:pt idx="55">
                  <c:v>0.60000002399999997</c:v>
                </c:pt>
                <c:pt idx="56">
                  <c:v>1</c:v>
                </c:pt>
                <c:pt idx="57">
                  <c:v>0</c:v>
                </c:pt>
                <c:pt idx="58">
                  <c:v>0.30000001199999998</c:v>
                </c:pt>
                <c:pt idx="59">
                  <c:v>2.2000000480000002</c:v>
                </c:pt>
                <c:pt idx="60">
                  <c:v>0</c:v>
                </c:pt>
                <c:pt idx="61">
                  <c:v>0</c:v>
                </c:pt>
                <c:pt idx="62">
                  <c:v>0</c:v>
                </c:pt>
                <c:pt idx="63">
                  <c:v>9.7000007630000002</c:v>
                </c:pt>
                <c:pt idx="64">
                  <c:v>0.80000001200000004</c:v>
                </c:pt>
                <c:pt idx="65">
                  <c:v>2.1000001429999999</c:v>
                </c:pt>
                <c:pt idx="66">
                  <c:v>0</c:v>
                </c:pt>
                <c:pt idx="67">
                  <c:v>0</c:v>
                </c:pt>
                <c:pt idx="68">
                  <c:v>0</c:v>
                </c:pt>
                <c:pt idx="69">
                  <c:v>3.2000002859999999</c:v>
                </c:pt>
                <c:pt idx="70">
                  <c:v>0.20000000300000001</c:v>
                </c:pt>
                <c:pt idx="71">
                  <c:v>0</c:v>
                </c:pt>
                <c:pt idx="72">
                  <c:v>0</c:v>
                </c:pt>
                <c:pt idx="73">
                  <c:v>2.5</c:v>
                </c:pt>
                <c:pt idx="74">
                  <c:v>1.6000000240000001</c:v>
                </c:pt>
                <c:pt idx="75">
                  <c:v>2.7999997140000001</c:v>
                </c:pt>
                <c:pt idx="76">
                  <c:v>0.20000000300000001</c:v>
                </c:pt>
                <c:pt idx="77">
                  <c:v>0.20000000300000001</c:v>
                </c:pt>
                <c:pt idx="78">
                  <c:v>5.3999991420000004</c:v>
                </c:pt>
                <c:pt idx="79">
                  <c:v>0.10000000100000001</c:v>
                </c:pt>
                <c:pt idx="80">
                  <c:v>35.300003050000001</c:v>
                </c:pt>
                <c:pt idx="81">
                  <c:v>0.5</c:v>
                </c:pt>
                <c:pt idx="82">
                  <c:v>0</c:v>
                </c:pt>
                <c:pt idx="83">
                  <c:v>23.200000760000002</c:v>
                </c:pt>
                <c:pt idx="84">
                  <c:v>23.699998860000001</c:v>
                </c:pt>
                <c:pt idx="85">
                  <c:v>2.3000001910000001</c:v>
                </c:pt>
                <c:pt idx="86">
                  <c:v>20.700000760000002</c:v>
                </c:pt>
                <c:pt idx="87">
                  <c:v>0.40000000600000002</c:v>
                </c:pt>
                <c:pt idx="88">
                  <c:v>4</c:v>
                </c:pt>
                <c:pt idx="89">
                  <c:v>57.399993899999998</c:v>
                </c:pt>
                <c:pt idx="90">
                  <c:v>48.299995420000002</c:v>
                </c:pt>
                <c:pt idx="91">
                  <c:v>23.399999619999999</c:v>
                </c:pt>
                <c:pt idx="92">
                  <c:v>16.300001139999999</c:v>
                </c:pt>
                <c:pt idx="93">
                  <c:v>2.7999999519999998</c:v>
                </c:pt>
                <c:pt idx="94">
                  <c:v>0.40000000600000002</c:v>
                </c:pt>
                <c:pt idx="95">
                  <c:v>0</c:v>
                </c:pt>
                <c:pt idx="96">
                  <c:v>0</c:v>
                </c:pt>
                <c:pt idx="97">
                  <c:v>0</c:v>
                </c:pt>
                <c:pt idx="98">
                  <c:v>0</c:v>
                </c:pt>
                <c:pt idx="99">
                  <c:v>0</c:v>
                </c:pt>
                <c:pt idx="100">
                  <c:v>0</c:v>
                </c:pt>
                <c:pt idx="101">
                  <c:v>0</c:v>
                </c:pt>
                <c:pt idx="102">
                  <c:v>0</c:v>
                </c:pt>
                <c:pt idx="103">
                  <c:v>31.900003430000002</c:v>
                </c:pt>
                <c:pt idx="104">
                  <c:v>2.9000000950000002</c:v>
                </c:pt>
                <c:pt idx="105">
                  <c:v>0</c:v>
                </c:pt>
                <c:pt idx="106">
                  <c:v>0</c:v>
                </c:pt>
                <c:pt idx="107">
                  <c:v>0</c:v>
                </c:pt>
                <c:pt idx="108">
                  <c:v>3.9000000950000002</c:v>
                </c:pt>
                <c:pt idx="109">
                  <c:v>0.30000001199999998</c:v>
                </c:pt>
                <c:pt idx="110">
                  <c:v>0.80000001200000004</c:v>
                </c:pt>
                <c:pt idx="111">
                  <c:v>0</c:v>
                </c:pt>
                <c:pt idx="112">
                  <c:v>0</c:v>
                </c:pt>
                <c:pt idx="113">
                  <c:v>2.3000001910000001</c:v>
                </c:pt>
                <c:pt idx="114">
                  <c:v>0</c:v>
                </c:pt>
                <c:pt idx="115">
                  <c:v>0.5</c:v>
                </c:pt>
                <c:pt idx="116">
                  <c:v>0</c:v>
                </c:pt>
                <c:pt idx="117">
                  <c:v>0</c:v>
                </c:pt>
                <c:pt idx="118">
                  <c:v>0.60000002399999997</c:v>
                </c:pt>
                <c:pt idx="119">
                  <c:v>0.20000000300000001</c:v>
                </c:pt>
                <c:pt idx="120">
                  <c:v>0.20000000300000001</c:v>
                </c:pt>
                <c:pt idx="121">
                  <c:v>2.7000000480000002</c:v>
                </c:pt>
                <c:pt idx="122">
                  <c:v>24.900001530000001</c:v>
                </c:pt>
                <c:pt idx="123">
                  <c:v>21.100002289999999</c:v>
                </c:pt>
                <c:pt idx="124">
                  <c:v>50.700000760000002</c:v>
                </c:pt>
                <c:pt idx="125">
                  <c:v>0.40000000600000002</c:v>
                </c:pt>
                <c:pt idx="126">
                  <c:v>3.8999998570000001</c:v>
                </c:pt>
                <c:pt idx="127">
                  <c:v>3.7000000480000002</c:v>
                </c:pt>
                <c:pt idx="128">
                  <c:v>1.6000000240000001</c:v>
                </c:pt>
                <c:pt idx="129">
                  <c:v>1.2999999520000001</c:v>
                </c:pt>
                <c:pt idx="130">
                  <c:v>1.300000072</c:v>
                </c:pt>
                <c:pt idx="131">
                  <c:v>15.80000019</c:v>
                </c:pt>
                <c:pt idx="132">
                  <c:v>8.3000001910000005</c:v>
                </c:pt>
                <c:pt idx="133">
                  <c:v>1.7999999520000001</c:v>
                </c:pt>
                <c:pt idx="134">
                  <c:v>0</c:v>
                </c:pt>
                <c:pt idx="135">
                  <c:v>9.9000015260000005</c:v>
                </c:pt>
                <c:pt idx="136">
                  <c:v>1.7000000479999999</c:v>
                </c:pt>
                <c:pt idx="137">
                  <c:v>0</c:v>
                </c:pt>
                <c:pt idx="138">
                  <c:v>0</c:v>
                </c:pt>
                <c:pt idx="139">
                  <c:v>0</c:v>
                </c:pt>
                <c:pt idx="140">
                  <c:v>0</c:v>
                </c:pt>
                <c:pt idx="141">
                  <c:v>0</c:v>
                </c:pt>
                <c:pt idx="142">
                  <c:v>15.600000380000001</c:v>
                </c:pt>
                <c:pt idx="143">
                  <c:v>30.300003050000001</c:v>
                </c:pt>
                <c:pt idx="144">
                  <c:v>3.8000001910000001</c:v>
                </c:pt>
                <c:pt idx="145">
                  <c:v>0</c:v>
                </c:pt>
                <c:pt idx="146">
                  <c:v>0</c:v>
                </c:pt>
                <c:pt idx="147">
                  <c:v>20.000003809999999</c:v>
                </c:pt>
                <c:pt idx="148">
                  <c:v>7.2999997140000001</c:v>
                </c:pt>
                <c:pt idx="149">
                  <c:v>14.59999943</c:v>
                </c:pt>
                <c:pt idx="150">
                  <c:v>0</c:v>
                </c:pt>
                <c:pt idx="151">
                  <c:v>0</c:v>
                </c:pt>
                <c:pt idx="152">
                  <c:v>7.1000003810000001</c:v>
                </c:pt>
                <c:pt idx="153">
                  <c:v>10.70000076</c:v>
                </c:pt>
                <c:pt idx="154">
                  <c:v>0.70000004800000004</c:v>
                </c:pt>
                <c:pt idx="155">
                  <c:v>0.20000000300000001</c:v>
                </c:pt>
                <c:pt idx="156">
                  <c:v>11.5</c:v>
                </c:pt>
                <c:pt idx="157">
                  <c:v>27.79999733</c:v>
                </c:pt>
                <c:pt idx="158">
                  <c:v>6.4000000950000002</c:v>
                </c:pt>
                <c:pt idx="159">
                  <c:v>0.30000001199999998</c:v>
                </c:pt>
                <c:pt idx="160">
                  <c:v>0</c:v>
                </c:pt>
                <c:pt idx="161">
                  <c:v>9.600001335</c:v>
                </c:pt>
                <c:pt idx="162">
                  <c:v>0</c:v>
                </c:pt>
                <c:pt idx="163">
                  <c:v>4.0999999049999998</c:v>
                </c:pt>
                <c:pt idx="164">
                  <c:v>6.699999332</c:v>
                </c:pt>
                <c:pt idx="165">
                  <c:v>1.3000001910000001</c:v>
                </c:pt>
                <c:pt idx="166">
                  <c:v>22.300003050000001</c:v>
                </c:pt>
                <c:pt idx="167">
                  <c:v>1.400000095</c:v>
                </c:pt>
                <c:pt idx="168">
                  <c:v>8.2999992369999998</c:v>
                </c:pt>
                <c:pt idx="169">
                  <c:v>27.399995799999999</c:v>
                </c:pt>
                <c:pt idx="170">
                  <c:v>6.4999995229999996</c:v>
                </c:pt>
                <c:pt idx="171">
                  <c:v>0.900000095</c:v>
                </c:pt>
                <c:pt idx="172">
                  <c:v>0</c:v>
                </c:pt>
                <c:pt idx="173">
                  <c:v>0</c:v>
                </c:pt>
                <c:pt idx="174">
                  <c:v>0</c:v>
                </c:pt>
                <c:pt idx="175">
                  <c:v>0</c:v>
                </c:pt>
                <c:pt idx="176">
                  <c:v>7.5</c:v>
                </c:pt>
                <c:pt idx="177">
                  <c:v>33.499996189999997</c:v>
                </c:pt>
                <c:pt idx="178">
                  <c:v>11.900001530000001</c:v>
                </c:pt>
                <c:pt idx="179">
                  <c:v>0</c:v>
                </c:pt>
                <c:pt idx="180">
                  <c:v>0.137075052</c:v>
                </c:pt>
                <c:pt idx="181">
                  <c:v>26.71462846</c:v>
                </c:pt>
                <c:pt idx="182">
                  <c:v>0.14169104199999999</c:v>
                </c:pt>
                <c:pt idx="183">
                  <c:v>0</c:v>
                </c:pt>
                <c:pt idx="184">
                  <c:v>0.72816898299999999</c:v>
                </c:pt>
                <c:pt idx="185">
                  <c:v>3.2036638499999999</c:v>
                </c:pt>
                <c:pt idx="186">
                  <c:v>1.334479741</c:v>
                </c:pt>
                <c:pt idx="187">
                  <c:v>0</c:v>
                </c:pt>
                <c:pt idx="188">
                  <c:v>0</c:v>
                </c:pt>
                <c:pt idx="189">
                  <c:v>0</c:v>
                </c:pt>
                <c:pt idx="190">
                  <c:v>1.2753785790000001</c:v>
                </c:pt>
                <c:pt idx="191">
                  <c:v>0</c:v>
                </c:pt>
                <c:pt idx="192">
                  <c:v>0.5</c:v>
                </c:pt>
                <c:pt idx="193">
                  <c:v>6.2774410000000003E-2</c:v>
                </c:pt>
                <c:pt idx="194">
                  <c:v>0</c:v>
                </c:pt>
                <c:pt idx="195">
                  <c:v>0.21229369200000001</c:v>
                </c:pt>
                <c:pt idx="196">
                  <c:v>0.23198336899999999</c:v>
                </c:pt>
                <c:pt idx="197">
                  <c:v>0.68725473800000003</c:v>
                </c:pt>
                <c:pt idx="198">
                  <c:v>0.45785735799999999</c:v>
                </c:pt>
                <c:pt idx="199">
                  <c:v>2.3968459009999998</c:v>
                </c:pt>
                <c:pt idx="200">
                  <c:v>0</c:v>
                </c:pt>
                <c:pt idx="201">
                  <c:v>0</c:v>
                </c:pt>
                <c:pt idx="202">
                  <c:v>0</c:v>
                </c:pt>
                <c:pt idx="203">
                  <c:v>0</c:v>
                </c:pt>
                <c:pt idx="204">
                  <c:v>0.53814359499999997</c:v>
                </c:pt>
                <c:pt idx="205">
                  <c:v>0.11620042899999999</c:v>
                </c:pt>
                <c:pt idx="206">
                  <c:v>0.112954055</c:v>
                </c:pt>
                <c:pt idx="207">
                  <c:v>1.1902923219999999</c:v>
                </c:pt>
                <c:pt idx="208">
                  <c:v>2.0874622999999998E-2</c:v>
                </c:pt>
                <c:pt idx="209">
                  <c:v>3.0717172740000001</c:v>
                </c:pt>
                <c:pt idx="210">
                  <c:v>0</c:v>
                </c:pt>
                <c:pt idx="211">
                  <c:v>10.79999924</c:v>
                </c:pt>
                <c:pt idx="212">
                  <c:v>0</c:v>
                </c:pt>
                <c:pt idx="213">
                  <c:v>0.80000001200000004</c:v>
                </c:pt>
                <c:pt idx="214">
                  <c:v>0.40000000600000002</c:v>
                </c:pt>
                <c:pt idx="215">
                  <c:v>0</c:v>
                </c:pt>
                <c:pt idx="216">
                  <c:v>3.2000000480000002</c:v>
                </c:pt>
                <c:pt idx="217">
                  <c:v>0</c:v>
                </c:pt>
                <c:pt idx="218">
                  <c:v>0</c:v>
                </c:pt>
                <c:pt idx="219">
                  <c:v>0.60000002399999997</c:v>
                </c:pt>
                <c:pt idx="220">
                  <c:v>0</c:v>
                </c:pt>
                <c:pt idx="221">
                  <c:v>0</c:v>
                </c:pt>
                <c:pt idx="222">
                  <c:v>0.10000000100000001</c:v>
                </c:pt>
                <c:pt idx="223">
                  <c:v>0</c:v>
                </c:pt>
                <c:pt idx="224">
                  <c:v>0.30000001199999998</c:v>
                </c:pt>
                <c:pt idx="225">
                  <c:v>0</c:v>
                </c:pt>
                <c:pt idx="226">
                  <c:v>0</c:v>
                </c:pt>
                <c:pt idx="227">
                  <c:v>1.6000001429999999</c:v>
                </c:pt>
                <c:pt idx="228">
                  <c:v>2.9000000950000002</c:v>
                </c:pt>
                <c:pt idx="229">
                  <c:v>0</c:v>
                </c:pt>
                <c:pt idx="230">
                  <c:v>5.3000001909999996</c:v>
                </c:pt>
                <c:pt idx="231">
                  <c:v>14.30000019</c:v>
                </c:pt>
                <c:pt idx="232">
                  <c:v>5.5999999049999998</c:v>
                </c:pt>
                <c:pt idx="233">
                  <c:v>1.5000001190000001</c:v>
                </c:pt>
                <c:pt idx="234">
                  <c:v>0.70000004800000004</c:v>
                </c:pt>
                <c:pt idx="235">
                  <c:v>0</c:v>
                </c:pt>
                <c:pt idx="236">
                  <c:v>0.900000036</c:v>
                </c:pt>
                <c:pt idx="237">
                  <c:v>0.40000000600000002</c:v>
                </c:pt>
                <c:pt idx="238">
                  <c:v>0.20000000300000001</c:v>
                </c:pt>
                <c:pt idx="239">
                  <c:v>6.2000002859999999</c:v>
                </c:pt>
                <c:pt idx="240">
                  <c:v>2.7000000480000002</c:v>
                </c:pt>
                <c:pt idx="241">
                  <c:v>0</c:v>
                </c:pt>
                <c:pt idx="242">
                  <c:v>0</c:v>
                </c:pt>
                <c:pt idx="243">
                  <c:v>0.80000001200000004</c:v>
                </c:pt>
                <c:pt idx="244">
                  <c:v>0.10000000100000001</c:v>
                </c:pt>
                <c:pt idx="245">
                  <c:v>0.5</c:v>
                </c:pt>
                <c:pt idx="246">
                  <c:v>0</c:v>
                </c:pt>
                <c:pt idx="247">
                  <c:v>0</c:v>
                </c:pt>
                <c:pt idx="248">
                  <c:v>0.60000002399999997</c:v>
                </c:pt>
                <c:pt idx="249">
                  <c:v>0.5</c:v>
                </c:pt>
                <c:pt idx="250">
                  <c:v>1.400000095</c:v>
                </c:pt>
                <c:pt idx="251">
                  <c:v>29.799999239999998</c:v>
                </c:pt>
                <c:pt idx="252">
                  <c:v>0.20000000300000001</c:v>
                </c:pt>
                <c:pt idx="253">
                  <c:v>0.5</c:v>
                </c:pt>
                <c:pt idx="254">
                  <c:v>1.1000001429999999</c:v>
                </c:pt>
                <c:pt idx="255">
                  <c:v>31.800001139999999</c:v>
                </c:pt>
                <c:pt idx="256">
                  <c:v>13.40000057</c:v>
                </c:pt>
                <c:pt idx="257">
                  <c:v>10.19999981</c:v>
                </c:pt>
                <c:pt idx="258">
                  <c:v>0</c:v>
                </c:pt>
                <c:pt idx="259">
                  <c:v>0</c:v>
                </c:pt>
                <c:pt idx="260">
                  <c:v>0.20000000300000001</c:v>
                </c:pt>
                <c:pt idx="261">
                  <c:v>0</c:v>
                </c:pt>
                <c:pt idx="262">
                  <c:v>0.900000036</c:v>
                </c:pt>
                <c:pt idx="263">
                  <c:v>0.10000000100000001</c:v>
                </c:pt>
                <c:pt idx="264">
                  <c:v>0.40000000600000002</c:v>
                </c:pt>
                <c:pt idx="265">
                  <c:v>0.30000001199999998</c:v>
                </c:pt>
                <c:pt idx="266">
                  <c:v>0</c:v>
                </c:pt>
                <c:pt idx="267">
                  <c:v>0</c:v>
                </c:pt>
                <c:pt idx="268">
                  <c:v>0</c:v>
                </c:pt>
                <c:pt idx="269">
                  <c:v>0</c:v>
                </c:pt>
                <c:pt idx="270">
                  <c:v>0</c:v>
                </c:pt>
                <c:pt idx="271">
                  <c:v>0.30000001199999998</c:v>
                </c:pt>
              </c:numCache>
            </c:numRef>
          </c:val>
          <c:smooth val="0"/>
        </c:ser>
        <c:dLbls>
          <c:showLegendKey val="0"/>
          <c:showVal val="0"/>
          <c:showCatName val="0"/>
          <c:showSerName val="0"/>
          <c:showPercent val="0"/>
          <c:showBubbleSize val="0"/>
        </c:dLbls>
        <c:smooth val="0"/>
        <c:axId val="204663896"/>
        <c:axId val="204663504"/>
      </c:lineChart>
      <c:catAx>
        <c:axId val="204663896"/>
        <c:scaling>
          <c:orientation val="minMax"/>
        </c:scaling>
        <c:delete val="0"/>
        <c:axPos val="b"/>
        <c:title>
          <c:tx>
            <c:rich>
              <a:bodyPr/>
              <a:lstStyle/>
              <a:p>
                <a:pPr>
                  <a:defRPr sz="1400">
                    <a:solidFill>
                      <a:srgbClr val="595555"/>
                    </a:solidFill>
                  </a:defRPr>
                </a:pPr>
                <a:r>
                  <a:rPr lang="en-US" sz="1400">
                    <a:solidFill>
                      <a:srgbClr val="595555"/>
                    </a:solidFill>
                  </a:rPr>
                  <a:t>Year, Month, Day</a:t>
                </a:r>
              </a:p>
            </c:rich>
          </c:tx>
          <c:layout>
            <c:manualLayout>
              <c:xMode val="edge"/>
              <c:yMode val="edge"/>
              <c:x val="0.46555302433679957"/>
              <c:y val="0.82387994687741029"/>
            </c:manualLayout>
          </c:layout>
          <c:overlay val="0"/>
        </c:title>
        <c:numFmt formatCode="General" sourceLinked="1"/>
        <c:majorTickMark val="out"/>
        <c:minorTickMark val="none"/>
        <c:tickLblPos val="nextTo"/>
        <c:txPr>
          <a:bodyPr/>
          <a:lstStyle/>
          <a:p>
            <a:pPr>
              <a:defRPr sz="1100">
                <a:solidFill>
                  <a:srgbClr val="595555"/>
                </a:solidFill>
              </a:defRPr>
            </a:pPr>
            <a:endParaRPr lang="en-US"/>
          </a:p>
        </c:txPr>
        <c:crossAx val="204663504"/>
        <c:crosses val="autoZero"/>
        <c:auto val="1"/>
        <c:lblAlgn val="ctr"/>
        <c:lblOffset val="100"/>
        <c:tickLblSkip val="30"/>
        <c:noMultiLvlLbl val="0"/>
      </c:catAx>
      <c:valAx>
        <c:axId val="204663504"/>
        <c:scaling>
          <c:orientation val="minMax"/>
        </c:scaling>
        <c:delete val="0"/>
        <c:axPos val="l"/>
        <c:majorGridlines/>
        <c:title>
          <c:tx>
            <c:rich>
              <a:bodyPr rot="-5400000" vert="horz"/>
              <a:lstStyle/>
              <a:p>
                <a:pPr>
                  <a:defRPr sz="1400">
                    <a:solidFill>
                      <a:srgbClr val="595555"/>
                    </a:solidFill>
                  </a:defRPr>
                </a:pPr>
                <a:r>
                  <a:rPr lang="en-US" sz="1400">
                    <a:solidFill>
                      <a:srgbClr val="595555"/>
                    </a:solidFill>
                  </a:rPr>
                  <a:t>Precipitation (mm/day) </a:t>
                </a:r>
              </a:p>
            </c:rich>
          </c:tx>
          <c:layout>
            <c:manualLayout>
              <c:xMode val="edge"/>
              <c:yMode val="edge"/>
              <c:x val="5.3169949166538853E-2"/>
              <c:y val="0.10138587076669128"/>
            </c:manualLayout>
          </c:layout>
          <c:overlay val="0"/>
        </c:title>
        <c:numFmt formatCode="General" sourceLinked="1"/>
        <c:majorTickMark val="out"/>
        <c:minorTickMark val="none"/>
        <c:tickLblPos val="nextTo"/>
        <c:txPr>
          <a:bodyPr/>
          <a:lstStyle/>
          <a:p>
            <a:pPr>
              <a:defRPr>
                <a:solidFill>
                  <a:schemeClr val="tx2"/>
                </a:solidFill>
              </a:defRPr>
            </a:pPr>
            <a:endParaRPr lang="en-US"/>
          </a:p>
        </c:txPr>
        <c:crossAx val="204663896"/>
        <c:crosses val="autoZero"/>
        <c:crossBetween val="between"/>
      </c:valAx>
    </c:plotArea>
    <c:legend>
      <c:legendPos val="b"/>
      <c:layout>
        <c:manualLayout>
          <c:xMode val="edge"/>
          <c:yMode val="edge"/>
          <c:x val="0.26641467186435297"/>
          <c:y val="0.91018777951177654"/>
          <c:w val="0.47194193318427791"/>
          <c:h val="8.981222048822346E-2"/>
        </c:manualLayout>
      </c:layout>
      <c:overlay val="0"/>
      <c:txPr>
        <a:bodyPr/>
        <a:lstStyle/>
        <a:p>
          <a:pPr>
            <a:defRPr sz="1400"/>
          </a:pPr>
          <a:endParaRPr lang="en-US"/>
        </a:p>
      </c:txPr>
    </c:legend>
    <c:plotVisOnly val="1"/>
    <c:dispBlanksAs val="gap"/>
    <c:showDLblsOverMax val="0"/>
  </c:chart>
  <c:txPr>
    <a:bodyPr/>
    <a:lstStyle/>
    <a:p>
      <a:pPr>
        <a:defRPr>
          <a:solidFill>
            <a:srgbClr val="595555"/>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DA997C-4AC5-408C-A42E-3AFB8D4BE4A2}" type="doc">
      <dgm:prSet loTypeId="urn:microsoft.com/office/officeart/2009/layout/CircleArrowProcess" loCatId="process" qsTypeId="urn:microsoft.com/office/officeart/2005/8/quickstyle/simple1" qsCatId="simple" csTypeId="urn:microsoft.com/office/officeart/2005/8/colors/colorful3" csCatId="colorful" phldr="1"/>
      <dgm:spPr/>
    </dgm:pt>
    <dgm:pt modelId="{ED9723A9-0C36-4AAE-8421-52ECCAC60F4C}">
      <dgm:prSet phldrT="[Text]" custT="1"/>
      <dgm:spPr/>
      <dgm:t>
        <a:bodyPr/>
        <a:lstStyle/>
        <a:p>
          <a:r>
            <a:rPr lang="en-US" sz="2400" b="1" dirty="0" smtClean="0"/>
            <a:t>Convert</a:t>
          </a:r>
          <a:r>
            <a:rPr lang="en-US" sz="2400" dirty="0" smtClean="0"/>
            <a:t> to Raster</a:t>
          </a:r>
          <a:endParaRPr lang="en-US" sz="2400" dirty="0"/>
        </a:p>
      </dgm:t>
    </dgm:pt>
    <dgm:pt modelId="{91201616-BE27-4D5F-A129-50B33456F13D}" type="parTrans" cxnId="{CEA88258-802A-4288-8E4E-DADDDF72A700}">
      <dgm:prSet/>
      <dgm:spPr/>
      <dgm:t>
        <a:bodyPr/>
        <a:lstStyle/>
        <a:p>
          <a:endParaRPr lang="en-US"/>
        </a:p>
      </dgm:t>
    </dgm:pt>
    <dgm:pt modelId="{66F9DED2-D3ED-466E-BFBF-0BE7DC918A45}" type="sibTrans" cxnId="{CEA88258-802A-4288-8E4E-DADDDF72A700}">
      <dgm:prSet/>
      <dgm:spPr/>
      <dgm:t>
        <a:bodyPr/>
        <a:lstStyle/>
        <a:p>
          <a:endParaRPr lang="en-US"/>
        </a:p>
      </dgm:t>
    </dgm:pt>
    <dgm:pt modelId="{CB7B7461-11C9-433F-88E0-B671E4B2FF7F}">
      <dgm:prSet phldrT="[Text]" custT="1"/>
      <dgm:spPr/>
      <dgm:t>
        <a:bodyPr/>
        <a:lstStyle/>
        <a:p>
          <a:r>
            <a:rPr lang="en-US" sz="2400" b="1" dirty="0" smtClean="0"/>
            <a:t>Aggregate</a:t>
          </a:r>
          <a:r>
            <a:rPr lang="en-US" sz="2400" dirty="0" smtClean="0"/>
            <a:t> &amp; </a:t>
          </a:r>
          <a:r>
            <a:rPr lang="en-US" sz="2400" b="1" dirty="0" smtClean="0"/>
            <a:t>Sum</a:t>
          </a:r>
          <a:endParaRPr lang="en-US" sz="2400" b="1" dirty="0"/>
        </a:p>
      </dgm:t>
    </dgm:pt>
    <dgm:pt modelId="{AB00CDB5-5272-41B2-85CD-968CBDB144A3}" type="parTrans" cxnId="{70807838-67F0-428C-B3BE-59209F5A6A1D}">
      <dgm:prSet/>
      <dgm:spPr/>
      <dgm:t>
        <a:bodyPr/>
        <a:lstStyle/>
        <a:p>
          <a:endParaRPr lang="en-US"/>
        </a:p>
      </dgm:t>
    </dgm:pt>
    <dgm:pt modelId="{F12C1308-B8E3-47DD-8BCB-622D83C2746A}" type="sibTrans" cxnId="{70807838-67F0-428C-B3BE-59209F5A6A1D}">
      <dgm:prSet/>
      <dgm:spPr/>
      <dgm:t>
        <a:bodyPr/>
        <a:lstStyle/>
        <a:p>
          <a:endParaRPr lang="en-US"/>
        </a:p>
      </dgm:t>
    </dgm:pt>
    <dgm:pt modelId="{3453077A-9F42-473E-95AA-DC698806B4FA}">
      <dgm:prSet phldrT="[Text]" custT="1"/>
      <dgm:spPr/>
      <dgm:t>
        <a:bodyPr/>
        <a:lstStyle/>
        <a:p>
          <a:r>
            <a:rPr lang="en-US" sz="2500" b="1" dirty="0" smtClean="0"/>
            <a:t>Clip</a:t>
          </a:r>
          <a:r>
            <a:rPr lang="en-US" sz="2500" dirty="0" smtClean="0"/>
            <a:t> to extent</a:t>
          </a:r>
          <a:endParaRPr lang="en-US" sz="2500" dirty="0"/>
        </a:p>
      </dgm:t>
    </dgm:pt>
    <dgm:pt modelId="{429E55EC-559E-4555-A8BA-255ECCAB3DC1}" type="parTrans" cxnId="{28C71F33-C922-4C2A-9965-2BC1E619724A}">
      <dgm:prSet/>
      <dgm:spPr/>
      <dgm:t>
        <a:bodyPr/>
        <a:lstStyle/>
        <a:p>
          <a:endParaRPr lang="en-US"/>
        </a:p>
      </dgm:t>
    </dgm:pt>
    <dgm:pt modelId="{38DB098B-E30B-4FCD-85D6-D38377A1F878}" type="sibTrans" cxnId="{28C71F33-C922-4C2A-9965-2BC1E619724A}">
      <dgm:prSet/>
      <dgm:spPr/>
      <dgm:t>
        <a:bodyPr/>
        <a:lstStyle/>
        <a:p>
          <a:endParaRPr lang="en-US"/>
        </a:p>
      </dgm:t>
    </dgm:pt>
    <dgm:pt modelId="{EC9D4DE5-C03B-4652-83D7-3550BC7B8A18}" type="pres">
      <dgm:prSet presAssocID="{07DA997C-4AC5-408C-A42E-3AFB8D4BE4A2}" presName="Name0" presStyleCnt="0">
        <dgm:presLayoutVars>
          <dgm:chMax val="7"/>
          <dgm:chPref val="7"/>
          <dgm:dir/>
          <dgm:animLvl val="lvl"/>
        </dgm:presLayoutVars>
      </dgm:prSet>
      <dgm:spPr/>
    </dgm:pt>
    <dgm:pt modelId="{84EB742C-8BBC-4AE8-B9F2-36240A37AB45}" type="pres">
      <dgm:prSet presAssocID="{ED9723A9-0C36-4AAE-8421-52ECCAC60F4C}" presName="Accent1" presStyleCnt="0"/>
      <dgm:spPr/>
    </dgm:pt>
    <dgm:pt modelId="{5BB3313C-94B4-44B0-BAF9-C3C9BB17FFDC}" type="pres">
      <dgm:prSet presAssocID="{ED9723A9-0C36-4AAE-8421-52ECCAC60F4C}" presName="Accent" presStyleLbl="node1" presStyleIdx="0" presStyleCnt="3" custLinFactNeighborY="-914"/>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D90E8DDA-571C-4028-9514-70725E5BEA65}" type="pres">
      <dgm:prSet presAssocID="{ED9723A9-0C36-4AAE-8421-52ECCAC60F4C}" presName="Parent1" presStyleLbl="revTx" presStyleIdx="0" presStyleCnt="3">
        <dgm:presLayoutVars>
          <dgm:chMax val="1"/>
          <dgm:chPref val="1"/>
          <dgm:bulletEnabled val="1"/>
        </dgm:presLayoutVars>
      </dgm:prSet>
      <dgm:spPr/>
      <dgm:t>
        <a:bodyPr/>
        <a:lstStyle/>
        <a:p>
          <a:endParaRPr lang="en-US"/>
        </a:p>
      </dgm:t>
    </dgm:pt>
    <dgm:pt modelId="{8CD2030C-671A-4854-AC1B-3CE77E9A8849}" type="pres">
      <dgm:prSet presAssocID="{CB7B7461-11C9-433F-88E0-B671E4B2FF7F}" presName="Accent2" presStyleCnt="0"/>
      <dgm:spPr/>
    </dgm:pt>
    <dgm:pt modelId="{61283B9F-FB2C-4E7E-94E2-F5250DE7B1E7}" type="pres">
      <dgm:prSet presAssocID="{CB7B7461-11C9-433F-88E0-B671E4B2FF7F}" presName="Accent" presStyleLbl="node1" presStyleIdx="1" presStyleCnt="3" custLinFactNeighborY="-914"/>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DAA462E5-E5F6-4144-BDA4-F0D7E6250574}" type="pres">
      <dgm:prSet presAssocID="{CB7B7461-11C9-433F-88E0-B671E4B2FF7F}" presName="Parent2" presStyleLbl="revTx" presStyleIdx="1" presStyleCnt="3" custScaleX="123383" custLinFactNeighborX="6301" custLinFactNeighborY="2533">
        <dgm:presLayoutVars>
          <dgm:chMax val="1"/>
          <dgm:chPref val="1"/>
          <dgm:bulletEnabled val="1"/>
        </dgm:presLayoutVars>
      </dgm:prSet>
      <dgm:spPr/>
      <dgm:t>
        <a:bodyPr/>
        <a:lstStyle/>
        <a:p>
          <a:endParaRPr lang="en-US"/>
        </a:p>
      </dgm:t>
    </dgm:pt>
    <dgm:pt modelId="{ECB4415D-2541-4C28-8461-E0C3A06F8BB6}" type="pres">
      <dgm:prSet presAssocID="{3453077A-9F42-473E-95AA-DC698806B4FA}" presName="Accent3" presStyleCnt="0"/>
      <dgm:spPr/>
    </dgm:pt>
    <dgm:pt modelId="{EA6EB69E-DB8F-483C-AE42-179C85ECAA75}" type="pres">
      <dgm:prSet presAssocID="{3453077A-9F42-473E-95AA-DC698806B4FA}" presName="Accent" presStyleLbl="node1" presStyleIdx="2" presStyleCnt="3"/>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A636E872-0268-4440-A816-5CD57C199FF4}" type="pres">
      <dgm:prSet presAssocID="{3453077A-9F42-473E-95AA-DC698806B4FA}" presName="Parent3" presStyleLbl="revTx" presStyleIdx="2" presStyleCnt="3">
        <dgm:presLayoutVars>
          <dgm:chMax val="1"/>
          <dgm:chPref val="1"/>
          <dgm:bulletEnabled val="1"/>
        </dgm:presLayoutVars>
      </dgm:prSet>
      <dgm:spPr/>
      <dgm:t>
        <a:bodyPr/>
        <a:lstStyle/>
        <a:p>
          <a:endParaRPr lang="en-US"/>
        </a:p>
      </dgm:t>
    </dgm:pt>
  </dgm:ptLst>
  <dgm:cxnLst>
    <dgm:cxn modelId="{A3238D8B-0ADC-4587-8877-3E61225AF36D}" type="presOf" srcId="{CB7B7461-11C9-433F-88E0-B671E4B2FF7F}" destId="{DAA462E5-E5F6-4144-BDA4-F0D7E6250574}" srcOrd="0" destOrd="0" presId="urn:microsoft.com/office/officeart/2009/layout/CircleArrowProcess"/>
    <dgm:cxn modelId="{424C5AC1-74BA-4B40-928E-D3B8D119D5E7}" type="presOf" srcId="{07DA997C-4AC5-408C-A42E-3AFB8D4BE4A2}" destId="{EC9D4DE5-C03B-4652-83D7-3550BC7B8A18}" srcOrd="0" destOrd="0" presId="urn:microsoft.com/office/officeart/2009/layout/CircleArrowProcess"/>
    <dgm:cxn modelId="{18647BFC-B957-4410-977B-AD8078D3AA2E}" type="presOf" srcId="{3453077A-9F42-473E-95AA-DC698806B4FA}" destId="{A636E872-0268-4440-A816-5CD57C199FF4}" srcOrd="0" destOrd="0" presId="urn:microsoft.com/office/officeart/2009/layout/CircleArrowProcess"/>
    <dgm:cxn modelId="{88C2BA29-1492-4646-896C-F687572DBE8C}" type="presOf" srcId="{ED9723A9-0C36-4AAE-8421-52ECCAC60F4C}" destId="{D90E8DDA-571C-4028-9514-70725E5BEA65}" srcOrd="0" destOrd="0" presId="urn:microsoft.com/office/officeart/2009/layout/CircleArrowProcess"/>
    <dgm:cxn modelId="{CEA88258-802A-4288-8E4E-DADDDF72A700}" srcId="{07DA997C-4AC5-408C-A42E-3AFB8D4BE4A2}" destId="{ED9723A9-0C36-4AAE-8421-52ECCAC60F4C}" srcOrd="0" destOrd="0" parTransId="{91201616-BE27-4D5F-A129-50B33456F13D}" sibTransId="{66F9DED2-D3ED-466E-BFBF-0BE7DC918A45}"/>
    <dgm:cxn modelId="{28C71F33-C922-4C2A-9965-2BC1E619724A}" srcId="{07DA997C-4AC5-408C-A42E-3AFB8D4BE4A2}" destId="{3453077A-9F42-473E-95AA-DC698806B4FA}" srcOrd="2" destOrd="0" parTransId="{429E55EC-559E-4555-A8BA-255ECCAB3DC1}" sibTransId="{38DB098B-E30B-4FCD-85D6-D38377A1F878}"/>
    <dgm:cxn modelId="{70807838-67F0-428C-B3BE-59209F5A6A1D}" srcId="{07DA997C-4AC5-408C-A42E-3AFB8D4BE4A2}" destId="{CB7B7461-11C9-433F-88E0-B671E4B2FF7F}" srcOrd="1" destOrd="0" parTransId="{AB00CDB5-5272-41B2-85CD-968CBDB144A3}" sibTransId="{F12C1308-B8E3-47DD-8BCB-622D83C2746A}"/>
    <dgm:cxn modelId="{A64524A0-9B5D-4A58-B2FC-2C9F3CFA39DC}" type="presParOf" srcId="{EC9D4DE5-C03B-4652-83D7-3550BC7B8A18}" destId="{84EB742C-8BBC-4AE8-B9F2-36240A37AB45}" srcOrd="0" destOrd="0" presId="urn:microsoft.com/office/officeart/2009/layout/CircleArrowProcess"/>
    <dgm:cxn modelId="{7286E255-B40D-4F64-A62F-1F2D761000E9}" type="presParOf" srcId="{84EB742C-8BBC-4AE8-B9F2-36240A37AB45}" destId="{5BB3313C-94B4-44B0-BAF9-C3C9BB17FFDC}" srcOrd="0" destOrd="0" presId="urn:microsoft.com/office/officeart/2009/layout/CircleArrowProcess"/>
    <dgm:cxn modelId="{94809561-F338-443B-A39D-1F5635BF76C1}" type="presParOf" srcId="{EC9D4DE5-C03B-4652-83D7-3550BC7B8A18}" destId="{D90E8DDA-571C-4028-9514-70725E5BEA65}" srcOrd="1" destOrd="0" presId="urn:microsoft.com/office/officeart/2009/layout/CircleArrowProcess"/>
    <dgm:cxn modelId="{02AB1F12-FB77-4986-A141-DF5A2786AA42}" type="presParOf" srcId="{EC9D4DE5-C03B-4652-83D7-3550BC7B8A18}" destId="{8CD2030C-671A-4854-AC1B-3CE77E9A8849}" srcOrd="2" destOrd="0" presId="urn:microsoft.com/office/officeart/2009/layout/CircleArrowProcess"/>
    <dgm:cxn modelId="{DF46A831-6BE8-4C01-815C-A1A966DD687B}" type="presParOf" srcId="{8CD2030C-671A-4854-AC1B-3CE77E9A8849}" destId="{61283B9F-FB2C-4E7E-94E2-F5250DE7B1E7}" srcOrd="0" destOrd="0" presId="urn:microsoft.com/office/officeart/2009/layout/CircleArrowProcess"/>
    <dgm:cxn modelId="{D4F6595F-F15E-4767-84B0-4803C70EAD2C}" type="presParOf" srcId="{EC9D4DE5-C03B-4652-83D7-3550BC7B8A18}" destId="{DAA462E5-E5F6-4144-BDA4-F0D7E6250574}" srcOrd="3" destOrd="0" presId="urn:microsoft.com/office/officeart/2009/layout/CircleArrowProcess"/>
    <dgm:cxn modelId="{97940AA3-6FE1-463C-93E4-AE887EA812D1}" type="presParOf" srcId="{EC9D4DE5-C03B-4652-83D7-3550BC7B8A18}" destId="{ECB4415D-2541-4C28-8461-E0C3A06F8BB6}" srcOrd="4" destOrd="0" presId="urn:microsoft.com/office/officeart/2009/layout/CircleArrowProcess"/>
    <dgm:cxn modelId="{F4D73FEF-537B-49EA-B116-B8C48DB5A3A4}" type="presParOf" srcId="{ECB4415D-2541-4C28-8461-E0C3A06F8BB6}" destId="{EA6EB69E-DB8F-483C-AE42-179C85ECAA75}" srcOrd="0" destOrd="0" presId="urn:microsoft.com/office/officeart/2009/layout/CircleArrowProcess"/>
    <dgm:cxn modelId="{ECE0B521-8FCC-49E5-8A2E-6ADF491FCCE7}" type="presParOf" srcId="{EC9D4DE5-C03B-4652-83D7-3550BC7B8A18}" destId="{A636E872-0268-4440-A816-5CD57C199FF4}" srcOrd="5" destOrd="0" presId="urn:microsoft.com/office/officeart/2009/layout/CircleArrowProces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3313C-94B4-44B0-BAF9-C3C9BB17FFDC}">
      <dsp:nvSpPr>
        <dsp:cNvPr id="0" name=""/>
        <dsp:cNvSpPr/>
      </dsp:nvSpPr>
      <dsp:spPr>
        <a:xfrm>
          <a:off x="1273899" y="-19051"/>
          <a:ext cx="2084081" cy="2084398"/>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D90E8DDA-571C-4028-9514-70725E5BEA65}">
      <dsp:nvSpPr>
        <dsp:cNvPr id="0" name=""/>
        <dsp:cNvSpPr/>
      </dsp:nvSpPr>
      <dsp:spPr>
        <a:xfrm>
          <a:off x="1734549" y="752531"/>
          <a:ext cx="1158083" cy="578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Convert</a:t>
          </a:r>
          <a:r>
            <a:rPr lang="en-US" sz="2400" kern="1200" dirty="0" smtClean="0"/>
            <a:t> to Raster</a:t>
          </a:r>
          <a:endParaRPr lang="en-US" sz="2400" kern="1200" dirty="0"/>
        </a:p>
      </dsp:txBody>
      <dsp:txXfrm>
        <a:off x="1734549" y="752531"/>
        <a:ext cx="1158083" cy="578903"/>
      </dsp:txXfrm>
    </dsp:sp>
    <dsp:sp modelId="{61283B9F-FB2C-4E7E-94E2-F5250DE7B1E7}">
      <dsp:nvSpPr>
        <dsp:cNvPr id="0" name=""/>
        <dsp:cNvSpPr/>
      </dsp:nvSpPr>
      <dsp:spPr>
        <a:xfrm>
          <a:off x="695053" y="1178590"/>
          <a:ext cx="2084081" cy="2084398"/>
        </a:xfrm>
        <a:prstGeom prst="leftCircularArrow">
          <a:avLst>
            <a:gd name="adj1" fmla="val 10980"/>
            <a:gd name="adj2" fmla="val 1142322"/>
            <a:gd name="adj3" fmla="val 6300000"/>
            <a:gd name="adj4" fmla="val 18900000"/>
            <a:gd name="adj5" fmla="val 12500"/>
          </a:avLst>
        </a:prstGeom>
        <a:solidFill>
          <a:schemeClr val="accent3">
            <a:hueOff val="-6132122"/>
            <a:satOff val="20954"/>
            <a:lumOff val="2452"/>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DAA462E5-E5F6-4144-BDA4-F0D7E6250574}">
      <dsp:nvSpPr>
        <dsp:cNvPr id="0" name=""/>
        <dsp:cNvSpPr/>
      </dsp:nvSpPr>
      <dsp:spPr>
        <a:xfrm>
          <a:off x="1095625" y="1971763"/>
          <a:ext cx="1428878" cy="578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Aggregate</a:t>
          </a:r>
          <a:r>
            <a:rPr lang="en-US" sz="2400" kern="1200" dirty="0" smtClean="0"/>
            <a:t> &amp; </a:t>
          </a:r>
          <a:r>
            <a:rPr lang="en-US" sz="2400" b="1" kern="1200" dirty="0" smtClean="0"/>
            <a:t>Sum</a:t>
          </a:r>
          <a:endParaRPr lang="en-US" sz="2400" b="1" kern="1200" dirty="0"/>
        </a:p>
      </dsp:txBody>
      <dsp:txXfrm>
        <a:off x="1095625" y="1971763"/>
        <a:ext cx="1428878" cy="578903"/>
      </dsp:txXfrm>
    </dsp:sp>
    <dsp:sp modelId="{EA6EB69E-DB8F-483C-AE42-179C85ECAA75}">
      <dsp:nvSpPr>
        <dsp:cNvPr id="0" name=""/>
        <dsp:cNvSpPr/>
      </dsp:nvSpPr>
      <dsp:spPr>
        <a:xfrm>
          <a:off x="1422231" y="2538601"/>
          <a:ext cx="1790548" cy="1791266"/>
        </a:xfrm>
        <a:prstGeom prst="blockArc">
          <a:avLst>
            <a:gd name="adj1" fmla="val 13500000"/>
            <a:gd name="adj2" fmla="val 10800000"/>
            <a:gd name="adj3" fmla="val 12740"/>
          </a:avLst>
        </a:prstGeom>
        <a:solidFill>
          <a:schemeClr val="accent3">
            <a:hueOff val="-12264245"/>
            <a:satOff val="41908"/>
            <a:lumOff val="4903"/>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A636E872-0268-4440-A816-5CD57C199FF4}">
      <dsp:nvSpPr>
        <dsp:cNvPr id="0" name=""/>
        <dsp:cNvSpPr/>
      </dsp:nvSpPr>
      <dsp:spPr>
        <a:xfrm>
          <a:off x="1737289" y="3163401"/>
          <a:ext cx="1158083" cy="578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t>Clip</a:t>
          </a:r>
          <a:r>
            <a:rPr lang="en-US" sz="2500" kern="1200" dirty="0" smtClean="0"/>
            <a:t> to extent</a:t>
          </a:r>
          <a:endParaRPr lang="en-US" sz="2500" kern="1200" dirty="0"/>
        </a:p>
      </dsp:txBody>
      <dsp:txXfrm>
        <a:off x="1737289" y="3163401"/>
        <a:ext cx="1158083" cy="57890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60150" y="785196"/>
            <a:ext cx="2847975" cy="2358686"/>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diagramQuickStyle" Target="../diagrams/quickStyle1.xml"/><Relationship Id="rId18" Type="http://schemas.openxmlformats.org/officeDocument/2006/relationships/image" Target="../media/image33.jpg"/><Relationship Id="rId3" Type="http://schemas.openxmlformats.org/officeDocument/2006/relationships/image" Target="../media/image23.png"/><Relationship Id="rId21" Type="http://schemas.openxmlformats.org/officeDocument/2006/relationships/image" Target="../media/image35.png"/><Relationship Id="rId7" Type="http://schemas.openxmlformats.org/officeDocument/2006/relationships/image" Target="../media/image27.jpeg"/><Relationship Id="rId12" Type="http://schemas.openxmlformats.org/officeDocument/2006/relationships/diagramLayout" Target="../diagrams/layout1.xml"/><Relationship Id="rId17" Type="http://schemas.openxmlformats.org/officeDocument/2006/relationships/image" Target="../media/image32.png"/><Relationship Id="rId2" Type="http://schemas.openxmlformats.org/officeDocument/2006/relationships/chart" Target="../charts/chart1.xml"/><Relationship Id="rId16" Type="http://schemas.openxmlformats.org/officeDocument/2006/relationships/image" Target="../media/image31.png"/><Relationship Id="rId20" Type="http://schemas.openxmlformats.org/officeDocument/2006/relationships/chart" Target="../charts/chart2.xml"/><Relationship Id="rId1" Type="http://schemas.openxmlformats.org/officeDocument/2006/relationships/slideLayout" Target="../slideLayouts/slideLayout9.xml"/><Relationship Id="rId6" Type="http://schemas.openxmlformats.org/officeDocument/2006/relationships/image" Target="../media/image26.jpeg"/><Relationship Id="rId11" Type="http://schemas.openxmlformats.org/officeDocument/2006/relationships/diagramData" Target="../diagrams/data1.xml"/><Relationship Id="rId5" Type="http://schemas.openxmlformats.org/officeDocument/2006/relationships/image" Target="../media/image25.png"/><Relationship Id="rId15" Type="http://schemas.microsoft.com/office/2007/relationships/diagramDrawing" Target="../diagrams/drawing1.xml"/><Relationship Id="rId10" Type="http://schemas.openxmlformats.org/officeDocument/2006/relationships/image" Target="../media/image30.gif"/><Relationship Id="rId19" Type="http://schemas.openxmlformats.org/officeDocument/2006/relationships/image" Target="../media/image34.jpeg"/><Relationship Id="rId4" Type="http://schemas.openxmlformats.org/officeDocument/2006/relationships/image" Target="../media/image24.gif"/><Relationship Id="rId9" Type="http://schemas.openxmlformats.org/officeDocument/2006/relationships/image" Target="../media/image29.jpeg"/><Relationship Id="rId14" Type="http://schemas.openxmlformats.org/officeDocument/2006/relationships/diagramColors" Target="../diagrams/colors1.xml"/><Relationship Id="rId22" Type="http://schemas.openxmlformats.org/officeDocument/2006/relationships/image" Target="../media/image3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 name="Chart 132"/>
          <p:cNvGraphicFramePr>
            <a:graphicFrameLocks/>
          </p:cNvGraphicFramePr>
          <p:nvPr>
            <p:extLst>
              <p:ext uri="{D42A27DB-BD31-4B8C-83A1-F6EECF244321}">
                <p14:modId xmlns:p14="http://schemas.microsoft.com/office/powerpoint/2010/main" val="1828619745"/>
              </p:ext>
            </p:extLst>
          </p:nvPr>
        </p:nvGraphicFramePr>
        <p:xfrm>
          <a:off x="7990306" y="21064174"/>
          <a:ext cx="6222956" cy="3648919"/>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655"/>
          <a:stretch/>
        </p:blipFill>
        <p:spPr>
          <a:xfrm>
            <a:off x="13968662" y="24394500"/>
            <a:ext cx="6011423" cy="3362315"/>
          </a:xfrm>
          <a:prstGeom prst="rect">
            <a:avLst/>
          </a:prstGeom>
        </p:spPr>
      </p:pic>
      <p:pic>
        <p:nvPicPr>
          <p:cNvPr id="134" name="Picture 1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02825" y="14122273"/>
            <a:ext cx="3235659" cy="2439157"/>
          </a:xfrm>
          <a:prstGeom prst="rect">
            <a:avLst/>
          </a:prstGeom>
        </p:spPr>
      </p:pic>
      <p:sp>
        <p:nvSpPr>
          <p:cNvPr id="17" name="Text Placeholder 16"/>
          <p:cNvSpPr>
            <a:spLocks noGrp="1"/>
          </p:cNvSpPr>
          <p:nvPr>
            <p:ph type="body" sz="quarter" idx="11"/>
          </p:nvPr>
        </p:nvSpPr>
        <p:spPr>
          <a:xfrm>
            <a:off x="3950009" y="484789"/>
            <a:ext cx="19412712" cy="2305050"/>
          </a:xfrm>
        </p:spPr>
        <p:txBody>
          <a:bodyPr/>
          <a:lstStyle/>
          <a:p>
            <a:r>
              <a:rPr lang="en-US" sz="5400" dirty="0"/>
              <a:t>Enhancing Decision Making to Help Manage Freshwater Resources: Using NASA Earth Observations and NOAA CDR’s to Provide Near Real-Time Precipitation Estimates for Forecasters in the U. S. Affiliated Pacific </a:t>
            </a:r>
            <a:r>
              <a:rPr lang="en-US" sz="5400" dirty="0" smtClean="0"/>
              <a:t>Islands    </a:t>
            </a:r>
            <a:endParaRPr lang="en-US" sz="5400" dirty="0"/>
          </a:p>
        </p:txBody>
      </p:sp>
      <p:sp>
        <p:nvSpPr>
          <p:cNvPr id="5" name="Text Placeholder 4"/>
          <p:cNvSpPr>
            <a:spLocks noGrp="1"/>
          </p:cNvSpPr>
          <p:nvPr>
            <p:ph type="body" sz="quarter" idx="10"/>
          </p:nvPr>
        </p:nvSpPr>
        <p:spPr>
          <a:xfrm rot="16200000">
            <a:off x="11395220" y="18076757"/>
            <a:ext cx="28438686" cy="2314074"/>
          </a:xfrm>
        </p:spPr>
        <p:txBody>
          <a:bodyPr/>
          <a:lstStyle/>
          <a:p>
            <a:r>
              <a:rPr lang="en-US" b="1" dirty="0" smtClean="0"/>
              <a:t>Pacific</a:t>
            </a:r>
            <a:r>
              <a:rPr lang="en-US" dirty="0" smtClean="0"/>
              <a:t> Water Resources II</a:t>
            </a:r>
            <a:endParaRPr lang="en-US" dirty="0"/>
          </a:p>
        </p:txBody>
      </p:sp>
      <p:sp>
        <p:nvSpPr>
          <p:cNvPr id="11" name="Text Placeholder 16"/>
          <p:cNvSpPr txBox="1">
            <a:spLocks/>
          </p:cNvSpPr>
          <p:nvPr/>
        </p:nvSpPr>
        <p:spPr>
          <a:xfrm>
            <a:off x="17232594" y="28406194"/>
            <a:ext cx="6676388" cy="584489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spcBef>
                <a:spcPts val="0"/>
              </a:spcBef>
              <a:buClr>
                <a:srgbClr val="000000"/>
              </a:buClr>
              <a:buSzPct val="45833"/>
            </a:pPr>
            <a:r>
              <a:rPr lang="en-US" dirty="0">
                <a:solidFill>
                  <a:srgbClr val="595555"/>
                </a:solidFill>
                <a:ea typeface="Garamond"/>
                <a:cs typeface="Garamond"/>
                <a:sym typeface="Garamond"/>
              </a:rPr>
              <a:t>We would like to thank our </a:t>
            </a:r>
            <a:r>
              <a:rPr lang="en-US" dirty="0" smtClean="0">
                <a:solidFill>
                  <a:srgbClr val="595555"/>
                </a:solidFill>
                <a:ea typeface="Garamond"/>
                <a:cs typeface="Garamond"/>
                <a:sym typeface="Garamond"/>
              </a:rPr>
              <a:t>Center </a:t>
            </a:r>
            <a:r>
              <a:rPr lang="en-US" dirty="0">
                <a:solidFill>
                  <a:srgbClr val="595555"/>
                </a:solidFill>
                <a:ea typeface="Garamond"/>
                <a:cs typeface="Garamond"/>
                <a:sym typeface="Garamond"/>
              </a:rPr>
              <a:t>L</a:t>
            </a:r>
            <a:r>
              <a:rPr lang="en-US" dirty="0" smtClean="0">
                <a:solidFill>
                  <a:srgbClr val="595555"/>
                </a:solidFill>
                <a:ea typeface="Garamond"/>
                <a:cs typeface="Garamond"/>
                <a:sym typeface="Garamond"/>
              </a:rPr>
              <a:t>ead </a:t>
            </a:r>
            <a:r>
              <a:rPr lang="en-US" b="1" dirty="0" smtClean="0">
                <a:solidFill>
                  <a:srgbClr val="75AADB"/>
                </a:solidFill>
              </a:rPr>
              <a:t>Alec </a:t>
            </a:r>
            <a:r>
              <a:rPr lang="en-US" b="1" dirty="0" err="1" smtClean="0">
                <a:solidFill>
                  <a:srgbClr val="75AADB"/>
                </a:solidFill>
              </a:rPr>
              <a:t>Courtright</a:t>
            </a:r>
            <a:r>
              <a:rPr lang="en-US" b="1" dirty="0" smtClean="0">
                <a:solidFill>
                  <a:srgbClr val="75AADB"/>
                </a:solidFill>
                <a:latin typeface="Century Gothic" panose="020B0502020202020204" pitchFamily="34" charset="0"/>
              </a:rPr>
              <a:t> </a:t>
            </a:r>
            <a:r>
              <a:rPr lang="en-US" dirty="0" smtClean="0">
                <a:solidFill>
                  <a:srgbClr val="595555"/>
                </a:solidFill>
                <a:ea typeface="Garamond"/>
                <a:cs typeface="Garamond"/>
                <a:sym typeface="Garamond"/>
              </a:rPr>
              <a:t>and </a:t>
            </a:r>
            <a:r>
              <a:rPr lang="en-US" dirty="0">
                <a:solidFill>
                  <a:srgbClr val="595555"/>
                </a:solidFill>
                <a:ea typeface="Garamond"/>
                <a:cs typeface="Garamond"/>
                <a:sym typeface="Garamond"/>
              </a:rPr>
              <a:t>science advisor </a:t>
            </a:r>
            <a:r>
              <a:rPr lang="en-US" b="1" dirty="0" smtClean="0">
                <a:solidFill>
                  <a:srgbClr val="75AADB"/>
                </a:solidFill>
              </a:rPr>
              <a:t>Michael Kruk </a:t>
            </a:r>
            <a:r>
              <a:rPr lang="en-US" dirty="0" smtClean="0">
                <a:solidFill>
                  <a:srgbClr val="595555"/>
                </a:solidFill>
                <a:ea typeface="Garamond"/>
                <a:cs typeface="Garamond"/>
                <a:sym typeface="Garamond"/>
              </a:rPr>
              <a:t>for their</a:t>
            </a:r>
            <a:r>
              <a:rPr lang="en-US" dirty="0">
                <a:solidFill>
                  <a:srgbClr val="595555"/>
                </a:solidFill>
                <a:sym typeface="Garamond"/>
              </a:rPr>
              <a:t> help </a:t>
            </a:r>
            <a:r>
              <a:rPr lang="en-US" dirty="0">
                <a:solidFill>
                  <a:srgbClr val="595555"/>
                </a:solidFill>
                <a:ea typeface="Garamond"/>
                <a:cs typeface="Garamond"/>
                <a:sym typeface="Garamond"/>
              </a:rPr>
              <a:t>and guidance in this </a:t>
            </a:r>
            <a:r>
              <a:rPr lang="en-US" dirty="0" smtClean="0">
                <a:solidFill>
                  <a:srgbClr val="595555"/>
                </a:solidFill>
                <a:ea typeface="Garamond"/>
                <a:cs typeface="Garamond"/>
                <a:sym typeface="Garamond"/>
              </a:rPr>
              <a:t>project. We </a:t>
            </a:r>
            <a:r>
              <a:rPr lang="en-US" dirty="0">
                <a:solidFill>
                  <a:srgbClr val="595555"/>
                </a:solidFill>
                <a:ea typeface="Garamond"/>
                <a:cs typeface="Garamond"/>
                <a:sym typeface="Garamond"/>
              </a:rPr>
              <a:t>also would like to </a:t>
            </a:r>
            <a:r>
              <a:rPr lang="en-US" dirty="0" smtClean="0">
                <a:solidFill>
                  <a:srgbClr val="595555"/>
                </a:solidFill>
                <a:ea typeface="Garamond"/>
                <a:cs typeface="Garamond"/>
                <a:sym typeface="Garamond"/>
              </a:rPr>
              <a:t>acknowledge:</a:t>
            </a:r>
          </a:p>
          <a:p>
            <a:pPr lvl="0">
              <a:spcBef>
                <a:spcPts val="0"/>
              </a:spcBef>
              <a:buClr>
                <a:srgbClr val="000000"/>
              </a:buClr>
              <a:buSzPct val="45833"/>
            </a:pPr>
            <a:endParaRPr lang="en-US" dirty="0">
              <a:solidFill>
                <a:srgbClr val="595555"/>
              </a:solidFill>
              <a:sym typeface="Garamond"/>
            </a:endParaRPr>
          </a:p>
          <a:p>
            <a:pPr lvl="0">
              <a:spcBef>
                <a:spcPts val="0"/>
              </a:spcBef>
              <a:buClr>
                <a:srgbClr val="000000"/>
              </a:buClr>
              <a:buSzPct val="45833"/>
            </a:pPr>
            <a:endParaRPr lang="en-US" dirty="0" smtClean="0">
              <a:solidFill>
                <a:srgbClr val="595555"/>
              </a:solidFill>
              <a:sym typeface="Garamond"/>
            </a:endParaRPr>
          </a:p>
          <a:p>
            <a:pPr lvl="0">
              <a:spcBef>
                <a:spcPts val="0"/>
              </a:spcBef>
              <a:buClr>
                <a:srgbClr val="000000"/>
              </a:buClr>
              <a:buSzPct val="45833"/>
            </a:pPr>
            <a:endParaRPr lang="en-US" dirty="0">
              <a:solidFill>
                <a:srgbClr val="595555"/>
              </a:solidFill>
              <a:sym typeface="Garamond"/>
            </a:endParaRPr>
          </a:p>
          <a:p>
            <a:pPr lvl="0">
              <a:spcBef>
                <a:spcPts val="0"/>
              </a:spcBef>
              <a:buClr>
                <a:srgbClr val="000000"/>
              </a:buClr>
              <a:buSzPct val="45833"/>
            </a:pPr>
            <a:endParaRPr lang="en-US" dirty="0" smtClean="0">
              <a:solidFill>
                <a:srgbClr val="595555"/>
              </a:solidFill>
            </a:endParaRPr>
          </a:p>
          <a:p>
            <a:pPr lvl="0">
              <a:spcBef>
                <a:spcPts val="0"/>
              </a:spcBef>
              <a:buClr>
                <a:srgbClr val="000000"/>
              </a:buClr>
              <a:buSzPct val="45833"/>
            </a:pPr>
            <a:endParaRPr lang="en-US" dirty="0" smtClean="0">
              <a:solidFill>
                <a:srgbClr val="595555"/>
              </a:solidFill>
            </a:endParaRPr>
          </a:p>
          <a:p>
            <a:pPr lvl="0">
              <a:spcBef>
                <a:spcPts val="0"/>
              </a:spcBef>
              <a:buClr>
                <a:srgbClr val="000000"/>
              </a:buClr>
              <a:buSzPct val="45833"/>
            </a:pPr>
            <a:endParaRPr lang="en-US" dirty="0">
              <a:solidFill>
                <a:srgbClr val="595555"/>
              </a:solidFill>
            </a:endParaRPr>
          </a:p>
          <a:p>
            <a:pPr lvl="0">
              <a:spcBef>
                <a:spcPts val="0"/>
              </a:spcBef>
              <a:buClr>
                <a:srgbClr val="000000"/>
              </a:buClr>
              <a:buSzPct val="45833"/>
            </a:pPr>
            <a:endParaRPr lang="en-US" dirty="0" smtClean="0">
              <a:solidFill>
                <a:srgbClr val="595555"/>
              </a:solidFill>
            </a:endParaRPr>
          </a:p>
          <a:p>
            <a:pPr lvl="0">
              <a:spcBef>
                <a:spcPts val="0"/>
              </a:spcBef>
              <a:buClr>
                <a:srgbClr val="000000"/>
              </a:buClr>
              <a:buSzPct val="45833"/>
            </a:pPr>
            <a:r>
              <a:rPr lang="en-US" dirty="0" smtClean="0">
                <a:solidFill>
                  <a:srgbClr val="595555"/>
                </a:solidFill>
              </a:rPr>
              <a:t>Previous contributors: </a:t>
            </a:r>
            <a:r>
              <a:rPr lang="en-US" dirty="0">
                <a:solidFill>
                  <a:srgbClr val="595555"/>
                </a:solidFill>
              </a:rPr>
              <a:t>Jessica Sutton, Ethan Wright, &amp; Nick </a:t>
            </a:r>
            <a:r>
              <a:rPr lang="en-US" dirty="0" smtClean="0">
                <a:solidFill>
                  <a:srgbClr val="595555"/>
                </a:solidFill>
              </a:rPr>
              <a:t>Luchetti, and </a:t>
            </a:r>
            <a:r>
              <a:rPr lang="en-US" dirty="0">
                <a:solidFill>
                  <a:srgbClr val="595555"/>
                </a:solidFill>
              </a:rPr>
              <a:t>the NASA DEVELOP National Program Office </a:t>
            </a:r>
            <a:endParaRPr lang="en-US" dirty="0" smtClean="0">
              <a:solidFill>
                <a:srgbClr val="595555"/>
              </a:solidFill>
            </a:endParaRPr>
          </a:p>
          <a:p>
            <a:pPr lvl="0">
              <a:spcBef>
                <a:spcPts val="0"/>
              </a:spcBef>
              <a:buClr>
                <a:srgbClr val="000000"/>
              </a:buClr>
              <a:buSzPct val="45833"/>
            </a:pPr>
            <a:endParaRPr lang="en-US" dirty="0">
              <a:solidFill>
                <a:schemeClr val="tx1">
                  <a:lumMod val="75000"/>
                </a:schemeClr>
              </a:solidFill>
            </a:endParaRPr>
          </a:p>
          <a:p>
            <a:endParaRPr lang="en-US" sz="272700" b="1" dirty="0" smtClean="0"/>
          </a:p>
        </p:txBody>
      </p:sp>
      <p:sp>
        <p:nvSpPr>
          <p:cNvPr id="6" name="Text Placeholder 16"/>
          <p:cNvSpPr txBox="1">
            <a:spLocks/>
          </p:cNvSpPr>
          <p:nvPr/>
        </p:nvSpPr>
        <p:spPr>
          <a:xfrm>
            <a:off x="914400" y="4971185"/>
            <a:ext cx="12224084" cy="8389659"/>
          </a:xfrm>
          <a:prstGeom prst="rect">
            <a:avLst/>
          </a:prstGeom>
          <a:noFill/>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rgbClr val="595555"/>
                </a:solidFill>
              </a:rPr>
              <a:t>The United States Affiliated Pacific Islands (USAPI) are extremely vulnerable to precipitation shifts associated with the El Niño Southern Oscillation (ENSO). In the past, scientists in the region utilized a spatially-limited, in situ-based, ENSO climatology to inform their seasonal precipitation outlooks. To fill this spatial gap, the Pacific Water Resources I team successfully delivered an updated, ENSO-based precipitation climatic reference atlas derived primarily using remotely-sensed data. While the atlas has been heavily utilized by scientists in the region, it is somewhat limited in that it does not provide near real-time precipitation estimates. The Pacific Water Resources II project filled this limitation through the utilization of near real-time precipitation data from NASA’s Global Precipitation Measurement (GPM) mission which provides 30-minute rainfall estimates at 0.1° spatial resolution. To fully understand whether satellite-derived rainfall estimates from GPM can be used operationally in a near-real-time anomaly product, an analysis comparing the satellite products (PERSIANN-CDR, GPM) to 27 Global Historical Climate Network Daily (GHCN-D) stations in the west Pacific was completed. Results suggest that daily trends in raw station values and satellite-derived rainfall estimates were consistent. Therefore, results herein confirm the usefulness of using GPM precipitation estimates to accurately capture the recent seasonal precipitation trends found across the USAPI. The end results from this project provided a suite of near real-time precipitation estimate tools that can be used by decision makers in the region to mitigate and adapt to ongoing and future water resource emergencies.</a:t>
            </a:r>
          </a:p>
        </p:txBody>
      </p:sp>
      <p:sp>
        <p:nvSpPr>
          <p:cNvPr id="16" name="TextBox 15"/>
          <p:cNvSpPr txBox="1"/>
          <p:nvPr/>
        </p:nvSpPr>
        <p:spPr>
          <a:xfrm>
            <a:off x="887514" y="4191343"/>
            <a:ext cx="11516347"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Abstract</a:t>
            </a:r>
          </a:p>
        </p:txBody>
      </p:sp>
      <p:grpSp>
        <p:nvGrpSpPr>
          <p:cNvPr id="85" name="Group 84"/>
          <p:cNvGrpSpPr/>
          <p:nvPr/>
        </p:nvGrpSpPr>
        <p:grpSpPr>
          <a:xfrm>
            <a:off x="13585554" y="4239673"/>
            <a:ext cx="10226946" cy="3900409"/>
            <a:chOff x="12818904" y="4609146"/>
            <a:chExt cx="10226946" cy="3900409"/>
          </a:xfrm>
        </p:grpSpPr>
        <p:sp>
          <p:nvSpPr>
            <p:cNvPr id="15" name="Text Placeholder 16"/>
            <p:cNvSpPr txBox="1">
              <a:spLocks/>
            </p:cNvSpPr>
            <p:nvPr/>
          </p:nvSpPr>
          <p:spPr>
            <a:xfrm>
              <a:off x="12818904" y="5320338"/>
              <a:ext cx="10226946" cy="31892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5AADB"/>
                </a:buClr>
              </a:pPr>
              <a:r>
                <a:rPr lang="en-US" b="1" dirty="0" smtClean="0">
                  <a:solidFill>
                    <a:srgbClr val="75AADB"/>
                  </a:solidFill>
                </a:rPr>
                <a:t>Create</a:t>
              </a:r>
              <a:r>
                <a:rPr lang="en-US" dirty="0" smtClean="0">
                  <a:solidFill>
                    <a:schemeClr val="tx1">
                      <a:lumMod val="75000"/>
                    </a:schemeClr>
                  </a:solidFill>
                </a:rPr>
                <a:t> a </a:t>
              </a:r>
              <a:r>
                <a:rPr lang="en-US" dirty="0" smtClean="0">
                  <a:solidFill>
                    <a:srgbClr val="595555"/>
                  </a:solidFill>
                </a:rPr>
                <a:t>suite of near real-time precipitation climate monitoring </a:t>
              </a:r>
              <a:r>
                <a:rPr lang="en-US" dirty="0">
                  <a:solidFill>
                    <a:srgbClr val="595555"/>
                  </a:solidFill>
                </a:rPr>
                <a:t>tools using remotely sensed data from </a:t>
              </a:r>
              <a:r>
                <a:rPr lang="en-US" dirty="0" smtClean="0">
                  <a:solidFill>
                    <a:srgbClr val="595555"/>
                  </a:solidFill>
                </a:rPr>
                <a:t>the NOAA PERSIANN-CDR </a:t>
              </a:r>
              <a:r>
                <a:rPr lang="en-US" dirty="0">
                  <a:solidFill>
                    <a:srgbClr val="595555"/>
                  </a:solidFill>
                </a:rPr>
                <a:t>and </a:t>
              </a:r>
              <a:r>
                <a:rPr lang="en-US" dirty="0" smtClean="0">
                  <a:solidFill>
                    <a:srgbClr val="595555"/>
                  </a:solidFill>
                </a:rPr>
                <a:t>NASA Global </a:t>
              </a:r>
              <a:r>
                <a:rPr lang="en-US" dirty="0">
                  <a:solidFill>
                    <a:srgbClr val="595555"/>
                  </a:solidFill>
                </a:rPr>
                <a:t>Precipitation Measurement (GPM</a:t>
              </a:r>
              <a:r>
                <a:rPr lang="en-US" dirty="0" smtClean="0">
                  <a:solidFill>
                    <a:srgbClr val="595555"/>
                  </a:solidFill>
                </a:rPr>
                <a:t>) products.</a:t>
              </a:r>
            </a:p>
            <a:p>
              <a:pPr marL="347663" indent="-347663">
                <a:buClr>
                  <a:srgbClr val="75AADB"/>
                </a:buClr>
              </a:pPr>
              <a:r>
                <a:rPr lang="en-US" b="1" dirty="0" smtClean="0">
                  <a:solidFill>
                    <a:srgbClr val="75AADB"/>
                  </a:solidFill>
                </a:rPr>
                <a:t>Enhance</a:t>
              </a:r>
              <a:r>
                <a:rPr lang="en-US" dirty="0" smtClean="0">
                  <a:solidFill>
                    <a:schemeClr val="tx1">
                      <a:lumMod val="75000"/>
                    </a:schemeClr>
                  </a:solidFill>
                </a:rPr>
                <a:t> </a:t>
              </a:r>
              <a:r>
                <a:rPr lang="en-US" dirty="0" smtClean="0">
                  <a:solidFill>
                    <a:srgbClr val="595555"/>
                  </a:solidFill>
                </a:rPr>
                <a:t>short-term water resources decision making by forecasters, emergency managers, and disaster managers in the U.S. Affiliated Pacific Islands as it relates to the mitigation and adaptation to ongoing and future water resources emergencies. </a:t>
              </a:r>
            </a:p>
          </p:txBody>
        </p:sp>
        <p:sp>
          <p:nvSpPr>
            <p:cNvPr id="23" name="TextBox 22"/>
            <p:cNvSpPr txBox="1"/>
            <p:nvPr/>
          </p:nvSpPr>
          <p:spPr>
            <a:xfrm>
              <a:off x="12839700" y="4609146"/>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Objectives</a:t>
              </a:r>
            </a:p>
          </p:txBody>
        </p:sp>
      </p:grpSp>
      <p:sp>
        <p:nvSpPr>
          <p:cNvPr id="24" name="TextBox 23"/>
          <p:cNvSpPr txBox="1"/>
          <p:nvPr/>
        </p:nvSpPr>
        <p:spPr>
          <a:xfrm>
            <a:off x="821001" y="16329154"/>
            <a:ext cx="11407715"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Methodology</a:t>
            </a:r>
          </a:p>
        </p:txBody>
      </p:sp>
      <p:sp>
        <p:nvSpPr>
          <p:cNvPr id="26" name="TextBox 25"/>
          <p:cNvSpPr txBox="1"/>
          <p:nvPr/>
        </p:nvSpPr>
        <p:spPr>
          <a:xfrm>
            <a:off x="818072" y="13202507"/>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Earth Observations</a:t>
            </a:r>
          </a:p>
        </p:txBody>
      </p:sp>
      <p:sp>
        <p:nvSpPr>
          <p:cNvPr id="27" name="TextBox 26"/>
          <p:cNvSpPr txBox="1"/>
          <p:nvPr/>
        </p:nvSpPr>
        <p:spPr>
          <a:xfrm>
            <a:off x="848634" y="20399895"/>
            <a:ext cx="11550315"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Results</a:t>
            </a:r>
          </a:p>
        </p:txBody>
      </p:sp>
      <p:sp>
        <p:nvSpPr>
          <p:cNvPr id="29" name="TextBox 28"/>
          <p:cNvSpPr txBox="1"/>
          <p:nvPr/>
        </p:nvSpPr>
        <p:spPr>
          <a:xfrm>
            <a:off x="17298358" y="27571403"/>
            <a:ext cx="6057175"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Acknowledgements</a:t>
            </a:r>
          </a:p>
        </p:txBody>
      </p:sp>
      <p:sp>
        <p:nvSpPr>
          <p:cNvPr id="10" name="Text Placeholder 16"/>
          <p:cNvSpPr txBox="1">
            <a:spLocks/>
          </p:cNvSpPr>
          <p:nvPr/>
        </p:nvSpPr>
        <p:spPr>
          <a:xfrm>
            <a:off x="880875" y="28495381"/>
            <a:ext cx="7924893" cy="284854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solidFill>
                  <a:srgbClr val="595555"/>
                </a:solidFill>
              </a:rPr>
              <a:t>Earth Resources Technology </a:t>
            </a:r>
            <a:r>
              <a:rPr lang="en-US" dirty="0" smtClean="0">
                <a:solidFill>
                  <a:srgbClr val="595555"/>
                </a:solidFill>
              </a:rPr>
              <a:t>(ERT) </a:t>
            </a:r>
          </a:p>
          <a:p>
            <a:pPr marL="1781175"/>
            <a:r>
              <a:rPr lang="en-US" b="1" dirty="0" smtClean="0">
                <a:solidFill>
                  <a:srgbClr val="595555"/>
                </a:solidFill>
              </a:rPr>
              <a:t>National Centers for Environmental Information</a:t>
            </a:r>
            <a:r>
              <a:rPr lang="en-US" dirty="0" smtClean="0">
                <a:solidFill>
                  <a:srgbClr val="595555"/>
                </a:solidFill>
              </a:rPr>
              <a:t>, Regional Climate Services Director, Pacific Region</a:t>
            </a:r>
            <a:endParaRPr lang="en-US" dirty="0">
              <a:solidFill>
                <a:srgbClr val="595555"/>
              </a:solidFill>
            </a:endParaRPr>
          </a:p>
        </p:txBody>
      </p:sp>
      <p:sp>
        <p:nvSpPr>
          <p:cNvPr id="30" name="TextBox 29"/>
          <p:cNvSpPr txBox="1"/>
          <p:nvPr/>
        </p:nvSpPr>
        <p:spPr>
          <a:xfrm>
            <a:off x="842309" y="27571403"/>
            <a:ext cx="6284721"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Project Partners</a:t>
            </a:r>
          </a:p>
        </p:txBody>
      </p:sp>
      <p:sp>
        <p:nvSpPr>
          <p:cNvPr id="31" name="TextBox 30"/>
          <p:cNvSpPr txBox="1"/>
          <p:nvPr/>
        </p:nvSpPr>
        <p:spPr>
          <a:xfrm>
            <a:off x="862149" y="30604314"/>
            <a:ext cx="4542503"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Team Members</a:t>
            </a:r>
          </a:p>
        </p:txBody>
      </p:sp>
      <p:sp>
        <p:nvSpPr>
          <p:cNvPr id="38" name="TextBox 37"/>
          <p:cNvSpPr txBox="1"/>
          <p:nvPr/>
        </p:nvSpPr>
        <p:spPr>
          <a:xfrm>
            <a:off x="843099" y="34694241"/>
            <a:ext cx="21550736" cy="871515"/>
          </a:xfrm>
          <a:prstGeom prst="rect">
            <a:avLst/>
          </a:prstGeom>
          <a:noFill/>
        </p:spPr>
        <p:txBody>
          <a:bodyPr wrap="square" rtlCol="0">
            <a:noAutofit/>
          </a:bodyPr>
          <a:lstStyle/>
          <a:p>
            <a:r>
              <a:rPr lang="en-US" sz="4800" dirty="0" smtClean="0">
                <a:solidFill>
                  <a:schemeClr val="bg1"/>
                </a:solidFill>
                <a:latin typeface="+mj-lt"/>
              </a:rPr>
              <a:t>NOAA National Centers for Environmental Information – Summer 2016</a:t>
            </a:r>
            <a:endParaRPr lang="en-US" sz="4800" dirty="0">
              <a:solidFill>
                <a:schemeClr val="bg1"/>
              </a:solidFill>
              <a:latin typeface="+mj-lt"/>
            </a:endParaRPr>
          </a:p>
        </p:txBody>
      </p:sp>
      <p:sp>
        <p:nvSpPr>
          <p:cNvPr id="36" name="Text Placeholder 16"/>
          <p:cNvSpPr txBox="1">
            <a:spLocks/>
          </p:cNvSpPr>
          <p:nvPr/>
        </p:nvSpPr>
        <p:spPr>
          <a:xfrm>
            <a:off x="6436966" y="33584878"/>
            <a:ext cx="2387852" cy="6239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Kyle Jones</a:t>
            </a: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9470" y="31469005"/>
            <a:ext cx="2057404" cy="2081788"/>
          </a:xfrm>
          <a:prstGeom prst="rect">
            <a:avLst/>
          </a:prstGeom>
          <a:noFill/>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24144" t="16079" r="19883"/>
          <a:stretch/>
        </p:blipFill>
        <p:spPr>
          <a:xfrm>
            <a:off x="6824827" y="31686939"/>
            <a:ext cx="1646690" cy="1645920"/>
          </a:xfrm>
          <a:prstGeom prst="ellipse">
            <a:avLst/>
          </a:prstGeom>
        </p:spPr>
      </p:pic>
      <p:sp>
        <p:nvSpPr>
          <p:cNvPr id="9" name="Text Placeholder 16"/>
          <p:cNvSpPr txBox="1">
            <a:spLocks/>
          </p:cNvSpPr>
          <p:nvPr/>
        </p:nvSpPr>
        <p:spPr>
          <a:xfrm>
            <a:off x="513272" y="33568022"/>
            <a:ext cx="2872251" cy="98803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Nicholas </a:t>
            </a:r>
            <a:r>
              <a:rPr lang="en-US" dirty="0" err="1" smtClean="0">
                <a:solidFill>
                  <a:schemeClr val="tx1">
                    <a:lumMod val="75000"/>
                  </a:schemeClr>
                </a:solidFill>
              </a:rPr>
              <a:t>Luchetti</a:t>
            </a:r>
            <a:endParaRPr lang="en-US" dirty="0" smtClean="0">
              <a:solidFill>
                <a:schemeClr val="tx1">
                  <a:lumMod val="75000"/>
                </a:schemeClr>
              </a:solidFill>
            </a:endParaRPr>
          </a:p>
          <a:p>
            <a:pPr algn="ctr">
              <a:lnSpc>
                <a:spcPct val="100000"/>
              </a:lnSpc>
              <a:spcBef>
                <a:spcPts val="0"/>
              </a:spcBef>
            </a:pPr>
            <a:r>
              <a:rPr lang="en-US" i="1" dirty="0" smtClean="0">
                <a:solidFill>
                  <a:schemeClr val="tx1">
                    <a:lumMod val="75000"/>
                  </a:schemeClr>
                </a:solidFill>
              </a:rPr>
              <a:t>Project Lead</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977" y="31452149"/>
            <a:ext cx="2057404" cy="2081788"/>
          </a:xfrm>
          <a:prstGeom prst="rect">
            <a:avLst/>
          </a:prstGeom>
        </p:spPr>
      </p:pic>
      <p:pic>
        <p:nvPicPr>
          <p:cNvPr id="41" name="Picture 40"/>
          <p:cNvPicPr>
            <a:picLocks noChangeAspect="1"/>
          </p:cNvPicPr>
          <p:nvPr/>
        </p:nvPicPr>
        <p:blipFill rotWithShape="1">
          <a:blip r:embed="rId7" cstate="print">
            <a:extLst>
              <a:ext uri="{28A0092B-C50C-407E-A947-70E740481C1C}">
                <a14:useLocalDpi xmlns:a14="http://schemas.microsoft.com/office/drawing/2010/main" val="0"/>
              </a:ext>
            </a:extLst>
          </a:blip>
          <a:srcRect l="25553" t="13933" r="16682"/>
          <a:stretch/>
        </p:blipFill>
        <p:spPr>
          <a:xfrm>
            <a:off x="1141394" y="31670083"/>
            <a:ext cx="1646569" cy="1645920"/>
          </a:xfrm>
          <a:prstGeom prst="ellipse">
            <a:avLst/>
          </a:prstGeom>
        </p:spPr>
      </p:pic>
      <p:sp>
        <p:nvSpPr>
          <p:cNvPr id="34" name="Text Placeholder 16"/>
          <p:cNvSpPr txBox="1">
            <a:spLocks/>
          </p:cNvSpPr>
          <p:nvPr/>
        </p:nvSpPr>
        <p:spPr>
          <a:xfrm>
            <a:off x="3395393" y="33584876"/>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Zachary </a:t>
            </a:r>
            <a:r>
              <a:rPr lang="en-US" dirty="0" err="1" smtClean="0">
                <a:solidFill>
                  <a:schemeClr val="tx1">
                    <a:lumMod val="75000"/>
                  </a:schemeClr>
                </a:solidFill>
              </a:rPr>
              <a:t>Vozzelli</a:t>
            </a:r>
            <a:endParaRPr lang="en-US" dirty="0" smtClean="0">
              <a:solidFill>
                <a:schemeClr val="tx1">
                  <a:lumMod val="75000"/>
                </a:schemeClr>
              </a:solidFill>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6318" y="31469005"/>
            <a:ext cx="2057404" cy="2081788"/>
          </a:xfrm>
          <a:prstGeom prst="rect">
            <a:avLst/>
          </a:prstGeom>
          <a:noFill/>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26234" t="25544" r="24713" b="811"/>
          <a:stretch/>
        </p:blipFill>
        <p:spPr>
          <a:xfrm>
            <a:off x="4009289" y="31686939"/>
            <a:ext cx="1644458" cy="1645920"/>
          </a:xfrm>
          <a:prstGeom prst="ellipse">
            <a:avLst/>
          </a:prstGeom>
        </p:spPr>
      </p:pic>
      <p:grpSp>
        <p:nvGrpSpPr>
          <p:cNvPr id="1024" name="Group 1023"/>
          <p:cNvGrpSpPr/>
          <p:nvPr/>
        </p:nvGrpSpPr>
        <p:grpSpPr>
          <a:xfrm>
            <a:off x="13484951" y="8034806"/>
            <a:ext cx="10877747" cy="8938716"/>
            <a:chOff x="12834347" y="8443623"/>
            <a:chExt cx="10877747" cy="8938716"/>
          </a:xfrm>
        </p:grpSpPr>
        <p:sp>
          <p:nvSpPr>
            <p:cNvPr id="87" name="TextBox 86"/>
            <p:cNvSpPr txBox="1"/>
            <p:nvPr/>
          </p:nvSpPr>
          <p:spPr>
            <a:xfrm>
              <a:off x="14638280" y="17043784"/>
              <a:ext cx="1122556" cy="338554"/>
            </a:xfrm>
            <a:prstGeom prst="rect">
              <a:avLst/>
            </a:prstGeom>
            <a:noFill/>
          </p:spPr>
          <p:txBody>
            <a:bodyPr wrap="square" rtlCol="0">
              <a:spAutoFit/>
            </a:bodyPr>
            <a:lstStyle/>
            <a:p>
              <a:r>
                <a:rPr lang="en-US" sz="1600" dirty="0" smtClean="0"/>
                <a:t>135° 0’ 00’</a:t>
              </a:r>
              <a:endParaRPr lang="en-US" sz="1600" dirty="0"/>
            </a:p>
          </p:txBody>
        </p:sp>
        <p:sp>
          <p:nvSpPr>
            <p:cNvPr id="90" name="TextBox 89"/>
            <p:cNvSpPr txBox="1"/>
            <p:nvPr/>
          </p:nvSpPr>
          <p:spPr>
            <a:xfrm>
              <a:off x="17328145" y="17043785"/>
              <a:ext cx="1158297" cy="338554"/>
            </a:xfrm>
            <a:prstGeom prst="rect">
              <a:avLst/>
            </a:prstGeom>
            <a:noFill/>
          </p:spPr>
          <p:txBody>
            <a:bodyPr wrap="square" rtlCol="0">
              <a:spAutoFit/>
            </a:bodyPr>
            <a:lstStyle/>
            <a:p>
              <a:r>
                <a:rPr lang="en-US" sz="1600" dirty="0" smtClean="0"/>
                <a:t>150° 0’ 00’</a:t>
              </a:r>
              <a:endParaRPr lang="en-US" sz="1600" dirty="0"/>
            </a:p>
          </p:txBody>
        </p:sp>
        <p:sp>
          <p:nvSpPr>
            <p:cNvPr id="93" name="TextBox 92"/>
            <p:cNvSpPr txBox="1"/>
            <p:nvPr/>
          </p:nvSpPr>
          <p:spPr>
            <a:xfrm>
              <a:off x="20035449" y="17043785"/>
              <a:ext cx="1105635" cy="338554"/>
            </a:xfrm>
            <a:prstGeom prst="rect">
              <a:avLst/>
            </a:prstGeom>
            <a:noFill/>
          </p:spPr>
          <p:txBody>
            <a:bodyPr wrap="square" rtlCol="0">
              <a:spAutoFit/>
            </a:bodyPr>
            <a:lstStyle/>
            <a:p>
              <a:r>
                <a:rPr lang="en-US" sz="1600" dirty="0" smtClean="0"/>
                <a:t>165° 0’ 00’</a:t>
              </a:r>
              <a:endParaRPr lang="en-US" sz="1600" dirty="0"/>
            </a:p>
          </p:txBody>
        </p:sp>
        <p:sp>
          <p:nvSpPr>
            <p:cNvPr id="96" name="TextBox 95"/>
            <p:cNvSpPr txBox="1"/>
            <p:nvPr/>
          </p:nvSpPr>
          <p:spPr>
            <a:xfrm rot="16200000">
              <a:off x="12529696" y="15405521"/>
              <a:ext cx="973311" cy="338554"/>
            </a:xfrm>
            <a:prstGeom prst="rect">
              <a:avLst/>
            </a:prstGeom>
            <a:noFill/>
          </p:spPr>
          <p:txBody>
            <a:bodyPr wrap="square" rtlCol="0">
              <a:spAutoFit/>
            </a:bodyPr>
            <a:lstStyle/>
            <a:p>
              <a:r>
                <a:rPr lang="en-US" sz="1600" dirty="0"/>
                <a:t>0</a:t>
              </a:r>
              <a:r>
                <a:rPr lang="en-US" sz="1600" dirty="0" smtClean="0"/>
                <a:t>° 0’ 00’</a:t>
              </a:r>
              <a:endParaRPr lang="en-US" sz="1600" dirty="0"/>
            </a:p>
          </p:txBody>
        </p:sp>
        <p:sp>
          <p:nvSpPr>
            <p:cNvPr id="98" name="TextBox 97"/>
            <p:cNvSpPr txBox="1"/>
            <p:nvPr/>
          </p:nvSpPr>
          <p:spPr>
            <a:xfrm rot="16200000">
              <a:off x="12519608" y="12752507"/>
              <a:ext cx="973311" cy="338554"/>
            </a:xfrm>
            <a:prstGeom prst="rect">
              <a:avLst/>
            </a:prstGeom>
            <a:noFill/>
          </p:spPr>
          <p:txBody>
            <a:bodyPr wrap="square" rtlCol="0">
              <a:spAutoFit/>
            </a:bodyPr>
            <a:lstStyle/>
            <a:p>
              <a:r>
                <a:rPr lang="en-US" sz="1600" dirty="0" smtClean="0"/>
                <a:t>15° 0’ 00’</a:t>
              </a:r>
              <a:endParaRPr lang="en-US" sz="1600" dirty="0"/>
            </a:p>
          </p:txBody>
        </p:sp>
        <p:sp>
          <p:nvSpPr>
            <p:cNvPr id="100" name="TextBox 99"/>
            <p:cNvSpPr txBox="1"/>
            <p:nvPr/>
          </p:nvSpPr>
          <p:spPr>
            <a:xfrm rot="16200000">
              <a:off x="12516968" y="10071291"/>
              <a:ext cx="973311" cy="338554"/>
            </a:xfrm>
            <a:prstGeom prst="rect">
              <a:avLst/>
            </a:prstGeom>
            <a:noFill/>
          </p:spPr>
          <p:txBody>
            <a:bodyPr wrap="square" rtlCol="0">
              <a:spAutoFit/>
            </a:bodyPr>
            <a:lstStyle/>
            <a:p>
              <a:r>
                <a:rPr lang="en-US" sz="1600" dirty="0" smtClean="0"/>
                <a:t>30° 0’ 00’</a:t>
              </a:r>
              <a:endParaRPr lang="en-US" sz="1600" dirty="0"/>
            </a:p>
          </p:txBody>
        </p:sp>
        <p:pic>
          <p:nvPicPr>
            <p:cNvPr id="14" name="Picture 3" descr="Z:\NCEI_NASA_DEVELOP\2016\2016SummerTerm\PacWRII\Maps\BaseMap_wout_Locat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160152" y="9070895"/>
              <a:ext cx="10354941" cy="8001545"/>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16585162" y="14116325"/>
              <a:ext cx="2649070" cy="707886"/>
            </a:xfrm>
            <a:prstGeom prst="rect">
              <a:avLst/>
            </a:prstGeom>
            <a:noFill/>
          </p:spPr>
          <p:txBody>
            <a:bodyPr wrap="square" rtlCol="0">
              <a:spAutoFit/>
            </a:bodyPr>
            <a:lstStyle/>
            <a:p>
              <a:pPr algn="ctr"/>
              <a:r>
                <a:rPr lang="en-US" sz="2000" dirty="0" smtClean="0">
                  <a:solidFill>
                    <a:schemeClr val="tx1">
                      <a:lumMod val="50000"/>
                    </a:schemeClr>
                  </a:solidFill>
                </a:rPr>
                <a:t>Federated States</a:t>
              </a:r>
            </a:p>
            <a:p>
              <a:pPr algn="ctr"/>
              <a:r>
                <a:rPr lang="en-US" sz="2000" dirty="0" smtClean="0">
                  <a:solidFill>
                    <a:schemeClr val="tx1">
                      <a:lumMod val="50000"/>
                    </a:schemeClr>
                  </a:solidFill>
                </a:rPr>
                <a:t>of Micronesia</a:t>
              </a:r>
              <a:endParaRPr lang="en-US" sz="2000" dirty="0">
                <a:solidFill>
                  <a:schemeClr val="tx1">
                    <a:lumMod val="50000"/>
                  </a:schemeClr>
                </a:solidFill>
              </a:endParaRPr>
            </a:p>
          </p:txBody>
        </p:sp>
        <p:sp>
          <p:nvSpPr>
            <p:cNvPr id="105" name="TextBox 104"/>
            <p:cNvSpPr txBox="1"/>
            <p:nvPr/>
          </p:nvSpPr>
          <p:spPr>
            <a:xfrm>
              <a:off x="19550334" y="13196265"/>
              <a:ext cx="2649070" cy="707886"/>
            </a:xfrm>
            <a:prstGeom prst="rect">
              <a:avLst/>
            </a:prstGeom>
            <a:noFill/>
          </p:spPr>
          <p:txBody>
            <a:bodyPr wrap="square" rtlCol="0">
              <a:spAutoFit/>
            </a:bodyPr>
            <a:lstStyle/>
            <a:p>
              <a:pPr algn="ctr"/>
              <a:r>
                <a:rPr lang="en-US" sz="2000" dirty="0" smtClean="0">
                  <a:solidFill>
                    <a:schemeClr val="tx1">
                      <a:lumMod val="50000"/>
                    </a:schemeClr>
                  </a:solidFill>
                </a:rPr>
                <a:t>Republic of the</a:t>
              </a:r>
            </a:p>
            <a:p>
              <a:pPr algn="ctr"/>
              <a:r>
                <a:rPr lang="en-US" sz="2000" dirty="0" smtClean="0">
                  <a:solidFill>
                    <a:schemeClr val="tx1">
                      <a:lumMod val="50000"/>
                    </a:schemeClr>
                  </a:solidFill>
                </a:rPr>
                <a:t>Marshall Islands</a:t>
              </a:r>
              <a:endParaRPr lang="en-US" sz="2000" dirty="0">
                <a:solidFill>
                  <a:schemeClr val="tx1">
                    <a:lumMod val="50000"/>
                  </a:schemeClr>
                </a:solidFill>
              </a:endParaRPr>
            </a:p>
          </p:txBody>
        </p:sp>
        <p:sp>
          <p:nvSpPr>
            <p:cNvPr id="25" name="TextBox 24"/>
            <p:cNvSpPr txBox="1"/>
            <p:nvPr/>
          </p:nvSpPr>
          <p:spPr>
            <a:xfrm>
              <a:off x="13011150" y="8443623"/>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Study Area</a:t>
              </a:r>
            </a:p>
          </p:txBody>
        </p:sp>
        <p:grpSp>
          <p:nvGrpSpPr>
            <p:cNvPr id="18" name="Group 17"/>
            <p:cNvGrpSpPr/>
            <p:nvPr/>
          </p:nvGrpSpPr>
          <p:grpSpPr>
            <a:xfrm>
              <a:off x="14653796" y="9079954"/>
              <a:ext cx="6582538" cy="351932"/>
              <a:chOff x="14667569" y="9106920"/>
              <a:chExt cx="6582538" cy="351932"/>
            </a:xfrm>
          </p:grpSpPr>
          <p:sp>
            <p:nvSpPr>
              <p:cNvPr id="86" name="TextBox 85"/>
              <p:cNvSpPr txBox="1"/>
              <p:nvPr/>
            </p:nvSpPr>
            <p:spPr>
              <a:xfrm>
                <a:off x="14667569" y="9106921"/>
                <a:ext cx="1122556" cy="338554"/>
              </a:xfrm>
              <a:prstGeom prst="rect">
                <a:avLst/>
              </a:prstGeom>
              <a:noFill/>
            </p:spPr>
            <p:txBody>
              <a:bodyPr wrap="square" rtlCol="0">
                <a:spAutoFit/>
              </a:bodyPr>
              <a:lstStyle/>
              <a:p>
                <a:r>
                  <a:rPr lang="en-US" sz="1600" dirty="0" smtClean="0"/>
                  <a:t>135° 0’ 00’</a:t>
                </a:r>
                <a:endParaRPr lang="en-US" sz="1600" dirty="0"/>
              </a:p>
            </p:txBody>
          </p:sp>
          <p:sp>
            <p:nvSpPr>
              <p:cNvPr id="91" name="TextBox 90"/>
              <p:cNvSpPr txBox="1"/>
              <p:nvPr/>
            </p:nvSpPr>
            <p:spPr>
              <a:xfrm>
                <a:off x="17365774" y="9120298"/>
                <a:ext cx="1191591" cy="338554"/>
              </a:xfrm>
              <a:prstGeom prst="rect">
                <a:avLst/>
              </a:prstGeom>
              <a:noFill/>
            </p:spPr>
            <p:txBody>
              <a:bodyPr wrap="square" rtlCol="0">
                <a:spAutoFit/>
              </a:bodyPr>
              <a:lstStyle/>
              <a:p>
                <a:r>
                  <a:rPr lang="en-US" sz="1600" dirty="0" smtClean="0"/>
                  <a:t>150° 0’ 00’</a:t>
                </a:r>
                <a:endParaRPr lang="en-US" sz="1600" dirty="0"/>
              </a:p>
            </p:txBody>
          </p:sp>
          <p:sp>
            <p:nvSpPr>
              <p:cNvPr id="94" name="TextBox 93"/>
              <p:cNvSpPr txBox="1"/>
              <p:nvPr/>
            </p:nvSpPr>
            <p:spPr>
              <a:xfrm>
                <a:off x="20026116" y="9106920"/>
                <a:ext cx="1223991" cy="338554"/>
              </a:xfrm>
              <a:prstGeom prst="rect">
                <a:avLst/>
              </a:prstGeom>
              <a:noFill/>
            </p:spPr>
            <p:txBody>
              <a:bodyPr wrap="square" rtlCol="0">
                <a:spAutoFit/>
              </a:bodyPr>
              <a:lstStyle/>
              <a:p>
                <a:r>
                  <a:rPr lang="en-US" sz="1600" dirty="0" smtClean="0"/>
                  <a:t>165° 0’ 00’</a:t>
                </a:r>
                <a:endParaRPr lang="en-US" sz="1600" dirty="0"/>
              </a:p>
            </p:txBody>
          </p:sp>
        </p:grpSp>
        <p:grpSp>
          <p:nvGrpSpPr>
            <p:cNvPr id="20" name="Group 19"/>
            <p:cNvGrpSpPr/>
            <p:nvPr/>
          </p:nvGrpSpPr>
          <p:grpSpPr>
            <a:xfrm>
              <a:off x="23078395" y="12453177"/>
              <a:ext cx="348425" cy="3625700"/>
              <a:chOff x="23232283" y="12473228"/>
              <a:chExt cx="348425" cy="3625700"/>
            </a:xfrm>
          </p:grpSpPr>
          <p:sp>
            <p:nvSpPr>
              <p:cNvPr id="97" name="TextBox 96"/>
              <p:cNvSpPr txBox="1"/>
              <p:nvPr/>
            </p:nvSpPr>
            <p:spPr>
              <a:xfrm rot="16200000">
                <a:off x="22914904" y="15442996"/>
                <a:ext cx="973311" cy="338554"/>
              </a:xfrm>
              <a:prstGeom prst="rect">
                <a:avLst/>
              </a:prstGeom>
              <a:noFill/>
            </p:spPr>
            <p:txBody>
              <a:bodyPr wrap="square" rtlCol="0">
                <a:spAutoFit/>
              </a:bodyPr>
              <a:lstStyle/>
              <a:p>
                <a:r>
                  <a:rPr lang="en-US" sz="1600" dirty="0"/>
                  <a:t>0</a:t>
                </a:r>
                <a:r>
                  <a:rPr lang="en-US" sz="1600" dirty="0" smtClean="0"/>
                  <a:t>° 0’ 00’</a:t>
                </a:r>
                <a:endParaRPr lang="en-US" sz="1600" dirty="0"/>
              </a:p>
            </p:txBody>
          </p:sp>
          <p:sp>
            <p:nvSpPr>
              <p:cNvPr id="99" name="TextBox 98"/>
              <p:cNvSpPr txBox="1"/>
              <p:nvPr/>
            </p:nvSpPr>
            <p:spPr>
              <a:xfrm rot="16200000">
                <a:off x="22924775" y="12790607"/>
                <a:ext cx="973311" cy="338554"/>
              </a:xfrm>
              <a:prstGeom prst="rect">
                <a:avLst/>
              </a:prstGeom>
              <a:noFill/>
            </p:spPr>
            <p:txBody>
              <a:bodyPr wrap="square" rtlCol="0">
                <a:spAutoFit/>
              </a:bodyPr>
              <a:lstStyle/>
              <a:p>
                <a:r>
                  <a:rPr lang="en-US" sz="1600" dirty="0" smtClean="0"/>
                  <a:t>15° 0’ 00’</a:t>
                </a:r>
                <a:endParaRPr lang="en-US" sz="1600" dirty="0"/>
              </a:p>
            </p:txBody>
          </p:sp>
        </p:grpSp>
        <p:sp>
          <p:nvSpPr>
            <p:cNvPr id="75" name="TextBox 74"/>
            <p:cNvSpPr txBox="1"/>
            <p:nvPr/>
          </p:nvSpPr>
          <p:spPr>
            <a:xfrm>
              <a:off x="14178190" y="14341008"/>
              <a:ext cx="1378424" cy="707886"/>
            </a:xfrm>
            <a:prstGeom prst="rect">
              <a:avLst/>
            </a:prstGeom>
            <a:noFill/>
          </p:spPr>
          <p:txBody>
            <a:bodyPr wrap="square" rtlCol="0">
              <a:spAutoFit/>
            </a:bodyPr>
            <a:lstStyle/>
            <a:p>
              <a:pPr algn="ctr"/>
              <a:r>
                <a:rPr lang="en-US" sz="2000" dirty="0" smtClean="0">
                  <a:solidFill>
                    <a:schemeClr val="tx1">
                      <a:lumMod val="50000"/>
                    </a:schemeClr>
                  </a:solidFill>
                </a:rPr>
                <a:t>Republic of</a:t>
              </a:r>
            </a:p>
            <a:p>
              <a:pPr algn="ctr"/>
              <a:r>
                <a:rPr lang="en-US" sz="2000" dirty="0" smtClean="0">
                  <a:solidFill>
                    <a:schemeClr val="tx1">
                      <a:lumMod val="50000"/>
                    </a:schemeClr>
                  </a:solidFill>
                </a:rPr>
                <a:t>Palau</a:t>
              </a:r>
              <a:endParaRPr lang="en-US" sz="2000" dirty="0">
                <a:solidFill>
                  <a:schemeClr val="tx1">
                    <a:lumMod val="50000"/>
                  </a:schemeClr>
                </a:solidFill>
              </a:endParaRPr>
            </a:p>
          </p:txBody>
        </p:sp>
        <p:sp>
          <p:nvSpPr>
            <p:cNvPr id="102" name="TextBox 101"/>
            <p:cNvSpPr txBox="1"/>
            <p:nvPr/>
          </p:nvSpPr>
          <p:spPr>
            <a:xfrm>
              <a:off x="15726533" y="11669502"/>
              <a:ext cx="2649070" cy="1015663"/>
            </a:xfrm>
            <a:prstGeom prst="rect">
              <a:avLst/>
            </a:prstGeom>
            <a:noFill/>
          </p:spPr>
          <p:txBody>
            <a:bodyPr wrap="square" rtlCol="0">
              <a:spAutoFit/>
            </a:bodyPr>
            <a:lstStyle/>
            <a:p>
              <a:pPr algn="ctr"/>
              <a:r>
                <a:rPr lang="en-US" sz="2000" dirty="0" smtClean="0">
                  <a:solidFill>
                    <a:schemeClr val="tx1">
                      <a:lumMod val="50000"/>
                    </a:schemeClr>
                  </a:solidFill>
                </a:rPr>
                <a:t>Commonwealth</a:t>
              </a:r>
            </a:p>
            <a:p>
              <a:pPr algn="ctr"/>
              <a:r>
                <a:rPr lang="en-US" sz="2000" dirty="0" smtClean="0">
                  <a:solidFill>
                    <a:schemeClr val="tx1">
                      <a:lumMod val="50000"/>
                    </a:schemeClr>
                  </a:solidFill>
                </a:rPr>
                <a:t>of the Northern</a:t>
              </a:r>
            </a:p>
            <a:p>
              <a:pPr algn="ctr"/>
              <a:r>
                <a:rPr lang="en-US" sz="2000" dirty="0" smtClean="0">
                  <a:solidFill>
                    <a:schemeClr val="tx1">
                      <a:lumMod val="50000"/>
                    </a:schemeClr>
                  </a:solidFill>
                </a:rPr>
                <a:t>Mariana Islands</a:t>
              </a:r>
              <a:endParaRPr lang="en-US" sz="2000" dirty="0">
                <a:solidFill>
                  <a:schemeClr val="tx1">
                    <a:lumMod val="50000"/>
                  </a:schemeClr>
                </a:solidFill>
              </a:endParaRPr>
            </a:p>
          </p:txBody>
        </p:sp>
        <p:pic>
          <p:nvPicPr>
            <p:cNvPr id="48" name="Picture 4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57994" y="9029290"/>
              <a:ext cx="3254100" cy="3254100"/>
            </a:xfrm>
            <a:prstGeom prst="rect">
              <a:avLst/>
            </a:prstGeom>
          </p:spPr>
        </p:pic>
      </p:grpSp>
      <p:sp>
        <p:nvSpPr>
          <p:cNvPr id="28" name="TextBox 27"/>
          <p:cNvSpPr txBox="1"/>
          <p:nvPr/>
        </p:nvSpPr>
        <p:spPr>
          <a:xfrm>
            <a:off x="9637685" y="27571403"/>
            <a:ext cx="7219437"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Conclusions</a:t>
            </a:r>
          </a:p>
        </p:txBody>
      </p:sp>
      <p:sp>
        <p:nvSpPr>
          <p:cNvPr id="121" name="Text Placeholder 16"/>
          <p:cNvSpPr txBox="1">
            <a:spLocks/>
          </p:cNvSpPr>
          <p:nvPr/>
        </p:nvSpPr>
        <p:spPr>
          <a:xfrm>
            <a:off x="9354311" y="28556494"/>
            <a:ext cx="7502811" cy="5644919"/>
          </a:xfrm>
          <a:prstGeom prst="rect">
            <a:avLst/>
          </a:prstGeom>
          <a:noFill/>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nSpc>
                <a:spcPct val="95000"/>
              </a:lnSpc>
              <a:spcBef>
                <a:spcPts val="0"/>
              </a:spcBef>
              <a:spcAft>
                <a:spcPts val="1800"/>
              </a:spcAft>
              <a:buClr>
                <a:srgbClr val="75AADB"/>
              </a:buClr>
            </a:pPr>
            <a:r>
              <a:rPr lang="en-US" dirty="0" smtClean="0">
                <a:solidFill>
                  <a:srgbClr val="595555"/>
                </a:solidFill>
              </a:rPr>
              <a:t>PERSIANN – CDR and GPM tend to underestimate raw station daily precipitation observations.</a:t>
            </a:r>
          </a:p>
          <a:p>
            <a:pPr marL="347663" indent="-347663">
              <a:lnSpc>
                <a:spcPct val="95000"/>
              </a:lnSpc>
              <a:spcBef>
                <a:spcPts val="0"/>
              </a:spcBef>
              <a:spcAft>
                <a:spcPts val="1800"/>
              </a:spcAft>
              <a:buClr>
                <a:srgbClr val="75AADB"/>
              </a:buClr>
            </a:pPr>
            <a:r>
              <a:rPr lang="en-US" dirty="0" smtClean="0">
                <a:solidFill>
                  <a:srgbClr val="595555"/>
                </a:solidFill>
              </a:rPr>
              <a:t>PERSIANN </a:t>
            </a:r>
            <a:r>
              <a:rPr lang="en-US" dirty="0">
                <a:solidFill>
                  <a:srgbClr val="595555"/>
                </a:solidFill>
              </a:rPr>
              <a:t>– CDR and </a:t>
            </a:r>
            <a:r>
              <a:rPr lang="en-US" dirty="0" smtClean="0">
                <a:solidFill>
                  <a:srgbClr val="595555"/>
                </a:solidFill>
              </a:rPr>
              <a:t>GPM do follow wet and dry daily trends, and therefore can be used in a near-real time product. </a:t>
            </a:r>
          </a:p>
          <a:p>
            <a:pPr marL="347663" indent="-347663">
              <a:lnSpc>
                <a:spcPct val="95000"/>
              </a:lnSpc>
              <a:spcBef>
                <a:spcPts val="0"/>
              </a:spcBef>
              <a:spcAft>
                <a:spcPts val="1800"/>
              </a:spcAft>
              <a:buClr>
                <a:srgbClr val="75AADB"/>
              </a:buClr>
            </a:pPr>
            <a:r>
              <a:rPr lang="en-US" dirty="0" smtClean="0">
                <a:solidFill>
                  <a:srgbClr val="595555"/>
                </a:solidFill>
              </a:rPr>
              <a:t>Output generated by the tools confirm the crippling effects of the  strong 2015 – 2016 El Niño event.</a:t>
            </a:r>
          </a:p>
          <a:p>
            <a:pPr marL="347663" indent="-347663">
              <a:lnSpc>
                <a:spcPct val="95000"/>
              </a:lnSpc>
              <a:spcBef>
                <a:spcPts val="0"/>
              </a:spcBef>
              <a:spcAft>
                <a:spcPts val="1800"/>
              </a:spcAft>
              <a:buClr>
                <a:srgbClr val="75AADB"/>
              </a:buClr>
            </a:pPr>
            <a:r>
              <a:rPr lang="en-US" dirty="0" smtClean="0">
                <a:solidFill>
                  <a:srgbClr val="595555"/>
                </a:solidFill>
              </a:rPr>
              <a:t>The tools are fully operational for future use by our project partners.</a:t>
            </a:r>
          </a:p>
        </p:txBody>
      </p:sp>
      <p:grpSp>
        <p:nvGrpSpPr>
          <p:cNvPr id="12" name="Group 11"/>
          <p:cNvGrpSpPr/>
          <p:nvPr/>
        </p:nvGrpSpPr>
        <p:grpSpPr>
          <a:xfrm>
            <a:off x="1347350" y="16482568"/>
            <a:ext cx="21463761" cy="4329868"/>
            <a:chOff x="689463" y="16622259"/>
            <a:chExt cx="22590598" cy="5031502"/>
          </a:xfrm>
        </p:grpSpPr>
        <p:grpSp>
          <p:nvGrpSpPr>
            <p:cNvPr id="46" name="Group 45"/>
            <p:cNvGrpSpPr/>
            <p:nvPr/>
          </p:nvGrpSpPr>
          <p:grpSpPr>
            <a:xfrm>
              <a:off x="6626938" y="16622259"/>
              <a:ext cx="4745035" cy="5031502"/>
              <a:chOff x="6587912" y="12761399"/>
              <a:chExt cx="5594763" cy="5859021"/>
            </a:xfrm>
          </p:grpSpPr>
          <p:graphicFrame>
            <p:nvGraphicFramePr>
              <p:cNvPr id="35" name="Diagram 34"/>
              <p:cNvGraphicFramePr/>
              <p:nvPr>
                <p:extLst>
                  <p:ext uri="{D42A27DB-BD31-4B8C-83A1-F6EECF244321}">
                    <p14:modId xmlns:p14="http://schemas.microsoft.com/office/powerpoint/2010/main" val="2972154162"/>
                  </p:ext>
                </p:extLst>
              </p:nvPr>
            </p:nvGraphicFramePr>
            <p:xfrm>
              <a:off x="7152948" y="12761399"/>
              <a:ext cx="5029727" cy="585902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43" name="TextBox 42"/>
              <p:cNvSpPr txBox="1"/>
              <p:nvPr/>
            </p:nvSpPr>
            <p:spPr>
              <a:xfrm>
                <a:off x="6587912" y="13567962"/>
                <a:ext cx="2464076" cy="590089"/>
              </a:xfrm>
              <a:prstGeom prst="rect">
                <a:avLst/>
              </a:prstGeom>
              <a:noFill/>
            </p:spPr>
            <p:txBody>
              <a:bodyPr wrap="square" rtlCol="0">
                <a:spAutoFit/>
              </a:bodyPr>
              <a:lstStyle/>
              <a:p>
                <a:pPr lvl="0"/>
                <a:r>
                  <a:rPr lang="en-US" sz="2700" b="1" u="sng" dirty="0" smtClean="0">
                    <a:solidFill>
                      <a:srgbClr val="C15442"/>
                    </a:solidFill>
                  </a:rPr>
                  <a:t>Processing:</a:t>
                </a:r>
                <a:endParaRPr lang="en-US" sz="2700" b="1" u="sng" dirty="0">
                  <a:solidFill>
                    <a:srgbClr val="C15442"/>
                  </a:solidFill>
                </a:endParaRPr>
              </a:p>
            </p:txBody>
          </p:sp>
        </p:grpSp>
        <p:cxnSp>
          <p:nvCxnSpPr>
            <p:cNvPr id="40" name="Straight Arrow Connector 39"/>
            <p:cNvCxnSpPr/>
            <p:nvPr/>
          </p:nvCxnSpPr>
          <p:spPr>
            <a:xfrm>
              <a:off x="5551727" y="19677454"/>
              <a:ext cx="1300721" cy="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sp>
          <p:nvSpPr>
            <p:cNvPr id="80" name="TextBox 79"/>
            <p:cNvSpPr txBox="1"/>
            <p:nvPr/>
          </p:nvSpPr>
          <p:spPr>
            <a:xfrm>
              <a:off x="12912218" y="17314907"/>
              <a:ext cx="2248319" cy="590123"/>
            </a:xfrm>
            <a:prstGeom prst="rect">
              <a:avLst/>
            </a:prstGeom>
            <a:noFill/>
          </p:spPr>
          <p:txBody>
            <a:bodyPr wrap="square" rtlCol="0">
              <a:spAutoFit/>
            </a:bodyPr>
            <a:lstStyle/>
            <a:p>
              <a:pPr lvl="0"/>
              <a:r>
                <a:rPr lang="en-US" sz="2700" b="1" u="sng" dirty="0" smtClean="0">
                  <a:solidFill>
                    <a:srgbClr val="C15442"/>
                  </a:solidFill>
                </a:rPr>
                <a:t>Compilation:</a:t>
              </a:r>
              <a:endParaRPr lang="en-US" sz="2700" b="1" u="sng" dirty="0">
                <a:solidFill>
                  <a:srgbClr val="C15442"/>
                </a:solidFill>
              </a:endParaRPr>
            </a:p>
          </p:txBody>
        </p:sp>
        <p:sp>
          <p:nvSpPr>
            <p:cNvPr id="81" name="TextBox 80"/>
            <p:cNvSpPr txBox="1"/>
            <p:nvPr/>
          </p:nvSpPr>
          <p:spPr>
            <a:xfrm>
              <a:off x="12917930" y="17822739"/>
              <a:ext cx="4239929" cy="497358"/>
            </a:xfrm>
            <a:prstGeom prst="rect">
              <a:avLst/>
            </a:prstGeom>
            <a:noFill/>
          </p:spPr>
          <p:txBody>
            <a:bodyPr wrap="square" rtlCol="0">
              <a:spAutoFit/>
            </a:bodyPr>
            <a:lstStyle/>
            <a:p>
              <a:pPr>
                <a:lnSpc>
                  <a:spcPct val="90000"/>
                </a:lnSpc>
                <a:buClr>
                  <a:schemeClr val="dk1"/>
                </a:buClr>
                <a:buSzPct val="25000"/>
              </a:pPr>
              <a:r>
                <a:rPr lang="en-US" sz="2400" dirty="0">
                  <a:solidFill>
                    <a:schemeClr val="tx1">
                      <a:lumMod val="75000"/>
                    </a:schemeClr>
                  </a:solidFill>
                </a:rPr>
                <a:t>Extract Raster to Station Points</a:t>
              </a:r>
            </a:p>
          </p:txBody>
        </p:sp>
        <p:sp>
          <p:nvSpPr>
            <p:cNvPr id="47" name="TextBox 46"/>
            <p:cNvSpPr txBox="1"/>
            <p:nvPr/>
          </p:nvSpPr>
          <p:spPr>
            <a:xfrm>
              <a:off x="689463" y="17310996"/>
              <a:ext cx="2813209" cy="507831"/>
            </a:xfrm>
            <a:prstGeom prst="rect">
              <a:avLst/>
            </a:prstGeom>
            <a:noFill/>
          </p:spPr>
          <p:txBody>
            <a:bodyPr wrap="square" rtlCol="0">
              <a:spAutoFit/>
            </a:bodyPr>
            <a:lstStyle/>
            <a:p>
              <a:pPr lvl="0"/>
              <a:r>
                <a:rPr lang="en-US" sz="2700" b="1" u="sng" dirty="0">
                  <a:solidFill>
                    <a:srgbClr val="C15442"/>
                  </a:solidFill>
                </a:rPr>
                <a:t>Data Collection</a:t>
              </a:r>
              <a:r>
                <a:rPr lang="en-US" sz="2700" b="1" u="sng" dirty="0" smtClean="0">
                  <a:solidFill>
                    <a:srgbClr val="C15442"/>
                  </a:solidFill>
                </a:rPr>
                <a:t>:</a:t>
              </a:r>
              <a:endParaRPr lang="en-US" sz="2700" b="1" u="sng" dirty="0">
                <a:solidFill>
                  <a:srgbClr val="C15442"/>
                </a:solidFill>
              </a:endParaRPr>
            </a:p>
          </p:txBody>
        </p:sp>
        <p:cxnSp>
          <p:nvCxnSpPr>
            <p:cNvPr id="79" name="Straight Arrow Connector 78"/>
            <p:cNvCxnSpPr/>
            <p:nvPr/>
          </p:nvCxnSpPr>
          <p:spPr>
            <a:xfrm>
              <a:off x="11064061" y="19637349"/>
              <a:ext cx="1300721" cy="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grpSp>
          <p:nvGrpSpPr>
            <p:cNvPr id="61" name="Group 60"/>
            <p:cNvGrpSpPr/>
            <p:nvPr/>
          </p:nvGrpSpPr>
          <p:grpSpPr>
            <a:xfrm>
              <a:off x="1629158" y="18086568"/>
              <a:ext cx="2792644" cy="2908508"/>
              <a:chOff x="1733550" y="18456593"/>
              <a:chExt cx="3200400" cy="3200400"/>
            </a:xfrm>
          </p:grpSpPr>
          <p:sp>
            <p:nvSpPr>
              <p:cNvPr id="51" name="Oval 50"/>
              <p:cNvSpPr/>
              <p:nvPr/>
            </p:nvSpPr>
            <p:spPr>
              <a:xfrm>
                <a:off x="1733550" y="18456593"/>
                <a:ext cx="3200400" cy="3200400"/>
              </a:xfrm>
              <a:prstGeom prst="ellipse">
                <a:avLst/>
              </a:prstGeom>
              <a:solidFill>
                <a:schemeClr val="accent1">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a:off x="2061652" y="18932625"/>
                <a:ext cx="2464542" cy="2479574"/>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061651" y="18987283"/>
                <a:ext cx="2462888" cy="1815881"/>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sz="2800" dirty="0" smtClean="0">
                    <a:solidFill>
                      <a:srgbClr val="CC0000"/>
                    </a:solidFill>
                    <a:effectLst>
                      <a:outerShdw blurRad="63500" sx="102000" sy="102000" algn="ctr" rotWithShape="0">
                        <a:prstClr val="black">
                          <a:alpha val="40000"/>
                        </a:prstClr>
                      </a:outerShdw>
                    </a:effectLst>
                  </a:rPr>
                  <a:t>GPM</a:t>
                </a:r>
              </a:p>
              <a:p>
                <a:pPr algn="ctr"/>
                <a:r>
                  <a:rPr lang="en-US" sz="2800" dirty="0" smtClean="0">
                    <a:solidFill>
                      <a:srgbClr val="FF9933"/>
                    </a:solidFill>
                    <a:effectLst>
                      <a:outerShdw blurRad="63500" sx="102000" sy="102000" algn="ctr" rotWithShape="0">
                        <a:prstClr val="black">
                          <a:alpha val="40000"/>
                        </a:prstClr>
                      </a:outerShdw>
                    </a:effectLst>
                  </a:rPr>
                  <a:t>TRMM</a:t>
                </a:r>
              </a:p>
              <a:p>
                <a:pPr algn="ctr"/>
                <a:r>
                  <a:rPr lang="en-US" sz="2800" dirty="0" smtClean="0">
                    <a:solidFill>
                      <a:srgbClr val="52B37B"/>
                    </a:solidFill>
                    <a:effectLst>
                      <a:outerShdw blurRad="63500" sx="102000" sy="102000" algn="ctr" rotWithShape="0">
                        <a:prstClr val="black">
                          <a:alpha val="40000"/>
                        </a:prstClr>
                      </a:outerShdw>
                    </a:effectLst>
                  </a:rPr>
                  <a:t>PERSIANN</a:t>
                </a:r>
              </a:p>
              <a:p>
                <a:pPr algn="ctr"/>
                <a:r>
                  <a:rPr lang="en-US" sz="2800" dirty="0" smtClean="0">
                    <a:solidFill>
                      <a:schemeClr val="accent3">
                        <a:lumMod val="75000"/>
                      </a:schemeClr>
                    </a:solidFill>
                    <a:effectLst>
                      <a:outerShdw blurRad="63500" sx="102000" sy="102000" algn="ctr" rotWithShape="0">
                        <a:prstClr val="black">
                          <a:alpha val="40000"/>
                        </a:prstClr>
                      </a:outerShdw>
                    </a:effectLst>
                  </a:rPr>
                  <a:t>GHCN</a:t>
                </a:r>
                <a:endParaRPr lang="en-US" sz="2800" dirty="0">
                  <a:solidFill>
                    <a:schemeClr val="accent3">
                      <a:lumMod val="75000"/>
                    </a:schemeClr>
                  </a:solidFill>
                  <a:effectLst>
                    <a:outerShdw blurRad="63500" sx="102000" sy="102000" algn="ctr" rotWithShape="0">
                      <a:prstClr val="black">
                        <a:alpha val="40000"/>
                      </a:prstClr>
                    </a:outerShdw>
                  </a:effectLst>
                </a:endParaRPr>
              </a:p>
            </p:txBody>
          </p:sp>
        </p:grpSp>
        <p:cxnSp>
          <p:nvCxnSpPr>
            <p:cNvPr id="83" name="Straight Arrow Connector 82"/>
            <p:cNvCxnSpPr/>
            <p:nvPr/>
          </p:nvCxnSpPr>
          <p:spPr>
            <a:xfrm>
              <a:off x="16948605" y="19637349"/>
              <a:ext cx="1245756" cy="8547"/>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grpSp>
          <p:nvGrpSpPr>
            <p:cNvPr id="63" name="Group 62"/>
            <p:cNvGrpSpPr/>
            <p:nvPr/>
          </p:nvGrpSpPr>
          <p:grpSpPr>
            <a:xfrm>
              <a:off x="13507129" y="18404158"/>
              <a:ext cx="2642491" cy="2644428"/>
              <a:chOff x="13836839" y="22293684"/>
              <a:chExt cx="8517005" cy="8857054"/>
            </a:xfrm>
          </p:grpSpPr>
          <p:grpSp>
            <p:nvGrpSpPr>
              <p:cNvPr id="44" name="Group 43"/>
              <p:cNvGrpSpPr/>
              <p:nvPr/>
            </p:nvGrpSpPr>
            <p:grpSpPr>
              <a:xfrm>
                <a:off x="13843005" y="22296148"/>
                <a:ext cx="4246434" cy="4407910"/>
                <a:chOff x="11702315" y="18559835"/>
                <a:chExt cx="5469700" cy="5473600"/>
              </a:xfrm>
            </p:grpSpPr>
            <p:sp>
              <p:nvSpPr>
                <p:cNvPr id="13" name="Rectangle 12"/>
                <p:cNvSpPr/>
                <p:nvPr/>
              </p:nvSpPr>
              <p:spPr>
                <a:xfrm>
                  <a:off x="11702315" y="18559835"/>
                  <a:ext cx="2726908" cy="27197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4445107" y="18559835"/>
                  <a:ext cx="2726908" cy="27197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14445107" y="21313703"/>
                  <a:ext cx="2726908" cy="27197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1703780" y="21313703"/>
                  <a:ext cx="2726908" cy="2719732"/>
                </a:xfrm>
                <a:prstGeom prst="rect">
                  <a:avLst/>
                </a:prstGeom>
                <a:solidFill>
                  <a:srgbClr val="4EB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13836839" y="26729083"/>
                <a:ext cx="4246434" cy="4407910"/>
                <a:chOff x="13860976" y="26729083"/>
                <a:chExt cx="4246434" cy="4407910"/>
              </a:xfrm>
            </p:grpSpPr>
            <p:sp>
              <p:nvSpPr>
                <p:cNvPr id="103" name="Rectangle 102"/>
                <p:cNvSpPr/>
                <p:nvPr/>
              </p:nvSpPr>
              <p:spPr>
                <a:xfrm>
                  <a:off x="13860976" y="26729083"/>
                  <a:ext cx="2117051" cy="2190210"/>
                </a:xfrm>
                <a:prstGeom prst="rect">
                  <a:avLst/>
                </a:prstGeom>
                <a:solidFill>
                  <a:srgbClr val="2C6D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5990359" y="26729083"/>
                  <a:ext cx="2117051" cy="2190210"/>
                </a:xfrm>
                <a:prstGeom prst="rect">
                  <a:avLst/>
                </a:prstGeom>
                <a:solidFill>
                  <a:srgbClr val="4EB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5990359" y="28946783"/>
                  <a:ext cx="2117051" cy="2190210"/>
                </a:xfrm>
                <a:prstGeom prst="rect">
                  <a:avLst/>
                </a:prstGeom>
                <a:solidFill>
                  <a:srgbClr val="398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862113" y="28946783"/>
                  <a:ext cx="2117051" cy="2190210"/>
                </a:xfrm>
                <a:prstGeom prst="rect">
                  <a:avLst/>
                </a:prstGeom>
                <a:solidFill>
                  <a:srgbClr val="1F4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18107410" y="22293684"/>
                <a:ext cx="4246434" cy="4407910"/>
                <a:chOff x="17197472" y="18568368"/>
                <a:chExt cx="5469700" cy="5473600"/>
              </a:xfrm>
            </p:grpSpPr>
            <p:sp>
              <p:nvSpPr>
                <p:cNvPr id="113" name="Rectangle 112"/>
                <p:cNvSpPr/>
                <p:nvPr/>
              </p:nvSpPr>
              <p:spPr>
                <a:xfrm>
                  <a:off x="17197472" y="18568368"/>
                  <a:ext cx="2726908" cy="27197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9940264" y="18568368"/>
                  <a:ext cx="2726908" cy="27197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9940264" y="21322236"/>
                  <a:ext cx="2726908" cy="27197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17198937" y="21322236"/>
                  <a:ext cx="2726908" cy="271973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18107410" y="26742828"/>
                <a:ext cx="4246434" cy="4407910"/>
                <a:chOff x="17189529" y="24059035"/>
                <a:chExt cx="5469700" cy="5473600"/>
              </a:xfrm>
            </p:grpSpPr>
            <p:sp>
              <p:nvSpPr>
                <p:cNvPr id="117" name="Rectangle 116"/>
                <p:cNvSpPr/>
                <p:nvPr/>
              </p:nvSpPr>
              <p:spPr>
                <a:xfrm>
                  <a:off x="17189529" y="24059035"/>
                  <a:ext cx="2726908" cy="271973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19932321" y="24059035"/>
                  <a:ext cx="2726908" cy="271973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9932321" y="26812903"/>
                  <a:ext cx="2726908" cy="271973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17190994" y="26812903"/>
                  <a:ext cx="2726908" cy="27197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18868507" y="17314900"/>
              <a:ext cx="4411554" cy="3722902"/>
              <a:chOff x="18492958" y="17357222"/>
              <a:chExt cx="4961672" cy="4136452"/>
            </a:xfrm>
          </p:grpSpPr>
          <p:sp>
            <p:nvSpPr>
              <p:cNvPr id="84" name="TextBox 83"/>
              <p:cNvSpPr txBox="1"/>
              <p:nvPr/>
            </p:nvSpPr>
            <p:spPr>
              <a:xfrm>
                <a:off x="18744351" y="17357222"/>
                <a:ext cx="2637463" cy="655675"/>
              </a:xfrm>
              <a:prstGeom prst="rect">
                <a:avLst/>
              </a:prstGeom>
              <a:noFill/>
            </p:spPr>
            <p:txBody>
              <a:bodyPr wrap="square" rtlCol="0">
                <a:spAutoFit/>
              </a:bodyPr>
              <a:lstStyle/>
              <a:p>
                <a:pPr lvl="0"/>
                <a:r>
                  <a:rPr lang="en-US" sz="2700" b="1" u="sng" dirty="0" smtClean="0">
                    <a:solidFill>
                      <a:srgbClr val="C15442"/>
                    </a:solidFill>
                  </a:rPr>
                  <a:t>Visualization:</a:t>
                </a:r>
                <a:endParaRPr lang="en-US" sz="2700" b="1" u="sng" dirty="0">
                  <a:solidFill>
                    <a:srgbClr val="C15442"/>
                  </a:solidFill>
                </a:endParaRPr>
              </a:p>
            </p:txBody>
          </p:sp>
          <p:pic>
            <p:nvPicPr>
              <p:cNvPr id="10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492958" y="18012898"/>
                <a:ext cx="3823801" cy="29536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 name="Picture 124"/>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308982" y="18540034"/>
                <a:ext cx="4145648" cy="2953640"/>
              </a:xfrm>
              <a:prstGeom prst="rect">
                <a:avLst/>
              </a:prstGeom>
              <a:noFill/>
              <a:ln>
                <a:solidFill>
                  <a:schemeClr val="tx1">
                    <a:lumMod val="50000"/>
                  </a:schemeClr>
                </a:solidFill>
              </a:ln>
            </p:spPr>
          </p:pic>
        </p:grpSp>
      </p:grpSp>
      <p:grpSp>
        <p:nvGrpSpPr>
          <p:cNvPr id="78" name="Group 77"/>
          <p:cNvGrpSpPr/>
          <p:nvPr/>
        </p:nvGrpSpPr>
        <p:grpSpPr>
          <a:xfrm>
            <a:off x="820053" y="21066723"/>
            <a:ext cx="7265168" cy="5829546"/>
            <a:chOff x="2036148" y="24751995"/>
            <a:chExt cx="6670234" cy="5440502"/>
          </a:xfrm>
        </p:grpSpPr>
        <p:grpSp>
          <p:nvGrpSpPr>
            <p:cNvPr id="73" name="Group 72"/>
            <p:cNvGrpSpPr/>
            <p:nvPr/>
          </p:nvGrpSpPr>
          <p:grpSpPr>
            <a:xfrm>
              <a:off x="2036148" y="25106210"/>
              <a:ext cx="6492534" cy="4506016"/>
              <a:chOff x="1780519" y="24521267"/>
              <a:chExt cx="8511868" cy="5694058"/>
            </a:xfrm>
          </p:grpSpPr>
          <p:pic>
            <p:nvPicPr>
              <p:cNvPr id="71" name="Picture 7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176452" y="24821984"/>
                <a:ext cx="7777360" cy="5016253"/>
              </a:xfrm>
              <a:prstGeom prst="rect">
                <a:avLst/>
              </a:prstGeom>
            </p:spPr>
          </p:pic>
          <p:sp>
            <p:nvSpPr>
              <p:cNvPr id="72" name="TextBox 71"/>
              <p:cNvSpPr txBox="1"/>
              <p:nvPr/>
            </p:nvSpPr>
            <p:spPr>
              <a:xfrm>
                <a:off x="3879388" y="24521267"/>
                <a:ext cx="904362" cy="362969"/>
              </a:xfrm>
              <a:prstGeom prst="rect">
                <a:avLst/>
              </a:prstGeom>
              <a:noFill/>
            </p:spPr>
            <p:txBody>
              <a:bodyPr wrap="square" rtlCol="0">
                <a:spAutoFit/>
              </a:bodyPr>
              <a:lstStyle/>
              <a:p>
                <a:r>
                  <a:rPr lang="en-US" sz="1400" dirty="0" smtClean="0">
                    <a:solidFill>
                      <a:srgbClr val="595555"/>
                    </a:solidFill>
                  </a:rPr>
                  <a:t>140°0’E</a:t>
                </a:r>
                <a:endParaRPr lang="en-US" sz="1400" dirty="0">
                  <a:solidFill>
                    <a:srgbClr val="595555"/>
                  </a:solidFill>
                </a:endParaRPr>
              </a:p>
            </p:txBody>
          </p:sp>
          <p:sp>
            <p:nvSpPr>
              <p:cNvPr id="126" name="TextBox 125"/>
              <p:cNvSpPr txBox="1"/>
              <p:nvPr/>
            </p:nvSpPr>
            <p:spPr>
              <a:xfrm>
                <a:off x="3910643" y="29814959"/>
                <a:ext cx="1132215" cy="362969"/>
              </a:xfrm>
              <a:prstGeom prst="rect">
                <a:avLst/>
              </a:prstGeom>
              <a:noFill/>
            </p:spPr>
            <p:txBody>
              <a:bodyPr wrap="square" rtlCol="0">
                <a:spAutoFit/>
              </a:bodyPr>
              <a:lstStyle/>
              <a:p>
                <a:r>
                  <a:rPr lang="en-US" sz="1400" dirty="0" smtClean="0">
                    <a:solidFill>
                      <a:srgbClr val="595555"/>
                    </a:solidFill>
                  </a:rPr>
                  <a:t>140°0’E</a:t>
                </a:r>
                <a:endParaRPr lang="en-US" sz="1400" dirty="0">
                  <a:solidFill>
                    <a:srgbClr val="595555"/>
                  </a:solidFill>
                </a:endParaRPr>
              </a:p>
            </p:txBody>
          </p:sp>
          <p:sp>
            <p:nvSpPr>
              <p:cNvPr id="127" name="TextBox 126"/>
              <p:cNvSpPr txBox="1"/>
              <p:nvPr/>
            </p:nvSpPr>
            <p:spPr>
              <a:xfrm>
                <a:off x="6779425" y="24521267"/>
                <a:ext cx="904362" cy="362969"/>
              </a:xfrm>
              <a:prstGeom prst="rect">
                <a:avLst/>
              </a:prstGeom>
              <a:noFill/>
            </p:spPr>
            <p:txBody>
              <a:bodyPr wrap="square" rtlCol="0">
                <a:spAutoFit/>
              </a:bodyPr>
              <a:lstStyle/>
              <a:p>
                <a:r>
                  <a:rPr lang="en-US" sz="1400" dirty="0" smtClean="0">
                    <a:solidFill>
                      <a:srgbClr val="595555"/>
                    </a:solidFill>
                  </a:rPr>
                  <a:t>160°0’E</a:t>
                </a:r>
                <a:endParaRPr lang="en-US" sz="1400" dirty="0">
                  <a:solidFill>
                    <a:srgbClr val="595555"/>
                  </a:solidFill>
                </a:endParaRPr>
              </a:p>
            </p:txBody>
          </p:sp>
          <p:sp>
            <p:nvSpPr>
              <p:cNvPr id="128" name="TextBox 127"/>
              <p:cNvSpPr txBox="1"/>
              <p:nvPr/>
            </p:nvSpPr>
            <p:spPr>
              <a:xfrm>
                <a:off x="6747891" y="29852356"/>
                <a:ext cx="1075842" cy="362969"/>
              </a:xfrm>
              <a:prstGeom prst="rect">
                <a:avLst/>
              </a:prstGeom>
              <a:noFill/>
            </p:spPr>
            <p:txBody>
              <a:bodyPr wrap="square" rtlCol="0">
                <a:spAutoFit/>
              </a:bodyPr>
              <a:lstStyle/>
              <a:p>
                <a:r>
                  <a:rPr lang="en-US" sz="1400" dirty="0" smtClean="0">
                    <a:solidFill>
                      <a:srgbClr val="595555"/>
                    </a:solidFill>
                  </a:rPr>
                  <a:t>160°0’E</a:t>
                </a:r>
                <a:endParaRPr lang="en-US" sz="1400" dirty="0">
                  <a:solidFill>
                    <a:srgbClr val="595555"/>
                  </a:solidFill>
                </a:endParaRPr>
              </a:p>
            </p:txBody>
          </p:sp>
          <p:sp>
            <p:nvSpPr>
              <p:cNvPr id="129" name="TextBox 128"/>
              <p:cNvSpPr txBox="1"/>
              <p:nvPr/>
            </p:nvSpPr>
            <p:spPr>
              <a:xfrm rot="16200000">
                <a:off x="1678163" y="28777861"/>
                <a:ext cx="575174" cy="370461"/>
              </a:xfrm>
              <a:prstGeom prst="rect">
                <a:avLst/>
              </a:prstGeom>
              <a:noFill/>
            </p:spPr>
            <p:txBody>
              <a:bodyPr wrap="square" rtlCol="0">
                <a:spAutoFit/>
              </a:bodyPr>
              <a:lstStyle/>
              <a:p>
                <a:r>
                  <a:rPr lang="en-US" sz="1400" dirty="0" smtClean="0">
                    <a:solidFill>
                      <a:srgbClr val="595555"/>
                    </a:solidFill>
                  </a:rPr>
                  <a:t>0°0’ </a:t>
                </a:r>
                <a:endParaRPr lang="en-US" sz="1400" dirty="0">
                  <a:solidFill>
                    <a:srgbClr val="595555"/>
                  </a:solidFill>
                </a:endParaRPr>
              </a:p>
            </p:txBody>
          </p:sp>
          <p:sp>
            <p:nvSpPr>
              <p:cNvPr id="130" name="TextBox 129"/>
              <p:cNvSpPr txBox="1"/>
              <p:nvPr/>
            </p:nvSpPr>
            <p:spPr>
              <a:xfrm rot="16200000">
                <a:off x="9794636" y="28802794"/>
                <a:ext cx="625041" cy="370461"/>
              </a:xfrm>
              <a:prstGeom prst="rect">
                <a:avLst/>
              </a:prstGeom>
              <a:noFill/>
            </p:spPr>
            <p:txBody>
              <a:bodyPr wrap="square" rtlCol="0">
                <a:spAutoFit/>
              </a:bodyPr>
              <a:lstStyle/>
              <a:p>
                <a:r>
                  <a:rPr lang="en-US" sz="1400" dirty="0" smtClean="0">
                    <a:solidFill>
                      <a:srgbClr val="595555"/>
                    </a:solidFill>
                  </a:rPr>
                  <a:t>0°0’ </a:t>
                </a:r>
                <a:endParaRPr lang="en-US" sz="1400" dirty="0">
                  <a:solidFill>
                    <a:srgbClr val="595555"/>
                  </a:solidFill>
                </a:endParaRPr>
              </a:p>
            </p:txBody>
          </p:sp>
          <p:sp>
            <p:nvSpPr>
              <p:cNvPr id="131" name="TextBox 130"/>
              <p:cNvSpPr txBox="1"/>
              <p:nvPr/>
            </p:nvSpPr>
            <p:spPr>
              <a:xfrm rot="16200000">
                <a:off x="1449557" y="25858778"/>
                <a:ext cx="1032386" cy="370461"/>
              </a:xfrm>
              <a:prstGeom prst="rect">
                <a:avLst/>
              </a:prstGeom>
              <a:noFill/>
            </p:spPr>
            <p:txBody>
              <a:bodyPr wrap="square" rtlCol="0">
                <a:spAutoFit/>
              </a:bodyPr>
              <a:lstStyle/>
              <a:p>
                <a:r>
                  <a:rPr lang="en-US" sz="1400" dirty="0" smtClean="0">
                    <a:solidFill>
                      <a:srgbClr val="595555"/>
                    </a:solidFill>
                  </a:rPr>
                  <a:t>20°0’N</a:t>
                </a:r>
                <a:r>
                  <a:rPr lang="en-US" sz="1400" dirty="0" smtClean="0"/>
                  <a:t> </a:t>
                </a:r>
                <a:endParaRPr lang="en-US" sz="1400" dirty="0"/>
              </a:p>
            </p:txBody>
          </p:sp>
          <p:sp>
            <p:nvSpPr>
              <p:cNvPr id="132" name="TextBox 131"/>
              <p:cNvSpPr txBox="1"/>
              <p:nvPr/>
            </p:nvSpPr>
            <p:spPr>
              <a:xfrm rot="16200000">
                <a:off x="9577873" y="25862580"/>
                <a:ext cx="1039987" cy="370461"/>
              </a:xfrm>
              <a:prstGeom prst="rect">
                <a:avLst/>
              </a:prstGeom>
              <a:noFill/>
            </p:spPr>
            <p:txBody>
              <a:bodyPr wrap="square" rtlCol="0">
                <a:spAutoFit/>
              </a:bodyPr>
              <a:lstStyle/>
              <a:p>
                <a:r>
                  <a:rPr lang="en-US" sz="1400" dirty="0" smtClean="0">
                    <a:solidFill>
                      <a:srgbClr val="595555"/>
                    </a:solidFill>
                  </a:rPr>
                  <a:t>20°0’N </a:t>
                </a:r>
                <a:endParaRPr lang="en-US" sz="1400" dirty="0">
                  <a:solidFill>
                    <a:srgbClr val="595555"/>
                  </a:solidFill>
                </a:endParaRPr>
              </a:p>
            </p:txBody>
          </p:sp>
        </p:grpSp>
        <p:sp>
          <p:nvSpPr>
            <p:cNvPr id="74" name="TextBox 73"/>
            <p:cNvSpPr txBox="1"/>
            <p:nvPr/>
          </p:nvSpPr>
          <p:spPr>
            <a:xfrm>
              <a:off x="2685240" y="24751995"/>
              <a:ext cx="6021142" cy="402131"/>
            </a:xfrm>
            <a:prstGeom prst="rect">
              <a:avLst/>
            </a:prstGeom>
            <a:noFill/>
          </p:spPr>
          <p:txBody>
            <a:bodyPr wrap="square" rtlCol="0">
              <a:spAutoFit/>
            </a:bodyPr>
            <a:lstStyle/>
            <a:p>
              <a:r>
                <a:rPr lang="en-US" sz="2200" b="1" dirty="0" smtClean="0">
                  <a:solidFill>
                    <a:srgbClr val="595555"/>
                  </a:solidFill>
                  <a:cs typeface="Arial" panose="020B0604020202020204" pitchFamily="34" charset="0"/>
                </a:rPr>
                <a:t>GPM Precipitation Anomalies for 2016 MAM</a:t>
              </a:r>
              <a:endParaRPr lang="en-US" sz="2200" b="1" dirty="0">
                <a:solidFill>
                  <a:srgbClr val="595555"/>
                </a:solidFill>
                <a:cs typeface="Arial" panose="020B0604020202020204" pitchFamily="34" charset="0"/>
              </a:endParaRPr>
            </a:p>
          </p:txBody>
        </p:sp>
        <p:pic>
          <p:nvPicPr>
            <p:cNvPr id="76" name="Picture 7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29439" y="29632764"/>
              <a:ext cx="5467396" cy="559733"/>
            </a:xfrm>
            <a:prstGeom prst="rect">
              <a:avLst/>
            </a:prstGeom>
          </p:spPr>
        </p:pic>
      </p:grpSp>
      <p:sp>
        <p:nvSpPr>
          <p:cNvPr id="21" name="TextBox 20"/>
          <p:cNvSpPr txBox="1"/>
          <p:nvPr/>
        </p:nvSpPr>
        <p:spPr>
          <a:xfrm>
            <a:off x="20094821" y="24441540"/>
            <a:ext cx="3962112" cy="3046988"/>
          </a:xfrm>
          <a:prstGeom prst="rect">
            <a:avLst/>
          </a:prstGeom>
          <a:noFill/>
        </p:spPr>
        <p:txBody>
          <a:bodyPr wrap="square" rtlCol="0">
            <a:spAutoFit/>
          </a:bodyPr>
          <a:lstStyle/>
          <a:p>
            <a:r>
              <a:rPr lang="en-US" sz="1600" b="1" dirty="0" smtClean="0">
                <a:solidFill>
                  <a:srgbClr val="595555"/>
                </a:solidFill>
              </a:rPr>
              <a:t>Figure 3</a:t>
            </a:r>
            <a:r>
              <a:rPr lang="en-US" sz="1600" dirty="0" smtClean="0">
                <a:solidFill>
                  <a:srgbClr val="595555"/>
                </a:solidFill>
              </a:rPr>
              <a:t> (top): </a:t>
            </a:r>
            <a:r>
              <a:rPr lang="en-US" sz="1600" dirty="0">
                <a:solidFill>
                  <a:srgbClr val="595555"/>
                </a:solidFill>
              </a:rPr>
              <a:t>Time-series comparison of precipitation estimates derived from GHCN station observations, the PERSIANN-CDR, and GPM-IMERGDE </a:t>
            </a:r>
            <a:r>
              <a:rPr lang="en-US" sz="1600" dirty="0" smtClean="0">
                <a:solidFill>
                  <a:srgbClr val="595555"/>
                </a:solidFill>
              </a:rPr>
              <a:t>for the Yap Island station. </a:t>
            </a:r>
          </a:p>
          <a:p>
            <a:endParaRPr lang="en-US" sz="1600" dirty="0">
              <a:solidFill>
                <a:srgbClr val="595555"/>
              </a:solidFill>
            </a:endParaRPr>
          </a:p>
          <a:p>
            <a:r>
              <a:rPr lang="en-US" sz="1600" b="1" dirty="0" smtClean="0">
                <a:solidFill>
                  <a:srgbClr val="595555"/>
                </a:solidFill>
              </a:rPr>
              <a:t>Figure 4 </a:t>
            </a:r>
            <a:r>
              <a:rPr lang="en-US" sz="1600" dirty="0" smtClean="0">
                <a:solidFill>
                  <a:srgbClr val="595555"/>
                </a:solidFill>
              </a:rPr>
              <a:t>(left</a:t>
            </a:r>
            <a:r>
              <a:rPr lang="en-US" sz="1600" dirty="0">
                <a:solidFill>
                  <a:srgbClr val="595555"/>
                </a:solidFill>
              </a:rPr>
              <a:t>): Virtual station plot for Yap Island. The green shaded area represents the daily normal precipitation derived from the 30-year PERSIANN-CDR. The blue shaded area represents real-time precipitation estimates from the </a:t>
            </a:r>
            <a:r>
              <a:rPr lang="en-US" sz="1600" dirty="0" smtClean="0">
                <a:solidFill>
                  <a:srgbClr val="595555"/>
                </a:solidFill>
              </a:rPr>
              <a:t>GPM-IMERGDE </a:t>
            </a:r>
            <a:r>
              <a:rPr lang="en-US" sz="1600" dirty="0">
                <a:solidFill>
                  <a:srgbClr val="595555"/>
                </a:solidFill>
              </a:rPr>
              <a:t>satellite product.  </a:t>
            </a:r>
            <a:endParaRPr lang="en-US" sz="2400" dirty="0">
              <a:solidFill>
                <a:srgbClr val="595555"/>
              </a:solidFill>
            </a:endParaRPr>
          </a:p>
        </p:txBody>
      </p:sp>
      <p:graphicFrame>
        <p:nvGraphicFramePr>
          <p:cNvPr id="138" name="Chart 137"/>
          <p:cNvGraphicFramePr>
            <a:graphicFrameLocks/>
          </p:cNvGraphicFramePr>
          <p:nvPr>
            <p:extLst>
              <p:ext uri="{D42A27DB-BD31-4B8C-83A1-F6EECF244321}">
                <p14:modId xmlns:p14="http://schemas.microsoft.com/office/powerpoint/2010/main" val="3206564629"/>
              </p:ext>
            </p:extLst>
          </p:nvPr>
        </p:nvGraphicFramePr>
        <p:xfrm>
          <a:off x="13649962" y="21055436"/>
          <a:ext cx="10490531" cy="3053315"/>
        </p:xfrm>
        <a:graphic>
          <a:graphicData uri="http://schemas.openxmlformats.org/drawingml/2006/chart">
            <c:chart xmlns:c="http://schemas.openxmlformats.org/drawingml/2006/chart" xmlns:r="http://schemas.openxmlformats.org/officeDocument/2006/relationships" r:id="rId20"/>
          </a:graphicData>
        </a:graphic>
      </p:graphicFrame>
      <p:grpSp>
        <p:nvGrpSpPr>
          <p:cNvPr id="139" name="Group 138"/>
          <p:cNvGrpSpPr/>
          <p:nvPr/>
        </p:nvGrpSpPr>
        <p:grpSpPr>
          <a:xfrm>
            <a:off x="914401" y="13915447"/>
            <a:ext cx="5874235" cy="2472220"/>
            <a:chOff x="19299950" y="11341391"/>
            <a:chExt cx="6595256" cy="2939192"/>
          </a:xfrm>
        </p:grpSpPr>
        <p:sp>
          <p:nvSpPr>
            <p:cNvPr id="140" name="Shape 32"/>
            <p:cNvSpPr txBox="1"/>
            <p:nvPr/>
          </p:nvSpPr>
          <p:spPr>
            <a:xfrm>
              <a:off x="19299950" y="11341391"/>
              <a:ext cx="4911830" cy="229548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500" b="1" dirty="0" smtClean="0">
                  <a:solidFill>
                    <a:schemeClr val="dk1"/>
                  </a:solidFill>
                  <a:latin typeface="Garamond" panose="02020404030301010803" pitchFamily="18" charset="0"/>
                  <a:ea typeface="Questrial"/>
                  <a:cs typeface="Questrial"/>
                  <a:sym typeface="Questrial"/>
                </a:rPr>
                <a:t>NASA GPM</a:t>
              </a:r>
              <a:r>
                <a:rPr lang="en-US" sz="2500" dirty="0" smtClean="0">
                  <a:solidFill>
                    <a:schemeClr val="dk1"/>
                  </a:solidFill>
                  <a:latin typeface="Garamond" panose="02020404030301010803" pitchFamily="18" charset="0"/>
                  <a:ea typeface="Questrial"/>
                  <a:cs typeface="Questrial"/>
                  <a:sym typeface="Questrial"/>
                </a:rPr>
                <a:t> </a:t>
              </a:r>
            </a:p>
            <a:p>
              <a:pPr marL="0" marR="0" lvl="0" indent="0" algn="l" rtl="0">
                <a:lnSpc>
                  <a:spcPct val="90000"/>
                </a:lnSpc>
                <a:spcBef>
                  <a:spcPts val="0"/>
                </a:spcBef>
                <a:buClr>
                  <a:schemeClr val="dk1"/>
                </a:buClr>
                <a:buSzPct val="25000"/>
                <a:buFont typeface="Arial"/>
                <a:buNone/>
              </a:pPr>
              <a:r>
                <a:rPr lang="en-US" sz="2400" dirty="0">
                  <a:solidFill>
                    <a:schemeClr val="tx1">
                      <a:lumMod val="75000"/>
                    </a:schemeClr>
                  </a:solidFill>
                  <a:sym typeface="Questrial"/>
                </a:rPr>
                <a:t>microwave sensor </a:t>
              </a:r>
            </a:p>
            <a:p>
              <a:pPr marL="0" marR="0" lvl="0" indent="0" algn="l" rtl="0">
                <a:lnSpc>
                  <a:spcPct val="90000"/>
                </a:lnSpc>
                <a:spcBef>
                  <a:spcPts val="0"/>
                </a:spcBef>
                <a:buClr>
                  <a:schemeClr val="dk1"/>
                </a:buClr>
                <a:buSzPct val="25000"/>
                <a:buFont typeface="Arial"/>
                <a:buNone/>
              </a:pPr>
              <a:r>
                <a:rPr lang="en-US" sz="2400" dirty="0">
                  <a:solidFill>
                    <a:schemeClr val="tx1">
                      <a:lumMod val="75000"/>
                    </a:schemeClr>
                  </a:solidFill>
                  <a:sym typeface="Questrial"/>
                </a:rPr>
                <a:t>Spatial resolution: </a:t>
              </a:r>
            </a:p>
            <a:p>
              <a:pPr marL="0" marR="0" lvl="0" indent="0" algn="l" rtl="0">
                <a:lnSpc>
                  <a:spcPct val="90000"/>
                </a:lnSpc>
                <a:spcBef>
                  <a:spcPts val="0"/>
                </a:spcBef>
                <a:buClr>
                  <a:schemeClr val="dk1"/>
                </a:buClr>
                <a:buSzPct val="25000"/>
                <a:buFont typeface="Arial"/>
                <a:buNone/>
              </a:pPr>
              <a:r>
                <a:rPr lang="en-US" sz="2400" dirty="0">
                  <a:solidFill>
                    <a:schemeClr val="tx1">
                      <a:lumMod val="75000"/>
                    </a:schemeClr>
                  </a:solidFill>
                  <a:sym typeface="Questrial"/>
                </a:rPr>
                <a:t>0.1° (~11 km)</a:t>
              </a:r>
            </a:p>
            <a:p>
              <a:pPr marL="0" marR="0" lvl="0" indent="0" algn="l" rtl="0">
                <a:lnSpc>
                  <a:spcPct val="90000"/>
                </a:lnSpc>
                <a:spcBef>
                  <a:spcPts val="0"/>
                </a:spcBef>
                <a:buClr>
                  <a:schemeClr val="dk1"/>
                </a:buClr>
                <a:buFont typeface="Arial"/>
                <a:buNone/>
              </a:pPr>
              <a:r>
                <a:rPr lang="en-US" sz="2400" dirty="0">
                  <a:solidFill>
                    <a:schemeClr val="tx1">
                      <a:lumMod val="75000"/>
                    </a:schemeClr>
                  </a:solidFill>
                  <a:sym typeface="Questrial"/>
                </a:rPr>
                <a:t>Temporal resolution:</a:t>
              </a:r>
            </a:p>
            <a:p>
              <a:pPr marL="0" marR="0" lvl="0" indent="0" algn="l" rtl="0">
                <a:lnSpc>
                  <a:spcPct val="90000"/>
                </a:lnSpc>
                <a:spcBef>
                  <a:spcPts val="0"/>
                </a:spcBef>
                <a:buClr>
                  <a:schemeClr val="dk1"/>
                </a:buClr>
                <a:buFont typeface="Arial"/>
                <a:buNone/>
              </a:pPr>
              <a:r>
                <a:rPr lang="en-US" sz="2400" dirty="0">
                  <a:solidFill>
                    <a:schemeClr val="tx1">
                      <a:lumMod val="75000"/>
                    </a:schemeClr>
                  </a:solidFill>
                  <a:sym typeface="Questrial"/>
                </a:rPr>
                <a:t>30 minute</a:t>
              </a:r>
            </a:p>
            <a:p>
              <a:pPr marL="0" marR="0" lvl="0" indent="0" algn="l" rtl="0">
                <a:lnSpc>
                  <a:spcPct val="90000"/>
                </a:lnSpc>
                <a:spcBef>
                  <a:spcPts val="0"/>
                </a:spcBef>
                <a:buClr>
                  <a:schemeClr val="dk1"/>
                </a:buClr>
                <a:buFont typeface="Arial"/>
                <a:buNone/>
              </a:pPr>
              <a:endParaRPr sz="2400" dirty="0">
                <a:solidFill>
                  <a:schemeClr val="dk1"/>
                </a:solidFill>
                <a:latin typeface="Garamond" panose="02020404030301010803" pitchFamily="18" charset="0"/>
                <a:ea typeface="Questrial"/>
                <a:cs typeface="Questrial"/>
                <a:sym typeface="Questrial"/>
              </a:endParaRPr>
            </a:p>
          </p:txBody>
        </p:sp>
        <p:pic>
          <p:nvPicPr>
            <p:cNvPr id="141" name="Shape 53"/>
            <p:cNvPicPr preferRelativeResize="0"/>
            <p:nvPr/>
          </p:nvPicPr>
          <p:blipFill>
            <a:blip r:embed="rId21">
              <a:alphaModFix/>
            </a:blip>
            <a:stretch>
              <a:fillRect/>
            </a:stretch>
          </p:blipFill>
          <p:spPr>
            <a:xfrm>
              <a:off x="21728113" y="11903373"/>
              <a:ext cx="4167093" cy="2377210"/>
            </a:xfrm>
            <a:prstGeom prst="rect">
              <a:avLst/>
            </a:prstGeom>
            <a:noFill/>
            <a:ln>
              <a:noFill/>
            </a:ln>
          </p:spPr>
        </p:pic>
      </p:grpSp>
      <p:sp>
        <p:nvSpPr>
          <p:cNvPr id="122" name="Shape 32"/>
          <p:cNvSpPr txBox="1"/>
          <p:nvPr/>
        </p:nvSpPr>
        <p:spPr>
          <a:xfrm>
            <a:off x="7269495" y="13951207"/>
            <a:ext cx="4289086" cy="1947056"/>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2500" b="1" dirty="0" smtClean="0">
                <a:solidFill>
                  <a:schemeClr val="dk1"/>
                </a:solidFill>
                <a:latin typeface="Garamond" panose="02020404030301010803" pitchFamily="18" charset="0"/>
                <a:ea typeface="Questrial"/>
                <a:cs typeface="Questrial"/>
                <a:sym typeface="Questrial"/>
              </a:rPr>
              <a:t>NOAA PERSIANN-CDR </a:t>
            </a:r>
            <a:r>
              <a:rPr lang="en-US" sz="2400" dirty="0">
                <a:solidFill>
                  <a:schemeClr val="tx1">
                    <a:lumMod val="75000"/>
                  </a:schemeClr>
                </a:solidFill>
                <a:sym typeface="Questrial"/>
              </a:rPr>
              <a:t>primarily infrared product </a:t>
            </a:r>
          </a:p>
          <a:p>
            <a:pPr>
              <a:lnSpc>
                <a:spcPct val="90000"/>
              </a:lnSpc>
              <a:buClr>
                <a:schemeClr val="dk1"/>
              </a:buClr>
              <a:buSzPct val="25000"/>
            </a:pPr>
            <a:r>
              <a:rPr lang="en-US" sz="2400" dirty="0">
                <a:solidFill>
                  <a:schemeClr val="tx1">
                    <a:lumMod val="75000"/>
                  </a:schemeClr>
                </a:solidFill>
                <a:sym typeface="Questrial"/>
              </a:rPr>
              <a:t>Spatial resolution: </a:t>
            </a:r>
          </a:p>
          <a:p>
            <a:pPr>
              <a:lnSpc>
                <a:spcPct val="90000"/>
              </a:lnSpc>
              <a:buClr>
                <a:schemeClr val="dk1"/>
              </a:buClr>
              <a:buSzPct val="25000"/>
            </a:pPr>
            <a:r>
              <a:rPr lang="en-US" sz="2400" dirty="0">
                <a:solidFill>
                  <a:schemeClr val="tx1">
                    <a:lumMod val="75000"/>
                  </a:schemeClr>
                </a:solidFill>
                <a:sym typeface="Questrial"/>
              </a:rPr>
              <a:t>      0.25° (~27km)</a:t>
            </a:r>
          </a:p>
          <a:p>
            <a:pPr>
              <a:lnSpc>
                <a:spcPct val="90000"/>
              </a:lnSpc>
              <a:buClr>
                <a:schemeClr val="dk1"/>
              </a:buClr>
              <a:buSzPct val="25000"/>
            </a:pPr>
            <a:r>
              <a:rPr lang="en-US" sz="2400" dirty="0">
                <a:solidFill>
                  <a:schemeClr val="tx1">
                    <a:lumMod val="75000"/>
                  </a:schemeClr>
                </a:solidFill>
                <a:sym typeface="Questrial"/>
              </a:rPr>
              <a:t>Temporal resolution:</a:t>
            </a:r>
          </a:p>
          <a:p>
            <a:pPr>
              <a:lnSpc>
                <a:spcPct val="90000"/>
              </a:lnSpc>
              <a:buClr>
                <a:schemeClr val="dk1"/>
              </a:buClr>
            </a:pPr>
            <a:r>
              <a:rPr lang="en-US" sz="2400" dirty="0">
                <a:solidFill>
                  <a:schemeClr val="tx1">
                    <a:lumMod val="75000"/>
                  </a:schemeClr>
                </a:solidFill>
                <a:sym typeface="Questrial"/>
              </a:rPr>
              <a:t> Daily</a:t>
            </a:r>
          </a:p>
          <a:p>
            <a:pPr marL="0" marR="0" lvl="0" indent="0" algn="l" rtl="0">
              <a:lnSpc>
                <a:spcPct val="90000"/>
              </a:lnSpc>
              <a:spcBef>
                <a:spcPts val="0"/>
              </a:spcBef>
              <a:buClr>
                <a:schemeClr val="dk1"/>
              </a:buClr>
              <a:buSzPct val="25000"/>
              <a:buFont typeface="Arial"/>
              <a:buNone/>
            </a:pPr>
            <a:endParaRPr lang="en-US" sz="2400" b="1" dirty="0" smtClean="0">
              <a:solidFill>
                <a:schemeClr val="dk1"/>
              </a:solidFill>
              <a:latin typeface="Garamond" panose="02020404030301010803" pitchFamily="18" charset="0"/>
              <a:ea typeface="Questrial"/>
              <a:cs typeface="Questrial"/>
              <a:sym typeface="Questrial"/>
            </a:endParaRPr>
          </a:p>
        </p:txBody>
      </p:sp>
      <p:sp>
        <p:nvSpPr>
          <p:cNvPr id="136" name="TextBox 135"/>
          <p:cNvSpPr txBox="1"/>
          <p:nvPr/>
        </p:nvSpPr>
        <p:spPr>
          <a:xfrm>
            <a:off x="8009636" y="26163496"/>
            <a:ext cx="5752569" cy="1323439"/>
          </a:xfrm>
          <a:prstGeom prst="rect">
            <a:avLst/>
          </a:prstGeom>
          <a:noFill/>
        </p:spPr>
        <p:txBody>
          <a:bodyPr wrap="square" rtlCol="0">
            <a:spAutoFit/>
          </a:bodyPr>
          <a:lstStyle/>
          <a:p>
            <a:r>
              <a:rPr lang="en-US" sz="1600" b="1" dirty="0" smtClean="0">
                <a:solidFill>
                  <a:srgbClr val="595555"/>
                </a:solidFill>
              </a:rPr>
              <a:t>Figure 2 </a:t>
            </a:r>
            <a:r>
              <a:rPr lang="en-US" sz="1600" dirty="0" smtClean="0">
                <a:solidFill>
                  <a:srgbClr val="595555"/>
                </a:solidFill>
              </a:rPr>
              <a:t>(right): Satellite-derived </a:t>
            </a:r>
            <a:r>
              <a:rPr lang="en-US" sz="1600" dirty="0">
                <a:solidFill>
                  <a:srgbClr val="595555"/>
                </a:solidFill>
              </a:rPr>
              <a:t>accumulated precipitation for the Yap Island station through June 30, 2016. The 2016 Accumulation line was obtained using daily precipitation estimates from the GPM-IMERGDE satellite product. The remaining lines were derived using precipitation estimates from the PERSIANN-CDR </a:t>
            </a:r>
          </a:p>
        </p:txBody>
      </p:sp>
      <p:sp>
        <p:nvSpPr>
          <p:cNvPr id="123" name="TextBox 122"/>
          <p:cNvSpPr txBox="1"/>
          <p:nvPr/>
        </p:nvSpPr>
        <p:spPr>
          <a:xfrm>
            <a:off x="8009636" y="24788320"/>
            <a:ext cx="5739841" cy="1323439"/>
          </a:xfrm>
          <a:prstGeom prst="rect">
            <a:avLst/>
          </a:prstGeom>
          <a:noFill/>
        </p:spPr>
        <p:txBody>
          <a:bodyPr wrap="square" rtlCol="0">
            <a:spAutoFit/>
          </a:bodyPr>
          <a:lstStyle/>
          <a:p>
            <a:r>
              <a:rPr lang="en-US" sz="1600" b="1" dirty="0" smtClean="0">
                <a:solidFill>
                  <a:srgbClr val="595555"/>
                </a:solidFill>
              </a:rPr>
              <a:t>Figure 1</a:t>
            </a:r>
            <a:r>
              <a:rPr lang="en-US" sz="1600" dirty="0" smtClean="0">
                <a:solidFill>
                  <a:srgbClr val="595555"/>
                </a:solidFill>
              </a:rPr>
              <a:t> (left): </a:t>
            </a:r>
            <a:r>
              <a:rPr lang="en-US" sz="1600" dirty="0">
                <a:solidFill>
                  <a:srgbClr val="595555"/>
                </a:solidFill>
              </a:rPr>
              <a:t>Precipitation anomalies at 0.25° resolution for the 2016 March-May season. Precipitation estimates from the GPM-IMERGDE were used to generate the seasonal real-time estimates and are compared against precipitation estimates from the NOAA PERSIANN-CDR 30-year seasonal normal climate </a:t>
            </a:r>
            <a:r>
              <a:rPr lang="en-US" sz="1600" dirty="0" smtClean="0">
                <a:solidFill>
                  <a:srgbClr val="595555"/>
                </a:solidFill>
              </a:rPr>
              <a:t>atlas.</a:t>
            </a:r>
            <a:endParaRPr lang="en-US" sz="1600" dirty="0">
              <a:solidFill>
                <a:srgbClr val="595555"/>
              </a:solidFill>
            </a:endParaRPr>
          </a:p>
        </p:txBody>
      </p:sp>
      <p:sp>
        <p:nvSpPr>
          <p:cNvPr id="32" name="TextBox 31"/>
          <p:cNvSpPr txBox="1"/>
          <p:nvPr/>
        </p:nvSpPr>
        <p:spPr>
          <a:xfrm rot="16200000">
            <a:off x="6531808" y="22640810"/>
            <a:ext cx="3138086" cy="307777"/>
          </a:xfrm>
          <a:prstGeom prst="rect">
            <a:avLst/>
          </a:prstGeom>
          <a:noFill/>
        </p:spPr>
        <p:txBody>
          <a:bodyPr wrap="square" rtlCol="0">
            <a:spAutoFit/>
          </a:bodyPr>
          <a:lstStyle/>
          <a:p>
            <a:r>
              <a:rPr lang="en-US" sz="1400" b="1" dirty="0">
                <a:solidFill>
                  <a:srgbClr val="595555"/>
                </a:solidFill>
                <a:cs typeface="Arial" panose="020B0604020202020204" pitchFamily="34" charset="0"/>
              </a:rPr>
              <a:t>Daily Accumulated Precipitation (mm)</a:t>
            </a:r>
          </a:p>
        </p:txBody>
      </p:sp>
      <p:sp>
        <p:nvSpPr>
          <p:cNvPr id="4" name="TextBox 3"/>
          <p:cNvSpPr txBox="1"/>
          <p:nvPr/>
        </p:nvSpPr>
        <p:spPr>
          <a:xfrm>
            <a:off x="17523032" y="30210180"/>
            <a:ext cx="6079579" cy="2018574"/>
          </a:xfrm>
          <a:prstGeom prst="rect">
            <a:avLst/>
          </a:prstGeom>
          <a:noFill/>
        </p:spPr>
        <p:txBody>
          <a:bodyPr wrap="square" numCol="2" rtlCol="0">
            <a:noAutofit/>
          </a:bodyPr>
          <a:lstStyle/>
          <a:p>
            <a:pPr marL="342900" indent="-342900">
              <a:buClr>
                <a:srgbClr val="75AADB"/>
              </a:buClr>
              <a:buFont typeface="Webdings" panose="05030102010509060703" pitchFamily="18" charset="2"/>
              <a:buChar char="4"/>
            </a:pPr>
            <a:r>
              <a:rPr lang="en-US" sz="2400" dirty="0" smtClean="0"/>
              <a:t>Emma </a:t>
            </a:r>
            <a:r>
              <a:rPr lang="en-US" sz="2400" dirty="0" err="1" smtClean="0"/>
              <a:t>Baghel</a:t>
            </a:r>
            <a:endParaRPr lang="en-US" sz="2400" dirty="0" smtClean="0"/>
          </a:p>
          <a:p>
            <a:pPr marL="342900" indent="-342900">
              <a:buClr>
                <a:srgbClr val="75AADB"/>
              </a:buClr>
              <a:buFont typeface="Webdings" panose="05030102010509060703" pitchFamily="18" charset="2"/>
              <a:buChar char="4"/>
            </a:pPr>
            <a:r>
              <a:rPr lang="en-US" sz="2400" dirty="0" smtClean="0"/>
              <a:t>James </a:t>
            </a:r>
            <a:r>
              <a:rPr lang="en-US" sz="2400" dirty="0" err="1" smtClean="0"/>
              <a:t>Potemra</a:t>
            </a:r>
            <a:endParaRPr lang="en-US" sz="2400" dirty="0" smtClean="0"/>
          </a:p>
          <a:p>
            <a:pPr marL="342900" indent="-342900">
              <a:buClr>
                <a:srgbClr val="75AADB"/>
              </a:buClr>
              <a:buFont typeface="Webdings" panose="05030102010509060703" pitchFamily="18" charset="2"/>
              <a:buChar char="4"/>
            </a:pPr>
            <a:r>
              <a:rPr lang="en-US" sz="2400" dirty="0" smtClean="0"/>
              <a:t>Ryan </a:t>
            </a:r>
            <a:r>
              <a:rPr lang="en-US" sz="2400" dirty="0" err="1" smtClean="0"/>
              <a:t>Berkheimer</a:t>
            </a:r>
            <a:endParaRPr lang="en-US" sz="2400" dirty="0" smtClean="0"/>
          </a:p>
          <a:p>
            <a:pPr marL="342900" indent="-342900">
              <a:buClr>
                <a:srgbClr val="75AADB"/>
              </a:buClr>
              <a:buFont typeface="Webdings" panose="05030102010509060703" pitchFamily="18" charset="2"/>
              <a:buChar char="4"/>
            </a:pPr>
            <a:r>
              <a:rPr lang="en-US" sz="2400" dirty="0" smtClean="0"/>
              <a:t>Tom Burnet</a:t>
            </a:r>
          </a:p>
          <a:p>
            <a:pPr marL="342900" indent="-342900">
              <a:buClr>
                <a:srgbClr val="75AADB"/>
              </a:buClr>
              <a:buFont typeface="Webdings" panose="05030102010509060703" pitchFamily="18" charset="2"/>
              <a:buChar char="4"/>
            </a:pPr>
            <a:r>
              <a:rPr lang="en-US" sz="2400" dirty="0" smtClean="0"/>
              <a:t>John </a:t>
            </a:r>
            <a:r>
              <a:rPr lang="en-US" sz="2400" dirty="0" err="1" smtClean="0"/>
              <a:t>Marra</a:t>
            </a:r>
            <a:endParaRPr lang="en-US" sz="2400" dirty="0" smtClean="0"/>
          </a:p>
          <a:p>
            <a:pPr marL="342900" indent="-342900">
              <a:buClr>
                <a:srgbClr val="75AADB"/>
              </a:buClr>
              <a:buFont typeface="Webdings" panose="05030102010509060703" pitchFamily="18" charset="2"/>
              <a:buChar char="4"/>
            </a:pPr>
            <a:r>
              <a:rPr lang="en-US" sz="2400" dirty="0" smtClean="0"/>
              <a:t>Nicolas </a:t>
            </a:r>
            <a:r>
              <a:rPr lang="en-US" sz="2400" dirty="0" err="1" smtClean="0"/>
              <a:t>Fauchereau</a:t>
            </a:r>
            <a:endParaRPr lang="en-US" sz="2400" dirty="0" smtClean="0"/>
          </a:p>
          <a:p>
            <a:pPr marL="342900" indent="-342900">
              <a:buClr>
                <a:srgbClr val="75AADB"/>
              </a:buClr>
              <a:buFont typeface="Webdings" panose="05030102010509060703" pitchFamily="18" charset="2"/>
              <a:buChar char="4"/>
            </a:pPr>
            <a:r>
              <a:rPr lang="en-US" sz="2400" dirty="0" smtClean="0"/>
              <a:t>James Adams</a:t>
            </a:r>
          </a:p>
          <a:p>
            <a:pPr marL="342900" indent="-342900">
              <a:buClr>
                <a:srgbClr val="75AADB"/>
              </a:buClr>
              <a:buFont typeface="Webdings" panose="05030102010509060703" pitchFamily="18" charset="2"/>
              <a:buChar char="4"/>
            </a:pPr>
            <a:r>
              <a:rPr lang="en-US" sz="2400" dirty="0" smtClean="0"/>
              <a:t>NCEI Employees</a:t>
            </a:r>
          </a:p>
          <a:p>
            <a:pPr marL="342900" indent="-342900">
              <a:buClr>
                <a:srgbClr val="75AADB"/>
              </a:buClr>
              <a:buFont typeface="Webdings" panose="05030102010509060703" pitchFamily="18" charset="2"/>
              <a:buChar char="4"/>
            </a:pPr>
            <a:r>
              <a:rPr lang="en-US" sz="2400" dirty="0" smtClean="0"/>
              <a:t>DEVELOP National Program Office</a:t>
            </a:r>
            <a:endParaRPr lang="en-US" sz="2400" dirty="0"/>
          </a:p>
        </p:txBody>
      </p:sp>
      <p:sp>
        <p:nvSpPr>
          <p:cNvPr id="8" name="Rectangle 7"/>
          <p:cNvSpPr/>
          <p:nvPr/>
        </p:nvSpPr>
        <p:spPr>
          <a:xfrm>
            <a:off x="8963920" y="33896120"/>
            <a:ext cx="14848580" cy="523220"/>
          </a:xfrm>
          <a:prstGeom prst="rect">
            <a:avLst/>
          </a:prstGeom>
        </p:spPr>
        <p:txBody>
          <a:bodyPr wrap="square">
            <a:spAutoFit/>
          </a:bodyPr>
          <a:lstStyle/>
          <a:p>
            <a:pPr lvl="0">
              <a:spcBef>
                <a:spcPts val="0"/>
              </a:spcBef>
              <a:buClr>
                <a:srgbClr val="000000"/>
              </a:buClr>
              <a:buSzPct val="45833"/>
            </a:pPr>
            <a:r>
              <a:rPr lang="en-US" sz="1400" i="1" dirty="0">
                <a:solidFill>
                  <a:srgbClr val="595555"/>
                </a:solidFill>
              </a:rPr>
              <a:t>Any opinions, findings, and conclusions or recommendations expressed in this material are those of the author(s) and do not necessarily reflect the views of the National Aeronautics and Space Administration. </a:t>
            </a:r>
            <a:r>
              <a:rPr lang="en-US" sz="1400" i="1" dirty="0">
                <a:solidFill>
                  <a:srgbClr val="595555"/>
                </a:solidFill>
                <a:ea typeface="Questrial"/>
                <a:cs typeface="Arial" panose="020B0604020202020204" pitchFamily="34" charset="0"/>
                <a:sym typeface="Questrial"/>
              </a:rPr>
              <a:t>This material is based upon work supported by NASA through contract NNL11AA00B and cooperative agreement NNX14AB60A.</a:t>
            </a:r>
            <a:endParaRPr lang="en-US" sz="1400" i="1" dirty="0">
              <a:solidFill>
                <a:srgbClr val="595555"/>
              </a:solidFill>
            </a:endParaRPr>
          </a:p>
        </p:txBody>
      </p:sp>
      <p:pic>
        <p:nvPicPr>
          <p:cNvPr id="39" name="Picture 3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45775" y="29072505"/>
            <a:ext cx="1273915" cy="1280160"/>
          </a:xfrm>
          <a:prstGeom prst="rect">
            <a:avLst/>
          </a:prstGeom>
        </p:spPr>
      </p:pic>
    </p:spTree>
    <p:extLst>
      <p:ext uri="{BB962C8B-B14F-4D97-AF65-F5344CB8AC3E}">
        <p14:creationId xmlns:p14="http://schemas.microsoft.com/office/powerpoint/2010/main" val="2801379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4486</TotalTime>
  <Words>956</Words>
  <Application>Microsoft Office PowerPoint</Application>
  <PresentationFormat>Custom</PresentationFormat>
  <Paragraphs>108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Kelley, Carrie L. (LARC-E3)[SSAI DEVELOP]</cp:lastModifiedBy>
  <cp:revision>259</cp:revision>
  <dcterms:created xsi:type="dcterms:W3CDTF">2015-06-02T14:58:58Z</dcterms:created>
  <dcterms:modified xsi:type="dcterms:W3CDTF">2016-08-05T17:48:51Z</dcterms:modified>
</cp:coreProperties>
</file>