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23F"/>
    <a:srgbClr val="67A478"/>
    <a:srgbClr val="BA3A50"/>
    <a:srgbClr val="5372B3"/>
    <a:srgbClr val="D2672B"/>
    <a:srgbClr val="C13E2D"/>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2289" autoAdjust="0"/>
  </p:normalViewPr>
  <p:slideViewPr>
    <p:cSldViewPr snapToGrid="0" showGuides="1">
      <p:cViewPr>
        <p:scale>
          <a:sx n="66" d="100"/>
          <a:sy n="66" d="100"/>
        </p:scale>
        <p:origin x="2196" y="918"/>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9DB2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676901" cy="1991533"/>
          </a:xfrm>
        </p:spPr>
        <p:txBody>
          <a:bodyPr anchor="b" anchorCtr="0">
            <a:noAutofit/>
          </a:bodyPr>
          <a:lstStyle>
            <a:lvl1pPr>
              <a:defRPr sz="3600" b="1">
                <a:solidFill>
                  <a:srgbClr val="9DB23F"/>
                </a:solidFill>
                <a:effectLst/>
              </a:defRPr>
            </a:lvl1pPr>
          </a:lstStyle>
          <a:p>
            <a:r>
              <a:rPr lang="en-US" dirty="0"/>
              <a:t>Project Location</a:t>
            </a:r>
            <a:br>
              <a:rPr lang="en-US" dirty="0"/>
            </a:br>
            <a:r>
              <a:rPr lang="en-US" dirty="0"/>
              <a:t>Energy &amp; Infrastructure</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9DB23F"/>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243"/>
            <a:ext cx="909035" cy="909035"/>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628495" cy="877824"/>
          </a:xfrm>
        </p:spPr>
        <p:txBody>
          <a:bodyPr/>
          <a:lstStyle>
            <a:lvl1pPr marL="0" indent="0">
              <a:buNone/>
              <a:defRPr>
                <a:solidFill>
                  <a:srgbClr val="9DB23F"/>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9DB23F"/>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9DB23F"/>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9DB23F"/>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9DB23F"/>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9DB23F"/>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9DB23F"/>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9DB23F"/>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9DB23F"/>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9DB23F"/>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9DB23F"/>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9DB23F"/>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9DB23F"/>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9DB2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9DB23F"/>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9DB23F"/>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Acknowledgements</a:t>
            </a:r>
            <a:endParaRPr lang="en-US" sz="3800" dirty="0">
              <a:solidFill>
                <a:srgbClr val="9DB23F"/>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431"/>
            <a:ext cx="751158" cy="751158"/>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227B-4162-F728-CA0A-E49D639D4CCE}"/>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26DA9600-1407-3C25-B0D9-BF6DCCDA1B30}"/>
              </a:ext>
            </a:extLst>
          </p:cNvPr>
          <p:cNvSpPr>
            <a:spLocks noGrp="1"/>
          </p:cNvSpPr>
          <p:nvPr>
            <p:ph type="body" sz="quarter" idx="17"/>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77689B53-C2A0-A31C-F235-8FD3F98BFC2C}"/>
              </a:ext>
            </a:extLst>
          </p:cNvPr>
          <p:cNvSpPr>
            <a:spLocks noGrp="1"/>
          </p:cNvSpPr>
          <p:nvPr>
            <p:ph type="body" sz="quarter" idx="18"/>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8830D33D-8C39-F648-7BB5-8147DE86FF29}"/>
              </a:ext>
            </a:extLst>
          </p:cNvPr>
          <p:cNvSpPr>
            <a:spLocks noGrp="1"/>
          </p:cNvSpPr>
          <p:nvPr>
            <p:ph type="body" sz="quarter" idx="19"/>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EE8571DA-83AC-F3BE-1BFD-93AAFBB2E952}"/>
              </a:ext>
            </a:extLst>
          </p:cNvPr>
          <p:cNvSpPr>
            <a:spLocks noGrp="1"/>
          </p:cNvSpPr>
          <p:nvPr>
            <p:ph type="body" sz="quarter" idx="20"/>
          </p:nvPr>
        </p:nvSpPr>
        <p:spPr/>
        <p:txBody>
          <a:bodyPr/>
          <a:lstStyle/>
          <a:p>
            <a:endParaRPr lang="en-US"/>
          </a:p>
        </p:txBody>
      </p:sp>
      <p:sp>
        <p:nvSpPr>
          <p:cNvPr id="17" name="Text Placeholder 16">
            <a:extLst>
              <a:ext uri="{FF2B5EF4-FFF2-40B4-BE49-F238E27FC236}">
                <a16:creationId xmlns:a16="http://schemas.microsoft.com/office/drawing/2014/main" id="{ECD360A5-5B24-CE15-4C86-9E605D5252ED}"/>
              </a:ext>
            </a:extLst>
          </p:cNvPr>
          <p:cNvSpPr>
            <a:spLocks noGrp="1"/>
          </p:cNvSpPr>
          <p:nvPr>
            <p:ph type="body" sz="quarter" idx="21"/>
          </p:nvPr>
        </p:nvSpPr>
        <p:spPr/>
        <p:txBody>
          <a:bodyPr>
            <a:normAutofit lnSpcReduction="10000"/>
          </a:bodyPr>
          <a:lstStyle/>
          <a:p>
            <a:endParaRPr lang="en-US"/>
          </a:p>
        </p:txBody>
      </p:sp>
      <p:sp>
        <p:nvSpPr>
          <p:cNvPr id="18" name="Text Placeholder 17">
            <a:extLst>
              <a:ext uri="{FF2B5EF4-FFF2-40B4-BE49-F238E27FC236}">
                <a16:creationId xmlns:a16="http://schemas.microsoft.com/office/drawing/2014/main" id="{A9EA7FCF-EFAE-FB36-D643-7B7BA9BF70D5}"/>
              </a:ext>
            </a:extLst>
          </p:cNvPr>
          <p:cNvSpPr>
            <a:spLocks noGrp="1"/>
          </p:cNvSpPr>
          <p:nvPr>
            <p:ph type="body" sz="quarter" idx="22"/>
          </p:nvPr>
        </p:nvSpPr>
        <p:spPr/>
        <p:txBody>
          <a:bodyPr/>
          <a:lstStyle/>
          <a:p>
            <a:endParaRPr lang="en-US"/>
          </a:p>
        </p:txBody>
      </p:sp>
      <p:sp>
        <p:nvSpPr>
          <p:cNvPr id="19" name="Text Placeholder 18">
            <a:extLst>
              <a:ext uri="{FF2B5EF4-FFF2-40B4-BE49-F238E27FC236}">
                <a16:creationId xmlns:a16="http://schemas.microsoft.com/office/drawing/2014/main" id="{8EE80FE6-F3FB-AB6B-F1AD-05EF80D03280}"/>
              </a:ext>
            </a:extLst>
          </p:cNvPr>
          <p:cNvSpPr>
            <a:spLocks noGrp="1"/>
          </p:cNvSpPr>
          <p:nvPr>
            <p:ph type="body" sz="quarter" idx="24"/>
          </p:nvPr>
        </p:nvSpPr>
        <p:spPr/>
        <p:txBody>
          <a:bodyPr>
            <a:normAutofit fontScale="92500" lnSpcReduction="10000"/>
          </a:bodyPr>
          <a:lstStyle/>
          <a:p>
            <a:endParaRPr lang="en-US"/>
          </a:p>
        </p:txBody>
      </p:sp>
      <p:sp>
        <p:nvSpPr>
          <p:cNvPr id="20" name="Text Placeholder 19">
            <a:extLst>
              <a:ext uri="{FF2B5EF4-FFF2-40B4-BE49-F238E27FC236}">
                <a16:creationId xmlns:a16="http://schemas.microsoft.com/office/drawing/2014/main" id="{5EB49B3B-B41A-635A-44B6-3EAFB8121D28}"/>
              </a:ext>
            </a:extLst>
          </p:cNvPr>
          <p:cNvSpPr>
            <a:spLocks noGrp="1"/>
          </p:cNvSpPr>
          <p:nvPr>
            <p:ph type="body" sz="quarter" idx="25"/>
          </p:nvPr>
        </p:nvSpPr>
        <p:spPr/>
        <p:txBody>
          <a:bodyPr/>
          <a:lstStyle/>
          <a:p>
            <a:endParaRPr lang="en-US"/>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9DB23F"/>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9DB23F"/>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9DB23F"/>
              </a:buClr>
              <a:buFont typeface="Arial" panose="020B0604020202020204" pitchFamily="34" charset="0"/>
              <a:buChar char="•"/>
            </a:pPr>
            <a:r>
              <a:rPr lang="en-US" dirty="0">
                <a:latin typeface="Century Gothic"/>
              </a:rPr>
              <a:t>List advisors, partners, and others who have contributed in any way to the project.</a:t>
            </a:r>
          </a:p>
          <a:p>
            <a:pPr marL="457200" indent="-457200">
              <a:buClr>
                <a:srgbClr val="9DB23F"/>
              </a:buClr>
              <a:buFont typeface="Arial" panose="020B0604020202020204" pitchFamily="34" charset="0"/>
              <a:buChar char="•"/>
            </a:pPr>
            <a:r>
              <a:rPr lang="en-US" dirty="0">
                <a:latin typeface="Century Gothic"/>
              </a:rPr>
              <a:t>If your project is a multi-term one, acknowledge past contributors.</a:t>
            </a:r>
          </a:p>
          <a:p>
            <a:pPr marL="457200" indent="-457200">
              <a:buClr>
                <a:srgbClr val="9DB23F"/>
              </a:buClr>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Clr>
                <a:srgbClr val="9DB23F"/>
              </a:buClr>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9DB23F"/>
              </a:buClr>
              <a:buFont typeface="Arial" panose="020B0604020202020204" pitchFamily="34" charset="0"/>
              <a:buChar char="•"/>
            </a:pPr>
            <a:r>
              <a:rPr lang="en-US" sz="2000" dirty="0">
                <a:latin typeface="Century Gothic"/>
              </a:rPr>
              <a:t>Study Area</a:t>
            </a:r>
          </a:p>
          <a:p>
            <a:pPr marL="457200" indent="-457200">
              <a:buClr>
                <a:srgbClr val="9DB23F"/>
              </a:buClr>
              <a:buFont typeface="Arial" panose="020B0604020202020204" pitchFamily="34" charset="0"/>
              <a:buChar char="•"/>
            </a:pPr>
            <a:r>
              <a:rPr lang="en-US" sz="2000" dirty="0">
                <a:latin typeface="Century Gothic"/>
              </a:rPr>
              <a:t>Study Period</a:t>
            </a:r>
          </a:p>
          <a:p>
            <a:pPr marL="457200" indent="-457200">
              <a:buClr>
                <a:srgbClr val="9DB23F"/>
              </a:buClr>
              <a:buFont typeface="Arial" panose="020B0604020202020204" pitchFamily="34" charset="0"/>
              <a:buChar char="•"/>
            </a:pPr>
            <a:r>
              <a:rPr lang="en-US" sz="2000" dirty="0">
                <a:latin typeface="Century Gothic"/>
              </a:rPr>
              <a:t>Objectives</a:t>
            </a:r>
          </a:p>
          <a:p>
            <a:pPr marL="457200" indent="-457200">
              <a:buClr>
                <a:srgbClr val="9DB23F"/>
              </a:buClr>
              <a:buFont typeface="Arial" panose="020B0604020202020204" pitchFamily="34" charset="0"/>
              <a:buChar char="•"/>
            </a:pPr>
            <a:r>
              <a:rPr lang="en-US" sz="2000" dirty="0">
                <a:latin typeface="Century Gothic"/>
              </a:rPr>
              <a:t>Partners</a:t>
            </a:r>
          </a:p>
          <a:p>
            <a:pPr marL="457200" indent="-457200">
              <a:buClr>
                <a:srgbClr val="9DB23F"/>
              </a:buClr>
              <a:buFont typeface="Arial" panose="020B0604020202020204" pitchFamily="34" charset="0"/>
              <a:buChar char="•"/>
            </a:pPr>
            <a:r>
              <a:rPr lang="en-US" sz="2000" dirty="0">
                <a:latin typeface="Century Gothic"/>
              </a:rPr>
              <a:t>Community Concerns</a:t>
            </a:r>
          </a:p>
          <a:p>
            <a:pPr marL="457200" indent="-457200">
              <a:buClr>
                <a:srgbClr val="9DB23F"/>
              </a:buClr>
              <a:buFont typeface="Arial" panose="020B0604020202020204" pitchFamily="34" charset="0"/>
              <a:buChar char="•"/>
            </a:pPr>
            <a:r>
              <a:rPr lang="en-US" sz="2000" dirty="0">
                <a:latin typeface="Century Gothic"/>
              </a:rPr>
              <a:t>Earth Observations</a:t>
            </a:r>
          </a:p>
          <a:p>
            <a:pPr marL="457200" indent="-457200">
              <a:buClr>
                <a:srgbClr val="9DB23F"/>
              </a:buClr>
              <a:buFont typeface="Arial" panose="020B0604020202020204" pitchFamily="34" charset="0"/>
              <a:buChar char="•"/>
            </a:pPr>
            <a:r>
              <a:rPr lang="en-US" sz="2000" dirty="0">
                <a:latin typeface="Century Gothic"/>
              </a:rPr>
              <a:t>Methodology</a:t>
            </a:r>
          </a:p>
          <a:p>
            <a:pPr marL="457200" indent="-457200">
              <a:buClr>
                <a:srgbClr val="9DB23F"/>
              </a:buClr>
              <a:buFont typeface="Arial" panose="020B0604020202020204" pitchFamily="34" charset="0"/>
              <a:buChar char="•"/>
            </a:pPr>
            <a:r>
              <a:rPr lang="en-US" sz="2000" dirty="0">
                <a:latin typeface="Century Gothic"/>
              </a:rPr>
              <a:t>Results</a:t>
            </a:r>
          </a:p>
          <a:p>
            <a:pPr marL="457200" indent="-457200">
              <a:buClr>
                <a:srgbClr val="9DB23F"/>
              </a:buClr>
              <a:buFont typeface="Arial" panose="020B0604020202020204" pitchFamily="34" charset="0"/>
              <a:buChar char="•"/>
            </a:pPr>
            <a:r>
              <a:rPr lang="en-US" sz="2000" dirty="0">
                <a:latin typeface="Century Gothic"/>
              </a:rPr>
              <a:t>Errors &amp; Uncertainties</a:t>
            </a:r>
          </a:p>
          <a:p>
            <a:pPr marL="457200" indent="-457200">
              <a:buClr>
                <a:srgbClr val="9DB23F"/>
              </a:buClr>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Clr>
                <a:srgbClr val="9DB23F"/>
              </a:buClr>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Clr>
                <a:srgbClr val="9DB23F"/>
              </a:buClr>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953" y="1252039"/>
            <a:ext cx="3173953" cy="1795961"/>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4171" y="1252039"/>
            <a:ext cx="3142932" cy="1795961"/>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11575" y="1252039"/>
            <a:ext cx="3146962"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89638"/>
            <a:ext cx="3153486" cy="1792268"/>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2399" y="3787792"/>
            <a:ext cx="3166477" cy="1795961"/>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01842" y="3787792"/>
            <a:ext cx="3168192" cy="1795961"/>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Clr>
                <a:srgbClr val="9DB23F"/>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Clr>
                <a:srgbClr val="9DB23F"/>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Clr>
                <a:srgbClr val="9DB23F"/>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Clr>
                <a:srgbClr val="9DB23F"/>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Clr>
                <a:srgbClr val="9DB23F"/>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Clr>
                <a:srgbClr val="9DB23F"/>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9DB23F"/>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Clr>
                <a:srgbClr val="9DB23F"/>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Clr>
                <a:srgbClr val="9DB23F"/>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Clr>
                <a:srgbClr val="9DB23F"/>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Clr>
                <a:srgbClr val="9DB23F"/>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9DB23F"/>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Clr>
                <a:srgbClr val="9DB23F"/>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9DB23F"/>
              </a:buClr>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Clr>
                <a:srgbClr val="9DB23F"/>
              </a:buClr>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Clr>
                <a:srgbClr val="9DB23F"/>
              </a:buClr>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Clr>
                <a:srgbClr val="9DB23F"/>
              </a:buClr>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Clr>
                <a:srgbClr val="9DB23F"/>
              </a:buClr>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9DB23F"/>
              </a:buClr>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Clr>
                <a:srgbClr val="9DB23F"/>
              </a:buClr>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Clr>
                <a:srgbClr val="9DB23F"/>
              </a:buClr>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Clr>
                <a:srgbClr val="9DB23F"/>
              </a:buClr>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DB23F"/>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DB23F"/>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50</cp:revision>
  <dcterms:created xsi:type="dcterms:W3CDTF">2025-01-23T19:40:13Z</dcterms:created>
  <dcterms:modified xsi:type="dcterms:W3CDTF">2025-01-29T16:30:45Z</dcterms:modified>
</cp:coreProperties>
</file>