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2E6CA4"/>
    <a:srgbClr val="106198"/>
    <a:srgbClr val="236F99"/>
    <a:srgbClr val="C13E2D"/>
    <a:srgbClr val="6CA47A"/>
    <a:srgbClr val="DE9808"/>
    <a:srgbClr val="383939"/>
    <a:srgbClr val="49891C"/>
    <a:srgbClr val="444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0" y="-6464"/>
      </p:cViewPr>
      <p:guideLst>
        <p:guide pos="7632"/>
        <p:guide orient="horz" pos="207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8" y="32673369"/>
            <a:ext cx="25691925" cy="2877394"/>
            <a:chOff x="837528" y="32673369"/>
            <a:chExt cx="25691925"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67A4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descr="Text&#10;&#10;Description automatically generated">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528" y="32673369"/>
              <a:ext cx="5669952" cy="2310401"/>
            </a:xfrm>
            <a:prstGeom prst="rect">
              <a:avLst/>
            </a:prstGeom>
          </p:spPr>
        </p:pic>
      </p:grpSp>
      <p:sp>
        <p:nvSpPr>
          <p:cNvPr id="155" name="Rectangle 154"/>
          <p:cNvSpPr/>
          <p:nvPr userDrawn="1"/>
        </p:nvSpPr>
        <p:spPr>
          <a:xfrm>
            <a:off x="951596" y="35954556"/>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descr="Logo, icon&#10;&#10;Description automatically generated">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Abstract</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6CA47A"/>
                </a:solidFill>
                <a:latin typeface="Century Gothic" panose="020F0302020204030204"/>
              </a:rPr>
              <a:t>Study Area </a:t>
            </a:r>
            <a:r>
              <a:rPr lang="en-US" sz="7200" dirty="0">
                <a:solidFill>
                  <a:srgbClr val="6CA47A"/>
                </a:solidFill>
                <a:latin typeface="Century Gothic" panose="020F0302020204030204"/>
              </a:rPr>
              <a:t>Ecological Conservation</a:t>
            </a:r>
            <a:endParaRPr lang="en-US" sz="7500" dirty="0">
              <a:solidFill>
                <a:srgbClr val="6CA47A"/>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7A478"/>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0" name="Text Placeholder 1">
            <a:extLst>
              <a:ext uri="{FF2B5EF4-FFF2-40B4-BE49-F238E27FC236}">
                <a16:creationId xmlns:a16="http://schemas.microsoft.com/office/drawing/2014/main" id="{66DF8914-DD20-4A0C-967D-1033AE6A734A}"/>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6CA47A"/>
                </a:solidFill>
                <a:latin typeface="Century Gothic" panose="020F0302020204030204"/>
              </a:rPr>
              <a:t>Study Area </a:t>
            </a:r>
            <a:r>
              <a:rPr lang="en-US" sz="7200" dirty="0">
                <a:solidFill>
                  <a:srgbClr val="6CA47A"/>
                </a:solidFill>
                <a:latin typeface="Century Gothic" panose="020F0302020204030204"/>
              </a:rPr>
              <a:t>Ecological Conservation</a:t>
            </a:r>
            <a:endParaRPr lang="en-US" sz="7500" dirty="0">
              <a:solidFill>
                <a:srgbClr val="6CA47A"/>
              </a:solidFill>
              <a:latin typeface="Century Gothic" panose="020F0302020204030204"/>
            </a:endParaRPr>
          </a:p>
        </p:txBody>
      </p:sp>
      <p:sp>
        <p:nvSpPr>
          <p:cNvPr id="71" name="Text Placeholder 1">
            <a:extLst>
              <a:ext uri="{FF2B5EF4-FFF2-40B4-BE49-F238E27FC236}">
                <a16:creationId xmlns:a16="http://schemas.microsoft.com/office/drawing/2014/main" id="{30E82534-7138-4881-8354-DC050EA373C7}"/>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7A478"/>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98" name="Text Placeholder 1">
            <a:extLst>
              <a:ext uri="{FF2B5EF4-FFF2-40B4-BE49-F238E27FC236}">
                <a16:creationId xmlns:a16="http://schemas.microsoft.com/office/drawing/2014/main" id="{3390EF7F-F53D-4F68-9707-F80D4A8B63E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6CA47A"/>
                </a:solidFill>
                <a:latin typeface="Century Gothic" panose="020F0302020204030204"/>
              </a:rPr>
              <a:t>Study Area </a:t>
            </a:r>
            <a:r>
              <a:rPr lang="en-US" sz="7200" dirty="0">
                <a:solidFill>
                  <a:srgbClr val="6CA47A"/>
                </a:solidFill>
                <a:latin typeface="Century Gothic" panose="020F0302020204030204"/>
              </a:rPr>
              <a:t>Ecological Conservation</a:t>
            </a:r>
            <a:endParaRPr lang="en-US" sz="7500" dirty="0">
              <a:solidFill>
                <a:srgbClr val="6CA47A"/>
              </a:solidFill>
              <a:latin typeface="Century Gothic" panose="020F0302020204030204"/>
            </a:endParaRPr>
          </a:p>
        </p:txBody>
      </p:sp>
      <p:sp>
        <p:nvSpPr>
          <p:cNvPr id="99" name="Text Placeholder 1">
            <a:extLst>
              <a:ext uri="{FF2B5EF4-FFF2-40B4-BE49-F238E27FC236}">
                <a16:creationId xmlns:a16="http://schemas.microsoft.com/office/drawing/2014/main" id="{F002C9E2-E132-4F2A-A42C-C313EAEB203E}"/>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12311</TotalTime>
  <Words>1489</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48</cp:revision>
  <dcterms:created xsi:type="dcterms:W3CDTF">2019-02-05T16:32:03Z</dcterms:created>
  <dcterms:modified xsi:type="dcterms:W3CDTF">2023-02-02T15:39:57Z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