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B8394F"/>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33" d="100"/>
          <a:sy n="33" d="100"/>
        </p:scale>
        <p:origin x="1061" y="-2054"/>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9DB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icon&#10;&#10;Description automatically generated">
            <a:extLst>
              <a:ext uri="{FF2B5EF4-FFF2-40B4-BE49-F238E27FC236}">
                <a16:creationId xmlns:a16="http://schemas.microsoft.com/office/drawing/2014/main" id="{8E01A255-A9ED-4832-BA8E-DCEB524B33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158" y="81747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3/2/2022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7" name="Picture 36" descr="Shape, circle&#10;&#10;Description automatically generated">
            <a:extLst>
              <a:ext uri="{FF2B5EF4-FFF2-40B4-BE49-F238E27FC236}">
                <a16:creationId xmlns:a16="http://schemas.microsoft.com/office/drawing/2014/main" id="{2F9D6EBE-9C5C-4935-8DC1-593C40F8A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20D96CC8-FE8F-4CE7-85B5-81ECF9570F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4F79DDEF-F18F-44E8-889C-EED8183DC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8630E051-9C39-4EF4-9995-E367E38EE9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5" name="Title 3">
            <a:extLst>
              <a:ext uri="{FF2B5EF4-FFF2-40B4-BE49-F238E27FC236}">
                <a16:creationId xmlns:a16="http://schemas.microsoft.com/office/drawing/2014/main" id="{797E48C7-FB5D-4926-8D87-F8505771BBF9}"/>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9" name="Picture 38" descr="Shape, circle&#10;&#10;Description automatically generated">
            <a:extLst>
              <a:ext uri="{FF2B5EF4-FFF2-40B4-BE49-F238E27FC236}">
                <a16:creationId xmlns:a16="http://schemas.microsoft.com/office/drawing/2014/main" id="{3B7F6FA8-4EE6-4991-BDC7-68950F1C29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6964" y="30814476"/>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A2654485-D767-42B3-BC44-AAD25337A3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2192" y="30814476"/>
            <a:ext cx="2103120"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2D9ADA1-92D3-49CC-9644-9869F06054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20" y="30814476"/>
            <a:ext cx="2103120" cy="2103120"/>
          </a:xfrm>
          <a:prstGeom prst="rect">
            <a:avLst/>
          </a:prstGeom>
        </p:spPr>
      </p:pic>
      <p:pic>
        <p:nvPicPr>
          <p:cNvPr id="42" name="Picture 41" descr="Shape, circle&#10;&#10;Description automatically generated">
            <a:extLst>
              <a:ext uri="{FF2B5EF4-FFF2-40B4-BE49-F238E27FC236}">
                <a16:creationId xmlns:a16="http://schemas.microsoft.com/office/drawing/2014/main" id="{71D66D88-AD13-42FF-97C2-FF2C166DC8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36" y="30814476"/>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DB13E"/>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3" name="Title 3">
            <a:extLst>
              <a:ext uri="{FF2B5EF4-FFF2-40B4-BE49-F238E27FC236}">
                <a16:creationId xmlns:a16="http://schemas.microsoft.com/office/drawing/2014/main" id="{9F954532-9F0D-489E-9023-27857BFAC82A}"/>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34" name="Picture 33" descr="Shape, circle&#10;&#10;Description automatically generated">
            <a:extLst>
              <a:ext uri="{FF2B5EF4-FFF2-40B4-BE49-F238E27FC236}">
                <a16:creationId xmlns:a16="http://schemas.microsoft.com/office/drawing/2014/main" id="{C8617E41-0ED6-44ED-BFD4-C021B00CAA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68462" y="30814476"/>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2205BB7F-A10E-481A-ACC2-2DC03744E7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690" y="30814476"/>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F61863B3-6400-471F-A207-06701DB72B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58918" y="30814476"/>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844937C6-1B59-4E54-81EB-DD214DB8E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73234" y="30814476"/>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38135</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212</cp:revision>
  <dcterms:created xsi:type="dcterms:W3CDTF">2019-02-05T16:32:03Z</dcterms:created>
  <dcterms:modified xsi:type="dcterms:W3CDTF">2022-03-02T22:10:38Z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