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13E"/>
    <a:srgbClr val="B8394F"/>
    <a:srgbClr val="FF3333"/>
    <a:srgbClr val="5372B3"/>
    <a:srgbClr val="55AEB2"/>
    <a:srgbClr val="56ADB2"/>
    <a:srgbClr val="D0652A"/>
    <a:srgbClr val="9B3D3B"/>
    <a:srgbClr val="751811"/>
    <a:srgbClr val="9641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33" d="100"/>
          <a:sy n="33" d="100"/>
        </p:scale>
        <p:origin x="1061" y="-2054"/>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9DB13E"/>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002600"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Spring</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9DB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Logo, icon&#10;&#10;Description automatically generated">
            <a:extLst>
              <a:ext uri="{FF2B5EF4-FFF2-40B4-BE49-F238E27FC236}">
                <a16:creationId xmlns:a16="http://schemas.microsoft.com/office/drawing/2014/main" id="{8E01A255-A9ED-4832-BA8E-DCEB524B338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5158" y="817473"/>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3/2/2022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9DB13E"/>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9DB13E"/>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182507" y="31048618"/>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sp>
        <p:nvSpPr>
          <p:cNvPr id="42" name="Text Placeholder 11">
            <a:extLst>
              <a:ext uri="{FF2B5EF4-FFF2-40B4-BE49-F238E27FC236}">
                <a16:creationId xmlns:a16="http://schemas.microsoft.com/office/drawing/2014/main" id="{6B53F6D1-7A67-4850-87EE-194C08BE1316}"/>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pic>
        <p:nvPicPr>
          <p:cNvPr id="37" name="Picture 36" descr="Shape, circle&#10;&#10;Description automatically generated">
            <a:extLst>
              <a:ext uri="{FF2B5EF4-FFF2-40B4-BE49-F238E27FC236}">
                <a16:creationId xmlns:a16="http://schemas.microsoft.com/office/drawing/2014/main" id="{2F9D6EBE-9C5C-4935-8DC1-593C40F8AA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59" name="Picture 58" descr="Shape, circle&#10;&#10;Description automatically generated">
            <a:extLst>
              <a:ext uri="{FF2B5EF4-FFF2-40B4-BE49-F238E27FC236}">
                <a16:creationId xmlns:a16="http://schemas.microsoft.com/office/drawing/2014/main" id="{20D96CC8-FE8F-4CE7-85B5-81ECF9570F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60" name="Picture 59" descr="Shape, circle&#10;&#10;Description automatically generated">
            <a:extLst>
              <a:ext uri="{FF2B5EF4-FFF2-40B4-BE49-F238E27FC236}">
                <a16:creationId xmlns:a16="http://schemas.microsoft.com/office/drawing/2014/main" id="{4F79DDEF-F18F-44E8-889C-EED8183DC4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61" name="Picture 60" descr="Shape, circle&#10;&#10;Description automatically generated">
            <a:extLst>
              <a:ext uri="{FF2B5EF4-FFF2-40B4-BE49-F238E27FC236}">
                <a16:creationId xmlns:a16="http://schemas.microsoft.com/office/drawing/2014/main" id="{8630E051-9C39-4EF4-9995-E367E38EE9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9DB13E"/>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53" name="Text Placeholder 11">
            <a:extLst>
              <a:ext uri="{FF2B5EF4-FFF2-40B4-BE49-F238E27FC236}">
                <a16:creationId xmlns:a16="http://schemas.microsoft.com/office/drawing/2014/main" id="{071EBB9C-2234-4E06-8A3A-32E0FD8AEE91}"/>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5" name="Title 3">
            <a:extLst>
              <a:ext uri="{FF2B5EF4-FFF2-40B4-BE49-F238E27FC236}">
                <a16:creationId xmlns:a16="http://schemas.microsoft.com/office/drawing/2014/main" id="{797E48C7-FB5D-4926-8D87-F8505771BBF9}"/>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9" name="Picture 38" descr="Shape, circle&#10;&#10;Description automatically generated">
            <a:extLst>
              <a:ext uri="{FF2B5EF4-FFF2-40B4-BE49-F238E27FC236}">
                <a16:creationId xmlns:a16="http://schemas.microsoft.com/office/drawing/2014/main" id="{3B7F6FA8-4EE6-4991-BDC7-68950F1C294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26964" y="30814476"/>
            <a:ext cx="2103120" cy="2103120"/>
          </a:xfrm>
          <a:prstGeom prst="rect">
            <a:avLst/>
          </a:prstGeom>
        </p:spPr>
      </p:pic>
      <p:pic>
        <p:nvPicPr>
          <p:cNvPr id="40" name="Picture 39" descr="Shape, circle&#10;&#10;Description automatically generated">
            <a:extLst>
              <a:ext uri="{FF2B5EF4-FFF2-40B4-BE49-F238E27FC236}">
                <a16:creationId xmlns:a16="http://schemas.microsoft.com/office/drawing/2014/main" id="{A2654485-D767-42B3-BC44-AAD25337A31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2192" y="30814476"/>
            <a:ext cx="2103120" cy="2103120"/>
          </a:xfrm>
          <a:prstGeom prst="rect">
            <a:avLst/>
          </a:prstGeom>
        </p:spPr>
      </p:pic>
      <p:pic>
        <p:nvPicPr>
          <p:cNvPr id="41" name="Picture 40" descr="Shape, circle&#10;&#10;Description automatically generated">
            <a:extLst>
              <a:ext uri="{FF2B5EF4-FFF2-40B4-BE49-F238E27FC236}">
                <a16:creationId xmlns:a16="http://schemas.microsoft.com/office/drawing/2014/main" id="{12D9ADA1-92D3-49CC-9644-9869F06054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17420" y="30814476"/>
            <a:ext cx="2103120" cy="2103120"/>
          </a:xfrm>
          <a:prstGeom prst="rect">
            <a:avLst/>
          </a:prstGeom>
        </p:spPr>
      </p:pic>
      <p:pic>
        <p:nvPicPr>
          <p:cNvPr id="42" name="Picture 41" descr="Shape, circle&#10;&#10;Description automatically generated">
            <a:extLst>
              <a:ext uri="{FF2B5EF4-FFF2-40B4-BE49-F238E27FC236}">
                <a16:creationId xmlns:a16="http://schemas.microsoft.com/office/drawing/2014/main" id="{71D66D88-AD13-42FF-97C2-FF2C166DC8F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736" y="30814476"/>
            <a:ext cx="2103120" cy="2103120"/>
          </a:xfrm>
          <a:prstGeom prst="rect">
            <a:avLst/>
          </a:prstGeom>
        </p:spPr>
      </p:pic>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9DB13E"/>
              </a:buClr>
              <a:buFont typeface="Arial" panose="020B0604020202020204" pitchFamily="34" charset="0"/>
              <a:buChar char="•"/>
            </a:pPr>
            <a:r>
              <a:rPr lang="en-US" b="1" dirty="0">
                <a:solidFill>
                  <a:srgbClr val="9DB13E"/>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9DB13E"/>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9DB13E"/>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9DB13E"/>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9DB13E"/>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41" name="Text Placeholder 11">
            <a:extLst>
              <a:ext uri="{FF2B5EF4-FFF2-40B4-BE49-F238E27FC236}">
                <a16:creationId xmlns:a16="http://schemas.microsoft.com/office/drawing/2014/main" id="{E542C530-A607-4FF6-B3EE-1394FEC2DC5B}"/>
              </a:ext>
            </a:extLst>
          </p:cNvPr>
          <p:cNvSpPr txBox="1">
            <a:spLocks/>
          </p:cNvSpPr>
          <p:nvPr/>
        </p:nvSpPr>
        <p:spPr>
          <a:xfrm>
            <a:off x="4908038"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
        <p:nvSpPr>
          <p:cNvPr id="33" name="Title 3">
            <a:extLst>
              <a:ext uri="{FF2B5EF4-FFF2-40B4-BE49-F238E27FC236}">
                <a16:creationId xmlns:a16="http://schemas.microsoft.com/office/drawing/2014/main" id="{9F954532-9F0D-489E-9023-27857BFAC82A}"/>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9DB13E"/>
                </a:solidFill>
              </a:rPr>
              <a:t>Study Area</a:t>
            </a:r>
            <a:r>
              <a:rPr lang="en-US" sz="10000" dirty="0">
                <a:solidFill>
                  <a:srgbClr val="9DB13E"/>
                </a:solidFill>
              </a:rPr>
              <a:t> Energy</a:t>
            </a:r>
          </a:p>
        </p:txBody>
      </p:sp>
      <p:pic>
        <p:nvPicPr>
          <p:cNvPr id="34" name="Picture 33" descr="Shape, circle&#10;&#10;Description automatically generated">
            <a:extLst>
              <a:ext uri="{FF2B5EF4-FFF2-40B4-BE49-F238E27FC236}">
                <a16:creationId xmlns:a16="http://schemas.microsoft.com/office/drawing/2014/main" id="{C8617E41-0ED6-44ED-BFD4-C021B00CAA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68462" y="30814476"/>
            <a:ext cx="2103120" cy="2103120"/>
          </a:xfrm>
          <a:prstGeom prst="rect">
            <a:avLst/>
          </a:prstGeom>
        </p:spPr>
      </p:pic>
      <p:pic>
        <p:nvPicPr>
          <p:cNvPr id="35" name="Picture 34" descr="Shape, circle&#10;&#10;Description automatically generated">
            <a:extLst>
              <a:ext uri="{FF2B5EF4-FFF2-40B4-BE49-F238E27FC236}">
                <a16:creationId xmlns:a16="http://schemas.microsoft.com/office/drawing/2014/main" id="{2205BB7F-A10E-481A-ACC2-2DC03744E7D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63690" y="30814476"/>
            <a:ext cx="2103120" cy="2103120"/>
          </a:xfrm>
          <a:prstGeom prst="rect">
            <a:avLst/>
          </a:prstGeom>
        </p:spPr>
      </p:pic>
      <p:pic>
        <p:nvPicPr>
          <p:cNvPr id="36" name="Picture 35" descr="Shape, circle&#10;&#10;Description automatically generated">
            <a:extLst>
              <a:ext uri="{FF2B5EF4-FFF2-40B4-BE49-F238E27FC236}">
                <a16:creationId xmlns:a16="http://schemas.microsoft.com/office/drawing/2014/main" id="{F61863B3-6400-471F-A207-06701DB72BE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58918" y="30814476"/>
            <a:ext cx="2103120" cy="2103120"/>
          </a:xfrm>
          <a:prstGeom prst="rect">
            <a:avLst/>
          </a:prstGeom>
        </p:spPr>
      </p:pic>
      <p:pic>
        <p:nvPicPr>
          <p:cNvPr id="38" name="Picture 37" descr="Shape, circle&#10;&#10;Description automatically generated">
            <a:extLst>
              <a:ext uri="{FF2B5EF4-FFF2-40B4-BE49-F238E27FC236}">
                <a16:creationId xmlns:a16="http://schemas.microsoft.com/office/drawing/2014/main" id="{844937C6-1B59-4E54-81EB-DD214DB8ED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73234" y="30814476"/>
            <a:ext cx="2103120" cy="2103120"/>
          </a:xfrm>
          <a:prstGeom prst="rect">
            <a:avLst/>
          </a:prstGeom>
        </p:spPr>
      </p:pic>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38135</TotalTime>
  <Words>1453</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Hunter, Shanise Y. (LARC-E3)[SSAI DEVELOP]</cp:lastModifiedBy>
  <cp:revision>212</cp:revision>
  <dcterms:created xsi:type="dcterms:W3CDTF">2019-02-05T16:32:03Z</dcterms:created>
  <dcterms:modified xsi:type="dcterms:W3CDTF">2022-03-02T22:10:38Z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