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5999"/>
    <a:srgbClr val="266E98"/>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4DD002-D49A-0174-EE77-5C7C5B996557}" v="18" dt="2021-01-28T21:28:04.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744DD002-D49A-0174-EE77-5C7C5B996557}"/>
    <pc:docChg chg="">
      <pc:chgData name="Brandy Nisbet-Wilcox" userId="S::brandy.nisbet@ssaihq.com::85debb24-05d8-4a4f-9068-cfd1b5fab5da" providerId="AD" clId="Web-{744DD002-D49A-0174-EE77-5C7C5B996557}" dt="2021-01-28T21:28:04.401" v="17"/>
      <pc:docMkLst>
        <pc:docMk/>
      </pc:docMkLst>
      <pc:sldChg chg="modCm">
        <pc:chgData name="Brandy Nisbet-Wilcox" userId="S::brandy.nisbet@ssaihq.com::85debb24-05d8-4a4f-9068-cfd1b5fab5da" providerId="AD" clId="Web-{744DD002-D49A-0174-EE77-5C7C5B996557}" dt="2021-01-28T21:20:54.858" v="5"/>
        <pc:sldMkLst>
          <pc:docMk/>
          <pc:sldMk cId="1532886728" sldId="259"/>
        </pc:sldMkLst>
      </pc:sldChg>
      <pc:sldChg chg="modCm">
        <pc:chgData name="Brandy Nisbet-Wilcox" userId="S::brandy.nisbet@ssaihq.com::85debb24-05d8-4a4f-9068-cfd1b5fab5da" providerId="AD" clId="Web-{744DD002-D49A-0174-EE77-5C7C5B996557}" dt="2021-01-28T21:23:51.379" v="11"/>
        <pc:sldMkLst>
          <pc:docMk/>
          <pc:sldMk cId="3629063796" sldId="260"/>
        </pc:sldMkLst>
      </pc:sldChg>
      <pc:sldChg chg="modCm">
        <pc:chgData name="Brandy Nisbet-Wilcox" userId="S::brandy.nisbet@ssaihq.com::85debb24-05d8-4a4f-9068-cfd1b5fab5da" providerId="AD" clId="Web-{744DD002-D49A-0174-EE77-5C7C5B996557}" dt="2021-01-28T21:28:04.401"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959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 |</a:t>
            </a:r>
            <a:r>
              <a:rPr lang="en-US" spc="100" baseline="0" dirty="0">
                <a:solidFill>
                  <a:srgbClr val="895999"/>
                </a:solidFill>
              </a:rPr>
              <a:t>Spring</a:t>
            </a:r>
            <a:r>
              <a:rPr lang="en-US" dirty="0">
                <a:solidFill>
                  <a:srgbClr val="895999"/>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895999"/>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0787" y="34722312"/>
            <a:ext cx="4465657" cy="694944"/>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3568" y="88392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800" y="30818858"/>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959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895999"/>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93903" y="310341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9654" y="30818858"/>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9508" y="30818858"/>
            <a:ext cx="2103120" cy="2103120"/>
          </a:xfrm>
          <a:prstGeom prst="rect">
            <a:avLst/>
          </a:prstGeom>
        </p:spPr>
      </p:pic>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9362" y="30818858"/>
            <a:ext cx="2103120" cy="2103120"/>
          </a:xfrm>
          <a:prstGeom prst="rect">
            <a:avLst/>
          </a:prstGeom>
        </p:spPr>
      </p:pic>
      <p:sp>
        <p:nvSpPr>
          <p:cNvPr id="37" name="Text Placeholder 16">
            <a:extLst>
              <a:ext uri="{FF2B5EF4-FFF2-40B4-BE49-F238E27FC236}">
                <a16:creationId xmlns:a16="http://schemas.microsoft.com/office/drawing/2014/main" id="{022322CC-70F0-3A4A-9AF8-E9511B8085C4}"/>
              </a:ext>
            </a:extLst>
          </p:cNvPr>
          <p:cNvSpPr txBox="1">
            <a:spLocks/>
          </p:cNvSpPr>
          <p:nvPr/>
        </p:nvSpPr>
        <p:spPr>
          <a:xfrm>
            <a:off x="916858" y="10222425"/>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895999"/>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708385"/>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995647"/>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959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
        <p:nvSpPr>
          <p:cNvPr id="4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50" name="Picture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30844258"/>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4254" y="30844258"/>
            <a:ext cx="2103120" cy="2103120"/>
          </a:xfrm>
          <a:prstGeom prst="rect">
            <a:avLst/>
          </a:prstGeom>
        </p:spPr>
      </p:pic>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4108" y="30844258"/>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3962" y="30844258"/>
            <a:ext cx="2103120" cy="2103120"/>
          </a:xfrm>
          <a:prstGeom prst="rect">
            <a:avLst/>
          </a:prstGeom>
        </p:spPr>
      </p:pic>
      <p:sp>
        <p:nvSpPr>
          <p:cNvPr id="39" name="Text Placeholder 16"/>
          <p:cNvSpPr txBox="1">
            <a:spLocks/>
          </p:cNvSpPr>
          <p:nvPr/>
        </p:nvSpPr>
        <p:spPr>
          <a:xfrm>
            <a:off x="12710483" y="24094398"/>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895999"/>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413199"/>
            <a:ext cx="312777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151921"/>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413199"/>
            <a:ext cx="3849131"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959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959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5999"/>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5999"/>
                </a:solidFill>
              </a:rPr>
              <a:t>Study Area</a:t>
            </a:r>
            <a:r>
              <a:rPr lang="en-US" sz="10000" dirty="0">
                <a:solidFill>
                  <a:srgbClr val="895999"/>
                </a:solidFill>
              </a:rPr>
              <a:t> Health &amp; Air Quality</a:t>
            </a: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0200" y="30818858"/>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0054" y="30818858"/>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908" y="30818858"/>
            <a:ext cx="2103120" cy="2103120"/>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19762" y="30818858"/>
            <a:ext cx="2103120" cy="2103120"/>
          </a:xfrm>
          <a:prstGeom prst="rect">
            <a:avLst/>
          </a:prstGeom>
        </p:spPr>
      </p:pic>
      <p:sp>
        <p:nvSpPr>
          <p:cNvPr id="33" name="Text Placeholder 16"/>
          <p:cNvSpPr txBox="1">
            <a:spLocks/>
          </p:cNvSpPr>
          <p:nvPr/>
        </p:nvSpPr>
        <p:spPr>
          <a:xfrm>
            <a:off x="878674" y="2683891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959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id="{022322CC-70F0-3A4A-9AF8-E9511B8085C4}"/>
              </a:ext>
            </a:extLst>
          </p:cNvPr>
          <p:cNvSpPr txBox="1">
            <a:spLocks/>
          </p:cNvSpPr>
          <p:nvPr/>
        </p:nvSpPr>
        <p:spPr>
          <a:xfrm>
            <a:off x="914399" y="8225161"/>
            <a:ext cx="11430001" cy="485121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95999"/>
              </a:buClr>
              <a:buFont typeface="Arial" panose="020B0604020202020204" pitchFamily="34" charset="0"/>
              <a:buChar char="•"/>
            </a:pPr>
            <a:r>
              <a:rPr lang="en-US" b="1" dirty="0">
                <a:solidFill>
                  <a:srgbClr val="8959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5DD111-157D-4A06-ADCB-74BDF4903C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991F27-8C44-4CD5-BD3D-E129A62DE6CB}">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21e6a8e8-1dff-48a6-ab9b-8d556c6946c0"/>
    <ds:schemaRef ds:uri="http://www.w3.org/XML/1998/namespace"/>
  </ds:schemaRefs>
</ds:datastoreItem>
</file>

<file path=customXml/itemProps3.xml><?xml version="1.0" encoding="utf-8"?>
<ds:datastoreItem xmlns:ds="http://schemas.openxmlformats.org/officeDocument/2006/customXml" ds:itemID="{57188B28-FC14-4C7A-B100-306C2A814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25132</TotalTime>
  <Words>1462</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193</cp:revision>
  <dcterms:created xsi:type="dcterms:W3CDTF">2019-02-05T16:32:03Z</dcterms:created>
  <dcterms:modified xsi:type="dcterms:W3CDTF">2021-06-03T13:50:20Z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