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440"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5999"/>
    <a:srgbClr val="266E98"/>
    <a:srgbClr val="56ADB2"/>
    <a:srgbClr val="D0652A"/>
    <a:srgbClr val="9B3D3B"/>
    <a:srgbClr val="751811"/>
    <a:srgbClr val="964135"/>
    <a:srgbClr val="7DB761"/>
    <a:srgbClr val="9299A8"/>
    <a:srgbClr val="E978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4DD002-D49A-0174-EE77-5C7C5B996557}" v="18" dt="2021-01-28T21:28:04.4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12" d="100"/>
          <a:sy n="12" d="100"/>
        </p:scale>
        <p:origin x="2196" y="124"/>
      </p:cViewPr>
      <p:guideLst>
        <p:guide pos="7440"/>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ndy Nisbet-Wilcox" userId="S::brandy.nisbet@ssaihq.com::85debb24-05d8-4a4f-9068-cfd1b5fab5da" providerId="AD" clId="Web-{744DD002-D49A-0174-EE77-5C7C5B996557}"/>
    <pc:docChg chg="">
      <pc:chgData name="Brandy Nisbet-Wilcox" userId="S::brandy.nisbet@ssaihq.com::85debb24-05d8-4a4f-9068-cfd1b5fab5da" providerId="AD" clId="Web-{744DD002-D49A-0174-EE77-5C7C5B996557}" dt="2021-01-28T21:28:04.401" v="17"/>
      <pc:docMkLst>
        <pc:docMk/>
      </pc:docMkLst>
      <pc:sldChg chg="modCm">
        <pc:chgData name="Brandy Nisbet-Wilcox" userId="S::brandy.nisbet@ssaihq.com::85debb24-05d8-4a4f-9068-cfd1b5fab5da" providerId="AD" clId="Web-{744DD002-D49A-0174-EE77-5C7C5B996557}" dt="2021-01-28T21:20:54.858" v="5"/>
        <pc:sldMkLst>
          <pc:docMk/>
          <pc:sldMk cId="1532886728" sldId="259"/>
        </pc:sldMkLst>
      </pc:sldChg>
      <pc:sldChg chg="modCm">
        <pc:chgData name="Brandy Nisbet-Wilcox" userId="S::brandy.nisbet@ssaihq.com::85debb24-05d8-4a4f-9068-cfd1b5fab5da" providerId="AD" clId="Web-{744DD002-D49A-0174-EE77-5C7C5B996557}" dt="2021-01-28T21:23:51.379" v="11"/>
        <pc:sldMkLst>
          <pc:docMk/>
          <pc:sldMk cId="3629063796" sldId="260"/>
        </pc:sldMkLst>
      </pc:sldChg>
      <pc:sldChg chg="modCm">
        <pc:chgData name="Brandy Nisbet-Wilcox" userId="S::brandy.nisbet@ssaihq.com::85debb24-05d8-4a4f-9068-cfd1b5fab5da" providerId="AD" clId="Web-{744DD002-D49A-0174-EE77-5C7C5B996557}" dt="2021-01-28T21:28:04.401" v="17"/>
        <pc:sldMkLst>
          <pc:docMk/>
          <pc:sldMk cId="913355640" sldId="261"/>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
</p:text>
    <p:extLst>
      <p:ext uri="{C676402C-5697-4E1C-873F-D02D1690AC5C}">
        <p15:threadingInfo xmlns:p15="http://schemas.microsoft.com/office/powerpoint/2012/main" timeZoneBias="300"/>
      </p:ext>
    </p:extLst>
  </p:cm>
  <p:cm authorId="1" dt="2020-11-11T13:42:21.470" idx="14">
    <p:pos x="4186" y="14026"/>
    <p:text>Here's where you can find pictures of the satellites:
</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
</p:text>
    <p:extLst>
      <p:ext uri="{C676402C-5697-4E1C-873F-D02D1690AC5C}">
        <p15:threadingInfo xmlns:p15="http://schemas.microsoft.com/office/powerpoint/2012/main" timeZoneBias="300"/>
      </p:ext>
    </p:extLst>
  </p:cm>
  <p:cm authorId="1" dt="2020-11-02T11:12:42.829" idx="6">
    <p:pos x="11541" y="5628"/>
    <p:text>Here's where you can find pictures of the satellites:
</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895999"/>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22114041" y="34709587"/>
            <a:ext cx="4523874"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895999"/>
                </a:solidFill>
              </a:rPr>
              <a:t> |</a:t>
            </a:r>
            <a:r>
              <a:rPr lang="en-US" spc="100" baseline="0" dirty="0">
                <a:solidFill>
                  <a:srgbClr val="895999"/>
                </a:solidFill>
              </a:rPr>
              <a:t>Spring</a:t>
            </a:r>
            <a:r>
              <a:rPr lang="en-US" dirty="0">
                <a:solidFill>
                  <a:srgbClr val="895999"/>
                </a:solidFill>
              </a:rPr>
              <a:t> 2021</a:t>
            </a:r>
          </a:p>
        </p:txBody>
      </p:sp>
      <p:cxnSp>
        <p:nvCxnSpPr>
          <p:cNvPr id="14" name="Straight Connector 13"/>
          <p:cNvCxnSpPr/>
          <p:nvPr userDrawn="1"/>
        </p:nvCxnSpPr>
        <p:spPr>
          <a:xfrm>
            <a:off x="1032387" y="35751321"/>
            <a:ext cx="25367226" cy="0"/>
          </a:xfrm>
          <a:prstGeom prst="line">
            <a:avLst/>
          </a:prstGeom>
          <a:ln w="190500" cap="rnd">
            <a:solidFill>
              <a:srgbClr val="895999"/>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032387" y="3924300"/>
            <a:ext cx="25367226" cy="0"/>
          </a:xfrm>
          <a:prstGeom prst="line">
            <a:avLst/>
          </a:prstGeom>
          <a:ln w="190500" cap="rnd">
            <a:solidFill>
              <a:srgbClr val="895999"/>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0787" y="34722312"/>
            <a:ext cx="4465657" cy="694944"/>
          </a:xfrm>
          <a:prstGeom prst="rect">
            <a:avLst/>
          </a:prstGeom>
        </p:spPr>
      </p:pic>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33568" y="883920"/>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24">
          <p15:clr>
            <a:srgbClr val="FBAE40"/>
          </p15:clr>
        </p15:guide>
        <p15:guide id="9" orient="horz" pos="21336">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6/3/2021</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9800" y="30818858"/>
            <a:ext cx="2103120" cy="2103120"/>
          </a:xfrm>
          <a:prstGeom prst="rect">
            <a:avLst/>
          </a:prstGeom>
        </p:spPr>
      </p:pic>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895999"/>
                </a:solidFill>
                <a:latin typeface="Century Gothic" panose="020B0502020202020204" pitchFamily="34" charset="0"/>
              </a:rPr>
              <a:t>Abstract</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895999"/>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895999"/>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895999"/>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895999"/>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895999"/>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895999"/>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895999"/>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895999"/>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895999"/>
                </a:solidFill>
                <a:latin typeface="Century Gothic" panose="020B0502020202020204" pitchFamily="34" charset="0"/>
              </a:rPr>
              <a:t>Acknowledgements</a:t>
            </a:r>
          </a:p>
        </p:txBody>
      </p:sp>
      <p:sp>
        <p:nvSpPr>
          <p:cNvPr id="6" name="Text Placeholder 16"/>
          <p:cNvSpPr txBox="1">
            <a:spLocks/>
          </p:cNvSpPr>
          <p:nvPr/>
        </p:nvSpPr>
        <p:spPr>
          <a:xfrm>
            <a:off x="14681086" y="31917682"/>
            <a:ext cx="9671794" cy="259844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895999"/>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895999"/>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3"/>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dirty="0">
              <a:solidFill>
                <a:srgbClr val="895999"/>
              </a:solidFill>
            </a:endParaRPr>
          </a:p>
        </p:txBody>
      </p:sp>
      <p:sp>
        <p:nvSpPr>
          <p:cNvPr id="140"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895999"/>
                </a:solidFill>
              </a:rPr>
              <a:t>Node Location </a:t>
            </a:r>
          </a:p>
        </p:txBody>
      </p:sp>
      <p:sp>
        <p:nvSpPr>
          <p:cNvPr id="98" name="Text Placeholder 16"/>
          <p:cNvSpPr txBox="1">
            <a:spLocks/>
          </p:cNvSpPr>
          <p:nvPr/>
        </p:nvSpPr>
        <p:spPr>
          <a:xfrm>
            <a:off x="629031"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398552"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287959"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078519"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93903" y="31034104"/>
            <a:ext cx="1650382" cy="1645920"/>
            <a:chOff x="1143103" y="31008704"/>
            <a:chExt cx="1650382" cy="1645920"/>
          </a:xfrm>
        </p:grpSpPr>
        <p:pic>
          <p:nvPicPr>
            <p:cNvPr id="47" name="Picture 46"/>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143103" y="31008704"/>
              <a:ext cx="1605051" cy="1645920"/>
            </a:xfrm>
            <a:prstGeom prst="ellipse">
              <a:avLst/>
            </a:prstGeom>
          </p:spPr>
        </p:pic>
        <p:sp>
          <p:nvSpPr>
            <p:cNvPr id="49" name="TextBox 48"/>
            <p:cNvSpPr txBox="1"/>
            <p:nvPr/>
          </p:nvSpPr>
          <p:spPr>
            <a:xfrm rot="20028308">
              <a:off x="13667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36"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895999"/>
                </a:solidFill>
              </a:rPr>
              <a:t>Study Area</a:t>
            </a:r>
            <a:r>
              <a:rPr lang="en-US" sz="10000" dirty="0">
                <a:solidFill>
                  <a:srgbClr val="895999"/>
                </a:solidFill>
              </a:rPr>
              <a:t> Health &amp; Air Quality</a:t>
            </a:r>
          </a:p>
        </p:txBody>
      </p:sp>
      <p:pic>
        <p:nvPicPr>
          <p:cNvPr id="42" name="Picture 4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69654" y="30818858"/>
            <a:ext cx="2103120" cy="2103120"/>
          </a:xfrm>
          <a:prstGeom prst="rect">
            <a:avLst/>
          </a:prstGeom>
        </p:spPr>
      </p:pic>
      <p:pic>
        <p:nvPicPr>
          <p:cNvPr id="43" name="Picture 4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99508" y="30818858"/>
            <a:ext cx="2103120" cy="2103120"/>
          </a:xfrm>
          <a:prstGeom prst="rect">
            <a:avLst/>
          </a:prstGeom>
        </p:spPr>
      </p:pic>
      <p:pic>
        <p:nvPicPr>
          <p:cNvPr id="50" name="Picture 4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29362" y="30818858"/>
            <a:ext cx="2103120" cy="2103120"/>
          </a:xfrm>
          <a:prstGeom prst="rect">
            <a:avLst/>
          </a:prstGeom>
        </p:spPr>
      </p:pic>
      <p:sp>
        <p:nvSpPr>
          <p:cNvPr id="37" name="Text Placeholder 16">
            <a:extLst>
              <a:ext uri="{FF2B5EF4-FFF2-40B4-BE49-F238E27FC236}">
                <a16:creationId xmlns:a16="http://schemas.microsoft.com/office/drawing/2014/main" id="{022322CC-70F0-3A4A-9AF8-E9511B8085C4}"/>
              </a:ext>
            </a:extLst>
          </p:cNvPr>
          <p:cNvSpPr txBox="1">
            <a:spLocks/>
          </p:cNvSpPr>
          <p:nvPr/>
        </p:nvSpPr>
        <p:spPr>
          <a:xfrm>
            <a:off x="916858" y="10222425"/>
            <a:ext cx="11430001" cy="485121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a:p>
            <a:pPr>
              <a:lnSpc>
                <a:spcPct val="100000"/>
              </a:lnSpc>
              <a:spcBef>
                <a:spcPts val="0"/>
              </a:spcBef>
              <a:spcAft>
                <a:spcPts val="600"/>
              </a:spcAft>
              <a:buClr>
                <a:srgbClr val="7DB761"/>
              </a:buClr>
            </a:pPr>
            <a:endParaRPr lang="en-US" dirty="0">
              <a:solidFill>
                <a:schemeClr val="tx1">
                  <a:lumMod val="75000"/>
                  <a:lumOff val="25000"/>
                </a:schemeClr>
              </a:solidFill>
              <a:latin typeface="Garamond" panose="02020404030301010803" pitchFamily="18" charset="0"/>
            </a:endParaRPr>
          </a:p>
        </p:txBody>
      </p:sp>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solidFill>
                <a:srgbClr val="895999"/>
              </a:solidFill>
            </a:endParaRPr>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5121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a:p>
            <a:pPr>
              <a:lnSpc>
                <a:spcPct val="100000"/>
              </a:lnSpc>
              <a:spcBef>
                <a:spcPts val="0"/>
              </a:spcBef>
              <a:spcAft>
                <a:spcPts val="600"/>
              </a:spcAft>
              <a:buClr>
                <a:srgbClr val="7DB761"/>
              </a:buClr>
            </a:pPr>
            <a:endParaRPr lang="en-US" dirty="0">
              <a:solidFill>
                <a:schemeClr val="tx1">
                  <a:lumMod val="75000"/>
                  <a:lumOff val="25000"/>
                </a:schemeClr>
              </a:solidFill>
              <a:latin typeface="Garamond" panose="02020404030301010803" pitchFamily="18" charset="0"/>
            </a:endParaRP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895999"/>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895999"/>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708385"/>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995647"/>
            <a:ext cx="5272597"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Results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895999"/>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8959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8959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8959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Abstract</a:t>
            </a:r>
          </a:p>
        </p:txBody>
      </p:sp>
      <p:sp>
        <p:nvSpPr>
          <p:cNvPr id="35"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895999"/>
                </a:solidFill>
              </a:rPr>
              <a:t>Node Location </a:t>
            </a:r>
          </a:p>
        </p:txBody>
      </p:sp>
      <p:sp>
        <p:nvSpPr>
          <p:cNvPr id="49"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895999"/>
                </a:solidFill>
              </a:rPr>
              <a:t>Study Area</a:t>
            </a:r>
            <a:r>
              <a:rPr lang="en-US" sz="10000" dirty="0">
                <a:solidFill>
                  <a:srgbClr val="895999"/>
                </a:solidFill>
              </a:rPr>
              <a:t> Health &amp; Air Quality</a:t>
            </a:r>
          </a:p>
        </p:txBody>
      </p:sp>
      <p:pic>
        <p:nvPicPr>
          <p:cNvPr id="50" name="Picture 4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4400" y="30844258"/>
            <a:ext cx="2103120" cy="2103120"/>
          </a:xfrm>
          <a:prstGeom prst="rect">
            <a:avLst/>
          </a:prstGeom>
        </p:spPr>
      </p:pic>
      <p:pic>
        <p:nvPicPr>
          <p:cNvPr id="51" name="Picture 5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44254" y="30844258"/>
            <a:ext cx="2103120" cy="2103120"/>
          </a:xfrm>
          <a:prstGeom prst="rect">
            <a:avLst/>
          </a:prstGeom>
        </p:spPr>
      </p:pic>
      <p:pic>
        <p:nvPicPr>
          <p:cNvPr id="52" name="Picture 5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4108" y="30844258"/>
            <a:ext cx="2103120" cy="2103120"/>
          </a:xfrm>
          <a:prstGeom prst="rect">
            <a:avLst/>
          </a:prstGeom>
        </p:spPr>
      </p:pic>
      <p:pic>
        <p:nvPicPr>
          <p:cNvPr id="53" name="Picture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03962" y="30844258"/>
            <a:ext cx="2103120" cy="2103120"/>
          </a:xfrm>
          <a:prstGeom prst="rect">
            <a:avLst/>
          </a:prstGeom>
        </p:spPr>
      </p:pic>
      <p:sp>
        <p:nvSpPr>
          <p:cNvPr id="39" name="Text Placeholder 16"/>
          <p:cNvSpPr txBox="1">
            <a:spLocks/>
          </p:cNvSpPr>
          <p:nvPr/>
        </p:nvSpPr>
        <p:spPr>
          <a:xfrm>
            <a:off x="12710483" y="24094398"/>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895999"/>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895999"/>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solidFill>
                <a:srgbClr val="895999"/>
              </a:solidFill>
            </a:endParaRPr>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Abstract</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413199"/>
            <a:ext cx="3127779"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151921"/>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413199"/>
            <a:ext cx="3849131"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Results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8959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8"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895999"/>
                </a:solidFill>
              </a:rPr>
              <a:t>Node Location </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0"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895999"/>
                </a:solidFill>
              </a:rPr>
              <a:t>Study Area</a:t>
            </a:r>
            <a:r>
              <a:rPr lang="en-US" sz="10000" dirty="0">
                <a:solidFill>
                  <a:srgbClr val="895999"/>
                </a:solidFill>
              </a:rPr>
              <a:t> Health &amp; Air Quality</a:t>
            </a:r>
          </a:p>
        </p:txBody>
      </p:sp>
      <p:pic>
        <p:nvPicPr>
          <p:cNvPr id="41" name="Picture 4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30200" y="30818858"/>
            <a:ext cx="2103120" cy="2103120"/>
          </a:xfrm>
          <a:prstGeom prst="rect">
            <a:avLst/>
          </a:prstGeom>
        </p:spPr>
      </p:pic>
      <p:pic>
        <p:nvPicPr>
          <p:cNvPr id="42" name="Picture 4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60054" y="30818858"/>
            <a:ext cx="2103120" cy="2103120"/>
          </a:xfrm>
          <a:prstGeom prst="rect">
            <a:avLst/>
          </a:prstGeom>
        </p:spPr>
      </p:pic>
      <p:pic>
        <p:nvPicPr>
          <p:cNvPr id="48" name="Picture 4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89908" y="30818858"/>
            <a:ext cx="2103120" cy="2103120"/>
          </a:xfrm>
          <a:prstGeom prst="rect">
            <a:avLst/>
          </a:prstGeom>
        </p:spPr>
      </p:pic>
      <p:pic>
        <p:nvPicPr>
          <p:cNvPr id="49" name="Picture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819762" y="30818858"/>
            <a:ext cx="2103120" cy="2103120"/>
          </a:xfrm>
          <a:prstGeom prst="rect">
            <a:avLst/>
          </a:prstGeom>
        </p:spPr>
      </p:pic>
      <p:sp>
        <p:nvSpPr>
          <p:cNvPr id="33" name="Text Placeholder 16"/>
          <p:cNvSpPr txBox="1">
            <a:spLocks/>
          </p:cNvSpPr>
          <p:nvPr/>
        </p:nvSpPr>
        <p:spPr>
          <a:xfrm>
            <a:off x="878674" y="26838916"/>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895999"/>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895999"/>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34" name="Text Placeholder 16">
            <a:extLst>
              <a:ext uri="{FF2B5EF4-FFF2-40B4-BE49-F238E27FC236}">
                <a16:creationId xmlns:a16="http://schemas.microsoft.com/office/drawing/2014/main" id="{022322CC-70F0-3A4A-9AF8-E9511B8085C4}"/>
              </a:ext>
            </a:extLst>
          </p:cNvPr>
          <p:cNvSpPr txBox="1">
            <a:spLocks/>
          </p:cNvSpPr>
          <p:nvPr/>
        </p:nvSpPr>
        <p:spPr>
          <a:xfrm>
            <a:off x="914399" y="8225161"/>
            <a:ext cx="11430001" cy="485121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a:p>
            <a:pPr>
              <a:lnSpc>
                <a:spcPct val="100000"/>
              </a:lnSpc>
              <a:spcBef>
                <a:spcPts val="0"/>
              </a:spcBef>
              <a:spcAft>
                <a:spcPts val="600"/>
              </a:spcAft>
              <a:buClr>
                <a:srgbClr val="7DB761"/>
              </a:buClr>
            </a:pPr>
            <a:endParaRPr lang="en-US" dirty="0">
              <a:solidFill>
                <a:schemeClr val="tx1">
                  <a:lumMod val="75000"/>
                  <a:lumOff val="25000"/>
                </a:schemeClr>
              </a:solidFill>
              <a:latin typeface="Garamond" panose="02020404030301010803" pitchFamily="18" charset="0"/>
            </a:endParaRPr>
          </a:p>
        </p:txBody>
      </p:sp>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5DD111-157D-4A06-ADCB-74BDF4903C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1991F27-8C44-4CD5-BD3D-E129A62DE6CB}">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http://purl.org/dc/elements/1.1/"/>
    <ds:schemaRef ds:uri="21e6a8e8-1dff-48a6-ab9b-8d556c6946c0"/>
    <ds:schemaRef ds:uri="http://www.w3.org/XML/1998/namespace"/>
  </ds:schemaRefs>
</ds:datastoreItem>
</file>

<file path=customXml/itemProps3.xml><?xml version="1.0" encoding="utf-8"?>
<ds:datastoreItem xmlns:ds="http://schemas.openxmlformats.org/officeDocument/2006/customXml" ds:itemID="{57188B28-FC14-4C7A-B100-306C2A814F9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25132</TotalTime>
  <Words>1462</Words>
  <Application>Microsoft Office PowerPoint</Application>
  <PresentationFormat>Custom</PresentationFormat>
  <Paragraphs>133</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Ramberg-Pihl, Nicole C. (GSFC-6170)[DEVELOP]</cp:lastModifiedBy>
  <cp:revision>193</cp:revision>
  <dcterms:created xsi:type="dcterms:W3CDTF">2019-02-05T16:32:03Z</dcterms:created>
  <dcterms:modified xsi:type="dcterms:W3CDTF">2021-06-03T13:50:20Z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