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236F99"/>
    <a:srgbClr val="8A5A9A"/>
    <a:srgbClr val="9DB23F"/>
    <a:srgbClr val="67A478"/>
    <a:srgbClr val="BA3A50"/>
    <a:srgbClr val="5372B3"/>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40" d="100"/>
          <a:sy n="40" d="100"/>
        </p:scale>
        <p:origin x="828" y="-4146"/>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DD99DA51-021B-40B2-A27E-84F7AE1DEA99}" authorId="{77B347A8-9765-A4C3-5464-E43998E04CB8}" created="2025-01-27T20:24:39.845">
    <ac:deMkLst xmlns:ac="http://schemas.microsoft.com/office/drawing/2013/main/command">
      <pc:docMk xmlns:pc="http://schemas.microsoft.com/office/powerpoint/2013/main/command"/>
      <pc:sldMk xmlns:pc="http://schemas.microsoft.com/office/powerpoint/2013/main/command" cId="2680647682" sldId="290"/>
      <ac:spMk id="8" creationId="{A4311A19-803F-EBEE-83D4-32BDA387898D}"/>
    </ac:deMkLst>
    <p188:txBody>
      <a:bodyPr/>
      <a:lstStyle/>
      <a:p>
        <a:r>
          <a:rPr lang="en-US"/>
          <a:t>Please ensure that all content fits within this red box. Delete this prior to final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D2672B"/>
                </a:solidFill>
              </a:defRPr>
            </a:lvl1pPr>
          </a:lstStyle>
          <a:p>
            <a:pPr lvl="0"/>
            <a:r>
              <a:rPr lang="en-US" dirty="0"/>
              <a:t>Study Area Agriculture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D2672B"/>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5168"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s://support.office.com/en-us/article/Crop-a-picture-to-fit-in-a-shape-1CE8CF89-6A19-4EE4-82CA-4F8E81469590"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4311A19-803F-EBEE-83D4-32BDA387898D}"/>
              </a:ext>
            </a:extLst>
          </p:cNvPr>
          <p:cNvSpPr/>
          <p:nvPr/>
        </p:nvSpPr>
        <p:spPr>
          <a:xfrm>
            <a:off x="914400" y="5257800"/>
            <a:ext cx="25512413" cy="275082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Picture 41" descr="Shape, circle&#10;&#10;Description automatically generated">
            <a:extLst>
              <a:ext uri="{FF2B5EF4-FFF2-40B4-BE49-F238E27FC236}">
                <a16:creationId xmlns:a16="http://schemas.microsoft.com/office/drawing/2014/main" id="{6D685E01-A017-43BC-3330-1AFB0729D2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1544" y="29404838"/>
            <a:ext cx="2103120" cy="2103120"/>
          </a:xfrm>
          <a:prstGeom prst="rect">
            <a:avLst/>
          </a:prstGeom>
        </p:spPr>
      </p:pic>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sp>
        <p:nvSpPr>
          <p:cNvPr id="33" name="Text Placeholder 16">
            <a:extLst>
              <a:ext uri="{FF2B5EF4-FFF2-40B4-BE49-F238E27FC236}">
                <a16:creationId xmlns:a16="http://schemas.microsoft.com/office/drawing/2014/main" id="{FDB9AEA8-6581-DDB2-1D3A-FDCAA6CCC4B5}"/>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5">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Garamond" panose="02020404030301010803" pitchFamily="18" charset="0"/>
              </a:rPr>
              <a:t>.</a:t>
            </a:r>
          </a:p>
        </p:txBody>
      </p:sp>
      <p:sp>
        <p:nvSpPr>
          <p:cNvPr id="34" name="Text Placeholder 16">
            <a:extLst>
              <a:ext uri="{FF2B5EF4-FFF2-40B4-BE49-F238E27FC236}">
                <a16:creationId xmlns:a16="http://schemas.microsoft.com/office/drawing/2014/main" id="{5EFCCACC-48D9-995B-3521-E59DEB54BCA9}"/>
              </a:ext>
            </a:extLst>
          </p:cNvPr>
          <p:cNvSpPr txBox="1">
            <a:spLocks/>
          </p:cNvSpPr>
          <p:nvPr/>
        </p:nvSpPr>
        <p:spPr>
          <a:xfrm>
            <a:off x="915319"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35" name="Text Placeholder 16">
            <a:extLst>
              <a:ext uri="{FF2B5EF4-FFF2-40B4-BE49-F238E27FC236}">
                <a16:creationId xmlns:a16="http://schemas.microsoft.com/office/drawing/2014/main" id="{21511D76-157F-9A8C-3C09-35C78D074391}"/>
              </a:ext>
            </a:extLst>
          </p:cNvPr>
          <p:cNvSpPr txBox="1">
            <a:spLocks/>
          </p:cNvSpPr>
          <p:nvPr/>
        </p:nvSpPr>
        <p:spPr>
          <a:xfrm>
            <a:off x="3853281"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8000AA98-016A-F07D-FDC5-5E42043E7DE0}"/>
              </a:ext>
            </a:extLst>
          </p:cNvPr>
          <p:cNvSpPr txBox="1">
            <a:spLocks/>
          </p:cNvSpPr>
          <p:nvPr/>
        </p:nvSpPr>
        <p:spPr>
          <a:xfrm>
            <a:off x="6694562"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7B01D85-0664-B597-B50C-B06A818024D9}"/>
              </a:ext>
            </a:extLst>
          </p:cNvPr>
          <p:cNvSpPr txBox="1">
            <a:spLocks/>
          </p:cNvSpPr>
          <p:nvPr/>
        </p:nvSpPr>
        <p:spPr>
          <a:xfrm>
            <a:off x="9661682" y="3163399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pic>
        <p:nvPicPr>
          <p:cNvPr id="41" name="Picture 40" descr="Shape, circle&#10;&#10;Description automatically generated">
            <a:extLst>
              <a:ext uri="{FF2B5EF4-FFF2-40B4-BE49-F238E27FC236}">
                <a16:creationId xmlns:a16="http://schemas.microsoft.com/office/drawing/2014/main" id="{2D7142E3-D7E3-7D15-B678-A15D1544BE7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02428" y="29404838"/>
            <a:ext cx="2103120"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595D6D9D-D0C5-6155-8866-12CE3A17B6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15172" y="29404838"/>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198E12C1-D674-C6AB-4117-F939EB0ADA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8800" y="29404838"/>
            <a:ext cx="2103120" cy="2103120"/>
          </a:xfrm>
          <a:prstGeom prst="rect">
            <a:avLst/>
          </a:prstGeom>
        </p:spPr>
      </p:pic>
      <p:sp>
        <p:nvSpPr>
          <p:cNvPr id="45" name="TextBox 44">
            <a:extLst>
              <a:ext uri="{FF2B5EF4-FFF2-40B4-BE49-F238E27FC236}">
                <a16:creationId xmlns:a16="http://schemas.microsoft.com/office/drawing/2014/main" id="{2324FA40-E035-4679-F6D8-FB1460178696}"/>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46" name="Text Placeholder 16">
            <a:extLst>
              <a:ext uri="{FF2B5EF4-FFF2-40B4-BE49-F238E27FC236}">
                <a16:creationId xmlns:a16="http://schemas.microsoft.com/office/drawing/2014/main" id="{945ACB73-5252-7996-3E43-33DCB1B1B881}"/>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47" name="TextBox 46">
            <a:extLst>
              <a:ext uri="{FF2B5EF4-FFF2-40B4-BE49-F238E27FC236}">
                <a16:creationId xmlns:a16="http://schemas.microsoft.com/office/drawing/2014/main" id="{BE14472E-9230-099C-5FCA-CA605B4DCD0E}"/>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Images</a:t>
            </a:r>
          </a:p>
        </p:txBody>
      </p:sp>
      <p:sp>
        <p:nvSpPr>
          <p:cNvPr id="48" name="Text Placeholder 16">
            <a:extLst>
              <a:ext uri="{FF2B5EF4-FFF2-40B4-BE49-F238E27FC236}">
                <a16:creationId xmlns:a16="http://schemas.microsoft.com/office/drawing/2014/main" id="{0F724498-E394-B5AC-27EC-386080469017}"/>
              </a:ext>
            </a:extLst>
          </p:cNvPr>
          <p:cNvSpPr txBox="1">
            <a:spLocks/>
          </p:cNvSpPr>
          <p:nvPr/>
        </p:nvSpPr>
        <p:spPr>
          <a:xfrm>
            <a:off x="14648791" y="299751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49" name="TextBox 48">
            <a:extLst>
              <a:ext uri="{FF2B5EF4-FFF2-40B4-BE49-F238E27FC236}">
                <a16:creationId xmlns:a16="http://schemas.microsoft.com/office/drawing/2014/main" id="{C34B93C3-1CE7-C06A-949A-55B03973ADA4}"/>
              </a:ext>
            </a:extLst>
          </p:cNvPr>
          <p:cNvSpPr txBox="1"/>
          <p:nvPr/>
        </p:nvSpPr>
        <p:spPr>
          <a:xfrm>
            <a:off x="14630400" y="29067951"/>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50" name="Text Placeholder 16">
            <a:extLst>
              <a:ext uri="{FF2B5EF4-FFF2-40B4-BE49-F238E27FC236}">
                <a16:creationId xmlns:a16="http://schemas.microsoft.com/office/drawing/2014/main" id="{F6AB0CA2-AF18-7565-9497-6186D1D9998A}"/>
              </a:ext>
            </a:extLst>
          </p:cNvPr>
          <p:cNvSpPr txBox="1">
            <a:spLocks/>
          </p:cNvSpPr>
          <p:nvPr/>
        </p:nvSpPr>
        <p:spPr>
          <a:xfrm>
            <a:off x="14638853" y="26665451"/>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
        <p:nvSpPr>
          <p:cNvPr id="51" name="TextBox 50">
            <a:extLst>
              <a:ext uri="{FF2B5EF4-FFF2-40B4-BE49-F238E27FC236}">
                <a16:creationId xmlns:a16="http://schemas.microsoft.com/office/drawing/2014/main" id="{46244BA4-A793-1421-8951-7430309E1864}"/>
              </a:ext>
            </a:extLst>
          </p:cNvPr>
          <p:cNvSpPr txBox="1"/>
          <p:nvPr/>
        </p:nvSpPr>
        <p:spPr>
          <a:xfrm>
            <a:off x="14620436" y="25771210"/>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grpSp>
        <p:nvGrpSpPr>
          <p:cNvPr id="5" name="Group 4">
            <a:extLst>
              <a:ext uri="{FF2B5EF4-FFF2-40B4-BE49-F238E27FC236}">
                <a16:creationId xmlns:a16="http://schemas.microsoft.com/office/drawing/2014/main" id="{F8D11E59-BF12-14B1-E2B7-1EB2069ECE92}"/>
              </a:ext>
            </a:extLst>
          </p:cNvPr>
          <p:cNvGrpSpPr/>
          <p:nvPr/>
        </p:nvGrpSpPr>
        <p:grpSpPr>
          <a:xfrm>
            <a:off x="1550144" y="29633438"/>
            <a:ext cx="1645920" cy="1645920"/>
            <a:chOff x="1394751" y="29466980"/>
            <a:chExt cx="1645920" cy="1645920"/>
          </a:xfrm>
        </p:grpSpPr>
        <p:pic>
          <p:nvPicPr>
            <p:cNvPr id="6" name="Picture 5" descr="A satellite image of the earth&#10;&#10;Description automatically generated with medium confidence">
              <a:extLst>
                <a:ext uri="{FF2B5EF4-FFF2-40B4-BE49-F238E27FC236}">
                  <a16:creationId xmlns:a16="http://schemas.microsoft.com/office/drawing/2014/main" id="{626D562D-8D0E-0231-8388-BA44AA65010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7" name="TextBox 34">
              <a:extLst>
                <a:ext uri="{FF2B5EF4-FFF2-40B4-BE49-F238E27FC236}">
                  <a16:creationId xmlns:a16="http://schemas.microsoft.com/office/drawing/2014/main" id="{8F42414F-D9A7-27F0-E6D4-CF94172C71E4}"/>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17055</TotalTime>
  <Words>192</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95</cp:revision>
  <dcterms:created xsi:type="dcterms:W3CDTF">2019-02-05T16:32:03Z</dcterms:created>
  <dcterms:modified xsi:type="dcterms:W3CDTF">2025-01-27T21:40:30Z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