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6C20"/>
    <a:srgbClr val="95B823"/>
    <a:srgbClr val="8D8780"/>
    <a:srgbClr val="006D9D"/>
    <a:srgbClr val="964035"/>
    <a:srgbClr val="379CC4"/>
    <a:srgbClr val="7EB761"/>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90828" autoAdjust="0"/>
  </p:normalViewPr>
  <p:slideViewPr>
    <p:cSldViewPr snapToGrid="0" showGuides="1">
      <p:cViewPr varScale="1">
        <p:scale>
          <a:sx n="106" d="100"/>
          <a:sy n="106" d="100"/>
        </p:scale>
        <p:origin x="135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9/8/20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http://commons.wikimedia.org/wiki/File:Claude_Monet_-_The_Magpie_-_Google_Art_Project.jpg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763982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http://commons.wikimedia.org/wiki/File:Claude_Monet_-_The_Magpie_-_Google_Art_Project.jpg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a:t>
            </a:r>
            <a:r>
              <a:rPr lang="en-US" sz="1200" kern="1200">
                <a:solidFill>
                  <a:schemeClr val="tx1"/>
                </a:solidFill>
                <a:effectLst/>
                <a:latin typeface="+mn-lt"/>
                <a:ea typeface="+mn-ea"/>
                <a:cs typeface="+mn-cs"/>
              </a:rPr>
              <a:t>CC BY-SA)</a:t>
            </a: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2"/>
                <a:srcRect/>
                <a:stretch>
                  <a:fillRect l="-75000" r="-50000"/>
                </a:stretch>
              </a:blipFill>
              <a:ln w="127000">
                <a:solidFill>
                  <a:srgbClr val="DB6C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DB6C2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DB6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solidFill>
                    <a:srgbClr val="DB6C2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solidFill>
                    <a:srgbClr val="DB6C2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dirty="0">
                    <a:solidFill>
                      <a:srgbClr val="DB6C20"/>
                    </a:solidFill>
                    <a:latin typeface="Century Gothic" panose="020B0502020202020204" pitchFamily="34" charset="0"/>
                  </a:rPr>
                  <a:t>| </a:t>
                </a:r>
                <a:r>
                  <a:rPr lang="en-US" sz="1600" spc="100" baseline="0" dirty="0">
                    <a:solidFill>
                      <a:srgbClr val="DB6C20"/>
                    </a:solidFill>
                    <a:latin typeface="Century Gothic" panose="020B0502020202020204" pitchFamily="34" charset="0"/>
                  </a:rPr>
                  <a:t>Fall 2020</a:t>
                </a:r>
              </a:p>
            </p:txBody>
          </p:sp>
        </p:gr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715686" y="6345025"/>
              <a:ext cx="385933"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userDrawn="1"/>
        </p:nvSpPr>
        <p:spPr>
          <a:xfrm>
            <a:off x="581874" y="838074"/>
            <a:ext cx="4745502" cy="1569660"/>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The PC team will add</a:t>
            </a:r>
            <a:r>
              <a:rPr lang="en-US" sz="1200" baseline="0" dirty="0">
                <a:solidFill>
                  <a:srgbClr val="FF0000"/>
                </a:solidFill>
                <a:latin typeface="Century Gothic" panose="020B0502020202020204" pitchFamily="34" charset="0"/>
              </a:rPr>
              <a:t> your website image here </a:t>
            </a:r>
            <a:r>
              <a:rPr lang="en-US" sz="1200" baseline="0" dirty="0">
                <a:solidFill>
                  <a:srgbClr val="FF0000"/>
                </a:solidFill>
                <a:latin typeface="Century Gothic" panose="020B0502020202020204" pitchFamily="34" charset="0"/>
                <a:sym typeface="Wingdings" panose="05000000000000000000" pitchFamily="2" charset="2"/>
              </a:rPr>
              <a:t></a:t>
            </a:r>
            <a:endParaRPr lang="en-US" sz="1200" dirty="0">
              <a:solidFill>
                <a:srgbClr val="FF0000"/>
              </a:solidFill>
              <a:latin typeface="Century Gothic" panose="020B0502020202020204" pitchFamily="34" charset="0"/>
            </a:endParaRP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a:solidFill>
            <a:srgbClr val="DB6C20"/>
          </a:solidFill>
        </p:grpSpPr>
        <p:sp>
          <p:nvSpPr>
            <p:cNvPr id="7" name="Rounded Rectangle 6"/>
            <p:cNvSpPr/>
            <p:nvPr userDrawn="1"/>
          </p:nvSpPr>
          <p:spPr>
            <a:xfrm>
              <a:off x="-45493" y="-131929"/>
              <a:ext cx="12310281" cy="12101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523064" y="303034"/>
              <a:ext cx="520560" cy="530352"/>
            </a:xfrm>
            <a:prstGeom prst="rect">
              <a:avLst/>
            </a:prstGeom>
            <a:grpFill/>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DB6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a:off x="0" y="-245046"/>
              <a:ext cx="12192000" cy="362955"/>
            </a:xfrm>
            <a:prstGeom prst="roundRect">
              <a:avLst/>
            </a:prstGeom>
            <a:solidFill>
              <a:srgbClr val="DB6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DB6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41180" y="134339"/>
              <a:ext cx="430809"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DB6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35422" y="6303158"/>
              <a:ext cx="430809"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DB6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DB6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DB6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DB6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DB6C20"/>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679" r:id="rId3"/>
    <p:sldLayoutId id="2147483707" r:id="rId4"/>
    <p:sldLayoutId id="2147483690" r:id="rId5"/>
    <p:sldLayoutId id="2147483691" r:id="rId6"/>
    <p:sldLayoutId id="2147483698" r:id="rId7"/>
    <p:sldLayoutId id="214748371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51460" y="6257561"/>
            <a:ext cx="4079919" cy="338554"/>
          </a:xfrm>
          <a:prstGeom prst="rect">
            <a:avLst/>
          </a:prstGeom>
        </p:spPr>
        <p:txBody>
          <a:bodyPr wrap="square">
            <a:spAutoFit/>
          </a:bodyPr>
          <a:lstStyle/>
          <a:p>
            <a:r>
              <a:rPr lang="en-US" sz="1600" dirty="0">
                <a:solidFill>
                  <a:srgbClr val="DB6C20"/>
                </a:solidFill>
                <a:latin typeface="Century Gothic" panose="020B0502020202020204" pitchFamily="34" charset="0"/>
              </a:rPr>
              <a:t>Node Name (i.e. North Carolina – NCEI) </a:t>
            </a:r>
            <a:endParaRPr lang="en-US" dirty="0">
              <a:solidFill>
                <a:srgbClr val="DB6C20"/>
              </a:solidFill>
            </a:endParaRPr>
          </a:p>
        </p:txBody>
      </p:sp>
      <p:sp>
        <p:nvSpPr>
          <p:cNvPr id="3" name="Title 1"/>
          <p:cNvSpPr txBox="1">
            <a:spLocks/>
          </p:cNvSpPr>
          <p:nvPr/>
        </p:nvSpPr>
        <p:spPr>
          <a:xfrm>
            <a:off x="6066816" y="1837942"/>
            <a:ext cx="539496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a:solidFill>
                  <a:srgbClr val="DB6C20"/>
                </a:solidFill>
              </a:rPr>
              <a:t>STUDY AREA</a:t>
            </a:r>
          </a:p>
          <a:p>
            <a:pPr algn="l"/>
            <a:r>
              <a:rPr lang="en-US" sz="2800" b="0" spc="0" dirty="0">
                <a:solidFill>
                  <a:srgbClr val="DB6C20"/>
                </a:solidFill>
              </a:rPr>
              <a:t>Food Security &amp; Agriculture</a:t>
            </a:r>
            <a:endParaRPr lang="en-US" sz="2800" b="0" spc="0" baseline="0" dirty="0">
              <a:solidFill>
                <a:srgbClr val="DB6C20"/>
              </a:solidFill>
            </a:endParaRPr>
          </a:p>
        </p:txBody>
      </p:sp>
      <p:sp>
        <p:nvSpPr>
          <p:cNvPr id="4" name="Subtitle 2"/>
          <p:cNvSpPr txBox="1">
            <a:spLocks/>
          </p:cNvSpPr>
          <p:nvPr/>
        </p:nvSpPr>
        <p:spPr>
          <a:xfrm>
            <a:off x="6066815" y="3092179"/>
            <a:ext cx="5394960"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sp>
        <p:nvSpPr>
          <p:cNvPr id="5" name="TextBox 4"/>
          <p:cNvSpPr txBox="1"/>
          <p:nvPr/>
        </p:nvSpPr>
        <p:spPr>
          <a:xfrm>
            <a:off x="6066814" y="4960968"/>
            <a:ext cx="5394960" cy="307777"/>
          </a:xfrm>
          <a:prstGeom prst="rect">
            <a:avLst/>
          </a:prstGeom>
          <a:noFill/>
        </p:spPr>
        <p:txBody>
          <a:bodyPr wrap="square" rtlCol="0">
            <a:spAutoFit/>
          </a:bodyPr>
          <a:lstStyle/>
          <a:p>
            <a:pPr algn="l"/>
            <a:r>
              <a:rPr lang="en-US" sz="1400" dirty="0">
                <a:solidFill>
                  <a:schemeClr val="tx1">
                    <a:lumMod val="75000"/>
                    <a:lumOff val="25000"/>
                  </a:schemeClr>
                </a:solidFill>
                <a:latin typeface="Century Gothic" panose="020B0502020202020204" pitchFamily="34" charset="0"/>
              </a:rPr>
              <a:t>Team Member 1, Team Member 2, Team Member 3</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DB6C20"/>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DB6C2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DB6C2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DB6C2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DB6C2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DB6C2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DB6C20"/>
              </a:buClr>
            </a:pPr>
            <a:r>
              <a:rPr lang="en-US" sz="4000" b="1" dirty="0">
                <a:solidFill>
                  <a:srgbClr val="DB6C20"/>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DB6C20"/>
              </a:buClr>
            </a:pPr>
            <a:r>
              <a:rPr lang="en-US" sz="4000" b="1" dirty="0">
                <a:solidFill>
                  <a:srgbClr val="DB6C20"/>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DB6C20"/>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DB6C2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DB6C20"/>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DB6C20"/>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DB6C20"/>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DB6C20"/>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DB6C20"/>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
                <a:srgbClr val="DB6C20"/>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
                <a:srgbClr val="DB6C20"/>
              </a:buClr>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
                <a:srgbClr val="DB6C20"/>
              </a:buClr>
              <a:buSzTx/>
              <a:buFont typeface="Arial" panose="020B0604020202020204" pitchFamily="34" charset="0"/>
              <a:buNone/>
              <a:tabLst/>
              <a:defRPr/>
            </a:pPr>
            <a:r>
              <a:rPr kumimoji="0" lang="en-US" sz="18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
                <a:srgbClr val="DB6C20"/>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
                <a:srgbClr val="DB6C20"/>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latin typeface="Century Gothic" panose="020B0502020202020204" pitchFamily="34" charset="0"/>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DB6C2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DB6C2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DB6C2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DB6C2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DB6C2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DB6C2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DB6C2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DB6C2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DB6C2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DB6C2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DB6C2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DB6C2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42900"/>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DB6C20"/>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DB6C20"/>
              </a:buClr>
              <a:buFont typeface="Webdings" panose="05030102010509060703" pitchFamily="18" charset="2"/>
              <a:buChar cha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DB6C20"/>
              </a:buClr>
              <a:buFont typeface="Webdings" panose="05030102010509060703" pitchFamily="18" charset="2"/>
              <a:buChar cha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DB6C20"/>
              </a:buClr>
              <a:buFont typeface="Webdings" panose="05030102010509060703" pitchFamily="18" charset="2"/>
              <a:buChar char=""/>
            </a:pPr>
            <a:r>
              <a:rPr lang="en-US" dirty="0">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DB6C20"/>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Header text</a:t>
            </a:r>
            <a:r>
              <a:rPr lang="en-US" sz="2600" dirty="0">
                <a:solidFill>
                  <a:schemeClr val="tx1">
                    <a:lumMod val="75000"/>
                    <a:lumOff val="25000"/>
                  </a:schemeClr>
                </a:solidFill>
                <a:latin typeface="Century Gothic" panose="020F0302020204030204"/>
              </a:rPr>
              <a:t> point size should be between </a:t>
            </a:r>
            <a:r>
              <a:rPr lang="en-US" sz="2600" b="1" dirty="0">
                <a:solidFill>
                  <a:schemeClr val="tx1">
                    <a:lumMod val="75000"/>
                    <a:lumOff val="25000"/>
                  </a:schemeClr>
                </a:solidFill>
                <a:latin typeface="Century Gothic" panose="020F0302020204030204"/>
              </a:rPr>
              <a:t>32 and 44 </a:t>
            </a:r>
            <a:r>
              <a:rPr lang="en-US" sz="2600" dirty="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DB6C20"/>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Body text </a:t>
            </a:r>
            <a:r>
              <a:rPr lang="en-US" sz="2600" dirty="0">
                <a:solidFill>
                  <a:schemeClr val="tx1">
                    <a:lumMod val="75000"/>
                    <a:lumOff val="25000"/>
                  </a:schemeClr>
                </a:solidFill>
                <a:latin typeface="Century Gothic" panose="020F0302020204030204"/>
              </a:rPr>
              <a:t>point size should be at least </a:t>
            </a:r>
            <a:r>
              <a:rPr lang="en-US" sz="2600" b="1" dirty="0">
                <a:solidFill>
                  <a:schemeClr val="tx1">
                    <a:lumMod val="75000"/>
                    <a:lumOff val="25000"/>
                  </a:schemeClr>
                </a:solidFill>
                <a:latin typeface="Century Gothic" panose="020F0302020204030204"/>
              </a:rPr>
              <a:t>20</a:t>
            </a:r>
            <a:r>
              <a:rPr lang="en-US" sz="26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DB6C20"/>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All other text </a:t>
            </a:r>
            <a:r>
              <a:rPr lang="en-US" sz="2600" dirty="0">
                <a:solidFill>
                  <a:schemeClr val="tx1">
                    <a:lumMod val="75000"/>
                    <a:lumOff val="25000"/>
                  </a:schemeClr>
                </a:solidFill>
                <a:latin typeface="Century Gothic" panose="020F0302020204030204"/>
              </a:rPr>
              <a:t>(captions, legend items) should be </a:t>
            </a:r>
            <a:r>
              <a:rPr lang="en-US" sz="2600" u="sng" dirty="0">
                <a:solidFill>
                  <a:schemeClr val="tx1">
                    <a:lumMod val="75000"/>
                    <a:lumOff val="25000"/>
                  </a:schemeClr>
                </a:solidFill>
                <a:latin typeface="Century Gothic" panose="020F0302020204030204"/>
              </a:rPr>
              <a:t>no smaller than</a:t>
            </a:r>
            <a:r>
              <a:rPr lang="en-US" sz="2600" dirty="0">
                <a:solidFill>
                  <a:schemeClr val="tx1">
                    <a:lumMod val="75000"/>
                    <a:lumOff val="25000"/>
                  </a:schemeClr>
                </a:solidFill>
                <a:latin typeface="Century Gothic" panose="020F0302020204030204"/>
              </a:rPr>
              <a:t> </a:t>
            </a:r>
            <a:r>
              <a:rPr lang="en-US" sz="2600" b="1" dirty="0">
                <a:solidFill>
                  <a:schemeClr val="tx1">
                    <a:lumMod val="75000"/>
                    <a:lumOff val="25000"/>
                  </a:schemeClr>
                </a:solidFill>
                <a:latin typeface="Century Gothic" panose="020F0302020204030204"/>
              </a:rPr>
              <a:t>14 point type</a:t>
            </a:r>
            <a:r>
              <a:rPr lang="en-US" sz="26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DB6C20"/>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Image credits </a:t>
            </a:r>
            <a:r>
              <a:rPr lang="en-US" sz="2600" dirty="0">
                <a:solidFill>
                  <a:schemeClr val="tx1">
                    <a:lumMod val="75000"/>
                    <a:lumOff val="25000"/>
                  </a:schemeClr>
                </a:solidFill>
                <a:latin typeface="Century Gothic" panose="020F0302020204030204"/>
              </a:rPr>
              <a:t>can be between 10 and 12 point font. </a:t>
            </a:r>
          </a:p>
          <a:p>
            <a:pPr marL="342900" indent="-342900">
              <a:lnSpc>
                <a:spcPct val="100000"/>
              </a:lnSpc>
              <a:spcAft>
                <a:spcPts val="600"/>
              </a:spcAft>
              <a:buClr>
                <a:srgbClr val="DB6C20"/>
              </a:buClr>
              <a:buFont typeface="Webdings" panose="05030102010509060703" pitchFamily="18" charset="2"/>
              <a:buChar cha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DB6C20"/>
              </a:buClr>
              <a:buFont typeface="Webdings" panose="05030102010509060703" pitchFamily="18" charset="2"/>
              <a:buChar char=""/>
            </a:pPr>
            <a:r>
              <a:rPr lang="en-US" dirty="0">
                <a:solidFill>
                  <a:schemeClr val="tx1">
                    <a:lumMod val="75000"/>
                    <a:lumOff val="25000"/>
                  </a:schemeClr>
                </a:solidFill>
                <a:latin typeface="Century Gothic" panose="020F0302020204030204"/>
              </a:rPr>
              <a:t>The standard DEVELOP bullet style is </a:t>
            </a:r>
            <a:r>
              <a:rPr lang="en-US" b="1" dirty="0">
                <a:solidFill>
                  <a:schemeClr val="tx1">
                    <a:lumMod val="75000"/>
                    <a:lumOff val="25000"/>
                  </a:schemeClr>
                </a:solidFill>
                <a:latin typeface="Century Gothic" panose="020F0302020204030204"/>
              </a:rPr>
              <a:t>symbol #52 </a:t>
            </a:r>
            <a:r>
              <a:rPr lang="en-US" dirty="0">
                <a:solidFill>
                  <a:schemeClr val="tx1">
                    <a:lumMod val="75000"/>
                    <a:lumOff val="25000"/>
                  </a:schemeClr>
                </a:solidFill>
                <a:latin typeface="Century Gothic" panose="020F0302020204030204"/>
              </a:rPr>
              <a:t>in the </a:t>
            </a:r>
            <a:r>
              <a:rPr lang="en-US" b="1" dirty="0">
                <a:solidFill>
                  <a:schemeClr val="tx1">
                    <a:lumMod val="75000"/>
                    <a:lumOff val="25000"/>
                  </a:schemeClr>
                </a:solidFill>
                <a:latin typeface="Century Gothic" panose="020F0302020204030204"/>
              </a:rPr>
              <a:t>Webdings</a:t>
            </a:r>
            <a:r>
              <a:rPr lang="en-US" dirty="0">
                <a:solidFill>
                  <a:schemeClr val="tx1">
                    <a:lumMod val="75000"/>
                    <a:lumOff val="25000"/>
                  </a:schemeClr>
                </a:solidFill>
                <a:latin typeface="Century Gothic" panose="020F0302020204030204"/>
              </a:rPr>
              <a:t> font</a:t>
            </a:r>
          </a:p>
          <a:p>
            <a:pPr marL="342900" indent="-342900">
              <a:lnSpc>
                <a:spcPct val="100000"/>
              </a:lnSpc>
              <a:spcAft>
                <a:spcPts val="600"/>
              </a:spcAft>
              <a:buClr>
                <a:srgbClr val="DB6C20"/>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95250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28487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DB6C20"/>
              </a:buClr>
              <a:buFont typeface="Century Gothic" panose="020B0502020202020204" pitchFamily="34" charset="0"/>
              <a:buChar char="►"/>
            </a:pPr>
            <a:r>
              <a:rPr lang="en-US" sz="1600" dirty="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DB6C20"/>
              </a:buClr>
              <a:buFont typeface="Wingdings" panose="05000000000000000000" pitchFamily="2" charset="2"/>
              <a:buChar char="Ø"/>
            </a:pPr>
            <a:r>
              <a:rPr lang="en-US" sz="1600" dirty="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DB6C20"/>
              </a:buClr>
              <a:buFont typeface="Arial" panose="020B0604020202020204" pitchFamily="34" charset="0"/>
              <a:buChar char="•"/>
            </a:pPr>
            <a:r>
              <a:rPr lang="en-US" sz="1600" dirty="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42901"/>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DB6C20"/>
                </a:solidFill>
                <a:latin typeface="Century Gothic" panose="020F0302020204030204"/>
              </a:rPr>
              <a:t>PRESENTATION GUIDELINES: TIPS</a:t>
            </a:r>
          </a:p>
        </p:txBody>
      </p:sp>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DB6C2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DB6C20"/>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DB6C20"/>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DB6C2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DB6C2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DB6C2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DB6C2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18450"/>
            <a:ext cx="9714175" cy="419100"/>
          </a:xfrm>
          <a:prstGeom prst="rect">
            <a:avLst/>
          </a:prstGeom>
        </p:spPr>
        <p:txBody>
          <a:bodyPr wrap="square" anchor="ctr">
            <a:noAutofit/>
          </a:bodyPr>
          <a:lstStyle/>
          <a:p>
            <a:pPr lvl="0"/>
            <a:r>
              <a:rPr lang="en-US" sz="4000" b="1" dirty="0">
                <a:solidFill>
                  <a:srgbClr val="DB6C20"/>
                </a:solidFill>
                <a:latin typeface="Century Gothic" panose="020F0302020204030204"/>
              </a:rPr>
              <a:t>PRESENTATION GUIDELINES: TOOLS</a:t>
            </a:r>
          </a:p>
        </p:txBody>
      </p:sp>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DB6C20"/>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DB6C2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DB6C20"/>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DB6C2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DB6C20"/>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DB6C2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066390" cy="419100"/>
          </a:xfrm>
          <a:prstGeom prst="rect">
            <a:avLst/>
          </a:prstGeom>
        </p:spPr>
        <p:txBody>
          <a:bodyPr wrap="square" anchor="ctr">
            <a:noAutofit/>
          </a:bodyPr>
          <a:lstStyle/>
          <a:p>
            <a:pPr lvl="0"/>
            <a:r>
              <a:rPr lang="en-US" sz="4000" b="1" dirty="0">
                <a:solidFill>
                  <a:srgbClr val="DB6C20"/>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DB6C20"/>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DB6C20"/>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DB6C20"/>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DB6C20"/>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DB6C20"/>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DB6C20"/>
              </a:buClr>
              <a:buFont typeface="Arial" panose="020B0604020202020204" pitchFamily="34" charset="0"/>
              <a:buNone/>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DB6C20"/>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DB6C20"/>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DB6C20"/>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DB6C20"/>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DB6C20"/>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DB6C20"/>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DB6C20"/>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anchor="ctr" anchorCtr="0">
            <a:noAutofit/>
          </a:bodyPr>
          <a:lstStyle/>
          <a:p>
            <a:pPr lvl="0"/>
            <a:r>
              <a:rPr lang="en-US" sz="4000" b="1" dirty="0">
                <a:solidFill>
                  <a:srgbClr val="DB6C20"/>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DB6C2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DB6C20"/>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DB6C20"/>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DB6C20"/>
              </a:buClr>
              <a:buFont typeface="Webdings" panose="05030102010509060703" pitchFamily="18" charset="2"/>
              <a:buChar char="4"/>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DB6C2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DB6C20"/>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DB6C20"/>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DB6C20"/>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DB6C20"/>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DB6C20"/>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DB6C20"/>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DB6C20"/>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DB6C20"/>
              </a:buClr>
            </a:pPr>
            <a:r>
              <a:rPr lang="en-US" sz="4000" b="1" dirty="0">
                <a:solidFill>
                  <a:srgbClr val="DB6C20"/>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DB6C20"/>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DB6C2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DB6C2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DB6C2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DB6C2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DB6C2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D9BFF03-1296-467D-99D0-9D79D6E7EA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BB06CCE-D674-4B89-A252-B225D28EA6BD}">
  <ds:schemaRefs>
    <ds:schemaRef ds:uri="http://schemas.microsoft.com/sharepoint/v3/contenttype/forms"/>
  </ds:schemaRefs>
</ds:datastoreItem>
</file>

<file path=customXml/itemProps3.xml><?xml version="1.0" encoding="utf-8"?>
<ds:datastoreItem xmlns:ds="http://schemas.openxmlformats.org/officeDocument/2006/customXml" ds:itemID="{2ED0DA22-C64D-46D5-A94D-FE50E0BCE4AF}">
  <ds:schemaRefs>
    <ds:schemaRef ds:uri="http://purl.org/dc/elements/1.1/"/>
    <ds:schemaRef ds:uri="21e6a8e8-1dff-48a6-ab9b-8d556c6946c0"/>
    <ds:schemaRef ds:uri="http://schemas.microsoft.com/office/2006/documentManagement/types"/>
    <ds:schemaRef ds:uri="http://purl.org/dc/dcmitype/"/>
    <ds:schemaRef ds:uri="7df78d0b-135a-4de7-9166-7c181cd87fb4"/>
    <ds:schemaRef ds:uri="http://purl.org/dc/terms/"/>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3477</TotalTime>
  <Words>1284</Words>
  <Application>Microsoft Macintosh PowerPoint</Application>
  <PresentationFormat>Widescreen</PresentationFormat>
  <Paragraphs>150</Paragraphs>
  <Slides>12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Zachary Bengtsson</cp:lastModifiedBy>
  <cp:revision>154</cp:revision>
  <dcterms:created xsi:type="dcterms:W3CDTF">2019-11-12T17:46:59Z</dcterms:created>
  <dcterms:modified xsi:type="dcterms:W3CDTF">2020-09-08T23:29:43Z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