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jpg" ContentType="image/jpe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comments/comment1.xml" ContentType="application/vnd.openxmlformats-officedocument.presentationml.comment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63" r:id="rId2"/>
  </p:sldIdLst>
  <p:sldSz cx="27432000" cy="36576000"/>
  <p:notesSz cx="6858000" cy="9144000"/>
  <p:defaultTextStyle>
    <a:defPPr>
      <a:defRPr lang="en-US"/>
    </a:defPPr>
    <a:lvl1pPr marL="0" algn="l" defTabSz="3072384" rtl="0" eaLnBrk="1" latinLnBrk="0" hangingPunct="1">
      <a:defRPr sz="6048" kern="1200">
        <a:solidFill>
          <a:schemeClr val="tx1"/>
        </a:solidFill>
        <a:latin typeface="+mn-lt"/>
        <a:ea typeface="+mn-ea"/>
        <a:cs typeface="+mn-cs"/>
      </a:defRPr>
    </a:lvl1pPr>
    <a:lvl2pPr marL="1536192" algn="l" defTabSz="3072384" rtl="0" eaLnBrk="1" latinLnBrk="0" hangingPunct="1">
      <a:defRPr sz="6048" kern="1200">
        <a:solidFill>
          <a:schemeClr val="tx1"/>
        </a:solidFill>
        <a:latin typeface="+mn-lt"/>
        <a:ea typeface="+mn-ea"/>
        <a:cs typeface="+mn-cs"/>
      </a:defRPr>
    </a:lvl2pPr>
    <a:lvl3pPr marL="3072384" algn="l" defTabSz="3072384" rtl="0" eaLnBrk="1" latinLnBrk="0" hangingPunct="1">
      <a:defRPr sz="6048" kern="1200">
        <a:solidFill>
          <a:schemeClr val="tx1"/>
        </a:solidFill>
        <a:latin typeface="+mn-lt"/>
        <a:ea typeface="+mn-ea"/>
        <a:cs typeface="+mn-cs"/>
      </a:defRPr>
    </a:lvl3pPr>
    <a:lvl4pPr marL="4608576" algn="l" defTabSz="3072384" rtl="0" eaLnBrk="1" latinLnBrk="0" hangingPunct="1">
      <a:defRPr sz="6048" kern="1200">
        <a:solidFill>
          <a:schemeClr val="tx1"/>
        </a:solidFill>
        <a:latin typeface="+mn-lt"/>
        <a:ea typeface="+mn-ea"/>
        <a:cs typeface="+mn-cs"/>
      </a:defRPr>
    </a:lvl4pPr>
    <a:lvl5pPr marL="6144768" algn="l" defTabSz="3072384" rtl="0" eaLnBrk="1" latinLnBrk="0" hangingPunct="1">
      <a:defRPr sz="6048" kern="1200">
        <a:solidFill>
          <a:schemeClr val="tx1"/>
        </a:solidFill>
        <a:latin typeface="+mn-lt"/>
        <a:ea typeface="+mn-ea"/>
        <a:cs typeface="+mn-cs"/>
      </a:defRPr>
    </a:lvl5pPr>
    <a:lvl6pPr marL="7680960" algn="l" defTabSz="3072384" rtl="0" eaLnBrk="1" latinLnBrk="0" hangingPunct="1">
      <a:defRPr sz="6048" kern="1200">
        <a:solidFill>
          <a:schemeClr val="tx1"/>
        </a:solidFill>
        <a:latin typeface="+mn-lt"/>
        <a:ea typeface="+mn-ea"/>
        <a:cs typeface="+mn-cs"/>
      </a:defRPr>
    </a:lvl6pPr>
    <a:lvl7pPr marL="9217152" algn="l" defTabSz="3072384" rtl="0" eaLnBrk="1" latinLnBrk="0" hangingPunct="1">
      <a:defRPr sz="6048" kern="1200">
        <a:solidFill>
          <a:schemeClr val="tx1"/>
        </a:solidFill>
        <a:latin typeface="+mn-lt"/>
        <a:ea typeface="+mn-ea"/>
        <a:cs typeface="+mn-cs"/>
      </a:defRPr>
    </a:lvl7pPr>
    <a:lvl8pPr marL="10753344" algn="l" defTabSz="3072384" rtl="0" eaLnBrk="1" latinLnBrk="0" hangingPunct="1">
      <a:defRPr sz="6048" kern="1200">
        <a:solidFill>
          <a:schemeClr val="tx1"/>
        </a:solidFill>
        <a:latin typeface="+mn-lt"/>
        <a:ea typeface="+mn-ea"/>
        <a:cs typeface="+mn-cs"/>
      </a:defRPr>
    </a:lvl8pPr>
    <a:lvl9pPr marL="12289536" algn="l" defTabSz="3072384" rtl="0" eaLnBrk="1" latinLnBrk="0" hangingPunct="1">
      <a:defRPr sz="6048" kern="1200">
        <a:solidFill>
          <a:schemeClr val="tx1"/>
        </a:solidFill>
        <a:latin typeface="+mn-lt"/>
        <a:ea typeface="+mn-ea"/>
        <a:cs typeface="+mn-cs"/>
      </a:defRPr>
    </a:lvl9pPr>
  </p:defaultTextStyle>
  <p:extLst>
    <p:ext uri="{EFAFB233-063F-42B5-8137-9DF3F51BA10A}">
      <p15:sldGuideLst xmlns:p15="http://schemas.microsoft.com/office/powerpoint/2012/main" xmlns=""/>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McCartney, Sean (GSFC-6104)[DEVELOP]" initials="MS(" lastIdx="11" clrIdx="0">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vertBarState="minimized">
    <p:restoredLeft sz="0" autoAdjust="0"/>
    <p:restoredTop sz="89903" autoAdjust="0"/>
  </p:normalViewPr>
  <p:slideViewPr>
    <p:cSldViewPr snapToGrid="0">
      <p:cViewPr>
        <p:scale>
          <a:sx n="10" d="100"/>
          <a:sy n="10" d="100"/>
        </p:scale>
        <p:origin x="-3176" y="-544"/>
      </p:cViewPr>
      <p:guideLst>
        <p:guide orient="horz" pos="11520"/>
        <p:guide pos="86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3" Type="http://schemas.openxmlformats.org/officeDocument/2006/relationships/printerSettings" Target="printerSettings/printerSettings1.bin"/><Relationship Id="rId4" Type="http://schemas.openxmlformats.org/officeDocument/2006/relationships/commentAuthors" Target="commentAuthors.xml"/><Relationship Id="rId5" Type="http://schemas.openxmlformats.org/officeDocument/2006/relationships/presProps" Target="presProps.xml"/><Relationship Id="rId6" Type="http://schemas.openxmlformats.org/officeDocument/2006/relationships/viewProps" Target="viewProps.xml"/><Relationship Id="rId7" Type="http://schemas.openxmlformats.org/officeDocument/2006/relationships/theme" Target="theme/theme1.xml"/><Relationship Id="rId8" Type="http://schemas.openxmlformats.org/officeDocument/2006/relationships/tableStyles" Target="tableStyles.xml"/><Relationship Id="rId1" Type="http://schemas.openxmlformats.org/officeDocument/2006/relationships/slideMaster" Target="slideMasters/slideMaster1.xml"/><Relationship Id="rId2" Type="http://schemas.openxmlformats.org/officeDocument/2006/relationships/slide" Target="slides/slide1.xml"/></Relationships>
</file>

<file path=ppt/comments/comment1.xml><?xml version="1.0" encoding="utf-8"?>
<p:cmLst xmlns:a="http://schemas.openxmlformats.org/drawingml/2006/main" xmlns:r="http://schemas.openxmlformats.org/officeDocument/2006/relationships" xmlns:p="http://schemas.openxmlformats.org/presentationml/2006/main">
  <p:cm authorId="1" dt="2016-02-23T18:55:55.686" idx="9">
    <p:pos x="9170" y="18888"/>
    <p:text>Could use NASA logo?</p:text>
    <p:extLst>
      <p:ext uri="{C676402C-5697-4E1C-873F-D02D1690AC5C}">
        <p15:threadingInfo xmlns:p15="http://schemas.microsoft.com/office/powerpoint/2012/main" timeZoneBias="300"/>
      </p:ext>
    </p:extLst>
  </p:cm>
</p:cmLst>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90EEA36-5ABD-4465-83C9-1E03CD542165}" type="doc">
      <dgm:prSet loTypeId="urn:microsoft.com/office/officeart/2009/3/layout/IncreasingArrowsProcess" loCatId="process" qsTypeId="urn:microsoft.com/office/officeart/2005/8/quickstyle/simple1" qsCatId="simple" csTypeId="urn:microsoft.com/office/officeart/2005/8/colors/colorful2" csCatId="colorful" phldr="1"/>
      <dgm:spPr/>
      <dgm:t>
        <a:bodyPr/>
        <a:lstStyle/>
        <a:p>
          <a:endParaRPr lang="en-US"/>
        </a:p>
      </dgm:t>
    </dgm:pt>
    <dgm:pt modelId="{CF9A5423-F49F-4A00-9AB8-A62AC7181D14}">
      <dgm:prSet/>
      <dgm:spPr>
        <a:solidFill>
          <a:schemeClr val="accent1"/>
        </a:solidFill>
      </dgm:spPr>
      <dgm:t>
        <a:bodyPr/>
        <a:lstStyle/>
        <a:p>
          <a:pPr algn="l" rtl="0"/>
          <a:r>
            <a:rPr lang="en-US" baseline="0" dirty="0" smtClean="0"/>
            <a:t>Level 3 Data Product</a:t>
          </a:r>
          <a:endParaRPr lang="en-US" dirty="0"/>
        </a:p>
      </dgm:t>
    </dgm:pt>
    <dgm:pt modelId="{86E40B67-724A-4BDD-80FA-B9C074DC186D}" type="parTrans" cxnId="{FCC66E29-FDF9-4BA9-A97D-7D5938E3C80F}">
      <dgm:prSet/>
      <dgm:spPr/>
      <dgm:t>
        <a:bodyPr/>
        <a:lstStyle/>
        <a:p>
          <a:endParaRPr lang="en-US"/>
        </a:p>
      </dgm:t>
    </dgm:pt>
    <dgm:pt modelId="{03FB21D9-5558-4B8E-81F9-B540D7D4BE1B}" type="sibTrans" cxnId="{FCC66E29-FDF9-4BA9-A97D-7D5938E3C80F}">
      <dgm:prSet/>
      <dgm:spPr/>
      <dgm:t>
        <a:bodyPr/>
        <a:lstStyle/>
        <a:p>
          <a:endParaRPr lang="en-US"/>
        </a:p>
      </dgm:t>
    </dgm:pt>
    <dgm:pt modelId="{A4C0DF5B-B8E1-4B5D-A3C2-0EFD31D186A1}">
      <dgm:prSet/>
      <dgm:spPr>
        <a:solidFill>
          <a:schemeClr val="accent1">
            <a:lumMod val="60000"/>
            <a:lumOff val="40000"/>
          </a:schemeClr>
        </a:solidFill>
      </dgm:spPr>
      <dgm:t>
        <a:bodyPr/>
        <a:lstStyle/>
        <a:p>
          <a:pPr rtl="0"/>
          <a:r>
            <a:rPr lang="en-US" baseline="0" dirty="0" smtClean="0"/>
            <a:t>Level 2 Data Product</a:t>
          </a:r>
          <a:endParaRPr lang="en-US" dirty="0"/>
        </a:p>
      </dgm:t>
    </dgm:pt>
    <dgm:pt modelId="{53EEEE66-51C8-4815-89D1-260C76637BCE}" type="parTrans" cxnId="{92281BD4-C729-42B8-9726-555A6DF9A23E}">
      <dgm:prSet/>
      <dgm:spPr/>
      <dgm:t>
        <a:bodyPr/>
        <a:lstStyle/>
        <a:p>
          <a:endParaRPr lang="en-US"/>
        </a:p>
      </dgm:t>
    </dgm:pt>
    <dgm:pt modelId="{E2E4EB24-DAA8-4EA4-8590-DE0562D5B85A}" type="sibTrans" cxnId="{92281BD4-C729-42B8-9726-555A6DF9A23E}">
      <dgm:prSet/>
      <dgm:spPr/>
      <dgm:t>
        <a:bodyPr/>
        <a:lstStyle/>
        <a:p>
          <a:endParaRPr lang="en-US"/>
        </a:p>
      </dgm:t>
    </dgm:pt>
    <dgm:pt modelId="{C96B7B45-A963-49C9-8D35-2D6F0E59D209}">
      <dgm:prSet/>
      <dgm:spPr>
        <a:solidFill>
          <a:schemeClr val="accent1">
            <a:lumMod val="40000"/>
            <a:lumOff val="60000"/>
          </a:schemeClr>
        </a:solidFill>
        <a:ln>
          <a:solidFill>
            <a:schemeClr val="bg2"/>
          </a:solidFill>
        </a:ln>
      </dgm:spPr>
      <dgm:t>
        <a:bodyPr/>
        <a:lstStyle/>
        <a:p>
          <a:pPr rtl="0"/>
          <a:r>
            <a:rPr lang="en-US" dirty="0" smtClean="0"/>
            <a:t>In Situ Data</a:t>
          </a:r>
          <a:endParaRPr lang="en-US" dirty="0"/>
        </a:p>
      </dgm:t>
    </dgm:pt>
    <dgm:pt modelId="{D627E9FA-4774-4329-BBC0-338C33F42FBA}" type="parTrans" cxnId="{97B1E84D-CBC4-4B60-9228-2F8DD96678A8}">
      <dgm:prSet/>
      <dgm:spPr/>
      <dgm:t>
        <a:bodyPr/>
        <a:lstStyle/>
        <a:p>
          <a:endParaRPr lang="en-US"/>
        </a:p>
      </dgm:t>
    </dgm:pt>
    <dgm:pt modelId="{7AF5087D-4A69-40D9-83B6-6A11763A5B91}" type="sibTrans" cxnId="{97B1E84D-CBC4-4B60-9228-2F8DD96678A8}">
      <dgm:prSet/>
      <dgm:spPr/>
      <dgm:t>
        <a:bodyPr/>
        <a:lstStyle/>
        <a:p>
          <a:endParaRPr lang="en-US"/>
        </a:p>
      </dgm:t>
    </dgm:pt>
    <dgm:pt modelId="{B44AB482-4D25-47F8-B5E4-FD7F198C3C67}">
      <dgm:prSet custT="1"/>
      <dgm:spPr>
        <a:solidFill>
          <a:schemeClr val="accent1">
            <a:alpha val="3000"/>
          </a:schemeClr>
        </a:solidFill>
        <a:ln w="57150" cmpd="sng">
          <a:solidFill>
            <a:schemeClr val="accent1"/>
          </a:solidFill>
        </a:ln>
      </dgm:spPr>
      <dgm:t>
        <a:bodyPr/>
        <a:lstStyle/>
        <a:p>
          <a:pPr rtl="0"/>
          <a:r>
            <a:rPr lang="en-US" sz="3000" dirty="0" smtClean="0">
              <a:solidFill>
                <a:schemeClr val="bg1">
                  <a:lumMod val="50000"/>
                </a:schemeClr>
              </a:solidFill>
            </a:rPr>
            <a:t>Area-Averaged Time Series and Time-Averaged Maps in GIOVANNI</a:t>
          </a:r>
        </a:p>
      </dgm:t>
    </dgm:pt>
    <dgm:pt modelId="{CFCAF605-A5E8-4CDD-B87C-EEC02B6DE271}" type="parTrans" cxnId="{08BF91FA-1038-4D37-A896-82B11A2B157F}">
      <dgm:prSet/>
      <dgm:spPr/>
      <dgm:t>
        <a:bodyPr/>
        <a:lstStyle/>
        <a:p>
          <a:endParaRPr lang="en-US"/>
        </a:p>
      </dgm:t>
    </dgm:pt>
    <dgm:pt modelId="{92508726-A045-4A62-B59E-067BECE64120}" type="sibTrans" cxnId="{08BF91FA-1038-4D37-A896-82B11A2B157F}">
      <dgm:prSet/>
      <dgm:spPr/>
      <dgm:t>
        <a:bodyPr/>
        <a:lstStyle/>
        <a:p>
          <a:endParaRPr lang="en-US"/>
        </a:p>
      </dgm:t>
    </dgm:pt>
    <dgm:pt modelId="{91CB07DA-252D-4915-A90C-201EE0B6F445}">
      <dgm:prSet/>
      <dgm:spPr>
        <a:noFill/>
        <a:ln w="57150" cmpd="sng">
          <a:solidFill>
            <a:schemeClr val="accent1">
              <a:lumMod val="60000"/>
              <a:lumOff val="40000"/>
            </a:schemeClr>
          </a:solidFill>
        </a:ln>
      </dgm:spPr>
      <dgm:t>
        <a:bodyPr/>
        <a:lstStyle/>
        <a:p>
          <a:pPr rtl="0"/>
          <a:r>
            <a:rPr lang="en-US" sz="3200" dirty="0" smtClean="0">
              <a:solidFill>
                <a:srgbClr val="FF0000"/>
              </a:solidFill>
            </a:rPr>
            <a:t>[In Progress]</a:t>
          </a:r>
          <a:endParaRPr lang="en-US" sz="3200" dirty="0">
            <a:solidFill>
              <a:srgbClr val="FF0000"/>
            </a:solidFill>
          </a:endParaRPr>
        </a:p>
      </dgm:t>
    </dgm:pt>
    <dgm:pt modelId="{1D591D8F-8706-4945-ADE9-30B40482284E}" type="parTrans" cxnId="{2795970A-AC3B-4030-BDE0-6369098B272B}">
      <dgm:prSet/>
      <dgm:spPr/>
      <dgm:t>
        <a:bodyPr/>
        <a:lstStyle/>
        <a:p>
          <a:endParaRPr lang="en-US"/>
        </a:p>
      </dgm:t>
    </dgm:pt>
    <dgm:pt modelId="{CFE2AF63-1D88-4B19-9BE5-0450BF6C5DE3}" type="sibTrans" cxnId="{2795970A-AC3B-4030-BDE0-6369098B272B}">
      <dgm:prSet/>
      <dgm:spPr/>
      <dgm:t>
        <a:bodyPr/>
        <a:lstStyle/>
        <a:p>
          <a:endParaRPr lang="en-US"/>
        </a:p>
      </dgm:t>
    </dgm:pt>
    <dgm:pt modelId="{AC13D4E6-F62B-46A1-9575-06BB3B6C35EC}">
      <dgm:prSet custT="1"/>
      <dgm:spPr>
        <a:noFill/>
        <a:ln w="57150" cmpd="sng">
          <a:solidFill>
            <a:schemeClr val="accent1">
              <a:lumMod val="40000"/>
              <a:lumOff val="60000"/>
            </a:schemeClr>
          </a:solidFill>
        </a:ln>
      </dgm:spPr>
      <dgm:t>
        <a:bodyPr/>
        <a:lstStyle/>
        <a:p>
          <a:pPr rtl="0"/>
          <a:r>
            <a:rPr lang="en-US" sz="3000" dirty="0" smtClean="0"/>
            <a:t>BOEM </a:t>
          </a:r>
          <a:r>
            <a:rPr lang="en-US" sz="3000" dirty="0" err="1" smtClean="0"/>
            <a:t>Gulfwide</a:t>
          </a:r>
          <a:r>
            <a:rPr lang="en-US" sz="3000" dirty="0" smtClean="0"/>
            <a:t> Emission Inventory </a:t>
          </a:r>
          <a:r>
            <a:rPr lang="en-US" sz="2700" dirty="0" smtClean="0"/>
            <a:t>(2000, 2005, 2008, 2011)</a:t>
          </a:r>
        </a:p>
      </dgm:t>
    </dgm:pt>
    <dgm:pt modelId="{6BA869CB-095F-4986-8088-D585CE0F5D4D}" type="parTrans" cxnId="{E2FDC7CE-8DAF-42CC-90F0-4ACB8357CED8}">
      <dgm:prSet/>
      <dgm:spPr/>
      <dgm:t>
        <a:bodyPr/>
        <a:lstStyle/>
        <a:p>
          <a:endParaRPr lang="en-US"/>
        </a:p>
      </dgm:t>
    </dgm:pt>
    <dgm:pt modelId="{71DC9953-8FF4-436D-8FE7-2D25F0427C70}" type="sibTrans" cxnId="{E2FDC7CE-8DAF-42CC-90F0-4ACB8357CED8}">
      <dgm:prSet/>
      <dgm:spPr/>
      <dgm:t>
        <a:bodyPr/>
        <a:lstStyle/>
        <a:p>
          <a:endParaRPr lang="en-US"/>
        </a:p>
      </dgm:t>
    </dgm:pt>
    <dgm:pt modelId="{D3F1B398-0865-4DDB-9143-ED9A623E9327}">
      <dgm:prSet custT="1"/>
      <dgm:spPr>
        <a:noFill/>
        <a:ln w="57150" cmpd="sng">
          <a:solidFill>
            <a:schemeClr val="accent1">
              <a:lumMod val="60000"/>
              <a:lumOff val="40000"/>
            </a:schemeClr>
          </a:solidFill>
        </a:ln>
      </dgm:spPr>
      <dgm:t>
        <a:bodyPr/>
        <a:lstStyle/>
        <a:p>
          <a:pPr rtl="0"/>
          <a:r>
            <a:rPr lang="en-US" sz="2700" dirty="0" smtClean="0"/>
            <a:t>Aura/OMI NO</a:t>
          </a:r>
          <a:r>
            <a:rPr lang="en-US" sz="2700" baseline="-25000" dirty="0" smtClean="0"/>
            <a:t>2</a:t>
          </a:r>
          <a:r>
            <a:rPr lang="en-US" sz="2700" dirty="0" smtClean="0"/>
            <a:t> (OMNO2D_hr)</a:t>
          </a:r>
          <a:endParaRPr lang="en-US" sz="2700" dirty="0"/>
        </a:p>
      </dgm:t>
    </dgm:pt>
    <dgm:pt modelId="{7D6EDD61-761D-4712-8262-CC14C21F98D3}" type="parTrans" cxnId="{83874D69-CF25-48B5-8590-7878551944DB}">
      <dgm:prSet/>
      <dgm:spPr/>
      <dgm:t>
        <a:bodyPr/>
        <a:lstStyle/>
        <a:p>
          <a:endParaRPr lang="en-US"/>
        </a:p>
      </dgm:t>
    </dgm:pt>
    <dgm:pt modelId="{E425673E-2EB7-4010-A4A1-157E60DCB7F7}" type="sibTrans" cxnId="{83874D69-CF25-48B5-8590-7878551944DB}">
      <dgm:prSet/>
      <dgm:spPr/>
      <dgm:t>
        <a:bodyPr/>
        <a:lstStyle/>
        <a:p>
          <a:endParaRPr lang="en-US"/>
        </a:p>
      </dgm:t>
    </dgm:pt>
    <dgm:pt modelId="{E422331F-2EDE-4E24-B42C-6695DC9B1429}">
      <dgm:prSet custT="1"/>
      <dgm:spPr>
        <a:noFill/>
        <a:ln w="57150" cmpd="sng">
          <a:solidFill>
            <a:schemeClr val="accent1">
              <a:lumMod val="60000"/>
              <a:lumOff val="40000"/>
            </a:schemeClr>
          </a:solidFill>
        </a:ln>
      </dgm:spPr>
      <dgm:t>
        <a:bodyPr/>
        <a:lstStyle/>
        <a:p>
          <a:pPr rtl="0"/>
          <a:r>
            <a:rPr lang="en-US" sz="2700" dirty="0" smtClean="0"/>
            <a:t>Aura/OMI SO</a:t>
          </a:r>
          <a:r>
            <a:rPr lang="en-US" sz="2700" baseline="-25000" dirty="0" smtClean="0"/>
            <a:t>2</a:t>
          </a:r>
          <a:endParaRPr lang="en-US" sz="2700" baseline="-25000" dirty="0"/>
        </a:p>
      </dgm:t>
    </dgm:pt>
    <dgm:pt modelId="{C572CFD0-2529-4C0C-94FA-9398D2A8C7B5}" type="parTrans" cxnId="{2D470E84-FC64-4902-9944-21E4114FFBF5}">
      <dgm:prSet/>
      <dgm:spPr/>
      <dgm:t>
        <a:bodyPr/>
        <a:lstStyle/>
        <a:p>
          <a:endParaRPr lang="en-US"/>
        </a:p>
      </dgm:t>
    </dgm:pt>
    <dgm:pt modelId="{0C03AE36-67B3-45B6-9CBC-02B5A0D229A3}" type="sibTrans" cxnId="{2D470E84-FC64-4902-9944-21E4114FFBF5}">
      <dgm:prSet/>
      <dgm:spPr/>
      <dgm:t>
        <a:bodyPr/>
        <a:lstStyle/>
        <a:p>
          <a:endParaRPr lang="en-US"/>
        </a:p>
      </dgm:t>
    </dgm:pt>
    <dgm:pt modelId="{4DE79D91-7EC9-4322-8DBE-65848A215657}">
      <dgm:prSet custScaleX="97614" custScaleY="136595" custT="1" custLinFactNeighborX="74" custLinFactNeighborY="2060"/>
      <dgm:spPr>
        <a:solidFill>
          <a:schemeClr val="accent1">
            <a:alpha val="3000"/>
          </a:schemeClr>
        </a:solidFill>
        <a:ln w="57150" cmpd="sng">
          <a:solidFill>
            <a:schemeClr val="accent1"/>
          </a:solidFill>
        </a:ln>
      </dgm:spPr>
      <dgm:t>
        <a:bodyPr/>
        <a:lstStyle/>
        <a:p>
          <a:pPr rtl="0"/>
          <a:r>
            <a:rPr lang="en-US" sz="2700" dirty="0" smtClean="0">
              <a:solidFill>
                <a:schemeClr val="bg1">
                  <a:lumMod val="50000"/>
                </a:schemeClr>
              </a:solidFill>
            </a:rPr>
            <a:t>Terra/MODIS Aerosol Optical Depth (AOD)</a:t>
          </a:r>
        </a:p>
      </dgm:t>
    </dgm:pt>
    <dgm:pt modelId="{6C74BA97-57BB-4F62-BF85-27E2F7C0252D}" type="parTrans" cxnId="{DC5DDC53-FFD2-42BB-81A9-4D4F5E140C6F}">
      <dgm:prSet/>
      <dgm:spPr/>
      <dgm:t>
        <a:bodyPr/>
        <a:lstStyle/>
        <a:p>
          <a:endParaRPr lang="en-US"/>
        </a:p>
      </dgm:t>
    </dgm:pt>
    <dgm:pt modelId="{5824A25D-BF1C-443B-831A-61FED79C4995}" type="sibTrans" cxnId="{DC5DDC53-FFD2-42BB-81A9-4D4F5E140C6F}">
      <dgm:prSet/>
      <dgm:spPr/>
      <dgm:t>
        <a:bodyPr/>
        <a:lstStyle/>
        <a:p>
          <a:endParaRPr lang="en-US"/>
        </a:p>
      </dgm:t>
    </dgm:pt>
    <dgm:pt modelId="{27DA7035-B8FB-4638-8586-22D9DBE5EE7D}">
      <dgm:prSet custT="1"/>
      <dgm:spPr>
        <a:solidFill>
          <a:schemeClr val="accent1">
            <a:alpha val="3000"/>
          </a:schemeClr>
        </a:solidFill>
        <a:ln w="57150" cmpd="sng">
          <a:solidFill>
            <a:schemeClr val="accent1"/>
          </a:solidFill>
        </a:ln>
      </dgm:spPr>
      <dgm:t>
        <a:bodyPr/>
        <a:lstStyle/>
        <a:p>
          <a:pPr rtl="0"/>
          <a:r>
            <a:rPr lang="en-US" sz="2700" dirty="0" smtClean="0">
              <a:solidFill>
                <a:schemeClr val="bg1">
                  <a:lumMod val="50000"/>
                </a:schemeClr>
              </a:solidFill>
            </a:rPr>
            <a:t>Aura/OMI Total Column NO</a:t>
          </a:r>
          <a:r>
            <a:rPr lang="en-US" sz="2700" baseline="-25000" dirty="0" smtClean="0">
              <a:solidFill>
                <a:schemeClr val="bg1">
                  <a:lumMod val="50000"/>
                </a:schemeClr>
              </a:solidFill>
            </a:rPr>
            <a:t>2</a:t>
          </a:r>
        </a:p>
      </dgm:t>
    </dgm:pt>
    <dgm:pt modelId="{1099722F-E96C-4E86-AE63-BEE02D744F18}" type="parTrans" cxnId="{933F81D6-5D3D-4E16-A093-99B100B1C7A8}">
      <dgm:prSet/>
      <dgm:spPr/>
      <dgm:t>
        <a:bodyPr/>
        <a:lstStyle/>
        <a:p>
          <a:endParaRPr lang="en-US"/>
        </a:p>
      </dgm:t>
    </dgm:pt>
    <dgm:pt modelId="{C10627A5-28AB-49EC-B6EE-1C7A8CD20340}" type="sibTrans" cxnId="{933F81D6-5D3D-4E16-A093-99B100B1C7A8}">
      <dgm:prSet/>
      <dgm:spPr/>
      <dgm:t>
        <a:bodyPr/>
        <a:lstStyle/>
        <a:p>
          <a:endParaRPr lang="en-US"/>
        </a:p>
      </dgm:t>
    </dgm:pt>
    <dgm:pt modelId="{065F0DD8-7386-4BCB-B6AA-5A2CAE75D8BD}">
      <dgm:prSet custT="1"/>
      <dgm:spPr>
        <a:solidFill>
          <a:schemeClr val="accent1">
            <a:alpha val="3000"/>
          </a:schemeClr>
        </a:solidFill>
        <a:ln w="57150" cmpd="sng">
          <a:solidFill>
            <a:schemeClr val="accent1"/>
          </a:solidFill>
        </a:ln>
      </dgm:spPr>
      <dgm:t>
        <a:bodyPr/>
        <a:lstStyle/>
        <a:p>
          <a:pPr rtl="0"/>
          <a:r>
            <a:rPr lang="en-US" sz="2700" dirty="0" smtClean="0">
              <a:solidFill>
                <a:schemeClr val="bg1">
                  <a:lumMod val="50000"/>
                </a:schemeClr>
              </a:solidFill>
            </a:rPr>
            <a:t>Aura/OMI Total Column SO</a:t>
          </a:r>
          <a:r>
            <a:rPr lang="en-US" sz="2700" baseline="-25000" dirty="0" smtClean="0">
              <a:solidFill>
                <a:schemeClr val="bg1">
                  <a:lumMod val="50000"/>
                </a:schemeClr>
              </a:solidFill>
            </a:rPr>
            <a:t>2</a:t>
          </a:r>
        </a:p>
      </dgm:t>
    </dgm:pt>
    <dgm:pt modelId="{59310D41-B6FF-4B4A-8B4B-23A12753FB9F}" type="parTrans" cxnId="{E41FAB24-7257-4177-8E76-A366C0C2BE35}">
      <dgm:prSet/>
      <dgm:spPr/>
      <dgm:t>
        <a:bodyPr/>
        <a:lstStyle/>
        <a:p>
          <a:endParaRPr lang="en-US"/>
        </a:p>
      </dgm:t>
    </dgm:pt>
    <dgm:pt modelId="{E0C71A41-3B51-488A-AFD6-42B45D623DD1}" type="sibTrans" cxnId="{E41FAB24-7257-4177-8E76-A366C0C2BE35}">
      <dgm:prSet/>
      <dgm:spPr/>
      <dgm:t>
        <a:bodyPr/>
        <a:lstStyle/>
        <a:p>
          <a:endParaRPr lang="en-US"/>
        </a:p>
      </dgm:t>
    </dgm:pt>
    <dgm:pt modelId="{46F81088-AECC-4C46-A0A5-F493098FC5BA}">
      <dgm:prSet custT="1"/>
      <dgm:spPr>
        <a:noFill/>
        <a:ln w="57150" cmpd="sng">
          <a:solidFill>
            <a:schemeClr val="accent1">
              <a:lumMod val="60000"/>
              <a:lumOff val="40000"/>
            </a:schemeClr>
          </a:solidFill>
        </a:ln>
      </dgm:spPr>
      <dgm:t>
        <a:bodyPr/>
        <a:lstStyle/>
        <a:p>
          <a:pPr rtl="0"/>
          <a:r>
            <a:rPr lang="en-US" sz="2700" dirty="0" smtClean="0"/>
            <a:t>Terra/MODIS</a:t>
          </a:r>
          <a:endParaRPr lang="en-US" sz="2700" dirty="0"/>
        </a:p>
      </dgm:t>
    </dgm:pt>
    <dgm:pt modelId="{655C6806-2791-4A50-B2ED-97709B84A79D}" type="parTrans" cxnId="{FA4E7A61-D451-45C9-A735-85B446CB78EE}">
      <dgm:prSet/>
      <dgm:spPr/>
      <dgm:t>
        <a:bodyPr/>
        <a:lstStyle/>
        <a:p>
          <a:endParaRPr lang="en-US"/>
        </a:p>
      </dgm:t>
    </dgm:pt>
    <dgm:pt modelId="{4EC838B6-8629-4EA2-8853-033D25C75AC9}" type="sibTrans" cxnId="{FA4E7A61-D451-45C9-A735-85B446CB78EE}">
      <dgm:prSet/>
      <dgm:spPr/>
      <dgm:t>
        <a:bodyPr/>
        <a:lstStyle/>
        <a:p>
          <a:endParaRPr lang="en-US"/>
        </a:p>
      </dgm:t>
    </dgm:pt>
    <dgm:pt modelId="{5BB89925-3795-4DE4-913B-2A25074B155F}">
      <dgm:prSet custT="1"/>
      <dgm:spPr>
        <a:noFill/>
        <a:ln w="57150" cmpd="sng">
          <a:solidFill>
            <a:schemeClr val="accent1">
              <a:lumMod val="40000"/>
              <a:lumOff val="60000"/>
            </a:schemeClr>
          </a:solidFill>
        </a:ln>
      </dgm:spPr>
      <dgm:t>
        <a:bodyPr/>
        <a:lstStyle/>
        <a:p>
          <a:pPr rtl="0"/>
          <a:r>
            <a:rPr lang="en-US" sz="3200" dirty="0" smtClean="0">
              <a:solidFill>
                <a:srgbClr val="FF0000"/>
              </a:solidFill>
            </a:rPr>
            <a:t>[In Progress]</a:t>
          </a:r>
          <a:endParaRPr lang="en-US" sz="3200" dirty="0"/>
        </a:p>
      </dgm:t>
    </dgm:pt>
    <dgm:pt modelId="{0FEC8A3A-6312-4F2B-8517-25B0B72B80B4}" type="parTrans" cxnId="{62766D5D-F7D3-4684-81BC-8246BA0175DA}">
      <dgm:prSet/>
      <dgm:spPr/>
      <dgm:t>
        <a:bodyPr/>
        <a:lstStyle/>
        <a:p>
          <a:endParaRPr lang="en-US"/>
        </a:p>
      </dgm:t>
    </dgm:pt>
    <dgm:pt modelId="{7EE58E3E-907D-4FA0-9D2B-E2F5286969A1}" type="sibTrans" cxnId="{62766D5D-F7D3-4684-81BC-8246BA0175DA}">
      <dgm:prSet/>
      <dgm:spPr/>
      <dgm:t>
        <a:bodyPr/>
        <a:lstStyle/>
        <a:p>
          <a:endParaRPr lang="en-US"/>
        </a:p>
      </dgm:t>
    </dgm:pt>
    <dgm:pt modelId="{18F4B277-0BF6-4A5B-83E2-D3CB1829AB7A}">
      <dgm:prSet custT="1"/>
      <dgm:spPr>
        <a:noFill/>
        <a:ln w="57150" cmpd="sng">
          <a:solidFill>
            <a:schemeClr val="accent1">
              <a:lumMod val="40000"/>
              <a:lumOff val="60000"/>
            </a:schemeClr>
          </a:solidFill>
        </a:ln>
      </dgm:spPr>
      <dgm:t>
        <a:bodyPr/>
        <a:lstStyle/>
        <a:p>
          <a:pPr rtl="0"/>
          <a:r>
            <a:rPr lang="en-US" sz="2700" dirty="0" smtClean="0"/>
            <a:t>EPA </a:t>
          </a:r>
          <a:r>
            <a:rPr lang="en-US" sz="2700" dirty="0" err="1" smtClean="0"/>
            <a:t>AirData</a:t>
          </a:r>
          <a:r>
            <a:rPr lang="en-US" sz="2700" dirty="0" smtClean="0"/>
            <a:t> - Onshore air quality  </a:t>
          </a:r>
          <a:endParaRPr lang="en-US" sz="2700" dirty="0" smtClean="0"/>
        </a:p>
      </dgm:t>
    </dgm:pt>
    <dgm:pt modelId="{71B6659A-48A8-4762-95E5-460A3C7C6DEF}" type="parTrans" cxnId="{F2E9C246-CE21-4903-8961-1B5B7CA0E48A}">
      <dgm:prSet/>
      <dgm:spPr/>
      <dgm:t>
        <a:bodyPr/>
        <a:lstStyle/>
        <a:p>
          <a:endParaRPr lang="en-US"/>
        </a:p>
      </dgm:t>
    </dgm:pt>
    <dgm:pt modelId="{1DEEF26F-C433-4F91-8215-003C97148E5F}" type="sibTrans" cxnId="{F2E9C246-CE21-4903-8961-1B5B7CA0E48A}">
      <dgm:prSet/>
      <dgm:spPr/>
      <dgm:t>
        <a:bodyPr/>
        <a:lstStyle/>
        <a:p>
          <a:endParaRPr lang="en-US"/>
        </a:p>
      </dgm:t>
    </dgm:pt>
    <dgm:pt modelId="{B824A116-E3B1-1241-A11E-EEEBE307ADB8}">
      <dgm:prSet custT="1"/>
      <dgm:spPr>
        <a:noFill/>
        <a:ln w="57150" cmpd="sng">
          <a:solidFill>
            <a:schemeClr val="accent1">
              <a:lumMod val="60000"/>
              <a:lumOff val="40000"/>
            </a:schemeClr>
          </a:solidFill>
        </a:ln>
      </dgm:spPr>
      <dgm:t>
        <a:bodyPr/>
        <a:lstStyle/>
        <a:p>
          <a:pPr rtl="0"/>
          <a:endParaRPr lang="en-US" sz="2700" dirty="0"/>
        </a:p>
      </dgm:t>
    </dgm:pt>
    <dgm:pt modelId="{75681D78-3250-F947-9302-FB5E5BDFBFEE}" type="parTrans" cxnId="{448662FE-C0D1-524E-9DE0-FCDF2CC949E9}">
      <dgm:prSet/>
      <dgm:spPr/>
      <dgm:t>
        <a:bodyPr/>
        <a:lstStyle/>
        <a:p>
          <a:endParaRPr lang="en-US"/>
        </a:p>
      </dgm:t>
    </dgm:pt>
    <dgm:pt modelId="{C4608290-8F81-6F47-B8BD-CC186B7E4E84}" type="sibTrans" cxnId="{448662FE-C0D1-524E-9DE0-FCDF2CC949E9}">
      <dgm:prSet/>
      <dgm:spPr/>
      <dgm:t>
        <a:bodyPr/>
        <a:lstStyle/>
        <a:p>
          <a:endParaRPr lang="en-US"/>
        </a:p>
      </dgm:t>
    </dgm:pt>
    <dgm:pt modelId="{028551FB-A6B1-6A45-8303-13D8FD5B71F9}">
      <dgm:prSet custT="1"/>
      <dgm:spPr>
        <a:noFill/>
        <a:ln w="57150" cmpd="sng">
          <a:solidFill>
            <a:schemeClr val="accent1">
              <a:lumMod val="60000"/>
              <a:lumOff val="40000"/>
            </a:schemeClr>
          </a:solidFill>
        </a:ln>
      </dgm:spPr>
      <dgm:t>
        <a:bodyPr/>
        <a:lstStyle/>
        <a:p>
          <a:pPr rtl="0"/>
          <a:endParaRPr lang="en-US" sz="2700" dirty="0"/>
        </a:p>
      </dgm:t>
    </dgm:pt>
    <dgm:pt modelId="{554574A5-651B-E542-9BF1-3E88E25CCF82}" type="parTrans" cxnId="{699CA9B3-C025-7646-9357-40E7602DAAB7}">
      <dgm:prSet/>
      <dgm:spPr/>
      <dgm:t>
        <a:bodyPr/>
        <a:lstStyle/>
        <a:p>
          <a:endParaRPr lang="en-US"/>
        </a:p>
      </dgm:t>
    </dgm:pt>
    <dgm:pt modelId="{D04517FE-4D5C-004C-A05B-F1C707F9A872}" type="sibTrans" cxnId="{699CA9B3-C025-7646-9357-40E7602DAAB7}">
      <dgm:prSet/>
      <dgm:spPr/>
      <dgm:t>
        <a:bodyPr/>
        <a:lstStyle/>
        <a:p>
          <a:endParaRPr lang="en-US"/>
        </a:p>
      </dgm:t>
    </dgm:pt>
    <dgm:pt modelId="{F470A5A9-8D7A-4D69-ABEB-1F5FE9372854}" type="pres">
      <dgm:prSet presAssocID="{590EEA36-5ABD-4465-83C9-1E03CD542165}" presName="Name0" presStyleCnt="0">
        <dgm:presLayoutVars>
          <dgm:chMax val="5"/>
          <dgm:chPref val="5"/>
          <dgm:dir/>
          <dgm:animLvl val="lvl"/>
        </dgm:presLayoutVars>
      </dgm:prSet>
      <dgm:spPr/>
      <dgm:t>
        <a:bodyPr/>
        <a:lstStyle/>
        <a:p>
          <a:endParaRPr lang="en-US"/>
        </a:p>
      </dgm:t>
    </dgm:pt>
    <dgm:pt modelId="{62EB60AC-1636-4CA8-AE31-9CE6E40771F8}" type="pres">
      <dgm:prSet presAssocID="{CF9A5423-F49F-4A00-9AB8-A62AC7181D14}" presName="parentText1" presStyleLbl="node1" presStyleIdx="0" presStyleCnt="3" custScaleX="97964" custScaleY="77901" custLinFactNeighborX="-784" custLinFactNeighborY="-23461">
        <dgm:presLayoutVars>
          <dgm:chMax/>
          <dgm:chPref val="3"/>
          <dgm:bulletEnabled val="1"/>
        </dgm:presLayoutVars>
      </dgm:prSet>
      <dgm:spPr/>
      <dgm:t>
        <a:bodyPr/>
        <a:lstStyle/>
        <a:p>
          <a:endParaRPr lang="en-US"/>
        </a:p>
      </dgm:t>
    </dgm:pt>
    <dgm:pt modelId="{85144B3E-F216-450C-BDD3-5FE60786B38B}" type="pres">
      <dgm:prSet presAssocID="{CF9A5423-F49F-4A00-9AB8-A62AC7181D14}" presName="childText1" presStyleLbl="solidAlignAcc1" presStyleIdx="0" presStyleCnt="3" custScaleX="96431" custScaleY="136595" custLinFactNeighborX="-332" custLinFactNeighborY="2060">
        <dgm:presLayoutVars>
          <dgm:chMax val="0"/>
          <dgm:chPref val="0"/>
          <dgm:bulletEnabled val="1"/>
        </dgm:presLayoutVars>
      </dgm:prSet>
      <dgm:spPr/>
      <dgm:t>
        <a:bodyPr/>
        <a:lstStyle/>
        <a:p>
          <a:endParaRPr lang="en-US"/>
        </a:p>
      </dgm:t>
    </dgm:pt>
    <dgm:pt modelId="{8CB9DAC2-F73F-4003-AE72-A265A57F78D9}" type="pres">
      <dgm:prSet presAssocID="{A4C0DF5B-B8E1-4B5D-A3C2-0EFD31D186A1}" presName="parentText2" presStyleLbl="node1" presStyleIdx="1" presStyleCnt="3" custScaleX="98698" custScaleY="77901" custLinFactNeighborX="-2021" custLinFactNeighborY="-33571">
        <dgm:presLayoutVars>
          <dgm:chMax/>
          <dgm:chPref val="3"/>
          <dgm:bulletEnabled val="1"/>
        </dgm:presLayoutVars>
      </dgm:prSet>
      <dgm:spPr/>
      <dgm:t>
        <a:bodyPr/>
        <a:lstStyle/>
        <a:p>
          <a:endParaRPr lang="en-US"/>
        </a:p>
      </dgm:t>
    </dgm:pt>
    <dgm:pt modelId="{A880E90E-C9CC-4DCD-B14F-4BD87E545672}" type="pres">
      <dgm:prSet presAssocID="{A4C0DF5B-B8E1-4B5D-A3C2-0EFD31D186A1}" presName="childText2" presStyleLbl="solidAlignAcc1" presStyleIdx="1" presStyleCnt="3" custScaleX="99660" custScaleY="144178" custLinFactNeighborX="-2344" custLinFactNeighborY="507">
        <dgm:presLayoutVars>
          <dgm:chMax val="0"/>
          <dgm:chPref val="0"/>
          <dgm:bulletEnabled val="1"/>
        </dgm:presLayoutVars>
      </dgm:prSet>
      <dgm:spPr/>
      <dgm:t>
        <a:bodyPr/>
        <a:lstStyle/>
        <a:p>
          <a:endParaRPr lang="en-US"/>
        </a:p>
      </dgm:t>
    </dgm:pt>
    <dgm:pt modelId="{58DE62CA-0A60-4828-B33A-7CA15A69A560}" type="pres">
      <dgm:prSet presAssocID="{C96B7B45-A963-49C9-8D35-2D6F0E59D209}" presName="parentText3" presStyleLbl="node1" presStyleIdx="2" presStyleCnt="3" custScaleX="98390" custScaleY="77901" custLinFactNeighborX="-3291" custLinFactNeighborY="-41313">
        <dgm:presLayoutVars>
          <dgm:chMax/>
          <dgm:chPref val="3"/>
          <dgm:bulletEnabled val="1"/>
        </dgm:presLayoutVars>
      </dgm:prSet>
      <dgm:spPr/>
      <dgm:t>
        <a:bodyPr/>
        <a:lstStyle/>
        <a:p>
          <a:endParaRPr lang="en-US"/>
        </a:p>
      </dgm:t>
    </dgm:pt>
    <dgm:pt modelId="{E93FB6AB-3DF2-470F-B136-D93E30B7C500}" type="pres">
      <dgm:prSet presAssocID="{C96B7B45-A963-49C9-8D35-2D6F0E59D209}" presName="childText3" presStyleLbl="solidAlignAcc1" presStyleIdx="2" presStyleCnt="3" custScaleX="103688" custScaleY="143762" custLinFactNeighborX="-491" custLinFactNeighborY="-4433">
        <dgm:presLayoutVars>
          <dgm:chMax val="0"/>
          <dgm:chPref val="0"/>
          <dgm:bulletEnabled val="1"/>
        </dgm:presLayoutVars>
      </dgm:prSet>
      <dgm:spPr/>
      <dgm:t>
        <a:bodyPr/>
        <a:lstStyle/>
        <a:p>
          <a:endParaRPr lang="en-US"/>
        </a:p>
      </dgm:t>
    </dgm:pt>
  </dgm:ptLst>
  <dgm:cxnLst>
    <dgm:cxn modelId="{E2FDC7CE-8DAF-42CC-90F0-4ACB8357CED8}" srcId="{5BB89925-3795-4DE4-913B-2A25074B155F}" destId="{AC13D4E6-F62B-46A1-9575-06BB3B6C35EC}" srcOrd="0" destOrd="0" parTransId="{6BA869CB-095F-4986-8088-D585CE0F5D4D}" sibTransId="{71DC9953-8FF4-436D-8FE7-2D25F0427C70}"/>
    <dgm:cxn modelId="{83874D69-CF25-48B5-8590-7878551944DB}" srcId="{B824A116-E3B1-1241-A11E-EEEBE307ADB8}" destId="{D3F1B398-0865-4DDB-9143-ED9A623E9327}" srcOrd="0" destOrd="0" parTransId="{7D6EDD61-761D-4712-8262-CC14C21F98D3}" sibTransId="{E425673E-2EB7-4010-A4A1-157E60DCB7F7}"/>
    <dgm:cxn modelId="{8BDF8817-E32F-4ED5-899F-CA3CBA0F9CE0}" type="presOf" srcId="{A4C0DF5B-B8E1-4B5D-A3C2-0EFD31D186A1}" destId="{8CB9DAC2-F73F-4003-AE72-A265A57F78D9}" srcOrd="0" destOrd="0" presId="urn:microsoft.com/office/officeart/2009/3/layout/IncreasingArrowsProcess"/>
    <dgm:cxn modelId="{0F56192E-E217-4B0C-A3A1-E885110EB086}" type="presOf" srcId="{CF9A5423-F49F-4A00-9AB8-A62AC7181D14}" destId="{62EB60AC-1636-4CA8-AE31-9CE6E40771F8}" srcOrd="0" destOrd="0" presId="urn:microsoft.com/office/officeart/2009/3/layout/IncreasingArrowsProcess"/>
    <dgm:cxn modelId="{874C0F26-E91D-4BD4-8D66-1003D988011C}" type="presOf" srcId="{AC13D4E6-F62B-46A1-9575-06BB3B6C35EC}" destId="{E93FB6AB-3DF2-470F-B136-D93E30B7C500}" srcOrd="0" destOrd="1" presId="urn:microsoft.com/office/officeart/2009/3/layout/IncreasingArrowsProcess"/>
    <dgm:cxn modelId="{1FEB0E1E-A821-4C46-812B-BF2949593B04}" type="presOf" srcId="{028551FB-A6B1-6A45-8303-13D8FD5B71F9}" destId="{A880E90E-C9CC-4DCD-B14F-4BD87E545672}" srcOrd="0" destOrd="4" presId="urn:microsoft.com/office/officeart/2009/3/layout/IncreasingArrowsProcess"/>
    <dgm:cxn modelId="{448662FE-C0D1-524E-9DE0-FCDF2CC949E9}" srcId="{A4C0DF5B-B8E1-4B5D-A3C2-0EFD31D186A1}" destId="{B824A116-E3B1-1241-A11E-EEEBE307ADB8}" srcOrd="1" destOrd="0" parTransId="{75681D78-3250-F947-9302-FB5E5BDFBFEE}" sibTransId="{C4608290-8F81-6F47-B8BD-CC186B7E4E84}"/>
    <dgm:cxn modelId="{2EC91022-C026-42C6-8F8A-2ACDEBB643EE}" type="presOf" srcId="{18F4B277-0BF6-4A5B-83E2-D3CB1829AB7A}" destId="{E93FB6AB-3DF2-470F-B136-D93E30B7C500}" srcOrd="0" destOrd="2" presId="urn:microsoft.com/office/officeart/2009/3/layout/IncreasingArrowsProcess"/>
    <dgm:cxn modelId="{91F2DC7C-80AC-41BB-AD8A-C32C866D08DF}" type="presOf" srcId="{D3F1B398-0865-4DDB-9143-ED9A623E9327}" destId="{A880E90E-C9CC-4DCD-B14F-4BD87E545672}" srcOrd="0" destOrd="3" presId="urn:microsoft.com/office/officeart/2009/3/layout/IncreasingArrowsProcess"/>
    <dgm:cxn modelId="{CB729EF5-892F-4D43-A1AD-27929A9DB2F8}" type="presOf" srcId="{C96B7B45-A963-49C9-8D35-2D6F0E59D209}" destId="{58DE62CA-0A60-4828-B33A-7CA15A69A560}" srcOrd="0" destOrd="0" presId="urn:microsoft.com/office/officeart/2009/3/layout/IncreasingArrowsProcess"/>
    <dgm:cxn modelId="{1CCB1DFD-34A2-4784-B119-E6B63510829A}" type="presOf" srcId="{B44AB482-4D25-47F8-B5E4-FD7F198C3C67}" destId="{85144B3E-F216-450C-BDD3-5FE60786B38B}" srcOrd="0" destOrd="0" presId="urn:microsoft.com/office/officeart/2009/3/layout/IncreasingArrowsProcess"/>
    <dgm:cxn modelId="{92281BD4-C729-42B8-9726-555A6DF9A23E}" srcId="{590EEA36-5ABD-4465-83C9-1E03CD542165}" destId="{A4C0DF5B-B8E1-4B5D-A3C2-0EFD31D186A1}" srcOrd="1" destOrd="0" parTransId="{53EEEE66-51C8-4815-89D1-260C76637BCE}" sibTransId="{E2E4EB24-DAA8-4EA4-8590-DE0562D5B85A}"/>
    <dgm:cxn modelId="{F2E9C246-CE21-4903-8961-1B5B7CA0E48A}" srcId="{5BB89925-3795-4DE4-913B-2A25074B155F}" destId="{18F4B277-0BF6-4A5B-83E2-D3CB1829AB7A}" srcOrd="1" destOrd="0" parTransId="{71B6659A-48A8-4762-95E5-460A3C7C6DEF}" sibTransId="{1DEEF26F-C433-4F91-8215-003C97148E5F}"/>
    <dgm:cxn modelId="{396925D0-4074-437C-83EF-5135BA3DDF3D}" type="presOf" srcId="{91CB07DA-252D-4915-A90C-201EE0B6F445}" destId="{A880E90E-C9CC-4DCD-B14F-4BD87E545672}" srcOrd="0" destOrd="0" presId="urn:microsoft.com/office/officeart/2009/3/layout/IncreasingArrowsProcess"/>
    <dgm:cxn modelId="{699CA9B3-C025-7646-9357-40E7602DAAB7}" srcId="{A4C0DF5B-B8E1-4B5D-A3C2-0EFD31D186A1}" destId="{028551FB-A6B1-6A45-8303-13D8FD5B71F9}" srcOrd="2" destOrd="0" parTransId="{554574A5-651B-E542-9BF1-3E88E25CCF82}" sibTransId="{D04517FE-4D5C-004C-A05B-F1C707F9A872}"/>
    <dgm:cxn modelId="{FA4E7A61-D451-45C9-A735-85B446CB78EE}" srcId="{91CB07DA-252D-4915-A90C-201EE0B6F445}" destId="{46F81088-AECC-4C46-A0A5-F493098FC5BA}" srcOrd="0" destOrd="0" parTransId="{655C6806-2791-4A50-B2ED-97709B84A79D}" sibTransId="{4EC838B6-8629-4EA2-8853-033D25C75AC9}"/>
    <dgm:cxn modelId="{E41FAB24-7257-4177-8E76-A366C0C2BE35}" srcId="{B44AB482-4D25-47F8-B5E4-FD7F198C3C67}" destId="{065F0DD8-7386-4BCB-B6AA-5A2CAE75D8BD}" srcOrd="2" destOrd="0" parTransId="{59310D41-B6FF-4B4A-8B4B-23A12753FB9F}" sibTransId="{E0C71A41-3B51-488A-AFD6-42B45D623DD1}"/>
    <dgm:cxn modelId="{08BF91FA-1038-4D37-A896-82B11A2B157F}" srcId="{CF9A5423-F49F-4A00-9AB8-A62AC7181D14}" destId="{B44AB482-4D25-47F8-B5E4-FD7F198C3C67}" srcOrd="0" destOrd="0" parTransId="{CFCAF605-A5E8-4CDD-B87C-EEC02B6DE271}" sibTransId="{92508726-A045-4A62-B59E-067BECE64120}"/>
    <dgm:cxn modelId="{97B1E84D-CBC4-4B60-9228-2F8DD96678A8}" srcId="{590EEA36-5ABD-4465-83C9-1E03CD542165}" destId="{C96B7B45-A963-49C9-8D35-2D6F0E59D209}" srcOrd="2" destOrd="0" parTransId="{D627E9FA-4774-4329-BBC0-338C33F42FBA}" sibTransId="{7AF5087D-4A69-40D9-83B6-6A11763A5B91}"/>
    <dgm:cxn modelId="{FCC66E29-FDF9-4BA9-A97D-7D5938E3C80F}" srcId="{590EEA36-5ABD-4465-83C9-1E03CD542165}" destId="{CF9A5423-F49F-4A00-9AB8-A62AC7181D14}" srcOrd="0" destOrd="0" parTransId="{86E40B67-724A-4BDD-80FA-B9C074DC186D}" sibTransId="{03FB21D9-5558-4B8E-81F9-B540D7D4BE1B}"/>
    <dgm:cxn modelId="{DC5DDC53-FFD2-42BB-81A9-4D4F5E140C6F}" srcId="{B44AB482-4D25-47F8-B5E4-FD7F198C3C67}" destId="{4DE79D91-7EC9-4322-8DBE-65848A215657}" srcOrd="0" destOrd="0" parTransId="{6C74BA97-57BB-4F62-BF85-27E2F7C0252D}" sibTransId="{5824A25D-BF1C-443B-831A-61FED79C4995}"/>
    <dgm:cxn modelId="{24E6F506-C8F4-4DD7-8632-9C65D8B020FF}" type="presOf" srcId="{065F0DD8-7386-4BCB-B6AA-5A2CAE75D8BD}" destId="{85144B3E-F216-450C-BDD3-5FE60786B38B}" srcOrd="0" destOrd="3" presId="urn:microsoft.com/office/officeart/2009/3/layout/IncreasingArrowsProcess"/>
    <dgm:cxn modelId="{933F81D6-5D3D-4E16-A093-99B100B1C7A8}" srcId="{B44AB482-4D25-47F8-B5E4-FD7F198C3C67}" destId="{27DA7035-B8FB-4638-8586-22D9DBE5EE7D}" srcOrd="1" destOrd="0" parTransId="{1099722F-E96C-4E86-AE63-BEE02D744F18}" sibTransId="{C10627A5-28AB-49EC-B6EE-1C7A8CD20340}"/>
    <dgm:cxn modelId="{96021E45-6C6D-4EE0-A22B-F03324377901}" type="presOf" srcId="{E422331F-2EDE-4E24-B42C-6695DC9B1429}" destId="{A880E90E-C9CC-4DCD-B14F-4BD87E545672}" srcOrd="0" destOrd="5" presId="urn:microsoft.com/office/officeart/2009/3/layout/IncreasingArrowsProcess"/>
    <dgm:cxn modelId="{C573EA65-0442-479F-B5AB-E10101971BD8}" type="presOf" srcId="{4DE79D91-7EC9-4322-8DBE-65848A215657}" destId="{85144B3E-F216-450C-BDD3-5FE60786B38B}" srcOrd="0" destOrd="1" presId="urn:microsoft.com/office/officeart/2009/3/layout/IncreasingArrowsProcess"/>
    <dgm:cxn modelId="{2D470E84-FC64-4902-9944-21E4114FFBF5}" srcId="{028551FB-A6B1-6A45-8303-13D8FD5B71F9}" destId="{E422331F-2EDE-4E24-B42C-6695DC9B1429}" srcOrd="0" destOrd="0" parTransId="{C572CFD0-2529-4C0C-94FA-9398D2A8C7B5}" sibTransId="{0C03AE36-67B3-45B6-9CBC-02B5A0D229A3}"/>
    <dgm:cxn modelId="{395807BD-7409-4D2A-AB29-257B5ADD763C}" type="presOf" srcId="{46F81088-AECC-4C46-A0A5-F493098FC5BA}" destId="{A880E90E-C9CC-4DCD-B14F-4BD87E545672}" srcOrd="0" destOrd="1" presId="urn:microsoft.com/office/officeart/2009/3/layout/IncreasingArrowsProcess"/>
    <dgm:cxn modelId="{BF62552E-F517-4390-8D90-ADD95F456A44}" type="presOf" srcId="{5BB89925-3795-4DE4-913B-2A25074B155F}" destId="{E93FB6AB-3DF2-470F-B136-D93E30B7C500}" srcOrd="0" destOrd="0" presId="urn:microsoft.com/office/officeart/2009/3/layout/IncreasingArrowsProcess"/>
    <dgm:cxn modelId="{96867196-0B07-DF4A-BC65-D7D9BADFF96F}" type="presOf" srcId="{B824A116-E3B1-1241-A11E-EEEBE307ADB8}" destId="{A880E90E-C9CC-4DCD-B14F-4BD87E545672}" srcOrd="0" destOrd="2" presId="urn:microsoft.com/office/officeart/2009/3/layout/IncreasingArrowsProcess"/>
    <dgm:cxn modelId="{2795970A-AC3B-4030-BDE0-6369098B272B}" srcId="{A4C0DF5B-B8E1-4B5D-A3C2-0EFD31D186A1}" destId="{91CB07DA-252D-4915-A90C-201EE0B6F445}" srcOrd="0" destOrd="0" parTransId="{1D591D8F-8706-4945-ADE9-30B40482284E}" sibTransId="{CFE2AF63-1D88-4B19-9BE5-0450BF6C5DE3}"/>
    <dgm:cxn modelId="{62766D5D-F7D3-4684-81BC-8246BA0175DA}" srcId="{C96B7B45-A963-49C9-8D35-2D6F0E59D209}" destId="{5BB89925-3795-4DE4-913B-2A25074B155F}" srcOrd="0" destOrd="0" parTransId="{0FEC8A3A-6312-4F2B-8517-25B0B72B80B4}" sibTransId="{7EE58E3E-907D-4FA0-9D2B-E2F5286969A1}"/>
    <dgm:cxn modelId="{23E781D5-B8F8-4617-A8A2-2577143AFE9E}" type="presOf" srcId="{27DA7035-B8FB-4638-8586-22D9DBE5EE7D}" destId="{85144B3E-F216-450C-BDD3-5FE60786B38B}" srcOrd="0" destOrd="2" presId="urn:microsoft.com/office/officeart/2009/3/layout/IncreasingArrowsProcess"/>
    <dgm:cxn modelId="{615E9DC3-B6A0-4013-AE96-B5E8E49A084A}" type="presOf" srcId="{590EEA36-5ABD-4465-83C9-1E03CD542165}" destId="{F470A5A9-8D7A-4D69-ABEB-1F5FE9372854}" srcOrd="0" destOrd="0" presId="urn:microsoft.com/office/officeart/2009/3/layout/IncreasingArrowsProcess"/>
    <dgm:cxn modelId="{4BE46E10-8DD3-4F34-A1F4-E9CB108B292B}" type="presParOf" srcId="{F470A5A9-8D7A-4D69-ABEB-1F5FE9372854}" destId="{62EB60AC-1636-4CA8-AE31-9CE6E40771F8}" srcOrd="0" destOrd="0" presId="urn:microsoft.com/office/officeart/2009/3/layout/IncreasingArrowsProcess"/>
    <dgm:cxn modelId="{7EF0C3C6-D067-4A45-B0DB-9962593B19DF}" type="presParOf" srcId="{F470A5A9-8D7A-4D69-ABEB-1F5FE9372854}" destId="{85144B3E-F216-450C-BDD3-5FE60786B38B}" srcOrd="1" destOrd="0" presId="urn:microsoft.com/office/officeart/2009/3/layout/IncreasingArrowsProcess"/>
    <dgm:cxn modelId="{1ACE6EEC-9AB6-4103-ACEE-4B8EDDB67C8A}" type="presParOf" srcId="{F470A5A9-8D7A-4D69-ABEB-1F5FE9372854}" destId="{8CB9DAC2-F73F-4003-AE72-A265A57F78D9}" srcOrd="2" destOrd="0" presId="urn:microsoft.com/office/officeart/2009/3/layout/IncreasingArrowsProcess"/>
    <dgm:cxn modelId="{488D3CD2-7825-41BB-ABB4-525D70577652}" type="presParOf" srcId="{F470A5A9-8D7A-4D69-ABEB-1F5FE9372854}" destId="{A880E90E-C9CC-4DCD-B14F-4BD87E545672}" srcOrd="3" destOrd="0" presId="urn:microsoft.com/office/officeart/2009/3/layout/IncreasingArrowsProcess"/>
    <dgm:cxn modelId="{BA9B9E1D-1B02-4823-84E2-F0181F5F796B}" type="presParOf" srcId="{F470A5A9-8D7A-4D69-ABEB-1F5FE9372854}" destId="{58DE62CA-0A60-4828-B33A-7CA15A69A560}" srcOrd="4" destOrd="0" presId="urn:microsoft.com/office/officeart/2009/3/layout/IncreasingArrowsProcess"/>
    <dgm:cxn modelId="{AAF30234-EB2D-4719-9789-E51E744AF1B9}" type="presParOf" srcId="{F470A5A9-8D7A-4D69-ABEB-1F5FE9372854}" destId="{E93FB6AB-3DF2-470F-B136-D93E30B7C500}" srcOrd="5" destOrd="0" presId="urn:microsoft.com/office/officeart/2009/3/layout/IncreasingArrowsProcess"/>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2EB60AC-1636-4CA8-AE31-9CE6E40771F8}">
      <dsp:nvSpPr>
        <dsp:cNvPr id="0" name=""/>
        <dsp:cNvSpPr/>
      </dsp:nvSpPr>
      <dsp:spPr>
        <a:xfrm>
          <a:off x="18376" y="21730"/>
          <a:ext cx="15827030" cy="1832951"/>
        </a:xfrm>
        <a:prstGeom prst="rightArrow">
          <a:avLst>
            <a:gd name="adj1" fmla="val 50000"/>
            <a:gd name="adj2" fmla="val 50000"/>
          </a:avLst>
        </a:prstGeom>
        <a:solidFill>
          <a:schemeClr val="accent1"/>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0" tIns="114300" rIns="254000" bIns="373527" numCol="1" spcCol="1270" anchor="ctr" anchorCtr="0">
          <a:noAutofit/>
        </a:bodyPr>
        <a:lstStyle/>
        <a:p>
          <a:pPr lvl="0" algn="l" defTabSz="1333500" rtl="0">
            <a:lnSpc>
              <a:spcPct val="90000"/>
            </a:lnSpc>
            <a:spcBef>
              <a:spcPct val="0"/>
            </a:spcBef>
            <a:spcAft>
              <a:spcPct val="35000"/>
            </a:spcAft>
          </a:pPr>
          <a:r>
            <a:rPr lang="en-US" sz="3000" kern="1200" baseline="0" dirty="0" smtClean="0"/>
            <a:t>Level 3 Data Product</a:t>
          </a:r>
          <a:endParaRPr lang="en-US" sz="3000" kern="1200" dirty="0"/>
        </a:p>
      </dsp:txBody>
      <dsp:txXfrm>
        <a:off x="18376" y="479968"/>
        <a:ext cx="15368792" cy="916475"/>
      </dsp:txXfrm>
    </dsp:sp>
    <dsp:sp modelId="{85144B3E-F216-450C-BDD3-5FE60786B38B}">
      <dsp:nvSpPr>
        <dsp:cNvPr id="0" name=""/>
        <dsp:cNvSpPr/>
      </dsp:nvSpPr>
      <dsp:spPr>
        <a:xfrm>
          <a:off x="52848" y="1392226"/>
          <a:ext cx="4798442" cy="6191302"/>
        </a:xfrm>
        <a:prstGeom prst="rect">
          <a:avLst/>
        </a:prstGeom>
        <a:solidFill>
          <a:schemeClr val="accent1">
            <a:alpha val="3000"/>
          </a:schemeClr>
        </a:solidFill>
        <a:ln w="57150" cap="flat" cmpd="sng" algn="ctr">
          <a:solidFill>
            <a:schemeClr val="accent1"/>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14300" tIns="114300" rIns="114300" bIns="114300" numCol="1" spcCol="1270" anchor="t" anchorCtr="0">
          <a:noAutofit/>
        </a:bodyPr>
        <a:lstStyle/>
        <a:p>
          <a:pPr lvl="0" algn="l" defTabSz="1333500" rtl="0">
            <a:lnSpc>
              <a:spcPct val="90000"/>
            </a:lnSpc>
            <a:spcBef>
              <a:spcPct val="0"/>
            </a:spcBef>
            <a:spcAft>
              <a:spcPct val="35000"/>
            </a:spcAft>
          </a:pPr>
          <a:r>
            <a:rPr lang="en-US" sz="3000" kern="1200" dirty="0" smtClean="0">
              <a:solidFill>
                <a:schemeClr val="bg1">
                  <a:lumMod val="50000"/>
                </a:schemeClr>
              </a:solidFill>
            </a:rPr>
            <a:t>Area-Averaged Time Series and Time-Averaged Maps in GIOVANNI</a:t>
          </a:r>
        </a:p>
        <a:p>
          <a:pPr marL="228600" lvl="1" indent="-228600" algn="l" defTabSz="1200150" rtl="0">
            <a:lnSpc>
              <a:spcPct val="90000"/>
            </a:lnSpc>
            <a:spcBef>
              <a:spcPct val="0"/>
            </a:spcBef>
            <a:spcAft>
              <a:spcPct val="15000"/>
            </a:spcAft>
            <a:buChar char="••"/>
          </a:pPr>
          <a:r>
            <a:rPr lang="en-US" sz="2700" kern="1200" dirty="0" smtClean="0">
              <a:solidFill>
                <a:schemeClr val="bg1">
                  <a:lumMod val="50000"/>
                </a:schemeClr>
              </a:solidFill>
            </a:rPr>
            <a:t>Terra/MODIS Aerosol Optical Depth (AOD)</a:t>
          </a:r>
        </a:p>
        <a:p>
          <a:pPr marL="228600" lvl="1" indent="-228600" algn="l" defTabSz="1200150" rtl="0">
            <a:lnSpc>
              <a:spcPct val="90000"/>
            </a:lnSpc>
            <a:spcBef>
              <a:spcPct val="0"/>
            </a:spcBef>
            <a:spcAft>
              <a:spcPct val="15000"/>
            </a:spcAft>
            <a:buChar char="••"/>
          </a:pPr>
          <a:r>
            <a:rPr lang="en-US" sz="2700" kern="1200" dirty="0" smtClean="0">
              <a:solidFill>
                <a:schemeClr val="bg1">
                  <a:lumMod val="50000"/>
                </a:schemeClr>
              </a:solidFill>
            </a:rPr>
            <a:t>Aura/OMI Total Column NO</a:t>
          </a:r>
          <a:r>
            <a:rPr lang="en-US" sz="2700" kern="1200" baseline="-25000" dirty="0" smtClean="0">
              <a:solidFill>
                <a:schemeClr val="bg1">
                  <a:lumMod val="50000"/>
                </a:schemeClr>
              </a:solidFill>
            </a:rPr>
            <a:t>2</a:t>
          </a:r>
        </a:p>
        <a:p>
          <a:pPr marL="228600" lvl="1" indent="-228600" algn="l" defTabSz="1200150" rtl="0">
            <a:lnSpc>
              <a:spcPct val="90000"/>
            </a:lnSpc>
            <a:spcBef>
              <a:spcPct val="0"/>
            </a:spcBef>
            <a:spcAft>
              <a:spcPct val="15000"/>
            </a:spcAft>
            <a:buChar char="••"/>
          </a:pPr>
          <a:r>
            <a:rPr lang="en-US" sz="2700" kern="1200" dirty="0" smtClean="0">
              <a:solidFill>
                <a:schemeClr val="bg1">
                  <a:lumMod val="50000"/>
                </a:schemeClr>
              </a:solidFill>
            </a:rPr>
            <a:t>Aura/OMI Total Column SO</a:t>
          </a:r>
          <a:r>
            <a:rPr lang="en-US" sz="2700" kern="1200" baseline="-25000" dirty="0" smtClean="0">
              <a:solidFill>
                <a:schemeClr val="bg1">
                  <a:lumMod val="50000"/>
                </a:schemeClr>
              </a:solidFill>
            </a:rPr>
            <a:t>2</a:t>
          </a:r>
        </a:p>
      </dsp:txBody>
      <dsp:txXfrm>
        <a:off x="52848" y="1392226"/>
        <a:ext cx="4798442" cy="6191302"/>
      </dsp:txXfrm>
    </dsp:sp>
    <dsp:sp modelId="{8CB9DAC2-F73F-4003-AE72-A265A57F78D9}">
      <dsp:nvSpPr>
        <dsp:cNvPr id="0" name=""/>
        <dsp:cNvSpPr/>
      </dsp:nvSpPr>
      <dsp:spPr>
        <a:xfrm>
          <a:off x="4803444" y="568157"/>
          <a:ext cx="11034365" cy="1832951"/>
        </a:xfrm>
        <a:prstGeom prst="rightArrow">
          <a:avLst>
            <a:gd name="adj1" fmla="val 50000"/>
            <a:gd name="adj2" fmla="val 50000"/>
          </a:avLst>
        </a:prstGeom>
        <a:solidFill>
          <a:schemeClr val="accent1">
            <a:lumMod val="60000"/>
            <a:lumOff val="4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0" tIns="114300" rIns="254000" bIns="373527" numCol="1" spcCol="1270" anchor="ctr" anchorCtr="0">
          <a:noAutofit/>
        </a:bodyPr>
        <a:lstStyle/>
        <a:p>
          <a:pPr lvl="0" algn="l" defTabSz="1333500" rtl="0">
            <a:lnSpc>
              <a:spcPct val="90000"/>
            </a:lnSpc>
            <a:spcBef>
              <a:spcPct val="0"/>
            </a:spcBef>
            <a:spcAft>
              <a:spcPct val="35000"/>
            </a:spcAft>
          </a:pPr>
          <a:r>
            <a:rPr lang="en-US" sz="3000" kern="1200" baseline="0" dirty="0" smtClean="0"/>
            <a:t>Level 2 Data Product</a:t>
          </a:r>
          <a:endParaRPr lang="en-US" sz="3000" kern="1200" dirty="0"/>
        </a:p>
      </dsp:txBody>
      <dsp:txXfrm>
        <a:off x="4803444" y="1026395"/>
        <a:ext cx="10576127" cy="916475"/>
      </dsp:txXfrm>
    </dsp:sp>
    <dsp:sp modelId="{A880E90E-C9CC-4DCD-B14F-4BD87E545672}">
      <dsp:nvSpPr>
        <dsp:cNvPr id="0" name=""/>
        <dsp:cNvSpPr/>
      </dsp:nvSpPr>
      <dsp:spPr>
        <a:xfrm>
          <a:off x="4848430" y="1934289"/>
          <a:ext cx="4959119" cy="6535009"/>
        </a:xfrm>
        <a:prstGeom prst="rect">
          <a:avLst/>
        </a:prstGeom>
        <a:noFill/>
        <a:ln w="57150" cap="flat" cmpd="sng" algn="ctr">
          <a:solidFill>
            <a:schemeClr val="accent1">
              <a:lumMod val="60000"/>
              <a:lumOff val="4000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02870" tIns="102870" rIns="102870" bIns="102870" numCol="1" spcCol="1270" anchor="t" anchorCtr="0">
          <a:noAutofit/>
        </a:bodyPr>
        <a:lstStyle/>
        <a:p>
          <a:pPr lvl="0" algn="l" defTabSz="1422400" rtl="0">
            <a:lnSpc>
              <a:spcPct val="90000"/>
            </a:lnSpc>
            <a:spcBef>
              <a:spcPct val="0"/>
            </a:spcBef>
            <a:spcAft>
              <a:spcPct val="35000"/>
            </a:spcAft>
          </a:pPr>
          <a:r>
            <a:rPr lang="en-US" sz="3200" kern="1200" dirty="0" smtClean="0">
              <a:solidFill>
                <a:srgbClr val="FF0000"/>
              </a:solidFill>
            </a:rPr>
            <a:t>[In Progress]</a:t>
          </a:r>
          <a:endParaRPr lang="en-US" sz="3200" kern="1200" dirty="0">
            <a:solidFill>
              <a:srgbClr val="FF0000"/>
            </a:solidFill>
          </a:endParaRPr>
        </a:p>
        <a:p>
          <a:pPr marL="228600" lvl="1" indent="-228600" algn="l" defTabSz="1200150" rtl="0">
            <a:lnSpc>
              <a:spcPct val="90000"/>
            </a:lnSpc>
            <a:spcBef>
              <a:spcPct val="0"/>
            </a:spcBef>
            <a:spcAft>
              <a:spcPct val="15000"/>
            </a:spcAft>
            <a:buChar char="••"/>
          </a:pPr>
          <a:r>
            <a:rPr lang="en-US" sz="2700" kern="1200" dirty="0" smtClean="0"/>
            <a:t>Terra/MODIS</a:t>
          </a:r>
          <a:endParaRPr lang="en-US" sz="2700" kern="1200" dirty="0"/>
        </a:p>
        <a:p>
          <a:pPr lvl="0" algn="l" defTabSz="1200150" rtl="0">
            <a:lnSpc>
              <a:spcPct val="90000"/>
            </a:lnSpc>
            <a:spcBef>
              <a:spcPct val="0"/>
            </a:spcBef>
            <a:spcAft>
              <a:spcPct val="35000"/>
            </a:spcAft>
          </a:pPr>
          <a:endParaRPr lang="en-US" sz="2700" kern="1200" dirty="0"/>
        </a:p>
        <a:p>
          <a:pPr marL="228600" lvl="1" indent="-228600" algn="l" defTabSz="1200150" rtl="0">
            <a:lnSpc>
              <a:spcPct val="90000"/>
            </a:lnSpc>
            <a:spcBef>
              <a:spcPct val="0"/>
            </a:spcBef>
            <a:spcAft>
              <a:spcPct val="15000"/>
            </a:spcAft>
            <a:buChar char="••"/>
          </a:pPr>
          <a:r>
            <a:rPr lang="en-US" sz="2700" kern="1200" dirty="0" smtClean="0"/>
            <a:t>Aura/OMI NO</a:t>
          </a:r>
          <a:r>
            <a:rPr lang="en-US" sz="2700" kern="1200" baseline="-25000" dirty="0" smtClean="0"/>
            <a:t>2</a:t>
          </a:r>
          <a:r>
            <a:rPr lang="en-US" sz="2700" kern="1200" dirty="0" smtClean="0"/>
            <a:t> (OMNO2D_hr)</a:t>
          </a:r>
          <a:endParaRPr lang="en-US" sz="2700" kern="1200" dirty="0"/>
        </a:p>
        <a:p>
          <a:pPr lvl="0" algn="l" defTabSz="1200150" rtl="0">
            <a:lnSpc>
              <a:spcPct val="90000"/>
            </a:lnSpc>
            <a:spcBef>
              <a:spcPct val="0"/>
            </a:spcBef>
            <a:spcAft>
              <a:spcPct val="35000"/>
            </a:spcAft>
          </a:pPr>
          <a:endParaRPr lang="en-US" sz="2700" kern="1200" dirty="0"/>
        </a:p>
        <a:p>
          <a:pPr marL="228600" lvl="1" indent="-228600" algn="l" defTabSz="1200150" rtl="0">
            <a:lnSpc>
              <a:spcPct val="90000"/>
            </a:lnSpc>
            <a:spcBef>
              <a:spcPct val="0"/>
            </a:spcBef>
            <a:spcAft>
              <a:spcPct val="15000"/>
            </a:spcAft>
            <a:buChar char="••"/>
          </a:pPr>
          <a:r>
            <a:rPr lang="en-US" sz="2700" kern="1200" dirty="0" smtClean="0"/>
            <a:t>Aura/OMI SO</a:t>
          </a:r>
          <a:r>
            <a:rPr lang="en-US" sz="2700" kern="1200" baseline="-25000" dirty="0" smtClean="0"/>
            <a:t>2</a:t>
          </a:r>
          <a:endParaRPr lang="en-US" sz="2700" kern="1200" baseline="-25000" dirty="0"/>
        </a:p>
      </dsp:txBody>
      <dsp:txXfrm>
        <a:off x="4848430" y="1934289"/>
        <a:ext cx="4959119" cy="6535009"/>
      </dsp:txXfrm>
    </dsp:sp>
    <dsp:sp modelId="{58DE62CA-0A60-4828-B33A-7CA15A69A560}">
      <dsp:nvSpPr>
        <dsp:cNvPr id="0" name=""/>
        <dsp:cNvSpPr/>
      </dsp:nvSpPr>
      <dsp:spPr>
        <a:xfrm>
          <a:off x="9778418" y="1170302"/>
          <a:ext cx="6104008" cy="1832951"/>
        </a:xfrm>
        <a:prstGeom prst="rightArrow">
          <a:avLst>
            <a:gd name="adj1" fmla="val 50000"/>
            <a:gd name="adj2" fmla="val 50000"/>
          </a:avLst>
        </a:prstGeom>
        <a:solidFill>
          <a:schemeClr val="accent1">
            <a:lumMod val="40000"/>
            <a:lumOff val="60000"/>
          </a:schemeClr>
        </a:solidFill>
        <a:ln w="12700" cap="flat" cmpd="sng" algn="ctr">
          <a:solidFill>
            <a:schemeClr val="bg2"/>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0" tIns="114300" rIns="254000" bIns="373527" numCol="1" spcCol="1270" anchor="ctr" anchorCtr="0">
          <a:noAutofit/>
        </a:bodyPr>
        <a:lstStyle/>
        <a:p>
          <a:pPr lvl="0" algn="l" defTabSz="1333500" rtl="0">
            <a:lnSpc>
              <a:spcPct val="90000"/>
            </a:lnSpc>
            <a:spcBef>
              <a:spcPct val="0"/>
            </a:spcBef>
            <a:spcAft>
              <a:spcPct val="35000"/>
            </a:spcAft>
          </a:pPr>
          <a:r>
            <a:rPr lang="en-US" sz="3000" kern="1200" dirty="0" smtClean="0"/>
            <a:t>In Situ Data</a:t>
          </a:r>
          <a:endParaRPr lang="en-US" sz="3000" kern="1200" dirty="0"/>
        </a:p>
      </dsp:txBody>
      <dsp:txXfrm>
        <a:off x="9778418" y="1628540"/>
        <a:ext cx="5645770" cy="916475"/>
      </dsp:txXfrm>
    </dsp:sp>
    <dsp:sp modelId="{E93FB6AB-3DF2-470F-B136-D93E30B7C500}">
      <dsp:nvSpPr>
        <dsp:cNvPr id="0" name=""/>
        <dsp:cNvSpPr/>
      </dsp:nvSpPr>
      <dsp:spPr>
        <a:xfrm>
          <a:off x="9816456" y="2521570"/>
          <a:ext cx="5159553" cy="6420790"/>
        </a:xfrm>
        <a:prstGeom prst="rect">
          <a:avLst/>
        </a:prstGeom>
        <a:noFill/>
        <a:ln w="57150" cap="flat" cmpd="sng" algn="ctr">
          <a:solidFill>
            <a:schemeClr val="accent1">
              <a:lumMod val="40000"/>
              <a:lumOff val="6000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21920" tIns="121920" rIns="121920" bIns="121920" numCol="1" spcCol="1270" anchor="t" anchorCtr="0">
          <a:noAutofit/>
        </a:bodyPr>
        <a:lstStyle/>
        <a:p>
          <a:pPr lvl="0" algn="l" defTabSz="1422400" rtl="0">
            <a:lnSpc>
              <a:spcPct val="90000"/>
            </a:lnSpc>
            <a:spcBef>
              <a:spcPct val="0"/>
            </a:spcBef>
            <a:spcAft>
              <a:spcPct val="35000"/>
            </a:spcAft>
          </a:pPr>
          <a:r>
            <a:rPr lang="en-US" sz="3200" kern="1200" dirty="0" smtClean="0">
              <a:solidFill>
                <a:srgbClr val="FF0000"/>
              </a:solidFill>
            </a:rPr>
            <a:t>[In Progress]</a:t>
          </a:r>
          <a:endParaRPr lang="en-US" sz="3200" kern="1200" dirty="0"/>
        </a:p>
        <a:p>
          <a:pPr marL="285750" lvl="1" indent="-285750" algn="l" defTabSz="1333500" rtl="0">
            <a:lnSpc>
              <a:spcPct val="90000"/>
            </a:lnSpc>
            <a:spcBef>
              <a:spcPct val="0"/>
            </a:spcBef>
            <a:spcAft>
              <a:spcPct val="15000"/>
            </a:spcAft>
            <a:buChar char="••"/>
          </a:pPr>
          <a:r>
            <a:rPr lang="en-US" sz="3000" kern="1200" dirty="0" smtClean="0"/>
            <a:t>BOEM </a:t>
          </a:r>
          <a:r>
            <a:rPr lang="en-US" sz="3000" kern="1200" dirty="0" err="1" smtClean="0"/>
            <a:t>Gulfwide</a:t>
          </a:r>
          <a:r>
            <a:rPr lang="en-US" sz="3000" kern="1200" dirty="0" smtClean="0"/>
            <a:t> Emission Inventory </a:t>
          </a:r>
          <a:r>
            <a:rPr lang="en-US" sz="2700" kern="1200" dirty="0" smtClean="0"/>
            <a:t>(2000, 2005, 2008, 2011)</a:t>
          </a:r>
        </a:p>
        <a:p>
          <a:pPr marL="228600" lvl="1" indent="-228600" algn="l" defTabSz="1200150" rtl="0">
            <a:lnSpc>
              <a:spcPct val="90000"/>
            </a:lnSpc>
            <a:spcBef>
              <a:spcPct val="0"/>
            </a:spcBef>
            <a:spcAft>
              <a:spcPct val="15000"/>
            </a:spcAft>
            <a:buChar char="••"/>
          </a:pPr>
          <a:r>
            <a:rPr lang="en-US" sz="2700" kern="1200" dirty="0" smtClean="0"/>
            <a:t>EPA </a:t>
          </a:r>
          <a:r>
            <a:rPr lang="en-US" sz="2700" kern="1200" dirty="0" err="1" smtClean="0"/>
            <a:t>AirData</a:t>
          </a:r>
          <a:r>
            <a:rPr lang="en-US" sz="2700" kern="1200" dirty="0" smtClean="0"/>
            <a:t> - Onshore air quality  </a:t>
          </a:r>
          <a:endParaRPr lang="en-US" sz="2700" kern="1200" dirty="0" smtClean="0"/>
        </a:p>
      </dsp:txBody>
      <dsp:txXfrm>
        <a:off x="9816456" y="2521570"/>
        <a:ext cx="5159553" cy="6420790"/>
      </dsp:txXfrm>
    </dsp:sp>
  </dsp:spTree>
</dsp:drawing>
</file>

<file path=ppt/diagrams/layout1.xml><?xml version="1.0" encoding="utf-8"?>
<dgm:layoutDef xmlns:dgm="http://schemas.openxmlformats.org/drawingml/2006/diagram" xmlns:a="http://schemas.openxmlformats.org/drawingml/2006/main" uniqueId="urn:microsoft.com/office/officeart/2009/3/layout/IncreasingArrowsProcess">
  <dgm:title val=""/>
  <dgm:desc val=""/>
  <dgm:catLst>
    <dgm:cat type="process" pri="55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2" destOrd="0"/>
        <dgm:cxn modelId="32" srcId="30" destId="31" srcOrd="0" destOrd="0"/>
      </dgm:cxnLst>
      <dgm:bg/>
      <dgm:whole/>
    </dgm:dataModel>
  </dgm:sampData>
  <dgm:styleData>
    <dgm:dataModel>
      <dgm:ptLst>
        <dgm:pt modelId="0" type="doc"/>
        <dgm:pt modelId="10">
          <dgm:prSet phldr="1"/>
        </dgm:pt>
        <dgm:pt modelId="11">
          <dgm:prSet phldr="1"/>
        </dgm:pt>
        <dgm:pt modelId="20">
          <dgm:prSet phldr="1"/>
        </dgm:pt>
        <dgm:pt modelId="21">
          <dgm:prSet phldr="1"/>
        </dgm:pt>
      </dgm:ptLst>
      <dgm:cxnLst>
        <dgm:cxn modelId="40" srcId="0" destId="10" srcOrd="0" destOrd="0"/>
        <dgm:cxn modelId="12" srcId="10" destId="11" srcOrd="0" destOrd="0"/>
        <dgm:cxn modelId="50" srcId="0" destId="20" srcOrd="1" destOrd="0"/>
        <dgm:cxn modelId="22" srcId="20" destId="21" srcOrd="0" destOrd="0"/>
      </dgm:cxnLst>
      <dgm:bg/>
      <dgm:whole/>
    </dgm:dataModel>
  </dgm:styleData>
  <dgm:clr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2" destOrd="0"/>
        <dgm:cxn modelId="32" srcId="30" destId="31" srcOrd="0" destOrd="0"/>
      </dgm:cxnLst>
      <dgm:bg/>
      <dgm:whole/>
    </dgm:dataModel>
  </dgm:clrData>
  <dgm:layoutNode name="Name0">
    <dgm:varLst>
      <dgm:chMax val="5"/>
      <dgm:chPref val="5"/>
      <dgm:dir/>
      <dgm:animLvl val="lvl"/>
    </dgm:varLst>
    <dgm:shape xmlns:r="http://schemas.openxmlformats.org/officeDocument/2006/relationships" r:blip="">
      <dgm:adjLst/>
    </dgm:shape>
    <dgm:choose name="Name1">
      <dgm:if name="Name2" axis="ch" ptType="node" func="cnt" op="equ" val="1">
        <dgm:choose name="Name3">
          <dgm:if name="Name4" axis="ch ch" ptType="node node" func="cnt" op="equ" val="0">
            <dgm:alg type="composite">
              <dgm:param type="ar" val="6.8662"/>
            </dgm:alg>
            <dgm:choose name="Name5">
              <dgm:if name="Name6" func="var" arg="dir" op="equ" val="norm">
                <dgm:constrLst>
                  <dgm:constr type="primFontSz" for="des" forName="parentText1" val="65"/>
                  <dgm:constr type="l" for="ch" forName="parentText1" refType="w" fact="0"/>
                  <dgm:constr type="t" for="ch" forName="parentText1" refType="h" fact="0"/>
                  <dgm:constr type="w" for="ch" forName="parentText1" refType="w"/>
                  <dgm:constr type="h" for="ch" forName="parentText1" refType="h"/>
                </dgm:constrLst>
              </dgm:if>
              <dgm:else name="Name7">
                <dgm:constrLst>
                  <dgm:constr type="primFontSz" for="des" forName="parentText1" val="65"/>
                  <dgm:constr type="l" for="ch" forName="parentText1" refType="w" fact="0"/>
                  <dgm:constr type="t" for="ch" forName="parentText1" refType="h" fact="0"/>
                  <dgm:constr type="w" for="ch" forName="parentText1" refType="w"/>
                  <dgm:constr type="h" for="ch" forName="parentText1" refType="h"/>
                </dgm:constrLst>
              </dgm:else>
            </dgm:choose>
          </dgm:if>
          <dgm:else name="Name8">
            <dgm:alg type="composite">
              <dgm:param type="ar" val="1.9864"/>
            </dgm:alg>
            <dgm:choose name="Name9">
              <dgm:if name="Name10" func="var" arg="dir" op="equ" val="norm">
                <dgm:constrLst>
                  <dgm:constr type="primFontSz" for="des" forName="childText1" val="65"/>
                  <dgm:constr type="primFontSz" for="des" forName="parentText1" val="65"/>
                  <dgm:constr type="primFontSz" for="des" forName="childText1" refType="primFontSz" refFor="des" refForName="parentText1" op="lte"/>
                  <dgm:constr type="l" for="ch" forName="parentText1" refType="w" fact="0"/>
                  <dgm:constr type="t" for="ch" forName="parentText1" refType="h" fact="0"/>
                  <dgm:constr type="w" for="ch" forName="parentText1" refType="w"/>
                  <dgm:constr type="h" for="ch" forName="parentText1" refType="h" fact="0.2893"/>
                  <dgm:constr type="l" for="ch" forName="childText1" refType="w" fact="0"/>
                  <dgm:constr type="t" for="ch" forName="childText1" refType="h" fact="0.224"/>
                  <dgm:constr type="w" for="ch" forName="childText1" refType="w" fact="0.9241"/>
                  <dgm:constr type="h" for="ch" forName="childText1" refType="h" fact="0.776"/>
                </dgm:constrLst>
              </dgm:if>
              <dgm:else name="Name11">
                <dgm:constrLst>
                  <dgm:constr type="primFontSz" for="des" forName="childText1" val="65"/>
                  <dgm:constr type="primFontSz" for="des" forName="parentText1" val="65"/>
                  <dgm:constr type="primFontSz" for="des" forName="childText1" refType="primFontSz" refFor="des" refForName="parentText1" op="lte"/>
                  <dgm:constr type="l" for="ch" forName="parentText1" refType="w" fact="0"/>
                  <dgm:constr type="t" for="ch" forName="parentText1" refType="h" fact="0"/>
                  <dgm:constr type="w" for="ch" forName="parentText1" refType="w"/>
                  <dgm:constr type="h" for="ch" forName="parentText1" refType="h" fact="0.2893"/>
                  <dgm:constr type="l" for="ch" forName="childText1" refType="w" fact="0.076"/>
                  <dgm:constr type="t" for="ch" forName="childText1" refType="h" fact="0.224"/>
                  <dgm:constr type="w" for="ch" forName="childText1" refType="w" fact="0.9241"/>
                  <dgm:constr type="h" for="ch" forName="childText1" refType="h" fact="0.776"/>
                </dgm:constrLst>
              </dgm:else>
            </dgm:choose>
          </dgm:else>
        </dgm:choose>
      </dgm:if>
      <dgm:if name="Name12" axis="ch" ptType="node" func="cnt" op="equ" val="2">
        <dgm:choose name="Name13">
          <dgm:if name="Name14" axis="ch ch" ptType="node node" func="cnt" op="equ" val="0">
            <dgm:alg type="composite">
              <dgm:param type="ar" val="5.1498"/>
            </dgm:alg>
            <dgm:choose name="Name15">
              <dgm:if name="Name16" func="var" arg="dir" op="equ" val="norm">
                <dgm:constrLst>
                  <dgm:constr type="primFontSz" for="des" forName="parentText1" val="65"/>
                  <dgm:constr type="primFontSz" for="des" forName="parentText2" refType="primFontSz" refFor="des" refForName="parentText1" op="equ"/>
                  <dgm:constr type="l" for="ch" forName="parentText1" refType="w" fact="0"/>
                  <dgm:constr type="t" for="ch" forName="parentText1" refType="h" fact="0"/>
                  <dgm:constr type="w" for="ch" forName="parentText1" refType="w"/>
                  <dgm:constr type="h" for="ch" forName="parentText1" refType="h" fact="0.7501"/>
                  <dgm:constr type="l" for="ch" forName="parentText2" refType="w" fact="0.462"/>
                  <dgm:constr type="t" for="ch" forName="parentText2" refType="h" fact="0.2499"/>
                  <dgm:constr type="w" for="ch" forName="parentText2" refType="w" fact="0.538"/>
                  <dgm:constr type="h" for="ch" forName="parentText2" refType="h" fact="0.7501"/>
                </dgm:constrLst>
              </dgm:if>
              <dgm:else name="Name17">
                <dgm:constrLst>
                  <dgm:constr type="primFontSz" for="des" forName="parentText1" val="65"/>
                  <dgm:constr type="primFontSz" for="des" forName="parentText2" refType="primFontSz" refFor="des" refForName="parentText1" op="equ"/>
                  <dgm:constr type="l" for="ch" forName="parentText1" refType="w" fact="0"/>
                  <dgm:constr type="t" for="ch" forName="parentText1" refType="h" fact="0"/>
                  <dgm:constr type="w" for="ch" forName="parentText1" refType="w"/>
                  <dgm:constr type="h" for="ch" forName="parentText1" refType="h" fact="0.7501"/>
                  <dgm:constr type="l" for="ch" forName="parentText2" refType="w" fact="0"/>
                  <dgm:constr type="t" for="ch" forName="parentText2" refType="h" fact="0.2499"/>
                  <dgm:constr type="w" for="ch" forName="parentText2" refType="w" fact="0.538"/>
                  <dgm:constr type="h" for="ch" forName="parentText2" refType="h" fact="0.7501"/>
                </dgm:constrLst>
              </dgm:else>
            </dgm:choose>
          </dgm:if>
          <dgm:else name="Name18">
            <dgm:alg type="composite">
              <dgm:param type="ar" val="2.0563"/>
            </dgm:alg>
            <dgm:choose name="Name19">
              <dgm:if name="Name20" func="var" arg="dir" op="equ" val="norm">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parentText2" refType="primFontSz" refFor="des" refForName="parentText1" op="equ"/>
                  <dgm:constr type="primFontSz" for="des" forName="childText2" refType="primFontSz" refFor="des" refForName="childText1" op="equ"/>
                  <dgm:constr type="l" for="ch" forName="parentText1" refType="w" fact="0"/>
                  <dgm:constr type="t" for="ch" forName="parentText1" refType="h" fact="0"/>
                  <dgm:constr type="w" for="ch" forName="parentText1" refType="w"/>
                  <dgm:constr type="h" for="ch" forName="parentText1" refType="h" fact="0.2995"/>
                  <dgm:constr type="l" for="ch" forName="parentText2" refType="w" fact="0.462"/>
                  <dgm:constr type="t" for="ch" forName="parentText2" refType="h" fact="0.0998"/>
                  <dgm:constr type="w" for="ch" forName="parentText2" refType="w" fact="0.538"/>
                  <dgm:constr type="h" for="ch" forName="parentText2" refType="h" fact="0.2995"/>
                  <dgm:constr type="l" for="ch" forName="childText1" refType="w" fact="0"/>
                  <dgm:constr type="t" for="ch" forName="childText1" refType="h" fact="0.2317"/>
                  <dgm:constr type="w" for="ch" forName="childText1" refType="w" fact="0.462"/>
                  <dgm:constr type="h" for="ch" forName="childText1" refType="h" fact="0.6685"/>
                  <dgm:constr type="l" for="ch" forName="childText2" refType="w" fact="0.462"/>
                  <dgm:constr type="t" for="ch" forName="childText2" refType="h" fact="0.3315"/>
                  <dgm:constr type="w" for="ch" forName="childText2" refType="w" fact="0.462"/>
                  <dgm:constr type="h" for="ch" forName="childText2" refType="h" fact="0.6685"/>
                </dgm:constrLst>
              </dgm:if>
              <dgm:else name="Name21">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parentText2" refType="primFontSz" refFor="des" refForName="parentText1" op="equ"/>
                  <dgm:constr type="primFontSz" for="des" forName="childText2" refType="primFontSz" refFor="des" refForName="childText1" op="equ"/>
                  <dgm:constr type="l" for="ch" forName="parentText1" refType="w" fact="0"/>
                  <dgm:constr type="t" for="ch" forName="parentText1" refType="h" fact="0"/>
                  <dgm:constr type="w" for="ch" forName="parentText1" refType="w"/>
                  <dgm:constr type="h" for="ch" forName="parentText1" refType="h" fact="0.2995"/>
                  <dgm:constr type="l" for="ch" forName="parentText2" refType="w" fact="0"/>
                  <dgm:constr type="t" for="ch" forName="parentText2" refType="h" fact="0.0998"/>
                  <dgm:constr type="w" for="ch" forName="parentText2" refType="w" fact="0.538"/>
                  <dgm:constr type="h" for="ch" forName="parentText2" refType="h" fact="0.2995"/>
                  <dgm:constr type="l" for="ch" forName="childText1" refType="w" fact="0.538"/>
                  <dgm:constr type="t" for="ch" forName="childText1" refType="h" fact="0.2317"/>
                  <dgm:constr type="w" for="ch" forName="childText1" refType="w" fact="0.462"/>
                  <dgm:constr type="h" for="ch" forName="childText1" refType="h" fact="0.6685"/>
                  <dgm:constr type="l" for="ch" forName="childText2" refType="w" fact="0.076"/>
                  <dgm:constr type="t" for="ch" forName="childText2" refType="h" fact="0.3315"/>
                  <dgm:constr type="w" for="ch" forName="childText2" refType="w" fact="0.462"/>
                  <dgm:constr type="h" for="ch" forName="childText2" refType="h" fact="0.6685"/>
                </dgm:constrLst>
              </dgm:else>
            </dgm:choose>
          </dgm:else>
        </dgm:choose>
      </dgm:if>
      <dgm:if name="Name22" axis="ch" ptType="node" func="cnt" op="equ" val="3">
        <dgm:choose name="Name23">
          <dgm:if name="Name24" axis="ch ch" ptType="node node" func="cnt" op="equ" val="0">
            <dgm:alg type="composite">
              <dgm:param type="ar" val="4.1198"/>
            </dgm:alg>
            <dgm:choose name="Name25">
              <dgm:if name="Name26" func="var" arg="dir" op="equ" val="norm">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l" for="ch" forName="parentText1" refType="w" fact="0"/>
                  <dgm:constr type="t" for="ch" forName="parentText1" refType="h" fact="0"/>
                  <dgm:constr type="w" for="ch" forName="parentText1" refType="w"/>
                  <dgm:constr type="h" for="ch" forName="parentText1" refType="h" fact="0.6"/>
                  <dgm:constr type="l" for="ch" forName="parentText2" refType="w" fact="0.308"/>
                  <dgm:constr type="t" for="ch" forName="parentText2" refType="h" fact="0.2"/>
                  <dgm:constr type="w" for="ch" forName="parentText2" refType="w" fact="0.692"/>
                  <dgm:constr type="h" for="ch" forName="parentText2" refType="h" fact="0.6"/>
                  <dgm:constr type="l" for="ch" forName="parentText3" refType="w" fact="0.616"/>
                  <dgm:constr type="t" for="ch" forName="parentText3" refType="h" fact="0.4"/>
                  <dgm:constr type="w" for="ch" forName="parentText3" refType="w" fact="0.384"/>
                  <dgm:constr type="h" for="ch" forName="parentText3" refType="h" fact="0.6"/>
                </dgm:constrLst>
              </dgm:if>
              <dgm:else name="Name27">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l" for="ch" forName="parentText1" refType="w" fact="0"/>
                  <dgm:constr type="t" for="ch" forName="parentText1" refType="h" fact="0"/>
                  <dgm:constr type="w" for="ch" forName="parentText1" refType="w"/>
                  <dgm:constr type="h" for="ch" forName="parentText1" refType="h" fact="0.6"/>
                  <dgm:constr type="l" for="ch" forName="parentText2" refType="w" fact="0"/>
                  <dgm:constr type="t" for="ch" forName="parentText2" refType="h" fact="0.2"/>
                  <dgm:constr type="w" for="ch" forName="parentText2" refType="w" fact="0.692"/>
                  <dgm:constr type="h" for="ch" forName="parentText2" refType="h" fact="0.6"/>
                  <dgm:constr type="l" for="ch" forName="parentText3" refType="w" fact="0"/>
                  <dgm:constr type="t" for="ch" forName="parentText3" refType="h" fact="0.4"/>
                  <dgm:constr type="w" for="ch" forName="parentText3" refType="w" fact="0.384"/>
                  <dgm:constr type="h" for="ch" forName="parentText3" refType="h" fact="0.6"/>
                </dgm:constrLst>
              </dgm:else>
            </dgm:choose>
          </dgm:if>
          <dgm:else name="Name28">
            <dgm:alg type="composite">
              <dgm:param type="ar" val="2.0702"/>
            </dgm:alg>
            <dgm:choose name="Name29">
              <dgm:if name="Name30" func="var" arg="dir" op="equ" val="norm">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parentText2" refType="primFontSz" refFor="des" refForName="parentText1" op="equ"/>
                  <dgm:constr type="primFontSz" for="des" forName="parentText3"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l" for="ch" forName="childText1" refType="w" fact="0"/>
                  <dgm:constr type="t" for="ch" forName="childText1" refType="h" fact="0.2325"/>
                  <dgm:constr type="w" for="ch" forName="childText1" refType="w" fact="0.308"/>
                  <dgm:constr type="h" for="ch" forName="childText1" refType="h" fact="0.5808"/>
                  <dgm:constr type="l" for="ch" forName="childText2" refType="w" fact="0.308"/>
                  <dgm:constr type="t" for="ch" forName="childText2" refType="h" fact="0.333"/>
                  <dgm:constr type="w" for="ch" forName="childText2" refType="w" fact="0.308"/>
                  <dgm:constr type="h" for="ch" forName="childText2" refType="h" fact="0.5808"/>
                  <dgm:constr type="l" for="ch" forName="childText3" refType="w" fact="0.616"/>
                  <dgm:constr type="t" for="ch" forName="childText3" refType="h" fact="0.4335"/>
                  <dgm:constr type="w" for="ch" forName="childText3" refType="w" fact="0.308"/>
                  <dgm:constr type="h" for="ch" forName="childText3" refType="h" fact="0.5723"/>
                  <dgm:constr type="l" for="ch" forName="parentText1" refType="w" fact="0"/>
                  <dgm:constr type="t" for="ch" forName="parentText1" refType="h" fact="0"/>
                  <dgm:constr type="w" for="ch" forName="parentText1" refType="w"/>
                  <dgm:constr type="h" for="ch" forName="parentText1" refType="h" fact="0.3015"/>
                  <dgm:constr type="l" for="ch" forName="parentText2" refType="w" fact="0.308"/>
                  <dgm:constr type="t" for="ch" forName="parentText2" refType="h" fact="0.1005"/>
                  <dgm:constr type="w" for="ch" forName="parentText2" refType="w" fact="0.692"/>
                  <dgm:constr type="h" for="ch" forName="parentText2" refType="h" fact="0.3015"/>
                  <dgm:constr type="l" for="ch" forName="parentText3" refType="w" fact="0.616"/>
                  <dgm:constr type="t" for="ch" forName="parentText3" refType="h" fact="0.201"/>
                  <dgm:constr type="w" for="ch" forName="parentText3" refType="w" fact="0.384"/>
                  <dgm:constr type="h" for="ch" forName="parentText3" refType="h" fact="0.3015"/>
                </dgm:constrLst>
              </dgm:if>
              <dgm:else name="Name31">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parentText2" refType="primFontSz" refFor="des" refForName="parentText1" op="equ"/>
                  <dgm:constr type="primFontSz" for="des" forName="parentText3"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l" for="ch" forName="childText1" refType="w" fact="0.692"/>
                  <dgm:constr type="t" for="ch" forName="childText1" refType="h" fact="0.2325"/>
                  <dgm:constr type="w" for="ch" forName="childText1" refType="w" fact="0.308"/>
                  <dgm:constr type="h" for="ch" forName="childText1" refType="h" fact="0.5808"/>
                  <dgm:constr type="l" for="ch" forName="childText2" refType="w" fact="0.384"/>
                  <dgm:constr type="t" for="ch" forName="childText2" refType="h" fact="0.333"/>
                  <dgm:constr type="w" for="ch" forName="childText2" refType="w" fact="0.308"/>
                  <dgm:constr type="h" for="ch" forName="childText2" refType="h" fact="0.5808"/>
                  <dgm:constr type="l" for="ch" forName="childText3" refType="w" fact="0.076"/>
                  <dgm:constr type="t" for="ch" forName="childText3" refType="h" fact="0.4335"/>
                  <dgm:constr type="w" for="ch" forName="childText3" refType="w" fact="0.308"/>
                  <dgm:constr type="h" for="ch" forName="childText3" refType="h" fact="0.5723"/>
                  <dgm:constr type="l" for="ch" forName="parentText1" refType="w" fact="0"/>
                  <dgm:constr type="t" for="ch" forName="parentText1" refType="h" fact="0"/>
                  <dgm:constr type="w" for="ch" forName="parentText1" refType="w"/>
                  <dgm:constr type="h" for="ch" forName="parentText1" refType="h" fact="0.3015"/>
                  <dgm:constr type="l" for="ch" forName="parentText2" refType="w" fact="0"/>
                  <dgm:constr type="t" for="ch" forName="parentText2" refType="h" fact="0.1005"/>
                  <dgm:constr type="w" for="ch" forName="parentText2" refType="w" fact="0.692"/>
                  <dgm:constr type="h" for="ch" forName="parentText2" refType="h" fact="0.3015"/>
                  <dgm:constr type="l" for="ch" forName="parentText3" refType="w" fact="0"/>
                  <dgm:constr type="t" for="ch" forName="parentText3" refType="h" fact="0.201"/>
                  <dgm:constr type="w" for="ch" forName="parentText3" refType="w" fact="0.384"/>
                  <dgm:constr type="h" for="ch" forName="parentText3" refType="h" fact="0.3015"/>
                </dgm:constrLst>
              </dgm:else>
            </dgm:choose>
          </dgm:else>
        </dgm:choose>
      </dgm:if>
      <dgm:if name="Name32" axis="ch" ptType="node" func="cnt" op="equ" val="4">
        <dgm:choose name="Name33">
          <dgm:if name="Name34" axis="ch ch" ptType="node node" func="cnt" op="equ" val="0">
            <dgm:alg type="composite">
              <dgm:param type="ar" val="3.435"/>
            </dgm:alg>
            <dgm:choose name="Name35">
              <dgm:if name="Name36" func="var" arg="dir" op="equ" val="norm">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l" for="ch" forName="parentText1" refType="w" fact="0"/>
                  <dgm:constr type="t" for="ch" forName="parentText1" refType="h" fact="0"/>
                  <dgm:constr type="w" for="ch" forName="parentText1" refType="w"/>
                  <dgm:constr type="h" for="ch" forName="parentText1" refType="h" fact="0.5001"/>
                  <dgm:constr type="l" for="ch" forName="parentText2" refType="w" fact="0.2305"/>
                  <dgm:constr type="t" for="ch" forName="parentText2" refType="h" fact="0.1666"/>
                  <dgm:constr type="w" for="ch" forName="parentText2" refType="w" fact="0.7695"/>
                  <dgm:constr type="h" for="ch" forName="parentText2" refType="h" fact="0.5001"/>
                  <dgm:constr type="l" for="ch" forName="parentText3" refType="w" fact="0.461"/>
                  <dgm:constr type="t" for="ch" forName="parentText3" refType="h" fact="0.3333"/>
                  <dgm:constr type="w" for="ch" forName="parentText3" refType="w" fact="0.539"/>
                  <dgm:constr type="h" for="ch" forName="parentText3" refType="h" fact="0.5001"/>
                  <dgm:constr type="l" for="ch" forName="parentText4" refType="w" fact="0.6915"/>
                  <dgm:constr type="t" for="ch" forName="parentText4" refType="h" fact="0.4999"/>
                  <dgm:constr type="w" for="ch" forName="parentText4" refType="w" fact="0.3085"/>
                  <dgm:constr type="h" for="ch" forName="parentText4" refType="h" fact="0.5001"/>
                </dgm:constrLst>
              </dgm:if>
              <dgm:else name="Name37">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l" for="ch" forName="parentText1" refType="w" fact="0"/>
                  <dgm:constr type="t" for="ch" forName="parentText1" refType="h" fact="0"/>
                  <dgm:constr type="w" for="ch" forName="parentText1" refType="w"/>
                  <dgm:constr type="h" for="ch" forName="parentText1" refType="h" fact="0.5001"/>
                  <dgm:constr type="l" for="ch" forName="parentText2" refType="w" fact="0"/>
                  <dgm:constr type="t" for="ch" forName="parentText2" refType="h" fact="0.1666"/>
                  <dgm:constr type="w" for="ch" forName="parentText2" refType="w" fact="0.7695"/>
                  <dgm:constr type="h" for="ch" forName="parentText2" refType="h" fact="0.5001"/>
                  <dgm:constr type="l" for="ch" forName="parentText3" refType="w" fact="0"/>
                  <dgm:constr type="t" for="ch" forName="parentText3" refType="h" fact="0.3333"/>
                  <dgm:constr type="w" for="ch" forName="parentText3" refType="w" fact="0.539"/>
                  <dgm:constr type="h" for="ch" forName="parentText3" refType="h" fact="0.5001"/>
                  <dgm:constr type="l" for="ch" forName="parentText4" refType="w" fact="0"/>
                  <dgm:constr type="t" for="ch" forName="parentText4" refType="h" fact="0.4999"/>
                  <dgm:constr type="w" for="ch" forName="parentText4" refType="w" fact="0.3085"/>
                  <dgm:constr type="h" for="ch" forName="parentText4" refType="h" fact="0.5001"/>
                </dgm:constrLst>
              </dgm:else>
            </dgm:choose>
          </dgm:if>
          <dgm:else name="Name38">
            <dgm:alg type="composite">
              <dgm:param type="ar" val="1.9377"/>
            </dgm:alg>
            <dgm:choose name="Name39">
              <dgm:if name="Name40" func="var" arg="dir" op="equ" val="norm">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4"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4"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childText4" refType="primFontSz" refFor="des" refForName="parentText3" op="lte"/>
                  <dgm:constr type="primFontSz" for="des" forName="childText1" refType="primFontSz" refFor="des" refForName="parentText4" op="lte"/>
                  <dgm:constr type="primFontSz" for="des" forName="childText2" refType="primFontSz" refFor="des" refForName="parentText4" op="lte"/>
                  <dgm:constr type="primFontSz" for="des" forName="childText3" refType="primFontSz" refFor="des" refForName="parentText4" op="lte"/>
                  <dgm:constr type="primFontSz" for="des" forName="childText4" refType="primFontSz" refFor="des" refForName="parentText4" op="lte"/>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primFontSz" for="des" forName="childText4" refType="primFontSz" refFor="des" refForName="childText1" op="equ"/>
                  <dgm:constr type="l" for="ch" forName="childText1" refType="w" fact="0"/>
                  <dgm:constr type="t" for="ch" forName="childText1" refType="h" fact="0.218"/>
                  <dgm:constr type="w" for="ch" forName="childText1" refType="w" fact="0.2305"/>
                  <dgm:constr type="h" for="ch" forName="childText1" refType="h" fact="0.5218"/>
                  <dgm:constr type="l" for="ch" forName="childText2" refType="w" fact="0.2305"/>
                  <dgm:constr type="t" for="ch" forName="childText2" refType="h" fact="0.312"/>
                  <dgm:constr type="w" for="ch" forName="childText2" refType="w" fact="0.2305"/>
                  <dgm:constr type="h" for="ch" forName="childText2" refType="h" fact="0.5085"/>
                  <dgm:constr type="l" for="ch" forName="childText3" refType="w" fact="0.461"/>
                  <dgm:constr type="t" for="ch" forName="childText3" refType="h" fact="0.406"/>
                  <dgm:constr type="w" for="ch" forName="childText3" refType="w" fact="0.2305"/>
                  <dgm:constr type="h" for="ch" forName="childText3" refType="h" fact="0.5119"/>
                  <dgm:constr type="l" for="ch" forName="childText4" refType="w" fact="0.6915"/>
                  <dgm:constr type="t" for="ch" forName="childText4" refType="h" fact="0.5"/>
                  <dgm:constr type="w" for="ch" forName="childText4" refType="w" fact="0.2326"/>
                  <dgm:constr type="h" for="ch" forName="childText4" refType="h" fact="0.5179"/>
                  <dgm:constr type="l" for="ch" forName="parentText1" refType="w" fact="0"/>
                  <dgm:constr type="t" for="ch" forName="parentText1" refType="h" fact="0"/>
                  <dgm:constr type="w" for="ch" forName="parentText1" refType="w"/>
                  <dgm:constr type="h" for="ch" forName="parentText1" refType="h" fact="0.2821"/>
                  <dgm:constr type="l" for="ch" forName="parentText2" refType="w" fact="0.2305"/>
                  <dgm:constr type="t" for="ch" forName="parentText2" refType="h" fact="0.094"/>
                  <dgm:constr type="w" for="ch" forName="parentText2" refType="w" fact="0.7695"/>
                  <dgm:constr type="h" for="ch" forName="parentText2" refType="h" fact="0.2821"/>
                  <dgm:constr type="l" for="ch" forName="parentText3" refType="w" fact="0.461"/>
                  <dgm:constr type="t" for="ch" forName="parentText3" refType="h" fact="0.188"/>
                  <dgm:constr type="w" for="ch" forName="parentText3" refType="w" fact="0.539"/>
                  <dgm:constr type="h" for="ch" forName="parentText3" refType="h" fact="0.2821"/>
                  <dgm:constr type="l" for="ch" forName="parentText4" refType="w" fact="0.6915"/>
                  <dgm:constr type="t" for="ch" forName="parentText4" refType="h" fact="0.282"/>
                  <dgm:constr type="w" for="ch" forName="parentText4" refType="w" fact="0.3085"/>
                  <dgm:constr type="h" for="ch" forName="parentText4" refType="h" fact="0.2821"/>
                </dgm:constrLst>
              </dgm:if>
              <dgm:else name="Name41">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4"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4"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childText4" refType="primFontSz" refFor="des" refForName="parentText3" op="lte"/>
                  <dgm:constr type="primFontSz" for="des" forName="childText1" refType="primFontSz" refFor="des" refForName="parentText4" op="lte"/>
                  <dgm:constr type="primFontSz" for="des" forName="childText2" refType="primFontSz" refFor="des" refForName="parentText4" op="lte"/>
                  <dgm:constr type="primFontSz" for="des" forName="childText3" refType="primFontSz" refFor="des" refForName="parentText4" op="lte"/>
                  <dgm:constr type="primFontSz" for="des" forName="childText4" refType="primFontSz" refFor="des" refForName="parentText4" op="lte"/>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primFontSz" for="des" forName="childText4" refType="primFontSz" refFor="des" refForName="childText1" op="equ"/>
                  <dgm:constr type="l" for="ch" forName="childText1" refType="w" fact="0.7695"/>
                  <dgm:constr type="t" for="ch" forName="childText1" refType="h" fact="0.218"/>
                  <dgm:constr type="w" for="ch" forName="childText1" refType="w" fact="0.2305"/>
                  <dgm:constr type="h" for="ch" forName="childText1" refType="h" fact="0.5218"/>
                  <dgm:constr type="l" for="ch" forName="childText2" refType="w" fact="0.539"/>
                  <dgm:constr type="t" for="ch" forName="childText2" refType="h" fact="0.312"/>
                  <dgm:constr type="w" for="ch" forName="childText2" refType="w" fact="0.2305"/>
                  <dgm:constr type="h" for="ch" forName="childText2" refType="h" fact="0.5085"/>
                  <dgm:constr type="l" for="ch" forName="childText3" refType="w" fact="0.3085"/>
                  <dgm:constr type="t" for="ch" forName="childText3" refType="h" fact="0.406"/>
                  <dgm:constr type="w" for="ch" forName="childText3" refType="w" fact="0.2305"/>
                  <dgm:constr type="h" for="ch" forName="childText3" refType="h" fact="0.5119"/>
                  <dgm:constr type="l" for="ch" forName="childText4" refType="w" fact="0.076"/>
                  <dgm:constr type="t" for="ch" forName="childText4" refType="h" fact="0.5"/>
                  <dgm:constr type="w" for="ch" forName="childText4" refType="w" fact="0.2346"/>
                  <dgm:constr type="h" for="ch" forName="childText4" refType="h" fact="0.5179"/>
                  <dgm:constr type="l" for="ch" forName="parentText1" refType="w" fact="0"/>
                  <dgm:constr type="t" for="ch" forName="parentText1" refType="h" fact="0"/>
                  <dgm:constr type="w" for="ch" forName="parentText1" refType="w"/>
                  <dgm:constr type="h" for="ch" forName="parentText1" refType="h" fact="0.2821"/>
                  <dgm:constr type="l" for="ch" forName="parentText2" refType="w" fact="0"/>
                  <dgm:constr type="t" for="ch" forName="parentText2" refType="h" fact="0.094"/>
                  <dgm:constr type="w" for="ch" forName="parentText2" refType="w" fact="0.7695"/>
                  <dgm:constr type="h" for="ch" forName="parentText2" refType="h" fact="0.2821"/>
                  <dgm:constr type="l" for="ch" forName="parentText3" refType="w" fact="0"/>
                  <dgm:constr type="t" for="ch" forName="parentText3" refType="h" fact="0.188"/>
                  <dgm:constr type="w" for="ch" forName="parentText3" refType="w" fact="0.539"/>
                  <dgm:constr type="h" for="ch" forName="parentText3" refType="h" fact="0.2821"/>
                  <dgm:constr type="l" for="ch" forName="parentText4" refType="w" fact="0"/>
                  <dgm:constr type="t" for="ch" forName="parentText4" refType="h" fact="0.282"/>
                  <dgm:constr type="w" for="ch" forName="parentText4" refType="w" fact="0.3085"/>
                  <dgm:constr type="h" for="ch" forName="parentText4" refType="h" fact="0.2821"/>
                </dgm:constrLst>
              </dgm:else>
            </dgm:choose>
          </dgm:else>
        </dgm:choose>
      </dgm:if>
      <dgm:else name="Name42">
        <dgm:choose name="Name43">
          <dgm:if name="Name44" axis="ch ch" ptType="node node" func="cnt" op="equ" val="0">
            <dgm:alg type="composite">
              <dgm:param type="ar" val="2.9463"/>
            </dgm:alg>
            <dgm:choose name="Name45">
              <dgm:if name="Name46" func="var" arg="dir" op="equ" val="norm">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parentText5" refType="primFontSz" refFor="des" refForName="parentText1" op="equ"/>
                  <dgm:constr type="l" for="ch" forName="parentText1" refType="w" fact="0"/>
                  <dgm:constr type="t" for="ch" forName="parentText1" refType="h" fact="0"/>
                  <dgm:constr type="w" for="ch" forName="parentText1" refType="w"/>
                  <dgm:constr type="h" for="ch" forName="parentText1" refType="h" fact="0.4285"/>
                  <dgm:constr type="l" for="ch" forName="parentText2" refType="w" fact="0.1848"/>
                  <dgm:constr type="t" for="ch" forName="parentText2" refType="h" fact="0.1429"/>
                  <dgm:constr type="w" for="ch" forName="parentText2" refType="w" fact="0.8152"/>
                  <dgm:constr type="h" for="ch" forName="parentText2" refType="h" fact="0.4285"/>
                  <dgm:constr type="l" for="ch" forName="parentText3" refType="w" fact="0.3696"/>
                  <dgm:constr type="t" for="ch" forName="parentText3" refType="h" fact="0.2858"/>
                  <dgm:constr type="w" for="ch" forName="parentText3" refType="w" fact="0.6304"/>
                  <dgm:constr type="h" for="ch" forName="parentText3" refType="h" fact="0.4285"/>
                  <dgm:constr type="l" for="ch" forName="parentText4" refType="w" fact="0.5545"/>
                  <dgm:constr type="t" for="ch" forName="parentText4" refType="h" fact="0.4286"/>
                  <dgm:constr type="w" for="ch" forName="parentText4" refType="w" fact="0.4455"/>
                  <dgm:constr type="h" for="ch" forName="parentText4" refType="h" fact="0.4285"/>
                  <dgm:constr type="l" for="ch" forName="parentText5" refType="w" fact="0.7393"/>
                  <dgm:constr type="t" for="ch" forName="parentText5" refType="h" fact="0.5715"/>
                  <dgm:constr type="w" for="ch" forName="parentText5" refType="w" fact="0.2607"/>
                  <dgm:constr type="h" for="ch" forName="parentText5" refType="h" fact="0.4285"/>
                </dgm:constrLst>
              </dgm:if>
              <dgm:else name="Name47">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parentText5" refType="primFontSz" refFor="des" refForName="parentText1" op="equ"/>
                  <dgm:constr type="l" for="ch" forName="parentText1" refType="w" fact="0"/>
                  <dgm:constr type="t" for="ch" forName="parentText1" refType="h" fact="0"/>
                  <dgm:constr type="w" for="ch" forName="parentText1" refType="w"/>
                  <dgm:constr type="h" for="ch" forName="parentText1" refType="h" fact="0.4285"/>
                  <dgm:constr type="l" for="ch" forName="parentText2" refType="w" fact="0"/>
                  <dgm:constr type="t" for="ch" forName="parentText2" refType="h" fact="0.1429"/>
                  <dgm:constr type="w" for="ch" forName="parentText2" refType="w" fact="0.8152"/>
                  <dgm:constr type="h" for="ch" forName="parentText2" refType="h" fact="0.4285"/>
                  <dgm:constr type="l" for="ch" forName="parentText3" refType="w" fact="0"/>
                  <dgm:constr type="t" for="ch" forName="parentText3" refType="h" fact="0.2858"/>
                  <dgm:constr type="w" for="ch" forName="parentText3" refType="w" fact="0.6304"/>
                  <dgm:constr type="h" for="ch" forName="parentText3" refType="h" fact="0.4285"/>
                  <dgm:constr type="l" for="ch" forName="parentText4" refType="w" fact="0"/>
                  <dgm:constr type="t" for="ch" forName="parentText4" refType="h" fact="0.4286"/>
                  <dgm:constr type="w" for="ch" forName="parentText4" refType="w" fact="0.4455"/>
                  <dgm:constr type="h" for="ch" forName="parentText4" refType="h" fact="0.4285"/>
                  <dgm:constr type="l" for="ch" forName="parentText5" refType="w" fact="0"/>
                  <dgm:constr type="t" for="ch" forName="parentText5" refType="h" fact="0.5715"/>
                  <dgm:constr type="w" for="ch" forName="parentText5" refType="w" fact="0.2607"/>
                  <dgm:constr type="h" for="ch" forName="parentText5" refType="h" fact="0.4285"/>
                </dgm:constrLst>
              </dgm:else>
            </dgm:choose>
          </dgm:if>
          <dgm:else name="Name48">
            <dgm:alg type="composite">
              <dgm:param type="ar" val="1.7837"/>
            </dgm:alg>
            <dgm:choose name="Name49">
              <dgm:if name="Name50" func="var" arg="dir" op="equ" val="norm">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4" refType="primFontSz" refFor="des" refForName="parentText1" op="lte"/>
                  <dgm:constr type="primFontSz" for="des" forName="childText5"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4" refType="primFontSz" refFor="des" refForName="parentText2" op="lte"/>
                  <dgm:constr type="primFontSz" for="des" forName="childText5"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childText4" refType="primFontSz" refFor="des" refForName="parentText3" op="lte"/>
                  <dgm:constr type="primFontSz" for="des" forName="childText5" refType="primFontSz" refFor="des" refForName="parentText3" op="lte"/>
                  <dgm:constr type="primFontSz" for="des" forName="childText1" refType="primFontSz" refFor="des" refForName="parentText4" op="lte"/>
                  <dgm:constr type="primFontSz" for="des" forName="childText2" refType="primFontSz" refFor="des" refForName="parentText4" op="lte"/>
                  <dgm:constr type="primFontSz" for="des" forName="childText3" refType="primFontSz" refFor="des" refForName="parentText4" op="lte"/>
                  <dgm:constr type="primFontSz" for="des" forName="childText4" refType="primFontSz" refFor="des" refForName="parentText4" op="lte"/>
                  <dgm:constr type="primFontSz" for="des" forName="childText5" refType="primFontSz" refFor="des" refForName="parentText4" op="lte"/>
                  <dgm:constr type="primFontSz" for="des" forName="childText1" refType="primFontSz" refFor="des" refForName="parentText5" op="lte"/>
                  <dgm:constr type="primFontSz" for="des" forName="childText2" refType="primFontSz" refFor="des" refForName="parentText5" op="lte"/>
                  <dgm:constr type="primFontSz" for="des" forName="childText3" refType="primFontSz" refFor="des" refForName="parentText5" op="lte"/>
                  <dgm:constr type="primFontSz" for="des" forName="childText4" refType="primFontSz" refFor="des" refForName="parentText5" op="lte"/>
                  <dgm:constr type="primFontSz" for="des" forName="childText5" refType="primFontSz" refFor="des" refForName="parentText5" op="lte"/>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parentText5"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primFontSz" for="des" forName="childText4" refType="primFontSz" refFor="des" refForName="childText1" op="equ"/>
                  <dgm:constr type="primFontSz" for="des" forName="childText5" refType="primFontSz" refFor="des" refForName="childText1" op="equ"/>
                  <dgm:constr type="l" for="ch" forName="childText1" refType="w" fact="0"/>
                  <dgm:constr type="t" for="ch" forName="childText1" refType="h" fact="0.1997"/>
                  <dgm:constr type="w" for="ch" forName="childText1" refType="w" fact="0.18482"/>
                  <dgm:constr type="h" for="ch" forName="childText1" refType="h" fact="0.4763"/>
                  <dgm:constr type="l" for="ch" forName="childText2" refType="w" fact="0.1848"/>
                  <dgm:constr type="t" for="ch" forName="childText2" refType="h" fact="0.2862"/>
                  <dgm:constr type="w" for="ch" forName="childText2" refType="w" fact="0.18482"/>
                  <dgm:constr type="h" for="ch" forName="childText2" refType="h" fact="0.4763"/>
                  <dgm:constr type="l" for="ch" forName="childText3" refType="w" fact="0.3696"/>
                  <dgm:constr type="t" for="ch" forName="childText3" refType="h" fact="0.3727"/>
                  <dgm:constr type="w" for="ch" forName="childText3" refType="w" fact="0.18482"/>
                  <dgm:constr type="h" for="ch" forName="childText3" refType="h" fact="0.4763"/>
                  <dgm:constr type="l" for="ch" forName="childText4" refType="w" fact="0.5545"/>
                  <dgm:constr type="t" for="ch" forName="childText4" refType="h" fact="0.4592"/>
                  <dgm:constr type="w" for="ch" forName="childText4" refType="w" fact="0.18482"/>
                  <dgm:constr type="h" for="ch" forName="childText4" refType="h" fact="0.4763"/>
                  <dgm:constr type="l" for="ch" forName="childText5" refType="w" fact="0.7393"/>
                  <dgm:constr type="t" for="ch" forName="childText5" refType="h" fact="0.5457"/>
                  <dgm:constr type="w" for="ch" forName="childText5" refType="w" fact="0.18482"/>
                  <dgm:constr type="h" for="ch" forName="childText5" refType="h" fact="0.4763"/>
                  <dgm:constr type="l" for="ch" forName="parentText1" refType="w" fact="0"/>
                  <dgm:constr type="t" for="ch" forName="parentText1" refType="h" fact="0"/>
                  <dgm:constr type="w" for="ch" forName="parentText1" refType="w"/>
                  <dgm:constr type="h" for="ch" forName="parentText1" refType="h" fact="0.2594"/>
                  <dgm:constr type="l" for="ch" forName="parentText2" refType="w" fact="0.1848"/>
                  <dgm:constr type="t" for="ch" forName="parentText2" refType="h" fact="0.0865"/>
                  <dgm:constr type="w" for="ch" forName="parentText2" refType="w" fact="0.8152"/>
                  <dgm:constr type="h" for="ch" forName="parentText2" refType="h" fact="0.2594"/>
                  <dgm:constr type="l" for="ch" forName="parentText3" refType="w" fact="0.3696"/>
                  <dgm:constr type="t" for="ch" forName="parentText3" refType="h" fact="0.173"/>
                  <dgm:constr type="w" for="ch" forName="parentText3" refType="w" fact="0.6304"/>
                  <dgm:constr type="h" for="ch" forName="parentText3" refType="h" fact="0.2594"/>
                  <dgm:constr type="l" for="ch" forName="parentText4" refType="w" fact="0.5545"/>
                  <dgm:constr type="t" for="ch" forName="parentText4" refType="h" fact="0.2595"/>
                  <dgm:constr type="w" for="ch" forName="parentText4" refType="w" fact="0.4455"/>
                  <dgm:constr type="h" for="ch" forName="parentText4" refType="h" fact="0.2594"/>
                  <dgm:constr type="l" for="ch" forName="parentText5" refType="w" fact="0.7393"/>
                  <dgm:constr type="t" for="ch" forName="parentText5" refType="h" fact="0.346"/>
                  <dgm:constr type="w" for="ch" forName="parentText5" refType="w" fact="0.2607"/>
                  <dgm:constr type="h" for="ch" forName="parentText5" refType="h" fact="0.2594"/>
                </dgm:constrLst>
              </dgm:if>
              <dgm:else name="Name51">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4" refType="primFontSz" refFor="des" refForName="parentText1" op="lte"/>
                  <dgm:constr type="primFontSz" for="des" forName="childText5"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4" refType="primFontSz" refFor="des" refForName="parentText2" op="lte"/>
                  <dgm:constr type="primFontSz" for="des" forName="childText5"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childText4" refType="primFontSz" refFor="des" refForName="parentText3" op="lte"/>
                  <dgm:constr type="primFontSz" for="des" forName="childText5" refType="primFontSz" refFor="des" refForName="parentText3" op="lte"/>
                  <dgm:constr type="primFontSz" for="des" forName="childText1" refType="primFontSz" refFor="des" refForName="parentText4" op="lte"/>
                  <dgm:constr type="primFontSz" for="des" forName="childText2" refType="primFontSz" refFor="des" refForName="parentText4" op="lte"/>
                  <dgm:constr type="primFontSz" for="des" forName="childText3" refType="primFontSz" refFor="des" refForName="parentText4" op="lte"/>
                  <dgm:constr type="primFontSz" for="des" forName="childText4" refType="primFontSz" refFor="des" refForName="parentText4" op="lte"/>
                  <dgm:constr type="primFontSz" for="des" forName="childText5" refType="primFontSz" refFor="des" refForName="parentText4" op="lte"/>
                  <dgm:constr type="primFontSz" for="des" forName="childText1" refType="primFontSz" refFor="des" refForName="parentText5" op="lte"/>
                  <dgm:constr type="primFontSz" for="des" forName="childText2" refType="primFontSz" refFor="des" refForName="parentText5" op="lte"/>
                  <dgm:constr type="primFontSz" for="des" forName="childText3" refType="primFontSz" refFor="des" refForName="parentText5" op="lte"/>
                  <dgm:constr type="primFontSz" for="des" forName="childText4" refType="primFontSz" refFor="des" refForName="parentText5" op="lte"/>
                  <dgm:constr type="primFontSz" for="des" forName="childText5" refType="primFontSz" refFor="des" refForName="parentText5" op="lte"/>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parentText5"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primFontSz" for="des" forName="childText4" refType="primFontSz" refFor="des" refForName="childText1" op="equ"/>
                  <dgm:constr type="primFontSz" for="des" forName="childText5" refType="primFontSz" refFor="des" refForName="childText1" op="equ"/>
                  <dgm:constr type="l" for="ch" forName="childText1" refType="w" fact="0.81518"/>
                  <dgm:constr type="t" for="ch" forName="childText1" refType="h" fact="0.1997"/>
                  <dgm:constr type="w" for="ch" forName="childText1" refType="w" fact="0.18482"/>
                  <dgm:constr type="h" for="ch" forName="childText1" refType="h" fact="0.4763"/>
                  <dgm:constr type="l" for="ch" forName="childText2" refType="w" fact="0.63036"/>
                  <dgm:constr type="t" for="ch" forName="childText2" refType="h" fact="0.2862"/>
                  <dgm:constr type="w" for="ch" forName="childText2" refType="w" fact="0.18482"/>
                  <dgm:constr type="h" for="ch" forName="childText2" refType="h" fact="0.4763"/>
                  <dgm:constr type="l" for="ch" forName="childText3" refType="w" fact="0.44554"/>
                  <dgm:constr type="t" for="ch" forName="childText3" refType="h" fact="0.3727"/>
                  <dgm:constr type="w" for="ch" forName="childText3" refType="w" fact="0.18482"/>
                  <dgm:constr type="h" for="ch" forName="childText3" refType="h" fact="0.4763"/>
                  <dgm:constr type="l" for="ch" forName="childText4" refType="w" fact="0.26072"/>
                  <dgm:constr type="t" for="ch" forName="childText4" refType="h" fact="0.4592"/>
                  <dgm:constr type="w" for="ch" forName="childText4" refType="w" fact="0.18482"/>
                  <dgm:constr type="h" for="ch" forName="childText4" refType="h" fact="0.4763"/>
                  <dgm:constr type="l" for="ch" forName="childText5" refType="w" fact="0.0759"/>
                  <dgm:constr type="t" for="ch" forName="childText5" refType="h" fact="0.5457"/>
                  <dgm:constr type="w" for="ch" forName="childText5" refType="w" fact="0.18482"/>
                  <dgm:constr type="h" for="ch" forName="childText5" refType="h" fact="0.4763"/>
                  <dgm:constr type="l" for="ch" forName="parentText1" refType="w" fact="0"/>
                  <dgm:constr type="t" for="ch" forName="parentText1" refType="h" fact="0"/>
                  <dgm:constr type="w" for="ch" forName="parentText1" refType="w"/>
                  <dgm:constr type="h" for="ch" forName="parentText1" refType="h" fact="0.2594"/>
                  <dgm:constr type="l" for="ch" forName="parentText2" refType="w" fact="0"/>
                  <dgm:constr type="t" for="ch" forName="parentText2" refType="h" fact="0.0865"/>
                  <dgm:constr type="w" for="ch" forName="parentText2" refType="w" fact="0.8152"/>
                  <dgm:constr type="h" for="ch" forName="parentText2" refType="h" fact="0.2594"/>
                  <dgm:constr type="l" for="ch" forName="parentText3" refType="w" fact="0"/>
                  <dgm:constr type="t" for="ch" forName="parentText3" refType="h" fact="0.173"/>
                  <dgm:constr type="w" for="ch" forName="parentText3" refType="w" fact="0.6304"/>
                  <dgm:constr type="h" for="ch" forName="parentText3" refType="h" fact="0.2594"/>
                  <dgm:constr type="l" for="ch" forName="parentText4" refType="w" fact="0"/>
                  <dgm:constr type="t" for="ch" forName="parentText4" refType="h" fact="0.2595"/>
                  <dgm:constr type="w" for="ch" forName="parentText4" refType="w" fact="0.4455"/>
                  <dgm:constr type="h" for="ch" forName="parentText4" refType="h" fact="0.2594"/>
                  <dgm:constr type="l" for="ch" forName="parentText5" refType="w" fact="0"/>
                  <dgm:constr type="t" for="ch" forName="parentText5" refType="h" fact="0.346"/>
                  <dgm:constr type="w" for="ch" forName="parentText5" refType="w" fact="0.2607"/>
                  <dgm:constr type="h" for="ch" forName="parentText5" refType="h" fact="0.2594"/>
                </dgm:constrLst>
              </dgm:else>
            </dgm:choose>
          </dgm:else>
        </dgm:choose>
      </dgm:else>
    </dgm:choose>
    <dgm:forEach name="Name52" axis="ch" ptType="node" cnt="1">
      <dgm:layoutNode name="parentText1" styleLbl="node1">
        <dgm:varLst>
          <dgm:chMax/>
          <dgm:chPref val="3"/>
          <dgm:bulletEnabled val="1"/>
        </dgm:varLst>
        <dgm:choose name="Name53">
          <dgm:if name="Name54" func="var" arg="dir" op="equ" val="norm">
            <dgm:alg type="tx">
              <dgm:param type="parTxLTRAlign" val="l"/>
            </dgm:alg>
            <dgm:shape xmlns:r="http://schemas.openxmlformats.org/officeDocument/2006/relationships" type="rightArrow" r:blip="">
              <dgm:adjLst>
                <dgm:adj idx="1" val="0.5"/>
                <dgm:adj idx="2" val="0.5"/>
              </dgm:adjLst>
            </dgm:shape>
            <dgm:constrLst>
              <dgm:constr type="lMarg" refType="primFontSz" fact="0.3"/>
              <dgm:constr type="rMarg" val="20"/>
              <dgm:constr type="tMarg" refType="primFontSz" fact="0.3"/>
              <dgm:constr type="bMarg" refType="h" fact="0.45"/>
            </dgm:constrLst>
          </dgm:if>
          <dgm:else name="Name55">
            <dgm:alg type="tx">
              <dgm:param type="parTxLTRAlign" val="r"/>
            </dgm:alg>
            <dgm:shape xmlns:r="http://schemas.openxmlformats.org/officeDocument/2006/relationships" type="leftArrow" r:blip="">
              <dgm:adjLst>
                <dgm:adj idx="1" val="0.5"/>
                <dgm:adj idx="2" val="0.5"/>
              </dgm:adjLst>
            </dgm:shape>
            <dgm:constrLst>
              <dgm:constr type="lMarg" val="20"/>
              <dgm:constr type="rMarg" refType="primFontSz" fact="0.3"/>
              <dgm:constr type="tMarg" refType="primFontSz" fact="0.3"/>
              <dgm:constr type="bMarg" refType="h" fact="0.45"/>
            </dgm:constrLst>
          </dgm:else>
        </dgm:choose>
        <dgm:presOf axis="self" ptType="node"/>
        <dgm:ruleLst>
          <dgm:rule type="primFontSz" val="5" fact="NaN" max="NaN"/>
        </dgm:ruleLst>
      </dgm:layoutNode>
      <dgm:choose name="Name56">
        <dgm:if name="Name57" axis="ch" ptType="node" func="cnt" op="gte" val="1">
          <dgm:layoutNode name="childText1" styleLbl="solidAlignAcc1">
            <dgm:varLst>
              <dgm:chMax val="0"/>
              <dgm:chPref val="0"/>
              <dgm:bulletEnabled val="1"/>
            </dgm:varLst>
            <dgm:alg type="tx">
              <dgm:param type="txAnchorVert" val="t"/>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8"/>
      </dgm:choose>
    </dgm:forEach>
    <dgm:forEach name="Name59" axis="ch" ptType="node" st="2" cnt="1">
      <dgm:layoutNode name="parentText2" styleLbl="node1">
        <dgm:varLst>
          <dgm:chMax/>
          <dgm:chPref val="3"/>
          <dgm:bulletEnabled val="1"/>
        </dgm:varLst>
        <dgm:choose name="Name60">
          <dgm:if name="Name61" func="var" arg="dir" op="equ" val="norm">
            <dgm:alg type="tx">
              <dgm:param type="parTxLTRAlign" val="l"/>
            </dgm:alg>
            <dgm:shape xmlns:r="http://schemas.openxmlformats.org/officeDocument/2006/relationships" type="rightArrow" r:blip="">
              <dgm:adjLst>
                <dgm:adj idx="1" val="0.5"/>
                <dgm:adj idx="2" val="0.5"/>
              </dgm:adjLst>
            </dgm:shape>
            <dgm:constrLst>
              <dgm:constr type="lMarg" refType="primFontSz" fact="0.3"/>
              <dgm:constr type="rMarg" val="20"/>
              <dgm:constr type="tMarg" refType="primFontSz" fact="0.3"/>
              <dgm:constr type="bMarg" refType="h" fact="0.45"/>
            </dgm:constrLst>
          </dgm:if>
          <dgm:else name="Name62">
            <dgm:alg type="tx">
              <dgm:param type="parTxLTRAlign" val="r"/>
            </dgm:alg>
            <dgm:shape xmlns:r="http://schemas.openxmlformats.org/officeDocument/2006/relationships" type="leftArrow" r:blip="">
              <dgm:adjLst>
                <dgm:adj idx="1" val="0.5"/>
                <dgm:adj idx="2" val="0.5"/>
              </dgm:adjLst>
            </dgm:shape>
            <dgm:constrLst>
              <dgm:constr type="lMarg" val="20"/>
              <dgm:constr type="rMarg" refType="primFontSz" fact="0.3"/>
              <dgm:constr type="tMarg" refType="primFontSz" fact="0.3"/>
              <dgm:constr type="bMarg" refType="h" fact="0.45"/>
            </dgm:constrLst>
          </dgm:else>
        </dgm:choose>
        <dgm:presOf axis="self" ptType="node"/>
        <dgm:ruleLst>
          <dgm:rule type="primFontSz" val="5" fact="NaN" max="NaN"/>
        </dgm:ruleLst>
      </dgm:layoutNode>
      <dgm:choose name="Name63">
        <dgm:if name="Name64" axis="ch" ptType="node" func="cnt" op="gte" val="1">
          <dgm:layoutNode name="childText2" styleLbl="solidAlignAcc1">
            <dgm:varLst>
              <dgm:chMax val="0"/>
              <dgm:chPref val="0"/>
              <dgm:bulletEnabled val="1"/>
            </dgm:varLst>
            <dgm:alg type="tx">
              <dgm:param type="txAnchorVert" val="t"/>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65"/>
      </dgm:choose>
    </dgm:forEach>
    <dgm:forEach name="Name66" axis="ch" ptType="node" st="3" cnt="1">
      <dgm:layoutNode name="parentText3" styleLbl="node1">
        <dgm:varLst>
          <dgm:chMax/>
          <dgm:chPref val="3"/>
          <dgm:bulletEnabled val="1"/>
        </dgm:varLst>
        <dgm:choose name="Name67">
          <dgm:if name="Name68" func="var" arg="dir" op="equ" val="norm">
            <dgm:alg type="tx">
              <dgm:param type="parTxLTRAlign" val="l"/>
            </dgm:alg>
            <dgm:shape xmlns:r="http://schemas.openxmlformats.org/officeDocument/2006/relationships" type="rightArrow" r:blip="">
              <dgm:adjLst>
                <dgm:adj idx="1" val="0.5"/>
                <dgm:adj idx="2" val="0.5"/>
              </dgm:adjLst>
            </dgm:shape>
            <dgm:constrLst>
              <dgm:constr type="lMarg" refType="primFontSz" fact="0.3"/>
              <dgm:constr type="rMarg" val="20"/>
              <dgm:constr type="tMarg" refType="primFontSz" fact="0.3"/>
              <dgm:constr type="bMarg" refType="h" fact="0.45"/>
            </dgm:constrLst>
          </dgm:if>
          <dgm:else name="Name69">
            <dgm:alg type="tx">
              <dgm:param type="parTxLTRAlign" val="r"/>
            </dgm:alg>
            <dgm:shape xmlns:r="http://schemas.openxmlformats.org/officeDocument/2006/relationships" type="leftArrow" r:blip="">
              <dgm:adjLst>
                <dgm:adj idx="1" val="0.5"/>
                <dgm:adj idx="2" val="0.5"/>
              </dgm:adjLst>
            </dgm:shape>
            <dgm:constrLst>
              <dgm:constr type="lMarg" val="20"/>
              <dgm:constr type="rMarg" refType="primFontSz" fact="0.3"/>
              <dgm:constr type="tMarg" refType="primFontSz" fact="0.3"/>
              <dgm:constr type="bMarg" refType="h" fact="0.45"/>
            </dgm:constrLst>
          </dgm:else>
        </dgm:choose>
        <dgm:presOf axis="self" ptType="node"/>
        <dgm:ruleLst>
          <dgm:rule type="primFontSz" val="5" fact="NaN" max="NaN"/>
        </dgm:ruleLst>
      </dgm:layoutNode>
      <dgm:choose name="Name70">
        <dgm:if name="Name71" axis="ch" ptType="node" func="cnt" op="gte" val="1">
          <dgm:layoutNode name="childText3" styleLbl="solidAlignAcc1">
            <dgm:varLst>
              <dgm:chMax val="0"/>
              <dgm:chPref val="0"/>
              <dgm:bulletEnabled val="1"/>
            </dgm:varLst>
            <dgm:alg type="tx">
              <dgm:param type="txAnchorVert" val="t"/>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2"/>
      </dgm:choose>
    </dgm:forEach>
    <dgm:forEach name="Name73" axis="ch" ptType="node" st="4" cnt="1">
      <dgm:layoutNode name="parentText4" styleLbl="node1">
        <dgm:varLst>
          <dgm:chMax/>
          <dgm:chPref val="3"/>
          <dgm:bulletEnabled val="1"/>
        </dgm:varLst>
        <dgm:choose name="Name74">
          <dgm:if name="Name75" func="var" arg="dir" op="equ" val="norm">
            <dgm:alg type="tx">
              <dgm:param type="parTxLTRAlign" val="l"/>
            </dgm:alg>
            <dgm:shape xmlns:r="http://schemas.openxmlformats.org/officeDocument/2006/relationships" type="rightArrow" r:blip="">
              <dgm:adjLst>
                <dgm:adj idx="1" val="0.5"/>
                <dgm:adj idx="2" val="0.5"/>
              </dgm:adjLst>
            </dgm:shape>
            <dgm:constrLst>
              <dgm:constr type="lMarg" refType="primFontSz" fact="0.3"/>
              <dgm:constr type="rMarg" val="20"/>
              <dgm:constr type="tMarg" refType="primFontSz" fact="0.3"/>
              <dgm:constr type="bMarg" refType="h" fact="0.45"/>
            </dgm:constrLst>
          </dgm:if>
          <dgm:else name="Name76">
            <dgm:alg type="tx">
              <dgm:param type="parTxLTRAlign" val="r"/>
            </dgm:alg>
            <dgm:shape xmlns:r="http://schemas.openxmlformats.org/officeDocument/2006/relationships" type="leftArrow" r:blip="">
              <dgm:adjLst>
                <dgm:adj idx="1" val="0.5"/>
                <dgm:adj idx="2" val="0.5"/>
              </dgm:adjLst>
            </dgm:shape>
            <dgm:constrLst>
              <dgm:constr type="lMarg" val="20"/>
              <dgm:constr type="rMarg" refType="primFontSz" fact="0.3"/>
              <dgm:constr type="tMarg" refType="primFontSz" fact="0.3"/>
              <dgm:constr type="bMarg" refType="h" fact="0.45"/>
            </dgm:constrLst>
          </dgm:else>
        </dgm:choose>
        <dgm:presOf axis="self" ptType="node"/>
        <dgm:ruleLst>
          <dgm:rule type="primFontSz" val="5" fact="NaN" max="NaN"/>
        </dgm:ruleLst>
      </dgm:layoutNode>
      <dgm:choose name="Name77">
        <dgm:if name="Name78" axis="ch" ptType="node" func="cnt" op="gte" val="1">
          <dgm:layoutNode name="childText4" styleLbl="solidAlignAcc1">
            <dgm:varLst>
              <dgm:chMax val="0"/>
              <dgm:chPref val="0"/>
              <dgm:bulletEnabled val="1"/>
            </dgm:varLst>
            <dgm:alg type="tx">
              <dgm:param type="txAnchorVert" val="t"/>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9"/>
      </dgm:choose>
    </dgm:forEach>
    <dgm:forEach name="Name80" axis="ch" ptType="node" st="5" cnt="1">
      <dgm:layoutNode name="parentText5" styleLbl="node1">
        <dgm:varLst>
          <dgm:chMax/>
          <dgm:chPref val="3"/>
          <dgm:bulletEnabled val="1"/>
        </dgm:varLst>
        <dgm:choose name="Name81">
          <dgm:if name="Name82" func="var" arg="dir" op="equ" val="norm">
            <dgm:alg type="tx">
              <dgm:param type="parTxLTRAlign" val="l"/>
            </dgm:alg>
            <dgm:shape xmlns:r="http://schemas.openxmlformats.org/officeDocument/2006/relationships" type="rightArrow" r:blip="">
              <dgm:adjLst>
                <dgm:adj idx="1" val="0.5"/>
                <dgm:adj idx="2" val="0.5"/>
              </dgm:adjLst>
            </dgm:shape>
            <dgm:constrLst>
              <dgm:constr type="lMarg" refType="primFontSz" fact="0.3"/>
              <dgm:constr type="rMarg" val="20"/>
              <dgm:constr type="tMarg" refType="primFontSz" fact="0.3"/>
              <dgm:constr type="bMarg" refType="h" fact="0.45"/>
            </dgm:constrLst>
          </dgm:if>
          <dgm:else name="Name83">
            <dgm:alg type="tx">
              <dgm:param type="parTxLTRAlign" val="r"/>
            </dgm:alg>
            <dgm:shape xmlns:r="http://schemas.openxmlformats.org/officeDocument/2006/relationships" type="leftArrow" r:blip="">
              <dgm:adjLst>
                <dgm:adj idx="1" val="0.5"/>
                <dgm:adj idx="2" val="0.5"/>
              </dgm:adjLst>
            </dgm:shape>
            <dgm:constrLst>
              <dgm:constr type="lMarg" val="20"/>
              <dgm:constr type="rMarg" refType="primFontSz" fact="0.3"/>
              <dgm:constr type="tMarg" refType="primFontSz" fact="0.3"/>
              <dgm:constr type="bMarg" refType="h" fact="0.45"/>
            </dgm:constrLst>
          </dgm:else>
        </dgm:choose>
        <dgm:presOf axis="self" ptType="node"/>
        <dgm:ruleLst>
          <dgm:rule type="primFontSz" val="5" fact="NaN" max="NaN"/>
        </dgm:ruleLst>
      </dgm:layoutNode>
      <dgm:choose name="Name84">
        <dgm:if name="Name85" axis="ch" ptType="node" func="cnt" op="gte" val="1">
          <dgm:layoutNode name="childText5" styleLbl="solidAlignAcc1">
            <dgm:varLst>
              <dgm:chMax val="0"/>
              <dgm:chPref val="0"/>
              <dgm:bulletEnabled val="1"/>
            </dgm:varLst>
            <dgm:alg type="tx">
              <dgm:param type="txAnchorVert" val="t"/>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6"/>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15" name="Node Location"/>
          <p:cNvSpPr>
            <a:spLocks noGrp="1"/>
          </p:cNvSpPr>
          <p:nvPr>
            <p:ph type="body" sz="quarter" idx="13" hasCustomPrompt="1"/>
          </p:nvPr>
        </p:nvSpPr>
        <p:spPr>
          <a:xfrm>
            <a:off x="685800" y="35350704"/>
            <a:ext cx="26060400" cy="594360"/>
          </a:xfrm>
          <a:prstGeom prst="rect">
            <a:avLst/>
          </a:prstGeom>
        </p:spPr>
        <p:txBody>
          <a:bodyPr/>
          <a:lstStyle>
            <a:lvl1pPr marL="0" indent="0">
              <a:buNone/>
              <a:defRPr sz="3600" b="1" baseline="0">
                <a:latin typeface="+mj-lt"/>
              </a:defRPr>
            </a:lvl1pPr>
            <a:lvl2pPr>
              <a:defRPr b="1">
                <a:latin typeface="+mj-lt"/>
              </a:defRPr>
            </a:lvl2pPr>
            <a:lvl3pPr>
              <a:defRPr b="1">
                <a:latin typeface="+mj-lt"/>
              </a:defRPr>
            </a:lvl3pPr>
            <a:lvl4pPr>
              <a:defRPr b="1">
                <a:latin typeface="+mj-lt"/>
              </a:defRPr>
            </a:lvl4pPr>
            <a:lvl5pPr>
              <a:defRPr b="1">
                <a:latin typeface="+mj-lt"/>
              </a:defRPr>
            </a:lvl5pPr>
          </a:lstStyle>
          <a:p>
            <a:pPr lvl="0"/>
            <a:r>
              <a:rPr lang="en-US" dirty="0" smtClean="0"/>
              <a:t>DEVELOP Node Location</a:t>
            </a:r>
            <a:endParaRPr lang="en-US" dirty="0"/>
          </a:p>
        </p:txBody>
      </p:sp>
      <p:sp>
        <p:nvSpPr>
          <p:cNvPr id="10" name="Subtitle"/>
          <p:cNvSpPr>
            <a:spLocks noGrp="1"/>
          </p:cNvSpPr>
          <p:nvPr>
            <p:ph type="body" sz="quarter" idx="11" hasCustomPrompt="1"/>
          </p:nvPr>
        </p:nvSpPr>
        <p:spPr>
          <a:xfrm>
            <a:off x="4014216" y="2176272"/>
            <a:ext cx="19412712" cy="1216152"/>
          </a:xfrm>
          <a:prstGeom prst="rect">
            <a:avLst/>
          </a:prstGeom>
        </p:spPr>
        <p:txBody>
          <a:bodyPr/>
          <a:lstStyle>
            <a:lvl1pPr marL="0" indent="0" algn="ctr">
              <a:buNone/>
              <a:defRPr sz="3600" baseline="0">
                <a:latin typeface="+mj-lt"/>
              </a:defRPr>
            </a:lvl1pPr>
            <a:lvl2pPr>
              <a:defRPr sz="4800"/>
            </a:lvl2pPr>
            <a:lvl3pPr>
              <a:defRPr sz="4000"/>
            </a:lvl3pPr>
            <a:lvl4pPr>
              <a:defRPr sz="3600"/>
            </a:lvl4pPr>
            <a:lvl5pPr>
              <a:defRPr sz="3600"/>
            </a:lvl5pPr>
          </a:lstStyle>
          <a:p>
            <a:pPr lvl="0"/>
            <a:r>
              <a:rPr lang="en-US" dirty="0" smtClean="0"/>
              <a:t>Project subtitle [use sentence case]</a:t>
            </a:r>
            <a:endParaRPr lang="en-US" dirty="0"/>
          </a:p>
        </p:txBody>
      </p:sp>
      <p:sp>
        <p:nvSpPr>
          <p:cNvPr id="8" name="Main Title"/>
          <p:cNvSpPr>
            <a:spLocks noGrp="1"/>
          </p:cNvSpPr>
          <p:nvPr>
            <p:ph type="body" sz="quarter" idx="10" hasCustomPrompt="1"/>
          </p:nvPr>
        </p:nvSpPr>
        <p:spPr>
          <a:xfrm>
            <a:off x="4572000" y="914400"/>
            <a:ext cx="18288000" cy="1152144"/>
          </a:xfrm>
          <a:prstGeom prst="rect">
            <a:avLst/>
          </a:prstGeom>
        </p:spPr>
        <p:txBody>
          <a:bodyPr/>
          <a:lstStyle>
            <a:lvl1pPr marL="0" indent="0" algn="ctr">
              <a:buNone/>
              <a:defRPr sz="8400" b="1" baseline="0">
                <a:solidFill>
                  <a:schemeClr val="accent1"/>
                </a:solidFill>
                <a:latin typeface="+mj-lt"/>
              </a:defRPr>
            </a:lvl1pPr>
          </a:lstStyle>
          <a:p>
            <a:pPr lvl="0"/>
            <a:r>
              <a:rPr lang="en-US" dirty="0" smtClean="0"/>
              <a:t>Project Title [Use Title Case]</a:t>
            </a:r>
            <a:endParaRPr lang="en-US" dirty="0"/>
          </a:p>
        </p:txBody>
      </p:sp>
    </p:spTree>
    <p:extLst>
      <p:ext uri="{BB962C8B-B14F-4D97-AF65-F5344CB8AC3E}">
        <p14:creationId xmlns:p14="http://schemas.microsoft.com/office/powerpoint/2010/main" val="341177245"/>
      </p:ext>
    </p:extLst>
  </p:cSld>
  <p:clrMapOvr>
    <a:masterClrMapping/>
  </p:clrMapOvr>
  <p:extLst mod="1">
    <p:ext uri="{DCECCB84-F9BA-43D5-87BE-67443E8EF086}">
      <p15:sldGuideLst xmlns:p15="http://schemas.microsoft.com/office/powerpoint/2012/main" xmlns=""/>
    </p:ext>
  </p:extLst>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png"/><Relationship Id="rId4" Type="http://schemas.openxmlformats.org/officeDocument/2006/relationships/image" Target="../media/image2.png"/><Relationship Id="rId1" Type="http://schemas.openxmlformats.org/officeDocument/2006/relationships/slideLayout" Target="../slideLayouts/slideLayout1.xml"/><Relationship Id="rId2"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cxnSp>
        <p:nvCxnSpPr>
          <p:cNvPr id="10" name="footer boundary line"/>
          <p:cNvCxnSpPr/>
          <p:nvPr userDrawn="1"/>
        </p:nvCxnSpPr>
        <p:spPr>
          <a:xfrm>
            <a:off x="685800" y="34978415"/>
            <a:ext cx="26060400" cy="0"/>
          </a:xfrm>
          <a:prstGeom prst="line">
            <a:avLst/>
          </a:prstGeom>
          <a:ln w="101600" cap="rnd">
            <a:solidFill>
              <a:schemeClr val="accent1"/>
            </a:solidFill>
            <a:round/>
          </a:ln>
        </p:spPr>
        <p:style>
          <a:lnRef idx="1">
            <a:schemeClr val="accent1"/>
          </a:lnRef>
          <a:fillRef idx="0">
            <a:schemeClr val="accent1"/>
          </a:fillRef>
          <a:effectRef idx="0">
            <a:schemeClr val="accent1"/>
          </a:effectRef>
          <a:fontRef idx="minor">
            <a:schemeClr val="tx1"/>
          </a:fontRef>
        </p:style>
      </p:cxnSp>
      <p:cxnSp>
        <p:nvCxnSpPr>
          <p:cNvPr id="9" name="header boundary line"/>
          <p:cNvCxnSpPr/>
          <p:nvPr userDrawn="1"/>
        </p:nvCxnSpPr>
        <p:spPr>
          <a:xfrm>
            <a:off x="685800" y="3918857"/>
            <a:ext cx="26060400" cy="0"/>
          </a:xfrm>
          <a:prstGeom prst="line">
            <a:avLst/>
          </a:prstGeom>
          <a:ln w="101600" cap="rnd">
            <a:solidFill>
              <a:schemeClr val="accent1"/>
            </a:solidFill>
            <a:round/>
          </a:ln>
        </p:spPr>
        <p:style>
          <a:lnRef idx="1">
            <a:schemeClr val="accent1"/>
          </a:lnRef>
          <a:fillRef idx="0">
            <a:schemeClr val="accent1"/>
          </a:fillRef>
          <a:effectRef idx="0">
            <a:schemeClr val="accent1"/>
          </a:effectRef>
          <a:fontRef idx="minor">
            <a:schemeClr val="tx1"/>
          </a:fontRef>
        </p:style>
      </p:cxnSp>
      <p:pic>
        <p:nvPicPr>
          <p:cNvPr id="7" name="nasa logo" descr="BnW.psd"/>
          <p:cNvPicPr>
            <a:picLocks noChangeAspect="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24138370" y="948900"/>
            <a:ext cx="2329895" cy="1937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develop logo"/>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944495" y="661797"/>
            <a:ext cx="2158130" cy="25924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contract info"/>
          <p:cNvSpPr/>
          <p:nvPr userDrawn="1"/>
        </p:nvSpPr>
        <p:spPr>
          <a:xfrm>
            <a:off x="16780042" y="35271802"/>
            <a:ext cx="9966158" cy="738664"/>
          </a:xfrm>
          <a:prstGeom prst="rect">
            <a:avLst/>
          </a:prstGeom>
        </p:spPr>
        <p:txBody>
          <a:bodyPr wrap="square">
            <a:spAutoFit/>
          </a:bodyPr>
          <a:lstStyle>
            <a:defPPr>
              <a:defRPr lang="en-US"/>
            </a:defPPr>
            <a:lvl1pPr marL="0" algn="l" defTabSz="3072384" rtl="0" eaLnBrk="1" latinLnBrk="0" hangingPunct="1">
              <a:defRPr sz="6048" kern="1200">
                <a:solidFill>
                  <a:schemeClr val="tx1"/>
                </a:solidFill>
                <a:latin typeface="+mn-lt"/>
                <a:ea typeface="+mn-ea"/>
                <a:cs typeface="+mn-cs"/>
              </a:defRPr>
            </a:lvl1pPr>
            <a:lvl2pPr marL="1536192" algn="l" defTabSz="3072384" rtl="0" eaLnBrk="1" latinLnBrk="0" hangingPunct="1">
              <a:defRPr sz="6048" kern="1200">
                <a:solidFill>
                  <a:schemeClr val="tx1"/>
                </a:solidFill>
                <a:latin typeface="+mn-lt"/>
                <a:ea typeface="+mn-ea"/>
                <a:cs typeface="+mn-cs"/>
              </a:defRPr>
            </a:lvl2pPr>
            <a:lvl3pPr marL="3072384" algn="l" defTabSz="3072384" rtl="0" eaLnBrk="1" latinLnBrk="0" hangingPunct="1">
              <a:defRPr sz="6048" kern="1200">
                <a:solidFill>
                  <a:schemeClr val="tx1"/>
                </a:solidFill>
                <a:latin typeface="+mn-lt"/>
                <a:ea typeface="+mn-ea"/>
                <a:cs typeface="+mn-cs"/>
              </a:defRPr>
            </a:lvl3pPr>
            <a:lvl4pPr marL="4608576" algn="l" defTabSz="3072384" rtl="0" eaLnBrk="1" latinLnBrk="0" hangingPunct="1">
              <a:defRPr sz="6048" kern="1200">
                <a:solidFill>
                  <a:schemeClr val="tx1"/>
                </a:solidFill>
                <a:latin typeface="+mn-lt"/>
                <a:ea typeface="+mn-ea"/>
                <a:cs typeface="+mn-cs"/>
              </a:defRPr>
            </a:lvl4pPr>
            <a:lvl5pPr marL="6144768" algn="l" defTabSz="3072384" rtl="0" eaLnBrk="1" latinLnBrk="0" hangingPunct="1">
              <a:defRPr sz="6048" kern="1200">
                <a:solidFill>
                  <a:schemeClr val="tx1"/>
                </a:solidFill>
                <a:latin typeface="+mn-lt"/>
                <a:ea typeface="+mn-ea"/>
                <a:cs typeface="+mn-cs"/>
              </a:defRPr>
            </a:lvl5pPr>
            <a:lvl6pPr marL="7680960" algn="l" defTabSz="3072384" rtl="0" eaLnBrk="1" latinLnBrk="0" hangingPunct="1">
              <a:defRPr sz="6048" kern="1200">
                <a:solidFill>
                  <a:schemeClr val="tx1"/>
                </a:solidFill>
                <a:latin typeface="+mn-lt"/>
                <a:ea typeface="+mn-ea"/>
                <a:cs typeface="+mn-cs"/>
              </a:defRPr>
            </a:lvl6pPr>
            <a:lvl7pPr marL="9217152" algn="l" defTabSz="3072384" rtl="0" eaLnBrk="1" latinLnBrk="0" hangingPunct="1">
              <a:defRPr sz="6048" kern="1200">
                <a:solidFill>
                  <a:schemeClr val="tx1"/>
                </a:solidFill>
                <a:latin typeface="+mn-lt"/>
                <a:ea typeface="+mn-ea"/>
                <a:cs typeface="+mn-cs"/>
              </a:defRPr>
            </a:lvl7pPr>
            <a:lvl8pPr marL="10753344" algn="l" defTabSz="3072384" rtl="0" eaLnBrk="1" latinLnBrk="0" hangingPunct="1">
              <a:defRPr sz="6048" kern="1200">
                <a:solidFill>
                  <a:schemeClr val="tx1"/>
                </a:solidFill>
                <a:latin typeface="+mn-lt"/>
                <a:ea typeface="+mn-ea"/>
                <a:cs typeface="+mn-cs"/>
              </a:defRPr>
            </a:lvl8pPr>
            <a:lvl9pPr marL="12289536" algn="l" defTabSz="3072384" rtl="0" eaLnBrk="1" latinLnBrk="0" hangingPunct="1">
              <a:defRPr sz="6048" kern="1200">
                <a:solidFill>
                  <a:schemeClr val="tx1"/>
                </a:solidFill>
                <a:latin typeface="+mn-lt"/>
                <a:ea typeface="+mn-ea"/>
                <a:cs typeface="+mn-cs"/>
              </a:defRPr>
            </a:lvl9pPr>
          </a:lstStyle>
          <a:p>
            <a:pPr lvl="0" algn="r">
              <a:buClr>
                <a:schemeClr val="dk1"/>
              </a:buClr>
              <a:buSzPct val="25000"/>
            </a:pPr>
            <a:r>
              <a:rPr lang="en-US" sz="1400" i="1" baseline="0" dirty="0" smtClean="0">
                <a:solidFill>
                  <a:schemeClr val="bg2">
                    <a:lumMod val="50000"/>
                  </a:schemeClr>
                </a:solidFill>
                <a:latin typeface="Arial" panose="020B0604020202020204" pitchFamily="34" charset="0"/>
                <a:ea typeface="Questrial"/>
                <a:cs typeface="Arial" panose="020B0604020202020204" pitchFamily="34" charset="0"/>
                <a:sym typeface="Questrial"/>
              </a:rPr>
              <a:t>Any opinions, findings, and conclusions or recommendations expressed in this material are those of the author(s) and do not necessarily reflect the views of the National Aeronautics and Space Administration or partner organizations. This material is based upon work supported by NASA through contract NNL11AA00B and cooperative agreement NNX14AB60A.</a:t>
            </a:r>
            <a:endParaRPr lang="en-US" sz="1400" i="1" baseline="0" dirty="0">
              <a:solidFill>
                <a:schemeClr val="bg2">
                  <a:lumMod val="50000"/>
                </a:schemeClr>
              </a:solidFill>
              <a:latin typeface="Arial" panose="020B0604020202020204" pitchFamily="34" charset="0"/>
              <a:ea typeface="Questrial"/>
              <a:cs typeface="Arial" panose="020B0604020202020204" pitchFamily="34" charset="0"/>
              <a:sym typeface="Questrial"/>
            </a:endParaRPr>
          </a:p>
        </p:txBody>
      </p:sp>
    </p:spTree>
    <p:extLst>
      <p:ext uri="{BB962C8B-B14F-4D97-AF65-F5344CB8AC3E}">
        <p14:creationId xmlns:p14="http://schemas.microsoft.com/office/powerpoint/2010/main" val="557721729"/>
      </p:ext>
    </p:extLst>
  </p:cSld>
  <p:clrMap bg1="lt1" tx1="dk1" bg2="lt2" tx2="dk2" accent1="accent1" accent2="accent2" accent3="accent3" accent4="accent4" accent5="accent5" accent6="accent6" hlink="hlink" folHlink="folHlink"/>
  <p:sldLayoutIdLst>
    <p:sldLayoutId id="2147483661" r:id="rId1"/>
  </p:sldLayoutIdLst>
  <p:txStyles>
    <p:titleStyle>
      <a:lvl1pPr algn="l" defTabSz="2743200" rtl="0" eaLnBrk="1" latinLnBrk="0" hangingPunct="1">
        <a:lnSpc>
          <a:spcPct val="90000"/>
        </a:lnSpc>
        <a:spcBef>
          <a:spcPct val="0"/>
        </a:spcBef>
        <a:buNone/>
        <a:defRPr sz="13200" kern="1200">
          <a:solidFill>
            <a:schemeClr val="tx1"/>
          </a:solidFill>
          <a:latin typeface="+mj-lt"/>
          <a:ea typeface="+mj-ea"/>
          <a:cs typeface="+mj-cs"/>
        </a:defRPr>
      </a:lvl1pPr>
    </p:titleStyle>
    <p:bodyStyle>
      <a:lvl1pPr marL="685800" indent="-685800" algn="l" defTabSz="2743200" rtl="0" eaLnBrk="1" latinLnBrk="0" hangingPunct="1">
        <a:lnSpc>
          <a:spcPct val="90000"/>
        </a:lnSpc>
        <a:spcBef>
          <a:spcPts val="3000"/>
        </a:spcBef>
        <a:buFont typeface="Arial" panose="020B0604020202020204" pitchFamily="34" charset="0"/>
        <a:buChar char="•"/>
        <a:defRPr sz="8400" kern="1200">
          <a:solidFill>
            <a:schemeClr val="tx1"/>
          </a:solidFill>
          <a:latin typeface="+mn-lt"/>
          <a:ea typeface="+mn-ea"/>
          <a:cs typeface="+mn-cs"/>
        </a:defRPr>
      </a:lvl1pPr>
      <a:lvl2pPr marL="2057400" indent="-685800" algn="l" defTabSz="2743200" rtl="0" eaLnBrk="1" latinLnBrk="0" hangingPunct="1">
        <a:lnSpc>
          <a:spcPct val="90000"/>
        </a:lnSpc>
        <a:spcBef>
          <a:spcPts val="1500"/>
        </a:spcBef>
        <a:buFont typeface="Arial" panose="020B0604020202020204" pitchFamily="34" charset="0"/>
        <a:buChar char="•"/>
        <a:defRPr sz="7200" kern="1200">
          <a:solidFill>
            <a:schemeClr val="tx1"/>
          </a:solidFill>
          <a:latin typeface="+mn-lt"/>
          <a:ea typeface="+mn-ea"/>
          <a:cs typeface="+mn-cs"/>
        </a:defRPr>
      </a:lvl2pPr>
      <a:lvl3pPr marL="3429000" indent="-685800" algn="l" defTabSz="2743200" rtl="0" eaLnBrk="1" latinLnBrk="0" hangingPunct="1">
        <a:lnSpc>
          <a:spcPct val="90000"/>
        </a:lnSpc>
        <a:spcBef>
          <a:spcPts val="1500"/>
        </a:spcBef>
        <a:buFont typeface="Arial" panose="020B0604020202020204" pitchFamily="34" charset="0"/>
        <a:buChar char="•"/>
        <a:defRPr sz="6000" kern="1200">
          <a:solidFill>
            <a:schemeClr val="tx1"/>
          </a:solidFill>
          <a:latin typeface="+mn-lt"/>
          <a:ea typeface="+mn-ea"/>
          <a:cs typeface="+mn-cs"/>
        </a:defRPr>
      </a:lvl3pPr>
      <a:lvl4pPr marL="48006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4pPr>
      <a:lvl5pPr marL="61722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5pPr>
      <a:lvl6pPr marL="75438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6pPr>
      <a:lvl7pPr marL="89154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7pPr>
      <a:lvl8pPr marL="102870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8pPr>
      <a:lvl9pPr marL="116586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9pPr>
    </p:bodyStyle>
    <p:otherStyle>
      <a:defPPr>
        <a:defRPr lang="en-US"/>
      </a:defPPr>
      <a:lvl1pPr marL="0" algn="l" defTabSz="2743200" rtl="0" eaLnBrk="1" latinLnBrk="0" hangingPunct="1">
        <a:defRPr sz="5400" kern="1200">
          <a:solidFill>
            <a:schemeClr val="tx1"/>
          </a:solidFill>
          <a:latin typeface="+mn-lt"/>
          <a:ea typeface="+mn-ea"/>
          <a:cs typeface="+mn-cs"/>
        </a:defRPr>
      </a:lvl1pPr>
      <a:lvl2pPr marL="1371600" algn="l" defTabSz="2743200" rtl="0" eaLnBrk="1" latinLnBrk="0" hangingPunct="1">
        <a:defRPr sz="5400" kern="1200">
          <a:solidFill>
            <a:schemeClr val="tx1"/>
          </a:solidFill>
          <a:latin typeface="+mn-lt"/>
          <a:ea typeface="+mn-ea"/>
          <a:cs typeface="+mn-cs"/>
        </a:defRPr>
      </a:lvl2pPr>
      <a:lvl3pPr marL="2743200" algn="l" defTabSz="2743200" rtl="0" eaLnBrk="1" latinLnBrk="0" hangingPunct="1">
        <a:defRPr sz="5400" kern="1200">
          <a:solidFill>
            <a:schemeClr val="tx1"/>
          </a:solidFill>
          <a:latin typeface="+mn-lt"/>
          <a:ea typeface="+mn-ea"/>
          <a:cs typeface="+mn-cs"/>
        </a:defRPr>
      </a:lvl3pPr>
      <a:lvl4pPr marL="4114800" algn="l" defTabSz="2743200" rtl="0" eaLnBrk="1" latinLnBrk="0" hangingPunct="1">
        <a:defRPr sz="5400" kern="1200">
          <a:solidFill>
            <a:schemeClr val="tx1"/>
          </a:solidFill>
          <a:latin typeface="+mn-lt"/>
          <a:ea typeface="+mn-ea"/>
          <a:cs typeface="+mn-cs"/>
        </a:defRPr>
      </a:lvl4pPr>
      <a:lvl5pPr marL="5486400" algn="l" defTabSz="2743200" rtl="0" eaLnBrk="1" latinLnBrk="0" hangingPunct="1">
        <a:defRPr sz="5400" kern="1200">
          <a:solidFill>
            <a:schemeClr val="tx1"/>
          </a:solidFill>
          <a:latin typeface="+mn-lt"/>
          <a:ea typeface="+mn-ea"/>
          <a:cs typeface="+mn-cs"/>
        </a:defRPr>
      </a:lvl5pPr>
      <a:lvl6pPr marL="6858000" algn="l" defTabSz="2743200" rtl="0" eaLnBrk="1" latinLnBrk="0" hangingPunct="1">
        <a:defRPr sz="5400" kern="1200">
          <a:solidFill>
            <a:schemeClr val="tx1"/>
          </a:solidFill>
          <a:latin typeface="+mn-lt"/>
          <a:ea typeface="+mn-ea"/>
          <a:cs typeface="+mn-cs"/>
        </a:defRPr>
      </a:lvl6pPr>
      <a:lvl7pPr marL="8229600" algn="l" defTabSz="2743200" rtl="0" eaLnBrk="1" latinLnBrk="0" hangingPunct="1">
        <a:defRPr sz="5400" kern="1200">
          <a:solidFill>
            <a:schemeClr val="tx1"/>
          </a:solidFill>
          <a:latin typeface="+mn-lt"/>
          <a:ea typeface="+mn-ea"/>
          <a:cs typeface="+mn-cs"/>
        </a:defRPr>
      </a:lvl7pPr>
      <a:lvl8pPr marL="9601200" algn="l" defTabSz="2743200" rtl="0" eaLnBrk="1" latinLnBrk="0" hangingPunct="1">
        <a:defRPr sz="5400" kern="1200">
          <a:solidFill>
            <a:schemeClr val="tx1"/>
          </a:solidFill>
          <a:latin typeface="+mn-lt"/>
          <a:ea typeface="+mn-ea"/>
          <a:cs typeface="+mn-cs"/>
        </a:defRPr>
      </a:lvl8pPr>
      <a:lvl9pPr marL="10972800" algn="l" defTabSz="2743200" rtl="0" eaLnBrk="1" latinLnBrk="0" hangingPunct="1">
        <a:defRPr sz="5400" kern="1200">
          <a:solidFill>
            <a:schemeClr val="tx1"/>
          </a:solidFill>
          <a:latin typeface="+mn-lt"/>
          <a:ea typeface="+mn-ea"/>
          <a:cs typeface="+mn-cs"/>
        </a:defRPr>
      </a:lvl9pPr>
    </p:otherStyle>
  </p:txStyles>
  <p:extLst mod="1">
    <p:ext uri="{27BBF7A9-308A-43DC-89C8-2F10F3537804}">
      <p15:sldGuideLst xmlns:p15="http://schemas.microsoft.com/office/powerpoint/2012/main" xmlns="">
        <p15:guide id="1" pos="8640" userDrawn="1">
          <p15:clr>
            <a:srgbClr val="F26B43"/>
          </p15:clr>
        </p15:guide>
        <p15:guide id="2" orient="horz" pos="11520" userDrawn="1">
          <p15:clr>
            <a:srgbClr val="F26B43"/>
          </p15:clr>
        </p15:guide>
        <p15:guide id="3" pos="576" userDrawn="1">
          <p15:clr>
            <a:srgbClr val="F26B43"/>
          </p15:clr>
        </p15:guide>
        <p15:guide id="4" pos="16704" userDrawn="1">
          <p15:clr>
            <a:srgbClr val="F26B43"/>
          </p15:clr>
        </p15:guide>
        <p15:guide id="5" orient="horz" pos="21888" userDrawn="1">
          <p15:clr>
            <a:srgbClr val="F26B43"/>
          </p15:clr>
        </p15:guide>
        <p15:guide id="6" orient="horz" pos="3456" userDrawn="1">
          <p15:clr>
            <a:srgbClr val="F26B43"/>
          </p15:clr>
        </p15:guide>
        <p15:guide id="7" pos="5760" userDrawn="1">
          <p15:clr>
            <a:srgbClr val="A4A3A4"/>
          </p15:clr>
        </p15:guide>
        <p15:guide id="8" pos="6048" userDrawn="1">
          <p15:clr>
            <a:srgbClr val="A4A3A4"/>
          </p15:clr>
        </p15:guide>
        <p15:guide id="9" pos="11520" userDrawn="1">
          <p15:clr>
            <a:srgbClr val="A4A3A4"/>
          </p15:clr>
        </p15:guide>
        <p15:guide id="10" pos="11232" userDrawn="1">
          <p15:clr>
            <a:srgbClr val="A4A3A4"/>
          </p15:clr>
        </p15:guide>
      </p15:sldGuideLst>
    </p:ext>
  </p:extLst>
</p:sldMaster>
</file>

<file path=ppt/slides/_rels/slide1.xml.rels><?xml version="1.0" encoding="UTF-8" standalone="yes"?>
<Relationships xmlns="http://schemas.openxmlformats.org/package/2006/relationships"><Relationship Id="rId9" Type="http://schemas.openxmlformats.org/officeDocument/2006/relationships/diagramQuickStyle" Target="../diagrams/quickStyle1.xml"/><Relationship Id="rId20" Type="http://schemas.openxmlformats.org/officeDocument/2006/relationships/image" Target="../media/image16.JPG"/><Relationship Id="rId21" Type="http://schemas.openxmlformats.org/officeDocument/2006/relationships/image" Target="../media/image17.jpg"/><Relationship Id="rId22" Type="http://schemas.openxmlformats.org/officeDocument/2006/relationships/comments" Target="../comments/comment1.xml"/><Relationship Id="rId10" Type="http://schemas.openxmlformats.org/officeDocument/2006/relationships/diagramColors" Target="../diagrams/colors1.xml"/><Relationship Id="rId11" Type="http://schemas.microsoft.com/office/2007/relationships/diagramDrawing" Target="../diagrams/drawing1.xml"/><Relationship Id="rId12" Type="http://schemas.openxmlformats.org/officeDocument/2006/relationships/image" Target="../media/image8.jpeg"/><Relationship Id="rId13" Type="http://schemas.openxmlformats.org/officeDocument/2006/relationships/image" Target="../media/image9.jpeg"/><Relationship Id="rId14" Type="http://schemas.openxmlformats.org/officeDocument/2006/relationships/image" Target="../media/image10.jpeg"/><Relationship Id="rId15" Type="http://schemas.openxmlformats.org/officeDocument/2006/relationships/image" Target="../media/image11.jpeg"/><Relationship Id="rId16" Type="http://schemas.openxmlformats.org/officeDocument/2006/relationships/image" Target="../media/image12.png"/><Relationship Id="rId17" Type="http://schemas.openxmlformats.org/officeDocument/2006/relationships/image" Target="../media/image13.png"/><Relationship Id="rId18" Type="http://schemas.openxmlformats.org/officeDocument/2006/relationships/image" Target="../media/image14.png"/><Relationship Id="rId19" Type="http://schemas.openxmlformats.org/officeDocument/2006/relationships/image" Target="../media/image15.jpeg"/><Relationship Id="rId1" Type="http://schemas.openxmlformats.org/officeDocument/2006/relationships/slideLayout" Target="../slideLayouts/slideLayout1.xml"/><Relationship Id="rId2" Type="http://schemas.openxmlformats.org/officeDocument/2006/relationships/image" Target="../media/image3.png"/><Relationship Id="rId3" Type="http://schemas.openxmlformats.org/officeDocument/2006/relationships/image" Target="../media/image4.png"/><Relationship Id="rId4" Type="http://schemas.openxmlformats.org/officeDocument/2006/relationships/image" Target="../media/image5.png"/><Relationship Id="rId5" Type="http://schemas.openxmlformats.org/officeDocument/2006/relationships/image" Target="../media/image6.jpg"/><Relationship Id="rId6" Type="http://schemas.openxmlformats.org/officeDocument/2006/relationships/image" Target="../media/image7.JPG"/><Relationship Id="rId7" Type="http://schemas.openxmlformats.org/officeDocument/2006/relationships/diagramData" Target="../diagrams/data1.xml"/><Relationship Id="rId8" Type="http://schemas.openxmlformats.org/officeDocument/2006/relationships/diagramLayout" Target="../diagrams/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lstStyle/>
          <a:p>
            <a:r>
              <a:rPr lang="en-US" dirty="0" smtClean="0"/>
              <a:t>NASA Goddard Space Flight Center</a:t>
            </a:r>
            <a:endParaRPr lang="en-US" dirty="0"/>
          </a:p>
        </p:txBody>
      </p:sp>
      <p:sp>
        <p:nvSpPr>
          <p:cNvPr id="4" name="Text Placeholder 3"/>
          <p:cNvSpPr>
            <a:spLocks noGrp="1"/>
          </p:cNvSpPr>
          <p:nvPr>
            <p:ph type="body" sz="quarter" idx="11"/>
          </p:nvPr>
        </p:nvSpPr>
        <p:spPr>
          <a:xfrm>
            <a:off x="2794001" y="2176272"/>
            <a:ext cx="21481844" cy="1227328"/>
          </a:xfrm>
        </p:spPr>
        <p:txBody>
          <a:bodyPr/>
          <a:lstStyle/>
          <a:p>
            <a:r>
              <a:rPr lang="en-US" dirty="0" smtClean="0"/>
              <a:t>Utilizing NASA Earth observations to manage </a:t>
            </a:r>
            <a:r>
              <a:rPr lang="en-US" dirty="0"/>
              <a:t>a</a:t>
            </a:r>
            <a:r>
              <a:rPr lang="en-US" dirty="0" smtClean="0"/>
              <a:t>ir </a:t>
            </a:r>
            <a:r>
              <a:rPr lang="en-US" dirty="0"/>
              <a:t>q</a:t>
            </a:r>
            <a:r>
              <a:rPr lang="en-US" dirty="0" smtClean="0"/>
              <a:t>uality and pollutants over the Gulf of Mexico</a:t>
            </a:r>
            <a:endParaRPr lang="en-US" dirty="0"/>
          </a:p>
        </p:txBody>
      </p:sp>
      <p:sp>
        <p:nvSpPr>
          <p:cNvPr id="5" name="Text Placeholder 4"/>
          <p:cNvSpPr>
            <a:spLocks noGrp="1"/>
          </p:cNvSpPr>
          <p:nvPr>
            <p:ph type="body" sz="quarter" idx="10"/>
          </p:nvPr>
        </p:nvSpPr>
        <p:spPr/>
        <p:txBody>
          <a:bodyPr/>
          <a:lstStyle/>
          <a:p>
            <a:r>
              <a:rPr lang="en-US" dirty="0" smtClean="0"/>
              <a:t>Gulf of Mexico Health &amp; Air Quality</a:t>
            </a:r>
            <a:endParaRPr lang="en-US" dirty="0"/>
          </a:p>
        </p:txBody>
      </p:sp>
      <p:sp>
        <p:nvSpPr>
          <p:cNvPr id="9" name="Text Placeholder 16"/>
          <p:cNvSpPr txBox="1">
            <a:spLocks/>
          </p:cNvSpPr>
          <p:nvPr/>
        </p:nvSpPr>
        <p:spPr>
          <a:xfrm>
            <a:off x="19990523" y="34395492"/>
            <a:ext cx="5671751" cy="568357"/>
          </a:xfrm>
          <a:prstGeom prst="rect">
            <a:avLst/>
          </a:prstGeom>
        </p:spPr>
        <p:txBody>
          <a:bodyPr numCol="1" spcCol="640080"/>
          <a:lstStyle>
            <a:lvl1pPr marL="0" indent="0" algn="l" defTabSz="2743200" rtl="0" eaLnBrk="1" latinLnBrk="0" hangingPunct="1">
              <a:lnSpc>
                <a:spcPct val="90000"/>
              </a:lnSpc>
              <a:spcBef>
                <a:spcPts val="1800"/>
              </a:spcBef>
              <a:buFont typeface="Arial" panose="020B0604020202020204" pitchFamily="34" charset="0"/>
              <a:buNone/>
              <a:defRPr sz="2700" kern="1200" baseline="0">
                <a:solidFill>
                  <a:schemeClr val="tx1"/>
                </a:solidFill>
                <a:latin typeface="+mn-lt"/>
                <a:ea typeface="+mn-ea"/>
                <a:cs typeface="+mn-cs"/>
              </a:defRPr>
            </a:lvl1pPr>
            <a:lvl2pPr marL="20574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2pPr>
            <a:lvl3pPr marL="34290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3pPr>
            <a:lvl4pPr marL="48006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4pPr>
            <a:lvl5pPr marL="61722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5pPr>
            <a:lvl6pPr marL="75438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6pPr>
            <a:lvl7pPr marL="89154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7pPr>
            <a:lvl8pPr marL="102870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8pPr>
            <a:lvl9pPr marL="116586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9pPr>
          </a:lstStyle>
          <a:p>
            <a:r>
              <a:rPr lang="en-US" dirty="0" smtClean="0"/>
              <a:t>Lori Mandable and Amanda Clayton</a:t>
            </a:r>
          </a:p>
        </p:txBody>
      </p:sp>
      <p:sp>
        <p:nvSpPr>
          <p:cNvPr id="12" name="Text Placeholder 16"/>
          <p:cNvSpPr txBox="1">
            <a:spLocks/>
          </p:cNvSpPr>
          <p:nvPr/>
        </p:nvSpPr>
        <p:spPr>
          <a:xfrm>
            <a:off x="18287283" y="22347171"/>
            <a:ext cx="8229600" cy="5760720"/>
          </a:xfrm>
          <a:prstGeom prst="rect">
            <a:avLst/>
          </a:prstGeom>
        </p:spPr>
        <p:txBody>
          <a:bodyPr numCol="1" spcCol="640080"/>
          <a:lstStyle>
            <a:lvl1pPr marL="457200" indent="-457200" algn="l" defTabSz="2743200" rtl="0" eaLnBrk="1" latinLnBrk="0" hangingPunct="1">
              <a:lnSpc>
                <a:spcPct val="90000"/>
              </a:lnSpc>
              <a:spcBef>
                <a:spcPts val="1800"/>
              </a:spcBef>
              <a:buClr>
                <a:schemeClr val="accent1"/>
              </a:buClr>
              <a:buFont typeface="Webdings" panose="05030102010509060703" pitchFamily="18" charset="2"/>
              <a:buChar char="4"/>
              <a:defRPr sz="2700" kern="1200" baseline="0">
                <a:solidFill>
                  <a:schemeClr val="tx1"/>
                </a:solidFill>
                <a:latin typeface="+mn-lt"/>
                <a:ea typeface="+mn-ea"/>
                <a:cs typeface="+mn-cs"/>
              </a:defRPr>
            </a:lvl1pPr>
            <a:lvl2pPr marL="20574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2pPr>
            <a:lvl3pPr marL="34290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3pPr>
            <a:lvl4pPr marL="48006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4pPr>
            <a:lvl5pPr marL="61722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5pPr>
            <a:lvl6pPr marL="75438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6pPr>
            <a:lvl7pPr marL="89154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7pPr>
            <a:lvl8pPr marL="102870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8pPr>
            <a:lvl9pPr marL="116586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9pPr>
          </a:lstStyle>
          <a:p>
            <a:pPr marL="347663" indent="-347663"/>
            <a:r>
              <a:rPr lang="en-US" sz="3200" dirty="0" smtClean="0">
                <a:solidFill>
                  <a:srgbClr val="FF0000"/>
                </a:solidFill>
              </a:rPr>
              <a:t>[In Progress]</a:t>
            </a:r>
          </a:p>
        </p:txBody>
      </p:sp>
      <p:sp>
        <p:nvSpPr>
          <p:cNvPr id="14" name="Text Placeholder 16"/>
          <p:cNvSpPr txBox="1">
            <a:spLocks/>
          </p:cNvSpPr>
          <p:nvPr/>
        </p:nvSpPr>
        <p:spPr>
          <a:xfrm>
            <a:off x="23669222" y="20625860"/>
            <a:ext cx="1248508" cy="569171"/>
          </a:xfrm>
          <a:prstGeom prst="rect">
            <a:avLst/>
          </a:prstGeom>
        </p:spPr>
        <p:txBody>
          <a:bodyPr numCol="1" spcCol="640080"/>
          <a:lstStyle>
            <a:lvl1pPr marL="0" indent="0" algn="l" defTabSz="2743200" rtl="0" eaLnBrk="1" latinLnBrk="0" hangingPunct="1">
              <a:lnSpc>
                <a:spcPct val="90000"/>
              </a:lnSpc>
              <a:spcBef>
                <a:spcPts val="1800"/>
              </a:spcBef>
              <a:buFont typeface="Arial" panose="020B0604020202020204" pitchFamily="34" charset="0"/>
              <a:buNone/>
              <a:defRPr sz="2700" kern="1200" baseline="0">
                <a:solidFill>
                  <a:schemeClr val="tx1"/>
                </a:solidFill>
                <a:latin typeface="+mn-lt"/>
                <a:ea typeface="+mn-ea"/>
                <a:cs typeface="+mn-cs"/>
              </a:defRPr>
            </a:lvl1pPr>
            <a:lvl2pPr marL="20574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2pPr>
            <a:lvl3pPr marL="34290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3pPr>
            <a:lvl4pPr marL="48006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4pPr>
            <a:lvl5pPr marL="61722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5pPr>
            <a:lvl6pPr marL="75438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6pPr>
            <a:lvl7pPr marL="89154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7pPr>
            <a:lvl8pPr marL="102870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8pPr>
            <a:lvl9pPr marL="116586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9pPr>
          </a:lstStyle>
          <a:p>
            <a:r>
              <a:rPr lang="en-US" dirty="0" smtClean="0"/>
              <a:t>Terra</a:t>
            </a:r>
          </a:p>
        </p:txBody>
      </p:sp>
      <p:sp>
        <p:nvSpPr>
          <p:cNvPr id="15" name="Text Placeholder 16"/>
          <p:cNvSpPr txBox="1">
            <a:spLocks/>
          </p:cNvSpPr>
          <p:nvPr/>
        </p:nvSpPr>
        <p:spPr>
          <a:xfrm>
            <a:off x="18288000" y="6243411"/>
            <a:ext cx="8229600" cy="3682195"/>
          </a:xfrm>
          <a:prstGeom prst="rect">
            <a:avLst/>
          </a:prstGeom>
        </p:spPr>
        <p:txBody>
          <a:bodyPr numCol="1" spcCol="640080"/>
          <a:lstStyle>
            <a:lvl1pPr marL="457200" indent="-457200" algn="l" defTabSz="2743200" rtl="0" eaLnBrk="1" latinLnBrk="0" hangingPunct="1">
              <a:lnSpc>
                <a:spcPct val="90000"/>
              </a:lnSpc>
              <a:spcBef>
                <a:spcPts val="1800"/>
              </a:spcBef>
              <a:buClr>
                <a:schemeClr val="accent1"/>
              </a:buClr>
              <a:buFont typeface="Webdings" panose="05030102010509060703" pitchFamily="18" charset="2"/>
              <a:buChar char="4"/>
              <a:defRPr sz="2700" kern="1200" baseline="0">
                <a:solidFill>
                  <a:schemeClr val="tx1"/>
                </a:solidFill>
                <a:latin typeface="+mn-lt"/>
                <a:ea typeface="+mn-ea"/>
                <a:cs typeface="+mn-cs"/>
              </a:defRPr>
            </a:lvl1pPr>
            <a:lvl2pPr marL="20574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2pPr>
            <a:lvl3pPr marL="34290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3pPr>
            <a:lvl4pPr marL="48006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4pPr>
            <a:lvl5pPr marL="61722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5pPr>
            <a:lvl6pPr marL="75438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6pPr>
            <a:lvl7pPr marL="89154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7pPr>
            <a:lvl8pPr marL="102870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8pPr>
            <a:lvl9pPr marL="116586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9pPr>
          </a:lstStyle>
          <a:p>
            <a:pPr marL="347663" indent="-347663"/>
            <a:r>
              <a:rPr lang="en-US" b="1" dirty="0" smtClean="0">
                <a:solidFill>
                  <a:schemeClr val="accent1"/>
                </a:solidFill>
              </a:rPr>
              <a:t>Map</a:t>
            </a:r>
            <a:r>
              <a:rPr lang="en-US" dirty="0" smtClean="0">
                <a:solidFill>
                  <a:schemeClr val="accent1"/>
                </a:solidFill>
              </a:rPr>
              <a:t> </a:t>
            </a:r>
            <a:r>
              <a:rPr lang="en-US" dirty="0" smtClean="0"/>
              <a:t>and analyze remotely sensed airborne pollutant concentrations of PM</a:t>
            </a:r>
            <a:r>
              <a:rPr lang="en-US" baseline="-25000" dirty="0" smtClean="0"/>
              <a:t>2.5</a:t>
            </a:r>
            <a:r>
              <a:rPr lang="en-US" dirty="0" smtClean="0"/>
              <a:t>, nitrogen dioxide (NO</a:t>
            </a:r>
            <a:r>
              <a:rPr lang="en-US" baseline="-25000" dirty="0" smtClean="0"/>
              <a:t>2</a:t>
            </a:r>
            <a:r>
              <a:rPr lang="en-US" dirty="0" smtClean="0"/>
              <a:t>), and sulfur dioxide (SO</a:t>
            </a:r>
            <a:r>
              <a:rPr lang="en-US" baseline="-25000" dirty="0" smtClean="0"/>
              <a:t>2</a:t>
            </a:r>
            <a:r>
              <a:rPr lang="en-US" dirty="0" smtClean="0"/>
              <a:t>)</a:t>
            </a:r>
            <a:endParaRPr lang="en-US" dirty="0"/>
          </a:p>
          <a:p>
            <a:pPr marL="347663" indent="-347663"/>
            <a:r>
              <a:rPr lang="en-US" b="1" dirty="0" smtClean="0">
                <a:solidFill>
                  <a:schemeClr val="accent1"/>
                </a:solidFill>
              </a:rPr>
              <a:t>Obtain</a:t>
            </a:r>
            <a:r>
              <a:rPr lang="en-US" dirty="0" smtClean="0"/>
              <a:t> in situ data from BOEM and the EPA to determine correlations between pollutants and primary emission sources</a:t>
            </a:r>
            <a:endParaRPr lang="en-US" dirty="0"/>
          </a:p>
          <a:p>
            <a:pPr marL="347663" indent="-347663"/>
            <a:r>
              <a:rPr lang="en-US" b="1" dirty="0" smtClean="0">
                <a:solidFill>
                  <a:srgbClr val="BE5341"/>
                </a:solidFill>
              </a:rPr>
              <a:t>Develop</a:t>
            </a:r>
            <a:r>
              <a:rPr lang="en-US" dirty="0" smtClean="0"/>
              <a:t> methodology for continuing emissions monitoring utilizing NASA Earth observations</a:t>
            </a:r>
            <a:endParaRPr lang="en-US" dirty="0"/>
          </a:p>
        </p:txBody>
      </p:sp>
      <p:sp>
        <p:nvSpPr>
          <p:cNvPr id="16" name="TextBox 15"/>
          <p:cNvSpPr txBox="1"/>
          <p:nvPr/>
        </p:nvSpPr>
        <p:spPr>
          <a:xfrm>
            <a:off x="914399" y="5421891"/>
            <a:ext cx="16916399" cy="769441"/>
          </a:xfrm>
          <a:prstGeom prst="rect">
            <a:avLst/>
          </a:prstGeom>
          <a:noFill/>
        </p:spPr>
        <p:txBody>
          <a:bodyPr wrap="square" rtlCol="0">
            <a:spAutoFit/>
          </a:bodyPr>
          <a:lstStyle/>
          <a:p>
            <a:r>
              <a:rPr lang="en-US" sz="4400" b="1" dirty="0" smtClean="0">
                <a:solidFill>
                  <a:schemeClr val="accent1"/>
                </a:solidFill>
                <a:latin typeface="Century Gothic" panose="020B0502020202020204" pitchFamily="34" charset="0"/>
              </a:rPr>
              <a:t>Abstract</a:t>
            </a:r>
          </a:p>
        </p:txBody>
      </p:sp>
      <p:sp>
        <p:nvSpPr>
          <p:cNvPr id="23" name="TextBox 22"/>
          <p:cNvSpPr txBox="1"/>
          <p:nvPr/>
        </p:nvSpPr>
        <p:spPr>
          <a:xfrm>
            <a:off x="18287283" y="5476061"/>
            <a:ext cx="8229600" cy="769441"/>
          </a:xfrm>
          <a:prstGeom prst="rect">
            <a:avLst/>
          </a:prstGeom>
          <a:noFill/>
        </p:spPr>
        <p:txBody>
          <a:bodyPr wrap="square" rtlCol="0">
            <a:spAutoFit/>
          </a:bodyPr>
          <a:lstStyle/>
          <a:p>
            <a:r>
              <a:rPr lang="en-US" sz="4400" b="1" dirty="0" smtClean="0">
                <a:solidFill>
                  <a:schemeClr val="accent1"/>
                </a:solidFill>
                <a:latin typeface="Century Gothic" panose="020B0502020202020204" pitchFamily="34" charset="0"/>
              </a:rPr>
              <a:t>Objectives</a:t>
            </a:r>
          </a:p>
        </p:txBody>
      </p:sp>
      <p:sp>
        <p:nvSpPr>
          <p:cNvPr id="24" name="TextBox 23"/>
          <p:cNvSpPr txBox="1"/>
          <p:nvPr/>
        </p:nvSpPr>
        <p:spPr>
          <a:xfrm>
            <a:off x="914398" y="10246397"/>
            <a:ext cx="16916400" cy="769441"/>
          </a:xfrm>
          <a:prstGeom prst="rect">
            <a:avLst/>
          </a:prstGeom>
          <a:noFill/>
        </p:spPr>
        <p:txBody>
          <a:bodyPr wrap="square" rtlCol="0">
            <a:spAutoFit/>
          </a:bodyPr>
          <a:lstStyle/>
          <a:p>
            <a:r>
              <a:rPr lang="en-US" sz="4400" b="1" dirty="0" smtClean="0">
                <a:solidFill>
                  <a:schemeClr val="accent1"/>
                </a:solidFill>
                <a:latin typeface="Century Gothic" panose="020B0502020202020204" pitchFamily="34" charset="0"/>
              </a:rPr>
              <a:t>Methodology</a:t>
            </a:r>
          </a:p>
        </p:txBody>
      </p:sp>
      <p:sp>
        <p:nvSpPr>
          <p:cNvPr id="25" name="TextBox 24"/>
          <p:cNvSpPr txBox="1"/>
          <p:nvPr/>
        </p:nvSpPr>
        <p:spPr>
          <a:xfrm>
            <a:off x="18288000" y="10191106"/>
            <a:ext cx="8229600" cy="769441"/>
          </a:xfrm>
          <a:prstGeom prst="rect">
            <a:avLst/>
          </a:prstGeom>
          <a:noFill/>
        </p:spPr>
        <p:txBody>
          <a:bodyPr wrap="square" rtlCol="0">
            <a:spAutoFit/>
          </a:bodyPr>
          <a:lstStyle/>
          <a:p>
            <a:r>
              <a:rPr lang="en-US" sz="4400" b="1" dirty="0" smtClean="0">
                <a:solidFill>
                  <a:schemeClr val="accent1"/>
                </a:solidFill>
                <a:latin typeface="Century Gothic" panose="020B0502020202020204" pitchFamily="34" charset="0"/>
              </a:rPr>
              <a:t>Study Area</a:t>
            </a:r>
          </a:p>
        </p:txBody>
      </p:sp>
      <p:sp>
        <p:nvSpPr>
          <p:cNvPr id="26" name="TextBox 25"/>
          <p:cNvSpPr txBox="1"/>
          <p:nvPr/>
        </p:nvSpPr>
        <p:spPr>
          <a:xfrm>
            <a:off x="18320272" y="17845831"/>
            <a:ext cx="8229600" cy="769441"/>
          </a:xfrm>
          <a:prstGeom prst="rect">
            <a:avLst/>
          </a:prstGeom>
          <a:noFill/>
        </p:spPr>
        <p:txBody>
          <a:bodyPr wrap="square" rtlCol="0">
            <a:spAutoFit/>
          </a:bodyPr>
          <a:lstStyle/>
          <a:p>
            <a:r>
              <a:rPr lang="en-US" sz="4400" b="1" dirty="0" smtClean="0">
                <a:solidFill>
                  <a:schemeClr val="accent1"/>
                </a:solidFill>
                <a:latin typeface="Century Gothic" panose="020B0502020202020204" pitchFamily="34" charset="0"/>
              </a:rPr>
              <a:t>Earth Observations</a:t>
            </a:r>
          </a:p>
        </p:txBody>
      </p:sp>
      <p:sp>
        <p:nvSpPr>
          <p:cNvPr id="27" name="TextBox 26"/>
          <p:cNvSpPr txBox="1"/>
          <p:nvPr/>
        </p:nvSpPr>
        <p:spPr>
          <a:xfrm>
            <a:off x="970502" y="21070881"/>
            <a:ext cx="16916398" cy="769441"/>
          </a:xfrm>
          <a:prstGeom prst="rect">
            <a:avLst/>
          </a:prstGeom>
          <a:noFill/>
        </p:spPr>
        <p:txBody>
          <a:bodyPr wrap="square" rtlCol="0">
            <a:spAutoFit/>
          </a:bodyPr>
          <a:lstStyle/>
          <a:p>
            <a:r>
              <a:rPr lang="en-US" sz="4400" b="1" dirty="0" smtClean="0">
                <a:solidFill>
                  <a:schemeClr val="accent1"/>
                </a:solidFill>
                <a:latin typeface="Century Gothic" panose="020B0502020202020204" pitchFamily="34" charset="0"/>
              </a:rPr>
              <a:t>Results</a:t>
            </a:r>
          </a:p>
        </p:txBody>
      </p:sp>
      <p:sp>
        <p:nvSpPr>
          <p:cNvPr id="28" name="TextBox 27"/>
          <p:cNvSpPr txBox="1"/>
          <p:nvPr/>
        </p:nvSpPr>
        <p:spPr>
          <a:xfrm>
            <a:off x="18287283" y="21129009"/>
            <a:ext cx="8229600" cy="769441"/>
          </a:xfrm>
          <a:prstGeom prst="rect">
            <a:avLst/>
          </a:prstGeom>
          <a:noFill/>
        </p:spPr>
        <p:txBody>
          <a:bodyPr wrap="square" rtlCol="0">
            <a:spAutoFit/>
          </a:bodyPr>
          <a:lstStyle/>
          <a:p>
            <a:r>
              <a:rPr lang="en-US" sz="4400" b="1" dirty="0" smtClean="0">
                <a:solidFill>
                  <a:schemeClr val="accent1"/>
                </a:solidFill>
                <a:latin typeface="Century Gothic" panose="020B0502020202020204" pitchFamily="34" charset="0"/>
              </a:rPr>
              <a:t>Conclusions</a:t>
            </a:r>
          </a:p>
        </p:txBody>
      </p:sp>
      <p:sp>
        <p:nvSpPr>
          <p:cNvPr id="29" name="TextBox 28"/>
          <p:cNvSpPr txBox="1"/>
          <p:nvPr/>
        </p:nvSpPr>
        <p:spPr>
          <a:xfrm>
            <a:off x="9279381" y="30335032"/>
            <a:ext cx="8229600" cy="769441"/>
          </a:xfrm>
          <a:prstGeom prst="rect">
            <a:avLst/>
          </a:prstGeom>
          <a:noFill/>
        </p:spPr>
        <p:txBody>
          <a:bodyPr wrap="square" rtlCol="0">
            <a:spAutoFit/>
          </a:bodyPr>
          <a:lstStyle/>
          <a:p>
            <a:r>
              <a:rPr lang="en-US" sz="4400" b="1" dirty="0" smtClean="0">
                <a:solidFill>
                  <a:schemeClr val="accent1"/>
                </a:solidFill>
                <a:latin typeface="Century Gothic" panose="020B0502020202020204" pitchFamily="34" charset="0"/>
              </a:rPr>
              <a:t>Acknowledgements</a:t>
            </a:r>
          </a:p>
        </p:txBody>
      </p:sp>
      <p:sp>
        <p:nvSpPr>
          <p:cNvPr id="30" name="TextBox 29"/>
          <p:cNvSpPr txBox="1"/>
          <p:nvPr/>
        </p:nvSpPr>
        <p:spPr>
          <a:xfrm>
            <a:off x="970502" y="30309519"/>
            <a:ext cx="8229600" cy="769441"/>
          </a:xfrm>
          <a:prstGeom prst="rect">
            <a:avLst/>
          </a:prstGeom>
          <a:noFill/>
        </p:spPr>
        <p:txBody>
          <a:bodyPr wrap="square" rtlCol="0">
            <a:spAutoFit/>
          </a:bodyPr>
          <a:lstStyle/>
          <a:p>
            <a:r>
              <a:rPr lang="en-US" sz="4400" b="1" dirty="0" smtClean="0">
                <a:solidFill>
                  <a:schemeClr val="accent1"/>
                </a:solidFill>
                <a:latin typeface="Century Gothic" panose="020B0502020202020204" pitchFamily="34" charset="0"/>
              </a:rPr>
              <a:t>Project Partners</a:t>
            </a:r>
          </a:p>
        </p:txBody>
      </p:sp>
      <p:sp>
        <p:nvSpPr>
          <p:cNvPr id="31" name="TextBox 30"/>
          <p:cNvSpPr txBox="1"/>
          <p:nvPr/>
        </p:nvSpPr>
        <p:spPr>
          <a:xfrm>
            <a:off x="18287283" y="29638486"/>
            <a:ext cx="8229600" cy="769441"/>
          </a:xfrm>
          <a:prstGeom prst="rect">
            <a:avLst/>
          </a:prstGeom>
          <a:noFill/>
        </p:spPr>
        <p:txBody>
          <a:bodyPr wrap="square" rtlCol="0">
            <a:spAutoFit/>
          </a:bodyPr>
          <a:lstStyle/>
          <a:p>
            <a:r>
              <a:rPr lang="en-US" sz="4400" b="1" dirty="0" smtClean="0">
                <a:solidFill>
                  <a:schemeClr val="accent1"/>
                </a:solidFill>
                <a:latin typeface="Century Gothic" panose="020B0502020202020204" pitchFamily="34" charset="0"/>
              </a:rPr>
              <a:t>Team Members</a:t>
            </a:r>
          </a:p>
        </p:txBody>
      </p:sp>
      <p:sp>
        <p:nvSpPr>
          <p:cNvPr id="32" name="Team Members"/>
          <p:cNvSpPr txBox="1">
            <a:spLocks/>
          </p:cNvSpPr>
          <p:nvPr/>
        </p:nvSpPr>
        <p:spPr>
          <a:xfrm>
            <a:off x="914400" y="4148884"/>
            <a:ext cx="25603200" cy="950976"/>
          </a:xfrm>
          <a:prstGeom prst="rect">
            <a:avLst/>
          </a:prstGeom>
        </p:spPr>
        <p:txBody>
          <a:bodyPr anchor="t"/>
          <a:lstStyle>
            <a:lvl1pPr marL="0" indent="0" algn="ctr" defTabSz="2743200" rtl="0" eaLnBrk="1" latinLnBrk="0" hangingPunct="1">
              <a:lnSpc>
                <a:spcPct val="90000"/>
              </a:lnSpc>
              <a:spcBef>
                <a:spcPts val="0"/>
              </a:spcBef>
              <a:buFont typeface="Arial" panose="020B0604020202020204" pitchFamily="34" charset="0"/>
              <a:buNone/>
              <a:defRPr sz="3200" kern="1200" baseline="0">
                <a:solidFill>
                  <a:schemeClr val="tx1"/>
                </a:solidFill>
                <a:latin typeface="+mn-lt"/>
                <a:ea typeface="+mn-ea"/>
                <a:cs typeface="+mn-cs"/>
              </a:defRPr>
            </a:lvl1pPr>
            <a:lvl2pPr marL="2057400" indent="-685800" algn="l" defTabSz="2743200" rtl="0" eaLnBrk="1" latinLnBrk="0" hangingPunct="1">
              <a:lnSpc>
                <a:spcPct val="90000"/>
              </a:lnSpc>
              <a:spcBef>
                <a:spcPts val="1500"/>
              </a:spcBef>
              <a:buFont typeface="Arial" panose="020B0604020202020204" pitchFamily="34" charset="0"/>
              <a:buChar char="•"/>
              <a:defRPr sz="7200" kern="1200">
                <a:solidFill>
                  <a:schemeClr val="tx1"/>
                </a:solidFill>
                <a:latin typeface="+mn-lt"/>
                <a:ea typeface="+mn-ea"/>
                <a:cs typeface="+mn-cs"/>
              </a:defRPr>
            </a:lvl2pPr>
            <a:lvl3pPr marL="3429000" indent="-685800" algn="l" defTabSz="2743200" rtl="0" eaLnBrk="1" latinLnBrk="0" hangingPunct="1">
              <a:lnSpc>
                <a:spcPct val="90000"/>
              </a:lnSpc>
              <a:spcBef>
                <a:spcPts val="1500"/>
              </a:spcBef>
              <a:buFont typeface="Arial" panose="020B0604020202020204" pitchFamily="34" charset="0"/>
              <a:buChar char="•"/>
              <a:defRPr sz="6000" kern="1200">
                <a:solidFill>
                  <a:schemeClr val="tx1"/>
                </a:solidFill>
                <a:latin typeface="+mn-lt"/>
                <a:ea typeface="+mn-ea"/>
                <a:cs typeface="+mn-cs"/>
              </a:defRPr>
            </a:lvl3pPr>
            <a:lvl4pPr marL="48006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4pPr>
            <a:lvl5pPr marL="61722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5pPr>
            <a:lvl6pPr marL="75438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6pPr>
            <a:lvl7pPr marL="89154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7pPr>
            <a:lvl8pPr marL="102870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8pPr>
            <a:lvl9pPr marL="116586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9pPr>
          </a:lstStyle>
          <a:p>
            <a:r>
              <a:rPr lang="en-US" dirty="0" smtClean="0"/>
              <a:t>Amanda Clayton (Project Lead), Lori Mandable</a:t>
            </a:r>
          </a:p>
          <a:p>
            <a:r>
              <a:rPr lang="en-US" sz="2400" dirty="0" smtClean="0"/>
              <a:t>DEVELOP National Program at NASA Goddard Space Flight Center</a:t>
            </a:r>
            <a:endParaRPr lang="en-US" sz="2400" dirty="0"/>
          </a:p>
        </p:txBody>
      </p:sp>
      <p:pic>
        <p:nvPicPr>
          <p:cNvPr id="17" name="Picture 1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8498711" y="18784881"/>
            <a:ext cx="4066013" cy="2286000"/>
          </a:xfrm>
          <a:prstGeom prst="rect">
            <a:avLst/>
          </a:prstGeom>
        </p:spPr>
      </p:pic>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2868455" y="18638082"/>
            <a:ext cx="2793819" cy="2103120"/>
          </a:xfrm>
          <a:prstGeom prst="rect">
            <a:avLst/>
          </a:prstGeom>
        </p:spPr>
      </p:pic>
      <p:sp>
        <p:nvSpPr>
          <p:cNvPr id="33" name="Text Placeholder 16"/>
          <p:cNvSpPr txBox="1">
            <a:spLocks/>
          </p:cNvSpPr>
          <p:nvPr/>
        </p:nvSpPr>
        <p:spPr>
          <a:xfrm>
            <a:off x="20981415" y="19043261"/>
            <a:ext cx="1248508" cy="569171"/>
          </a:xfrm>
          <a:prstGeom prst="rect">
            <a:avLst/>
          </a:prstGeom>
        </p:spPr>
        <p:txBody>
          <a:bodyPr numCol="1" spcCol="640080"/>
          <a:lstStyle>
            <a:lvl1pPr marL="0" indent="0" algn="l" defTabSz="2743200" rtl="0" eaLnBrk="1" latinLnBrk="0" hangingPunct="1">
              <a:lnSpc>
                <a:spcPct val="90000"/>
              </a:lnSpc>
              <a:spcBef>
                <a:spcPts val="1800"/>
              </a:spcBef>
              <a:buFont typeface="Arial" panose="020B0604020202020204" pitchFamily="34" charset="0"/>
              <a:buNone/>
              <a:defRPr sz="2700" kern="1200" baseline="0">
                <a:solidFill>
                  <a:schemeClr val="tx1"/>
                </a:solidFill>
                <a:latin typeface="+mn-lt"/>
                <a:ea typeface="+mn-ea"/>
                <a:cs typeface="+mn-cs"/>
              </a:defRPr>
            </a:lvl1pPr>
            <a:lvl2pPr marL="20574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2pPr>
            <a:lvl3pPr marL="34290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3pPr>
            <a:lvl4pPr marL="48006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4pPr>
            <a:lvl5pPr marL="61722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5pPr>
            <a:lvl6pPr marL="75438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6pPr>
            <a:lvl7pPr marL="89154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7pPr>
            <a:lvl8pPr marL="102870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8pPr>
            <a:lvl9pPr marL="116586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9pPr>
          </a:lstStyle>
          <a:p>
            <a:r>
              <a:rPr lang="en-US" dirty="0" smtClean="0"/>
              <a:t>Aura</a:t>
            </a:r>
          </a:p>
        </p:txBody>
      </p:sp>
      <p:pic>
        <p:nvPicPr>
          <p:cNvPr id="18" name="Picture 1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36856" y="31719040"/>
            <a:ext cx="5029200" cy="2011680"/>
          </a:xfrm>
          <a:prstGeom prst="rect">
            <a:avLst/>
          </a:prstGeom>
        </p:spPr>
      </p:pic>
      <p:pic>
        <p:nvPicPr>
          <p:cNvPr id="19" name="Picture 18"/>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8352544" y="11075975"/>
            <a:ext cx="8283390" cy="6400800"/>
          </a:xfrm>
          <a:prstGeom prst="rect">
            <a:avLst/>
          </a:prstGeom>
        </p:spPr>
      </p:pic>
      <p:pic>
        <p:nvPicPr>
          <p:cNvPr id="20" name="Picture 19"/>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8840883" y="15211465"/>
            <a:ext cx="3773572" cy="1828800"/>
          </a:xfrm>
          <a:prstGeom prst="rect">
            <a:avLst/>
          </a:prstGeom>
        </p:spPr>
      </p:pic>
      <p:graphicFrame>
        <p:nvGraphicFramePr>
          <p:cNvPr id="39" name="Diagram 38"/>
          <p:cNvGraphicFramePr>
            <a:graphicFrameLocks noChangeAspect="1"/>
          </p:cNvGraphicFramePr>
          <p:nvPr>
            <p:extLst>
              <p:ext uri="{D42A27DB-BD31-4B8C-83A1-F6EECF244321}">
                <p14:modId xmlns:p14="http://schemas.microsoft.com/office/powerpoint/2010/main" val="4108987562"/>
              </p:ext>
            </p:extLst>
          </p:nvPr>
        </p:nvGraphicFramePr>
        <p:xfrm>
          <a:off x="939799" y="10780792"/>
          <a:ext cx="16155966" cy="9714100"/>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grpSp>
        <p:nvGrpSpPr>
          <p:cNvPr id="8" name="Group 7"/>
          <p:cNvGrpSpPr/>
          <p:nvPr/>
        </p:nvGrpSpPr>
        <p:grpSpPr>
          <a:xfrm>
            <a:off x="1259261" y="15836286"/>
            <a:ext cx="4371518" cy="2047862"/>
            <a:chOff x="-7712844" y="20741202"/>
            <a:chExt cx="5601010" cy="2314496"/>
          </a:xfrm>
        </p:grpSpPr>
        <p:pic>
          <p:nvPicPr>
            <p:cNvPr id="6" name="Picture 5"/>
            <p:cNvPicPr>
              <a:picLocks noChangeAspect="1"/>
            </p:cNvPicPr>
            <p:nvPr/>
          </p:nvPicPr>
          <p:blipFill rotWithShape="1">
            <a:blip r:embed="rId12" cstate="print">
              <a:extLst>
                <a:ext uri="{28A0092B-C50C-407E-A947-70E740481C1C}">
                  <a14:useLocalDpi xmlns:a14="http://schemas.microsoft.com/office/drawing/2010/main" val="0"/>
                </a:ext>
              </a:extLst>
            </a:blip>
            <a:srcRect l="2310" t="13371" r="28600" b="31005"/>
            <a:stretch/>
          </p:blipFill>
          <p:spPr>
            <a:xfrm>
              <a:off x="-7712844" y="20741202"/>
              <a:ext cx="3867523" cy="1984651"/>
            </a:xfrm>
            <a:prstGeom prst="rect">
              <a:avLst/>
            </a:prstGeom>
            <a:scene3d>
              <a:camera prst="isometricTopUp"/>
              <a:lightRig rig="threePt" dir="t"/>
            </a:scene3d>
          </p:spPr>
        </p:pic>
        <p:pic>
          <p:nvPicPr>
            <p:cNvPr id="10" name="Picture 9"/>
            <p:cNvPicPr>
              <a:picLocks noChangeAspect="1"/>
            </p:cNvPicPr>
            <p:nvPr/>
          </p:nvPicPr>
          <p:blipFill rotWithShape="1">
            <a:blip r:embed="rId13" cstate="print">
              <a:extLst>
                <a:ext uri="{28A0092B-C50C-407E-A947-70E740481C1C}">
                  <a14:useLocalDpi xmlns:a14="http://schemas.microsoft.com/office/drawing/2010/main" val="0"/>
                </a:ext>
              </a:extLst>
            </a:blip>
            <a:srcRect l="4910" t="35780" r="21717" b="995"/>
            <a:stretch/>
          </p:blipFill>
          <p:spPr>
            <a:xfrm>
              <a:off x="-6750112" y="20846890"/>
              <a:ext cx="4018154" cy="2103120"/>
            </a:xfrm>
            <a:prstGeom prst="rect">
              <a:avLst/>
            </a:prstGeom>
            <a:scene3d>
              <a:camera prst="isometricTopUp"/>
              <a:lightRig rig="threePt" dir="t"/>
            </a:scene3d>
          </p:spPr>
        </p:pic>
        <p:pic>
          <p:nvPicPr>
            <p:cNvPr id="7" name="Picture 6"/>
            <p:cNvPicPr>
              <a:picLocks noChangeAspect="1"/>
            </p:cNvPicPr>
            <p:nvPr/>
          </p:nvPicPr>
          <p:blipFill rotWithShape="1">
            <a:blip r:embed="rId14" cstate="print">
              <a:extLst>
                <a:ext uri="{28A0092B-C50C-407E-A947-70E740481C1C}">
                  <a14:useLocalDpi xmlns:a14="http://schemas.microsoft.com/office/drawing/2010/main" val="0"/>
                </a:ext>
              </a:extLst>
            </a:blip>
            <a:srcRect l="5511" t="23588" r="21447" b="9117"/>
            <a:stretch/>
          </p:blipFill>
          <p:spPr>
            <a:xfrm>
              <a:off x="-5693234" y="20952578"/>
              <a:ext cx="3581400" cy="2103120"/>
            </a:xfrm>
            <a:prstGeom prst="rect">
              <a:avLst/>
            </a:prstGeom>
            <a:scene3d>
              <a:camera prst="isometricTopUp"/>
              <a:lightRig rig="threePt" dir="t"/>
            </a:scene3d>
          </p:spPr>
        </p:pic>
      </p:grpSp>
      <p:pic>
        <p:nvPicPr>
          <p:cNvPr id="13" name="Picture 12"/>
          <p:cNvPicPr>
            <a:picLocks noChangeAspect="1"/>
          </p:cNvPicPr>
          <p:nvPr/>
        </p:nvPicPr>
        <p:blipFill rotWithShape="1">
          <a:blip r:embed="rId15" cstate="print">
            <a:extLst>
              <a:ext uri="{28A0092B-C50C-407E-A947-70E740481C1C}">
                <a14:useLocalDpi xmlns:a14="http://schemas.microsoft.com/office/drawing/2010/main" val="0"/>
              </a:ext>
            </a:extLst>
          </a:blip>
          <a:srcRect l="4764" t="25914" r="12279"/>
          <a:stretch/>
        </p:blipFill>
        <p:spPr>
          <a:xfrm>
            <a:off x="19704713" y="30627840"/>
            <a:ext cx="5460718" cy="3657600"/>
          </a:xfrm>
          <a:prstGeom prst="rect">
            <a:avLst/>
          </a:prstGeom>
        </p:spPr>
      </p:pic>
      <p:pic>
        <p:nvPicPr>
          <p:cNvPr id="21" name="Picture 20"/>
          <p:cNvPicPr>
            <a:picLocks noChangeAspect="1"/>
          </p:cNvPicPr>
          <p:nvPr/>
        </p:nvPicPr>
        <p:blipFill rotWithShape="1">
          <a:blip r:embed="rId16">
            <a:extLst>
              <a:ext uri="{28A0092B-C50C-407E-A947-70E740481C1C}">
                <a14:useLocalDpi xmlns:a14="http://schemas.microsoft.com/office/drawing/2010/main" val="0"/>
              </a:ext>
            </a:extLst>
          </a:blip>
          <a:srcRect t="17099" b="8559"/>
          <a:stretch/>
        </p:blipFill>
        <p:spPr>
          <a:xfrm>
            <a:off x="889001" y="22475824"/>
            <a:ext cx="5443871" cy="2276475"/>
          </a:xfrm>
          <a:prstGeom prst="rect">
            <a:avLst/>
          </a:prstGeom>
        </p:spPr>
      </p:pic>
      <p:pic>
        <p:nvPicPr>
          <p:cNvPr id="35" name="Picture 34"/>
          <p:cNvPicPr>
            <a:picLocks noChangeAspect="1"/>
          </p:cNvPicPr>
          <p:nvPr/>
        </p:nvPicPr>
        <p:blipFill rotWithShape="1">
          <a:blip r:embed="rId17">
            <a:extLst>
              <a:ext uri="{28A0092B-C50C-407E-A947-70E740481C1C}">
                <a14:useLocalDpi xmlns:a14="http://schemas.microsoft.com/office/drawing/2010/main" val="0"/>
              </a:ext>
            </a:extLst>
          </a:blip>
          <a:srcRect t="5378" b="2730"/>
          <a:stretch/>
        </p:blipFill>
        <p:spPr>
          <a:xfrm>
            <a:off x="7743823" y="23564335"/>
            <a:ext cx="8123190" cy="3361038"/>
          </a:xfrm>
          <a:prstGeom prst="rect">
            <a:avLst/>
          </a:prstGeom>
        </p:spPr>
      </p:pic>
      <p:pic>
        <p:nvPicPr>
          <p:cNvPr id="36" name="Picture 35"/>
          <p:cNvPicPr>
            <a:picLocks noChangeAspect="1"/>
          </p:cNvPicPr>
          <p:nvPr/>
        </p:nvPicPr>
        <p:blipFill rotWithShape="1">
          <a:blip r:embed="rId18">
            <a:extLst>
              <a:ext uri="{28A0092B-C50C-407E-A947-70E740481C1C}">
                <a14:useLocalDpi xmlns:a14="http://schemas.microsoft.com/office/drawing/2010/main" val="0"/>
              </a:ext>
            </a:extLst>
          </a:blip>
          <a:srcRect t="16912" b="8581"/>
          <a:stretch/>
        </p:blipFill>
        <p:spPr>
          <a:xfrm>
            <a:off x="778105" y="25457149"/>
            <a:ext cx="5479401" cy="2296433"/>
          </a:xfrm>
          <a:prstGeom prst="rect">
            <a:avLst/>
          </a:prstGeom>
        </p:spPr>
      </p:pic>
      <p:sp>
        <p:nvSpPr>
          <p:cNvPr id="37" name="TextBox 36"/>
          <p:cNvSpPr txBox="1"/>
          <p:nvPr/>
        </p:nvSpPr>
        <p:spPr>
          <a:xfrm>
            <a:off x="914398" y="21949173"/>
            <a:ext cx="6829425" cy="461665"/>
          </a:xfrm>
          <a:prstGeom prst="rect">
            <a:avLst/>
          </a:prstGeom>
          <a:noFill/>
        </p:spPr>
        <p:txBody>
          <a:bodyPr wrap="square" rtlCol="0">
            <a:spAutoFit/>
          </a:bodyPr>
          <a:lstStyle/>
          <a:p>
            <a:r>
              <a:rPr lang="en-US" sz="2400" dirty="0" smtClean="0"/>
              <a:t>Area-averaged time series of NO2 tropospheric </a:t>
            </a:r>
            <a:r>
              <a:rPr lang="en-US" sz="2400" dirty="0"/>
              <a:t>c</a:t>
            </a:r>
            <a:r>
              <a:rPr lang="en-US" sz="2400" dirty="0" smtClean="0"/>
              <a:t>olumn</a:t>
            </a:r>
            <a:endParaRPr lang="en-US" sz="2400" dirty="0"/>
          </a:p>
        </p:txBody>
      </p:sp>
      <p:sp>
        <p:nvSpPr>
          <p:cNvPr id="40" name="TextBox 39"/>
          <p:cNvSpPr txBox="1"/>
          <p:nvPr/>
        </p:nvSpPr>
        <p:spPr>
          <a:xfrm>
            <a:off x="914398" y="24938690"/>
            <a:ext cx="6610350" cy="461665"/>
          </a:xfrm>
          <a:prstGeom prst="rect">
            <a:avLst/>
          </a:prstGeom>
          <a:noFill/>
        </p:spPr>
        <p:txBody>
          <a:bodyPr wrap="square" rtlCol="0">
            <a:spAutoFit/>
          </a:bodyPr>
          <a:lstStyle/>
          <a:p>
            <a:r>
              <a:rPr lang="en-US" sz="2400" dirty="0" smtClean="0"/>
              <a:t>Area-averaged time series of SO2 column amount </a:t>
            </a:r>
            <a:endParaRPr lang="en-US" sz="2400" dirty="0"/>
          </a:p>
        </p:txBody>
      </p:sp>
      <p:sp>
        <p:nvSpPr>
          <p:cNvPr id="42" name="Text Placeholder 16"/>
          <p:cNvSpPr txBox="1">
            <a:spLocks/>
          </p:cNvSpPr>
          <p:nvPr/>
        </p:nvSpPr>
        <p:spPr>
          <a:xfrm>
            <a:off x="3121556" y="21326991"/>
            <a:ext cx="2957425" cy="883110"/>
          </a:xfrm>
          <a:prstGeom prst="rect">
            <a:avLst/>
          </a:prstGeom>
        </p:spPr>
        <p:txBody>
          <a:bodyPr numCol="1" spcCol="640080"/>
          <a:lstStyle>
            <a:lvl1pPr marL="457200" indent="-457200" algn="l" defTabSz="2743200" rtl="0" eaLnBrk="1" latinLnBrk="0" hangingPunct="1">
              <a:lnSpc>
                <a:spcPct val="90000"/>
              </a:lnSpc>
              <a:spcBef>
                <a:spcPts val="1800"/>
              </a:spcBef>
              <a:buClr>
                <a:schemeClr val="accent1"/>
              </a:buClr>
              <a:buFont typeface="Webdings" panose="05030102010509060703" pitchFamily="18" charset="2"/>
              <a:buChar char="4"/>
              <a:defRPr sz="2700" kern="1200" baseline="0">
                <a:solidFill>
                  <a:schemeClr val="tx1"/>
                </a:solidFill>
                <a:latin typeface="+mn-lt"/>
                <a:ea typeface="+mn-ea"/>
                <a:cs typeface="+mn-cs"/>
              </a:defRPr>
            </a:lvl1pPr>
            <a:lvl2pPr marL="20574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2pPr>
            <a:lvl3pPr marL="34290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3pPr>
            <a:lvl4pPr marL="48006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4pPr>
            <a:lvl5pPr marL="61722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5pPr>
            <a:lvl6pPr marL="75438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6pPr>
            <a:lvl7pPr marL="89154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7pPr>
            <a:lvl8pPr marL="102870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8pPr>
            <a:lvl9pPr marL="116586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9pPr>
          </a:lstStyle>
          <a:p>
            <a:pPr marL="0" indent="0">
              <a:buNone/>
            </a:pPr>
            <a:r>
              <a:rPr lang="en-US" sz="3200" dirty="0" smtClean="0">
                <a:solidFill>
                  <a:srgbClr val="FF0000"/>
                </a:solidFill>
              </a:rPr>
              <a:t>[In Progress]</a:t>
            </a:r>
          </a:p>
        </p:txBody>
      </p:sp>
      <p:pic>
        <p:nvPicPr>
          <p:cNvPr id="38" name="Picture 37"/>
          <p:cNvPicPr>
            <a:picLocks noChangeAspect="1"/>
          </p:cNvPicPr>
          <p:nvPr/>
        </p:nvPicPr>
        <p:blipFill rotWithShape="1">
          <a:blip r:embed="rId19" cstate="print">
            <a:extLst>
              <a:ext uri="{28A0092B-C50C-407E-A947-70E740481C1C}">
                <a14:useLocalDpi xmlns:a14="http://schemas.microsoft.com/office/drawing/2010/main" val="0"/>
              </a:ext>
            </a:extLst>
          </a:blip>
          <a:srcRect t="22597" b="35066"/>
          <a:stretch/>
        </p:blipFill>
        <p:spPr>
          <a:xfrm>
            <a:off x="10971959" y="16666786"/>
            <a:ext cx="4740090" cy="2597092"/>
          </a:xfrm>
          <a:prstGeom prst="rect">
            <a:avLst/>
          </a:prstGeom>
        </p:spPr>
      </p:pic>
      <p:pic>
        <p:nvPicPr>
          <p:cNvPr id="43" name="Picture 42"/>
          <p:cNvPicPr>
            <a:picLocks noChangeAspect="1"/>
          </p:cNvPicPr>
          <p:nvPr/>
        </p:nvPicPr>
        <p:blipFill>
          <a:blip r:embed="rId20">
            <a:extLst>
              <a:ext uri="{28A0092B-C50C-407E-A947-70E740481C1C}">
                <a14:useLocalDpi xmlns:a14="http://schemas.microsoft.com/office/drawing/2010/main" val="0"/>
              </a:ext>
            </a:extLst>
          </a:blip>
          <a:stretch>
            <a:fillRect/>
          </a:stretch>
        </p:blipFill>
        <p:spPr>
          <a:xfrm>
            <a:off x="11789644" y="18381642"/>
            <a:ext cx="3161598" cy="457200"/>
          </a:xfrm>
          <a:prstGeom prst="rect">
            <a:avLst/>
          </a:prstGeom>
        </p:spPr>
      </p:pic>
      <p:sp>
        <p:nvSpPr>
          <p:cNvPr id="44" name="TextBox 43"/>
          <p:cNvSpPr txBox="1"/>
          <p:nvPr/>
        </p:nvSpPr>
        <p:spPr>
          <a:xfrm>
            <a:off x="7743823" y="23070729"/>
            <a:ext cx="7888856" cy="461665"/>
          </a:xfrm>
          <a:prstGeom prst="rect">
            <a:avLst/>
          </a:prstGeom>
          <a:noFill/>
        </p:spPr>
        <p:txBody>
          <a:bodyPr wrap="square" rtlCol="0">
            <a:spAutoFit/>
          </a:bodyPr>
          <a:lstStyle/>
          <a:p>
            <a:r>
              <a:rPr lang="en-US" sz="2400" dirty="0" smtClean="0"/>
              <a:t>Time averaged map of Aerosol Optical Thickness, 2000 - 2015</a:t>
            </a:r>
            <a:endParaRPr lang="en-US" sz="2400" dirty="0"/>
          </a:p>
        </p:txBody>
      </p:sp>
      <p:sp>
        <p:nvSpPr>
          <p:cNvPr id="41" name="TextBox 40"/>
          <p:cNvSpPr txBox="1"/>
          <p:nvPr/>
        </p:nvSpPr>
        <p:spPr>
          <a:xfrm>
            <a:off x="9319157" y="31322749"/>
            <a:ext cx="7186909" cy="1754326"/>
          </a:xfrm>
          <a:prstGeom prst="rect">
            <a:avLst/>
          </a:prstGeom>
          <a:noFill/>
        </p:spPr>
        <p:txBody>
          <a:bodyPr wrap="square" numCol="2" rtlCol="0">
            <a:spAutoFit/>
          </a:bodyPr>
          <a:lstStyle/>
          <a:p>
            <a:r>
              <a:rPr lang="en-US" sz="2700" dirty="0" smtClean="0"/>
              <a:t>Dr. Robert Levy</a:t>
            </a:r>
          </a:p>
          <a:p>
            <a:r>
              <a:rPr lang="en-US" sz="2700" dirty="0" smtClean="0"/>
              <a:t>Dr. Bryan Duncan</a:t>
            </a:r>
          </a:p>
          <a:p>
            <a:r>
              <a:rPr lang="en-US" sz="2700" dirty="0" smtClean="0"/>
              <a:t>Dr. </a:t>
            </a:r>
            <a:r>
              <a:rPr lang="en-US" sz="2700" dirty="0" err="1" smtClean="0"/>
              <a:t>Nickolay</a:t>
            </a:r>
            <a:r>
              <a:rPr lang="en-US" sz="2700" dirty="0" smtClean="0"/>
              <a:t> </a:t>
            </a:r>
            <a:r>
              <a:rPr lang="en-US" sz="2700" dirty="0" err="1" smtClean="0"/>
              <a:t>Krotkov</a:t>
            </a:r>
            <a:endParaRPr lang="en-US" sz="2700" dirty="0"/>
          </a:p>
          <a:p>
            <a:endParaRPr lang="en-US" sz="2700" dirty="0" smtClean="0"/>
          </a:p>
          <a:p>
            <a:r>
              <a:rPr lang="en-US" sz="2700" dirty="0" smtClean="0"/>
              <a:t>Dr</a:t>
            </a:r>
            <a:r>
              <a:rPr lang="en-US" sz="2700" dirty="0"/>
              <a:t>. </a:t>
            </a:r>
            <a:r>
              <a:rPr lang="en-US" sz="2700" dirty="0" err="1"/>
              <a:t>Pawan</a:t>
            </a:r>
            <a:r>
              <a:rPr lang="en-US" sz="2700" dirty="0"/>
              <a:t> Gupta</a:t>
            </a:r>
            <a:endParaRPr lang="en-US" sz="2700" dirty="0" smtClean="0"/>
          </a:p>
          <a:p>
            <a:r>
              <a:rPr lang="en-US" sz="2700" dirty="0" smtClean="0"/>
              <a:t>Dr. </a:t>
            </a:r>
            <a:r>
              <a:rPr lang="en-US" sz="2700" dirty="0" err="1" smtClean="0"/>
              <a:t>Lok</a:t>
            </a:r>
            <a:r>
              <a:rPr lang="en-US" sz="2700" dirty="0" smtClean="0"/>
              <a:t> </a:t>
            </a:r>
            <a:r>
              <a:rPr lang="en-US" sz="2700" dirty="0" err="1" smtClean="0"/>
              <a:t>Lamsal</a:t>
            </a:r>
            <a:endParaRPr lang="en-US" sz="2700" dirty="0"/>
          </a:p>
        </p:txBody>
      </p:sp>
      <p:pic>
        <p:nvPicPr>
          <p:cNvPr id="22" name="Picture 21" descr="nasa+goddard+logo.jpg"/>
          <p:cNvPicPr>
            <a:picLocks noChangeAspect="1"/>
          </p:cNvPicPr>
          <p:nvPr/>
        </p:nvPicPr>
        <p:blipFill>
          <a:blip r:embed="rId21">
            <a:extLst>
              <a:ext uri="{28A0092B-C50C-407E-A947-70E740481C1C}">
                <a14:useLocalDpi xmlns:a14="http://schemas.microsoft.com/office/drawing/2010/main" val="0"/>
              </a:ext>
            </a:extLst>
          </a:blip>
          <a:stretch>
            <a:fillRect/>
          </a:stretch>
        </p:blipFill>
        <p:spPr>
          <a:xfrm>
            <a:off x="9310801" y="32838599"/>
            <a:ext cx="5715000" cy="1854200"/>
          </a:xfrm>
          <a:prstGeom prst="rect">
            <a:avLst/>
          </a:prstGeom>
        </p:spPr>
      </p:pic>
    </p:spTree>
    <p:extLst>
      <p:ext uri="{BB962C8B-B14F-4D97-AF65-F5344CB8AC3E}">
        <p14:creationId xmlns:p14="http://schemas.microsoft.com/office/powerpoint/2010/main" val="567650982"/>
      </p:ext>
    </p:extLst>
  </p:cSld>
  <p:clrMapOvr>
    <a:masterClrMapping/>
  </p:clrMapOvr>
</p:sld>
</file>

<file path=ppt/theme/theme1.xml><?xml version="1.0" encoding="utf-8"?>
<a:theme xmlns:a="http://schemas.openxmlformats.org/drawingml/2006/main" name="Office Theme">
  <a:themeElements>
    <a:clrScheme name="Health &amp; AQ 15">
      <a:dk1>
        <a:srgbClr val="767171"/>
      </a:dk1>
      <a:lt1>
        <a:srgbClr val="FFFFFF"/>
      </a:lt1>
      <a:dk2>
        <a:srgbClr val="767171"/>
      </a:dk2>
      <a:lt2>
        <a:srgbClr val="FFFFFF"/>
      </a:lt2>
      <a:accent1>
        <a:srgbClr val="BE5341"/>
      </a:accent1>
      <a:accent2>
        <a:srgbClr val="D07D56"/>
      </a:accent2>
      <a:accent3>
        <a:srgbClr val="E5AA6F"/>
      </a:accent3>
      <a:accent4>
        <a:srgbClr val="497F8D"/>
      </a:accent4>
      <a:accent5>
        <a:srgbClr val="4C9380"/>
      </a:accent5>
      <a:accent6>
        <a:srgbClr val="51A96D"/>
      </a:accent6>
      <a:hlink>
        <a:srgbClr val="BE5341"/>
      </a:hlink>
      <a:folHlink>
        <a:srgbClr val="BE5341"/>
      </a:folHlink>
    </a:clrScheme>
    <a:fontScheme name="DEVELOP_poster">
      <a:majorFont>
        <a:latin typeface="Century Gothic"/>
        <a:ea typeface=""/>
        <a:cs typeface=""/>
      </a:majorFont>
      <a:minorFont>
        <a:latin typeface="Garamond"/>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1868</TotalTime>
  <Words>259</Words>
  <Application>Microsoft Macintosh PowerPoint</Application>
  <PresentationFormat>Custom</PresentationFormat>
  <Paragraphs>46</Paragraphs>
  <Slides>1</Slides>
  <Notes>0</Notes>
  <HiddenSlides>0</HiddenSlides>
  <MMClips>0</MMClips>
  <ScaleCrop>false</ScaleCrop>
  <HeadingPairs>
    <vt:vector size="4" baseType="variant">
      <vt:variant>
        <vt:lpstr>Theme</vt:lpstr>
      </vt:variant>
      <vt:variant>
        <vt:i4>1</vt:i4>
      </vt:variant>
      <vt:variant>
        <vt:lpstr>Slide Titles</vt:lpstr>
      </vt:variant>
      <vt:variant>
        <vt:i4>1</vt:i4>
      </vt:variant>
    </vt:vector>
  </HeadingPairs>
  <TitlesOfParts>
    <vt:vector size="2" baseType="lpstr">
      <vt:lpstr>Office Theme</vt:lpstr>
      <vt:lpstr>PowerPoint Presentation</vt:lpstr>
    </vt:vector>
  </TitlesOfParts>
  <Company>HPES ACES</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McKeel, Christopher A. (LARC-E3)[SSAI DEVELOP]</dc:creator>
  <cp:lastModifiedBy>Amanda</cp:lastModifiedBy>
  <cp:revision>122</cp:revision>
  <dcterms:created xsi:type="dcterms:W3CDTF">2015-06-02T14:58:58Z</dcterms:created>
  <dcterms:modified xsi:type="dcterms:W3CDTF">2016-02-25T04:16:34Z</dcterms:modified>
</cp:coreProperties>
</file>