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notesMasterIdLst>
    <p:notesMasterId r:id="rId20"/>
  </p:notesMasterIdLst>
  <p:sldIdLst>
    <p:sldId id="275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301" r:id="rId12"/>
    <p:sldId id="293" r:id="rId13"/>
    <p:sldId id="294" r:id="rId14"/>
    <p:sldId id="295" r:id="rId15"/>
    <p:sldId id="300" r:id="rId16"/>
    <p:sldId id="296" r:id="rId17"/>
    <p:sldId id="298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othy Klug" initials="TK" lastIdx="1" clrIdx="0"/>
  <p:cmAuthor id="1" name="Sherry baggett" initials="Sb" lastIdx="7" clrIdx="1"/>
  <p:cmAuthor id="2" name="Amberle Keith" initials="AK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>
        <p:scale>
          <a:sx n="100" d="100"/>
          <a:sy n="10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Corner</a:t>
            </a:r>
            <a:r>
              <a:rPr lang="en-US"/>
              <a:t> rice plant logo designed by DEVELOP participant Komsan Rattanakijsuntorn at NASA MSFC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Roi Et is located on</a:t>
            </a:r>
            <a:r>
              <a:rPr lang="en-US" baseline="0" dirty="0" smtClean="0"/>
              <a:t> a plateau in northeastern Thailand. Because the rice paddies in this region are primarily rain-fed, rice crops are only grown in this region during the wet seasons. Jasmine rice is a premium product in this region and plays a large role in the Thai economy.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Thailand Agriculture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Tim Klug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Chayanit Choonwattana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Watanyoo Suksa-ngiam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Arom</a:t>
            </a:r>
            <a:r>
              <a:rPr lang="en-US" dirty="0" smtClean="0"/>
              <a:t> </a:t>
            </a:r>
            <a:r>
              <a:rPr lang="en-US" dirty="0" err="1" smtClean="0"/>
              <a:t>Boekfah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Komsan Rattanakijsuntorn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Atipat Wattanuntachai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Monitoring Food Crop Health and Stress Due to Changing Climate for Enriched Agricultural Land Management</a:t>
            </a:r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Monthly precipitation data was processed from TRMM and GPM.</a:t>
            </a:r>
          </a:p>
          <a:p>
            <a:endParaRPr lang="en-US" dirty="0" smtClean="0"/>
          </a:p>
          <a:p>
            <a:r>
              <a:rPr lang="en-US" dirty="0" smtClean="0"/>
              <a:t>Units were returned in mm/hour at 11km resolution for GPM imagery.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Precipitation Data</a:t>
            </a:r>
            <a:endParaRPr lang="en-US" dirty="0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5808824"/>
            <a:ext cx="142937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13" y="168275"/>
            <a:ext cx="4334623" cy="56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[TBD]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Land surface temperature data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[TBD]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Models used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[TBD]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Errors and Uncertainty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[TBD]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6696" y="1882195"/>
            <a:ext cx="5111496" cy="179850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Dr. Jeffrey Luvall (NASA at National Space Science and Technology Center)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Dr. Robert Griffin (University of Alabama in Huntsville)</a:t>
            </a:r>
            <a:endParaRPr lang="en-US" dirty="0">
              <a:solidFill>
                <a:srgbClr val="767171"/>
              </a:solidFill>
            </a:endParaRPr>
          </a:p>
          <a:p>
            <a:endParaRPr lang="en-US" sz="1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06221" y="4434814"/>
            <a:ext cx="7213854" cy="134480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Gam Raksaphaeng (Royal Thai Embassy)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Bill Crosson (SERVIR Mekong)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Peter Cutter (SERVIR Mekong)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7" y="366537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Thailand is one of the  world’s largest exporters of rice.</a:t>
            </a:r>
          </a:p>
          <a:p>
            <a:endParaRPr lang="en-US" dirty="0" smtClean="0"/>
          </a:p>
          <a:p>
            <a:r>
              <a:rPr lang="en-US" dirty="0" smtClean="0"/>
              <a:t>Unlike other areas in Thailand, the majority of the northeastern region’s crops are rain-fed.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8599" y="5331638"/>
            <a:ext cx="1993392" cy="274320"/>
          </a:xfrm>
        </p:spPr>
        <p:txBody>
          <a:bodyPr/>
          <a:lstStyle/>
          <a:p>
            <a:r>
              <a:rPr lang="en-US" dirty="0" smtClean="0"/>
              <a:t>Source: Y Nakanishi</a:t>
            </a:r>
            <a:endParaRPr lang="en-US" dirty="0"/>
          </a:p>
        </p:txBody>
      </p:sp>
      <p:pic>
        <p:nvPicPr>
          <p:cNvPr id="1026" name="Picture 2" descr="D:\Klug\Docs\Ric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Klug\Deliverables\Presentation\Content\Y_Nakanishi_Terraced_Rice_Fields_in_Sapa_Vietn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8" b="998"/>
          <a:stretch/>
        </p:blipFill>
        <p:spPr bwMode="auto">
          <a:xfrm>
            <a:off x="4105274" y="1515363"/>
            <a:ext cx="4914900" cy="3816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province of Roi Et is located in the northeastern </a:t>
            </a:r>
            <a:r>
              <a:rPr lang="en-US" dirty="0"/>
              <a:t>region of </a:t>
            </a:r>
            <a:r>
              <a:rPr lang="en-US" dirty="0" smtClean="0"/>
              <a:t>Thailand.</a:t>
            </a:r>
          </a:p>
          <a:p>
            <a:endParaRPr lang="en-US" dirty="0" smtClean="0"/>
          </a:p>
          <a:p>
            <a:r>
              <a:rPr lang="en-US" dirty="0" smtClean="0"/>
              <a:t>Roi Et is known for producing large quantities of Jasmine rice.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1175657"/>
            <a:ext cx="3566160" cy="790302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25" y="308482"/>
            <a:ext cx="4263799" cy="551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1683" y="2130552"/>
            <a:ext cx="3593592" cy="4186160"/>
          </a:xfrm>
        </p:spPr>
        <p:txBody>
          <a:bodyPr>
            <a:normAutofit/>
          </a:bodyPr>
          <a:lstStyle/>
          <a:p>
            <a:r>
              <a:rPr lang="en-US" dirty="0" smtClean="0"/>
              <a:t>Agriculture plays a large role in the economy of Thailand.</a:t>
            </a:r>
          </a:p>
          <a:p>
            <a:endParaRPr lang="en-US" dirty="0" smtClean="0"/>
          </a:p>
          <a:p>
            <a:r>
              <a:rPr lang="en-US" dirty="0" smtClean="0"/>
              <a:t>Because the rice fields in Roi Et are primarily rain-fed, rice is only grown during the wet season.</a:t>
            </a:r>
          </a:p>
          <a:p>
            <a:endParaRPr lang="en-US" dirty="0" smtClean="0"/>
          </a:p>
          <a:p>
            <a:r>
              <a:rPr lang="en-US" dirty="0" smtClean="0"/>
              <a:t>These crops’ dependence on rain leaves the region vulnerable to climate change.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To</a:t>
            </a:r>
            <a:r>
              <a:rPr lang="en-US"/>
              <a:t> monitor </a:t>
            </a:r>
            <a:r>
              <a:rPr lang="en-US" smtClean="0"/>
              <a:t>agricultural </a:t>
            </a:r>
            <a:r>
              <a:rPr lang="en-US" dirty="0"/>
              <a:t>lands under the change of environmental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</a:t>
            </a:r>
            <a:r>
              <a:rPr lang="en-US"/>
              <a:t> improve </a:t>
            </a:r>
            <a:r>
              <a:rPr lang="en-US" smtClean="0"/>
              <a:t>the </a:t>
            </a:r>
            <a:r>
              <a:rPr lang="en-US" dirty="0"/>
              <a:t>understanding of agricultural lands under changing climate patterns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Royal Thai Embassy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SERVIR Mekong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1"/>
            <a:ext cx="3593592" cy="4111663"/>
          </a:xfrm>
        </p:spPr>
        <p:txBody>
          <a:bodyPr>
            <a:normAutofit/>
          </a:bodyPr>
          <a:lstStyle/>
          <a:p>
            <a:r>
              <a:rPr lang="en-US" dirty="0" smtClean="0"/>
              <a:t>Landsat 5, 7, 8: Land cover classifications, vegetation indices, and land surface temperature</a:t>
            </a:r>
          </a:p>
          <a:p>
            <a:r>
              <a:rPr lang="en-US" dirty="0" smtClean="0"/>
              <a:t>Terra/Aqua MODIS: land surface temperature</a:t>
            </a:r>
          </a:p>
          <a:p>
            <a:r>
              <a:rPr lang="en-US" dirty="0" smtClean="0"/>
              <a:t>Suomi NPP VIIRS: land surface temperature and vegetation indices</a:t>
            </a:r>
          </a:p>
          <a:p>
            <a:r>
              <a:rPr lang="en-US" dirty="0" smtClean="0"/>
              <a:t>TRMM and GPM: precipitation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NASA Earth Observations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52" y="188913"/>
            <a:ext cx="1292676" cy="12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72" y="696291"/>
            <a:ext cx="1618688" cy="65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47" y="5096317"/>
            <a:ext cx="1149576" cy="93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92" y="1930905"/>
            <a:ext cx="1178036" cy="10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38" y="1911938"/>
            <a:ext cx="134778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98" y="5157445"/>
            <a:ext cx="1558811" cy="81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42" y="3598446"/>
            <a:ext cx="1449387" cy="72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23" y="3598446"/>
            <a:ext cx="1633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1" y="1437936"/>
            <a:ext cx="19637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98" y="1437193"/>
            <a:ext cx="1908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08" y="2939257"/>
            <a:ext cx="14271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47" y="5973133"/>
            <a:ext cx="1968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62" y="2913535"/>
            <a:ext cx="16271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98" y="4658327"/>
            <a:ext cx="17002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12" y="4412429"/>
            <a:ext cx="14271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46" y="5995358"/>
            <a:ext cx="14081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Klug\Docs\Rice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[TBD]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Supervised LCC was used to estimate possible area of  rice fields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Land Cover Classification (LCC)</a:t>
            </a:r>
          </a:p>
        </p:txBody>
      </p:sp>
      <p:pic>
        <p:nvPicPr>
          <p:cNvPr id="6" name="Picture 2" descr="D:\Klug\Docs\Ric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6" y="5834937"/>
            <a:ext cx="1054443" cy="963551"/>
          </a:xfrm>
          <a:prstGeom prst="rect">
            <a:avLst/>
          </a:prstGeom>
          <a:noFill/>
          <a:effectLst>
            <a:outerShdw blurRad="25400" dist="50800" dir="792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34" y="5834937"/>
            <a:ext cx="19335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34" y="152400"/>
            <a:ext cx="4318715" cy="55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3570</TotalTime>
  <Words>395</Words>
  <Application>Microsoft Office PowerPoint</Application>
  <PresentationFormat>On-screen Show (4:3)</PresentationFormat>
  <Paragraphs>62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Timothy Klug</cp:lastModifiedBy>
  <cp:revision>155</cp:revision>
  <dcterms:created xsi:type="dcterms:W3CDTF">2015-05-18T13:26:09Z</dcterms:created>
  <dcterms:modified xsi:type="dcterms:W3CDTF">2015-07-02T18:48:36Z</dcterms:modified>
</cp:coreProperties>
</file>