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A478"/>
    <a:srgbClr val="BA3A50"/>
    <a:srgbClr val="5372B3"/>
    <a:srgbClr val="D2672B"/>
    <a:srgbClr val="236F99"/>
    <a:srgbClr val="8A5A9A"/>
    <a:srgbClr val="9DB23F"/>
    <a:srgbClr val="8A8480"/>
    <a:srgbClr val="895999"/>
    <a:srgbClr val="C13E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40" d="100"/>
          <a:sy n="40" d="100"/>
        </p:scale>
        <p:origin x="24" y="-5294"/>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54BECAAC-53C7-4C36-93B2-1CFE5A769AD6}" authorId="{77B347A8-9765-A4C3-5464-E43998E04CB8}" created="2025-01-27T21:29:30.093">
    <ac:deMkLst xmlns:ac="http://schemas.microsoft.com/office/drawing/2013/main/command">
      <pc:docMk xmlns:pc="http://schemas.microsoft.com/office/powerpoint/2013/main/command"/>
      <pc:sldMk xmlns:pc="http://schemas.microsoft.com/office/powerpoint/2013/main/command" cId="2680647682" sldId="290"/>
      <ac:spMk id="8" creationId="{D0DAC5AD-8ACF-46E2-9D2A-8F1CDD60C175}"/>
    </ac:deMkLst>
    <p188:txBody>
      <a:bodyPr/>
      <a:lstStyle/>
      <a:p>
        <a:r>
          <a:rPr lang="en-US"/>
          <a:t>Please ensure that all content fits within this red box. Delete this prior to final submission.</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67A478"/>
                </a:solidFill>
              </a:defRPr>
            </a:lvl1pPr>
          </a:lstStyle>
          <a:p>
            <a:pPr lvl="0"/>
            <a:r>
              <a:rPr lang="en-US" dirty="0"/>
              <a:t>Study Area Ecological Conservation</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67A478"/>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67A4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6927"/>
              <a:ext cx="2195621" cy="2195621"/>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5168"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image" Target="../media/image5.jpe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0DAC5AD-8ACF-46E2-9D2A-8F1CDD60C175}"/>
              </a:ext>
            </a:extLst>
          </p:cNvPr>
          <p:cNvSpPr/>
          <p:nvPr/>
        </p:nvSpPr>
        <p:spPr>
          <a:xfrm>
            <a:off x="914400" y="5257800"/>
            <a:ext cx="25512413" cy="27508200"/>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2" name="Picture 41">
            <a:extLst>
              <a:ext uri="{FF2B5EF4-FFF2-40B4-BE49-F238E27FC236}">
                <a16:creationId xmlns:a16="http://schemas.microsoft.com/office/drawing/2014/main" id="{6D685E01-A017-43BC-3330-1AFB0729D28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279436" y="29404838"/>
            <a:ext cx="2103120" cy="2103120"/>
          </a:xfrm>
          <a:prstGeom prst="rect">
            <a:avLst/>
          </a:prstGeom>
        </p:spPr>
      </p:pic>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pic>
        <p:nvPicPr>
          <p:cNvPr id="41" name="Picture 40">
            <a:extLst>
              <a:ext uri="{FF2B5EF4-FFF2-40B4-BE49-F238E27FC236}">
                <a16:creationId xmlns:a16="http://schemas.microsoft.com/office/drawing/2014/main" id="{2D7142E3-D7E3-7D15-B678-A15D1544BE7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60320" y="29404838"/>
            <a:ext cx="2103120" cy="2103120"/>
          </a:xfrm>
          <a:prstGeom prst="rect">
            <a:avLst/>
          </a:prstGeom>
        </p:spPr>
      </p:pic>
      <p:pic>
        <p:nvPicPr>
          <p:cNvPr id="43" name="Picture 42">
            <a:extLst>
              <a:ext uri="{FF2B5EF4-FFF2-40B4-BE49-F238E27FC236}">
                <a16:creationId xmlns:a16="http://schemas.microsoft.com/office/drawing/2014/main" id="{595D6D9D-D0C5-6155-8866-12CE3A17B60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173064" y="29404838"/>
            <a:ext cx="2103120" cy="2103120"/>
          </a:xfrm>
          <a:prstGeom prst="rect">
            <a:avLst/>
          </a:prstGeom>
        </p:spPr>
      </p:pic>
      <p:pic>
        <p:nvPicPr>
          <p:cNvPr id="44" name="Picture 43">
            <a:extLst>
              <a:ext uri="{FF2B5EF4-FFF2-40B4-BE49-F238E27FC236}">
                <a16:creationId xmlns:a16="http://schemas.microsoft.com/office/drawing/2014/main" id="{198E12C1-D674-C6AB-4117-F939EB0ADAB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7066692" y="29404838"/>
            <a:ext cx="2103120" cy="2103120"/>
          </a:xfrm>
          <a:prstGeom prst="rect">
            <a:avLst/>
          </a:prstGeom>
        </p:spPr>
      </p:pic>
      <p:sp>
        <p:nvSpPr>
          <p:cNvPr id="45" name="TextBox 44">
            <a:extLst>
              <a:ext uri="{FF2B5EF4-FFF2-40B4-BE49-F238E27FC236}">
                <a16:creationId xmlns:a16="http://schemas.microsoft.com/office/drawing/2014/main" id="{2324FA40-E035-4679-F6D8-FB1460178696}"/>
              </a:ext>
            </a:extLst>
          </p:cNvPr>
          <p:cNvSpPr txBox="1"/>
          <p:nvPr/>
        </p:nvSpPr>
        <p:spPr>
          <a:xfrm>
            <a:off x="936787" y="25856820"/>
            <a:ext cx="4542503"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Team Members</a:t>
            </a:r>
          </a:p>
        </p:txBody>
      </p:sp>
      <p:sp>
        <p:nvSpPr>
          <p:cNvPr id="47" name="TextBox 46">
            <a:extLst>
              <a:ext uri="{FF2B5EF4-FFF2-40B4-BE49-F238E27FC236}">
                <a16:creationId xmlns:a16="http://schemas.microsoft.com/office/drawing/2014/main" id="{BE14472E-9230-099C-5FCA-CA605B4DCD0E}"/>
              </a:ext>
            </a:extLst>
          </p:cNvPr>
          <p:cNvSpPr txBox="1"/>
          <p:nvPr/>
        </p:nvSpPr>
        <p:spPr>
          <a:xfrm>
            <a:off x="914400" y="22712981"/>
            <a:ext cx="9628011"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Images</a:t>
            </a:r>
          </a:p>
        </p:txBody>
      </p:sp>
      <p:sp>
        <p:nvSpPr>
          <p:cNvPr id="49" name="TextBox 48">
            <a:extLst>
              <a:ext uri="{FF2B5EF4-FFF2-40B4-BE49-F238E27FC236}">
                <a16:creationId xmlns:a16="http://schemas.microsoft.com/office/drawing/2014/main" id="{C34B93C3-1CE7-C06A-949A-55B03973ADA4}"/>
              </a:ext>
            </a:extLst>
          </p:cNvPr>
          <p:cNvSpPr txBox="1"/>
          <p:nvPr/>
        </p:nvSpPr>
        <p:spPr>
          <a:xfrm>
            <a:off x="14630400" y="29182251"/>
            <a:ext cx="7278066"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Acknowledgements</a:t>
            </a:r>
          </a:p>
        </p:txBody>
      </p:sp>
      <p:sp>
        <p:nvSpPr>
          <p:cNvPr id="51" name="TextBox 50">
            <a:extLst>
              <a:ext uri="{FF2B5EF4-FFF2-40B4-BE49-F238E27FC236}">
                <a16:creationId xmlns:a16="http://schemas.microsoft.com/office/drawing/2014/main" id="{46244BA4-A793-1421-8951-7430309E1864}"/>
              </a:ext>
            </a:extLst>
          </p:cNvPr>
          <p:cNvSpPr txBox="1"/>
          <p:nvPr/>
        </p:nvSpPr>
        <p:spPr>
          <a:xfrm>
            <a:off x="14662669" y="25836174"/>
            <a:ext cx="7288030" cy="769441"/>
          </a:xfrm>
          <a:prstGeom prst="rect">
            <a:avLst/>
          </a:prstGeom>
          <a:noFill/>
        </p:spPr>
        <p:txBody>
          <a:bodyPr wrap="square" rtlCol="0">
            <a:spAutoFit/>
          </a:bodyPr>
          <a:lstStyle/>
          <a:p>
            <a:r>
              <a:rPr lang="en-US" sz="4400" b="1" dirty="0">
                <a:solidFill>
                  <a:srgbClr val="67A478"/>
                </a:solidFill>
                <a:latin typeface="Century Gothic" panose="020B0502020202020204" pitchFamily="34" charset="0"/>
              </a:rPr>
              <a:t>Project Partners</a:t>
            </a:r>
          </a:p>
        </p:txBody>
      </p:sp>
      <p:grpSp>
        <p:nvGrpSpPr>
          <p:cNvPr id="5" name="Group 4">
            <a:extLst>
              <a:ext uri="{FF2B5EF4-FFF2-40B4-BE49-F238E27FC236}">
                <a16:creationId xmlns:a16="http://schemas.microsoft.com/office/drawing/2014/main" id="{591B8650-F205-F6FB-59F1-EDB764F5ACB9}"/>
              </a:ext>
            </a:extLst>
          </p:cNvPr>
          <p:cNvGrpSpPr/>
          <p:nvPr/>
        </p:nvGrpSpPr>
        <p:grpSpPr>
          <a:xfrm>
            <a:off x="1508036" y="29633438"/>
            <a:ext cx="1645920" cy="1645920"/>
            <a:chOff x="1394751" y="29466980"/>
            <a:chExt cx="1645920" cy="1645920"/>
          </a:xfrm>
        </p:grpSpPr>
        <p:pic>
          <p:nvPicPr>
            <p:cNvPr id="6" name="Picture 5" descr="A satellite image of the earth&#10;&#10;Description automatically generated with medium confidence">
              <a:extLst>
                <a:ext uri="{FF2B5EF4-FFF2-40B4-BE49-F238E27FC236}">
                  <a16:creationId xmlns:a16="http://schemas.microsoft.com/office/drawing/2014/main" id="{97F3A989-E330-6693-69C6-3DBC13CBA2F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7" name="TextBox 34">
              <a:extLst>
                <a:ext uri="{FF2B5EF4-FFF2-40B4-BE49-F238E27FC236}">
                  <a16:creationId xmlns:a16="http://schemas.microsoft.com/office/drawing/2014/main" id="{A21F8C36-0DC6-7374-A3D9-2694792D7EC1}"/>
                </a:ext>
              </a:extLst>
            </p:cNvPr>
            <p:cNvSpPr txBox="1"/>
            <p:nvPr/>
          </p:nvSpPr>
          <p:spPr>
            <a:xfrm rot="20028308">
              <a:off x="1586312" y="30036079"/>
              <a:ext cx="1426712" cy="457200"/>
            </a:xfrm>
            <a:prstGeom prst="rect">
              <a:avLst/>
            </a:prstGeom>
          </p:spPr>
          <p:txBody>
            <a:bodyPr wrap="square" numCol="1" spcCol="640080"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just"/>
              <a:r>
                <a:rPr lang="en-US" sz="2000" b="1" dirty="0">
                  <a:solidFill>
                    <a:schemeClr val="bg1"/>
                  </a:solidFill>
                </a:rPr>
                <a:t>EXAMPLE</a:t>
              </a:r>
            </a:p>
          </p:txBody>
        </p:sp>
      </p:grpSp>
      <p:sp>
        <p:nvSpPr>
          <p:cNvPr id="9" name="Text Placeholder 16">
            <a:extLst>
              <a:ext uri="{FF2B5EF4-FFF2-40B4-BE49-F238E27FC236}">
                <a16:creationId xmlns:a16="http://schemas.microsoft.com/office/drawing/2014/main" id="{30E19E8D-8C60-651D-9DB3-CC695E27F4BD}"/>
              </a:ext>
            </a:extLst>
          </p:cNvPr>
          <p:cNvSpPr txBox="1">
            <a:spLocks/>
          </p:cNvSpPr>
          <p:nvPr/>
        </p:nvSpPr>
        <p:spPr>
          <a:xfrm>
            <a:off x="1005187" y="26690658"/>
            <a:ext cx="9174477" cy="250601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extLst>
                    <a:ext uri="{A12FA001-AC4F-418D-AE19-62706E023703}">
                      <ahyp:hlinkClr xmlns:ahyp="http://schemas.microsoft.com/office/drawing/2018/hyperlinkcolor" val="tx"/>
                    </a:ext>
                  </a:extLst>
                </a:hlinkClick>
              </a:rPr>
              <a:t>here</a:t>
            </a:r>
            <a:r>
              <a:rPr lang="en-US" dirty="0">
                <a:solidFill>
                  <a:schemeClr val="tx1">
                    <a:lumMod val="75000"/>
                    <a:lumOff val="25000"/>
                  </a:schemeClr>
                </a:solidFill>
                <a:latin typeface="Garamond" panose="02020404030301010803" pitchFamily="18" charset="0"/>
              </a:rPr>
              <a:t>.</a:t>
            </a:r>
          </a:p>
        </p:txBody>
      </p:sp>
      <p:sp>
        <p:nvSpPr>
          <p:cNvPr id="10" name="Text Placeholder 16">
            <a:extLst>
              <a:ext uri="{FF2B5EF4-FFF2-40B4-BE49-F238E27FC236}">
                <a16:creationId xmlns:a16="http://schemas.microsoft.com/office/drawing/2014/main" id="{ED876E20-DDCC-0F53-E8B0-4A40C452335A}"/>
              </a:ext>
            </a:extLst>
          </p:cNvPr>
          <p:cNvSpPr txBox="1">
            <a:spLocks/>
          </p:cNvSpPr>
          <p:nvPr/>
        </p:nvSpPr>
        <p:spPr>
          <a:xfrm>
            <a:off x="915319" y="316705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11" name="Text Placeholder 16">
            <a:extLst>
              <a:ext uri="{FF2B5EF4-FFF2-40B4-BE49-F238E27FC236}">
                <a16:creationId xmlns:a16="http://schemas.microsoft.com/office/drawing/2014/main" id="{662B4B9B-D758-63A4-22D8-1DB30801954A}"/>
              </a:ext>
            </a:extLst>
          </p:cNvPr>
          <p:cNvSpPr txBox="1">
            <a:spLocks/>
          </p:cNvSpPr>
          <p:nvPr/>
        </p:nvSpPr>
        <p:spPr>
          <a:xfrm>
            <a:off x="3853281" y="316705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2" name="Text Placeholder 16">
            <a:extLst>
              <a:ext uri="{FF2B5EF4-FFF2-40B4-BE49-F238E27FC236}">
                <a16:creationId xmlns:a16="http://schemas.microsoft.com/office/drawing/2014/main" id="{96073574-6506-6CC2-61DC-073FA6222723}"/>
              </a:ext>
            </a:extLst>
          </p:cNvPr>
          <p:cNvSpPr txBox="1">
            <a:spLocks/>
          </p:cNvSpPr>
          <p:nvPr/>
        </p:nvSpPr>
        <p:spPr>
          <a:xfrm>
            <a:off x="6637412" y="316705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3" name="Text Placeholder 16">
            <a:extLst>
              <a:ext uri="{FF2B5EF4-FFF2-40B4-BE49-F238E27FC236}">
                <a16:creationId xmlns:a16="http://schemas.microsoft.com/office/drawing/2014/main" id="{81CA7BD0-D4C7-E56E-C567-D6C52BC7E45D}"/>
              </a:ext>
            </a:extLst>
          </p:cNvPr>
          <p:cNvSpPr txBox="1">
            <a:spLocks/>
          </p:cNvSpPr>
          <p:nvPr/>
        </p:nvSpPr>
        <p:spPr>
          <a:xfrm>
            <a:off x="9566432" y="3163399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14" name="Text Placeholder 16">
            <a:extLst>
              <a:ext uri="{FF2B5EF4-FFF2-40B4-BE49-F238E27FC236}">
                <a16:creationId xmlns:a16="http://schemas.microsoft.com/office/drawing/2014/main" id="{5EB9FC25-D2CD-BCC9-F9D0-4F0611D6710B}"/>
              </a:ext>
            </a:extLst>
          </p:cNvPr>
          <p:cNvSpPr txBox="1">
            <a:spLocks/>
          </p:cNvSpPr>
          <p:nvPr/>
        </p:nvSpPr>
        <p:spPr>
          <a:xfrm>
            <a:off x="945519" y="23556818"/>
            <a:ext cx="9628012" cy="170856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5" name="Text Placeholder 16">
            <a:extLst>
              <a:ext uri="{FF2B5EF4-FFF2-40B4-BE49-F238E27FC236}">
                <a16:creationId xmlns:a16="http://schemas.microsoft.com/office/drawing/2014/main" id="{0B82C0A2-0E96-0F32-06A4-A3940028B572}"/>
              </a:ext>
            </a:extLst>
          </p:cNvPr>
          <p:cNvSpPr txBox="1">
            <a:spLocks/>
          </p:cNvSpPr>
          <p:nvPr/>
        </p:nvSpPr>
        <p:spPr>
          <a:xfrm>
            <a:off x="14648791" y="299751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16" name="Text Placeholder 16">
            <a:extLst>
              <a:ext uri="{FF2B5EF4-FFF2-40B4-BE49-F238E27FC236}">
                <a16:creationId xmlns:a16="http://schemas.microsoft.com/office/drawing/2014/main" id="{2BD8604A-3DD5-86C7-C277-15FE297E210D}"/>
              </a:ext>
            </a:extLst>
          </p:cNvPr>
          <p:cNvSpPr txBox="1">
            <a:spLocks/>
          </p:cNvSpPr>
          <p:nvPr/>
        </p:nvSpPr>
        <p:spPr>
          <a:xfrm>
            <a:off x="14638853" y="26665451"/>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docProps/app.xml><?xml version="1.0" encoding="utf-8"?>
<Properties xmlns="http://schemas.openxmlformats.org/officeDocument/2006/extended-properties" xmlns:vt="http://schemas.openxmlformats.org/officeDocument/2006/docPropsVTypes">
  <Template>Office Theme</Template>
  <TotalTime>16985</TotalTime>
  <Words>192</Words>
  <Application>Microsoft Office PowerPoint</Application>
  <PresentationFormat>Custom</PresentationFormat>
  <Paragraphs>18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96</cp:revision>
  <dcterms:created xsi:type="dcterms:W3CDTF">2019-02-05T16:32:03Z</dcterms:created>
  <dcterms:modified xsi:type="dcterms:W3CDTF">2025-01-27T21:30:49Z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