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BA3A50"/>
    <a:srgbClr val="5372B3"/>
    <a:srgbClr val="D2672B"/>
    <a:srgbClr val="236F99"/>
    <a:srgbClr val="8A5A9A"/>
    <a:srgbClr val="9DB23F"/>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40" d="100"/>
          <a:sy n="40" d="100"/>
        </p:scale>
        <p:origin x="24" y="-5294"/>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54BECAAC-53C7-4C36-93B2-1CFE5A769AD6}" authorId="{77B347A8-9765-A4C3-5464-E43998E04CB8}" created="2025-01-27T21:29:30.093">
    <ac:deMkLst xmlns:ac="http://schemas.microsoft.com/office/drawing/2013/main/command">
      <pc:docMk xmlns:pc="http://schemas.microsoft.com/office/powerpoint/2013/main/command"/>
      <pc:sldMk xmlns:pc="http://schemas.microsoft.com/office/powerpoint/2013/main/command" cId="2680647682" sldId="290"/>
      <ac:spMk id="8" creationId="{D0DAC5AD-8ACF-46E2-9D2A-8F1CDD60C175}"/>
    </ac:deMkLst>
    <p188:txBody>
      <a:bodyPr/>
      <a:lstStyle/>
      <a:p>
        <a:r>
          <a:rPr lang="en-US"/>
          <a:t>Please ensure that all content fits within this red box. Delete this prior to final submission.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67A478"/>
                </a:solidFill>
              </a:defRPr>
            </a:lvl1pPr>
          </a:lstStyle>
          <a:p>
            <a:pPr lvl="0"/>
            <a:r>
              <a:rPr lang="en-US" dirty="0"/>
              <a:t>Study Area Ecological Conservation</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67A478"/>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DAC5AD-8ACF-46E2-9D2A-8F1CDD60C175}"/>
              </a:ext>
            </a:extLst>
          </p:cNvPr>
          <p:cNvSpPr/>
          <p:nvPr/>
        </p:nvSpPr>
        <p:spPr>
          <a:xfrm>
            <a:off x="9144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279436" y="29404838"/>
            <a:ext cx="2103120" cy="2103120"/>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60320" y="29404838"/>
            <a:ext cx="2103120" cy="2103120"/>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173064" y="29404838"/>
            <a:ext cx="2103120" cy="2103120"/>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066692" y="29404838"/>
            <a:ext cx="2103120" cy="2103120"/>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712981"/>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18225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62669" y="25836174"/>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591B8650-F205-F6FB-59F1-EDB764F5ACB9}"/>
              </a:ext>
            </a:extLst>
          </p:cNvPr>
          <p:cNvGrpSpPr/>
          <p:nvPr/>
        </p:nvGrpSpPr>
        <p:grpSpPr>
          <a:xfrm>
            <a:off x="15080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97F3A989-E330-6693-69C6-3DBC13CBA2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A21F8C36-0DC6-7374-A3D9-2694792D7EC1}"/>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9" name="Text Placeholder 16">
            <a:extLst>
              <a:ext uri="{FF2B5EF4-FFF2-40B4-BE49-F238E27FC236}">
                <a16:creationId xmlns:a16="http://schemas.microsoft.com/office/drawing/2014/main" id="{30E19E8D-8C60-651D-9DB3-CC695E27F4BD}"/>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10" name="Text Placeholder 16">
            <a:extLst>
              <a:ext uri="{FF2B5EF4-FFF2-40B4-BE49-F238E27FC236}">
                <a16:creationId xmlns:a16="http://schemas.microsoft.com/office/drawing/2014/main" id="{ED876E20-DDCC-0F53-E8B0-4A40C452335A}"/>
              </a:ext>
            </a:extLst>
          </p:cNvPr>
          <p:cNvSpPr txBox="1">
            <a:spLocks/>
          </p:cNvSpPr>
          <p:nvPr/>
        </p:nvSpPr>
        <p:spPr>
          <a:xfrm>
            <a:off x="915319"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11" name="Text Placeholder 16">
            <a:extLst>
              <a:ext uri="{FF2B5EF4-FFF2-40B4-BE49-F238E27FC236}">
                <a16:creationId xmlns:a16="http://schemas.microsoft.com/office/drawing/2014/main" id="{662B4B9B-D758-63A4-22D8-1DB30801954A}"/>
              </a:ext>
            </a:extLst>
          </p:cNvPr>
          <p:cNvSpPr txBox="1">
            <a:spLocks/>
          </p:cNvSpPr>
          <p:nvPr/>
        </p:nvSpPr>
        <p:spPr>
          <a:xfrm>
            <a:off x="3853281"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2" name="Text Placeholder 16">
            <a:extLst>
              <a:ext uri="{FF2B5EF4-FFF2-40B4-BE49-F238E27FC236}">
                <a16:creationId xmlns:a16="http://schemas.microsoft.com/office/drawing/2014/main" id="{96073574-6506-6CC2-61DC-073FA6222723}"/>
              </a:ext>
            </a:extLst>
          </p:cNvPr>
          <p:cNvSpPr txBox="1">
            <a:spLocks/>
          </p:cNvSpPr>
          <p:nvPr/>
        </p:nvSpPr>
        <p:spPr>
          <a:xfrm>
            <a:off x="6637412"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3" name="Text Placeholder 16">
            <a:extLst>
              <a:ext uri="{FF2B5EF4-FFF2-40B4-BE49-F238E27FC236}">
                <a16:creationId xmlns:a16="http://schemas.microsoft.com/office/drawing/2014/main" id="{81CA7BD0-D4C7-E56E-C567-D6C52BC7E45D}"/>
              </a:ext>
            </a:extLst>
          </p:cNvPr>
          <p:cNvSpPr txBox="1">
            <a:spLocks/>
          </p:cNvSpPr>
          <p:nvPr/>
        </p:nvSpPr>
        <p:spPr>
          <a:xfrm>
            <a:off x="9566432" y="3163399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4" name="Text Placeholder 16">
            <a:extLst>
              <a:ext uri="{FF2B5EF4-FFF2-40B4-BE49-F238E27FC236}">
                <a16:creationId xmlns:a16="http://schemas.microsoft.com/office/drawing/2014/main" id="{5EB9FC25-D2CD-BCC9-F9D0-4F0611D6710B}"/>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5" name="Text Placeholder 16">
            <a:extLst>
              <a:ext uri="{FF2B5EF4-FFF2-40B4-BE49-F238E27FC236}">
                <a16:creationId xmlns:a16="http://schemas.microsoft.com/office/drawing/2014/main" id="{0B82C0A2-0E96-0F32-06A4-A3940028B572}"/>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16" name="Text Placeholder 16">
            <a:extLst>
              <a:ext uri="{FF2B5EF4-FFF2-40B4-BE49-F238E27FC236}">
                <a16:creationId xmlns:a16="http://schemas.microsoft.com/office/drawing/2014/main" id="{2BD8604A-3DD5-86C7-C277-15FE297E210D}"/>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16985</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96</cp:revision>
  <dcterms:created xsi:type="dcterms:W3CDTF">2019-02-05T16:32:03Z</dcterms:created>
  <dcterms:modified xsi:type="dcterms:W3CDTF">2025-01-27T21:30:49Z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