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A50"/>
    <a:srgbClr val="8A5A9A"/>
    <a:srgbClr val="8A8480"/>
    <a:srgbClr val="895999"/>
    <a:srgbClr val="C13E2D"/>
    <a:srgbClr val="67A478"/>
    <a:srgbClr val="2E6CA4"/>
    <a:srgbClr val="106198"/>
    <a:srgbClr val="236F99"/>
    <a:srgbClr val="6CA4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6350AE-C46D-0093-3BB3-9E78C2593FF0}" v="11" dt="2023-05-17T15:20:38.0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 d="100"/>
          <a:sy n="10" d="100"/>
        </p:scale>
        <p:origin x="624" y="-38"/>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 Byles" userId="S::robert.byles@ssaihq.com::c798ae76-1ca0-48cd-999b-80a00bd13fc4" providerId="AD" clId="Web-{E86350AE-C46D-0093-3BB3-9E78C2593FF0}"/>
    <pc:docChg chg="modSld">
      <pc:chgData name="Cecil Byles" userId="S::robert.byles@ssaihq.com::c798ae76-1ca0-48cd-999b-80a00bd13fc4" providerId="AD" clId="Web-{E86350AE-C46D-0093-3BB3-9E78C2593FF0}" dt="2023-05-17T15:20:38.017" v="10" actId="20577"/>
      <pc:docMkLst>
        <pc:docMk/>
      </pc:docMkLst>
      <pc:sldChg chg="modSp">
        <pc:chgData name="Cecil Byles" userId="S::robert.byles@ssaihq.com::c798ae76-1ca0-48cd-999b-80a00bd13fc4" providerId="AD" clId="Web-{E86350AE-C46D-0093-3BB3-9E78C2593FF0}" dt="2023-05-17T15:20:38.017" v="10" actId="20577"/>
        <pc:sldMkLst>
          <pc:docMk/>
          <pc:sldMk cId="2181180001" sldId="287"/>
        </pc:sldMkLst>
        <pc:spChg chg="mod">
          <ac:chgData name="Cecil Byles" userId="S::robert.byles@ssaihq.com::c798ae76-1ca0-48cd-999b-80a00bd13fc4" providerId="AD" clId="Web-{E86350AE-C46D-0093-3BB3-9E78C2593FF0}" dt="2023-05-17T15:19:20.671" v="0" actId="20577"/>
          <ac:spMkLst>
            <pc:docMk/>
            <pc:sldMk cId="2181180001" sldId="287"/>
            <ac:spMk id="11" creationId="{D555E82B-F179-4F8B-B2D9-1DB4D37AA11C}"/>
          </ac:spMkLst>
        </pc:spChg>
        <pc:spChg chg="mod">
          <ac:chgData name="Cecil Byles" userId="S::robert.byles@ssaihq.com::c798ae76-1ca0-48cd-999b-80a00bd13fc4" providerId="AD" clId="Web-{E86350AE-C46D-0093-3BB3-9E78C2593FF0}" dt="2023-05-17T15:19:26.484" v="1" actId="20577"/>
          <ac:spMkLst>
            <pc:docMk/>
            <pc:sldMk cId="2181180001" sldId="287"/>
            <ac:spMk id="15" creationId="{1ACF33C4-9966-42E8-BE79-279931E46A56}"/>
          </ac:spMkLst>
        </pc:spChg>
        <pc:spChg chg="mod">
          <ac:chgData name="Cecil Byles" userId="S::robert.byles@ssaihq.com::c798ae76-1ca0-48cd-999b-80a00bd13fc4" providerId="AD" clId="Web-{E86350AE-C46D-0093-3BB3-9E78C2593FF0}" dt="2023-05-17T15:19:30.718" v="3" actId="20577"/>
          <ac:spMkLst>
            <pc:docMk/>
            <pc:sldMk cId="2181180001" sldId="287"/>
            <ac:spMk id="17" creationId="{ADB221E4-9AAF-4C0D-8EB4-ADAA3034A1AE}"/>
          </ac:spMkLst>
        </pc:spChg>
        <pc:spChg chg="mod">
          <ac:chgData name="Cecil Byles" userId="S::robert.byles@ssaihq.com::c798ae76-1ca0-48cd-999b-80a00bd13fc4" providerId="AD" clId="Web-{E86350AE-C46D-0093-3BB3-9E78C2593FF0}" dt="2023-05-17T15:20:09.641" v="6" actId="1076"/>
          <ac:spMkLst>
            <pc:docMk/>
            <pc:sldMk cId="2181180001" sldId="287"/>
            <ac:spMk id="19" creationId="{1AFD541F-8BD7-4E94-8038-D563CEFD51A0}"/>
          </ac:spMkLst>
        </pc:spChg>
        <pc:spChg chg="mod">
          <ac:chgData name="Cecil Byles" userId="S::robert.byles@ssaihq.com::c798ae76-1ca0-48cd-999b-80a00bd13fc4" providerId="AD" clId="Web-{E86350AE-C46D-0093-3BB3-9E78C2593FF0}" dt="2023-05-17T15:19:34.718" v="4" actId="20577"/>
          <ac:spMkLst>
            <pc:docMk/>
            <pc:sldMk cId="2181180001" sldId="287"/>
            <ac:spMk id="23" creationId="{A68AA469-B99C-497C-BC17-7B5F437FC624}"/>
          </ac:spMkLst>
        </pc:spChg>
        <pc:spChg chg="mod">
          <ac:chgData name="Cecil Byles" userId="S::robert.byles@ssaihq.com::c798ae76-1ca0-48cd-999b-80a00bd13fc4" providerId="AD" clId="Web-{E86350AE-C46D-0093-3BB3-9E78C2593FF0}" dt="2023-05-17T15:20:30.563" v="7" actId="20577"/>
          <ac:spMkLst>
            <pc:docMk/>
            <pc:sldMk cId="2181180001" sldId="287"/>
            <ac:spMk id="24" creationId="{824282AE-1F18-446C-9FD3-4C2A21C33FE3}"/>
          </ac:spMkLst>
        </pc:spChg>
        <pc:spChg chg="mod">
          <ac:chgData name="Cecil Byles" userId="S::robert.byles@ssaihq.com::c798ae76-1ca0-48cd-999b-80a00bd13fc4" providerId="AD" clId="Web-{E86350AE-C46D-0093-3BB3-9E78C2593FF0}" dt="2023-05-17T15:20:33.892" v="8" actId="20577"/>
          <ac:spMkLst>
            <pc:docMk/>
            <pc:sldMk cId="2181180001" sldId="287"/>
            <ac:spMk id="25" creationId="{AED740FD-B23F-487A-82EF-CCB44DE2386E}"/>
          </ac:spMkLst>
        </pc:spChg>
        <pc:spChg chg="mod">
          <ac:chgData name="Cecil Byles" userId="S::robert.byles@ssaihq.com::c798ae76-1ca0-48cd-999b-80a00bd13fc4" providerId="AD" clId="Web-{E86350AE-C46D-0093-3BB3-9E78C2593FF0}" dt="2023-05-17T15:20:38.017" v="10" actId="20577"/>
          <ac:spMkLst>
            <pc:docMk/>
            <pc:sldMk cId="2181180001" sldId="287"/>
            <ac:spMk id="26" creationId="{BE2524D8-B3F3-427F-A3C7-14EE8D8729F4}"/>
          </ac:spMkLst>
        </pc:spChg>
      </pc:sldChg>
    </pc:docChg>
  </pc:docChgLst>
</pc:chgInfo>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5/31/2023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893617" y="359680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BA3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fontScale="92500"/>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Summer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5/31/2023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This is your short project overview (1-3 sentences; 80 to 100 words). See project summary template for more information.</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Synopsis</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Pictures of satellites and Earth observation icons can be found on </a:t>
            </a:r>
            <a:r>
              <a:rPr lang="en-US" dirty="0">
                <a:solidFill>
                  <a:schemeClr val="tx1">
                    <a:lumMod val="75000"/>
                    <a:lumOff val="25000"/>
                  </a:schemeClr>
                </a:solidFill>
                <a:latin typeface="Garamond"/>
                <a:hlinkClick r:id="rId3">
                  <a:extLst>
                    <a:ext uri="{A12FA001-AC4F-418D-AE19-62706E023703}">
                      <ahyp:hlinkClr xmlns:ahyp="http://schemas.microsoft.com/office/drawing/2018/hyperlinkcolor" val="tx"/>
                    </a:ext>
                  </a:extLst>
                </a:hlinkClick>
              </a:rPr>
              <a:t>DEVELOPedia.</a:t>
            </a:r>
          </a:p>
          <a:p>
            <a:r>
              <a:rPr lang="en-US" dirty="0">
                <a:solidFill>
                  <a:schemeClr val="tx1">
                    <a:lumMod val="75000"/>
                    <a:lumOff val="25000"/>
                  </a:schemeClr>
                </a:solidFill>
                <a:latin typeface="Garamond"/>
              </a:rPr>
              <a:t>Keep any text editable.</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lIns="91440" tIns="45720" rIns="91440" bIns="45720" numCol="1" spcCol="640080" anchor="t"/>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A3A50"/>
              </a:buClr>
              <a:buFont typeface="Arial" panose="020B0604020202020204" pitchFamily="34" charset="0"/>
              <a:buChar char="•"/>
            </a:pPr>
            <a:r>
              <a:rPr lang="en-US" dirty="0">
                <a:solidFill>
                  <a:schemeClr val="tx1">
                    <a:lumMod val="75000"/>
                    <a:lumOff val="25000"/>
                  </a:schemeClr>
                </a:solidFill>
                <a:latin typeface="Garamond"/>
              </a:rPr>
              <a:t>Use bullets.</a:t>
            </a:r>
          </a:p>
          <a:p>
            <a:pPr>
              <a:buClr>
                <a:srgbClr val="BA3A50"/>
              </a:buClr>
              <a:buFont typeface="Arial" panose="020B0604020202020204" pitchFamily="34" charset="0"/>
              <a:buChar char="•"/>
            </a:pPr>
            <a:r>
              <a:rPr lang="en-US" dirty="0">
                <a:solidFill>
                  <a:schemeClr val="tx1">
                    <a:lumMod val="75000"/>
                    <a:lumOff val="25000"/>
                  </a:schemeClr>
                </a:solidFill>
                <a:latin typeface="Garamond"/>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a:rPr>
              <a:t>Include anyone who has helped you with the project.</a:t>
            </a:r>
          </a:p>
          <a:p>
            <a:r>
              <a:rPr lang="en-US" dirty="0">
                <a:solidFill>
                  <a:schemeClr val="tx1">
                    <a:lumMod val="75000"/>
                    <a:lumOff val="25000"/>
                  </a:schemeClr>
                </a:solidFill>
                <a:latin typeface="Garamond"/>
              </a:rPr>
              <a:t>If this is a continuation project, credit the previous team members and contributors.</a:t>
            </a:r>
          </a:p>
          <a:p>
            <a:r>
              <a:rPr lang="en-US" dirty="0">
                <a:solidFill>
                  <a:schemeClr val="tx1">
                    <a:lumMod val="75000"/>
                    <a:lumOff val="25000"/>
                  </a:schemeClr>
                </a:solidFill>
                <a:latin typeface="Garamond"/>
              </a:rPr>
              <a:t>If you are including affiliations, use DEVELOP as the affiliation for a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 or former </a:t>
            </a:r>
            <a:r>
              <a:rPr lang="en-US" err="1">
                <a:solidFill>
                  <a:schemeClr val="tx1">
                    <a:lumMod val="75000"/>
                    <a:lumOff val="25000"/>
                  </a:schemeClr>
                </a:solidFill>
                <a:latin typeface="Garamond"/>
              </a:rPr>
              <a:t>DEVELOPer</a:t>
            </a:r>
            <a:r>
              <a:rPr lang="en-US" dirty="0">
                <a:solidFill>
                  <a:schemeClr val="tx1">
                    <a:lumMod val="75000"/>
                    <a:lumOff val="25000"/>
                  </a:schemeClr>
                </a:solidFill>
                <a:latin typeface="Garamond"/>
              </a:rPr>
              <a:t>—not their school or former school.</a:t>
            </a:r>
            <a:endParaRPr lang="en-US" sz="2800">
              <a:solidFill>
                <a:schemeClr val="tx1">
                  <a:lumMod val="75000"/>
                  <a:lumOff val="25000"/>
                </a:schemeClr>
              </a:solidFill>
              <a:latin typeface="Garamond"/>
            </a:endParaRPr>
          </a:p>
          <a:p>
            <a:endParaRPr lang="en-US" dirty="0">
              <a:solidFill>
                <a:schemeClr val="tx1">
                  <a:lumMod val="75000"/>
                  <a:lumOff val="25000"/>
                </a:schemeClr>
              </a:solidFill>
            </a:endParaRPr>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BA3A50"/>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a:rPr>
              <a:t>Participant Name</a:t>
            </a:r>
          </a:p>
          <a:p>
            <a:pPr algn="ctr">
              <a:lnSpc>
                <a:spcPct val="100000"/>
              </a:lnSpc>
              <a:spcBef>
                <a:spcPts val="0"/>
              </a:spcBef>
            </a:pPr>
            <a:r>
              <a:rPr lang="en-US" dirty="0">
                <a:solidFill>
                  <a:schemeClr val="tx1">
                    <a:lumMod val="75000"/>
                    <a:lumOff val="25000"/>
                  </a:schemeClr>
                </a:solidFill>
                <a:latin typeface="Garamond"/>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506739"/>
            <a:ext cx="2103120" cy="2083075"/>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506739"/>
            <a:ext cx="2103120" cy="2083075"/>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506739"/>
            <a:ext cx="2103120" cy="2083075"/>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506739"/>
            <a:ext cx="2103120" cy="2083075"/>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t>
            </a:r>
            <a:r>
              <a:rPr lang="en-US" sz="7200" b="1">
                <a:solidFill>
                  <a:srgbClr val="BA3A50"/>
                </a:solidFill>
                <a:latin typeface="Century Gothic" panose="020F0302020204030204"/>
              </a:rPr>
              <a:t>Area </a:t>
            </a:r>
            <a:r>
              <a:rPr lang="en-US" sz="720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A3A5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BA3A50"/>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Synopsis</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54941"/>
            <a:ext cx="2103120" cy="2083075"/>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54941"/>
            <a:ext cx="2103120" cy="2083075"/>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54941"/>
            <a:ext cx="2103120" cy="2083075"/>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54941"/>
            <a:ext cx="2103120" cy="2083075"/>
          </a:xfrm>
          <a:prstGeom prst="rect">
            <a:avLst/>
          </a:prstGeom>
        </p:spPr>
      </p:pic>
      <p:sp>
        <p:nvSpPr>
          <p:cNvPr id="74" name="Text Placeholder 1">
            <a:extLst>
              <a:ext uri="{FF2B5EF4-FFF2-40B4-BE49-F238E27FC236}">
                <a16:creationId xmlns:a16="http://schemas.microsoft.com/office/drawing/2014/main" id="{091C76E4-AE4F-489E-89AB-405246D25EB0}"/>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Area </a:t>
            </a:r>
            <a:r>
              <a:rPr lang="en-US" sz="7200" dirty="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75" name="Text Placeholder 1">
            <a:extLst>
              <a:ext uri="{FF2B5EF4-FFF2-40B4-BE49-F238E27FC236}">
                <a16:creationId xmlns:a16="http://schemas.microsoft.com/office/drawing/2014/main" id="{C49FF03F-F806-412E-910B-3811354CDA7C}"/>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4559261"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Synopsis</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A3A50"/>
              </a:buClr>
              <a:buFont typeface="Arial" panose="020B0604020202020204" pitchFamily="34" charset="0"/>
              <a:buChar char="•"/>
            </a:pPr>
            <a:r>
              <a:rPr lang="en-US" b="1" dirty="0">
                <a:solidFill>
                  <a:srgbClr val="BA3A5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A3A5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A3A5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A3A50"/>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BA3A5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This is your short project overview (1-3 sentences; 80 to 100 words). For your final draft poster, this project synopsis should be the same as the project synopsis in your Project Summary final draft.</a:t>
            </a:r>
          </a:p>
          <a:p>
            <a:pPr>
              <a:lnSpc>
                <a:spcPct val="100000"/>
              </a:lnSpc>
              <a:spcBef>
                <a:spcPts val="0"/>
              </a:spcBef>
              <a:spcAft>
                <a:spcPts val="600"/>
              </a:spcAft>
            </a:pPr>
            <a:endParaRPr lang="en-US" dirty="0">
              <a:solidFill>
                <a:schemeClr val="tx1">
                  <a:lumMod val="75000"/>
                  <a:lumOff val="25000"/>
                </a:schemeClr>
              </a:solidFill>
              <a:latin typeface="Garamond" panose="02020404030301010803" pitchFamily="18" charset="0"/>
            </a:endParaRP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53882"/>
            <a:ext cx="2103120" cy="2083075"/>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53882"/>
            <a:ext cx="2103120" cy="2083075"/>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53882"/>
            <a:ext cx="2103120" cy="2083075"/>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53882"/>
            <a:ext cx="2103120" cy="2083075"/>
          </a:xfrm>
          <a:prstGeom prst="rect">
            <a:avLst/>
          </a:prstGeom>
        </p:spPr>
      </p:pic>
      <p:sp>
        <p:nvSpPr>
          <p:cNvPr id="102" name="Text Placeholder 1">
            <a:extLst>
              <a:ext uri="{FF2B5EF4-FFF2-40B4-BE49-F238E27FC236}">
                <a16:creationId xmlns:a16="http://schemas.microsoft.com/office/drawing/2014/main" id="{3AA766EA-233B-4A9D-91B2-E1DA41EE6578}"/>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BA3A50"/>
                </a:solidFill>
                <a:latin typeface="Century Gothic" panose="020F0302020204030204"/>
              </a:rPr>
              <a:t>Study Area </a:t>
            </a:r>
            <a:r>
              <a:rPr lang="en-US" sz="7200" dirty="0">
                <a:solidFill>
                  <a:srgbClr val="BA3A50"/>
                </a:solidFill>
                <a:latin typeface="Century Gothic" panose="020F0302020204030204"/>
              </a:rPr>
              <a:t>Disasters</a:t>
            </a:r>
            <a:endParaRPr lang="en-US" sz="7500" dirty="0">
              <a:solidFill>
                <a:srgbClr val="BA3A50"/>
              </a:solidFill>
              <a:latin typeface="Century Gothic" panose="020F0302020204030204"/>
            </a:endParaRPr>
          </a:p>
        </p:txBody>
      </p:sp>
      <p:sp>
        <p:nvSpPr>
          <p:cNvPr id="103" name="Text Placeholder 1">
            <a:extLst>
              <a:ext uri="{FF2B5EF4-FFF2-40B4-BE49-F238E27FC236}">
                <a16:creationId xmlns:a16="http://schemas.microsoft.com/office/drawing/2014/main" id="{4A593870-8E05-47DF-82C8-AA5B1EB699DB}"/>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BA3A50"/>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6" ma:contentTypeDescription="Create a new document." ma:contentTypeScope="" ma:versionID="4a5797a334359570fc9499252fed9eaf">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6e7ded5fec3b507a4b2b2be55d5d28a9"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3.xml><?xml version="1.0" encoding="utf-8"?>
<ds:datastoreItem xmlns:ds="http://schemas.openxmlformats.org/officeDocument/2006/customXml" ds:itemID="{E08295CD-4154-4A61-A98E-D3B6C36994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12620</TotalTime>
  <Words>1524</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Lisa Tanh</cp:lastModifiedBy>
  <cp:revision>59</cp:revision>
  <dcterms:created xsi:type="dcterms:W3CDTF">2019-02-05T16:32:03Z</dcterms:created>
  <dcterms:modified xsi:type="dcterms:W3CDTF">2023-05-31T22:15:18Z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