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7010400" cy="92964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A14A"/>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25" d="100"/>
          <a:sy n="25" d="100"/>
        </p:scale>
        <p:origin x="230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2:03:13.241"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E9A14A"/>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4857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5409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19983"/>
            <a:ext cx="2057404" cy="2046184"/>
          </a:xfrm>
          <a:prstGeom prst="rect">
            <a:avLst/>
          </a:prstGeom>
        </p:spPr>
      </p:pic>
      <p:pic>
        <p:nvPicPr>
          <p:cNvPr id="63" name="Picture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41837"/>
            <a:ext cx="2057404" cy="2046184"/>
          </a:xfrm>
          <a:prstGeom prst="rect">
            <a:avLst/>
          </a:prstGeom>
        </p:spPr>
      </p:pic>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41837"/>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19983"/>
            <a:ext cx="2057404" cy="2046184"/>
          </a:xfrm>
          <a:prstGeom prst="rect">
            <a:avLst/>
          </a:prstGeom>
        </p:spPr>
      </p:pic>
      <p:sp>
        <p:nvSpPr>
          <p:cNvPr id="66" name="Text Placeholder 16"/>
          <p:cNvSpPr txBox="1">
            <a:spLocks/>
          </p:cNvSpPr>
          <p:nvPr/>
        </p:nvSpPr>
        <p:spPr>
          <a:xfrm>
            <a:off x="723900" y="279301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67" name="Text Placeholder 16"/>
          <p:cNvSpPr txBox="1">
            <a:spLocks/>
          </p:cNvSpPr>
          <p:nvPr/>
        </p:nvSpPr>
        <p:spPr>
          <a:xfrm>
            <a:off x="13536179" y="59152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39" name="Group 38"/>
          <p:cNvGrpSpPr/>
          <p:nvPr/>
        </p:nvGrpSpPr>
        <p:grpSpPr>
          <a:xfrm>
            <a:off x="14132887" y="30820115"/>
            <a:ext cx="1645920" cy="1645920"/>
            <a:chOff x="10076481" y="28771110"/>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43" name="TextBox 42"/>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23" name="TextBox 22"/>
          <p:cNvSpPr txBox="1"/>
          <p:nvPr/>
        </p:nvSpPr>
        <p:spPr>
          <a:xfrm>
            <a:off x="914400" y="23384921"/>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40" name="TextBox 39"/>
          <p:cNvSpPr txBox="1"/>
          <p:nvPr/>
        </p:nvSpPr>
        <p:spPr>
          <a:xfrm>
            <a:off x="13753686" y="276016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17713" y="24275078"/>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69" name="Text Placeholder 16"/>
          <p:cNvSpPr txBox="1">
            <a:spLocks/>
          </p:cNvSpPr>
          <p:nvPr/>
        </p:nvSpPr>
        <p:spPr>
          <a:xfrm>
            <a:off x="13753686" y="28596281"/>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70" name="Text Placeholder 16"/>
          <p:cNvSpPr txBox="1">
            <a:spLocks/>
          </p:cNvSpPr>
          <p:nvPr/>
        </p:nvSpPr>
        <p:spPr>
          <a:xfrm>
            <a:off x="723900" y="105253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18122" y="2919058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180611" y="2919057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43100" y="291905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14500" y="291905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545" y="27056503"/>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8034" y="27078357"/>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478" y="27078357"/>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6878" y="27056503"/>
            <a:ext cx="2057404" cy="2046184"/>
          </a:xfrm>
          <a:prstGeom prst="rect">
            <a:avLst/>
          </a:prstGeom>
        </p:spPr>
      </p:pic>
      <p:grpSp>
        <p:nvGrpSpPr>
          <p:cNvPr id="55" name="Group 54"/>
          <p:cNvGrpSpPr/>
          <p:nvPr/>
        </p:nvGrpSpPr>
        <p:grpSpPr>
          <a:xfrm>
            <a:off x="1331287" y="27256635"/>
            <a:ext cx="1645920" cy="1645920"/>
            <a:chOff x="10076481" y="28771110"/>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60" name="TextBox 59"/>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E9A14A"/>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A14A"/>
                </a:solidFill>
              </a:rPr>
              <a:t>Project Subtitle </a:t>
            </a:r>
          </a:p>
          <a:p>
            <a:pPr lvl="0" algn="l"/>
            <a:r>
              <a:rPr lang="en-US" dirty="0" smtClean="0">
                <a:solidFill>
                  <a:srgbClr val="E9A14A"/>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dirty="0" smtClean="0">
                <a:solidFill>
                  <a:schemeClr val="tx1">
                    <a:lumMod val="75000"/>
                    <a:lumOff val="25000"/>
                  </a:schemeClr>
                </a:solidFill>
              </a:rPr>
              <a:t>Use bullets.</a:t>
            </a:r>
          </a:p>
          <a:p>
            <a:pPr marL="347663" indent="-347663" algn="just">
              <a:buClr>
                <a:srgbClr val="E9A14A"/>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A14A"/>
              </a:buClr>
            </a:pPr>
            <a:r>
              <a:rPr lang="en-US" b="1" dirty="0" smtClean="0">
                <a:solidFill>
                  <a:srgbClr val="E9A14A"/>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A14A"/>
              </a:buClr>
            </a:pPr>
            <a:r>
              <a:rPr lang="en-US" b="1" dirty="0">
                <a:solidFill>
                  <a:srgbClr val="E9A14A"/>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A14A"/>
              </a:buClr>
            </a:pPr>
            <a:r>
              <a:rPr lang="en-US" b="1" dirty="0">
                <a:solidFill>
                  <a:srgbClr val="E9A14A"/>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A14A"/>
              </a:buClr>
            </a:pPr>
            <a:r>
              <a:rPr lang="en-US" b="1" dirty="0">
                <a:solidFill>
                  <a:srgbClr val="E9A14A"/>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A14A"/>
              </a:buClr>
            </a:pPr>
            <a:r>
              <a:rPr lang="en-US" b="1" dirty="0">
                <a:solidFill>
                  <a:srgbClr val="E9A14A"/>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4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19983"/>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41837"/>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41837"/>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19983"/>
            <a:ext cx="2057404" cy="2046184"/>
          </a:xfrm>
          <a:prstGeom prst="rect">
            <a:avLst/>
          </a:prstGeom>
        </p:spPr>
      </p:pic>
      <p:grpSp>
        <p:nvGrpSpPr>
          <p:cNvPr id="55" name="Group 54"/>
          <p:cNvGrpSpPr/>
          <p:nvPr/>
        </p:nvGrpSpPr>
        <p:grpSpPr>
          <a:xfrm>
            <a:off x="14132887" y="30820115"/>
            <a:ext cx="1645920" cy="1645920"/>
            <a:chOff x="10076481" y="28771110"/>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63" name="TextBox 62"/>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738</TotalTime>
  <Words>1902</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Rousseau, Nick J (329D-Affiliate)</cp:lastModifiedBy>
  <cp:revision>74</cp:revision>
  <cp:lastPrinted>2018-02-23T02:52:58Z</cp:lastPrinted>
  <dcterms:created xsi:type="dcterms:W3CDTF">2017-06-02T16:06:25Z</dcterms:created>
  <dcterms:modified xsi:type="dcterms:W3CDTF">2018-05-10T20:12:01Z</dcterms:modified>
</cp:coreProperties>
</file>