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705" r:id="rId3"/>
  </p:sldMasterIdLst>
  <p:notesMasterIdLst>
    <p:notesMasterId r:id="rId28"/>
  </p:notesMasterIdLst>
  <p:handoutMasterIdLst>
    <p:handoutMasterId r:id="rId29"/>
  </p:handoutMasterIdLst>
  <p:sldIdLst>
    <p:sldId id="311" r:id="rId4"/>
    <p:sldId id="306" r:id="rId5"/>
    <p:sldId id="313" r:id="rId6"/>
    <p:sldId id="293" r:id="rId7"/>
    <p:sldId id="321" r:id="rId8"/>
    <p:sldId id="308" r:id="rId9"/>
    <p:sldId id="319" r:id="rId10"/>
    <p:sldId id="314" r:id="rId11"/>
    <p:sldId id="315" r:id="rId12"/>
    <p:sldId id="300" r:id="rId13"/>
    <p:sldId id="302" r:id="rId14"/>
    <p:sldId id="310" r:id="rId15"/>
    <p:sldId id="305" r:id="rId16"/>
    <p:sldId id="317" r:id="rId17"/>
    <p:sldId id="326" r:id="rId18"/>
    <p:sldId id="309" r:id="rId19"/>
    <p:sldId id="324" r:id="rId20"/>
    <p:sldId id="327" r:id="rId21"/>
    <p:sldId id="328" r:id="rId22"/>
    <p:sldId id="323" r:id="rId23"/>
    <p:sldId id="325" r:id="rId24"/>
    <p:sldId id="286" r:id="rId25"/>
    <p:sldId id="285" r:id="rId26"/>
    <p:sldId id="3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rtney, Sean (GSFC-6104)[DEVELOP]" initials="MS(" lastIdx="3" clrIdx="0">
    <p:extLst/>
  </p:cmAuthor>
  <p:cmAuthor id="2" name="Clayton, Amanda L. (LARC-E3)[SSAI DEVELOP]" initials="CAL(D"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8652"/>
    <a:srgbClr val="B3B1B0"/>
    <a:srgbClr val="C1C5C1"/>
    <a:srgbClr val="57688F"/>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00" autoAdjust="0"/>
    <p:restoredTop sz="74034" autoAdjust="0"/>
  </p:normalViewPr>
  <p:slideViewPr>
    <p:cSldViewPr snapToGrid="0">
      <p:cViewPr varScale="1">
        <p:scale>
          <a:sx n="82" d="100"/>
          <a:sy n="82" d="100"/>
        </p:scale>
        <p:origin x="1722" y="96"/>
      </p:cViewPr>
      <p:guideLst>
        <p:guide orient="horz" pos="2184"/>
        <p:guide pos="3840"/>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38100" cy="381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8/15/2017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8/15/2017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Victor: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Good morning everyone, thank you for joining us today. My name is Victor Lenske and I am the Project Lead for the Chesapeake Bay Ecological Forecasting Team. </a:t>
            </a:r>
          </a:p>
          <a:p>
            <a:pPr lvl="0"/>
            <a:r>
              <a:rPr lang="en-US" sz="1200" kern="1200" dirty="0">
                <a:solidFill>
                  <a:schemeClr val="tx1"/>
                </a:solidFill>
                <a:effectLst/>
                <a:latin typeface="+mn-lt"/>
                <a:ea typeface="+mn-ea"/>
                <a:cs typeface="+mn-cs"/>
              </a:rPr>
              <a:t>John: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Hi everybody I’m John Fitz.</a:t>
            </a:r>
          </a:p>
          <a:p>
            <a:r>
              <a:rPr lang="en-US" sz="1200" kern="1200" dirty="0">
                <a:solidFill>
                  <a:schemeClr val="tx1"/>
                </a:solidFill>
                <a:effectLst/>
                <a:latin typeface="+mn-lt"/>
                <a:ea typeface="+mn-ea"/>
                <a:cs typeface="+mn-cs"/>
              </a:rPr>
              <a:t>Sara: I’m Sara</a:t>
            </a:r>
            <a:r>
              <a:rPr lang="en-US" sz="1200" kern="1200" baseline="0" dirty="0">
                <a:solidFill>
                  <a:schemeClr val="tx1"/>
                </a:solidFill>
                <a:effectLst/>
                <a:latin typeface="+mn-lt"/>
                <a:ea typeface="+mn-ea"/>
                <a:cs typeface="+mn-cs"/>
              </a:rPr>
              <a:t> Lubkin.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Helen:– And I’m Helen Plattner.</a:t>
            </a:r>
            <a:r>
              <a:rPr lang="en-US" sz="1200" kern="1200" baseline="0" dirty="0">
                <a:solidFill>
                  <a:schemeClr val="tx1"/>
                </a:solidFill>
                <a:effectLst/>
                <a:latin typeface="+mn-lt"/>
                <a:ea typeface="+mn-ea"/>
                <a:cs typeface="+mn-cs"/>
              </a:rPr>
              <a:t> Our project utilized NASA Earth observations to evaluate and forecast marsh health on Maryland’s Chesapeake Bay.</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309004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Our study area included 78,500</a:t>
            </a:r>
            <a:r>
              <a:rPr lang="en-US" baseline="0" dirty="0"/>
              <a:t> hectares of coastal marshes within the Chesapeake Bay that were identified by the Maryland DNR’s Coastal Resiliency Assessment. Baltimore City and Maryland’s 16 counties surrounding the Chesapeake Bay are shown in green with the marsh areas of our study area highlighted. </a:t>
            </a:r>
          </a:p>
          <a:p>
            <a:endParaRPr lang="en-US" dirty="0"/>
          </a:p>
          <a:p>
            <a:r>
              <a:rPr lang="en-US" dirty="0"/>
              <a:t>Image</a:t>
            </a:r>
            <a:r>
              <a:rPr lang="en-US" baseline="0" dirty="0"/>
              <a:t> Credit: Helen Plattner, NASA DEVELOP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32845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2E8654"/>
              </a:buClr>
              <a:buFont typeface="Arial" panose="020B0604020202020204" pitchFamily="34" charset="0"/>
              <a:buNone/>
            </a:pPr>
            <a:r>
              <a:rPr lang="en-US" b="0" baseline="0" dirty="0">
                <a:solidFill>
                  <a:srgbClr val="2E8654"/>
                </a:solidFill>
              </a:rPr>
              <a:t>John:</a:t>
            </a:r>
          </a:p>
          <a:p>
            <a:pPr marL="171450" indent="-171450">
              <a:buClr>
                <a:srgbClr val="2E8654"/>
              </a:buClr>
              <a:buFont typeface="Arial" panose="020B0604020202020204" pitchFamily="34" charset="0"/>
              <a:buChar char="•"/>
            </a:pPr>
            <a:r>
              <a:rPr lang="en-US" b="0" baseline="0" dirty="0">
                <a:solidFill>
                  <a:srgbClr val="2E8654"/>
                </a:solidFill>
              </a:rPr>
              <a:t>We sought to analyze </a:t>
            </a:r>
            <a:r>
              <a:rPr lang="en-US" dirty="0">
                <a:solidFill>
                  <a:schemeClr val="tx1">
                    <a:lumMod val="75000"/>
                  </a:schemeClr>
                </a:solidFill>
              </a:rPr>
              <a:t>trends</a:t>
            </a:r>
            <a:r>
              <a:rPr lang="en-US" baseline="0" dirty="0">
                <a:solidFill>
                  <a:schemeClr val="tx1">
                    <a:lumMod val="75000"/>
                  </a:schemeClr>
                </a:solidFill>
              </a:rPr>
              <a:t> in </a:t>
            </a:r>
            <a:r>
              <a:rPr lang="en-US" dirty="0">
                <a:solidFill>
                  <a:schemeClr val="tx1">
                    <a:lumMod val="75000"/>
                  </a:schemeClr>
                </a:solidFill>
              </a:rPr>
              <a:t>marsh health using NASA Earth observations for the period of 1984 to the present. </a:t>
            </a:r>
          </a:p>
          <a:p>
            <a:pPr marL="171450" indent="-171450">
              <a:buClr>
                <a:srgbClr val="2E8654"/>
              </a:buClr>
              <a:buFont typeface="Arial" panose="020B0604020202020204" pitchFamily="34" charset="0"/>
              <a:buChar char="•"/>
            </a:pPr>
            <a:r>
              <a:rPr lang="en-US" b="0" dirty="0">
                <a:solidFill>
                  <a:srgbClr val="2E8654"/>
                </a:solidFill>
              </a:rPr>
              <a:t>We</a:t>
            </a:r>
            <a:r>
              <a:rPr lang="en-US" b="0" baseline="0" dirty="0">
                <a:solidFill>
                  <a:srgbClr val="2E8654"/>
                </a:solidFill>
              </a:rPr>
              <a:t> then e</a:t>
            </a:r>
            <a:r>
              <a:rPr lang="en-US" b="0" dirty="0">
                <a:solidFill>
                  <a:srgbClr val="2E8654"/>
                </a:solidFill>
              </a:rPr>
              <a:t>valuated recent</a:t>
            </a:r>
            <a:r>
              <a:rPr lang="en-US" b="0" baseline="0" dirty="0">
                <a:solidFill>
                  <a:srgbClr val="2E8654"/>
                </a:solidFill>
              </a:rPr>
              <a:t> and current</a:t>
            </a:r>
            <a:r>
              <a:rPr lang="en-US" b="1" dirty="0">
                <a:solidFill>
                  <a:srgbClr val="2E8654"/>
                </a:solidFill>
              </a:rPr>
              <a:t> </a:t>
            </a:r>
            <a:r>
              <a:rPr lang="en-US" dirty="0">
                <a:solidFill>
                  <a:schemeClr val="tx1">
                    <a:lumMod val="75000"/>
                  </a:schemeClr>
                </a:solidFill>
              </a:rPr>
              <a:t>marsh health using spectral indices derived from Sentinel-2 data. </a:t>
            </a:r>
          </a:p>
          <a:p>
            <a:pPr marL="171450" indent="-171450">
              <a:buClr>
                <a:srgbClr val="2E8654"/>
              </a:buClr>
              <a:buFont typeface="Arial" panose="020B0604020202020204" pitchFamily="34" charset="0"/>
              <a:buChar char="•"/>
            </a:pPr>
            <a:r>
              <a:rPr lang="en-US" b="0" dirty="0">
                <a:solidFill>
                  <a:srgbClr val="2E8654"/>
                </a:solidFill>
              </a:rPr>
              <a:t>And</a:t>
            </a:r>
            <a:r>
              <a:rPr lang="en-US" b="0" baseline="0" dirty="0">
                <a:solidFill>
                  <a:srgbClr val="2E8654"/>
                </a:solidFill>
              </a:rPr>
              <a:t> l</a:t>
            </a:r>
            <a:r>
              <a:rPr lang="en-US" b="0" dirty="0">
                <a:solidFill>
                  <a:srgbClr val="2E8654"/>
                </a:solidFill>
              </a:rPr>
              <a:t>astly, we sought</a:t>
            </a:r>
            <a:r>
              <a:rPr lang="en-US" b="0" baseline="0" dirty="0">
                <a:solidFill>
                  <a:srgbClr val="2E8654"/>
                </a:solidFill>
              </a:rPr>
              <a:t> to </a:t>
            </a:r>
            <a:r>
              <a:rPr lang="en-US" b="0" dirty="0">
                <a:solidFill>
                  <a:srgbClr val="2E8654"/>
                </a:solidFill>
              </a:rPr>
              <a:t>forecast</a:t>
            </a:r>
            <a:r>
              <a:rPr lang="en-US" dirty="0">
                <a:solidFill>
                  <a:schemeClr val="tx1">
                    <a:lumMod val="75000"/>
                  </a:schemeClr>
                </a:solidFill>
              </a:rPr>
              <a:t> marsh health within the study region to the year 2030. </a:t>
            </a:r>
          </a:p>
          <a:p>
            <a:pPr marL="347663" indent="-347663">
              <a:buClr>
                <a:srgbClr val="2E8654"/>
              </a:buClr>
            </a:pPr>
            <a:endParaRPr lang="en-US" dirty="0">
              <a:solidFill>
                <a:schemeClr val="tx1">
                  <a:lumMod val="75000"/>
                </a:schemeClr>
              </a:solidFill>
            </a:endParaRPr>
          </a:p>
          <a:p>
            <a:r>
              <a:rPr lang="en-US" dirty="0"/>
              <a:t>Image Credit: The Nature</a:t>
            </a:r>
            <a:r>
              <a:rPr lang="en-US" baseline="0" dirty="0"/>
              <a:t> Conservancy</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727754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John: In order to accomplish our objectives, we utilized imagery collected from Sentinel-2, Landsat 5, and Landsat 8. Due to its 10-meter resolution, w</a:t>
            </a:r>
            <a:r>
              <a:rPr lang="en-US" sz="1200" kern="1200" dirty="0">
                <a:solidFill>
                  <a:schemeClr val="tx1"/>
                </a:solidFill>
                <a:effectLst/>
                <a:latin typeface="+mn-lt"/>
                <a:ea typeface="+mn-ea"/>
                <a:cs typeface="+mn-cs"/>
              </a:rPr>
              <a:t>e</a:t>
            </a:r>
            <a:r>
              <a:rPr lang="en-US" sz="1200" kern="1200" baseline="0" dirty="0">
                <a:solidFill>
                  <a:schemeClr val="tx1"/>
                </a:solidFill>
                <a:effectLst/>
                <a:latin typeface="+mn-lt"/>
                <a:ea typeface="+mn-ea"/>
                <a:cs typeface="+mn-cs"/>
              </a:rPr>
              <a:t> utilized </a:t>
            </a:r>
            <a:r>
              <a:rPr lang="en-US" sz="1200" kern="1200" dirty="0">
                <a:solidFill>
                  <a:schemeClr val="tx1"/>
                </a:solidFill>
                <a:effectLst/>
                <a:latin typeface="+mn-lt"/>
                <a:ea typeface="+mn-ea"/>
                <a:cs typeface="+mn-cs"/>
              </a:rPr>
              <a:t>Sentinel-2 imagery to create a current day map of marsh extent and health.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analyze </a:t>
            </a:r>
            <a:r>
              <a:rPr lang="en-US" sz="1200" i="1" kern="1200" dirty="0">
                <a:solidFill>
                  <a:schemeClr val="tx1"/>
                </a:solidFill>
                <a:effectLst/>
                <a:latin typeface="+mn-lt"/>
                <a:ea typeface="+mn-ea"/>
                <a:cs typeface="+mn-cs"/>
              </a:rPr>
              <a:t>trends</a:t>
            </a:r>
            <a:r>
              <a:rPr lang="en-US" sz="1200" kern="1200" dirty="0">
                <a:solidFill>
                  <a:schemeClr val="tx1"/>
                </a:solidFill>
                <a:effectLst/>
                <a:latin typeface="+mn-lt"/>
                <a:ea typeface="+mn-ea"/>
                <a:cs typeface="+mn-cs"/>
              </a:rPr>
              <a:t> in marsh health, we utilized NASA Earth observations collected from Landsat 5 and Landsat 8.</a:t>
            </a:r>
            <a:r>
              <a:rPr lang="en-US" sz="1200" kern="1200" baseline="0" dirty="0">
                <a:solidFill>
                  <a:schemeClr val="tx1"/>
                </a:solidFill>
                <a:effectLst/>
                <a:latin typeface="+mn-lt"/>
                <a:ea typeface="+mn-ea"/>
                <a:cs typeface="+mn-cs"/>
              </a:rPr>
              <a:t> Imagery from these satellites was also used to forecast future marsh health.</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96449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John: In order to analyze trends in marsh health, we utilized Earth observations collected from Landsat 5 and Landsat 8. We leveraged the computing power of Google Earth Engine to</a:t>
            </a:r>
            <a:r>
              <a:rPr lang="en-US" sz="1200" kern="1200" baseline="0" dirty="0">
                <a:solidFill>
                  <a:schemeClr val="tx1"/>
                </a:solidFill>
                <a:effectLst/>
                <a:latin typeface="+mn-lt"/>
                <a:ea typeface="+mn-ea"/>
                <a:cs typeface="+mn-cs"/>
              </a:rPr>
              <a:t> perform</a:t>
            </a:r>
            <a:r>
              <a:rPr lang="en-US" sz="1200" kern="1200" dirty="0">
                <a:solidFill>
                  <a:schemeClr val="tx1"/>
                </a:solidFill>
                <a:effectLst/>
                <a:latin typeface="+mn-lt"/>
                <a:ea typeface="+mn-ea"/>
                <a:cs typeface="+mn-cs"/>
              </a:rPr>
              <a:t> an analysis showing the average values of NDVI, </a:t>
            </a:r>
            <a:r>
              <a:rPr lang="en-US" sz="1200" strike="noStrike" kern="1200" dirty="0">
                <a:solidFill>
                  <a:schemeClr val="tx1"/>
                </a:solidFill>
                <a:effectLst/>
                <a:latin typeface="+mn-lt"/>
                <a:ea typeface="+mn-ea"/>
                <a:cs typeface="+mn-cs"/>
              </a:rPr>
              <a:t>or Normalized Difference Vegetation Index, </a:t>
            </a:r>
            <a:r>
              <a:rPr lang="en-US" sz="1200" kern="1200" dirty="0">
                <a:solidFill>
                  <a:schemeClr val="tx1"/>
                </a:solidFill>
                <a:effectLst/>
                <a:latin typeface="+mn-lt"/>
                <a:ea typeface="+mn-ea"/>
                <a:cs typeface="+mn-cs"/>
              </a:rPr>
              <a:t>for the period of 1984 to 1995. After creating this baseline, we calculated anomalies in NDVI from 1996 to 2017.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Google Earth Engine was also used to classify</a:t>
            </a:r>
            <a:r>
              <a:rPr lang="en-US" sz="1200" kern="1200" baseline="0" dirty="0">
                <a:solidFill>
                  <a:schemeClr val="tx1"/>
                </a:solidFill>
                <a:effectLst/>
                <a:latin typeface="+mn-lt"/>
                <a:ea typeface="+mn-ea"/>
                <a:cs typeface="+mn-cs"/>
              </a:rPr>
              <a:t> images and calculate marsh extent for the years of 2000 and 2015.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946183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John: </a:t>
            </a:r>
            <a:r>
              <a:rPr lang="en-US" dirty="0">
                <a:solidFill>
                  <a:srgbClr val="E7E6E6">
                    <a:lumMod val="50000"/>
                  </a:srgbClr>
                </a:solidFill>
              </a:rPr>
              <a:t>Preliminary historical analysis shows hotspots of both positive and negative </a:t>
            </a:r>
            <a:r>
              <a:rPr lang="en-US" b="0" dirty="0">
                <a:solidFill>
                  <a:srgbClr val="E7E6E6">
                    <a:lumMod val="50000"/>
                  </a:srgbClr>
                </a:solidFill>
              </a:rPr>
              <a:t>NDVI change.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graph shows the average change in NDVI values across the four points of interest and you’ll notice that greenness has decreased over time from 1996 to 2017…</a:t>
            </a:r>
          </a:p>
          <a:p>
            <a:pPr lvl="0" algn="l">
              <a:defRPr/>
            </a:pPr>
            <a:endParaRPr lang="en-US" dirty="0">
              <a:solidFill>
                <a:schemeClr val="bg1"/>
              </a:solidFill>
            </a:endParaRPr>
          </a:p>
          <a:p>
            <a:pPr lvl="0" algn="l">
              <a:defRPr/>
            </a:pPr>
            <a:endParaRPr lang="en-US" dirty="0">
              <a:solidFill>
                <a:schemeClr val="bg1"/>
              </a:solidFill>
            </a:endParaRPr>
          </a:p>
          <a:p>
            <a:pPr lvl="0" algn="l">
              <a:defRPr/>
            </a:pPr>
            <a:endParaRPr lang="en-US" dirty="0">
              <a:solidFill>
                <a:schemeClr val="bg1"/>
              </a:solidFill>
            </a:endParaRPr>
          </a:p>
          <a:p>
            <a:pPr lvl="0" algn="l">
              <a:defRPr/>
            </a:pPr>
            <a:r>
              <a:rPr lang="en-US" dirty="0">
                <a:solidFill>
                  <a:schemeClr val="bg1"/>
                </a:solidFill>
              </a:rPr>
              <a:t>Image Credit: Helen Plattner, NASA 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41387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John:</a:t>
            </a:r>
            <a:endParaRPr lang="en-US" b="0" dirty="0">
              <a:solidFill>
                <a:srgbClr val="E7E6E6">
                  <a:lumMod val="50000"/>
                </a:srgbClr>
              </a:solidFill>
            </a:endParaRPr>
          </a:p>
          <a:p>
            <a:pPr marL="171450" indent="-171450">
              <a:buFont typeface="Arial" panose="020B0604020202020204" pitchFamily="34" charset="0"/>
              <a:buChar char="•"/>
            </a:pPr>
            <a:r>
              <a:rPr lang="en-US" sz="1200" kern="1200" baseline="0" dirty="0">
                <a:solidFill>
                  <a:schemeClr val="tx1"/>
                </a:solidFill>
                <a:effectLst/>
                <a:latin typeface="+mn-lt"/>
                <a:ea typeface="+mn-ea"/>
                <a:cs typeface="+mn-cs"/>
              </a:rPr>
              <a:t>Marsh </a:t>
            </a:r>
            <a:r>
              <a:rPr lang="en-US" sz="1200" kern="1200" baseline="0" dirty="0" smtClean="0">
                <a:solidFill>
                  <a:schemeClr val="tx1"/>
                </a:solidFill>
                <a:effectLst/>
                <a:latin typeface="+mn-lt"/>
                <a:ea typeface="+mn-ea"/>
                <a:cs typeface="+mn-cs"/>
              </a:rPr>
              <a:t>extent maps were generated in Google Earth Engine scripts for user-selected years.  Years 2000 and 2015 were shown as an example.</a:t>
            </a:r>
            <a:endParaRPr lang="en-US" sz="1200" kern="1200" dirty="0">
              <a:solidFill>
                <a:schemeClr val="tx1"/>
              </a:solidFill>
              <a:effectLst/>
              <a:latin typeface="+mn-lt"/>
              <a:ea typeface="+mn-ea"/>
              <a:cs typeface="+mn-cs"/>
            </a:endParaRPr>
          </a:p>
          <a:p>
            <a:pPr lvl="0" algn="l">
              <a:defRPr/>
            </a:pPr>
            <a:endParaRPr lang="en-US" dirty="0">
              <a:solidFill>
                <a:schemeClr val="bg1"/>
              </a:solidFill>
            </a:endParaRPr>
          </a:p>
          <a:p>
            <a:pPr lvl="0" algn="l">
              <a:defRPr/>
            </a:pPr>
            <a:endParaRPr lang="en-US" dirty="0">
              <a:solidFill>
                <a:schemeClr val="bg1"/>
              </a:solidFill>
            </a:endParaRPr>
          </a:p>
          <a:p>
            <a:pPr lvl="0" algn="l">
              <a:defRPr/>
            </a:pPr>
            <a:endParaRPr lang="en-US" dirty="0">
              <a:solidFill>
                <a:schemeClr val="bg1"/>
              </a:solidFill>
            </a:endParaRPr>
          </a:p>
          <a:p>
            <a:pPr lvl="0" algn="l">
              <a:defRPr/>
            </a:pPr>
            <a:r>
              <a:rPr lang="en-US" dirty="0">
                <a:solidFill>
                  <a:schemeClr val="bg1"/>
                </a:solidFill>
              </a:rPr>
              <a:t>Image Credit: Helen Plattner, NASA 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153404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Sara: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Our second goal was to create a map of current marsh extent and health using Sentinel-2 imagery due to its higher spatial resolution. We derived</a:t>
            </a:r>
            <a:r>
              <a:rPr lang="en-US" sz="1200" kern="1200" baseline="0" dirty="0">
                <a:solidFill>
                  <a:schemeClr val="tx1"/>
                </a:solidFill>
                <a:effectLst/>
                <a:latin typeface="+mn-lt"/>
                <a:ea typeface="+mn-ea"/>
                <a:cs typeface="+mn-cs"/>
              </a:rPr>
              <a:t> a Water index, Soil index, and Vegetation index which were </a:t>
            </a:r>
            <a:r>
              <a:rPr lang="en-US" sz="1200" kern="1200" dirty="0">
                <a:solidFill>
                  <a:schemeClr val="tx1"/>
                </a:solidFill>
                <a:effectLst/>
                <a:latin typeface="+mn-lt"/>
                <a:ea typeface="+mn-ea"/>
                <a:cs typeface="+mn-cs"/>
              </a:rPr>
              <a:t>then combined in a false–color composite used to analyze and classify current marsh health.</a:t>
            </a:r>
            <a:endParaRPr lang="en-US" i="0"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370857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defRPr/>
            </a:pPr>
            <a:r>
              <a:rPr lang="en-US" dirty="0">
                <a:solidFill>
                  <a:schemeClr val="bg1"/>
                </a:solidFill>
              </a:rPr>
              <a:t>Sara</a:t>
            </a:r>
          </a:p>
          <a:p>
            <a:pPr lvl="0" algn="l">
              <a:defRPr/>
            </a:pPr>
            <a:endParaRPr lang="en-US" dirty="0">
              <a:solidFill>
                <a:schemeClr val="bg1"/>
              </a:solidFill>
            </a:endParaRPr>
          </a:p>
          <a:p>
            <a:pPr lvl="0" algn="l">
              <a:defRPr/>
            </a:pPr>
            <a:r>
              <a:rPr lang="en-US" dirty="0">
                <a:solidFill>
                  <a:schemeClr val="bg1"/>
                </a:solidFill>
              </a:rPr>
              <a:t>The first image is a ten meter resolution false color composite of NDWI,</a:t>
            </a:r>
            <a:r>
              <a:rPr lang="en-US" baseline="0" dirty="0">
                <a:solidFill>
                  <a:schemeClr val="bg1"/>
                </a:solidFill>
              </a:rPr>
              <a:t> </a:t>
            </a:r>
            <a:r>
              <a:rPr lang="en-US" dirty="0">
                <a:solidFill>
                  <a:schemeClr val="bg1"/>
                </a:solidFill>
              </a:rPr>
              <a:t>NDSI, and NDVI. Water</a:t>
            </a:r>
            <a:r>
              <a:rPr lang="en-US" baseline="0" dirty="0">
                <a:solidFill>
                  <a:schemeClr val="bg1"/>
                </a:solidFill>
              </a:rPr>
              <a:t> is red, soil and urban areas are green, and vegetation is blue. </a:t>
            </a:r>
            <a:r>
              <a:rPr lang="en-US" dirty="0">
                <a:solidFill>
                  <a:schemeClr val="bg1"/>
                </a:solidFill>
              </a:rPr>
              <a:t>The second image shows the results of a</a:t>
            </a:r>
            <a:r>
              <a:rPr lang="en-US" baseline="0" dirty="0">
                <a:solidFill>
                  <a:schemeClr val="bg1"/>
                </a:solidFill>
              </a:rPr>
              <a:t> classification of the false color imagery using a 10 meter elevation mask. The marshes are easy to see as the purple-blue areas. But, when we zoom in, we can see that these areas are not homogenous. Marsh health can be depicted as patchiness.</a:t>
            </a:r>
            <a:endParaRPr lang="en-US" dirty="0">
              <a:solidFill>
                <a:schemeClr val="bg1"/>
              </a:solidFill>
            </a:endParaRPr>
          </a:p>
          <a:p>
            <a:pPr lvl="0" algn="l">
              <a:defRPr/>
            </a:pPr>
            <a:r>
              <a:rPr lang="en-US" dirty="0">
                <a:solidFill>
                  <a:schemeClr val="bg1"/>
                </a:solidFill>
              </a:rPr>
              <a:t>Image Credit: Helen Plattner, NASA 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2065008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defRPr/>
            </a:pPr>
            <a:r>
              <a:rPr lang="en-US" dirty="0">
                <a:solidFill>
                  <a:schemeClr val="bg1"/>
                </a:solidFill>
              </a:rPr>
              <a:t>Sara</a:t>
            </a:r>
          </a:p>
          <a:p>
            <a:pPr lvl="0" algn="l">
              <a:defRPr/>
            </a:pPr>
            <a:endParaRPr lang="en-US" dirty="0">
              <a:solidFill>
                <a:schemeClr val="bg1"/>
              </a:solidFill>
            </a:endParaRPr>
          </a:p>
          <a:p>
            <a:pPr lvl="0" algn="l">
              <a:defRPr/>
            </a:pPr>
            <a:r>
              <a:rPr lang="en-US" dirty="0">
                <a:solidFill>
                  <a:schemeClr val="bg1"/>
                </a:solidFill>
              </a:rPr>
              <a:t>The first image is a ten meter resolution false color composite of NDWI,</a:t>
            </a:r>
            <a:r>
              <a:rPr lang="en-US" baseline="0" dirty="0">
                <a:solidFill>
                  <a:schemeClr val="bg1"/>
                </a:solidFill>
              </a:rPr>
              <a:t> </a:t>
            </a:r>
            <a:r>
              <a:rPr lang="en-US" dirty="0">
                <a:solidFill>
                  <a:schemeClr val="bg1"/>
                </a:solidFill>
              </a:rPr>
              <a:t>NDSI, and NDVI. Water</a:t>
            </a:r>
            <a:r>
              <a:rPr lang="en-US" baseline="0" dirty="0">
                <a:solidFill>
                  <a:schemeClr val="bg1"/>
                </a:solidFill>
              </a:rPr>
              <a:t> is red, soil and urban areas are green, and vegetation is blue. </a:t>
            </a:r>
            <a:r>
              <a:rPr lang="en-US" dirty="0">
                <a:solidFill>
                  <a:schemeClr val="bg1"/>
                </a:solidFill>
              </a:rPr>
              <a:t>The second image shows the results of a</a:t>
            </a:r>
            <a:r>
              <a:rPr lang="en-US" baseline="0" dirty="0">
                <a:solidFill>
                  <a:schemeClr val="bg1"/>
                </a:solidFill>
              </a:rPr>
              <a:t> classification of the false color imagery using a 10 meter elevation mask. The marshes are easy to see as the purple-blue areas. But, when we zoom in, we can see that these areas are not homogenous. Marsh health can be depicted as patchiness.</a:t>
            </a:r>
            <a:endParaRPr lang="en-US" dirty="0">
              <a:solidFill>
                <a:schemeClr val="bg1"/>
              </a:solidFill>
            </a:endParaRPr>
          </a:p>
          <a:p>
            <a:pPr lvl="0" algn="l">
              <a:defRPr/>
            </a:pPr>
            <a:r>
              <a:rPr lang="en-US" dirty="0">
                <a:solidFill>
                  <a:schemeClr val="bg1"/>
                </a:solidFill>
              </a:rPr>
              <a:t>Image Credit: Helen Plattner, NASA 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009518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a:t>
            </a:r>
            <a:r>
              <a:rPr lang="en-US" baseline="0" dirty="0"/>
              <a:t> </a:t>
            </a:r>
            <a:r>
              <a:rPr lang="en-US" dirty="0"/>
              <a:t>NOAA’s</a:t>
            </a:r>
            <a:r>
              <a:rPr lang="en-US" baseline="0" dirty="0"/>
              <a:t> Coastal Change Analysis Program, or C-CAP, LULC data was downloaded and imported to </a:t>
            </a:r>
            <a:r>
              <a:rPr lang="en-US" baseline="0" dirty="0" err="1"/>
              <a:t>TerrSet</a:t>
            </a:r>
            <a:r>
              <a:rPr lang="en-US" baseline="0" dirty="0"/>
              <a:t> in order to model changes in Maryland marsh distribution to 2030. LULC data for (click) 1992 was compared against LULC data for (click) 2001 to illustrate the change in land cover and use between those years. The transitions from ’92 to 2001 were then planned to be extrapolated to predict and map future changes to (click) 2030. The latest NOAA C-CAP LULC data for (click) 2010 was chosen to validate predicted changes.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736363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Helen: Tidal wetlands, such as marshes and swamps, are among the Chesapeake Bay’s most </a:t>
            </a:r>
            <a:r>
              <a:rPr lang="en-US" sz="1200" u="none" strike="noStrike" kern="1200" dirty="0">
                <a:solidFill>
                  <a:schemeClr val="tx1"/>
                </a:solidFill>
                <a:effectLst/>
                <a:latin typeface="+mn-lt"/>
                <a:ea typeface="+mn-ea"/>
                <a:cs typeface="+mn-cs"/>
              </a:rPr>
              <a:t>important </a:t>
            </a:r>
            <a:r>
              <a:rPr lang="en-US" sz="1200" kern="1200" dirty="0">
                <a:solidFill>
                  <a:schemeClr val="tx1"/>
                </a:solidFill>
                <a:effectLst/>
                <a:latin typeface="+mn-lt"/>
                <a:ea typeface="+mn-ea"/>
                <a:cs typeface="+mn-cs"/>
              </a:rPr>
              <a:t>natural features. Not only do wetlands provide vital ecological services such as breeding grounds and water purification, but wetlands also deliver direct benefits to coastal communities through water absorption, wave attenuation, and sediment stabilization. Marshes differ from swamps because they are dominated</a:t>
            </a:r>
            <a:r>
              <a:rPr lang="en-US" sz="1200" kern="1200" baseline="0" dirty="0">
                <a:solidFill>
                  <a:schemeClr val="tx1"/>
                </a:solidFill>
                <a:effectLst/>
                <a:latin typeface="+mn-lt"/>
                <a:ea typeface="+mn-ea"/>
                <a:cs typeface="+mn-cs"/>
              </a:rPr>
              <a:t> by grasses, reeds and herbaceous plants, whereas swamps are primarily dominated by trees.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lgn="l">
              <a:defRPr/>
            </a:pPr>
            <a:r>
              <a:rPr lang="en-US" dirty="0">
                <a:solidFill>
                  <a:schemeClr val="bg1"/>
                </a:solidFill>
              </a:rPr>
              <a:t>Image Credits: U. S. Fish and Wildlife Service - Northeast Region [CC BY 2.0 (http://creativecommons.org/licenses/by/2.0) or Public domain], via Wikimedia Commons</a:t>
            </a:r>
          </a:p>
          <a:p>
            <a:pPr lvl="0" algn="l">
              <a:defRPr/>
            </a:pPr>
            <a:r>
              <a:rPr lang="en-US" dirty="0">
                <a:solidFill>
                  <a:schemeClr val="bg1"/>
                </a:solidFill>
              </a:rPr>
              <a:t>Helen Plattner, NASA 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137353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defRPr/>
            </a:pPr>
            <a:r>
              <a:rPr lang="en-US" dirty="0">
                <a:solidFill>
                  <a:schemeClr val="bg1"/>
                </a:solidFill>
              </a:rPr>
              <a:t>Victor: Transitions</a:t>
            </a:r>
            <a:r>
              <a:rPr lang="en-US" baseline="0" dirty="0">
                <a:solidFill>
                  <a:schemeClr val="bg1"/>
                </a:solidFill>
              </a:rPr>
              <a:t> in LULC were successfully displayed using </a:t>
            </a:r>
            <a:r>
              <a:rPr lang="en-US" baseline="0" dirty="0" err="1">
                <a:solidFill>
                  <a:schemeClr val="bg1"/>
                </a:solidFill>
              </a:rPr>
              <a:t>TerrSet’s</a:t>
            </a:r>
            <a:r>
              <a:rPr lang="en-US" baseline="0" dirty="0">
                <a:solidFill>
                  <a:schemeClr val="bg1"/>
                </a:solidFill>
              </a:rPr>
              <a:t> Land Change Modeler. (click x2) Unfortunately, further work needs to occur to accurately determine and acquire useful data on the driving factors behind the transitions. Once this data is acquired, it can then be incorporated into the Land Change Modeler to predict change into the future.</a:t>
            </a:r>
          </a:p>
          <a:p>
            <a:pPr lvl="0" algn="l">
              <a:defRPr/>
            </a:pPr>
            <a:endParaRPr lang="en-US" dirty="0">
              <a:solidFill>
                <a:schemeClr val="bg1"/>
              </a:solidFill>
            </a:endParaRPr>
          </a:p>
          <a:p>
            <a:pPr lvl="0" algn="l">
              <a:defRPr/>
            </a:pPr>
            <a:r>
              <a:rPr lang="en-US" dirty="0">
                <a:solidFill>
                  <a:schemeClr val="bg1"/>
                </a:solidFill>
              </a:rPr>
              <a:t>Image Credit: Helen Plattner, NASA 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56402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00"/>
              </a:spcBef>
              <a:buClr>
                <a:srgbClr val="2E8652"/>
              </a:buClr>
              <a:buFont typeface="Webdings" panose="05030102010509060703" pitchFamily="18" charset="2"/>
              <a:buNone/>
            </a:pPr>
            <a:r>
              <a:rPr lang="en-US" dirty="0">
                <a:solidFill>
                  <a:schemeClr val="bg2">
                    <a:lumMod val="50000"/>
                  </a:schemeClr>
                </a:solidFill>
                <a:latin typeface="Century Gothic" panose="020B0502020202020204" pitchFamily="34" charset="0"/>
              </a:rPr>
              <a:t>Victor: </a:t>
            </a:r>
          </a:p>
          <a:p>
            <a:pPr marL="171450" indent="-171450">
              <a:spcBef>
                <a:spcPts val="200"/>
              </a:spcBef>
              <a:buClr>
                <a:srgbClr val="2E8652"/>
              </a:buClr>
              <a:buFont typeface="Arial" panose="020B0604020202020204" pitchFamily="34" charset="0"/>
              <a:buChar char="•"/>
            </a:pPr>
            <a:r>
              <a:rPr lang="en-US" dirty="0">
                <a:solidFill>
                  <a:schemeClr val="bg2">
                    <a:lumMod val="50000"/>
                  </a:schemeClr>
                </a:solidFill>
                <a:latin typeface="Century Gothic" panose="020B0502020202020204" pitchFamily="34" charset="0"/>
              </a:rPr>
              <a:t>(click)Preliminary historical analysis shows hotspots of both positive and negative NDVI change throughout Maryland’s Chesapeake Bay. Blackwater National Wildlife Refuge, one of the largest contiguous blocks of salt marsh along the Northeast Atlantic Coast, has experienced dramatic loss in vegetation over the study period. (click)</a:t>
            </a:r>
          </a:p>
          <a:p>
            <a:pPr>
              <a:spcBef>
                <a:spcPts val="200"/>
              </a:spcBef>
              <a:buClr>
                <a:srgbClr val="2E8652"/>
              </a:buClr>
            </a:pPr>
            <a:endParaRPr lang="en-US" dirty="0">
              <a:solidFill>
                <a:schemeClr val="bg2">
                  <a:lumMod val="50000"/>
                </a:schemeClr>
              </a:solidFill>
              <a:latin typeface="Century Gothic" panose="020B0502020202020204" pitchFamily="34" charset="0"/>
            </a:endParaRPr>
          </a:p>
          <a:p>
            <a:pPr marL="342900" indent="-342900">
              <a:spcBef>
                <a:spcPts val="200"/>
              </a:spcBef>
              <a:buClr>
                <a:srgbClr val="2E8652"/>
              </a:buClr>
              <a:buFont typeface="Webdings" panose="05030102010509060703" pitchFamily="18" charset="2"/>
              <a:buChar char="4"/>
            </a:pPr>
            <a:r>
              <a:rPr lang="en-US" dirty="0">
                <a:solidFill>
                  <a:schemeClr val="bg2">
                    <a:lumMod val="50000"/>
                  </a:schemeClr>
                </a:solidFill>
                <a:latin typeface="Century Gothic" panose="020B0502020202020204" pitchFamily="34" charset="0"/>
              </a:rPr>
              <a:t>Sentinel-2 imagery was successfully used to create 10-meter resolution baseline maps of Maryland marsh health. (click)</a:t>
            </a:r>
          </a:p>
          <a:p>
            <a:pPr>
              <a:spcBef>
                <a:spcPts val="200"/>
              </a:spcBef>
              <a:buClr>
                <a:srgbClr val="2E8652"/>
              </a:buClr>
            </a:pPr>
            <a:endParaRPr lang="en-US" dirty="0">
              <a:solidFill>
                <a:schemeClr val="bg2">
                  <a:lumMod val="50000"/>
                </a:schemeClr>
              </a:solidFill>
              <a:latin typeface="Century Gothic" panose="020B0502020202020204" pitchFamily="34" charset="0"/>
            </a:endParaRPr>
          </a:p>
          <a:p>
            <a:pPr marL="342900" indent="-342900">
              <a:spcBef>
                <a:spcPts val="200"/>
              </a:spcBef>
              <a:buClr>
                <a:srgbClr val="2E8652"/>
              </a:buClr>
              <a:buFont typeface="Webdings" panose="05030102010509060703" pitchFamily="18" charset="2"/>
              <a:buChar char="4"/>
            </a:pPr>
            <a:r>
              <a:rPr lang="en-US" dirty="0">
                <a:solidFill>
                  <a:schemeClr val="bg2">
                    <a:lumMod val="50000"/>
                  </a:schemeClr>
                </a:solidFill>
                <a:latin typeface="Century Gothic" panose="020B0502020202020204" pitchFamily="34" charset="0"/>
              </a:rPr>
              <a:t>Maryland’s marshes are trending towards degradation and, if all contributing factors persist, will continue to degrade over time. It</a:t>
            </a:r>
            <a:r>
              <a:rPr lang="en-US" baseline="0" dirty="0">
                <a:solidFill>
                  <a:schemeClr val="bg2">
                    <a:lumMod val="50000"/>
                  </a:schemeClr>
                </a:solidFill>
                <a:latin typeface="Century Gothic" panose="020B0502020202020204" pitchFamily="34" charset="0"/>
              </a:rPr>
              <a:t> is o</a:t>
            </a:r>
            <a:r>
              <a:rPr lang="en-US" dirty="0">
                <a:solidFill>
                  <a:schemeClr val="bg2">
                    <a:lumMod val="50000"/>
                  </a:schemeClr>
                </a:solidFill>
                <a:latin typeface="Century Gothic" panose="020B0502020202020204" pitchFamily="34" charset="0"/>
              </a:rPr>
              <a:t>ur</a:t>
            </a:r>
            <a:r>
              <a:rPr lang="en-US" baseline="0" dirty="0">
                <a:solidFill>
                  <a:schemeClr val="bg2">
                    <a:lumMod val="50000"/>
                  </a:schemeClr>
                </a:solidFill>
                <a:latin typeface="Century Gothic" panose="020B0502020202020204" pitchFamily="34" charset="0"/>
              </a:rPr>
              <a:t> hope that these analyses will assist the Maryland Department of Natural Resources and The Nature Conservancy in identifying and restoring areas of marshland that provide the greatest risk reduction for coastal communities. </a:t>
            </a:r>
            <a:r>
              <a:rPr lang="en-US" dirty="0">
                <a:solidFill>
                  <a:schemeClr val="bg2">
                    <a:lumMod val="50000"/>
                  </a:schemeClr>
                </a:solidFill>
                <a:latin typeface="Century Gothic" panose="020B0502020202020204" pitchFamily="34" charset="0"/>
              </a:rPr>
              <a:t>(click)</a:t>
            </a:r>
          </a:p>
          <a:p>
            <a:endParaRPr lang="en-US" dirty="0"/>
          </a:p>
          <a:p>
            <a:endParaRPr lang="en-US" baseline="0" dirty="0"/>
          </a:p>
          <a:p>
            <a:r>
              <a:rPr lang="en-US" baseline="0" dirty="0"/>
              <a:t>Image Credit: The Nature Conservancy</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782651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Victor: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Future analyses should consider implementing marsh classifications between high and low marsh areas.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Data validation should include ground </a:t>
            </a:r>
            <a:r>
              <a:rPr lang="en-US" baseline="0" dirty="0" err="1"/>
              <a:t>truthing</a:t>
            </a:r>
            <a:r>
              <a:rPr lang="en-US" baseline="0" dirty="0"/>
              <a:t> and an accuracy assessment of marsh classifications to confirm accuracy of our analyses.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Different indices can be applied to the areas of interest and an automation of the Sentinel analysis processes could be beneficial to maximize analytical capabilities.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Classifications should be repeated on 5-year intervals to continue </a:t>
            </a:r>
            <a:r>
              <a:rPr lang="en-US" baseline="0" dirty="0" smtClean="0"/>
              <a:t>efficiently guiding </a:t>
            </a:r>
            <a:r>
              <a:rPr lang="en-US" baseline="0" dirty="0"/>
              <a:t>restoration efforts.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Current elevation, slope, precipitation, and sea-level rise data should be implemented into future forecasting efforts to ensure accuracy and distance to things like roads, open water, &amp; agriculture should be considered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Image Credit: The Nature Conservancy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Victor: We would</a:t>
            </a:r>
            <a:r>
              <a:rPr lang="en-US" baseline="0" dirty="0"/>
              <a:t> like to thank our incredible science advisors and wonderful project partners for all of their continuous support and enthusiasm throughout the duration of this project. Additionally, this project would not have happened without the amazing people working within the NASA DEVELOP National Program, so our thanks go out to them as well.  We want to thank you all for coming and if anyone has any questions or comments, please feel free to ask them now/after the next presentation.</a:t>
            </a:r>
          </a:p>
          <a:p>
            <a:endParaRPr lang="en-US" baseline="0" dirty="0"/>
          </a:p>
          <a:p>
            <a:r>
              <a:rPr lang="en-US" baseline="0" dirty="0"/>
              <a:t> </a:t>
            </a:r>
            <a:r>
              <a:rPr lang="en-US" dirty="0"/>
              <a:t>Image Credit: The Nature Conservancy</a:t>
            </a:r>
          </a:p>
          <a:p>
            <a:endParaRPr lang="en-US" dirty="0"/>
          </a:p>
        </p:txBody>
      </p:sp>
      <p:sp>
        <p:nvSpPr>
          <p:cNvPr id="4" name="Slide Number Placeholder 3"/>
          <p:cNvSpPr>
            <a:spLocks noGrp="1"/>
          </p:cNvSpPr>
          <p:nvPr>
            <p:ph type="sldNum" sz="quarter" idx="10"/>
          </p:nvPr>
        </p:nvSpPr>
        <p:spPr/>
        <p:txBody>
          <a:bodyPr/>
          <a:lstStyle/>
          <a:p>
            <a:fld id="{A24D6543-B78F-4130-91A0-33D807A5B069}"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34891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Helen: Marsh plants stabilize shorelines, increasing flood protection for coastal communities. They also filter and recycle excess nutrients from their surroundings, providing natural and efficient water purification systems while simultaneously sequestering carbon from the environment. Healthy marshes support groundwater recharge and stream flow maintenance along with offering many excellent recreational opportunities for people of all ages to enjoy. (click)</a:t>
            </a:r>
          </a:p>
          <a:p>
            <a:pPr lvl="0" algn="l">
              <a:defRPr/>
            </a:pPr>
            <a:endParaRPr lang="en-US" baseline="0" dirty="0">
              <a:solidFill>
                <a:schemeClr val="bg1"/>
              </a:solidFill>
            </a:endParaRPr>
          </a:p>
          <a:p>
            <a:pPr lvl="0" algn="l">
              <a:defRPr/>
            </a:pPr>
            <a:endParaRPr lang="en-US" baseline="0" dirty="0">
              <a:solidFill>
                <a:schemeClr val="bg1"/>
              </a:solidFill>
            </a:endParaRPr>
          </a:p>
          <a:p>
            <a:pPr lvl="0" algn="l">
              <a:defRPr/>
            </a:pPr>
            <a:r>
              <a:rPr lang="en-US" dirty="0">
                <a:solidFill>
                  <a:schemeClr val="bg1"/>
                </a:solidFill>
              </a:rPr>
              <a:t>Image Credit: U. S. Fish and Wildlife Service - Northeast Region [CC BY 2.0 (http://creativecommons.org/licenses/by/2.0) or Public domain], via Wikimedia Commons</a:t>
            </a:r>
          </a:p>
          <a:p>
            <a:pPr lvl="0" algn="l">
              <a:defRPr/>
            </a:pPr>
            <a:r>
              <a:rPr lang="en-US" dirty="0">
                <a:solidFill>
                  <a:schemeClr val="bg1"/>
                </a:solidFill>
              </a:rPr>
              <a:t>Helen </a:t>
            </a:r>
            <a:r>
              <a:rPr lang="en-US" dirty="0" err="1">
                <a:solidFill>
                  <a:schemeClr val="bg1"/>
                </a:solidFill>
              </a:rPr>
              <a:t>Plattner</a:t>
            </a:r>
            <a:r>
              <a:rPr lang="en-US" dirty="0">
                <a:solidFill>
                  <a:schemeClr val="bg1"/>
                </a:solidFill>
              </a:rPr>
              <a:t>, NASA DEVELOP</a:t>
            </a:r>
            <a:endParaRPr kumimoji="0" lang="en-US" sz="1000" b="0" i="0" u="none" strike="noStrike" kern="1200" cap="none" spc="0" normalizeH="0" baseline="0" noProof="0" dirty="0">
              <a:ln>
                <a:noFill/>
              </a:ln>
              <a:solidFill>
                <a:schemeClr val="bg1"/>
              </a:solidFill>
              <a:effectLst/>
              <a:uLnTx/>
              <a:uFillTx/>
            </a:endParaRPr>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313387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Helen: Marshes also offer protection to coastal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than </a:t>
            </a:r>
            <a:r>
              <a:rPr lang="en-US" sz="1200" kern="1200" dirty="0" smtClean="0">
                <a:solidFill>
                  <a:schemeClr val="tx1"/>
                </a:solidFill>
                <a:effectLst/>
                <a:latin typeface="+mn-lt"/>
                <a:ea typeface="+mn-ea"/>
                <a:cs typeface="+mn-cs"/>
              </a:rPr>
              <a:t>two-thirds</a:t>
            </a:r>
            <a:r>
              <a:rPr lang="en-US" sz="1200" strike="noStrike"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of Maryland’s population lives in coastal</a:t>
            </a:r>
            <a:r>
              <a:rPr lang="en-US" sz="1200" kern="1200" baseline="0" dirty="0">
                <a:solidFill>
                  <a:schemeClr val="tx1"/>
                </a:solidFill>
                <a:effectLst/>
                <a:latin typeface="+mn-lt"/>
                <a:ea typeface="+mn-ea"/>
                <a:cs typeface="+mn-cs"/>
              </a:rPr>
              <a:t> communities. Between 1980 and 2016, more than 41 billion dollars was spent on flooding and other natural disasters affecting Maryland’s coasts. The frequency of these events are expected to increase. Yet, Maryland’s coastal population also </a:t>
            </a:r>
            <a:r>
              <a:rPr lang="en-US" sz="1200" kern="1200" dirty="0">
                <a:solidFill>
                  <a:schemeClr val="tx1"/>
                </a:solidFill>
                <a:effectLst/>
                <a:latin typeface="+mn-lt"/>
                <a:ea typeface="+mn-ea"/>
                <a:cs typeface="+mn-cs"/>
              </a:rPr>
              <a:t>continues</a:t>
            </a:r>
            <a:r>
              <a:rPr lang="en-US" sz="1200" kern="1200" baseline="0" dirty="0">
                <a:solidFill>
                  <a:schemeClr val="tx1"/>
                </a:solidFill>
                <a:effectLst/>
                <a:latin typeface="+mn-lt"/>
                <a:ea typeface="+mn-ea"/>
                <a:cs typeface="+mn-cs"/>
              </a:rPr>
              <a:t> to increase annually, expanding the need to protect vulnerable coastal populations. Wetlands are an important first line of defense for these communities.</a:t>
            </a:r>
          </a:p>
          <a:p>
            <a:pPr lvl="0"/>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This is an image of a flooded parking lot at the US Naval Academy in Annapolis, MD after Hurricane Isabel in 2003. As you can see, severe storms can be extreme and destructive, which is why it is imperative that we support natural methods of damage mitigation.</a:t>
            </a:r>
            <a:endParaRPr lang="en-US" sz="1200" kern="1200" dirty="0">
              <a:solidFill>
                <a:schemeClr val="tx1"/>
              </a:solidFill>
              <a:effectLst/>
              <a:latin typeface="+mn-lt"/>
              <a:ea typeface="+mn-ea"/>
              <a:cs typeface="+mn-cs"/>
            </a:endParaRP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dirty="0"/>
              <a:t>https://commons.wikimedia.org/wiki/File:US_Navy_030919-O-0000X-004_Flood_and_wind_damage_from_hurricane_Isabel_aboard_U.S._Naval_Academy.jpg</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799508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Helen: We partnered with (click) the Maryland Department of Natural Resources and (click) The Nature Conservancy to support their recently completed (click) Coastal Resiliency Assessment.</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r>
              <a:rPr lang="en-US" dirty="0"/>
              <a:t>Image Credit: Helen Plattner,</a:t>
            </a:r>
            <a:r>
              <a:rPr lang="en-US" baseline="0" dirty="0"/>
              <a:t> NASA DEVELOP</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65238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Sara: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Coastal Resiliency Assessment identifies where natural habitats provide the greatest potential risk reduction for coastal communities. The assessment included calculation of indices for shoreline hazards, an estimation of the relative exposure to coastal hazards in Maryland, and identified coastal community flood risk regions and priority shoreline areas. </a:t>
            </a:r>
            <a:r>
              <a:rPr lang="en-US" sz="1200" kern="1200" baseline="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dirty="0"/>
              <a:t>Image Credit: Helen Plattner, NASA DEVELOP</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2687098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Sara: The assessment also included the development of The Marsh Protection Potential Index (MPPI) which ranks Maryland’s coastal marshes by their ability to protect vulnerable communities from coastal hazards based on five criteria: 1. The ability of the marsh to reduce the impact of coastal hazards; 2. The proximity of the marsh to areas threatened by coastal hazards; 3. Human population protected by the marsh; 4. The proximity of the marsh located to other protective habitats; 5. And</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likelihood that the marsh will persist in the face of rising sea levels.</a:t>
            </a:r>
            <a:r>
              <a:rPr lang="en-US" sz="1200" kern="1200" baseline="0" dirty="0">
                <a:solidFill>
                  <a:schemeClr val="tx1"/>
                </a:solidFill>
                <a:effectLst/>
                <a:latin typeface="+mn-lt"/>
                <a:ea typeface="+mn-ea"/>
                <a:cs typeface="+mn-cs"/>
              </a:rPr>
              <a:t> (click)</a:t>
            </a:r>
            <a:endParaRPr lang="en-US" sz="1200" kern="1200" dirty="0">
              <a:solidFill>
                <a:schemeClr val="tx1"/>
              </a:solidFill>
              <a:effectLst/>
              <a:latin typeface="+mn-lt"/>
              <a:ea typeface="+mn-ea"/>
              <a:cs typeface="+mn-cs"/>
            </a:endParaRPr>
          </a:p>
          <a:p>
            <a:pPr lvl="0" algn="l">
              <a:defRPr/>
            </a:pPr>
            <a:endParaRPr lang="en-US" dirty="0">
              <a:solidFill>
                <a:schemeClr val="bg1"/>
              </a:solidFill>
            </a:endParaRPr>
          </a:p>
          <a:p>
            <a:pPr lvl="0" algn="l">
              <a:defRPr/>
            </a:pPr>
            <a:r>
              <a:rPr lang="en-US" dirty="0">
                <a:solidFill>
                  <a:schemeClr val="bg1"/>
                </a:solidFill>
              </a:rPr>
              <a:t>Image Credit: The Nature Conservancy</a:t>
            </a: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70148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 What the Marsh Protection Potential Index</a:t>
            </a:r>
            <a:r>
              <a:rPr lang="en-US" baseline="0" dirty="0"/>
              <a:t> did not consider was the health of Maryland’s marshes. </a:t>
            </a:r>
            <a:r>
              <a:rPr lang="en-US" dirty="0"/>
              <a:t>The</a:t>
            </a:r>
            <a:r>
              <a:rPr lang="en-US" baseline="0" dirty="0"/>
              <a:t> Index </a:t>
            </a:r>
            <a:r>
              <a:rPr lang="en-US" dirty="0"/>
              <a:t>assumed that the marshes are healthy and working at optimal capacity. But, are all the marshes</a:t>
            </a:r>
            <a:r>
              <a:rPr lang="en-US" baseline="0" dirty="0"/>
              <a:t> healthy? Our study sought to address this question.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82492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defRPr/>
            </a:pPr>
            <a:r>
              <a:rPr lang="en-US" dirty="0">
                <a:solidFill>
                  <a:schemeClr val="bg1"/>
                </a:solidFill>
              </a:rPr>
              <a:t>Sara: Healthy marshes are characterized by areas of contiguous</a:t>
            </a:r>
            <a:r>
              <a:rPr lang="en-US" baseline="0" dirty="0">
                <a:solidFill>
                  <a:schemeClr val="bg1"/>
                </a:solidFill>
              </a:rPr>
              <a:t> </a:t>
            </a:r>
            <a:r>
              <a:rPr lang="en-US" dirty="0">
                <a:solidFill>
                  <a:schemeClr val="bg1"/>
                </a:solidFill>
              </a:rPr>
              <a:t>dense</a:t>
            </a:r>
            <a:r>
              <a:rPr lang="en-US" baseline="0" dirty="0">
                <a:solidFill>
                  <a:schemeClr val="bg1"/>
                </a:solidFill>
              </a:rPr>
              <a:t> vegetation with little to no areas of continuously standing water.</a:t>
            </a:r>
          </a:p>
          <a:p>
            <a:pPr lvl="0" algn="l">
              <a:defRPr/>
            </a:pPr>
            <a:endParaRPr lang="en-US" baseline="0" dirty="0">
              <a:solidFill>
                <a:schemeClr val="bg1"/>
              </a:solidFill>
            </a:endParaRPr>
          </a:p>
          <a:p>
            <a:pPr lvl="0" algn="l">
              <a:defRPr/>
            </a:pPr>
            <a:r>
              <a:rPr lang="en-US" baseline="0" dirty="0">
                <a:solidFill>
                  <a:schemeClr val="bg1"/>
                </a:solidFill>
              </a:rPr>
              <a:t>Whereas unhealthy marshes consist of vast areas of continuously standing water, which limit nutrient uptake by plants and, in turn, create more areas of standing water. If ponding such as this persists for a long enough period of time, the entire marsh eventually becomes degraded and, in turn, unable to provide the important ecological services that healthy marshes provide. (click)</a:t>
            </a:r>
          </a:p>
          <a:p>
            <a:pPr lvl="0" algn="l">
              <a:defRPr/>
            </a:pPr>
            <a:endParaRPr lang="en-US" dirty="0">
              <a:solidFill>
                <a:schemeClr val="bg1"/>
              </a:solidFill>
            </a:endParaRPr>
          </a:p>
          <a:p>
            <a:pPr lvl="0" algn="l">
              <a:defRPr/>
            </a:pPr>
            <a:r>
              <a:rPr lang="en-US" dirty="0">
                <a:solidFill>
                  <a:schemeClr val="bg1"/>
                </a:solidFill>
              </a:rPr>
              <a:t>Image Credit: Helen Plattner, NASA DEVELOP</a:t>
            </a:r>
            <a:endParaRPr kumimoji="0" lang="en-US" sz="1000" b="0" i="0" u="none" strike="noStrike" kern="1200" cap="none" spc="0" normalizeH="0" baseline="0" noProof="0" dirty="0">
              <a:ln>
                <a:noFill/>
              </a:ln>
              <a:solidFill>
                <a:schemeClr val="bg1"/>
              </a:solidFill>
              <a:effectLst/>
              <a:uLnTx/>
              <a:uFillTx/>
            </a:endParaRP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515029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575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48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58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1930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814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31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078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920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892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061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10974-17A7-4502-8694-3742CDB94BE8}" type="datetimeFigureOut">
              <a:rPr lang="en-US">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9248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solidFill>
                  <a:prstClr val="black"/>
                </a:solidFill>
                <a:latin typeface="Arial" panose="020B0604020202020204" pitchFamily="34" charset="0"/>
                <a:cs typeface="Arial" panose="020B0604020202020204" pitchFamily="34" charset="0"/>
              </a:rPr>
              <a:t>National Aeronautics and</a:t>
            </a:r>
          </a:p>
          <a:p>
            <a:pPr algn="r"/>
            <a:r>
              <a:rPr lang="en-US" sz="1050" dirty="0">
                <a:solidFill>
                  <a:prstClr val="black"/>
                </a:solidFill>
                <a:latin typeface="Arial" panose="020B0604020202020204" pitchFamily="34" charset="0"/>
                <a:cs typeface="Arial" panose="020B0604020202020204" pitchFamily="34" charset="0"/>
              </a:rPr>
              <a:t>Space Administration</a:t>
            </a: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1600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2129"/>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09628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93079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32354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71773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69805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96358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393135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algn="ctr">
              <a:buClr>
                <a:prstClr val="black"/>
              </a:buClr>
              <a:buSzPct val="25000"/>
              <a:defRPr/>
            </a:pPr>
            <a:r>
              <a:rPr lang="en-US" sz="800" i="1" dirty="0">
                <a:solidFill>
                  <a:srgbClr val="E7E6E6">
                    <a:lumMod val="50000"/>
                  </a:srgb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600" i="1" dirty="0">
              <a:solidFill>
                <a:srgbClr val="E7E6E6">
                  <a:lumMod val="50000"/>
                </a:srgb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354731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2129"/>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691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660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388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98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28155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572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32512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081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835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59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738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solidFill>
                  <a:prstClr val="black"/>
                </a:solidFill>
                <a:latin typeface="Arial" panose="020B0604020202020204" pitchFamily="34" charset="0"/>
                <a:cs typeface="Arial" panose="020B0604020202020204" pitchFamily="34" charset="0"/>
              </a:rPr>
              <a:t>National Aeronautics and</a:t>
            </a:r>
          </a:p>
          <a:p>
            <a:pPr algn="r"/>
            <a:r>
              <a:rPr lang="en-US" sz="1050" dirty="0">
                <a:solidFill>
                  <a:prstClr val="black"/>
                </a:solidFill>
                <a:latin typeface="Arial" panose="020B0604020202020204" pitchFamily="34" charset="0"/>
                <a:cs typeface="Arial" panose="020B0604020202020204" pitchFamily="34" charset="0"/>
              </a:rPr>
              <a:t>Space Administration</a:t>
            </a: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661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2129"/>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86062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00027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73696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18959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algn="ctr">
              <a:buClr>
                <a:prstClr val="black"/>
              </a:buClr>
              <a:buSzPct val="25000"/>
              <a:defRPr/>
            </a:pPr>
            <a:r>
              <a:rPr lang="en-US" sz="800" i="1" dirty="0">
                <a:solidFill>
                  <a:srgbClr val="E7E6E6">
                    <a:lumMod val="50000"/>
                  </a:srgb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600" i="1" dirty="0">
              <a:solidFill>
                <a:srgbClr val="E7E6E6">
                  <a:lumMod val="50000"/>
                </a:srgb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259811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2E8652"/>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theme" Target="../theme/theme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9.jp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alphaModFix amt="15000"/>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1818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15000"/>
            <a:lum/>
          </a:blip>
          <a:srcRect/>
          <a:stretch>
            <a:fillRect t="-7000" b="-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10974-17A7-4502-8694-3742CDB94BE8}" type="datetimeFigureOut">
              <a:rPr lang="en-US" smtClean="0">
                <a:solidFill>
                  <a:prstClr val="black">
                    <a:tint val="75000"/>
                  </a:prstClr>
                </a:solidFill>
              </a:rPr>
              <a:pPr/>
              <a:t>8/15/2017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24B63-DD6D-486F-B16C-EB90E4BEB6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13978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tiff"/><Relationship Id="rId7" Type="http://schemas.openxmlformats.org/officeDocument/2006/relationships/image" Target="../media/image53.tiff"/><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tiff"/><Relationship Id="rId4" Type="http://schemas.openxmlformats.org/officeDocument/2006/relationships/image" Target="../media/image50.tiff"/></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JP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4.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21"/>
          <a:stretch/>
        </p:blipFill>
        <p:spPr>
          <a:xfrm>
            <a:off x="0" y="2374"/>
            <a:ext cx="5109882" cy="685024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fontScale="85000" lnSpcReduction="2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spcAft>
                <a:spcPts val="600"/>
              </a:spcAft>
            </a:pPr>
            <a:r>
              <a:rPr lang="en-US" dirty="0">
                <a:solidFill>
                  <a:srgbClr val="2E8652"/>
                </a:solidFill>
              </a:rPr>
              <a:t>CHESAPEAKE BAY ECOLOGICAL FORECASTING</a:t>
            </a:r>
          </a:p>
        </p:txBody>
      </p:sp>
      <p:sp>
        <p:nvSpPr>
          <p:cNvPr id="9" name="Subtitle 2"/>
          <p:cNvSpPr txBox="1">
            <a:spLocks/>
          </p:cNvSpPr>
          <p:nvPr/>
        </p:nvSpPr>
        <p:spPr>
          <a:xfrm>
            <a:off x="5403206" y="2692542"/>
            <a:ext cx="6050818"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2E8652"/>
                </a:solidFill>
              </a:rPr>
              <a:t>Utilizing NASA Earth Observations to Monitor Marsh Health in the Chesapeake Bay to Support the Maryland Department of Natural Resources Coastal Resiliency Assessment </a:t>
            </a:r>
          </a:p>
        </p:txBody>
      </p:sp>
      <p:sp>
        <p:nvSpPr>
          <p:cNvPr id="22" name="TextBox 21"/>
          <p:cNvSpPr txBox="1"/>
          <p:nvPr/>
        </p:nvSpPr>
        <p:spPr>
          <a:xfrm>
            <a:off x="5225140" y="5915181"/>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NASA Goddard Space Flight Center</a:t>
            </a:r>
          </a:p>
        </p:txBody>
      </p:sp>
      <p:sp>
        <p:nvSpPr>
          <p:cNvPr id="15" name="Text Placeholder 17"/>
          <p:cNvSpPr txBox="1">
            <a:spLocks/>
          </p:cNvSpPr>
          <p:nvPr/>
        </p:nvSpPr>
        <p:spPr>
          <a:xfrm>
            <a:off x="5982344"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2">
                    <a:lumMod val="50000"/>
                  </a:schemeClr>
                </a:solidFill>
                <a:latin typeface="Century Gothic" panose="020B0502020202020204" pitchFamily="34" charset="0"/>
              </a:rPr>
              <a:t>John Fitz</a:t>
            </a:r>
          </a:p>
        </p:txBody>
      </p:sp>
      <p:sp>
        <p:nvSpPr>
          <p:cNvPr id="23" name="Text Placeholder 17"/>
          <p:cNvSpPr txBox="1">
            <a:spLocks/>
          </p:cNvSpPr>
          <p:nvPr/>
        </p:nvSpPr>
        <p:spPr>
          <a:xfrm>
            <a:off x="5983404" y="517032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2">
                    <a:lumMod val="50000"/>
                  </a:schemeClr>
                </a:solidFill>
                <a:latin typeface="Century Gothic" panose="020B0502020202020204" pitchFamily="34" charset="0"/>
              </a:rPr>
              <a:t>Sara Lubkin, PhD</a:t>
            </a:r>
          </a:p>
        </p:txBody>
      </p:sp>
      <p:sp>
        <p:nvSpPr>
          <p:cNvPr id="24" name="Text Placeholder 17"/>
          <p:cNvSpPr txBox="1">
            <a:spLocks/>
          </p:cNvSpPr>
          <p:nvPr/>
        </p:nvSpPr>
        <p:spPr>
          <a:xfrm>
            <a:off x="8680735" y="4344425"/>
            <a:ext cx="2283751"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bg2">
                    <a:lumMod val="50000"/>
                  </a:schemeClr>
                </a:solidFill>
                <a:latin typeface="Century Gothic" panose="020B0502020202020204" pitchFamily="34" charset="0"/>
              </a:rPr>
              <a:t>Sean McCartney</a:t>
            </a:r>
          </a:p>
        </p:txBody>
      </p:sp>
      <p:sp>
        <p:nvSpPr>
          <p:cNvPr id="25" name="Text Placeholder 17"/>
          <p:cNvSpPr txBox="1">
            <a:spLocks/>
          </p:cNvSpPr>
          <p:nvPr/>
        </p:nvSpPr>
        <p:spPr>
          <a:xfrm>
            <a:off x="8514477"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bg2">
                    <a:lumMod val="50000"/>
                  </a:schemeClr>
                </a:solidFill>
                <a:latin typeface="Century Gothic" panose="020B0502020202020204" pitchFamily="34" charset="0"/>
              </a:rPr>
              <a:t>Helen Plattner</a:t>
            </a:r>
          </a:p>
        </p:txBody>
      </p:sp>
      <p:sp>
        <p:nvSpPr>
          <p:cNvPr id="26" name="Text Placeholder 17"/>
          <p:cNvSpPr txBox="1">
            <a:spLocks/>
          </p:cNvSpPr>
          <p:nvPr/>
        </p:nvSpPr>
        <p:spPr>
          <a:xfrm>
            <a:off x="8680736" y="514558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24035"/>
            <a:ext cx="5628425" cy="338554"/>
          </a:xfrm>
          <a:prstGeom prst="rect">
            <a:avLst/>
          </a:prstGeom>
          <a:noFill/>
        </p:spPr>
        <p:txBody>
          <a:bodyPr wrap="square" rtlCol="0">
            <a:spAutoFit/>
          </a:bodyPr>
          <a:lstStyle/>
          <a:p>
            <a:r>
              <a:rPr lang="en-US" sz="1600" i="1" dirty="0">
                <a:solidFill>
                  <a:schemeClr val="bg1"/>
                </a:solidFill>
                <a:latin typeface="Century Gothic" panose="020B0502020202020204" pitchFamily="34" charset="0"/>
              </a:rPr>
              <a:t>2017 Summer</a:t>
            </a: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2">
                    <a:lumMod val="50000"/>
                  </a:schemeClr>
                </a:solidFill>
                <a:latin typeface="Century Gothic" panose="020B0502020202020204" pitchFamily="34" charset="0"/>
              </a:rPr>
              <a:t>Victor </a:t>
            </a:r>
            <a:r>
              <a:rPr lang="en-US" sz="1800" dirty="0" err="1">
                <a:solidFill>
                  <a:schemeClr val="bg2">
                    <a:lumMod val="50000"/>
                  </a:schemeClr>
                </a:solidFill>
                <a:latin typeface="Century Gothic" panose="020B0502020202020204" pitchFamily="34" charset="0"/>
              </a:rPr>
              <a:t>Lenske</a:t>
            </a:r>
            <a:endParaRPr lang="en-US" sz="18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1079286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02" y="3188248"/>
            <a:ext cx="5103152" cy="3402101"/>
          </a:xfrm>
          <a:prstGeom prst="rect">
            <a:avLst/>
          </a:prstGeom>
          <a:ln w="28575">
            <a:solidFill>
              <a:schemeClr val="bg1"/>
            </a:solidFill>
          </a:ln>
        </p:spPr>
      </p:pic>
      <p:pic>
        <p:nvPicPr>
          <p:cNvPr id="8" name="Picture Placeholder 7"/>
          <p:cNvPicPr>
            <a:picLocks noGrp="1" noChangeAspect="1"/>
          </p:cNvPicPr>
          <p:nvPr>
            <p:ph type="pic" idx="10"/>
          </p:nvPr>
        </p:nvPicPr>
        <p:blipFill rotWithShape="1">
          <a:blip r:embed="rId4">
            <a:extLst>
              <a:ext uri="{28A0092B-C50C-407E-A947-70E740481C1C}">
                <a14:useLocalDpi xmlns:a14="http://schemas.microsoft.com/office/drawing/2010/main" val="0"/>
              </a:ext>
            </a:extLst>
          </a:blip>
          <a:srcRect t="14048"/>
          <a:stretch/>
        </p:blipFill>
        <p:spPr>
          <a:xfrm>
            <a:off x="6121334" y="0"/>
            <a:ext cx="4917999" cy="6837682"/>
          </a:xfrm>
        </p:spPr>
      </p:pic>
      <p:sp>
        <p:nvSpPr>
          <p:cNvPr id="5" name="Title 4"/>
          <p:cNvSpPr>
            <a:spLocks noGrp="1"/>
          </p:cNvSpPr>
          <p:nvPr>
            <p:ph type="title"/>
          </p:nvPr>
        </p:nvSpPr>
        <p:spPr/>
        <p:txBody>
          <a:bodyPr/>
          <a:lstStyle/>
          <a:p>
            <a:r>
              <a:rPr lang="en-US" dirty="0"/>
              <a:t>Study Area</a:t>
            </a:r>
          </a:p>
        </p:txBody>
      </p:sp>
      <p:sp>
        <p:nvSpPr>
          <p:cNvPr id="6" name="Text Placeholder 5"/>
          <p:cNvSpPr>
            <a:spLocks noGrp="1"/>
          </p:cNvSpPr>
          <p:nvPr>
            <p:ph type="body" sz="half" idx="2"/>
          </p:nvPr>
        </p:nvSpPr>
        <p:spPr>
          <a:xfrm>
            <a:off x="501403" y="1178500"/>
            <a:ext cx="5327898" cy="1642777"/>
          </a:xfrm>
        </p:spPr>
        <p:txBody>
          <a:bodyPr>
            <a:noAutofit/>
          </a:bodyPr>
          <a:lstStyle/>
          <a:p>
            <a:pPr marL="342900" indent="-342900">
              <a:spcBef>
                <a:spcPts val="200"/>
              </a:spcBef>
              <a:buClr>
                <a:srgbClr val="2E8652"/>
              </a:buClr>
              <a:buFont typeface="Webdings" panose="05030102010509060703" pitchFamily="18" charset="2"/>
              <a:buChar char="4"/>
            </a:pPr>
            <a:r>
              <a:rPr lang="en-US" sz="2500" dirty="0">
                <a:solidFill>
                  <a:schemeClr val="bg2">
                    <a:lumMod val="50000"/>
                  </a:schemeClr>
                </a:solidFill>
              </a:rPr>
              <a:t>78,500 hectares of coastal marshes identified by the MD DNR’s Coastal Resiliency Assessment</a:t>
            </a:r>
          </a:p>
        </p:txBody>
      </p:sp>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35802"/>
          <a:stretch/>
        </p:blipFill>
        <p:spPr>
          <a:xfrm>
            <a:off x="5402986" y="2732374"/>
            <a:ext cx="908867" cy="943821"/>
          </a:xfrm>
          <a:prstGeom prst="hexagon">
            <a:avLst/>
          </a:prstGeom>
          <a:ln w="38100">
            <a:solidFill>
              <a:schemeClr val="bg1"/>
            </a:solidFill>
          </a:ln>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r="37874"/>
          <a:stretch/>
        </p:blipFill>
        <p:spPr>
          <a:xfrm>
            <a:off x="4678202" y="2258233"/>
            <a:ext cx="895040" cy="939851"/>
          </a:xfrm>
          <a:prstGeom prst="hexagon">
            <a:avLst/>
          </a:prstGeom>
          <a:ln w="38100">
            <a:solidFill>
              <a:schemeClr val="bg1"/>
            </a:solidFill>
          </a:ln>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r="36110"/>
          <a:stretch/>
        </p:blipFill>
        <p:spPr>
          <a:xfrm>
            <a:off x="3958259" y="2725689"/>
            <a:ext cx="905443" cy="944790"/>
          </a:xfrm>
          <a:prstGeom prst="hexagon">
            <a:avLst/>
          </a:prstGeom>
          <a:ln w="38100">
            <a:solidFill>
              <a:schemeClr val="bg1"/>
            </a:solidFill>
          </a:ln>
        </p:spPr>
      </p:pic>
      <p:sp>
        <p:nvSpPr>
          <p:cNvPr id="9" name="Text Placeholder 4"/>
          <p:cNvSpPr txBox="1">
            <a:spLocks/>
          </p:cNvSpPr>
          <p:nvPr/>
        </p:nvSpPr>
        <p:spPr>
          <a:xfrm>
            <a:off x="327478" y="6329801"/>
            <a:ext cx="3690311" cy="26054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solidFill>
                  <a:schemeClr val="bg1"/>
                </a:solidFill>
              </a:rPr>
              <a:t>Image Credit: Helen Plattner, NASA DEVELOP</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88409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t="5557"/>
          <a:stretch/>
        </p:blipFill>
        <p:spPr>
          <a:xfrm>
            <a:off x="5878007" y="0"/>
            <a:ext cx="5227140" cy="6811165"/>
          </a:xfrm>
        </p:spPr>
      </p:pic>
      <p:sp>
        <p:nvSpPr>
          <p:cNvPr id="6" name="Text Placeholder 5"/>
          <p:cNvSpPr>
            <a:spLocks noGrp="1"/>
          </p:cNvSpPr>
          <p:nvPr>
            <p:ph type="body" sz="half" idx="2"/>
          </p:nvPr>
        </p:nvSpPr>
        <p:spPr>
          <a:xfrm>
            <a:off x="228600" y="1391110"/>
            <a:ext cx="5381625" cy="4445163"/>
          </a:xfrm>
        </p:spPr>
        <p:txBody>
          <a:bodyPr>
            <a:noAutofit/>
          </a:bodyPr>
          <a:lstStyle/>
          <a:p>
            <a:pPr marL="342900" indent="-342900">
              <a:spcBef>
                <a:spcPts val="200"/>
              </a:spcBef>
              <a:buClr>
                <a:srgbClr val="2E8652"/>
              </a:buClr>
              <a:buFont typeface="Webdings" panose="05030102010509060703" pitchFamily="18" charset="2"/>
              <a:buChar char="4"/>
            </a:pPr>
            <a:endParaRPr lang="en-US" sz="26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sz="26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600" dirty="0">
                <a:solidFill>
                  <a:schemeClr val="bg2">
                    <a:lumMod val="50000"/>
                  </a:schemeClr>
                </a:solidFill>
              </a:rPr>
              <a:t>Analyze </a:t>
            </a:r>
            <a:r>
              <a:rPr lang="en-US" sz="2600" b="1" dirty="0">
                <a:solidFill>
                  <a:schemeClr val="bg2">
                    <a:lumMod val="50000"/>
                  </a:schemeClr>
                </a:solidFill>
              </a:rPr>
              <a:t>trends</a:t>
            </a:r>
            <a:r>
              <a:rPr lang="en-US" sz="2600" dirty="0">
                <a:solidFill>
                  <a:schemeClr val="bg2">
                    <a:lumMod val="50000"/>
                  </a:schemeClr>
                </a:solidFill>
              </a:rPr>
              <a:t> in marsh health (1984 to 2017)</a:t>
            </a:r>
          </a:p>
          <a:p>
            <a:pPr>
              <a:spcBef>
                <a:spcPts val="200"/>
              </a:spcBef>
              <a:buClr>
                <a:srgbClr val="2E8652"/>
              </a:buClr>
            </a:pPr>
            <a:endParaRPr lang="en-US" sz="26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600" dirty="0">
                <a:solidFill>
                  <a:schemeClr val="bg2">
                    <a:lumMod val="50000"/>
                  </a:schemeClr>
                </a:solidFill>
              </a:rPr>
              <a:t>Measure </a:t>
            </a:r>
            <a:r>
              <a:rPr lang="en-US" sz="2600" b="1" dirty="0">
                <a:solidFill>
                  <a:schemeClr val="bg2">
                    <a:lumMod val="50000"/>
                  </a:schemeClr>
                </a:solidFill>
              </a:rPr>
              <a:t>current</a:t>
            </a:r>
            <a:r>
              <a:rPr lang="en-US" sz="2600" dirty="0">
                <a:solidFill>
                  <a:schemeClr val="bg2">
                    <a:lumMod val="50000"/>
                  </a:schemeClr>
                </a:solidFill>
              </a:rPr>
              <a:t> marsh extent and health(2015 to 2017)</a:t>
            </a:r>
          </a:p>
          <a:p>
            <a:pPr>
              <a:spcBef>
                <a:spcPts val="200"/>
              </a:spcBef>
              <a:buClr>
                <a:srgbClr val="2E8652"/>
              </a:buClr>
            </a:pPr>
            <a:endParaRPr lang="en-US" sz="26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600" b="1" dirty="0">
                <a:solidFill>
                  <a:schemeClr val="bg2">
                    <a:lumMod val="50000"/>
                  </a:schemeClr>
                </a:solidFill>
              </a:rPr>
              <a:t>Forecast</a:t>
            </a:r>
            <a:r>
              <a:rPr lang="en-US" sz="2600" dirty="0">
                <a:solidFill>
                  <a:schemeClr val="bg2">
                    <a:lumMod val="50000"/>
                  </a:schemeClr>
                </a:solidFill>
              </a:rPr>
              <a:t> marsh health (2017 to 2030)</a:t>
            </a:r>
          </a:p>
        </p:txBody>
      </p:sp>
      <p:sp>
        <p:nvSpPr>
          <p:cNvPr id="7" name="Text Placeholder 4"/>
          <p:cNvSpPr txBox="1">
            <a:spLocks/>
          </p:cNvSpPr>
          <p:nvPr/>
        </p:nvSpPr>
        <p:spPr>
          <a:xfrm>
            <a:off x="7660145" y="6529138"/>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The Nature Conservancy</a:t>
            </a:r>
          </a:p>
        </p:txBody>
      </p:sp>
    </p:spTree>
    <p:extLst>
      <p:ext uri="{BB962C8B-B14F-4D97-AF65-F5344CB8AC3E}">
        <p14:creationId xmlns:p14="http://schemas.microsoft.com/office/powerpoint/2010/main" val="4196100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52" t="8755" r="5285"/>
          <a:stretch/>
        </p:blipFill>
        <p:spPr>
          <a:xfrm>
            <a:off x="7294929" y="1573805"/>
            <a:ext cx="3629976" cy="3210014"/>
          </a:xfrm>
          <a:prstGeom prst="hexagon">
            <a:avLst/>
          </a:prstGeom>
          <a:ln w="28575">
            <a:solidFill>
              <a:schemeClr val="bg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7971" y="3241736"/>
            <a:ext cx="3603761" cy="3223572"/>
          </a:xfrm>
          <a:prstGeom prst="hexagon">
            <a:avLst/>
          </a:prstGeom>
          <a:ln w="28575">
            <a:solidFill>
              <a:schemeClr val="bg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994" y="2391205"/>
            <a:ext cx="3589510" cy="3229036"/>
          </a:xfrm>
          <a:prstGeom prst="hexagon">
            <a:avLst/>
          </a:prstGeom>
          <a:ln w="28575">
            <a:solidFill>
              <a:schemeClr val="bg1"/>
            </a:solidFill>
          </a:ln>
        </p:spPr>
      </p:pic>
      <p:sp>
        <p:nvSpPr>
          <p:cNvPr id="5" name="Title 4"/>
          <p:cNvSpPr>
            <a:spLocks noGrp="1"/>
          </p:cNvSpPr>
          <p:nvPr>
            <p:ph type="title"/>
          </p:nvPr>
        </p:nvSpPr>
        <p:spPr>
          <a:xfrm>
            <a:off x="1000125" y="371474"/>
            <a:ext cx="10233148" cy="479425"/>
          </a:xfrm>
        </p:spPr>
        <p:txBody>
          <a:bodyPr>
            <a:normAutofit fontScale="90000"/>
          </a:bodyPr>
          <a:lstStyle/>
          <a:p>
            <a:r>
              <a:rPr lang="en-US" dirty="0"/>
              <a:t>Earth Observations</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64626">
            <a:off x="7855101" y="2352979"/>
            <a:ext cx="2483418" cy="2029693"/>
          </a:xfrm>
          <a:prstGeom prst="rect">
            <a:avLst/>
          </a:prstGeom>
        </p:spPr>
      </p:pic>
      <p:sp>
        <p:nvSpPr>
          <p:cNvPr id="13" name="TextBox 12"/>
          <p:cNvSpPr txBox="1"/>
          <p:nvPr/>
        </p:nvSpPr>
        <p:spPr>
          <a:xfrm>
            <a:off x="1243178" y="5641072"/>
            <a:ext cx="1935146" cy="707886"/>
          </a:xfrm>
          <a:prstGeom prst="rect">
            <a:avLst/>
          </a:prstGeom>
          <a:noFill/>
        </p:spPr>
        <p:txBody>
          <a:bodyPr wrap="none" rtlCol="0">
            <a:spAutoFit/>
          </a:bodyPr>
          <a:lstStyle/>
          <a:p>
            <a:pPr algn="ctr"/>
            <a:r>
              <a:rPr lang="en-US" sz="2000" b="1" dirty="0">
                <a:solidFill>
                  <a:schemeClr val="bg2">
                    <a:lumMod val="50000"/>
                  </a:schemeClr>
                </a:solidFill>
              </a:rPr>
              <a:t>Sentinel – 2</a:t>
            </a:r>
          </a:p>
          <a:p>
            <a:pPr algn="ctr"/>
            <a:r>
              <a:rPr lang="en-US" sz="2000" dirty="0">
                <a:solidFill>
                  <a:schemeClr val="bg2">
                    <a:lumMod val="50000"/>
                  </a:schemeClr>
                </a:solidFill>
              </a:rPr>
              <a:t>(2015-Present)</a:t>
            </a:r>
            <a:endParaRPr lang="en-US" sz="2000" dirty="0"/>
          </a:p>
        </p:txBody>
      </p:sp>
      <p:sp>
        <p:nvSpPr>
          <p:cNvPr id="17" name="TextBox 16"/>
          <p:cNvSpPr txBox="1"/>
          <p:nvPr/>
        </p:nvSpPr>
        <p:spPr>
          <a:xfrm>
            <a:off x="5274063" y="2533850"/>
            <a:ext cx="1784464" cy="707886"/>
          </a:xfrm>
          <a:prstGeom prst="rect">
            <a:avLst/>
          </a:prstGeom>
          <a:noFill/>
        </p:spPr>
        <p:txBody>
          <a:bodyPr wrap="none" rtlCol="0">
            <a:spAutoFit/>
          </a:bodyPr>
          <a:lstStyle/>
          <a:p>
            <a:pPr algn="ctr"/>
            <a:r>
              <a:rPr lang="en-US" sz="2000" b="1" dirty="0">
                <a:solidFill>
                  <a:schemeClr val="bg2">
                    <a:lumMod val="50000"/>
                  </a:schemeClr>
                </a:solidFill>
              </a:rPr>
              <a:t>Landsat 5</a:t>
            </a:r>
          </a:p>
          <a:p>
            <a:pPr algn="ctr"/>
            <a:r>
              <a:rPr lang="en-US" sz="2000" dirty="0">
                <a:solidFill>
                  <a:schemeClr val="bg2">
                    <a:lumMod val="50000"/>
                  </a:schemeClr>
                </a:solidFill>
              </a:rPr>
              <a:t>(1984 – 2013)</a:t>
            </a:r>
            <a:endParaRPr lang="en-US" sz="2000" dirty="0"/>
          </a:p>
        </p:txBody>
      </p:sp>
      <p:sp>
        <p:nvSpPr>
          <p:cNvPr id="18" name="TextBox 17"/>
          <p:cNvSpPr txBox="1"/>
          <p:nvPr/>
        </p:nvSpPr>
        <p:spPr>
          <a:xfrm>
            <a:off x="8035799" y="861795"/>
            <a:ext cx="2119491" cy="707886"/>
          </a:xfrm>
          <a:prstGeom prst="rect">
            <a:avLst/>
          </a:prstGeom>
          <a:noFill/>
        </p:spPr>
        <p:txBody>
          <a:bodyPr wrap="none" rtlCol="0">
            <a:spAutoFit/>
          </a:bodyPr>
          <a:lstStyle/>
          <a:p>
            <a:pPr algn="ctr"/>
            <a:r>
              <a:rPr lang="en-US" sz="2000" b="1" dirty="0">
                <a:solidFill>
                  <a:schemeClr val="bg2">
                    <a:lumMod val="50000"/>
                  </a:schemeClr>
                </a:solidFill>
              </a:rPr>
              <a:t>Landsat 8</a:t>
            </a:r>
          </a:p>
          <a:p>
            <a:pPr algn="ctr"/>
            <a:r>
              <a:rPr lang="en-US" sz="2000" dirty="0">
                <a:solidFill>
                  <a:schemeClr val="bg2">
                    <a:lumMod val="50000"/>
                  </a:schemeClr>
                </a:solidFill>
              </a:rPr>
              <a:t>(2013 – Present)</a:t>
            </a:r>
            <a:endParaRPr lang="en-US" sz="2000" dirty="0"/>
          </a:p>
        </p:txBody>
      </p:sp>
      <p:sp>
        <p:nvSpPr>
          <p:cNvPr id="16" name="Hexagon 15"/>
          <p:cNvSpPr/>
          <p:nvPr/>
        </p:nvSpPr>
        <p:spPr>
          <a:xfrm>
            <a:off x="432993" y="2391204"/>
            <a:ext cx="3603762" cy="3249867"/>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a:off x="7294929" y="1573805"/>
            <a:ext cx="3629976" cy="3208204"/>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a:off x="4397971" y="3241736"/>
            <a:ext cx="3603762" cy="3250817"/>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61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1457325" y="1139179"/>
            <a:ext cx="7098846" cy="2476245"/>
          </a:xfrm>
          <a:prstGeom prst="homePlate">
            <a:avLst/>
          </a:prstGeom>
          <a:solidFill>
            <a:srgbClr val="2E8652">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056222" y="289024"/>
            <a:ext cx="9413277" cy="479425"/>
          </a:xfrm>
        </p:spPr>
        <p:txBody>
          <a:bodyPr/>
          <a:lstStyle/>
          <a:p>
            <a:r>
              <a:rPr lang="en-US" dirty="0"/>
              <a:t>Methodology – Trends</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242" y="1167754"/>
            <a:ext cx="2594540" cy="2460030"/>
          </a:xfrm>
          <a:prstGeom prst="hexagon">
            <a:avLst/>
          </a:prstGeom>
        </p:spPr>
      </p:pic>
      <p:sp>
        <p:nvSpPr>
          <p:cNvPr id="46" name="Hexagon 45"/>
          <p:cNvSpPr/>
          <p:nvPr/>
        </p:nvSpPr>
        <p:spPr>
          <a:xfrm>
            <a:off x="867240" y="1146027"/>
            <a:ext cx="2594542" cy="2467159"/>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619435" y="1920715"/>
            <a:ext cx="1098578" cy="954107"/>
          </a:xfrm>
          <a:prstGeom prst="rect">
            <a:avLst/>
          </a:prstGeom>
          <a:noFill/>
        </p:spPr>
        <p:txBody>
          <a:bodyPr wrap="square" rtlCol="0">
            <a:spAutoFit/>
          </a:bodyPr>
          <a:lstStyle/>
          <a:p>
            <a:pPr algn="ctr"/>
            <a:r>
              <a:rPr lang="en-US" sz="2800" b="1" dirty="0"/>
              <a:t>NDVI1984</a:t>
            </a:r>
            <a:endParaRPr lang="en-US" sz="2800" dirty="0"/>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3549" y="1115671"/>
            <a:ext cx="2620979" cy="2484062"/>
          </a:xfrm>
          <a:prstGeom prst="hexagon">
            <a:avLst/>
          </a:prstGeom>
        </p:spPr>
      </p:pic>
      <p:sp>
        <p:nvSpPr>
          <p:cNvPr id="49" name="Hexagon 48"/>
          <p:cNvSpPr/>
          <p:nvPr/>
        </p:nvSpPr>
        <p:spPr>
          <a:xfrm>
            <a:off x="4011971" y="1105733"/>
            <a:ext cx="2612560" cy="2501298"/>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94319" y="1912772"/>
            <a:ext cx="1059319" cy="954107"/>
          </a:xfrm>
          <a:prstGeom prst="rect">
            <a:avLst/>
          </a:prstGeom>
          <a:noFill/>
        </p:spPr>
        <p:txBody>
          <a:bodyPr wrap="square" rtlCol="0">
            <a:spAutoFit/>
          </a:bodyPr>
          <a:lstStyle/>
          <a:p>
            <a:pPr algn="ctr"/>
            <a:r>
              <a:rPr lang="en-US" sz="2800" b="1" dirty="0"/>
              <a:t>NDVI2017</a:t>
            </a:r>
            <a:endParaRPr lang="en-US" sz="2800" dirty="0"/>
          </a:p>
        </p:txBody>
      </p:sp>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0148" y="1105732"/>
            <a:ext cx="2621684" cy="2484062"/>
          </a:xfrm>
          <a:prstGeom prst="hexagon">
            <a:avLst/>
          </a:prstGeom>
        </p:spPr>
      </p:pic>
      <p:sp>
        <p:nvSpPr>
          <p:cNvPr id="52" name="Hexagon 51"/>
          <p:cNvSpPr/>
          <p:nvPr/>
        </p:nvSpPr>
        <p:spPr>
          <a:xfrm>
            <a:off x="8648461" y="1105733"/>
            <a:ext cx="2623373" cy="2497254"/>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9162655" y="1900992"/>
            <a:ext cx="1594983" cy="954107"/>
          </a:xfrm>
          <a:prstGeom prst="rect">
            <a:avLst/>
          </a:prstGeom>
          <a:noFill/>
        </p:spPr>
        <p:txBody>
          <a:bodyPr wrap="square" rtlCol="0">
            <a:spAutoFit/>
          </a:bodyPr>
          <a:lstStyle/>
          <a:p>
            <a:pPr algn="ctr"/>
            <a:r>
              <a:rPr lang="en-US" sz="2800" b="1" dirty="0">
                <a:solidFill>
                  <a:schemeClr val="bg1"/>
                </a:solidFill>
              </a:rPr>
              <a:t>Change</a:t>
            </a:r>
          </a:p>
          <a:p>
            <a:pPr algn="ctr"/>
            <a:r>
              <a:rPr lang="en-US" sz="2800" b="1" dirty="0">
                <a:solidFill>
                  <a:schemeClr val="bg1"/>
                </a:solidFill>
              </a:rPr>
              <a:t>NDVI</a:t>
            </a:r>
            <a:endParaRPr lang="en-US" sz="2800" dirty="0">
              <a:solidFill>
                <a:schemeClr val="bg1"/>
              </a:solidFill>
            </a:endParaRPr>
          </a:p>
        </p:txBody>
      </p:sp>
      <p:sp>
        <p:nvSpPr>
          <p:cNvPr id="16" name="Hexagon 15"/>
          <p:cNvSpPr/>
          <p:nvPr/>
        </p:nvSpPr>
        <p:spPr>
          <a:xfrm>
            <a:off x="868104" y="1136014"/>
            <a:ext cx="2599339" cy="2480413"/>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4013490" y="1126076"/>
            <a:ext cx="2620978" cy="2484062"/>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p:cNvSpPr/>
          <p:nvPr/>
        </p:nvSpPr>
        <p:spPr>
          <a:xfrm>
            <a:off x="8650854" y="1136015"/>
            <a:ext cx="2620978" cy="2484062"/>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8395" y="3944315"/>
            <a:ext cx="2621684" cy="2517451"/>
          </a:xfrm>
          <a:prstGeom prst="hexagon">
            <a:avLst/>
          </a:prstGeom>
        </p:spPr>
      </p:pic>
      <p:sp>
        <p:nvSpPr>
          <p:cNvPr id="20" name="TextBox 19"/>
          <p:cNvSpPr txBox="1"/>
          <p:nvPr/>
        </p:nvSpPr>
        <p:spPr>
          <a:xfrm>
            <a:off x="3542345" y="4725986"/>
            <a:ext cx="1594983" cy="954107"/>
          </a:xfrm>
          <a:prstGeom prst="rect">
            <a:avLst/>
          </a:prstGeom>
          <a:noFill/>
        </p:spPr>
        <p:txBody>
          <a:bodyPr wrap="square" rtlCol="0">
            <a:spAutoFit/>
          </a:bodyPr>
          <a:lstStyle/>
          <a:p>
            <a:pPr algn="ctr"/>
            <a:r>
              <a:rPr lang="en-US" sz="2800" b="1" dirty="0">
                <a:solidFill>
                  <a:schemeClr val="bg1"/>
                </a:solidFill>
              </a:rPr>
              <a:t>Extent 2000</a:t>
            </a:r>
          </a:p>
        </p:txBody>
      </p:sp>
      <p:sp>
        <p:nvSpPr>
          <p:cNvPr id="21" name="Hexagon 20"/>
          <p:cNvSpPr/>
          <p:nvPr/>
        </p:nvSpPr>
        <p:spPr>
          <a:xfrm>
            <a:off x="3029101" y="3977705"/>
            <a:ext cx="2620978" cy="2484062"/>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1141" y="3927078"/>
            <a:ext cx="2621684" cy="2504405"/>
          </a:xfrm>
          <a:prstGeom prst="hexagon">
            <a:avLst/>
          </a:prstGeom>
        </p:spPr>
      </p:pic>
      <p:sp>
        <p:nvSpPr>
          <p:cNvPr id="23" name="TextBox 22"/>
          <p:cNvSpPr txBox="1"/>
          <p:nvPr/>
        </p:nvSpPr>
        <p:spPr>
          <a:xfrm>
            <a:off x="6704491" y="4702226"/>
            <a:ext cx="1594983" cy="954107"/>
          </a:xfrm>
          <a:prstGeom prst="rect">
            <a:avLst/>
          </a:prstGeom>
          <a:noFill/>
        </p:spPr>
        <p:txBody>
          <a:bodyPr wrap="square" rtlCol="0">
            <a:spAutoFit/>
          </a:bodyPr>
          <a:lstStyle/>
          <a:p>
            <a:pPr algn="ctr"/>
            <a:r>
              <a:rPr lang="en-US" sz="2800" b="1" dirty="0">
                <a:solidFill>
                  <a:schemeClr val="bg1"/>
                </a:solidFill>
              </a:rPr>
              <a:t>Extent 2015</a:t>
            </a:r>
            <a:endParaRPr lang="en-US" sz="2800" dirty="0">
              <a:solidFill>
                <a:schemeClr val="bg1"/>
              </a:solidFill>
            </a:endParaRPr>
          </a:p>
        </p:txBody>
      </p:sp>
      <p:sp>
        <p:nvSpPr>
          <p:cNvPr id="24" name="Hexagon 23"/>
          <p:cNvSpPr/>
          <p:nvPr/>
        </p:nvSpPr>
        <p:spPr>
          <a:xfrm>
            <a:off x="6191847" y="3947422"/>
            <a:ext cx="2620978" cy="2484062"/>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85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1" y="993665"/>
            <a:ext cx="11403578" cy="5759538"/>
          </a:xfrm>
          <a:prstGeom prst="rect">
            <a:avLst/>
          </a:prstGeom>
        </p:spPr>
      </p:pic>
      <p:grpSp>
        <p:nvGrpSpPr>
          <p:cNvPr id="10" name="Group 9"/>
          <p:cNvGrpSpPr/>
          <p:nvPr/>
        </p:nvGrpSpPr>
        <p:grpSpPr>
          <a:xfrm>
            <a:off x="241659" y="1167793"/>
            <a:ext cx="11684173" cy="5184857"/>
            <a:chOff x="12992030" y="23271549"/>
            <a:chExt cx="11240428" cy="4987944"/>
          </a:xfrm>
        </p:grpSpPr>
        <p:grpSp>
          <p:nvGrpSpPr>
            <p:cNvPr id="12" name="Group 11"/>
            <p:cNvGrpSpPr/>
            <p:nvPr/>
          </p:nvGrpSpPr>
          <p:grpSpPr>
            <a:xfrm>
              <a:off x="12992030" y="23794366"/>
              <a:ext cx="11240428" cy="4465127"/>
              <a:chOff x="13089366" y="24056611"/>
              <a:chExt cx="11240428" cy="4465127"/>
            </a:xfrm>
          </p:grpSpPr>
          <p:pic>
            <p:nvPicPr>
              <p:cNvPr id="14" name="Picture 13"/>
              <p:cNvPicPr>
                <a:picLocks noChangeAspect="1"/>
              </p:cNvPicPr>
              <p:nvPr/>
            </p:nvPicPr>
            <p:blipFill>
              <a:blip r:embed="rId4"/>
              <a:stretch>
                <a:fillRect/>
              </a:stretch>
            </p:blipFill>
            <p:spPr>
              <a:xfrm>
                <a:off x="13885526" y="24056611"/>
                <a:ext cx="10182225" cy="3838575"/>
              </a:xfrm>
              <a:prstGeom prst="rect">
                <a:avLst/>
              </a:prstGeom>
            </p:spPr>
          </p:pic>
          <p:sp>
            <p:nvSpPr>
              <p:cNvPr id="15" name="TextBox 14"/>
              <p:cNvSpPr txBox="1"/>
              <p:nvPr/>
            </p:nvSpPr>
            <p:spPr>
              <a:xfrm>
                <a:off x="13635115" y="27881817"/>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1995</a:t>
                </a:r>
              </a:p>
            </p:txBody>
          </p:sp>
          <p:sp>
            <p:nvSpPr>
              <p:cNvPr id="16" name="TextBox 15"/>
              <p:cNvSpPr txBox="1"/>
              <p:nvPr/>
            </p:nvSpPr>
            <p:spPr>
              <a:xfrm>
                <a:off x="15648115" y="27876679"/>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2000</a:t>
                </a:r>
              </a:p>
            </p:txBody>
          </p:sp>
          <p:sp>
            <p:nvSpPr>
              <p:cNvPr id="17" name="TextBox 16"/>
              <p:cNvSpPr txBox="1"/>
              <p:nvPr/>
            </p:nvSpPr>
            <p:spPr>
              <a:xfrm>
                <a:off x="17680125" y="27876679"/>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2005</a:t>
                </a:r>
              </a:p>
            </p:txBody>
          </p:sp>
          <p:sp>
            <p:nvSpPr>
              <p:cNvPr id="18" name="TextBox 17"/>
              <p:cNvSpPr txBox="1"/>
              <p:nvPr/>
            </p:nvSpPr>
            <p:spPr>
              <a:xfrm>
                <a:off x="19712135" y="27874354"/>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2010</a:t>
                </a:r>
              </a:p>
            </p:txBody>
          </p:sp>
          <p:sp>
            <p:nvSpPr>
              <p:cNvPr id="19" name="TextBox 18"/>
              <p:cNvSpPr txBox="1"/>
              <p:nvPr/>
            </p:nvSpPr>
            <p:spPr>
              <a:xfrm>
                <a:off x="21715864" y="27884630"/>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2015</a:t>
                </a:r>
              </a:p>
            </p:txBody>
          </p:sp>
          <p:sp>
            <p:nvSpPr>
              <p:cNvPr id="20" name="TextBox 19"/>
              <p:cNvSpPr txBox="1"/>
              <p:nvPr/>
            </p:nvSpPr>
            <p:spPr>
              <a:xfrm>
                <a:off x="23749349" y="27885119"/>
                <a:ext cx="58044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2020</a:t>
                </a:r>
              </a:p>
            </p:txBody>
          </p:sp>
          <p:sp>
            <p:nvSpPr>
              <p:cNvPr id="21" name="TextBox 20"/>
              <p:cNvSpPr txBox="1"/>
              <p:nvPr/>
            </p:nvSpPr>
            <p:spPr>
              <a:xfrm>
                <a:off x="13373073" y="27690417"/>
                <a:ext cx="548498"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-60</a:t>
                </a:r>
              </a:p>
            </p:txBody>
          </p:sp>
          <p:sp>
            <p:nvSpPr>
              <p:cNvPr id="22" name="TextBox 21"/>
              <p:cNvSpPr txBox="1"/>
              <p:nvPr/>
            </p:nvSpPr>
            <p:spPr>
              <a:xfrm>
                <a:off x="13503103" y="26540851"/>
                <a:ext cx="43163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-40</a:t>
                </a:r>
              </a:p>
            </p:txBody>
          </p:sp>
          <p:sp>
            <p:nvSpPr>
              <p:cNvPr id="23" name="TextBox 22"/>
              <p:cNvSpPr txBox="1"/>
              <p:nvPr/>
            </p:nvSpPr>
            <p:spPr>
              <a:xfrm>
                <a:off x="13503103" y="25438421"/>
                <a:ext cx="43163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-20</a:t>
                </a:r>
              </a:p>
            </p:txBody>
          </p:sp>
          <p:sp>
            <p:nvSpPr>
              <p:cNvPr id="24" name="TextBox 23"/>
              <p:cNvSpPr txBox="1"/>
              <p:nvPr/>
            </p:nvSpPr>
            <p:spPr>
              <a:xfrm>
                <a:off x="13566710" y="24335990"/>
                <a:ext cx="43163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0</a:t>
                </a:r>
              </a:p>
            </p:txBody>
          </p:sp>
          <p:sp>
            <p:nvSpPr>
              <p:cNvPr id="25" name="TextBox 24"/>
              <p:cNvSpPr txBox="1"/>
              <p:nvPr/>
            </p:nvSpPr>
            <p:spPr>
              <a:xfrm>
                <a:off x="13089366" y="24813242"/>
                <a:ext cx="444132" cy="2325311"/>
              </a:xfrm>
              <a:prstGeom prst="rect">
                <a:avLst/>
              </a:prstGeom>
              <a:noFill/>
            </p:spPr>
            <p:txBody>
              <a:bodyPr vert="vert270"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Relative NDVI value</a:t>
                </a:r>
              </a:p>
            </p:txBody>
          </p:sp>
          <p:sp>
            <p:nvSpPr>
              <p:cNvPr id="26" name="TextBox 25"/>
              <p:cNvSpPr txBox="1"/>
              <p:nvPr/>
            </p:nvSpPr>
            <p:spPr>
              <a:xfrm>
                <a:off x="18029561" y="28152406"/>
                <a:ext cx="142344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Year</a:t>
                </a:r>
              </a:p>
            </p:txBody>
          </p:sp>
        </p:grpSp>
        <p:sp>
          <p:nvSpPr>
            <p:cNvPr id="13" name="TextBox 12"/>
            <p:cNvSpPr txBox="1"/>
            <p:nvPr/>
          </p:nvSpPr>
          <p:spPr>
            <a:xfrm>
              <a:off x="16219324" y="23271549"/>
              <a:ext cx="4813330" cy="35530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prstClr val="black"/>
                  </a:solidFill>
                </a:rPr>
                <a:t>NDVI Values in Different </a:t>
              </a:r>
              <a:r>
                <a:rPr lang="en-US" b="1" kern="0" dirty="0">
                  <a:solidFill>
                    <a:prstClr val="black"/>
                  </a:solidFill>
                </a:rPr>
                <a:t>R</a:t>
              </a:r>
              <a:r>
                <a:rPr lang="en-US" sz="1800" b="1" kern="0" dirty="0">
                  <a:solidFill>
                    <a:prstClr val="black"/>
                  </a:solidFill>
                </a:rPr>
                <a:t>egions </a:t>
              </a:r>
              <a:r>
                <a:rPr lang="en-US" b="1" kern="0" dirty="0">
                  <a:solidFill>
                    <a:prstClr val="black"/>
                  </a:solidFill>
                </a:rPr>
                <a:t>O</a:t>
              </a:r>
              <a:r>
                <a:rPr lang="en-US" sz="1800" b="1" kern="0" dirty="0">
                  <a:solidFill>
                    <a:prstClr val="black"/>
                  </a:solidFill>
                </a:rPr>
                <a:t>ver </a:t>
              </a:r>
              <a:r>
                <a:rPr lang="en-US" b="1" kern="0" dirty="0">
                  <a:solidFill>
                    <a:prstClr val="black"/>
                  </a:solidFill>
                </a:rPr>
                <a:t>T</a:t>
              </a:r>
              <a:r>
                <a:rPr lang="en-US" sz="1800" b="1" kern="0" dirty="0">
                  <a:solidFill>
                    <a:prstClr val="black"/>
                  </a:solidFill>
                </a:rPr>
                <a:t>ime</a:t>
              </a:r>
              <a:endParaRPr kumimoji="0" lang="en-US" sz="1800" b="1" i="0" u="none" strike="noStrike" kern="0" cap="none" spc="0" normalizeH="0" baseline="0" noProof="0" dirty="0">
                <a:ln>
                  <a:noFill/>
                </a:ln>
                <a:solidFill>
                  <a:prstClr val="black"/>
                </a:solidFill>
                <a:effectLst/>
                <a:uLnTx/>
                <a:uFillTx/>
              </a:endParaRPr>
            </a:p>
          </p:txBody>
        </p:sp>
      </p:grpSp>
      <p:sp>
        <p:nvSpPr>
          <p:cNvPr id="5" name="Title 4"/>
          <p:cNvSpPr>
            <a:spLocks noGrp="1"/>
          </p:cNvSpPr>
          <p:nvPr>
            <p:ph type="title"/>
          </p:nvPr>
        </p:nvSpPr>
        <p:spPr/>
        <p:txBody>
          <a:bodyPr>
            <a:noAutofit/>
          </a:bodyPr>
          <a:lstStyle/>
          <a:p>
            <a:r>
              <a:rPr lang="en-US" dirty="0"/>
              <a:t>Results</a:t>
            </a:r>
          </a:p>
        </p:txBody>
      </p:sp>
    </p:spTree>
    <p:extLst>
      <p:ext uri="{BB962C8B-B14F-4D97-AF65-F5344CB8AC3E}">
        <p14:creationId xmlns:p14="http://schemas.microsoft.com/office/powerpoint/2010/main" val="237708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87599" y="844549"/>
            <a:ext cx="8458200" cy="6132612"/>
            <a:chOff x="1240856" y="27296"/>
            <a:chExt cx="9710287" cy="7040437"/>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856" y="27296"/>
              <a:ext cx="9710287" cy="6858000"/>
            </a:xfrm>
            <a:prstGeom prst="rect">
              <a:avLst/>
            </a:prstGeom>
          </p:spPr>
        </p:pic>
        <p:sp>
          <p:nvSpPr>
            <p:cNvPr id="13" name="Rectangle 12"/>
            <p:cNvSpPr>
              <a:spLocks noChangeArrowheads="1"/>
            </p:cNvSpPr>
            <p:nvPr/>
          </p:nvSpPr>
          <p:spPr bwMode="auto">
            <a:xfrm>
              <a:off x="10341543" y="5815170"/>
              <a:ext cx="6096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400" b="0" i="0" u="none" strike="noStrike" cap="none" normalizeH="0" baseline="0" dirty="0">
                  <a:ln>
                    <a:noFill/>
                  </a:ln>
                  <a:solidFill>
                    <a:srgbClr val="000000"/>
                  </a:solidFill>
                  <a:effectLst/>
                  <a:latin typeface="ESRI North" panose="02000508000000020003" pitchFamily="2"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4" name="Group 8"/>
            <p:cNvGrpSpPr>
              <a:grpSpLocks noChangeAspect="1"/>
            </p:cNvGrpSpPr>
            <p:nvPr/>
          </p:nvGrpSpPr>
          <p:grpSpPr bwMode="auto">
            <a:xfrm>
              <a:off x="1480699" y="5502407"/>
              <a:ext cx="3274825" cy="1565326"/>
              <a:chOff x="535" y="412"/>
              <a:chExt cx="7314" cy="3496"/>
            </a:xfrm>
          </p:grpSpPr>
          <p:sp>
            <p:nvSpPr>
              <p:cNvPr id="15" name="AutoShape 7"/>
              <p:cNvSpPr>
                <a:spLocks noChangeAspect="1" noChangeArrowheads="1" noTextEdit="1"/>
              </p:cNvSpPr>
              <p:nvPr/>
            </p:nvSpPr>
            <p:spPr bwMode="auto">
              <a:xfrm>
                <a:off x="535" y="412"/>
                <a:ext cx="6610"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09"/>
              <p:cNvGrpSpPr>
                <a:grpSpLocks/>
              </p:cNvGrpSpPr>
              <p:nvPr/>
            </p:nvGrpSpPr>
            <p:grpSpPr bwMode="auto">
              <a:xfrm>
                <a:off x="544" y="428"/>
                <a:ext cx="7305" cy="1739"/>
                <a:chOff x="544" y="428"/>
                <a:chExt cx="7305" cy="1739"/>
              </a:xfrm>
            </p:grpSpPr>
            <p:sp>
              <p:nvSpPr>
                <p:cNvPr id="804" name="Rectangle 9"/>
                <p:cNvSpPr>
                  <a:spLocks noChangeArrowheads="1"/>
                </p:cNvSpPr>
                <p:nvPr/>
              </p:nvSpPr>
              <p:spPr bwMode="auto">
                <a:xfrm>
                  <a:off x="544" y="428"/>
                  <a:ext cx="7305"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Marsh Extent for Year 2000</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805" name="Rectangle 10"/>
                <p:cNvSpPr>
                  <a:spLocks noChangeArrowheads="1"/>
                </p:cNvSpPr>
                <p:nvPr/>
              </p:nvSpPr>
              <p:spPr bwMode="auto">
                <a:xfrm>
                  <a:off x="544" y="1204"/>
                  <a:ext cx="9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Arial" panose="020B0604020202020204" pitchFamily="34" charset="0"/>
                    </a:rPr>
                    <a:t>Value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806" name="Line 11"/>
                <p:cNvSpPr>
                  <a:spLocks noChangeShapeType="1"/>
                </p:cNvSpPr>
                <p:nvPr/>
              </p:nvSpPr>
              <p:spPr bwMode="auto">
                <a:xfrm>
                  <a:off x="1581" y="1940"/>
                  <a:ext cx="9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7" name="Rectangle 12"/>
                <p:cNvSpPr>
                  <a:spLocks noChangeArrowheads="1"/>
                </p:cNvSpPr>
                <p:nvPr/>
              </p:nvSpPr>
              <p:spPr bwMode="auto">
                <a:xfrm>
                  <a:off x="544" y="1940"/>
                  <a:ext cx="1037" cy="1"/>
                </a:xfrm>
                <a:prstGeom prst="rect">
                  <a:avLst/>
                </a:prstGeom>
                <a:solidFill>
                  <a:srgbClr val="73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8" name="Rectangle 13"/>
                <p:cNvSpPr>
                  <a:spLocks noChangeArrowheads="1"/>
                </p:cNvSpPr>
                <p:nvPr/>
              </p:nvSpPr>
              <p:spPr bwMode="auto">
                <a:xfrm>
                  <a:off x="544" y="1941"/>
                  <a:ext cx="1037" cy="2"/>
                </a:xfrm>
                <a:prstGeom prst="rect">
                  <a:avLst/>
                </a:prstGeom>
                <a:solidFill>
                  <a:srgbClr val="737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9" name="Rectangle 14"/>
                <p:cNvSpPr>
                  <a:spLocks noChangeArrowheads="1"/>
                </p:cNvSpPr>
                <p:nvPr/>
              </p:nvSpPr>
              <p:spPr bwMode="auto">
                <a:xfrm>
                  <a:off x="544" y="1943"/>
                  <a:ext cx="1037" cy="1"/>
                </a:xfrm>
                <a:prstGeom prst="rect">
                  <a:avLst/>
                </a:prstGeom>
                <a:solidFill>
                  <a:srgbClr val="737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0" name="Rectangle 15"/>
                <p:cNvSpPr>
                  <a:spLocks noChangeArrowheads="1"/>
                </p:cNvSpPr>
                <p:nvPr/>
              </p:nvSpPr>
              <p:spPr bwMode="auto">
                <a:xfrm>
                  <a:off x="544" y="1944"/>
                  <a:ext cx="1037" cy="1"/>
                </a:xfrm>
                <a:prstGeom prst="rect">
                  <a:avLst/>
                </a:prstGeom>
                <a:solidFill>
                  <a:srgbClr val="737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1" name="Rectangle 16"/>
                <p:cNvSpPr>
                  <a:spLocks noChangeArrowheads="1"/>
                </p:cNvSpPr>
                <p:nvPr/>
              </p:nvSpPr>
              <p:spPr bwMode="auto">
                <a:xfrm>
                  <a:off x="544" y="1945"/>
                  <a:ext cx="1037" cy="1"/>
                </a:xfrm>
                <a:prstGeom prst="rect">
                  <a:avLst/>
                </a:prstGeom>
                <a:solidFill>
                  <a:srgbClr val="737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2" name="Rectangle 17"/>
                <p:cNvSpPr>
                  <a:spLocks noChangeArrowheads="1"/>
                </p:cNvSpPr>
                <p:nvPr/>
              </p:nvSpPr>
              <p:spPr bwMode="auto">
                <a:xfrm>
                  <a:off x="544" y="1946"/>
                  <a:ext cx="1037" cy="1"/>
                </a:xfrm>
                <a:prstGeom prst="rect">
                  <a:avLst/>
                </a:prstGeom>
                <a:solidFill>
                  <a:srgbClr val="737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3" name="Rectangle 18"/>
                <p:cNvSpPr>
                  <a:spLocks noChangeArrowheads="1"/>
                </p:cNvSpPr>
                <p:nvPr/>
              </p:nvSpPr>
              <p:spPr bwMode="auto">
                <a:xfrm>
                  <a:off x="544" y="1947"/>
                  <a:ext cx="1037" cy="1"/>
                </a:xfrm>
                <a:prstGeom prst="rect">
                  <a:avLst/>
                </a:prstGeom>
                <a:solidFill>
                  <a:srgbClr val="737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4" name="Rectangle 19"/>
                <p:cNvSpPr>
                  <a:spLocks noChangeArrowheads="1"/>
                </p:cNvSpPr>
                <p:nvPr/>
              </p:nvSpPr>
              <p:spPr bwMode="auto">
                <a:xfrm>
                  <a:off x="544" y="1948"/>
                  <a:ext cx="1037" cy="1"/>
                </a:xfrm>
                <a:prstGeom prst="rect">
                  <a:avLst/>
                </a:prstGeom>
                <a:solidFill>
                  <a:srgbClr val="737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5" name="Rectangle 20"/>
                <p:cNvSpPr>
                  <a:spLocks noChangeArrowheads="1"/>
                </p:cNvSpPr>
                <p:nvPr/>
              </p:nvSpPr>
              <p:spPr bwMode="auto">
                <a:xfrm>
                  <a:off x="544" y="1949"/>
                  <a:ext cx="1037" cy="2"/>
                </a:xfrm>
                <a:prstGeom prst="rect">
                  <a:avLst/>
                </a:prstGeom>
                <a:solidFill>
                  <a:srgbClr val="737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6" name="Rectangle 21"/>
                <p:cNvSpPr>
                  <a:spLocks noChangeArrowheads="1"/>
                </p:cNvSpPr>
                <p:nvPr/>
              </p:nvSpPr>
              <p:spPr bwMode="auto">
                <a:xfrm>
                  <a:off x="544" y="1951"/>
                  <a:ext cx="1037" cy="1"/>
                </a:xfrm>
                <a:prstGeom prst="rect">
                  <a:avLst/>
                </a:prstGeom>
                <a:solidFill>
                  <a:srgbClr val="737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7" name="Rectangle 22"/>
                <p:cNvSpPr>
                  <a:spLocks noChangeArrowheads="1"/>
                </p:cNvSpPr>
                <p:nvPr/>
              </p:nvSpPr>
              <p:spPr bwMode="auto">
                <a:xfrm>
                  <a:off x="544" y="1952"/>
                  <a:ext cx="1037" cy="1"/>
                </a:xfrm>
                <a:prstGeom prst="rect">
                  <a:avLst/>
                </a:prstGeom>
                <a:solidFill>
                  <a:srgbClr val="737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8" name="Rectangle 23"/>
                <p:cNvSpPr>
                  <a:spLocks noChangeArrowheads="1"/>
                </p:cNvSpPr>
                <p:nvPr/>
              </p:nvSpPr>
              <p:spPr bwMode="auto">
                <a:xfrm>
                  <a:off x="544" y="1953"/>
                  <a:ext cx="1037" cy="1"/>
                </a:xfrm>
                <a:prstGeom prst="rect">
                  <a:avLst/>
                </a:prstGeom>
                <a:solidFill>
                  <a:srgbClr val="7373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9" name="Rectangle 24"/>
                <p:cNvSpPr>
                  <a:spLocks noChangeArrowheads="1"/>
                </p:cNvSpPr>
                <p:nvPr/>
              </p:nvSpPr>
              <p:spPr bwMode="auto">
                <a:xfrm>
                  <a:off x="544" y="1954"/>
                  <a:ext cx="1037" cy="1"/>
                </a:xfrm>
                <a:prstGeom prst="rect">
                  <a:avLst/>
                </a:prstGeom>
                <a:solidFill>
                  <a:srgbClr val="7575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0" name="Rectangle 25"/>
                <p:cNvSpPr>
                  <a:spLocks noChangeArrowheads="1"/>
                </p:cNvSpPr>
                <p:nvPr/>
              </p:nvSpPr>
              <p:spPr bwMode="auto">
                <a:xfrm>
                  <a:off x="544" y="1955"/>
                  <a:ext cx="1037" cy="1"/>
                </a:xfrm>
                <a:prstGeom prst="rect">
                  <a:avLst/>
                </a:prstGeom>
                <a:solidFill>
                  <a:srgbClr val="7575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1" name="Rectangle 26"/>
                <p:cNvSpPr>
                  <a:spLocks noChangeArrowheads="1"/>
                </p:cNvSpPr>
                <p:nvPr/>
              </p:nvSpPr>
              <p:spPr bwMode="auto">
                <a:xfrm>
                  <a:off x="544" y="1956"/>
                  <a:ext cx="1037" cy="2"/>
                </a:xfrm>
                <a:prstGeom prst="rect">
                  <a:avLst/>
                </a:prstGeom>
                <a:solidFill>
                  <a:srgbClr val="7575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2" name="Rectangle 27"/>
                <p:cNvSpPr>
                  <a:spLocks noChangeArrowheads="1"/>
                </p:cNvSpPr>
                <p:nvPr/>
              </p:nvSpPr>
              <p:spPr bwMode="auto">
                <a:xfrm>
                  <a:off x="544" y="1958"/>
                  <a:ext cx="1037" cy="1"/>
                </a:xfrm>
                <a:prstGeom prst="rect">
                  <a:avLst/>
                </a:prstGeom>
                <a:solidFill>
                  <a:srgbClr val="7575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3" name="Rectangle 28"/>
                <p:cNvSpPr>
                  <a:spLocks noChangeArrowheads="1"/>
                </p:cNvSpPr>
                <p:nvPr/>
              </p:nvSpPr>
              <p:spPr bwMode="auto">
                <a:xfrm>
                  <a:off x="544" y="1959"/>
                  <a:ext cx="1037" cy="1"/>
                </a:xfrm>
                <a:prstGeom prst="rect">
                  <a:avLst/>
                </a:prstGeom>
                <a:solidFill>
                  <a:srgbClr val="7575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4" name="Rectangle 29"/>
                <p:cNvSpPr>
                  <a:spLocks noChangeArrowheads="1"/>
                </p:cNvSpPr>
                <p:nvPr/>
              </p:nvSpPr>
              <p:spPr bwMode="auto">
                <a:xfrm>
                  <a:off x="544" y="1960"/>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5" name="Rectangle 30"/>
                <p:cNvSpPr>
                  <a:spLocks noChangeArrowheads="1"/>
                </p:cNvSpPr>
                <p:nvPr/>
              </p:nvSpPr>
              <p:spPr bwMode="auto">
                <a:xfrm>
                  <a:off x="544" y="1961"/>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6" name="Rectangle 31"/>
                <p:cNvSpPr>
                  <a:spLocks noChangeArrowheads="1"/>
                </p:cNvSpPr>
                <p:nvPr/>
              </p:nvSpPr>
              <p:spPr bwMode="auto">
                <a:xfrm>
                  <a:off x="544" y="1962"/>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7" name="Rectangle 32"/>
                <p:cNvSpPr>
                  <a:spLocks noChangeArrowheads="1"/>
                </p:cNvSpPr>
                <p:nvPr/>
              </p:nvSpPr>
              <p:spPr bwMode="auto">
                <a:xfrm>
                  <a:off x="544" y="1963"/>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8" name="Rectangle 33"/>
                <p:cNvSpPr>
                  <a:spLocks noChangeArrowheads="1"/>
                </p:cNvSpPr>
                <p:nvPr/>
              </p:nvSpPr>
              <p:spPr bwMode="auto">
                <a:xfrm>
                  <a:off x="544" y="1964"/>
                  <a:ext cx="1037" cy="2"/>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9" name="Rectangle 34"/>
                <p:cNvSpPr>
                  <a:spLocks noChangeArrowheads="1"/>
                </p:cNvSpPr>
                <p:nvPr/>
              </p:nvSpPr>
              <p:spPr bwMode="auto">
                <a:xfrm>
                  <a:off x="544" y="1966"/>
                  <a:ext cx="1037" cy="1"/>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0" name="Rectangle 35"/>
                <p:cNvSpPr>
                  <a:spLocks noChangeArrowheads="1"/>
                </p:cNvSpPr>
                <p:nvPr/>
              </p:nvSpPr>
              <p:spPr bwMode="auto">
                <a:xfrm>
                  <a:off x="544" y="1967"/>
                  <a:ext cx="1037" cy="1"/>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1" name="Rectangle 36"/>
                <p:cNvSpPr>
                  <a:spLocks noChangeArrowheads="1"/>
                </p:cNvSpPr>
                <p:nvPr/>
              </p:nvSpPr>
              <p:spPr bwMode="auto">
                <a:xfrm>
                  <a:off x="544" y="1968"/>
                  <a:ext cx="1037" cy="1"/>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2" name="Rectangle 37"/>
                <p:cNvSpPr>
                  <a:spLocks noChangeArrowheads="1"/>
                </p:cNvSpPr>
                <p:nvPr/>
              </p:nvSpPr>
              <p:spPr bwMode="auto">
                <a:xfrm>
                  <a:off x="544" y="1969"/>
                  <a:ext cx="1037" cy="1"/>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3" name="Rectangle 38"/>
                <p:cNvSpPr>
                  <a:spLocks noChangeArrowheads="1"/>
                </p:cNvSpPr>
                <p:nvPr/>
              </p:nvSpPr>
              <p:spPr bwMode="auto">
                <a:xfrm>
                  <a:off x="544" y="1970"/>
                  <a:ext cx="1037" cy="1"/>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4" name="Rectangle 39"/>
                <p:cNvSpPr>
                  <a:spLocks noChangeArrowheads="1"/>
                </p:cNvSpPr>
                <p:nvPr/>
              </p:nvSpPr>
              <p:spPr bwMode="auto">
                <a:xfrm>
                  <a:off x="544" y="1971"/>
                  <a:ext cx="1037" cy="2"/>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5" name="Rectangle 40"/>
                <p:cNvSpPr>
                  <a:spLocks noChangeArrowheads="1"/>
                </p:cNvSpPr>
                <p:nvPr/>
              </p:nvSpPr>
              <p:spPr bwMode="auto">
                <a:xfrm>
                  <a:off x="544" y="1973"/>
                  <a:ext cx="1037" cy="1"/>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6" name="Rectangle 41"/>
                <p:cNvSpPr>
                  <a:spLocks noChangeArrowheads="1"/>
                </p:cNvSpPr>
                <p:nvPr/>
              </p:nvSpPr>
              <p:spPr bwMode="auto">
                <a:xfrm>
                  <a:off x="544" y="1974"/>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7" name="Rectangle 42"/>
                <p:cNvSpPr>
                  <a:spLocks noChangeArrowheads="1"/>
                </p:cNvSpPr>
                <p:nvPr/>
              </p:nvSpPr>
              <p:spPr bwMode="auto">
                <a:xfrm>
                  <a:off x="544" y="1975"/>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8" name="Rectangle 43"/>
                <p:cNvSpPr>
                  <a:spLocks noChangeArrowheads="1"/>
                </p:cNvSpPr>
                <p:nvPr/>
              </p:nvSpPr>
              <p:spPr bwMode="auto">
                <a:xfrm>
                  <a:off x="544" y="1976"/>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9" name="Rectangle 44"/>
                <p:cNvSpPr>
                  <a:spLocks noChangeArrowheads="1"/>
                </p:cNvSpPr>
                <p:nvPr/>
              </p:nvSpPr>
              <p:spPr bwMode="auto">
                <a:xfrm>
                  <a:off x="544" y="1977"/>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0" name="Rectangle 45"/>
                <p:cNvSpPr>
                  <a:spLocks noChangeArrowheads="1"/>
                </p:cNvSpPr>
                <p:nvPr/>
              </p:nvSpPr>
              <p:spPr bwMode="auto">
                <a:xfrm>
                  <a:off x="544" y="1978"/>
                  <a:ext cx="1037" cy="1"/>
                </a:xfrm>
                <a:prstGeom prst="rect">
                  <a:avLst/>
                </a:prstGeom>
                <a:solidFill>
                  <a:srgbClr val="7575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1" name="Rectangle 46"/>
                <p:cNvSpPr>
                  <a:spLocks noChangeArrowheads="1"/>
                </p:cNvSpPr>
                <p:nvPr/>
              </p:nvSpPr>
              <p:spPr bwMode="auto">
                <a:xfrm>
                  <a:off x="544" y="1979"/>
                  <a:ext cx="1037" cy="2"/>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2" name="Rectangle 47"/>
                <p:cNvSpPr>
                  <a:spLocks noChangeArrowheads="1"/>
                </p:cNvSpPr>
                <p:nvPr/>
              </p:nvSpPr>
              <p:spPr bwMode="auto">
                <a:xfrm>
                  <a:off x="544" y="1981"/>
                  <a:ext cx="1037" cy="1"/>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3" name="Rectangle 48"/>
                <p:cNvSpPr>
                  <a:spLocks noChangeArrowheads="1"/>
                </p:cNvSpPr>
                <p:nvPr/>
              </p:nvSpPr>
              <p:spPr bwMode="auto">
                <a:xfrm>
                  <a:off x="544" y="1982"/>
                  <a:ext cx="1037" cy="1"/>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4" name="Rectangle 49"/>
                <p:cNvSpPr>
                  <a:spLocks noChangeArrowheads="1"/>
                </p:cNvSpPr>
                <p:nvPr/>
              </p:nvSpPr>
              <p:spPr bwMode="auto">
                <a:xfrm>
                  <a:off x="544" y="1983"/>
                  <a:ext cx="1037" cy="1"/>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5" name="Rectangle 50"/>
                <p:cNvSpPr>
                  <a:spLocks noChangeArrowheads="1"/>
                </p:cNvSpPr>
                <p:nvPr/>
              </p:nvSpPr>
              <p:spPr bwMode="auto">
                <a:xfrm>
                  <a:off x="544" y="1984"/>
                  <a:ext cx="1037" cy="1"/>
                </a:xfrm>
                <a:prstGeom prst="rect">
                  <a:avLst/>
                </a:prstGeom>
                <a:solidFill>
                  <a:srgbClr val="787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6" name="Rectangle 51"/>
                <p:cNvSpPr>
                  <a:spLocks noChangeArrowheads="1"/>
                </p:cNvSpPr>
                <p:nvPr/>
              </p:nvSpPr>
              <p:spPr bwMode="auto">
                <a:xfrm>
                  <a:off x="544" y="1985"/>
                  <a:ext cx="1037" cy="1"/>
                </a:xfrm>
                <a:prstGeom prst="rect">
                  <a:avLst/>
                </a:prstGeom>
                <a:solidFill>
                  <a:srgbClr val="787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7" name="Rectangle 52"/>
                <p:cNvSpPr>
                  <a:spLocks noChangeArrowheads="1"/>
                </p:cNvSpPr>
                <p:nvPr/>
              </p:nvSpPr>
              <p:spPr bwMode="auto">
                <a:xfrm>
                  <a:off x="544" y="1986"/>
                  <a:ext cx="1037" cy="2"/>
                </a:xfrm>
                <a:prstGeom prst="rect">
                  <a:avLst/>
                </a:prstGeom>
                <a:solidFill>
                  <a:srgbClr val="787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8" name="Rectangle 53"/>
                <p:cNvSpPr>
                  <a:spLocks noChangeArrowheads="1"/>
                </p:cNvSpPr>
                <p:nvPr/>
              </p:nvSpPr>
              <p:spPr bwMode="auto">
                <a:xfrm>
                  <a:off x="544" y="1988"/>
                  <a:ext cx="1037" cy="1"/>
                </a:xfrm>
                <a:prstGeom prst="rect">
                  <a:avLst/>
                </a:prstGeom>
                <a:solidFill>
                  <a:srgbClr val="7876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9" name="Rectangle 54"/>
                <p:cNvSpPr>
                  <a:spLocks noChangeArrowheads="1"/>
                </p:cNvSpPr>
                <p:nvPr/>
              </p:nvSpPr>
              <p:spPr bwMode="auto">
                <a:xfrm>
                  <a:off x="544" y="1989"/>
                  <a:ext cx="1037" cy="1"/>
                </a:xfrm>
                <a:prstGeom prst="rect">
                  <a:avLst/>
                </a:prstGeom>
                <a:solidFill>
                  <a:srgbClr val="7876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0" name="Rectangle 55"/>
                <p:cNvSpPr>
                  <a:spLocks noChangeArrowheads="1"/>
                </p:cNvSpPr>
                <p:nvPr/>
              </p:nvSpPr>
              <p:spPr bwMode="auto">
                <a:xfrm>
                  <a:off x="544" y="1990"/>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1" name="Rectangle 56"/>
                <p:cNvSpPr>
                  <a:spLocks noChangeArrowheads="1"/>
                </p:cNvSpPr>
                <p:nvPr/>
              </p:nvSpPr>
              <p:spPr bwMode="auto">
                <a:xfrm>
                  <a:off x="544" y="1991"/>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2" name="Rectangle 57"/>
                <p:cNvSpPr>
                  <a:spLocks noChangeArrowheads="1"/>
                </p:cNvSpPr>
                <p:nvPr/>
              </p:nvSpPr>
              <p:spPr bwMode="auto">
                <a:xfrm>
                  <a:off x="544" y="1992"/>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3" name="Rectangle 58"/>
                <p:cNvSpPr>
                  <a:spLocks noChangeArrowheads="1"/>
                </p:cNvSpPr>
                <p:nvPr/>
              </p:nvSpPr>
              <p:spPr bwMode="auto">
                <a:xfrm>
                  <a:off x="544" y="1993"/>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4" name="Rectangle 59"/>
                <p:cNvSpPr>
                  <a:spLocks noChangeArrowheads="1"/>
                </p:cNvSpPr>
                <p:nvPr/>
              </p:nvSpPr>
              <p:spPr bwMode="auto">
                <a:xfrm>
                  <a:off x="544" y="1994"/>
                  <a:ext cx="1037" cy="2"/>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5" name="Rectangle 60"/>
                <p:cNvSpPr>
                  <a:spLocks noChangeArrowheads="1"/>
                </p:cNvSpPr>
                <p:nvPr/>
              </p:nvSpPr>
              <p:spPr bwMode="auto">
                <a:xfrm>
                  <a:off x="544" y="1996"/>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6" name="Rectangle 61"/>
                <p:cNvSpPr>
                  <a:spLocks noChangeArrowheads="1"/>
                </p:cNvSpPr>
                <p:nvPr/>
              </p:nvSpPr>
              <p:spPr bwMode="auto">
                <a:xfrm>
                  <a:off x="544" y="1997"/>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7" name="Rectangle 62"/>
                <p:cNvSpPr>
                  <a:spLocks noChangeArrowheads="1"/>
                </p:cNvSpPr>
                <p:nvPr/>
              </p:nvSpPr>
              <p:spPr bwMode="auto">
                <a:xfrm>
                  <a:off x="544" y="1998"/>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8" name="Rectangle 63"/>
                <p:cNvSpPr>
                  <a:spLocks noChangeArrowheads="1"/>
                </p:cNvSpPr>
                <p:nvPr/>
              </p:nvSpPr>
              <p:spPr bwMode="auto">
                <a:xfrm>
                  <a:off x="544" y="1999"/>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9" name="Rectangle 64"/>
                <p:cNvSpPr>
                  <a:spLocks noChangeArrowheads="1"/>
                </p:cNvSpPr>
                <p:nvPr/>
              </p:nvSpPr>
              <p:spPr bwMode="auto">
                <a:xfrm>
                  <a:off x="544" y="2000"/>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0" name="Rectangle 65"/>
                <p:cNvSpPr>
                  <a:spLocks noChangeArrowheads="1"/>
                </p:cNvSpPr>
                <p:nvPr/>
              </p:nvSpPr>
              <p:spPr bwMode="auto">
                <a:xfrm>
                  <a:off x="544" y="2001"/>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1" name="Rectangle 66"/>
                <p:cNvSpPr>
                  <a:spLocks noChangeArrowheads="1"/>
                </p:cNvSpPr>
                <p:nvPr/>
              </p:nvSpPr>
              <p:spPr bwMode="auto">
                <a:xfrm>
                  <a:off x="544" y="2002"/>
                  <a:ext cx="1037" cy="2"/>
                </a:xfrm>
                <a:prstGeom prst="rect">
                  <a:avLst/>
                </a:prstGeom>
                <a:solidFill>
                  <a:srgbClr val="7876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2" name="Rectangle 67"/>
                <p:cNvSpPr>
                  <a:spLocks noChangeArrowheads="1"/>
                </p:cNvSpPr>
                <p:nvPr/>
              </p:nvSpPr>
              <p:spPr bwMode="auto">
                <a:xfrm>
                  <a:off x="544" y="2004"/>
                  <a:ext cx="1037" cy="1"/>
                </a:xfrm>
                <a:prstGeom prst="rect">
                  <a:avLst/>
                </a:prstGeom>
                <a:solidFill>
                  <a:srgbClr val="7876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3" name="Rectangle 68"/>
                <p:cNvSpPr>
                  <a:spLocks noChangeArrowheads="1"/>
                </p:cNvSpPr>
                <p:nvPr/>
              </p:nvSpPr>
              <p:spPr bwMode="auto">
                <a:xfrm>
                  <a:off x="544" y="2005"/>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4" name="Rectangle 69"/>
                <p:cNvSpPr>
                  <a:spLocks noChangeArrowheads="1"/>
                </p:cNvSpPr>
                <p:nvPr/>
              </p:nvSpPr>
              <p:spPr bwMode="auto">
                <a:xfrm>
                  <a:off x="544" y="2006"/>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5" name="Rectangle 70"/>
                <p:cNvSpPr>
                  <a:spLocks noChangeArrowheads="1"/>
                </p:cNvSpPr>
                <p:nvPr/>
              </p:nvSpPr>
              <p:spPr bwMode="auto">
                <a:xfrm>
                  <a:off x="544" y="2007"/>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6" name="Rectangle 71"/>
                <p:cNvSpPr>
                  <a:spLocks noChangeArrowheads="1"/>
                </p:cNvSpPr>
                <p:nvPr/>
              </p:nvSpPr>
              <p:spPr bwMode="auto">
                <a:xfrm>
                  <a:off x="544" y="2008"/>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7" name="Rectangle 72"/>
                <p:cNvSpPr>
                  <a:spLocks noChangeArrowheads="1"/>
                </p:cNvSpPr>
                <p:nvPr/>
              </p:nvSpPr>
              <p:spPr bwMode="auto">
                <a:xfrm>
                  <a:off x="544" y="2009"/>
                  <a:ext cx="1037" cy="2"/>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8" name="Rectangle 73"/>
                <p:cNvSpPr>
                  <a:spLocks noChangeArrowheads="1"/>
                </p:cNvSpPr>
                <p:nvPr/>
              </p:nvSpPr>
              <p:spPr bwMode="auto">
                <a:xfrm>
                  <a:off x="544" y="2011"/>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9" name="Rectangle 74"/>
                <p:cNvSpPr>
                  <a:spLocks noChangeArrowheads="1"/>
                </p:cNvSpPr>
                <p:nvPr/>
              </p:nvSpPr>
              <p:spPr bwMode="auto">
                <a:xfrm>
                  <a:off x="544" y="2012"/>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0" name="Rectangle 75"/>
                <p:cNvSpPr>
                  <a:spLocks noChangeArrowheads="1"/>
                </p:cNvSpPr>
                <p:nvPr/>
              </p:nvSpPr>
              <p:spPr bwMode="auto">
                <a:xfrm>
                  <a:off x="544" y="2013"/>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1" name="Rectangle 76"/>
                <p:cNvSpPr>
                  <a:spLocks noChangeArrowheads="1"/>
                </p:cNvSpPr>
                <p:nvPr/>
              </p:nvSpPr>
              <p:spPr bwMode="auto">
                <a:xfrm>
                  <a:off x="544" y="2014"/>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2" name="Rectangle 77"/>
                <p:cNvSpPr>
                  <a:spLocks noChangeArrowheads="1"/>
                </p:cNvSpPr>
                <p:nvPr/>
              </p:nvSpPr>
              <p:spPr bwMode="auto">
                <a:xfrm>
                  <a:off x="544" y="2015"/>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3" name="Rectangle 78"/>
                <p:cNvSpPr>
                  <a:spLocks noChangeArrowheads="1"/>
                </p:cNvSpPr>
                <p:nvPr/>
              </p:nvSpPr>
              <p:spPr bwMode="auto">
                <a:xfrm>
                  <a:off x="544" y="2016"/>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 name="Rectangle 79"/>
                <p:cNvSpPr>
                  <a:spLocks noChangeArrowheads="1"/>
                </p:cNvSpPr>
                <p:nvPr/>
              </p:nvSpPr>
              <p:spPr bwMode="auto">
                <a:xfrm>
                  <a:off x="544" y="2017"/>
                  <a:ext cx="1037" cy="2"/>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5" name="Rectangle 80"/>
                <p:cNvSpPr>
                  <a:spLocks noChangeArrowheads="1"/>
                </p:cNvSpPr>
                <p:nvPr/>
              </p:nvSpPr>
              <p:spPr bwMode="auto">
                <a:xfrm>
                  <a:off x="544" y="2019"/>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6" name="Rectangle 81"/>
                <p:cNvSpPr>
                  <a:spLocks noChangeArrowheads="1"/>
                </p:cNvSpPr>
                <p:nvPr/>
              </p:nvSpPr>
              <p:spPr bwMode="auto">
                <a:xfrm>
                  <a:off x="544" y="2020"/>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7" name="Rectangle 82"/>
                <p:cNvSpPr>
                  <a:spLocks noChangeArrowheads="1"/>
                </p:cNvSpPr>
                <p:nvPr/>
              </p:nvSpPr>
              <p:spPr bwMode="auto">
                <a:xfrm>
                  <a:off x="544" y="2021"/>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8" name="Rectangle 83"/>
                <p:cNvSpPr>
                  <a:spLocks noChangeArrowheads="1"/>
                </p:cNvSpPr>
                <p:nvPr/>
              </p:nvSpPr>
              <p:spPr bwMode="auto">
                <a:xfrm>
                  <a:off x="544" y="2022"/>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9" name="Rectangle 84"/>
                <p:cNvSpPr>
                  <a:spLocks noChangeArrowheads="1"/>
                </p:cNvSpPr>
                <p:nvPr/>
              </p:nvSpPr>
              <p:spPr bwMode="auto">
                <a:xfrm>
                  <a:off x="544" y="2023"/>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 name="Rectangle 85"/>
                <p:cNvSpPr>
                  <a:spLocks noChangeArrowheads="1"/>
                </p:cNvSpPr>
                <p:nvPr/>
              </p:nvSpPr>
              <p:spPr bwMode="auto">
                <a:xfrm>
                  <a:off x="544" y="2024"/>
                  <a:ext cx="1037" cy="2"/>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 name="Rectangle 86"/>
                <p:cNvSpPr>
                  <a:spLocks noChangeArrowheads="1"/>
                </p:cNvSpPr>
                <p:nvPr/>
              </p:nvSpPr>
              <p:spPr bwMode="auto">
                <a:xfrm>
                  <a:off x="544" y="2026"/>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 name="Rectangle 87"/>
                <p:cNvSpPr>
                  <a:spLocks noChangeArrowheads="1"/>
                </p:cNvSpPr>
                <p:nvPr/>
              </p:nvSpPr>
              <p:spPr bwMode="auto">
                <a:xfrm>
                  <a:off x="544" y="2027"/>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3" name="Rectangle 88"/>
                <p:cNvSpPr>
                  <a:spLocks noChangeArrowheads="1"/>
                </p:cNvSpPr>
                <p:nvPr/>
              </p:nvSpPr>
              <p:spPr bwMode="auto">
                <a:xfrm>
                  <a:off x="544" y="2028"/>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4" name="Rectangle 89"/>
                <p:cNvSpPr>
                  <a:spLocks noChangeArrowheads="1"/>
                </p:cNvSpPr>
                <p:nvPr/>
              </p:nvSpPr>
              <p:spPr bwMode="auto">
                <a:xfrm>
                  <a:off x="544" y="2029"/>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5" name="Rectangle 90"/>
                <p:cNvSpPr>
                  <a:spLocks noChangeArrowheads="1"/>
                </p:cNvSpPr>
                <p:nvPr/>
              </p:nvSpPr>
              <p:spPr bwMode="auto">
                <a:xfrm>
                  <a:off x="544" y="2030"/>
                  <a:ext cx="1037" cy="1"/>
                </a:xfrm>
                <a:prstGeom prst="rect">
                  <a:avLst/>
                </a:prstGeom>
                <a:solidFill>
                  <a:srgbClr val="7D7B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 name="Rectangle 91"/>
                <p:cNvSpPr>
                  <a:spLocks noChangeArrowheads="1"/>
                </p:cNvSpPr>
                <p:nvPr/>
              </p:nvSpPr>
              <p:spPr bwMode="auto">
                <a:xfrm>
                  <a:off x="544" y="2031"/>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7" name="Rectangle 92"/>
                <p:cNvSpPr>
                  <a:spLocks noChangeArrowheads="1"/>
                </p:cNvSpPr>
                <p:nvPr/>
              </p:nvSpPr>
              <p:spPr bwMode="auto">
                <a:xfrm>
                  <a:off x="544" y="2032"/>
                  <a:ext cx="1037" cy="2"/>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8" name="Rectangle 93"/>
                <p:cNvSpPr>
                  <a:spLocks noChangeArrowheads="1"/>
                </p:cNvSpPr>
                <p:nvPr/>
              </p:nvSpPr>
              <p:spPr bwMode="auto">
                <a:xfrm>
                  <a:off x="544" y="2034"/>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9" name="Rectangle 94"/>
                <p:cNvSpPr>
                  <a:spLocks noChangeArrowheads="1"/>
                </p:cNvSpPr>
                <p:nvPr/>
              </p:nvSpPr>
              <p:spPr bwMode="auto">
                <a:xfrm>
                  <a:off x="544" y="2035"/>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0" name="Rectangle 95"/>
                <p:cNvSpPr>
                  <a:spLocks noChangeArrowheads="1"/>
                </p:cNvSpPr>
                <p:nvPr/>
              </p:nvSpPr>
              <p:spPr bwMode="auto">
                <a:xfrm>
                  <a:off x="544" y="2036"/>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1" name="Rectangle 96"/>
                <p:cNvSpPr>
                  <a:spLocks noChangeArrowheads="1"/>
                </p:cNvSpPr>
                <p:nvPr/>
              </p:nvSpPr>
              <p:spPr bwMode="auto">
                <a:xfrm>
                  <a:off x="544" y="2037"/>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2" name="Rectangle 97"/>
                <p:cNvSpPr>
                  <a:spLocks noChangeArrowheads="1"/>
                </p:cNvSpPr>
                <p:nvPr/>
              </p:nvSpPr>
              <p:spPr bwMode="auto">
                <a:xfrm>
                  <a:off x="544" y="2038"/>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3" name="Rectangle 98"/>
                <p:cNvSpPr>
                  <a:spLocks noChangeArrowheads="1"/>
                </p:cNvSpPr>
                <p:nvPr/>
              </p:nvSpPr>
              <p:spPr bwMode="auto">
                <a:xfrm>
                  <a:off x="544" y="2039"/>
                  <a:ext cx="1037" cy="2"/>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4" name="Rectangle 99"/>
                <p:cNvSpPr>
                  <a:spLocks noChangeArrowheads="1"/>
                </p:cNvSpPr>
                <p:nvPr/>
              </p:nvSpPr>
              <p:spPr bwMode="auto">
                <a:xfrm>
                  <a:off x="544" y="2041"/>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5" name="Rectangle 100"/>
                <p:cNvSpPr>
                  <a:spLocks noChangeArrowheads="1"/>
                </p:cNvSpPr>
                <p:nvPr/>
              </p:nvSpPr>
              <p:spPr bwMode="auto">
                <a:xfrm>
                  <a:off x="544" y="2042"/>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6" name="Rectangle 101"/>
                <p:cNvSpPr>
                  <a:spLocks noChangeArrowheads="1"/>
                </p:cNvSpPr>
                <p:nvPr/>
              </p:nvSpPr>
              <p:spPr bwMode="auto">
                <a:xfrm>
                  <a:off x="544" y="2043"/>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7" name="Rectangle 102"/>
                <p:cNvSpPr>
                  <a:spLocks noChangeArrowheads="1"/>
                </p:cNvSpPr>
                <p:nvPr/>
              </p:nvSpPr>
              <p:spPr bwMode="auto">
                <a:xfrm>
                  <a:off x="544" y="2044"/>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8" name="Rectangle 103"/>
                <p:cNvSpPr>
                  <a:spLocks noChangeArrowheads="1"/>
                </p:cNvSpPr>
                <p:nvPr/>
              </p:nvSpPr>
              <p:spPr bwMode="auto">
                <a:xfrm>
                  <a:off x="544" y="2045"/>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9" name="Rectangle 104"/>
                <p:cNvSpPr>
                  <a:spLocks noChangeArrowheads="1"/>
                </p:cNvSpPr>
                <p:nvPr/>
              </p:nvSpPr>
              <p:spPr bwMode="auto">
                <a:xfrm>
                  <a:off x="544" y="2046"/>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0" name="Rectangle 105"/>
                <p:cNvSpPr>
                  <a:spLocks noChangeArrowheads="1"/>
                </p:cNvSpPr>
                <p:nvPr/>
              </p:nvSpPr>
              <p:spPr bwMode="auto">
                <a:xfrm>
                  <a:off x="544" y="2047"/>
                  <a:ext cx="1037" cy="2"/>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1" name="Rectangle 106"/>
                <p:cNvSpPr>
                  <a:spLocks noChangeArrowheads="1"/>
                </p:cNvSpPr>
                <p:nvPr/>
              </p:nvSpPr>
              <p:spPr bwMode="auto">
                <a:xfrm>
                  <a:off x="544" y="2049"/>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2" name="Rectangle 107"/>
                <p:cNvSpPr>
                  <a:spLocks noChangeArrowheads="1"/>
                </p:cNvSpPr>
                <p:nvPr/>
              </p:nvSpPr>
              <p:spPr bwMode="auto">
                <a:xfrm>
                  <a:off x="544" y="2050"/>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3" name="Rectangle 108"/>
                <p:cNvSpPr>
                  <a:spLocks noChangeArrowheads="1"/>
                </p:cNvSpPr>
                <p:nvPr/>
              </p:nvSpPr>
              <p:spPr bwMode="auto">
                <a:xfrm>
                  <a:off x="544" y="2051"/>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4" name="Rectangle 109"/>
                <p:cNvSpPr>
                  <a:spLocks noChangeArrowheads="1"/>
                </p:cNvSpPr>
                <p:nvPr/>
              </p:nvSpPr>
              <p:spPr bwMode="auto">
                <a:xfrm>
                  <a:off x="544" y="2052"/>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5" name="Rectangle 110"/>
                <p:cNvSpPr>
                  <a:spLocks noChangeArrowheads="1"/>
                </p:cNvSpPr>
                <p:nvPr/>
              </p:nvSpPr>
              <p:spPr bwMode="auto">
                <a:xfrm>
                  <a:off x="544" y="2053"/>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6" name="Rectangle 111"/>
                <p:cNvSpPr>
                  <a:spLocks noChangeArrowheads="1"/>
                </p:cNvSpPr>
                <p:nvPr/>
              </p:nvSpPr>
              <p:spPr bwMode="auto">
                <a:xfrm>
                  <a:off x="544" y="2054"/>
                  <a:ext cx="1037" cy="2"/>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7" name="Rectangle 112"/>
                <p:cNvSpPr>
                  <a:spLocks noChangeArrowheads="1"/>
                </p:cNvSpPr>
                <p:nvPr/>
              </p:nvSpPr>
              <p:spPr bwMode="auto">
                <a:xfrm>
                  <a:off x="544" y="2056"/>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8" name="Rectangle 113"/>
                <p:cNvSpPr>
                  <a:spLocks noChangeArrowheads="1"/>
                </p:cNvSpPr>
                <p:nvPr/>
              </p:nvSpPr>
              <p:spPr bwMode="auto">
                <a:xfrm>
                  <a:off x="544" y="2057"/>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9" name="Rectangle 114"/>
                <p:cNvSpPr>
                  <a:spLocks noChangeArrowheads="1"/>
                </p:cNvSpPr>
                <p:nvPr/>
              </p:nvSpPr>
              <p:spPr bwMode="auto">
                <a:xfrm>
                  <a:off x="544" y="2058"/>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0" name="Rectangle 115"/>
                <p:cNvSpPr>
                  <a:spLocks noChangeArrowheads="1"/>
                </p:cNvSpPr>
                <p:nvPr/>
              </p:nvSpPr>
              <p:spPr bwMode="auto">
                <a:xfrm>
                  <a:off x="544" y="2059"/>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1" name="Rectangle 116"/>
                <p:cNvSpPr>
                  <a:spLocks noChangeArrowheads="1"/>
                </p:cNvSpPr>
                <p:nvPr/>
              </p:nvSpPr>
              <p:spPr bwMode="auto">
                <a:xfrm>
                  <a:off x="544" y="2060"/>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2" name="Rectangle 117"/>
                <p:cNvSpPr>
                  <a:spLocks noChangeArrowheads="1"/>
                </p:cNvSpPr>
                <p:nvPr/>
              </p:nvSpPr>
              <p:spPr bwMode="auto">
                <a:xfrm>
                  <a:off x="544" y="2061"/>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3" name="Rectangle 118"/>
                <p:cNvSpPr>
                  <a:spLocks noChangeArrowheads="1"/>
                </p:cNvSpPr>
                <p:nvPr/>
              </p:nvSpPr>
              <p:spPr bwMode="auto">
                <a:xfrm>
                  <a:off x="544" y="2062"/>
                  <a:ext cx="1037" cy="2"/>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4" name="Rectangle 119"/>
                <p:cNvSpPr>
                  <a:spLocks noChangeArrowheads="1"/>
                </p:cNvSpPr>
                <p:nvPr/>
              </p:nvSpPr>
              <p:spPr bwMode="auto">
                <a:xfrm>
                  <a:off x="544" y="2064"/>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5" name="Rectangle 120"/>
                <p:cNvSpPr>
                  <a:spLocks noChangeArrowheads="1"/>
                </p:cNvSpPr>
                <p:nvPr/>
              </p:nvSpPr>
              <p:spPr bwMode="auto">
                <a:xfrm>
                  <a:off x="544" y="2065"/>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6" name="Rectangle 121"/>
                <p:cNvSpPr>
                  <a:spLocks noChangeArrowheads="1"/>
                </p:cNvSpPr>
                <p:nvPr/>
              </p:nvSpPr>
              <p:spPr bwMode="auto">
                <a:xfrm>
                  <a:off x="544" y="2066"/>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7" name="Rectangle 122"/>
                <p:cNvSpPr>
                  <a:spLocks noChangeArrowheads="1"/>
                </p:cNvSpPr>
                <p:nvPr/>
              </p:nvSpPr>
              <p:spPr bwMode="auto">
                <a:xfrm>
                  <a:off x="544" y="2067"/>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8" name="Rectangle 123"/>
                <p:cNvSpPr>
                  <a:spLocks noChangeArrowheads="1"/>
                </p:cNvSpPr>
                <p:nvPr/>
              </p:nvSpPr>
              <p:spPr bwMode="auto">
                <a:xfrm>
                  <a:off x="544" y="2068"/>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9" name="Rectangle 124"/>
                <p:cNvSpPr>
                  <a:spLocks noChangeArrowheads="1"/>
                </p:cNvSpPr>
                <p:nvPr/>
              </p:nvSpPr>
              <p:spPr bwMode="auto">
                <a:xfrm>
                  <a:off x="544" y="2069"/>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0" name="Rectangle 125"/>
                <p:cNvSpPr>
                  <a:spLocks noChangeArrowheads="1"/>
                </p:cNvSpPr>
                <p:nvPr/>
              </p:nvSpPr>
              <p:spPr bwMode="auto">
                <a:xfrm>
                  <a:off x="544" y="2070"/>
                  <a:ext cx="1037" cy="2"/>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1" name="Rectangle 126"/>
                <p:cNvSpPr>
                  <a:spLocks noChangeArrowheads="1"/>
                </p:cNvSpPr>
                <p:nvPr/>
              </p:nvSpPr>
              <p:spPr bwMode="auto">
                <a:xfrm>
                  <a:off x="544" y="2072"/>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2" name="Rectangle 127"/>
                <p:cNvSpPr>
                  <a:spLocks noChangeArrowheads="1"/>
                </p:cNvSpPr>
                <p:nvPr/>
              </p:nvSpPr>
              <p:spPr bwMode="auto">
                <a:xfrm>
                  <a:off x="544" y="2073"/>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3" name="Rectangle 128"/>
                <p:cNvSpPr>
                  <a:spLocks noChangeArrowheads="1"/>
                </p:cNvSpPr>
                <p:nvPr/>
              </p:nvSpPr>
              <p:spPr bwMode="auto">
                <a:xfrm>
                  <a:off x="544" y="2074"/>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4" name="Rectangle 129"/>
                <p:cNvSpPr>
                  <a:spLocks noChangeArrowheads="1"/>
                </p:cNvSpPr>
                <p:nvPr/>
              </p:nvSpPr>
              <p:spPr bwMode="auto">
                <a:xfrm>
                  <a:off x="544" y="2075"/>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5" name="Rectangle 130"/>
                <p:cNvSpPr>
                  <a:spLocks noChangeArrowheads="1"/>
                </p:cNvSpPr>
                <p:nvPr/>
              </p:nvSpPr>
              <p:spPr bwMode="auto">
                <a:xfrm>
                  <a:off x="544" y="2076"/>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6" name="Rectangle 131"/>
                <p:cNvSpPr>
                  <a:spLocks noChangeArrowheads="1"/>
                </p:cNvSpPr>
                <p:nvPr/>
              </p:nvSpPr>
              <p:spPr bwMode="auto">
                <a:xfrm>
                  <a:off x="544" y="2077"/>
                  <a:ext cx="1037" cy="2"/>
                </a:xfrm>
                <a:prstGeom prst="rect">
                  <a:avLst/>
                </a:prstGeom>
                <a:solidFill>
                  <a:srgbClr val="807C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7" name="Rectangle 132"/>
                <p:cNvSpPr>
                  <a:spLocks noChangeArrowheads="1"/>
                </p:cNvSpPr>
                <p:nvPr/>
              </p:nvSpPr>
              <p:spPr bwMode="auto">
                <a:xfrm>
                  <a:off x="544" y="2079"/>
                  <a:ext cx="1037" cy="1"/>
                </a:xfrm>
                <a:prstGeom prst="rect">
                  <a:avLst/>
                </a:prstGeom>
                <a:solidFill>
                  <a:srgbClr val="807C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8" name="Rectangle 133"/>
                <p:cNvSpPr>
                  <a:spLocks noChangeArrowheads="1"/>
                </p:cNvSpPr>
                <p:nvPr/>
              </p:nvSpPr>
              <p:spPr bwMode="auto">
                <a:xfrm>
                  <a:off x="544" y="2080"/>
                  <a:ext cx="1037" cy="1"/>
                </a:xfrm>
                <a:prstGeom prst="rect">
                  <a:avLst/>
                </a:prstGeom>
                <a:solidFill>
                  <a:srgbClr val="807C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9" name="Rectangle 134"/>
                <p:cNvSpPr>
                  <a:spLocks noChangeArrowheads="1"/>
                </p:cNvSpPr>
                <p:nvPr/>
              </p:nvSpPr>
              <p:spPr bwMode="auto">
                <a:xfrm>
                  <a:off x="544" y="2081"/>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0" name="Rectangle 135"/>
                <p:cNvSpPr>
                  <a:spLocks noChangeArrowheads="1"/>
                </p:cNvSpPr>
                <p:nvPr/>
              </p:nvSpPr>
              <p:spPr bwMode="auto">
                <a:xfrm>
                  <a:off x="544" y="2082"/>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1" name="Rectangle 136"/>
                <p:cNvSpPr>
                  <a:spLocks noChangeArrowheads="1"/>
                </p:cNvSpPr>
                <p:nvPr/>
              </p:nvSpPr>
              <p:spPr bwMode="auto">
                <a:xfrm>
                  <a:off x="544" y="2083"/>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2" name="Rectangle 137"/>
                <p:cNvSpPr>
                  <a:spLocks noChangeArrowheads="1"/>
                </p:cNvSpPr>
                <p:nvPr/>
              </p:nvSpPr>
              <p:spPr bwMode="auto">
                <a:xfrm>
                  <a:off x="544" y="2084"/>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3" name="Rectangle 138"/>
                <p:cNvSpPr>
                  <a:spLocks noChangeArrowheads="1"/>
                </p:cNvSpPr>
                <p:nvPr/>
              </p:nvSpPr>
              <p:spPr bwMode="auto">
                <a:xfrm>
                  <a:off x="544" y="2085"/>
                  <a:ext cx="1037" cy="2"/>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4" name="Rectangle 139"/>
                <p:cNvSpPr>
                  <a:spLocks noChangeArrowheads="1"/>
                </p:cNvSpPr>
                <p:nvPr/>
              </p:nvSpPr>
              <p:spPr bwMode="auto">
                <a:xfrm>
                  <a:off x="544" y="2087"/>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5" name="Rectangle 140"/>
                <p:cNvSpPr>
                  <a:spLocks noChangeArrowheads="1"/>
                </p:cNvSpPr>
                <p:nvPr/>
              </p:nvSpPr>
              <p:spPr bwMode="auto">
                <a:xfrm>
                  <a:off x="544" y="2088"/>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6" name="Rectangle 141"/>
                <p:cNvSpPr>
                  <a:spLocks noChangeArrowheads="1"/>
                </p:cNvSpPr>
                <p:nvPr/>
              </p:nvSpPr>
              <p:spPr bwMode="auto">
                <a:xfrm>
                  <a:off x="544" y="2089"/>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7" name="Rectangle 142"/>
                <p:cNvSpPr>
                  <a:spLocks noChangeArrowheads="1"/>
                </p:cNvSpPr>
                <p:nvPr/>
              </p:nvSpPr>
              <p:spPr bwMode="auto">
                <a:xfrm>
                  <a:off x="544" y="2090"/>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8" name="Rectangle 143"/>
                <p:cNvSpPr>
                  <a:spLocks noChangeArrowheads="1"/>
                </p:cNvSpPr>
                <p:nvPr/>
              </p:nvSpPr>
              <p:spPr bwMode="auto">
                <a:xfrm>
                  <a:off x="544" y="2091"/>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9" name="Rectangle 144"/>
                <p:cNvSpPr>
                  <a:spLocks noChangeArrowheads="1"/>
                </p:cNvSpPr>
                <p:nvPr/>
              </p:nvSpPr>
              <p:spPr bwMode="auto">
                <a:xfrm>
                  <a:off x="544" y="2092"/>
                  <a:ext cx="1037" cy="2"/>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0" name="Rectangle 145"/>
                <p:cNvSpPr>
                  <a:spLocks noChangeArrowheads="1"/>
                </p:cNvSpPr>
                <p:nvPr/>
              </p:nvSpPr>
              <p:spPr bwMode="auto">
                <a:xfrm>
                  <a:off x="544" y="2094"/>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1" name="Rectangle 146"/>
                <p:cNvSpPr>
                  <a:spLocks noChangeArrowheads="1"/>
                </p:cNvSpPr>
                <p:nvPr/>
              </p:nvSpPr>
              <p:spPr bwMode="auto">
                <a:xfrm>
                  <a:off x="544" y="2095"/>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2" name="Rectangle 147"/>
                <p:cNvSpPr>
                  <a:spLocks noChangeArrowheads="1"/>
                </p:cNvSpPr>
                <p:nvPr/>
              </p:nvSpPr>
              <p:spPr bwMode="auto">
                <a:xfrm>
                  <a:off x="544" y="2096"/>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3" name="Rectangle 148"/>
                <p:cNvSpPr>
                  <a:spLocks noChangeArrowheads="1"/>
                </p:cNvSpPr>
                <p:nvPr/>
              </p:nvSpPr>
              <p:spPr bwMode="auto">
                <a:xfrm>
                  <a:off x="544" y="2097"/>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4" name="Rectangle 149"/>
                <p:cNvSpPr>
                  <a:spLocks noChangeArrowheads="1"/>
                </p:cNvSpPr>
                <p:nvPr/>
              </p:nvSpPr>
              <p:spPr bwMode="auto">
                <a:xfrm>
                  <a:off x="544" y="2098"/>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5" name="Rectangle 150"/>
                <p:cNvSpPr>
                  <a:spLocks noChangeArrowheads="1"/>
                </p:cNvSpPr>
                <p:nvPr/>
              </p:nvSpPr>
              <p:spPr bwMode="auto">
                <a:xfrm>
                  <a:off x="544" y="2099"/>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6" name="Rectangle 151"/>
                <p:cNvSpPr>
                  <a:spLocks noChangeArrowheads="1"/>
                </p:cNvSpPr>
                <p:nvPr/>
              </p:nvSpPr>
              <p:spPr bwMode="auto">
                <a:xfrm>
                  <a:off x="544" y="2100"/>
                  <a:ext cx="1037" cy="2"/>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7" name="Rectangle 152"/>
                <p:cNvSpPr>
                  <a:spLocks noChangeArrowheads="1"/>
                </p:cNvSpPr>
                <p:nvPr/>
              </p:nvSpPr>
              <p:spPr bwMode="auto">
                <a:xfrm>
                  <a:off x="544" y="2102"/>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8" name="Rectangle 153"/>
                <p:cNvSpPr>
                  <a:spLocks noChangeArrowheads="1"/>
                </p:cNvSpPr>
                <p:nvPr/>
              </p:nvSpPr>
              <p:spPr bwMode="auto">
                <a:xfrm>
                  <a:off x="544" y="2103"/>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9" name="Rectangle 154"/>
                <p:cNvSpPr>
                  <a:spLocks noChangeArrowheads="1"/>
                </p:cNvSpPr>
                <p:nvPr/>
              </p:nvSpPr>
              <p:spPr bwMode="auto">
                <a:xfrm>
                  <a:off x="544" y="2104"/>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0" name="Rectangle 155"/>
                <p:cNvSpPr>
                  <a:spLocks noChangeArrowheads="1"/>
                </p:cNvSpPr>
                <p:nvPr/>
              </p:nvSpPr>
              <p:spPr bwMode="auto">
                <a:xfrm>
                  <a:off x="544" y="2105"/>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1" name="Rectangle 156"/>
                <p:cNvSpPr>
                  <a:spLocks noChangeArrowheads="1"/>
                </p:cNvSpPr>
                <p:nvPr/>
              </p:nvSpPr>
              <p:spPr bwMode="auto">
                <a:xfrm>
                  <a:off x="544" y="2106"/>
                  <a:ext cx="1037" cy="1"/>
                </a:xfrm>
                <a:prstGeom prst="rect">
                  <a:avLst/>
                </a:prstGeom>
                <a:solidFill>
                  <a:srgbClr val="8581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2" name="Rectangle 157"/>
                <p:cNvSpPr>
                  <a:spLocks noChangeArrowheads="1"/>
                </p:cNvSpPr>
                <p:nvPr/>
              </p:nvSpPr>
              <p:spPr bwMode="auto">
                <a:xfrm>
                  <a:off x="544" y="2107"/>
                  <a:ext cx="1037" cy="2"/>
                </a:xfrm>
                <a:prstGeom prst="rect">
                  <a:avLst/>
                </a:prstGeom>
                <a:solidFill>
                  <a:srgbClr val="8581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3" name="Rectangle 158"/>
                <p:cNvSpPr>
                  <a:spLocks noChangeArrowheads="1"/>
                </p:cNvSpPr>
                <p:nvPr/>
              </p:nvSpPr>
              <p:spPr bwMode="auto">
                <a:xfrm>
                  <a:off x="544" y="2109"/>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4" name="Rectangle 159"/>
                <p:cNvSpPr>
                  <a:spLocks noChangeArrowheads="1"/>
                </p:cNvSpPr>
                <p:nvPr/>
              </p:nvSpPr>
              <p:spPr bwMode="auto">
                <a:xfrm>
                  <a:off x="544" y="2110"/>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5" name="Rectangle 160"/>
                <p:cNvSpPr>
                  <a:spLocks noChangeArrowheads="1"/>
                </p:cNvSpPr>
                <p:nvPr/>
              </p:nvSpPr>
              <p:spPr bwMode="auto">
                <a:xfrm>
                  <a:off x="544" y="2111"/>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6" name="Rectangle 161"/>
                <p:cNvSpPr>
                  <a:spLocks noChangeArrowheads="1"/>
                </p:cNvSpPr>
                <p:nvPr/>
              </p:nvSpPr>
              <p:spPr bwMode="auto">
                <a:xfrm>
                  <a:off x="544" y="2112"/>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7" name="Rectangle 162"/>
                <p:cNvSpPr>
                  <a:spLocks noChangeArrowheads="1"/>
                </p:cNvSpPr>
                <p:nvPr/>
              </p:nvSpPr>
              <p:spPr bwMode="auto">
                <a:xfrm>
                  <a:off x="544" y="2113"/>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8" name="Rectangle 163"/>
                <p:cNvSpPr>
                  <a:spLocks noChangeArrowheads="1"/>
                </p:cNvSpPr>
                <p:nvPr/>
              </p:nvSpPr>
              <p:spPr bwMode="auto">
                <a:xfrm>
                  <a:off x="544" y="2114"/>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9" name="Rectangle 164"/>
                <p:cNvSpPr>
                  <a:spLocks noChangeArrowheads="1"/>
                </p:cNvSpPr>
                <p:nvPr/>
              </p:nvSpPr>
              <p:spPr bwMode="auto">
                <a:xfrm>
                  <a:off x="544" y="2115"/>
                  <a:ext cx="1037" cy="2"/>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0" name="Rectangle 165"/>
                <p:cNvSpPr>
                  <a:spLocks noChangeArrowheads="1"/>
                </p:cNvSpPr>
                <p:nvPr/>
              </p:nvSpPr>
              <p:spPr bwMode="auto">
                <a:xfrm>
                  <a:off x="544" y="2117"/>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1" name="Rectangle 166"/>
                <p:cNvSpPr>
                  <a:spLocks noChangeArrowheads="1"/>
                </p:cNvSpPr>
                <p:nvPr/>
              </p:nvSpPr>
              <p:spPr bwMode="auto">
                <a:xfrm>
                  <a:off x="544" y="2118"/>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2" name="Rectangle 167"/>
                <p:cNvSpPr>
                  <a:spLocks noChangeArrowheads="1"/>
                </p:cNvSpPr>
                <p:nvPr/>
              </p:nvSpPr>
              <p:spPr bwMode="auto">
                <a:xfrm>
                  <a:off x="544" y="2119"/>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3" name="Rectangle 168"/>
                <p:cNvSpPr>
                  <a:spLocks noChangeArrowheads="1"/>
                </p:cNvSpPr>
                <p:nvPr/>
              </p:nvSpPr>
              <p:spPr bwMode="auto">
                <a:xfrm>
                  <a:off x="544" y="2120"/>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4" name="Rectangle 169"/>
                <p:cNvSpPr>
                  <a:spLocks noChangeArrowheads="1"/>
                </p:cNvSpPr>
                <p:nvPr/>
              </p:nvSpPr>
              <p:spPr bwMode="auto">
                <a:xfrm>
                  <a:off x="544" y="2121"/>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5" name="Rectangle 170"/>
                <p:cNvSpPr>
                  <a:spLocks noChangeArrowheads="1"/>
                </p:cNvSpPr>
                <p:nvPr/>
              </p:nvSpPr>
              <p:spPr bwMode="auto">
                <a:xfrm>
                  <a:off x="544" y="2122"/>
                  <a:ext cx="1037" cy="2"/>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6" name="Rectangle 171"/>
                <p:cNvSpPr>
                  <a:spLocks noChangeArrowheads="1"/>
                </p:cNvSpPr>
                <p:nvPr/>
              </p:nvSpPr>
              <p:spPr bwMode="auto">
                <a:xfrm>
                  <a:off x="544" y="2124"/>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7" name="Rectangle 172"/>
                <p:cNvSpPr>
                  <a:spLocks noChangeArrowheads="1"/>
                </p:cNvSpPr>
                <p:nvPr/>
              </p:nvSpPr>
              <p:spPr bwMode="auto">
                <a:xfrm>
                  <a:off x="544" y="2125"/>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8" name="Rectangle 173"/>
                <p:cNvSpPr>
                  <a:spLocks noChangeArrowheads="1"/>
                </p:cNvSpPr>
                <p:nvPr/>
              </p:nvSpPr>
              <p:spPr bwMode="auto">
                <a:xfrm>
                  <a:off x="544" y="2126"/>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9" name="Rectangle 174"/>
                <p:cNvSpPr>
                  <a:spLocks noChangeArrowheads="1"/>
                </p:cNvSpPr>
                <p:nvPr/>
              </p:nvSpPr>
              <p:spPr bwMode="auto">
                <a:xfrm>
                  <a:off x="544" y="2127"/>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0" name="Rectangle 175"/>
                <p:cNvSpPr>
                  <a:spLocks noChangeArrowheads="1"/>
                </p:cNvSpPr>
                <p:nvPr/>
              </p:nvSpPr>
              <p:spPr bwMode="auto">
                <a:xfrm>
                  <a:off x="544" y="2128"/>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1" name="Rectangle 176"/>
                <p:cNvSpPr>
                  <a:spLocks noChangeArrowheads="1"/>
                </p:cNvSpPr>
                <p:nvPr/>
              </p:nvSpPr>
              <p:spPr bwMode="auto">
                <a:xfrm>
                  <a:off x="544" y="2129"/>
                  <a:ext cx="1037" cy="1"/>
                </a:xfrm>
                <a:prstGeom prst="rect">
                  <a:avLst/>
                </a:prstGeom>
                <a:solidFill>
                  <a:srgbClr val="8582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2" name="Rectangle 177"/>
                <p:cNvSpPr>
                  <a:spLocks noChangeArrowheads="1"/>
                </p:cNvSpPr>
                <p:nvPr/>
              </p:nvSpPr>
              <p:spPr bwMode="auto">
                <a:xfrm>
                  <a:off x="544" y="2130"/>
                  <a:ext cx="1037" cy="2"/>
                </a:xfrm>
                <a:prstGeom prst="rect">
                  <a:avLst/>
                </a:prstGeom>
                <a:solidFill>
                  <a:srgbClr val="8582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3" name="Rectangle 178"/>
                <p:cNvSpPr>
                  <a:spLocks noChangeArrowheads="1"/>
                </p:cNvSpPr>
                <p:nvPr/>
              </p:nvSpPr>
              <p:spPr bwMode="auto">
                <a:xfrm>
                  <a:off x="544" y="2132"/>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4" name="Rectangle 179"/>
                <p:cNvSpPr>
                  <a:spLocks noChangeArrowheads="1"/>
                </p:cNvSpPr>
                <p:nvPr/>
              </p:nvSpPr>
              <p:spPr bwMode="auto">
                <a:xfrm>
                  <a:off x="544" y="2133"/>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5" name="Rectangle 180"/>
                <p:cNvSpPr>
                  <a:spLocks noChangeArrowheads="1"/>
                </p:cNvSpPr>
                <p:nvPr/>
              </p:nvSpPr>
              <p:spPr bwMode="auto">
                <a:xfrm>
                  <a:off x="544" y="2134"/>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6" name="Rectangle 181"/>
                <p:cNvSpPr>
                  <a:spLocks noChangeArrowheads="1"/>
                </p:cNvSpPr>
                <p:nvPr/>
              </p:nvSpPr>
              <p:spPr bwMode="auto">
                <a:xfrm>
                  <a:off x="544" y="2135"/>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7" name="Rectangle 182"/>
                <p:cNvSpPr>
                  <a:spLocks noChangeArrowheads="1"/>
                </p:cNvSpPr>
                <p:nvPr/>
              </p:nvSpPr>
              <p:spPr bwMode="auto">
                <a:xfrm>
                  <a:off x="544" y="2136"/>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8" name="Rectangle 183"/>
                <p:cNvSpPr>
                  <a:spLocks noChangeArrowheads="1"/>
                </p:cNvSpPr>
                <p:nvPr/>
              </p:nvSpPr>
              <p:spPr bwMode="auto">
                <a:xfrm>
                  <a:off x="544" y="2137"/>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9" name="Rectangle 184"/>
                <p:cNvSpPr>
                  <a:spLocks noChangeArrowheads="1"/>
                </p:cNvSpPr>
                <p:nvPr/>
              </p:nvSpPr>
              <p:spPr bwMode="auto">
                <a:xfrm>
                  <a:off x="544" y="2138"/>
                  <a:ext cx="1037" cy="2"/>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0" name="Rectangle 185"/>
                <p:cNvSpPr>
                  <a:spLocks noChangeArrowheads="1"/>
                </p:cNvSpPr>
                <p:nvPr/>
              </p:nvSpPr>
              <p:spPr bwMode="auto">
                <a:xfrm>
                  <a:off x="544" y="2140"/>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1" name="Rectangle 186"/>
                <p:cNvSpPr>
                  <a:spLocks noChangeArrowheads="1"/>
                </p:cNvSpPr>
                <p:nvPr/>
              </p:nvSpPr>
              <p:spPr bwMode="auto">
                <a:xfrm>
                  <a:off x="544" y="2141"/>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2" name="Rectangle 187"/>
                <p:cNvSpPr>
                  <a:spLocks noChangeArrowheads="1"/>
                </p:cNvSpPr>
                <p:nvPr/>
              </p:nvSpPr>
              <p:spPr bwMode="auto">
                <a:xfrm>
                  <a:off x="544" y="2142"/>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3" name="Rectangle 188"/>
                <p:cNvSpPr>
                  <a:spLocks noChangeArrowheads="1"/>
                </p:cNvSpPr>
                <p:nvPr/>
              </p:nvSpPr>
              <p:spPr bwMode="auto">
                <a:xfrm>
                  <a:off x="544" y="2143"/>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4" name="Rectangle 189"/>
                <p:cNvSpPr>
                  <a:spLocks noChangeArrowheads="1"/>
                </p:cNvSpPr>
                <p:nvPr/>
              </p:nvSpPr>
              <p:spPr bwMode="auto">
                <a:xfrm>
                  <a:off x="544" y="2144"/>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5" name="Rectangle 190"/>
                <p:cNvSpPr>
                  <a:spLocks noChangeArrowheads="1"/>
                </p:cNvSpPr>
                <p:nvPr/>
              </p:nvSpPr>
              <p:spPr bwMode="auto">
                <a:xfrm>
                  <a:off x="544" y="2145"/>
                  <a:ext cx="1037" cy="2"/>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6" name="Rectangle 191"/>
                <p:cNvSpPr>
                  <a:spLocks noChangeArrowheads="1"/>
                </p:cNvSpPr>
                <p:nvPr/>
              </p:nvSpPr>
              <p:spPr bwMode="auto">
                <a:xfrm>
                  <a:off x="544" y="2147"/>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7" name="Rectangle 192"/>
                <p:cNvSpPr>
                  <a:spLocks noChangeArrowheads="1"/>
                </p:cNvSpPr>
                <p:nvPr/>
              </p:nvSpPr>
              <p:spPr bwMode="auto">
                <a:xfrm>
                  <a:off x="544" y="2148"/>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8" name="Rectangle 193"/>
                <p:cNvSpPr>
                  <a:spLocks noChangeArrowheads="1"/>
                </p:cNvSpPr>
                <p:nvPr/>
              </p:nvSpPr>
              <p:spPr bwMode="auto">
                <a:xfrm>
                  <a:off x="544" y="2149"/>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9" name="Rectangle 194"/>
                <p:cNvSpPr>
                  <a:spLocks noChangeArrowheads="1"/>
                </p:cNvSpPr>
                <p:nvPr/>
              </p:nvSpPr>
              <p:spPr bwMode="auto">
                <a:xfrm>
                  <a:off x="544" y="2150"/>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0" name="Rectangle 195"/>
                <p:cNvSpPr>
                  <a:spLocks noChangeArrowheads="1"/>
                </p:cNvSpPr>
                <p:nvPr/>
              </p:nvSpPr>
              <p:spPr bwMode="auto">
                <a:xfrm>
                  <a:off x="544" y="2151"/>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1" name="Rectangle 196"/>
                <p:cNvSpPr>
                  <a:spLocks noChangeArrowheads="1"/>
                </p:cNvSpPr>
                <p:nvPr/>
              </p:nvSpPr>
              <p:spPr bwMode="auto">
                <a:xfrm>
                  <a:off x="544" y="2152"/>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2" name="Rectangle 197"/>
                <p:cNvSpPr>
                  <a:spLocks noChangeArrowheads="1"/>
                </p:cNvSpPr>
                <p:nvPr/>
              </p:nvSpPr>
              <p:spPr bwMode="auto">
                <a:xfrm>
                  <a:off x="544" y="2153"/>
                  <a:ext cx="1037" cy="2"/>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3" name="Rectangle 198"/>
                <p:cNvSpPr>
                  <a:spLocks noChangeArrowheads="1"/>
                </p:cNvSpPr>
                <p:nvPr/>
              </p:nvSpPr>
              <p:spPr bwMode="auto">
                <a:xfrm>
                  <a:off x="544" y="2155"/>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4" name="Rectangle 199"/>
                <p:cNvSpPr>
                  <a:spLocks noChangeArrowheads="1"/>
                </p:cNvSpPr>
                <p:nvPr/>
              </p:nvSpPr>
              <p:spPr bwMode="auto">
                <a:xfrm>
                  <a:off x="544" y="2156"/>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5" name="Rectangle 200"/>
                <p:cNvSpPr>
                  <a:spLocks noChangeArrowheads="1"/>
                </p:cNvSpPr>
                <p:nvPr/>
              </p:nvSpPr>
              <p:spPr bwMode="auto">
                <a:xfrm>
                  <a:off x="544" y="2157"/>
                  <a:ext cx="1037" cy="1"/>
                </a:xfrm>
                <a:prstGeom prst="rect">
                  <a:avLst/>
                </a:prstGeom>
                <a:solidFill>
                  <a:srgbClr val="8A8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6" name="Rectangle 201"/>
                <p:cNvSpPr>
                  <a:spLocks noChangeArrowheads="1"/>
                </p:cNvSpPr>
                <p:nvPr/>
              </p:nvSpPr>
              <p:spPr bwMode="auto">
                <a:xfrm>
                  <a:off x="544" y="2158"/>
                  <a:ext cx="1037" cy="1"/>
                </a:xfrm>
                <a:prstGeom prst="rect">
                  <a:avLst/>
                </a:prstGeom>
                <a:solidFill>
                  <a:srgbClr val="8A8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7" name="Rectangle 202"/>
                <p:cNvSpPr>
                  <a:spLocks noChangeArrowheads="1"/>
                </p:cNvSpPr>
                <p:nvPr/>
              </p:nvSpPr>
              <p:spPr bwMode="auto">
                <a:xfrm>
                  <a:off x="544" y="2159"/>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8" name="Rectangle 203"/>
                <p:cNvSpPr>
                  <a:spLocks noChangeArrowheads="1"/>
                </p:cNvSpPr>
                <p:nvPr/>
              </p:nvSpPr>
              <p:spPr bwMode="auto">
                <a:xfrm>
                  <a:off x="544" y="2160"/>
                  <a:ext cx="1037" cy="2"/>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9" name="Rectangle 204"/>
                <p:cNvSpPr>
                  <a:spLocks noChangeArrowheads="1"/>
                </p:cNvSpPr>
                <p:nvPr/>
              </p:nvSpPr>
              <p:spPr bwMode="auto">
                <a:xfrm>
                  <a:off x="544" y="2162"/>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0" name="Rectangle 205"/>
                <p:cNvSpPr>
                  <a:spLocks noChangeArrowheads="1"/>
                </p:cNvSpPr>
                <p:nvPr/>
              </p:nvSpPr>
              <p:spPr bwMode="auto">
                <a:xfrm>
                  <a:off x="544" y="2163"/>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1" name="Rectangle 206"/>
                <p:cNvSpPr>
                  <a:spLocks noChangeArrowheads="1"/>
                </p:cNvSpPr>
                <p:nvPr/>
              </p:nvSpPr>
              <p:spPr bwMode="auto">
                <a:xfrm>
                  <a:off x="544" y="2164"/>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2" name="Rectangle 207"/>
                <p:cNvSpPr>
                  <a:spLocks noChangeArrowheads="1"/>
                </p:cNvSpPr>
                <p:nvPr/>
              </p:nvSpPr>
              <p:spPr bwMode="auto">
                <a:xfrm>
                  <a:off x="544" y="2165"/>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3" name="Rectangle 208"/>
                <p:cNvSpPr>
                  <a:spLocks noChangeArrowheads="1"/>
                </p:cNvSpPr>
                <p:nvPr/>
              </p:nvSpPr>
              <p:spPr bwMode="auto">
                <a:xfrm>
                  <a:off x="544" y="2166"/>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 name="Group 410"/>
              <p:cNvGrpSpPr>
                <a:grpSpLocks/>
              </p:cNvGrpSpPr>
              <p:nvPr/>
            </p:nvGrpSpPr>
            <p:grpSpPr bwMode="auto">
              <a:xfrm>
                <a:off x="544" y="2167"/>
                <a:ext cx="1037" cy="231"/>
                <a:chOff x="544" y="2167"/>
                <a:chExt cx="1037" cy="231"/>
              </a:xfrm>
            </p:grpSpPr>
            <p:sp>
              <p:nvSpPr>
                <p:cNvPr id="604" name="Rectangle 210"/>
                <p:cNvSpPr>
                  <a:spLocks noChangeArrowheads="1"/>
                </p:cNvSpPr>
                <p:nvPr/>
              </p:nvSpPr>
              <p:spPr bwMode="auto">
                <a:xfrm>
                  <a:off x="544" y="2167"/>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Rectangle 211"/>
                <p:cNvSpPr>
                  <a:spLocks noChangeArrowheads="1"/>
                </p:cNvSpPr>
                <p:nvPr/>
              </p:nvSpPr>
              <p:spPr bwMode="auto">
                <a:xfrm>
                  <a:off x="544" y="2168"/>
                  <a:ext cx="1037" cy="2"/>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Rectangle 212"/>
                <p:cNvSpPr>
                  <a:spLocks noChangeArrowheads="1"/>
                </p:cNvSpPr>
                <p:nvPr/>
              </p:nvSpPr>
              <p:spPr bwMode="auto">
                <a:xfrm>
                  <a:off x="544" y="2170"/>
                  <a:ext cx="1037" cy="1"/>
                </a:xfrm>
                <a:prstGeom prst="rect">
                  <a:avLst/>
                </a:prstGeom>
                <a:solidFill>
                  <a:srgbClr val="8A85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Rectangle 213"/>
                <p:cNvSpPr>
                  <a:spLocks noChangeArrowheads="1"/>
                </p:cNvSpPr>
                <p:nvPr/>
              </p:nvSpPr>
              <p:spPr bwMode="auto">
                <a:xfrm>
                  <a:off x="544" y="2171"/>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8" name="Rectangle 214"/>
                <p:cNvSpPr>
                  <a:spLocks noChangeArrowheads="1"/>
                </p:cNvSpPr>
                <p:nvPr/>
              </p:nvSpPr>
              <p:spPr bwMode="auto">
                <a:xfrm>
                  <a:off x="544" y="2172"/>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9" name="Rectangle 215"/>
                <p:cNvSpPr>
                  <a:spLocks noChangeArrowheads="1"/>
                </p:cNvSpPr>
                <p:nvPr/>
              </p:nvSpPr>
              <p:spPr bwMode="auto">
                <a:xfrm>
                  <a:off x="544" y="2173"/>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0" name="Rectangle 216"/>
                <p:cNvSpPr>
                  <a:spLocks noChangeArrowheads="1"/>
                </p:cNvSpPr>
                <p:nvPr/>
              </p:nvSpPr>
              <p:spPr bwMode="auto">
                <a:xfrm>
                  <a:off x="544" y="2174"/>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1" name="Rectangle 217"/>
                <p:cNvSpPr>
                  <a:spLocks noChangeArrowheads="1"/>
                </p:cNvSpPr>
                <p:nvPr/>
              </p:nvSpPr>
              <p:spPr bwMode="auto">
                <a:xfrm>
                  <a:off x="544" y="2175"/>
                  <a:ext cx="1037" cy="2"/>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2" name="Rectangle 218"/>
                <p:cNvSpPr>
                  <a:spLocks noChangeArrowheads="1"/>
                </p:cNvSpPr>
                <p:nvPr/>
              </p:nvSpPr>
              <p:spPr bwMode="auto">
                <a:xfrm>
                  <a:off x="544" y="2177"/>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3" name="Rectangle 219"/>
                <p:cNvSpPr>
                  <a:spLocks noChangeArrowheads="1"/>
                </p:cNvSpPr>
                <p:nvPr/>
              </p:nvSpPr>
              <p:spPr bwMode="auto">
                <a:xfrm>
                  <a:off x="544" y="2178"/>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4" name="Rectangle 220"/>
                <p:cNvSpPr>
                  <a:spLocks noChangeArrowheads="1"/>
                </p:cNvSpPr>
                <p:nvPr/>
              </p:nvSpPr>
              <p:spPr bwMode="auto">
                <a:xfrm>
                  <a:off x="544" y="2179"/>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5" name="Rectangle 221"/>
                <p:cNvSpPr>
                  <a:spLocks noChangeArrowheads="1"/>
                </p:cNvSpPr>
                <p:nvPr/>
              </p:nvSpPr>
              <p:spPr bwMode="auto">
                <a:xfrm>
                  <a:off x="544" y="2180"/>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6" name="Rectangle 222"/>
                <p:cNvSpPr>
                  <a:spLocks noChangeArrowheads="1"/>
                </p:cNvSpPr>
                <p:nvPr/>
              </p:nvSpPr>
              <p:spPr bwMode="auto">
                <a:xfrm>
                  <a:off x="544" y="2181"/>
                  <a:ext cx="1037" cy="1"/>
                </a:xfrm>
                <a:prstGeom prst="rect">
                  <a:avLst/>
                </a:prstGeom>
                <a:solidFill>
                  <a:srgbClr val="8A85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7" name="Rectangle 223"/>
                <p:cNvSpPr>
                  <a:spLocks noChangeArrowheads="1"/>
                </p:cNvSpPr>
                <p:nvPr/>
              </p:nvSpPr>
              <p:spPr bwMode="auto">
                <a:xfrm>
                  <a:off x="544" y="2182"/>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8" name="Rectangle 224"/>
                <p:cNvSpPr>
                  <a:spLocks noChangeArrowheads="1"/>
                </p:cNvSpPr>
                <p:nvPr/>
              </p:nvSpPr>
              <p:spPr bwMode="auto">
                <a:xfrm>
                  <a:off x="544" y="2183"/>
                  <a:ext cx="1037" cy="2"/>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Rectangle 225"/>
                <p:cNvSpPr>
                  <a:spLocks noChangeArrowheads="1"/>
                </p:cNvSpPr>
                <p:nvPr/>
              </p:nvSpPr>
              <p:spPr bwMode="auto">
                <a:xfrm>
                  <a:off x="544" y="2185"/>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0" name="Rectangle 226"/>
                <p:cNvSpPr>
                  <a:spLocks noChangeArrowheads="1"/>
                </p:cNvSpPr>
                <p:nvPr/>
              </p:nvSpPr>
              <p:spPr bwMode="auto">
                <a:xfrm>
                  <a:off x="544" y="2186"/>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Rectangle 227"/>
                <p:cNvSpPr>
                  <a:spLocks noChangeArrowheads="1"/>
                </p:cNvSpPr>
                <p:nvPr/>
              </p:nvSpPr>
              <p:spPr bwMode="auto">
                <a:xfrm>
                  <a:off x="544" y="2187"/>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2" name="Rectangle 228"/>
                <p:cNvSpPr>
                  <a:spLocks noChangeArrowheads="1"/>
                </p:cNvSpPr>
                <p:nvPr/>
              </p:nvSpPr>
              <p:spPr bwMode="auto">
                <a:xfrm>
                  <a:off x="544" y="2188"/>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Rectangle 229"/>
                <p:cNvSpPr>
                  <a:spLocks noChangeArrowheads="1"/>
                </p:cNvSpPr>
                <p:nvPr/>
              </p:nvSpPr>
              <p:spPr bwMode="auto">
                <a:xfrm>
                  <a:off x="544" y="2189"/>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4" name="Rectangle 230"/>
                <p:cNvSpPr>
                  <a:spLocks noChangeArrowheads="1"/>
                </p:cNvSpPr>
                <p:nvPr/>
              </p:nvSpPr>
              <p:spPr bwMode="auto">
                <a:xfrm>
                  <a:off x="544" y="2190"/>
                  <a:ext cx="1037" cy="2"/>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5" name="Rectangle 231"/>
                <p:cNvSpPr>
                  <a:spLocks noChangeArrowheads="1"/>
                </p:cNvSpPr>
                <p:nvPr/>
              </p:nvSpPr>
              <p:spPr bwMode="auto">
                <a:xfrm>
                  <a:off x="544" y="2192"/>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Rectangle 232"/>
                <p:cNvSpPr>
                  <a:spLocks noChangeArrowheads="1"/>
                </p:cNvSpPr>
                <p:nvPr/>
              </p:nvSpPr>
              <p:spPr bwMode="auto">
                <a:xfrm>
                  <a:off x="544" y="2193"/>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7" name="Rectangle 233"/>
                <p:cNvSpPr>
                  <a:spLocks noChangeArrowheads="1"/>
                </p:cNvSpPr>
                <p:nvPr/>
              </p:nvSpPr>
              <p:spPr bwMode="auto">
                <a:xfrm>
                  <a:off x="544" y="2194"/>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Rectangle 234"/>
                <p:cNvSpPr>
                  <a:spLocks noChangeArrowheads="1"/>
                </p:cNvSpPr>
                <p:nvPr/>
              </p:nvSpPr>
              <p:spPr bwMode="auto">
                <a:xfrm>
                  <a:off x="544" y="2195"/>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9" name="Rectangle 235"/>
                <p:cNvSpPr>
                  <a:spLocks noChangeArrowheads="1"/>
                </p:cNvSpPr>
                <p:nvPr/>
              </p:nvSpPr>
              <p:spPr bwMode="auto">
                <a:xfrm>
                  <a:off x="544" y="2196"/>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0" name="Rectangle 236"/>
                <p:cNvSpPr>
                  <a:spLocks noChangeArrowheads="1"/>
                </p:cNvSpPr>
                <p:nvPr/>
              </p:nvSpPr>
              <p:spPr bwMode="auto">
                <a:xfrm>
                  <a:off x="544" y="2197"/>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1" name="Rectangle 237"/>
                <p:cNvSpPr>
                  <a:spLocks noChangeArrowheads="1"/>
                </p:cNvSpPr>
                <p:nvPr/>
              </p:nvSpPr>
              <p:spPr bwMode="auto">
                <a:xfrm>
                  <a:off x="544" y="2198"/>
                  <a:ext cx="1037" cy="2"/>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2" name="Rectangle 238"/>
                <p:cNvSpPr>
                  <a:spLocks noChangeArrowheads="1"/>
                </p:cNvSpPr>
                <p:nvPr/>
              </p:nvSpPr>
              <p:spPr bwMode="auto">
                <a:xfrm>
                  <a:off x="544" y="2200"/>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3" name="Rectangle 239"/>
                <p:cNvSpPr>
                  <a:spLocks noChangeArrowheads="1"/>
                </p:cNvSpPr>
                <p:nvPr/>
              </p:nvSpPr>
              <p:spPr bwMode="auto">
                <a:xfrm>
                  <a:off x="544" y="2201"/>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4" name="Rectangle 240"/>
                <p:cNvSpPr>
                  <a:spLocks noChangeArrowheads="1"/>
                </p:cNvSpPr>
                <p:nvPr/>
              </p:nvSpPr>
              <p:spPr bwMode="auto">
                <a:xfrm>
                  <a:off x="544" y="2202"/>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5" name="Rectangle 241"/>
                <p:cNvSpPr>
                  <a:spLocks noChangeArrowheads="1"/>
                </p:cNvSpPr>
                <p:nvPr/>
              </p:nvSpPr>
              <p:spPr bwMode="auto">
                <a:xfrm>
                  <a:off x="544" y="2203"/>
                  <a:ext cx="1037" cy="1"/>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6" name="Rectangle 242"/>
                <p:cNvSpPr>
                  <a:spLocks noChangeArrowheads="1"/>
                </p:cNvSpPr>
                <p:nvPr/>
              </p:nvSpPr>
              <p:spPr bwMode="auto">
                <a:xfrm>
                  <a:off x="544" y="2204"/>
                  <a:ext cx="1037" cy="1"/>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7" name="Rectangle 243"/>
                <p:cNvSpPr>
                  <a:spLocks noChangeArrowheads="1"/>
                </p:cNvSpPr>
                <p:nvPr/>
              </p:nvSpPr>
              <p:spPr bwMode="auto">
                <a:xfrm>
                  <a:off x="544" y="2205"/>
                  <a:ext cx="1037" cy="1"/>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8" name="Rectangle 244"/>
                <p:cNvSpPr>
                  <a:spLocks noChangeArrowheads="1"/>
                </p:cNvSpPr>
                <p:nvPr/>
              </p:nvSpPr>
              <p:spPr bwMode="auto">
                <a:xfrm>
                  <a:off x="544" y="2206"/>
                  <a:ext cx="1037" cy="2"/>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9" name="Rectangle 245"/>
                <p:cNvSpPr>
                  <a:spLocks noChangeArrowheads="1"/>
                </p:cNvSpPr>
                <p:nvPr/>
              </p:nvSpPr>
              <p:spPr bwMode="auto">
                <a:xfrm>
                  <a:off x="544" y="2208"/>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0" name="Rectangle 246"/>
                <p:cNvSpPr>
                  <a:spLocks noChangeArrowheads="1"/>
                </p:cNvSpPr>
                <p:nvPr/>
              </p:nvSpPr>
              <p:spPr bwMode="auto">
                <a:xfrm>
                  <a:off x="544" y="2209"/>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1" name="Rectangle 247"/>
                <p:cNvSpPr>
                  <a:spLocks noChangeArrowheads="1"/>
                </p:cNvSpPr>
                <p:nvPr/>
              </p:nvSpPr>
              <p:spPr bwMode="auto">
                <a:xfrm>
                  <a:off x="544" y="2210"/>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2" name="Rectangle 248"/>
                <p:cNvSpPr>
                  <a:spLocks noChangeArrowheads="1"/>
                </p:cNvSpPr>
                <p:nvPr/>
              </p:nvSpPr>
              <p:spPr bwMode="auto">
                <a:xfrm>
                  <a:off x="544" y="2211"/>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3" name="Rectangle 249"/>
                <p:cNvSpPr>
                  <a:spLocks noChangeArrowheads="1"/>
                </p:cNvSpPr>
                <p:nvPr/>
              </p:nvSpPr>
              <p:spPr bwMode="auto">
                <a:xfrm>
                  <a:off x="544" y="2212"/>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4" name="Rectangle 250"/>
                <p:cNvSpPr>
                  <a:spLocks noChangeArrowheads="1"/>
                </p:cNvSpPr>
                <p:nvPr/>
              </p:nvSpPr>
              <p:spPr bwMode="auto">
                <a:xfrm>
                  <a:off x="544" y="2213"/>
                  <a:ext cx="1037" cy="2"/>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5" name="Rectangle 251"/>
                <p:cNvSpPr>
                  <a:spLocks noChangeArrowheads="1"/>
                </p:cNvSpPr>
                <p:nvPr/>
              </p:nvSpPr>
              <p:spPr bwMode="auto">
                <a:xfrm>
                  <a:off x="544" y="2215"/>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6" name="Rectangle 252"/>
                <p:cNvSpPr>
                  <a:spLocks noChangeArrowheads="1"/>
                </p:cNvSpPr>
                <p:nvPr/>
              </p:nvSpPr>
              <p:spPr bwMode="auto">
                <a:xfrm>
                  <a:off x="544" y="2216"/>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7" name="Rectangle 253"/>
                <p:cNvSpPr>
                  <a:spLocks noChangeArrowheads="1"/>
                </p:cNvSpPr>
                <p:nvPr/>
              </p:nvSpPr>
              <p:spPr bwMode="auto">
                <a:xfrm>
                  <a:off x="544" y="2217"/>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8" name="Rectangle 254"/>
                <p:cNvSpPr>
                  <a:spLocks noChangeArrowheads="1"/>
                </p:cNvSpPr>
                <p:nvPr/>
              </p:nvSpPr>
              <p:spPr bwMode="auto">
                <a:xfrm>
                  <a:off x="544" y="2218"/>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9" name="Rectangle 255"/>
                <p:cNvSpPr>
                  <a:spLocks noChangeArrowheads="1"/>
                </p:cNvSpPr>
                <p:nvPr/>
              </p:nvSpPr>
              <p:spPr bwMode="auto">
                <a:xfrm>
                  <a:off x="544" y="2219"/>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0" name="Rectangle 256"/>
                <p:cNvSpPr>
                  <a:spLocks noChangeArrowheads="1"/>
                </p:cNvSpPr>
                <p:nvPr/>
              </p:nvSpPr>
              <p:spPr bwMode="auto">
                <a:xfrm>
                  <a:off x="544" y="2220"/>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1" name="Rectangle 257"/>
                <p:cNvSpPr>
                  <a:spLocks noChangeArrowheads="1"/>
                </p:cNvSpPr>
                <p:nvPr/>
              </p:nvSpPr>
              <p:spPr bwMode="auto">
                <a:xfrm>
                  <a:off x="544" y="2221"/>
                  <a:ext cx="1037" cy="2"/>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2" name="Rectangle 258"/>
                <p:cNvSpPr>
                  <a:spLocks noChangeArrowheads="1"/>
                </p:cNvSpPr>
                <p:nvPr/>
              </p:nvSpPr>
              <p:spPr bwMode="auto">
                <a:xfrm>
                  <a:off x="544" y="2223"/>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3" name="Rectangle 259"/>
                <p:cNvSpPr>
                  <a:spLocks noChangeArrowheads="1"/>
                </p:cNvSpPr>
                <p:nvPr/>
              </p:nvSpPr>
              <p:spPr bwMode="auto">
                <a:xfrm>
                  <a:off x="544" y="2224"/>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4" name="Rectangle 260"/>
                <p:cNvSpPr>
                  <a:spLocks noChangeArrowheads="1"/>
                </p:cNvSpPr>
                <p:nvPr/>
              </p:nvSpPr>
              <p:spPr bwMode="auto">
                <a:xfrm>
                  <a:off x="544" y="2225"/>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5" name="Rectangle 261"/>
                <p:cNvSpPr>
                  <a:spLocks noChangeArrowheads="1"/>
                </p:cNvSpPr>
                <p:nvPr/>
              </p:nvSpPr>
              <p:spPr bwMode="auto">
                <a:xfrm>
                  <a:off x="544" y="2226"/>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6" name="Rectangle 262"/>
                <p:cNvSpPr>
                  <a:spLocks noChangeArrowheads="1"/>
                </p:cNvSpPr>
                <p:nvPr/>
              </p:nvSpPr>
              <p:spPr bwMode="auto">
                <a:xfrm>
                  <a:off x="544" y="2227"/>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7" name="Rectangle 263"/>
                <p:cNvSpPr>
                  <a:spLocks noChangeArrowheads="1"/>
                </p:cNvSpPr>
                <p:nvPr/>
              </p:nvSpPr>
              <p:spPr bwMode="auto">
                <a:xfrm>
                  <a:off x="544" y="2228"/>
                  <a:ext cx="1037" cy="2"/>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8" name="Rectangle 264"/>
                <p:cNvSpPr>
                  <a:spLocks noChangeArrowheads="1"/>
                </p:cNvSpPr>
                <p:nvPr/>
              </p:nvSpPr>
              <p:spPr bwMode="auto">
                <a:xfrm>
                  <a:off x="544" y="2230"/>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 name="Rectangle 265"/>
                <p:cNvSpPr>
                  <a:spLocks noChangeArrowheads="1"/>
                </p:cNvSpPr>
                <p:nvPr/>
              </p:nvSpPr>
              <p:spPr bwMode="auto">
                <a:xfrm>
                  <a:off x="544" y="2231"/>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 name="Rectangle 266"/>
                <p:cNvSpPr>
                  <a:spLocks noChangeArrowheads="1"/>
                </p:cNvSpPr>
                <p:nvPr/>
              </p:nvSpPr>
              <p:spPr bwMode="auto">
                <a:xfrm>
                  <a:off x="544" y="2232"/>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 name="Rectangle 267"/>
                <p:cNvSpPr>
                  <a:spLocks noChangeArrowheads="1"/>
                </p:cNvSpPr>
                <p:nvPr/>
              </p:nvSpPr>
              <p:spPr bwMode="auto">
                <a:xfrm>
                  <a:off x="544" y="2233"/>
                  <a:ext cx="1037" cy="1"/>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 name="Rectangle 268"/>
                <p:cNvSpPr>
                  <a:spLocks noChangeArrowheads="1"/>
                </p:cNvSpPr>
                <p:nvPr/>
              </p:nvSpPr>
              <p:spPr bwMode="auto">
                <a:xfrm>
                  <a:off x="544" y="2234"/>
                  <a:ext cx="1037" cy="1"/>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 name="Rectangle 269"/>
                <p:cNvSpPr>
                  <a:spLocks noChangeArrowheads="1"/>
                </p:cNvSpPr>
                <p:nvPr/>
              </p:nvSpPr>
              <p:spPr bwMode="auto">
                <a:xfrm>
                  <a:off x="544" y="2235"/>
                  <a:ext cx="1037" cy="1"/>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 name="Rectangle 270"/>
                <p:cNvSpPr>
                  <a:spLocks noChangeArrowheads="1"/>
                </p:cNvSpPr>
                <p:nvPr/>
              </p:nvSpPr>
              <p:spPr bwMode="auto">
                <a:xfrm>
                  <a:off x="544" y="2236"/>
                  <a:ext cx="1037" cy="2"/>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 name="Rectangle 271"/>
                <p:cNvSpPr>
                  <a:spLocks noChangeArrowheads="1"/>
                </p:cNvSpPr>
                <p:nvPr/>
              </p:nvSpPr>
              <p:spPr bwMode="auto">
                <a:xfrm>
                  <a:off x="544" y="2238"/>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 name="Rectangle 272"/>
                <p:cNvSpPr>
                  <a:spLocks noChangeArrowheads="1"/>
                </p:cNvSpPr>
                <p:nvPr/>
              </p:nvSpPr>
              <p:spPr bwMode="auto">
                <a:xfrm>
                  <a:off x="544" y="2239"/>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 name="Rectangle 273"/>
                <p:cNvSpPr>
                  <a:spLocks noChangeArrowheads="1"/>
                </p:cNvSpPr>
                <p:nvPr/>
              </p:nvSpPr>
              <p:spPr bwMode="auto">
                <a:xfrm>
                  <a:off x="544" y="2240"/>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Rectangle 274"/>
                <p:cNvSpPr>
                  <a:spLocks noChangeArrowheads="1"/>
                </p:cNvSpPr>
                <p:nvPr/>
              </p:nvSpPr>
              <p:spPr bwMode="auto">
                <a:xfrm>
                  <a:off x="544" y="2241"/>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 name="Rectangle 275"/>
                <p:cNvSpPr>
                  <a:spLocks noChangeArrowheads="1"/>
                </p:cNvSpPr>
                <p:nvPr/>
              </p:nvSpPr>
              <p:spPr bwMode="auto">
                <a:xfrm>
                  <a:off x="544" y="2242"/>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Rectangle 276"/>
                <p:cNvSpPr>
                  <a:spLocks noChangeArrowheads="1"/>
                </p:cNvSpPr>
                <p:nvPr/>
              </p:nvSpPr>
              <p:spPr bwMode="auto">
                <a:xfrm>
                  <a:off x="544" y="2243"/>
                  <a:ext cx="1037" cy="2"/>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Rectangle 277"/>
                <p:cNvSpPr>
                  <a:spLocks noChangeArrowheads="1"/>
                </p:cNvSpPr>
                <p:nvPr/>
              </p:nvSpPr>
              <p:spPr bwMode="auto">
                <a:xfrm>
                  <a:off x="544" y="2245"/>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 name="Rectangle 278"/>
                <p:cNvSpPr>
                  <a:spLocks noChangeArrowheads="1"/>
                </p:cNvSpPr>
                <p:nvPr/>
              </p:nvSpPr>
              <p:spPr bwMode="auto">
                <a:xfrm>
                  <a:off x="544" y="2246"/>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 name="Rectangle 279"/>
                <p:cNvSpPr>
                  <a:spLocks noChangeArrowheads="1"/>
                </p:cNvSpPr>
                <p:nvPr/>
              </p:nvSpPr>
              <p:spPr bwMode="auto">
                <a:xfrm>
                  <a:off x="544" y="2247"/>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Rectangle 280"/>
                <p:cNvSpPr>
                  <a:spLocks noChangeArrowheads="1"/>
                </p:cNvSpPr>
                <p:nvPr/>
              </p:nvSpPr>
              <p:spPr bwMode="auto">
                <a:xfrm>
                  <a:off x="544" y="2248"/>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 name="Rectangle 281"/>
                <p:cNvSpPr>
                  <a:spLocks noChangeArrowheads="1"/>
                </p:cNvSpPr>
                <p:nvPr/>
              </p:nvSpPr>
              <p:spPr bwMode="auto">
                <a:xfrm>
                  <a:off x="544" y="2249"/>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Rectangle 282"/>
                <p:cNvSpPr>
                  <a:spLocks noChangeArrowheads="1"/>
                </p:cNvSpPr>
                <p:nvPr/>
              </p:nvSpPr>
              <p:spPr bwMode="auto">
                <a:xfrm>
                  <a:off x="544" y="2250"/>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Rectangle 283"/>
                <p:cNvSpPr>
                  <a:spLocks noChangeArrowheads="1"/>
                </p:cNvSpPr>
                <p:nvPr/>
              </p:nvSpPr>
              <p:spPr bwMode="auto">
                <a:xfrm>
                  <a:off x="544" y="2251"/>
                  <a:ext cx="1037" cy="2"/>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 name="Rectangle 284"/>
                <p:cNvSpPr>
                  <a:spLocks noChangeArrowheads="1"/>
                </p:cNvSpPr>
                <p:nvPr/>
              </p:nvSpPr>
              <p:spPr bwMode="auto">
                <a:xfrm>
                  <a:off x="544" y="2253"/>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Rectangle 285"/>
                <p:cNvSpPr>
                  <a:spLocks noChangeArrowheads="1"/>
                </p:cNvSpPr>
                <p:nvPr/>
              </p:nvSpPr>
              <p:spPr bwMode="auto">
                <a:xfrm>
                  <a:off x="544" y="2254"/>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Rectangle 286"/>
                <p:cNvSpPr>
                  <a:spLocks noChangeArrowheads="1"/>
                </p:cNvSpPr>
                <p:nvPr/>
              </p:nvSpPr>
              <p:spPr bwMode="auto">
                <a:xfrm>
                  <a:off x="544" y="2255"/>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 name="Rectangle 287"/>
                <p:cNvSpPr>
                  <a:spLocks noChangeArrowheads="1"/>
                </p:cNvSpPr>
                <p:nvPr/>
              </p:nvSpPr>
              <p:spPr bwMode="auto">
                <a:xfrm>
                  <a:off x="544" y="2256"/>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 name="Rectangle 288"/>
                <p:cNvSpPr>
                  <a:spLocks noChangeArrowheads="1"/>
                </p:cNvSpPr>
                <p:nvPr/>
              </p:nvSpPr>
              <p:spPr bwMode="auto">
                <a:xfrm>
                  <a:off x="544" y="2257"/>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Rectangle 289"/>
                <p:cNvSpPr>
                  <a:spLocks noChangeArrowheads="1"/>
                </p:cNvSpPr>
                <p:nvPr/>
              </p:nvSpPr>
              <p:spPr bwMode="auto">
                <a:xfrm>
                  <a:off x="544" y="2258"/>
                  <a:ext cx="1037" cy="2"/>
                </a:xfrm>
                <a:prstGeom prst="rect">
                  <a:avLst/>
                </a:prstGeom>
                <a:solidFill>
                  <a:srgbClr val="949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 name="Rectangle 290"/>
                <p:cNvSpPr>
                  <a:spLocks noChangeArrowheads="1"/>
                </p:cNvSpPr>
                <p:nvPr/>
              </p:nvSpPr>
              <p:spPr bwMode="auto">
                <a:xfrm>
                  <a:off x="544" y="2260"/>
                  <a:ext cx="1037" cy="1"/>
                </a:xfrm>
                <a:prstGeom prst="rect">
                  <a:avLst/>
                </a:prstGeom>
                <a:solidFill>
                  <a:srgbClr val="949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Rectangle 291"/>
                <p:cNvSpPr>
                  <a:spLocks noChangeArrowheads="1"/>
                </p:cNvSpPr>
                <p:nvPr/>
              </p:nvSpPr>
              <p:spPr bwMode="auto">
                <a:xfrm>
                  <a:off x="544" y="2261"/>
                  <a:ext cx="1037" cy="1"/>
                </a:xfrm>
                <a:prstGeom prst="rect">
                  <a:avLst/>
                </a:prstGeom>
                <a:solidFill>
                  <a:srgbClr val="949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Rectangle 292"/>
                <p:cNvSpPr>
                  <a:spLocks noChangeArrowheads="1"/>
                </p:cNvSpPr>
                <p:nvPr/>
              </p:nvSpPr>
              <p:spPr bwMode="auto">
                <a:xfrm>
                  <a:off x="544" y="2262"/>
                  <a:ext cx="1037" cy="1"/>
                </a:xfrm>
                <a:prstGeom prst="rect">
                  <a:avLst/>
                </a:prstGeom>
                <a:solidFill>
                  <a:srgbClr val="94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 name="Rectangle 293"/>
                <p:cNvSpPr>
                  <a:spLocks noChangeArrowheads="1"/>
                </p:cNvSpPr>
                <p:nvPr/>
              </p:nvSpPr>
              <p:spPr bwMode="auto">
                <a:xfrm>
                  <a:off x="544" y="2263"/>
                  <a:ext cx="1037" cy="1"/>
                </a:xfrm>
                <a:prstGeom prst="rect">
                  <a:avLst/>
                </a:prstGeom>
                <a:solidFill>
                  <a:srgbClr val="94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 name="Rectangle 294"/>
                <p:cNvSpPr>
                  <a:spLocks noChangeArrowheads="1"/>
                </p:cNvSpPr>
                <p:nvPr/>
              </p:nvSpPr>
              <p:spPr bwMode="auto">
                <a:xfrm>
                  <a:off x="544" y="2264"/>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 name="Rectangle 295"/>
                <p:cNvSpPr>
                  <a:spLocks noChangeArrowheads="1"/>
                </p:cNvSpPr>
                <p:nvPr/>
              </p:nvSpPr>
              <p:spPr bwMode="auto">
                <a:xfrm>
                  <a:off x="544" y="2265"/>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 name="Rectangle 296"/>
                <p:cNvSpPr>
                  <a:spLocks noChangeArrowheads="1"/>
                </p:cNvSpPr>
                <p:nvPr/>
              </p:nvSpPr>
              <p:spPr bwMode="auto">
                <a:xfrm>
                  <a:off x="544" y="2266"/>
                  <a:ext cx="1037" cy="2"/>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 name="Rectangle 297"/>
                <p:cNvSpPr>
                  <a:spLocks noChangeArrowheads="1"/>
                </p:cNvSpPr>
                <p:nvPr/>
              </p:nvSpPr>
              <p:spPr bwMode="auto">
                <a:xfrm>
                  <a:off x="544" y="2268"/>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 name="Rectangle 298"/>
                <p:cNvSpPr>
                  <a:spLocks noChangeArrowheads="1"/>
                </p:cNvSpPr>
                <p:nvPr/>
              </p:nvSpPr>
              <p:spPr bwMode="auto">
                <a:xfrm>
                  <a:off x="544" y="2269"/>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 name="Rectangle 299"/>
                <p:cNvSpPr>
                  <a:spLocks noChangeArrowheads="1"/>
                </p:cNvSpPr>
                <p:nvPr/>
              </p:nvSpPr>
              <p:spPr bwMode="auto">
                <a:xfrm>
                  <a:off x="544" y="2270"/>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 name="Rectangle 300"/>
                <p:cNvSpPr>
                  <a:spLocks noChangeArrowheads="1"/>
                </p:cNvSpPr>
                <p:nvPr/>
              </p:nvSpPr>
              <p:spPr bwMode="auto">
                <a:xfrm>
                  <a:off x="544" y="2271"/>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 name="Rectangle 301"/>
                <p:cNvSpPr>
                  <a:spLocks noChangeArrowheads="1"/>
                </p:cNvSpPr>
                <p:nvPr/>
              </p:nvSpPr>
              <p:spPr bwMode="auto">
                <a:xfrm>
                  <a:off x="544" y="2272"/>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6" name="Rectangle 302"/>
                <p:cNvSpPr>
                  <a:spLocks noChangeArrowheads="1"/>
                </p:cNvSpPr>
                <p:nvPr/>
              </p:nvSpPr>
              <p:spPr bwMode="auto">
                <a:xfrm>
                  <a:off x="544" y="2273"/>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7" name="Rectangle 303"/>
                <p:cNvSpPr>
                  <a:spLocks noChangeArrowheads="1"/>
                </p:cNvSpPr>
                <p:nvPr/>
              </p:nvSpPr>
              <p:spPr bwMode="auto">
                <a:xfrm>
                  <a:off x="544" y="2274"/>
                  <a:ext cx="1037" cy="2"/>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8" name="Rectangle 304"/>
                <p:cNvSpPr>
                  <a:spLocks noChangeArrowheads="1"/>
                </p:cNvSpPr>
                <p:nvPr/>
              </p:nvSpPr>
              <p:spPr bwMode="auto">
                <a:xfrm>
                  <a:off x="544" y="2276"/>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9" name="Rectangle 305"/>
                <p:cNvSpPr>
                  <a:spLocks noChangeArrowheads="1"/>
                </p:cNvSpPr>
                <p:nvPr/>
              </p:nvSpPr>
              <p:spPr bwMode="auto">
                <a:xfrm>
                  <a:off x="544" y="2277"/>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0" name="Rectangle 306"/>
                <p:cNvSpPr>
                  <a:spLocks noChangeArrowheads="1"/>
                </p:cNvSpPr>
                <p:nvPr/>
              </p:nvSpPr>
              <p:spPr bwMode="auto">
                <a:xfrm>
                  <a:off x="544" y="2278"/>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1" name="Rectangle 307"/>
                <p:cNvSpPr>
                  <a:spLocks noChangeArrowheads="1"/>
                </p:cNvSpPr>
                <p:nvPr/>
              </p:nvSpPr>
              <p:spPr bwMode="auto">
                <a:xfrm>
                  <a:off x="544" y="2279"/>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2" name="Rectangle 308"/>
                <p:cNvSpPr>
                  <a:spLocks noChangeArrowheads="1"/>
                </p:cNvSpPr>
                <p:nvPr/>
              </p:nvSpPr>
              <p:spPr bwMode="auto">
                <a:xfrm>
                  <a:off x="544" y="2280"/>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3" name="Rectangle 309"/>
                <p:cNvSpPr>
                  <a:spLocks noChangeArrowheads="1"/>
                </p:cNvSpPr>
                <p:nvPr/>
              </p:nvSpPr>
              <p:spPr bwMode="auto">
                <a:xfrm>
                  <a:off x="544" y="2281"/>
                  <a:ext cx="1037" cy="2"/>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4" name="Rectangle 310"/>
                <p:cNvSpPr>
                  <a:spLocks noChangeArrowheads="1"/>
                </p:cNvSpPr>
                <p:nvPr/>
              </p:nvSpPr>
              <p:spPr bwMode="auto">
                <a:xfrm>
                  <a:off x="544" y="2283"/>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5" name="Rectangle 311"/>
                <p:cNvSpPr>
                  <a:spLocks noChangeArrowheads="1"/>
                </p:cNvSpPr>
                <p:nvPr/>
              </p:nvSpPr>
              <p:spPr bwMode="auto">
                <a:xfrm>
                  <a:off x="544" y="2284"/>
                  <a:ext cx="1037" cy="1"/>
                </a:xfrm>
                <a:prstGeom prst="rect">
                  <a:avLst/>
                </a:prstGeom>
                <a:solidFill>
                  <a:srgbClr val="969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6" name="Rectangle 312"/>
                <p:cNvSpPr>
                  <a:spLocks noChangeArrowheads="1"/>
                </p:cNvSpPr>
                <p:nvPr/>
              </p:nvSpPr>
              <p:spPr bwMode="auto">
                <a:xfrm>
                  <a:off x="544" y="2285"/>
                  <a:ext cx="1037" cy="1"/>
                </a:xfrm>
                <a:prstGeom prst="rect">
                  <a:avLst/>
                </a:prstGeom>
                <a:solidFill>
                  <a:srgbClr val="969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7" name="Rectangle 313"/>
                <p:cNvSpPr>
                  <a:spLocks noChangeArrowheads="1"/>
                </p:cNvSpPr>
                <p:nvPr/>
              </p:nvSpPr>
              <p:spPr bwMode="auto">
                <a:xfrm>
                  <a:off x="544" y="2286"/>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8" name="Rectangle 314"/>
                <p:cNvSpPr>
                  <a:spLocks noChangeArrowheads="1"/>
                </p:cNvSpPr>
                <p:nvPr/>
              </p:nvSpPr>
              <p:spPr bwMode="auto">
                <a:xfrm>
                  <a:off x="544" y="2287"/>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9" name="Rectangle 315"/>
                <p:cNvSpPr>
                  <a:spLocks noChangeArrowheads="1"/>
                </p:cNvSpPr>
                <p:nvPr/>
              </p:nvSpPr>
              <p:spPr bwMode="auto">
                <a:xfrm>
                  <a:off x="544" y="2288"/>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0" name="Rectangle 316"/>
                <p:cNvSpPr>
                  <a:spLocks noChangeArrowheads="1"/>
                </p:cNvSpPr>
                <p:nvPr/>
              </p:nvSpPr>
              <p:spPr bwMode="auto">
                <a:xfrm>
                  <a:off x="544" y="2289"/>
                  <a:ext cx="1037" cy="2"/>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1" name="Rectangle 317"/>
                <p:cNvSpPr>
                  <a:spLocks noChangeArrowheads="1"/>
                </p:cNvSpPr>
                <p:nvPr/>
              </p:nvSpPr>
              <p:spPr bwMode="auto">
                <a:xfrm>
                  <a:off x="544" y="2291"/>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2" name="Rectangle 318"/>
                <p:cNvSpPr>
                  <a:spLocks noChangeArrowheads="1"/>
                </p:cNvSpPr>
                <p:nvPr/>
              </p:nvSpPr>
              <p:spPr bwMode="auto">
                <a:xfrm>
                  <a:off x="544" y="2292"/>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3" name="Rectangle 319"/>
                <p:cNvSpPr>
                  <a:spLocks noChangeArrowheads="1"/>
                </p:cNvSpPr>
                <p:nvPr/>
              </p:nvSpPr>
              <p:spPr bwMode="auto">
                <a:xfrm>
                  <a:off x="544" y="2293"/>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4" name="Rectangle 320"/>
                <p:cNvSpPr>
                  <a:spLocks noChangeArrowheads="1"/>
                </p:cNvSpPr>
                <p:nvPr/>
              </p:nvSpPr>
              <p:spPr bwMode="auto">
                <a:xfrm>
                  <a:off x="544" y="2294"/>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5" name="Rectangle 321"/>
                <p:cNvSpPr>
                  <a:spLocks noChangeArrowheads="1"/>
                </p:cNvSpPr>
                <p:nvPr/>
              </p:nvSpPr>
              <p:spPr bwMode="auto">
                <a:xfrm>
                  <a:off x="544" y="2295"/>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6" name="Rectangle 322"/>
                <p:cNvSpPr>
                  <a:spLocks noChangeArrowheads="1"/>
                </p:cNvSpPr>
                <p:nvPr/>
              </p:nvSpPr>
              <p:spPr bwMode="auto">
                <a:xfrm>
                  <a:off x="544" y="2296"/>
                  <a:ext cx="1037" cy="2"/>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7" name="Rectangle 323"/>
                <p:cNvSpPr>
                  <a:spLocks noChangeArrowheads="1"/>
                </p:cNvSpPr>
                <p:nvPr/>
              </p:nvSpPr>
              <p:spPr bwMode="auto">
                <a:xfrm>
                  <a:off x="544" y="2298"/>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8" name="Rectangle 324"/>
                <p:cNvSpPr>
                  <a:spLocks noChangeArrowheads="1"/>
                </p:cNvSpPr>
                <p:nvPr/>
              </p:nvSpPr>
              <p:spPr bwMode="auto">
                <a:xfrm>
                  <a:off x="544" y="2299"/>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9" name="Rectangle 325"/>
                <p:cNvSpPr>
                  <a:spLocks noChangeArrowheads="1"/>
                </p:cNvSpPr>
                <p:nvPr/>
              </p:nvSpPr>
              <p:spPr bwMode="auto">
                <a:xfrm>
                  <a:off x="544" y="2300"/>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0" name="Rectangle 326"/>
                <p:cNvSpPr>
                  <a:spLocks noChangeArrowheads="1"/>
                </p:cNvSpPr>
                <p:nvPr/>
              </p:nvSpPr>
              <p:spPr bwMode="auto">
                <a:xfrm>
                  <a:off x="544" y="2301"/>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1" name="Rectangle 327"/>
                <p:cNvSpPr>
                  <a:spLocks noChangeArrowheads="1"/>
                </p:cNvSpPr>
                <p:nvPr/>
              </p:nvSpPr>
              <p:spPr bwMode="auto">
                <a:xfrm>
                  <a:off x="544" y="2302"/>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2" name="Rectangle 328"/>
                <p:cNvSpPr>
                  <a:spLocks noChangeArrowheads="1"/>
                </p:cNvSpPr>
                <p:nvPr/>
              </p:nvSpPr>
              <p:spPr bwMode="auto">
                <a:xfrm>
                  <a:off x="544" y="2303"/>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3" name="Rectangle 329"/>
                <p:cNvSpPr>
                  <a:spLocks noChangeArrowheads="1"/>
                </p:cNvSpPr>
                <p:nvPr/>
              </p:nvSpPr>
              <p:spPr bwMode="auto">
                <a:xfrm>
                  <a:off x="544" y="2304"/>
                  <a:ext cx="1037" cy="2"/>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4" name="Rectangle 330"/>
                <p:cNvSpPr>
                  <a:spLocks noChangeArrowheads="1"/>
                </p:cNvSpPr>
                <p:nvPr/>
              </p:nvSpPr>
              <p:spPr bwMode="auto">
                <a:xfrm>
                  <a:off x="544" y="2306"/>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5" name="Rectangle 331"/>
                <p:cNvSpPr>
                  <a:spLocks noChangeArrowheads="1"/>
                </p:cNvSpPr>
                <p:nvPr/>
              </p:nvSpPr>
              <p:spPr bwMode="auto">
                <a:xfrm>
                  <a:off x="544" y="2307"/>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6" name="Rectangle 332"/>
                <p:cNvSpPr>
                  <a:spLocks noChangeArrowheads="1"/>
                </p:cNvSpPr>
                <p:nvPr/>
              </p:nvSpPr>
              <p:spPr bwMode="auto">
                <a:xfrm>
                  <a:off x="544" y="2308"/>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7" name="Rectangle 333"/>
                <p:cNvSpPr>
                  <a:spLocks noChangeArrowheads="1"/>
                </p:cNvSpPr>
                <p:nvPr/>
              </p:nvSpPr>
              <p:spPr bwMode="auto">
                <a:xfrm>
                  <a:off x="544" y="2309"/>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8" name="Rectangle 334"/>
                <p:cNvSpPr>
                  <a:spLocks noChangeArrowheads="1"/>
                </p:cNvSpPr>
                <p:nvPr/>
              </p:nvSpPr>
              <p:spPr bwMode="auto">
                <a:xfrm>
                  <a:off x="544" y="2310"/>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9" name="Rectangle 335"/>
                <p:cNvSpPr>
                  <a:spLocks noChangeArrowheads="1"/>
                </p:cNvSpPr>
                <p:nvPr/>
              </p:nvSpPr>
              <p:spPr bwMode="auto">
                <a:xfrm>
                  <a:off x="544" y="2311"/>
                  <a:ext cx="1037" cy="2"/>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0" name="Rectangle 336"/>
                <p:cNvSpPr>
                  <a:spLocks noChangeArrowheads="1"/>
                </p:cNvSpPr>
                <p:nvPr/>
              </p:nvSpPr>
              <p:spPr bwMode="auto">
                <a:xfrm>
                  <a:off x="544" y="2313"/>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1" name="Rectangle 337"/>
                <p:cNvSpPr>
                  <a:spLocks noChangeArrowheads="1"/>
                </p:cNvSpPr>
                <p:nvPr/>
              </p:nvSpPr>
              <p:spPr bwMode="auto">
                <a:xfrm>
                  <a:off x="544" y="2314"/>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2" name="Rectangle 338"/>
                <p:cNvSpPr>
                  <a:spLocks noChangeArrowheads="1"/>
                </p:cNvSpPr>
                <p:nvPr/>
              </p:nvSpPr>
              <p:spPr bwMode="auto">
                <a:xfrm>
                  <a:off x="544" y="2315"/>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3" name="Rectangle 339"/>
                <p:cNvSpPr>
                  <a:spLocks noChangeArrowheads="1"/>
                </p:cNvSpPr>
                <p:nvPr/>
              </p:nvSpPr>
              <p:spPr bwMode="auto">
                <a:xfrm>
                  <a:off x="544" y="2316"/>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4" name="Rectangle 340"/>
                <p:cNvSpPr>
                  <a:spLocks noChangeArrowheads="1"/>
                </p:cNvSpPr>
                <p:nvPr/>
              </p:nvSpPr>
              <p:spPr bwMode="auto">
                <a:xfrm>
                  <a:off x="544" y="2317"/>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5" name="Rectangle 341"/>
                <p:cNvSpPr>
                  <a:spLocks noChangeArrowheads="1"/>
                </p:cNvSpPr>
                <p:nvPr/>
              </p:nvSpPr>
              <p:spPr bwMode="auto">
                <a:xfrm>
                  <a:off x="544" y="2318"/>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6" name="Rectangle 342"/>
                <p:cNvSpPr>
                  <a:spLocks noChangeArrowheads="1"/>
                </p:cNvSpPr>
                <p:nvPr/>
              </p:nvSpPr>
              <p:spPr bwMode="auto">
                <a:xfrm>
                  <a:off x="544" y="2319"/>
                  <a:ext cx="1037" cy="2"/>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7" name="Rectangle 343"/>
                <p:cNvSpPr>
                  <a:spLocks noChangeArrowheads="1"/>
                </p:cNvSpPr>
                <p:nvPr/>
              </p:nvSpPr>
              <p:spPr bwMode="auto">
                <a:xfrm>
                  <a:off x="544" y="2321"/>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8" name="Rectangle 344"/>
                <p:cNvSpPr>
                  <a:spLocks noChangeArrowheads="1"/>
                </p:cNvSpPr>
                <p:nvPr/>
              </p:nvSpPr>
              <p:spPr bwMode="auto">
                <a:xfrm>
                  <a:off x="544" y="2322"/>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9" name="Rectangle 345"/>
                <p:cNvSpPr>
                  <a:spLocks noChangeArrowheads="1"/>
                </p:cNvSpPr>
                <p:nvPr/>
              </p:nvSpPr>
              <p:spPr bwMode="auto">
                <a:xfrm>
                  <a:off x="544" y="2323"/>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0" name="Rectangle 346"/>
                <p:cNvSpPr>
                  <a:spLocks noChangeArrowheads="1"/>
                </p:cNvSpPr>
                <p:nvPr/>
              </p:nvSpPr>
              <p:spPr bwMode="auto">
                <a:xfrm>
                  <a:off x="544" y="2324"/>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1" name="Rectangle 347"/>
                <p:cNvSpPr>
                  <a:spLocks noChangeArrowheads="1"/>
                </p:cNvSpPr>
                <p:nvPr/>
              </p:nvSpPr>
              <p:spPr bwMode="auto">
                <a:xfrm>
                  <a:off x="544" y="2325"/>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2" name="Rectangle 348"/>
                <p:cNvSpPr>
                  <a:spLocks noChangeArrowheads="1"/>
                </p:cNvSpPr>
                <p:nvPr/>
              </p:nvSpPr>
              <p:spPr bwMode="auto">
                <a:xfrm>
                  <a:off x="544" y="2326"/>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3" name="Rectangle 349"/>
                <p:cNvSpPr>
                  <a:spLocks noChangeArrowheads="1"/>
                </p:cNvSpPr>
                <p:nvPr/>
              </p:nvSpPr>
              <p:spPr bwMode="auto">
                <a:xfrm>
                  <a:off x="544" y="2327"/>
                  <a:ext cx="1037" cy="2"/>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4" name="Rectangle 350"/>
                <p:cNvSpPr>
                  <a:spLocks noChangeArrowheads="1"/>
                </p:cNvSpPr>
                <p:nvPr/>
              </p:nvSpPr>
              <p:spPr bwMode="auto">
                <a:xfrm>
                  <a:off x="544" y="2329"/>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5" name="Rectangle 351"/>
                <p:cNvSpPr>
                  <a:spLocks noChangeArrowheads="1"/>
                </p:cNvSpPr>
                <p:nvPr/>
              </p:nvSpPr>
              <p:spPr bwMode="auto">
                <a:xfrm>
                  <a:off x="544" y="2330"/>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6" name="Rectangle 352"/>
                <p:cNvSpPr>
                  <a:spLocks noChangeArrowheads="1"/>
                </p:cNvSpPr>
                <p:nvPr/>
              </p:nvSpPr>
              <p:spPr bwMode="auto">
                <a:xfrm>
                  <a:off x="544" y="2331"/>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7" name="Rectangle 353"/>
                <p:cNvSpPr>
                  <a:spLocks noChangeArrowheads="1"/>
                </p:cNvSpPr>
                <p:nvPr/>
              </p:nvSpPr>
              <p:spPr bwMode="auto">
                <a:xfrm>
                  <a:off x="544" y="2332"/>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8" name="Rectangle 354"/>
                <p:cNvSpPr>
                  <a:spLocks noChangeArrowheads="1"/>
                </p:cNvSpPr>
                <p:nvPr/>
              </p:nvSpPr>
              <p:spPr bwMode="auto">
                <a:xfrm>
                  <a:off x="544" y="2333"/>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9" name="Rectangle 355"/>
                <p:cNvSpPr>
                  <a:spLocks noChangeArrowheads="1"/>
                </p:cNvSpPr>
                <p:nvPr/>
              </p:nvSpPr>
              <p:spPr bwMode="auto">
                <a:xfrm>
                  <a:off x="544" y="2334"/>
                  <a:ext cx="1037" cy="2"/>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0" name="Rectangle 356"/>
                <p:cNvSpPr>
                  <a:spLocks noChangeArrowheads="1"/>
                </p:cNvSpPr>
                <p:nvPr/>
              </p:nvSpPr>
              <p:spPr bwMode="auto">
                <a:xfrm>
                  <a:off x="544" y="2336"/>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1" name="Rectangle 357"/>
                <p:cNvSpPr>
                  <a:spLocks noChangeArrowheads="1"/>
                </p:cNvSpPr>
                <p:nvPr/>
              </p:nvSpPr>
              <p:spPr bwMode="auto">
                <a:xfrm>
                  <a:off x="544" y="2337"/>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2" name="Rectangle 358"/>
                <p:cNvSpPr>
                  <a:spLocks noChangeArrowheads="1"/>
                </p:cNvSpPr>
                <p:nvPr/>
              </p:nvSpPr>
              <p:spPr bwMode="auto">
                <a:xfrm>
                  <a:off x="544" y="2338"/>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3" name="Rectangle 359"/>
                <p:cNvSpPr>
                  <a:spLocks noChangeArrowheads="1"/>
                </p:cNvSpPr>
                <p:nvPr/>
              </p:nvSpPr>
              <p:spPr bwMode="auto">
                <a:xfrm>
                  <a:off x="544" y="2339"/>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4" name="Rectangle 360"/>
                <p:cNvSpPr>
                  <a:spLocks noChangeArrowheads="1"/>
                </p:cNvSpPr>
                <p:nvPr/>
              </p:nvSpPr>
              <p:spPr bwMode="auto">
                <a:xfrm>
                  <a:off x="544" y="2340"/>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5" name="Rectangle 361"/>
                <p:cNvSpPr>
                  <a:spLocks noChangeArrowheads="1"/>
                </p:cNvSpPr>
                <p:nvPr/>
              </p:nvSpPr>
              <p:spPr bwMode="auto">
                <a:xfrm>
                  <a:off x="544" y="2341"/>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6" name="Rectangle 362"/>
                <p:cNvSpPr>
                  <a:spLocks noChangeArrowheads="1"/>
                </p:cNvSpPr>
                <p:nvPr/>
              </p:nvSpPr>
              <p:spPr bwMode="auto">
                <a:xfrm>
                  <a:off x="544" y="2342"/>
                  <a:ext cx="1037" cy="2"/>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7" name="Rectangle 363"/>
                <p:cNvSpPr>
                  <a:spLocks noChangeArrowheads="1"/>
                </p:cNvSpPr>
                <p:nvPr/>
              </p:nvSpPr>
              <p:spPr bwMode="auto">
                <a:xfrm>
                  <a:off x="544" y="2344"/>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8" name="Rectangle 364"/>
                <p:cNvSpPr>
                  <a:spLocks noChangeArrowheads="1"/>
                </p:cNvSpPr>
                <p:nvPr/>
              </p:nvSpPr>
              <p:spPr bwMode="auto">
                <a:xfrm>
                  <a:off x="544" y="2345"/>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9" name="Rectangle 365"/>
                <p:cNvSpPr>
                  <a:spLocks noChangeArrowheads="1"/>
                </p:cNvSpPr>
                <p:nvPr/>
              </p:nvSpPr>
              <p:spPr bwMode="auto">
                <a:xfrm>
                  <a:off x="544" y="2346"/>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0" name="Rectangle 366"/>
                <p:cNvSpPr>
                  <a:spLocks noChangeArrowheads="1"/>
                </p:cNvSpPr>
                <p:nvPr/>
              </p:nvSpPr>
              <p:spPr bwMode="auto">
                <a:xfrm>
                  <a:off x="544" y="2347"/>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1" name="Rectangle 367"/>
                <p:cNvSpPr>
                  <a:spLocks noChangeArrowheads="1"/>
                </p:cNvSpPr>
                <p:nvPr/>
              </p:nvSpPr>
              <p:spPr bwMode="auto">
                <a:xfrm>
                  <a:off x="544" y="2348"/>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2" name="Rectangle 368"/>
                <p:cNvSpPr>
                  <a:spLocks noChangeArrowheads="1"/>
                </p:cNvSpPr>
                <p:nvPr/>
              </p:nvSpPr>
              <p:spPr bwMode="auto">
                <a:xfrm>
                  <a:off x="544" y="2349"/>
                  <a:ext cx="1037" cy="2"/>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3" name="Rectangle 369"/>
                <p:cNvSpPr>
                  <a:spLocks noChangeArrowheads="1"/>
                </p:cNvSpPr>
                <p:nvPr/>
              </p:nvSpPr>
              <p:spPr bwMode="auto">
                <a:xfrm>
                  <a:off x="544" y="2351"/>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4" name="Rectangle 370"/>
                <p:cNvSpPr>
                  <a:spLocks noChangeArrowheads="1"/>
                </p:cNvSpPr>
                <p:nvPr/>
              </p:nvSpPr>
              <p:spPr bwMode="auto">
                <a:xfrm>
                  <a:off x="544" y="2352"/>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5" name="Rectangle 371"/>
                <p:cNvSpPr>
                  <a:spLocks noChangeArrowheads="1"/>
                </p:cNvSpPr>
                <p:nvPr/>
              </p:nvSpPr>
              <p:spPr bwMode="auto">
                <a:xfrm>
                  <a:off x="544" y="2353"/>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6" name="Rectangle 372"/>
                <p:cNvSpPr>
                  <a:spLocks noChangeArrowheads="1"/>
                </p:cNvSpPr>
                <p:nvPr/>
              </p:nvSpPr>
              <p:spPr bwMode="auto">
                <a:xfrm>
                  <a:off x="544" y="2354"/>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7" name="Rectangle 373"/>
                <p:cNvSpPr>
                  <a:spLocks noChangeArrowheads="1"/>
                </p:cNvSpPr>
                <p:nvPr/>
              </p:nvSpPr>
              <p:spPr bwMode="auto">
                <a:xfrm>
                  <a:off x="544" y="2355"/>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8" name="Rectangle 374"/>
                <p:cNvSpPr>
                  <a:spLocks noChangeArrowheads="1"/>
                </p:cNvSpPr>
                <p:nvPr/>
              </p:nvSpPr>
              <p:spPr bwMode="auto">
                <a:xfrm>
                  <a:off x="544" y="2356"/>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9" name="Rectangle 375"/>
                <p:cNvSpPr>
                  <a:spLocks noChangeArrowheads="1"/>
                </p:cNvSpPr>
                <p:nvPr/>
              </p:nvSpPr>
              <p:spPr bwMode="auto">
                <a:xfrm>
                  <a:off x="544" y="2357"/>
                  <a:ext cx="1037" cy="2"/>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0" name="Rectangle 376"/>
                <p:cNvSpPr>
                  <a:spLocks noChangeArrowheads="1"/>
                </p:cNvSpPr>
                <p:nvPr/>
              </p:nvSpPr>
              <p:spPr bwMode="auto">
                <a:xfrm>
                  <a:off x="544" y="2359"/>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1" name="Rectangle 377"/>
                <p:cNvSpPr>
                  <a:spLocks noChangeArrowheads="1"/>
                </p:cNvSpPr>
                <p:nvPr/>
              </p:nvSpPr>
              <p:spPr bwMode="auto">
                <a:xfrm>
                  <a:off x="544" y="2360"/>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2" name="Rectangle 378"/>
                <p:cNvSpPr>
                  <a:spLocks noChangeArrowheads="1"/>
                </p:cNvSpPr>
                <p:nvPr/>
              </p:nvSpPr>
              <p:spPr bwMode="auto">
                <a:xfrm>
                  <a:off x="544" y="2361"/>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3" name="Rectangle 379"/>
                <p:cNvSpPr>
                  <a:spLocks noChangeArrowheads="1"/>
                </p:cNvSpPr>
                <p:nvPr/>
              </p:nvSpPr>
              <p:spPr bwMode="auto">
                <a:xfrm>
                  <a:off x="544" y="2362"/>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4" name="Rectangle 380"/>
                <p:cNvSpPr>
                  <a:spLocks noChangeArrowheads="1"/>
                </p:cNvSpPr>
                <p:nvPr/>
              </p:nvSpPr>
              <p:spPr bwMode="auto">
                <a:xfrm>
                  <a:off x="544" y="2363"/>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5" name="Rectangle 381"/>
                <p:cNvSpPr>
                  <a:spLocks noChangeArrowheads="1"/>
                </p:cNvSpPr>
                <p:nvPr/>
              </p:nvSpPr>
              <p:spPr bwMode="auto">
                <a:xfrm>
                  <a:off x="544" y="2364"/>
                  <a:ext cx="1037" cy="2"/>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6" name="Rectangle 382"/>
                <p:cNvSpPr>
                  <a:spLocks noChangeArrowheads="1"/>
                </p:cNvSpPr>
                <p:nvPr/>
              </p:nvSpPr>
              <p:spPr bwMode="auto">
                <a:xfrm>
                  <a:off x="544" y="2366"/>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7" name="Rectangle 383"/>
                <p:cNvSpPr>
                  <a:spLocks noChangeArrowheads="1"/>
                </p:cNvSpPr>
                <p:nvPr/>
              </p:nvSpPr>
              <p:spPr bwMode="auto">
                <a:xfrm>
                  <a:off x="544" y="2367"/>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8" name="Rectangle 384"/>
                <p:cNvSpPr>
                  <a:spLocks noChangeArrowheads="1"/>
                </p:cNvSpPr>
                <p:nvPr/>
              </p:nvSpPr>
              <p:spPr bwMode="auto">
                <a:xfrm>
                  <a:off x="544" y="2368"/>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9" name="Rectangle 385"/>
                <p:cNvSpPr>
                  <a:spLocks noChangeArrowheads="1"/>
                </p:cNvSpPr>
                <p:nvPr/>
              </p:nvSpPr>
              <p:spPr bwMode="auto">
                <a:xfrm>
                  <a:off x="544" y="2369"/>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0" name="Rectangle 386"/>
                <p:cNvSpPr>
                  <a:spLocks noChangeArrowheads="1"/>
                </p:cNvSpPr>
                <p:nvPr/>
              </p:nvSpPr>
              <p:spPr bwMode="auto">
                <a:xfrm>
                  <a:off x="544" y="2370"/>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1" name="Rectangle 387"/>
                <p:cNvSpPr>
                  <a:spLocks noChangeArrowheads="1"/>
                </p:cNvSpPr>
                <p:nvPr/>
              </p:nvSpPr>
              <p:spPr bwMode="auto">
                <a:xfrm>
                  <a:off x="544" y="2371"/>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2" name="Rectangle 388"/>
                <p:cNvSpPr>
                  <a:spLocks noChangeArrowheads="1"/>
                </p:cNvSpPr>
                <p:nvPr/>
              </p:nvSpPr>
              <p:spPr bwMode="auto">
                <a:xfrm>
                  <a:off x="544" y="2372"/>
                  <a:ext cx="1037" cy="2"/>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3" name="Rectangle 389"/>
                <p:cNvSpPr>
                  <a:spLocks noChangeArrowheads="1"/>
                </p:cNvSpPr>
                <p:nvPr/>
              </p:nvSpPr>
              <p:spPr bwMode="auto">
                <a:xfrm>
                  <a:off x="544" y="2374"/>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4" name="Rectangle 390"/>
                <p:cNvSpPr>
                  <a:spLocks noChangeArrowheads="1"/>
                </p:cNvSpPr>
                <p:nvPr/>
              </p:nvSpPr>
              <p:spPr bwMode="auto">
                <a:xfrm>
                  <a:off x="544" y="2375"/>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5" name="Rectangle 391"/>
                <p:cNvSpPr>
                  <a:spLocks noChangeArrowheads="1"/>
                </p:cNvSpPr>
                <p:nvPr/>
              </p:nvSpPr>
              <p:spPr bwMode="auto">
                <a:xfrm>
                  <a:off x="544" y="2376"/>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6" name="Rectangle 392"/>
                <p:cNvSpPr>
                  <a:spLocks noChangeArrowheads="1"/>
                </p:cNvSpPr>
                <p:nvPr/>
              </p:nvSpPr>
              <p:spPr bwMode="auto">
                <a:xfrm>
                  <a:off x="544" y="2377"/>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7" name="Rectangle 393"/>
                <p:cNvSpPr>
                  <a:spLocks noChangeArrowheads="1"/>
                </p:cNvSpPr>
                <p:nvPr/>
              </p:nvSpPr>
              <p:spPr bwMode="auto">
                <a:xfrm>
                  <a:off x="544" y="2378"/>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8" name="Rectangle 394"/>
                <p:cNvSpPr>
                  <a:spLocks noChangeArrowheads="1"/>
                </p:cNvSpPr>
                <p:nvPr/>
              </p:nvSpPr>
              <p:spPr bwMode="auto">
                <a:xfrm>
                  <a:off x="544" y="2379"/>
                  <a:ext cx="1037" cy="2"/>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9" name="Rectangle 395"/>
                <p:cNvSpPr>
                  <a:spLocks noChangeArrowheads="1"/>
                </p:cNvSpPr>
                <p:nvPr/>
              </p:nvSpPr>
              <p:spPr bwMode="auto">
                <a:xfrm>
                  <a:off x="544" y="2381"/>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0" name="Rectangle 396"/>
                <p:cNvSpPr>
                  <a:spLocks noChangeArrowheads="1"/>
                </p:cNvSpPr>
                <p:nvPr/>
              </p:nvSpPr>
              <p:spPr bwMode="auto">
                <a:xfrm>
                  <a:off x="544" y="2382"/>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1" name="Rectangle 397"/>
                <p:cNvSpPr>
                  <a:spLocks noChangeArrowheads="1"/>
                </p:cNvSpPr>
                <p:nvPr/>
              </p:nvSpPr>
              <p:spPr bwMode="auto">
                <a:xfrm>
                  <a:off x="544" y="2383"/>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2" name="Rectangle 398"/>
                <p:cNvSpPr>
                  <a:spLocks noChangeArrowheads="1"/>
                </p:cNvSpPr>
                <p:nvPr/>
              </p:nvSpPr>
              <p:spPr bwMode="auto">
                <a:xfrm>
                  <a:off x="544" y="2384"/>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3" name="Rectangle 399"/>
                <p:cNvSpPr>
                  <a:spLocks noChangeArrowheads="1"/>
                </p:cNvSpPr>
                <p:nvPr/>
              </p:nvSpPr>
              <p:spPr bwMode="auto">
                <a:xfrm>
                  <a:off x="544" y="2385"/>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4" name="Rectangle 400"/>
                <p:cNvSpPr>
                  <a:spLocks noChangeArrowheads="1"/>
                </p:cNvSpPr>
                <p:nvPr/>
              </p:nvSpPr>
              <p:spPr bwMode="auto">
                <a:xfrm>
                  <a:off x="544" y="2386"/>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5" name="Rectangle 401"/>
                <p:cNvSpPr>
                  <a:spLocks noChangeArrowheads="1"/>
                </p:cNvSpPr>
                <p:nvPr/>
              </p:nvSpPr>
              <p:spPr bwMode="auto">
                <a:xfrm>
                  <a:off x="544" y="2387"/>
                  <a:ext cx="1037" cy="2"/>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6" name="Rectangle 402"/>
                <p:cNvSpPr>
                  <a:spLocks noChangeArrowheads="1"/>
                </p:cNvSpPr>
                <p:nvPr/>
              </p:nvSpPr>
              <p:spPr bwMode="auto">
                <a:xfrm>
                  <a:off x="544" y="2389"/>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7" name="Rectangle 403"/>
                <p:cNvSpPr>
                  <a:spLocks noChangeArrowheads="1"/>
                </p:cNvSpPr>
                <p:nvPr/>
              </p:nvSpPr>
              <p:spPr bwMode="auto">
                <a:xfrm>
                  <a:off x="544" y="2390"/>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8" name="Rectangle 404"/>
                <p:cNvSpPr>
                  <a:spLocks noChangeArrowheads="1"/>
                </p:cNvSpPr>
                <p:nvPr/>
              </p:nvSpPr>
              <p:spPr bwMode="auto">
                <a:xfrm>
                  <a:off x="544" y="2391"/>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9" name="Rectangle 405"/>
                <p:cNvSpPr>
                  <a:spLocks noChangeArrowheads="1"/>
                </p:cNvSpPr>
                <p:nvPr/>
              </p:nvSpPr>
              <p:spPr bwMode="auto">
                <a:xfrm>
                  <a:off x="544" y="2392"/>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0" name="Rectangle 406"/>
                <p:cNvSpPr>
                  <a:spLocks noChangeArrowheads="1"/>
                </p:cNvSpPr>
                <p:nvPr/>
              </p:nvSpPr>
              <p:spPr bwMode="auto">
                <a:xfrm>
                  <a:off x="544" y="2393"/>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1" name="Rectangle 407"/>
                <p:cNvSpPr>
                  <a:spLocks noChangeArrowheads="1"/>
                </p:cNvSpPr>
                <p:nvPr/>
              </p:nvSpPr>
              <p:spPr bwMode="auto">
                <a:xfrm>
                  <a:off x="544" y="2394"/>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2" name="Rectangle 408"/>
                <p:cNvSpPr>
                  <a:spLocks noChangeArrowheads="1"/>
                </p:cNvSpPr>
                <p:nvPr/>
              </p:nvSpPr>
              <p:spPr bwMode="auto">
                <a:xfrm>
                  <a:off x="544" y="2395"/>
                  <a:ext cx="1037" cy="2"/>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3" name="Rectangle 409"/>
                <p:cNvSpPr>
                  <a:spLocks noChangeArrowheads="1"/>
                </p:cNvSpPr>
                <p:nvPr/>
              </p:nvSpPr>
              <p:spPr bwMode="auto">
                <a:xfrm>
                  <a:off x="544" y="2397"/>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611"/>
              <p:cNvGrpSpPr>
                <a:grpSpLocks/>
              </p:cNvGrpSpPr>
              <p:nvPr/>
            </p:nvGrpSpPr>
            <p:grpSpPr bwMode="auto">
              <a:xfrm>
                <a:off x="544" y="1748"/>
                <a:ext cx="3997" cy="870"/>
                <a:chOff x="544" y="1748"/>
                <a:chExt cx="3997" cy="870"/>
              </a:xfrm>
            </p:grpSpPr>
            <p:sp>
              <p:nvSpPr>
                <p:cNvPr id="404" name="Rectangle 411"/>
                <p:cNvSpPr>
                  <a:spLocks noChangeArrowheads="1"/>
                </p:cNvSpPr>
                <p:nvPr/>
              </p:nvSpPr>
              <p:spPr bwMode="auto">
                <a:xfrm>
                  <a:off x="544" y="2398"/>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Rectangle 412"/>
                <p:cNvSpPr>
                  <a:spLocks noChangeArrowheads="1"/>
                </p:cNvSpPr>
                <p:nvPr/>
              </p:nvSpPr>
              <p:spPr bwMode="auto">
                <a:xfrm>
                  <a:off x="544" y="2399"/>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Rectangle 413"/>
                <p:cNvSpPr>
                  <a:spLocks noChangeArrowheads="1"/>
                </p:cNvSpPr>
                <p:nvPr/>
              </p:nvSpPr>
              <p:spPr bwMode="auto">
                <a:xfrm>
                  <a:off x="544" y="2400"/>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Rectangle 414"/>
                <p:cNvSpPr>
                  <a:spLocks noChangeArrowheads="1"/>
                </p:cNvSpPr>
                <p:nvPr/>
              </p:nvSpPr>
              <p:spPr bwMode="auto">
                <a:xfrm>
                  <a:off x="544" y="2401"/>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Rectangle 415"/>
                <p:cNvSpPr>
                  <a:spLocks noChangeArrowheads="1"/>
                </p:cNvSpPr>
                <p:nvPr/>
              </p:nvSpPr>
              <p:spPr bwMode="auto">
                <a:xfrm>
                  <a:off x="544" y="2402"/>
                  <a:ext cx="1037" cy="2"/>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416"/>
                <p:cNvSpPr>
                  <a:spLocks noChangeArrowheads="1"/>
                </p:cNvSpPr>
                <p:nvPr/>
              </p:nvSpPr>
              <p:spPr bwMode="auto">
                <a:xfrm>
                  <a:off x="544" y="2404"/>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Rectangle 417"/>
                <p:cNvSpPr>
                  <a:spLocks noChangeArrowheads="1"/>
                </p:cNvSpPr>
                <p:nvPr/>
              </p:nvSpPr>
              <p:spPr bwMode="auto">
                <a:xfrm>
                  <a:off x="544" y="2405"/>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Rectangle 418"/>
                <p:cNvSpPr>
                  <a:spLocks noChangeArrowheads="1"/>
                </p:cNvSpPr>
                <p:nvPr/>
              </p:nvSpPr>
              <p:spPr bwMode="auto">
                <a:xfrm>
                  <a:off x="544" y="2406"/>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Rectangle 419"/>
                <p:cNvSpPr>
                  <a:spLocks noChangeArrowheads="1"/>
                </p:cNvSpPr>
                <p:nvPr/>
              </p:nvSpPr>
              <p:spPr bwMode="auto">
                <a:xfrm>
                  <a:off x="544" y="2407"/>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420"/>
                <p:cNvSpPr>
                  <a:spLocks noChangeArrowheads="1"/>
                </p:cNvSpPr>
                <p:nvPr/>
              </p:nvSpPr>
              <p:spPr bwMode="auto">
                <a:xfrm>
                  <a:off x="544" y="2408"/>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Rectangle 421"/>
                <p:cNvSpPr>
                  <a:spLocks noChangeArrowheads="1"/>
                </p:cNvSpPr>
                <p:nvPr/>
              </p:nvSpPr>
              <p:spPr bwMode="auto">
                <a:xfrm>
                  <a:off x="544" y="2409"/>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Rectangle 422"/>
                <p:cNvSpPr>
                  <a:spLocks noChangeArrowheads="1"/>
                </p:cNvSpPr>
                <p:nvPr/>
              </p:nvSpPr>
              <p:spPr bwMode="auto">
                <a:xfrm>
                  <a:off x="544" y="2410"/>
                  <a:ext cx="1037" cy="2"/>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Rectangle 423"/>
                <p:cNvSpPr>
                  <a:spLocks noChangeArrowheads="1"/>
                </p:cNvSpPr>
                <p:nvPr/>
              </p:nvSpPr>
              <p:spPr bwMode="auto">
                <a:xfrm>
                  <a:off x="544" y="2412"/>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Rectangle 424"/>
                <p:cNvSpPr>
                  <a:spLocks noChangeArrowheads="1"/>
                </p:cNvSpPr>
                <p:nvPr/>
              </p:nvSpPr>
              <p:spPr bwMode="auto">
                <a:xfrm>
                  <a:off x="544" y="2413"/>
                  <a:ext cx="1037" cy="1"/>
                </a:xfrm>
                <a:prstGeom prst="rect">
                  <a:avLst/>
                </a:prstGeom>
                <a:solidFill>
                  <a:srgbClr val="A39D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Rectangle 425"/>
                <p:cNvSpPr>
                  <a:spLocks noChangeArrowheads="1"/>
                </p:cNvSpPr>
                <p:nvPr/>
              </p:nvSpPr>
              <p:spPr bwMode="auto">
                <a:xfrm>
                  <a:off x="544" y="2414"/>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426"/>
                <p:cNvSpPr>
                  <a:spLocks noChangeArrowheads="1"/>
                </p:cNvSpPr>
                <p:nvPr/>
              </p:nvSpPr>
              <p:spPr bwMode="auto">
                <a:xfrm>
                  <a:off x="544" y="2415"/>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Rectangle 427"/>
                <p:cNvSpPr>
                  <a:spLocks noChangeArrowheads="1"/>
                </p:cNvSpPr>
                <p:nvPr/>
              </p:nvSpPr>
              <p:spPr bwMode="auto">
                <a:xfrm>
                  <a:off x="544" y="2416"/>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428"/>
                <p:cNvSpPr>
                  <a:spLocks noChangeArrowheads="1"/>
                </p:cNvSpPr>
                <p:nvPr/>
              </p:nvSpPr>
              <p:spPr bwMode="auto">
                <a:xfrm>
                  <a:off x="544" y="2417"/>
                  <a:ext cx="1037" cy="2"/>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429"/>
                <p:cNvSpPr>
                  <a:spLocks noChangeArrowheads="1"/>
                </p:cNvSpPr>
                <p:nvPr/>
              </p:nvSpPr>
              <p:spPr bwMode="auto">
                <a:xfrm>
                  <a:off x="544" y="2419"/>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Rectangle 430"/>
                <p:cNvSpPr>
                  <a:spLocks noChangeArrowheads="1"/>
                </p:cNvSpPr>
                <p:nvPr/>
              </p:nvSpPr>
              <p:spPr bwMode="auto">
                <a:xfrm>
                  <a:off x="544" y="2420"/>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Rectangle 431"/>
                <p:cNvSpPr>
                  <a:spLocks noChangeArrowheads="1"/>
                </p:cNvSpPr>
                <p:nvPr/>
              </p:nvSpPr>
              <p:spPr bwMode="auto">
                <a:xfrm>
                  <a:off x="544" y="2421"/>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Rectangle 432"/>
                <p:cNvSpPr>
                  <a:spLocks noChangeArrowheads="1"/>
                </p:cNvSpPr>
                <p:nvPr/>
              </p:nvSpPr>
              <p:spPr bwMode="auto">
                <a:xfrm>
                  <a:off x="544" y="2422"/>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Rectangle 433"/>
                <p:cNvSpPr>
                  <a:spLocks noChangeArrowheads="1"/>
                </p:cNvSpPr>
                <p:nvPr/>
              </p:nvSpPr>
              <p:spPr bwMode="auto">
                <a:xfrm>
                  <a:off x="544" y="2423"/>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434"/>
                <p:cNvSpPr>
                  <a:spLocks noChangeArrowheads="1"/>
                </p:cNvSpPr>
                <p:nvPr/>
              </p:nvSpPr>
              <p:spPr bwMode="auto">
                <a:xfrm>
                  <a:off x="544" y="2424"/>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Rectangle 435"/>
                <p:cNvSpPr>
                  <a:spLocks noChangeArrowheads="1"/>
                </p:cNvSpPr>
                <p:nvPr/>
              </p:nvSpPr>
              <p:spPr bwMode="auto">
                <a:xfrm>
                  <a:off x="544" y="2425"/>
                  <a:ext cx="1037" cy="2"/>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Rectangle 436"/>
                <p:cNvSpPr>
                  <a:spLocks noChangeArrowheads="1"/>
                </p:cNvSpPr>
                <p:nvPr/>
              </p:nvSpPr>
              <p:spPr bwMode="auto">
                <a:xfrm>
                  <a:off x="544" y="2427"/>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Rectangle 437"/>
                <p:cNvSpPr>
                  <a:spLocks noChangeArrowheads="1"/>
                </p:cNvSpPr>
                <p:nvPr/>
              </p:nvSpPr>
              <p:spPr bwMode="auto">
                <a:xfrm>
                  <a:off x="544" y="2428"/>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Rectangle 438"/>
                <p:cNvSpPr>
                  <a:spLocks noChangeArrowheads="1"/>
                </p:cNvSpPr>
                <p:nvPr/>
              </p:nvSpPr>
              <p:spPr bwMode="auto">
                <a:xfrm>
                  <a:off x="544" y="2429"/>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Rectangle 439"/>
                <p:cNvSpPr>
                  <a:spLocks noChangeArrowheads="1"/>
                </p:cNvSpPr>
                <p:nvPr/>
              </p:nvSpPr>
              <p:spPr bwMode="auto">
                <a:xfrm>
                  <a:off x="544" y="2430"/>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Rectangle 440"/>
                <p:cNvSpPr>
                  <a:spLocks noChangeArrowheads="1"/>
                </p:cNvSpPr>
                <p:nvPr/>
              </p:nvSpPr>
              <p:spPr bwMode="auto">
                <a:xfrm>
                  <a:off x="544" y="2431"/>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Rectangle 441"/>
                <p:cNvSpPr>
                  <a:spLocks noChangeArrowheads="1"/>
                </p:cNvSpPr>
                <p:nvPr/>
              </p:nvSpPr>
              <p:spPr bwMode="auto">
                <a:xfrm>
                  <a:off x="544" y="2432"/>
                  <a:ext cx="1037" cy="2"/>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Rectangle 442"/>
                <p:cNvSpPr>
                  <a:spLocks noChangeArrowheads="1"/>
                </p:cNvSpPr>
                <p:nvPr/>
              </p:nvSpPr>
              <p:spPr bwMode="auto">
                <a:xfrm>
                  <a:off x="544" y="2434"/>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Rectangle 443"/>
                <p:cNvSpPr>
                  <a:spLocks noChangeArrowheads="1"/>
                </p:cNvSpPr>
                <p:nvPr/>
              </p:nvSpPr>
              <p:spPr bwMode="auto">
                <a:xfrm>
                  <a:off x="544" y="2435"/>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444"/>
                <p:cNvSpPr>
                  <a:spLocks noChangeArrowheads="1"/>
                </p:cNvSpPr>
                <p:nvPr/>
              </p:nvSpPr>
              <p:spPr bwMode="auto">
                <a:xfrm>
                  <a:off x="544" y="2436"/>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Rectangle 445"/>
                <p:cNvSpPr>
                  <a:spLocks noChangeArrowheads="1"/>
                </p:cNvSpPr>
                <p:nvPr/>
              </p:nvSpPr>
              <p:spPr bwMode="auto">
                <a:xfrm>
                  <a:off x="544" y="2437"/>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446"/>
                <p:cNvSpPr>
                  <a:spLocks noChangeArrowheads="1"/>
                </p:cNvSpPr>
                <p:nvPr/>
              </p:nvSpPr>
              <p:spPr bwMode="auto">
                <a:xfrm>
                  <a:off x="544" y="2438"/>
                  <a:ext cx="1037" cy="1"/>
                </a:xfrm>
                <a:prstGeom prst="rect">
                  <a:avLst/>
                </a:prstGeom>
                <a:solidFill>
                  <a:srgbClr val="A6A0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447"/>
                <p:cNvSpPr>
                  <a:spLocks noChangeArrowheads="1"/>
                </p:cNvSpPr>
                <p:nvPr/>
              </p:nvSpPr>
              <p:spPr bwMode="auto">
                <a:xfrm>
                  <a:off x="544" y="2439"/>
                  <a:ext cx="1037" cy="1"/>
                </a:xfrm>
                <a:prstGeom prst="rect">
                  <a:avLst/>
                </a:prstGeom>
                <a:solidFill>
                  <a:srgbClr val="A6A0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448"/>
                <p:cNvSpPr>
                  <a:spLocks noChangeArrowheads="1"/>
                </p:cNvSpPr>
                <p:nvPr/>
              </p:nvSpPr>
              <p:spPr bwMode="auto">
                <a:xfrm>
                  <a:off x="544" y="2440"/>
                  <a:ext cx="1037" cy="2"/>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Rectangle 449"/>
                <p:cNvSpPr>
                  <a:spLocks noChangeArrowheads="1"/>
                </p:cNvSpPr>
                <p:nvPr/>
              </p:nvSpPr>
              <p:spPr bwMode="auto">
                <a:xfrm>
                  <a:off x="544" y="2442"/>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Rectangle 450"/>
                <p:cNvSpPr>
                  <a:spLocks noChangeArrowheads="1"/>
                </p:cNvSpPr>
                <p:nvPr/>
              </p:nvSpPr>
              <p:spPr bwMode="auto">
                <a:xfrm>
                  <a:off x="544" y="2443"/>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Rectangle 451"/>
                <p:cNvSpPr>
                  <a:spLocks noChangeArrowheads="1"/>
                </p:cNvSpPr>
                <p:nvPr/>
              </p:nvSpPr>
              <p:spPr bwMode="auto">
                <a:xfrm>
                  <a:off x="544" y="2444"/>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Rectangle 452"/>
                <p:cNvSpPr>
                  <a:spLocks noChangeArrowheads="1"/>
                </p:cNvSpPr>
                <p:nvPr/>
              </p:nvSpPr>
              <p:spPr bwMode="auto">
                <a:xfrm>
                  <a:off x="544" y="2445"/>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Rectangle 453"/>
                <p:cNvSpPr>
                  <a:spLocks noChangeArrowheads="1"/>
                </p:cNvSpPr>
                <p:nvPr/>
              </p:nvSpPr>
              <p:spPr bwMode="auto">
                <a:xfrm>
                  <a:off x="544" y="2446"/>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Rectangle 454"/>
                <p:cNvSpPr>
                  <a:spLocks noChangeArrowheads="1"/>
                </p:cNvSpPr>
                <p:nvPr/>
              </p:nvSpPr>
              <p:spPr bwMode="auto">
                <a:xfrm>
                  <a:off x="544" y="2447"/>
                  <a:ext cx="1037" cy="2"/>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Rectangle 455"/>
                <p:cNvSpPr>
                  <a:spLocks noChangeArrowheads="1"/>
                </p:cNvSpPr>
                <p:nvPr/>
              </p:nvSpPr>
              <p:spPr bwMode="auto">
                <a:xfrm>
                  <a:off x="544" y="2449"/>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Rectangle 456"/>
                <p:cNvSpPr>
                  <a:spLocks noChangeArrowheads="1"/>
                </p:cNvSpPr>
                <p:nvPr/>
              </p:nvSpPr>
              <p:spPr bwMode="auto">
                <a:xfrm>
                  <a:off x="544" y="2450"/>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Rectangle 457"/>
                <p:cNvSpPr>
                  <a:spLocks noChangeArrowheads="1"/>
                </p:cNvSpPr>
                <p:nvPr/>
              </p:nvSpPr>
              <p:spPr bwMode="auto">
                <a:xfrm>
                  <a:off x="544" y="2451"/>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Rectangle 458"/>
                <p:cNvSpPr>
                  <a:spLocks noChangeArrowheads="1"/>
                </p:cNvSpPr>
                <p:nvPr/>
              </p:nvSpPr>
              <p:spPr bwMode="auto">
                <a:xfrm>
                  <a:off x="544" y="2452"/>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Rectangle 459"/>
                <p:cNvSpPr>
                  <a:spLocks noChangeArrowheads="1"/>
                </p:cNvSpPr>
                <p:nvPr/>
              </p:nvSpPr>
              <p:spPr bwMode="auto">
                <a:xfrm>
                  <a:off x="544" y="2453"/>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Rectangle 460"/>
                <p:cNvSpPr>
                  <a:spLocks noChangeArrowheads="1"/>
                </p:cNvSpPr>
                <p:nvPr/>
              </p:nvSpPr>
              <p:spPr bwMode="auto">
                <a:xfrm>
                  <a:off x="544" y="2454"/>
                  <a:ext cx="1037" cy="1"/>
                </a:xfrm>
                <a:prstGeom prst="rect">
                  <a:avLst/>
                </a:prstGeom>
                <a:solidFill>
                  <a:srgbClr val="A6A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Rectangle 461"/>
                <p:cNvSpPr>
                  <a:spLocks noChangeArrowheads="1"/>
                </p:cNvSpPr>
                <p:nvPr/>
              </p:nvSpPr>
              <p:spPr bwMode="auto">
                <a:xfrm>
                  <a:off x="544" y="2455"/>
                  <a:ext cx="1037" cy="2"/>
                </a:xfrm>
                <a:prstGeom prst="rect">
                  <a:avLst/>
                </a:prstGeom>
                <a:solidFill>
                  <a:srgbClr val="A6A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Rectangle 462"/>
                <p:cNvSpPr>
                  <a:spLocks noChangeArrowheads="1"/>
                </p:cNvSpPr>
                <p:nvPr/>
              </p:nvSpPr>
              <p:spPr bwMode="auto">
                <a:xfrm>
                  <a:off x="544" y="2457"/>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Rectangle 463"/>
                <p:cNvSpPr>
                  <a:spLocks noChangeArrowheads="1"/>
                </p:cNvSpPr>
                <p:nvPr/>
              </p:nvSpPr>
              <p:spPr bwMode="auto">
                <a:xfrm>
                  <a:off x="544" y="2458"/>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Rectangle 464"/>
                <p:cNvSpPr>
                  <a:spLocks noChangeArrowheads="1"/>
                </p:cNvSpPr>
                <p:nvPr/>
              </p:nvSpPr>
              <p:spPr bwMode="auto">
                <a:xfrm>
                  <a:off x="544" y="2459"/>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Rectangle 465"/>
                <p:cNvSpPr>
                  <a:spLocks noChangeArrowheads="1"/>
                </p:cNvSpPr>
                <p:nvPr/>
              </p:nvSpPr>
              <p:spPr bwMode="auto">
                <a:xfrm>
                  <a:off x="544" y="2460"/>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Rectangle 466"/>
                <p:cNvSpPr>
                  <a:spLocks noChangeArrowheads="1"/>
                </p:cNvSpPr>
                <p:nvPr/>
              </p:nvSpPr>
              <p:spPr bwMode="auto">
                <a:xfrm>
                  <a:off x="544" y="2461"/>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Rectangle 467"/>
                <p:cNvSpPr>
                  <a:spLocks noChangeArrowheads="1"/>
                </p:cNvSpPr>
                <p:nvPr/>
              </p:nvSpPr>
              <p:spPr bwMode="auto">
                <a:xfrm>
                  <a:off x="544" y="2462"/>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Rectangle 468"/>
                <p:cNvSpPr>
                  <a:spLocks noChangeArrowheads="1"/>
                </p:cNvSpPr>
                <p:nvPr/>
              </p:nvSpPr>
              <p:spPr bwMode="auto">
                <a:xfrm>
                  <a:off x="544" y="2463"/>
                  <a:ext cx="1037" cy="2"/>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Rectangle 469"/>
                <p:cNvSpPr>
                  <a:spLocks noChangeArrowheads="1"/>
                </p:cNvSpPr>
                <p:nvPr/>
              </p:nvSpPr>
              <p:spPr bwMode="auto">
                <a:xfrm>
                  <a:off x="544" y="2465"/>
                  <a:ext cx="1037" cy="1"/>
                </a:xfrm>
                <a:prstGeom prst="rect">
                  <a:avLst/>
                </a:prstGeom>
                <a:solidFill>
                  <a:srgbClr val="A8A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Rectangle 470"/>
                <p:cNvSpPr>
                  <a:spLocks noChangeArrowheads="1"/>
                </p:cNvSpPr>
                <p:nvPr/>
              </p:nvSpPr>
              <p:spPr bwMode="auto">
                <a:xfrm>
                  <a:off x="544" y="2466"/>
                  <a:ext cx="1037" cy="1"/>
                </a:xfrm>
                <a:prstGeom prst="rect">
                  <a:avLst/>
                </a:prstGeom>
                <a:solidFill>
                  <a:srgbClr val="A8A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Rectangle 471"/>
                <p:cNvSpPr>
                  <a:spLocks noChangeArrowheads="1"/>
                </p:cNvSpPr>
                <p:nvPr/>
              </p:nvSpPr>
              <p:spPr bwMode="auto">
                <a:xfrm>
                  <a:off x="544" y="2467"/>
                  <a:ext cx="1037" cy="1"/>
                </a:xfrm>
                <a:prstGeom prst="rect">
                  <a:avLst/>
                </a:prstGeom>
                <a:solidFill>
                  <a:srgbClr val="A8A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Rectangle 472"/>
                <p:cNvSpPr>
                  <a:spLocks noChangeArrowheads="1"/>
                </p:cNvSpPr>
                <p:nvPr/>
              </p:nvSpPr>
              <p:spPr bwMode="auto">
                <a:xfrm>
                  <a:off x="544" y="2468"/>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Rectangle 473"/>
                <p:cNvSpPr>
                  <a:spLocks noChangeArrowheads="1"/>
                </p:cNvSpPr>
                <p:nvPr/>
              </p:nvSpPr>
              <p:spPr bwMode="auto">
                <a:xfrm>
                  <a:off x="544" y="2469"/>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Rectangle 474"/>
                <p:cNvSpPr>
                  <a:spLocks noChangeArrowheads="1"/>
                </p:cNvSpPr>
                <p:nvPr/>
              </p:nvSpPr>
              <p:spPr bwMode="auto">
                <a:xfrm>
                  <a:off x="544" y="2470"/>
                  <a:ext cx="1037" cy="2"/>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Rectangle 475"/>
                <p:cNvSpPr>
                  <a:spLocks noChangeArrowheads="1"/>
                </p:cNvSpPr>
                <p:nvPr/>
              </p:nvSpPr>
              <p:spPr bwMode="auto">
                <a:xfrm>
                  <a:off x="544" y="2472"/>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Rectangle 476"/>
                <p:cNvSpPr>
                  <a:spLocks noChangeArrowheads="1"/>
                </p:cNvSpPr>
                <p:nvPr/>
              </p:nvSpPr>
              <p:spPr bwMode="auto">
                <a:xfrm>
                  <a:off x="544" y="2473"/>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Rectangle 477"/>
                <p:cNvSpPr>
                  <a:spLocks noChangeArrowheads="1"/>
                </p:cNvSpPr>
                <p:nvPr/>
              </p:nvSpPr>
              <p:spPr bwMode="auto">
                <a:xfrm>
                  <a:off x="544" y="2474"/>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Rectangle 478"/>
                <p:cNvSpPr>
                  <a:spLocks noChangeArrowheads="1"/>
                </p:cNvSpPr>
                <p:nvPr/>
              </p:nvSpPr>
              <p:spPr bwMode="auto">
                <a:xfrm>
                  <a:off x="544" y="2475"/>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Rectangle 479"/>
                <p:cNvSpPr>
                  <a:spLocks noChangeArrowheads="1"/>
                </p:cNvSpPr>
                <p:nvPr/>
              </p:nvSpPr>
              <p:spPr bwMode="auto">
                <a:xfrm>
                  <a:off x="544" y="2476"/>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Rectangle 480"/>
                <p:cNvSpPr>
                  <a:spLocks noChangeArrowheads="1"/>
                </p:cNvSpPr>
                <p:nvPr/>
              </p:nvSpPr>
              <p:spPr bwMode="auto">
                <a:xfrm>
                  <a:off x="544" y="2477"/>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Rectangle 481"/>
                <p:cNvSpPr>
                  <a:spLocks noChangeArrowheads="1"/>
                </p:cNvSpPr>
                <p:nvPr/>
              </p:nvSpPr>
              <p:spPr bwMode="auto">
                <a:xfrm>
                  <a:off x="544" y="2478"/>
                  <a:ext cx="1037" cy="2"/>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Rectangle 482"/>
                <p:cNvSpPr>
                  <a:spLocks noChangeArrowheads="1"/>
                </p:cNvSpPr>
                <p:nvPr/>
              </p:nvSpPr>
              <p:spPr bwMode="auto">
                <a:xfrm>
                  <a:off x="544" y="2480"/>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Rectangle 483"/>
                <p:cNvSpPr>
                  <a:spLocks noChangeArrowheads="1"/>
                </p:cNvSpPr>
                <p:nvPr/>
              </p:nvSpPr>
              <p:spPr bwMode="auto">
                <a:xfrm>
                  <a:off x="544" y="2481"/>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Rectangle 484"/>
                <p:cNvSpPr>
                  <a:spLocks noChangeArrowheads="1"/>
                </p:cNvSpPr>
                <p:nvPr/>
              </p:nvSpPr>
              <p:spPr bwMode="auto">
                <a:xfrm>
                  <a:off x="544" y="2482"/>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Rectangle 485"/>
                <p:cNvSpPr>
                  <a:spLocks noChangeArrowheads="1"/>
                </p:cNvSpPr>
                <p:nvPr/>
              </p:nvSpPr>
              <p:spPr bwMode="auto">
                <a:xfrm>
                  <a:off x="544" y="2483"/>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Rectangle 486"/>
                <p:cNvSpPr>
                  <a:spLocks noChangeArrowheads="1"/>
                </p:cNvSpPr>
                <p:nvPr/>
              </p:nvSpPr>
              <p:spPr bwMode="auto">
                <a:xfrm>
                  <a:off x="544" y="2484"/>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Rectangle 487"/>
                <p:cNvSpPr>
                  <a:spLocks noChangeArrowheads="1"/>
                </p:cNvSpPr>
                <p:nvPr/>
              </p:nvSpPr>
              <p:spPr bwMode="auto">
                <a:xfrm>
                  <a:off x="544" y="2485"/>
                  <a:ext cx="1037" cy="2"/>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Rectangle 488"/>
                <p:cNvSpPr>
                  <a:spLocks noChangeArrowheads="1"/>
                </p:cNvSpPr>
                <p:nvPr/>
              </p:nvSpPr>
              <p:spPr bwMode="auto">
                <a:xfrm>
                  <a:off x="544" y="2487"/>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Rectangle 489"/>
                <p:cNvSpPr>
                  <a:spLocks noChangeArrowheads="1"/>
                </p:cNvSpPr>
                <p:nvPr/>
              </p:nvSpPr>
              <p:spPr bwMode="auto">
                <a:xfrm>
                  <a:off x="544" y="2488"/>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Rectangle 490"/>
                <p:cNvSpPr>
                  <a:spLocks noChangeArrowheads="1"/>
                </p:cNvSpPr>
                <p:nvPr/>
              </p:nvSpPr>
              <p:spPr bwMode="auto">
                <a:xfrm>
                  <a:off x="544" y="2489"/>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Rectangle 491"/>
                <p:cNvSpPr>
                  <a:spLocks noChangeArrowheads="1"/>
                </p:cNvSpPr>
                <p:nvPr/>
              </p:nvSpPr>
              <p:spPr bwMode="auto">
                <a:xfrm>
                  <a:off x="544" y="2490"/>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Rectangle 492"/>
                <p:cNvSpPr>
                  <a:spLocks noChangeArrowheads="1"/>
                </p:cNvSpPr>
                <p:nvPr/>
              </p:nvSpPr>
              <p:spPr bwMode="auto">
                <a:xfrm>
                  <a:off x="544" y="2491"/>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Rectangle 493"/>
                <p:cNvSpPr>
                  <a:spLocks noChangeArrowheads="1"/>
                </p:cNvSpPr>
                <p:nvPr/>
              </p:nvSpPr>
              <p:spPr bwMode="auto">
                <a:xfrm>
                  <a:off x="544" y="2492"/>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Rectangle 494"/>
                <p:cNvSpPr>
                  <a:spLocks noChangeArrowheads="1"/>
                </p:cNvSpPr>
                <p:nvPr/>
              </p:nvSpPr>
              <p:spPr bwMode="auto">
                <a:xfrm>
                  <a:off x="544" y="2493"/>
                  <a:ext cx="1037" cy="2"/>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Rectangle 495"/>
                <p:cNvSpPr>
                  <a:spLocks noChangeArrowheads="1"/>
                </p:cNvSpPr>
                <p:nvPr/>
              </p:nvSpPr>
              <p:spPr bwMode="auto">
                <a:xfrm>
                  <a:off x="544" y="2495"/>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Rectangle 496"/>
                <p:cNvSpPr>
                  <a:spLocks noChangeArrowheads="1"/>
                </p:cNvSpPr>
                <p:nvPr/>
              </p:nvSpPr>
              <p:spPr bwMode="auto">
                <a:xfrm>
                  <a:off x="544" y="2496"/>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Rectangle 497"/>
                <p:cNvSpPr>
                  <a:spLocks noChangeArrowheads="1"/>
                </p:cNvSpPr>
                <p:nvPr/>
              </p:nvSpPr>
              <p:spPr bwMode="auto">
                <a:xfrm>
                  <a:off x="544" y="2497"/>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Rectangle 498"/>
                <p:cNvSpPr>
                  <a:spLocks noChangeArrowheads="1"/>
                </p:cNvSpPr>
                <p:nvPr/>
              </p:nvSpPr>
              <p:spPr bwMode="auto">
                <a:xfrm>
                  <a:off x="544" y="2498"/>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Rectangle 499"/>
                <p:cNvSpPr>
                  <a:spLocks noChangeArrowheads="1"/>
                </p:cNvSpPr>
                <p:nvPr/>
              </p:nvSpPr>
              <p:spPr bwMode="auto">
                <a:xfrm>
                  <a:off x="544" y="2499"/>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Rectangle 500"/>
                <p:cNvSpPr>
                  <a:spLocks noChangeArrowheads="1"/>
                </p:cNvSpPr>
                <p:nvPr/>
              </p:nvSpPr>
              <p:spPr bwMode="auto">
                <a:xfrm>
                  <a:off x="544" y="2500"/>
                  <a:ext cx="1037" cy="2"/>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Rectangle 501"/>
                <p:cNvSpPr>
                  <a:spLocks noChangeArrowheads="1"/>
                </p:cNvSpPr>
                <p:nvPr/>
              </p:nvSpPr>
              <p:spPr bwMode="auto">
                <a:xfrm>
                  <a:off x="544" y="2502"/>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Rectangle 502"/>
                <p:cNvSpPr>
                  <a:spLocks noChangeArrowheads="1"/>
                </p:cNvSpPr>
                <p:nvPr/>
              </p:nvSpPr>
              <p:spPr bwMode="auto">
                <a:xfrm>
                  <a:off x="544" y="2503"/>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Rectangle 503"/>
                <p:cNvSpPr>
                  <a:spLocks noChangeArrowheads="1"/>
                </p:cNvSpPr>
                <p:nvPr/>
              </p:nvSpPr>
              <p:spPr bwMode="auto">
                <a:xfrm>
                  <a:off x="1821" y="1748"/>
                  <a:ext cx="272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rPr>
                    <a:t>Marsh Extent</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497" name="Line 504"/>
                <p:cNvSpPr>
                  <a:spLocks noChangeShapeType="1"/>
                </p:cNvSpPr>
                <p:nvPr/>
              </p:nvSpPr>
              <p:spPr bwMode="auto">
                <a:xfrm>
                  <a:off x="1581" y="2496"/>
                  <a:ext cx="9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8" name="Rectangle 505"/>
                <p:cNvSpPr>
                  <a:spLocks noChangeArrowheads="1"/>
                </p:cNvSpPr>
                <p:nvPr/>
              </p:nvSpPr>
              <p:spPr bwMode="auto">
                <a:xfrm>
                  <a:off x="544" y="2496"/>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Rectangle 506"/>
                <p:cNvSpPr>
                  <a:spLocks noChangeArrowheads="1"/>
                </p:cNvSpPr>
                <p:nvPr/>
              </p:nvSpPr>
              <p:spPr bwMode="auto">
                <a:xfrm>
                  <a:off x="544" y="2497"/>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0" name="Rectangle 507"/>
                <p:cNvSpPr>
                  <a:spLocks noChangeArrowheads="1"/>
                </p:cNvSpPr>
                <p:nvPr/>
              </p:nvSpPr>
              <p:spPr bwMode="auto">
                <a:xfrm>
                  <a:off x="544" y="2498"/>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Rectangle 508"/>
                <p:cNvSpPr>
                  <a:spLocks noChangeArrowheads="1"/>
                </p:cNvSpPr>
                <p:nvPr/>
              </p:nvSpPr>
              <p:spPr bwMode="auto">
                <a:xfrm>
                  <a:off x="544" y="2499"/>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2" name="Rectangle 509"/>
                <p:cNvSpPr>
                  <a:spLocks noChangeArrowheads="1"/>
                </p:cNvSpPr>
                <p:nvPr/>
              </p:nvSpPr>
              <p:spPr bwMode="auto">
                <a:xfrm>
                  <a:off x="544" y="2500"/>
                  <a:ext cx="1037" cy="2"/>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Rectangle 510"/>
                <p:cNvSpPr>
                  <a:spLocks noChangeArrowheads="1"/>
                </p:cNvSpPr>
                <p:nvPr/>
              </p:nvSpPr>
              <p:spPr bwMode="auto">
                <a:xfrm>
                  <a:off x="544" y="2502"/>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4" name="Rectangle 511"/>
                <p:cNvSpPr>
                  <a:spLocks noChangeArrowheads="1"/>
                </p:cNvSpPr>
                <p:nvPr/>
              </p:nvSpPr>
              <p:spPr bwMode="auto">
                <a:xfrm>
                  <a:off x="544" y="2503"/>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5" name="Rectangle 512"/>
                <p:cNvSpPr>
                  <a:spLocks noChangeArrowheads="1"/>
                </p:cNvSpPr>
                <p:nvPr/>
              </p:nvSpPr>
              <p:spPr bwMode="auto">
                <a:xfrm>
                  <a:off x="544" y="2504"/>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Rectangle 513"/>
                <p:cNvSpPr>
                  <a:spLocks noChangeArrowheads="1"/>
                </p:cNvSpPr>
                <p:nvPr/>
              </p:nvSpPr>
              <p:spPr bwMode="auto">
                <a:xfrm>
                  <a:off x="544" y="2505"/>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7" name="Rectangle 514"/>
                <p:cNvSpPr>
                  <a:spLocks noChangeArrowheads="1"/>
                </p:cNvSpPr>
                <p:nvPr/>
              </p:nvSpPr>
              <p:spPr bwMode="auto">
                <a:xfrm>
                  <a:off x="544" y="2506"/>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8" name="Rectangle 515"/>
                <p:cNvSpPr>
                  <a:spLocks noChangeArrowheads="1"/>
                </p:cNvSpPr>
                <p:nvPr/>
              </p:nvSpPr>
              <p:spPr bwMode="auto">
                <a:xfrm>
                  <a:off x="544" y="2507"/>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9" name="Rectangle 516"/>
                <p:cNvSpPr>
                  <a:spLocks noChangeArrowheads="1"/>
                </p:cNvSpPr>
                <p:nvPr/>
              </p:nvSpPr>
              <p:spPr bwMode="auto">
                <a:xfrm>
                  <a:off x="544" y="2508"/>
                  <a:ext cx="1037" cy="2"/>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0" name="Rectangle 517"/>
                <p:cNvSpPr>
                  <a:spLocks noChangeArrowheads="1"/>
                </p:cNvSpPr>
                <p:nvPr/>
              </p:nvSpPr>
              <p:spPr bwMode="auto">
                <a:xfrm>
                  <a:off x="544" y="2510"/>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1" name="Rectangle 518"/>
                <p:cNvSpPr>
                  <a:spLocks noChangeArrowheads="1"/>
                </p:cNvSpPr>
                <p:nvPr/>
              </p:nvSpPr>
              <p:spPr bwMode="auto">
                <a:xfrm>
                  <a:off x="544" y="2511"/>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 name="Rectangle 519"/>
                <p:cNvSpPr>
                  <a:spLocks noChangeArrowheads="1"/>
                </p:cNvSpPr>
                <p:nvPr/>
              </p:nvSpPr>
              <p:spPr bwMode="auto">
                <a:xfrm>
                  <a:off x="544" y="2512"/>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 name="Rectangle 520"/>
                <p:cNvSpPr>
                  <a:spLocks noChangeArrowheads="1"/>
                </p:cNvSpPr>
                <p:nvPr/>
              </p:nvSpPr>
              <p:spPr bwMode="auto">
                <a:xfrm>
                  <a:off x="544" y="2513"/>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4" name="Rectangle 521"/>
                <p:cNvSpPr>
                  <a:spLocks noChangeArrowheads="1"/>
                </p:cNvSpPr>
                <p:nvPr/>
              </p:nvSpPr>
              <p:spPr bwMode="auto">
                <a:xfrm>
                  <a:off x="544" y="2514"/>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 name="Rectangle 522"/>
                <p:cNvSpPr>
                  <a:spLocks noChangeArrowheads="1"/>
                </p:cNvSpPr>
                <p:nvPr/>
              </p:nvSpPr>
              <p:spPr bwMode="auto">
                <a:xfrm>
                  <a:off x="544" y="2515"/>
                  <a:ext cx="1037" cy="2"/>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 name="Rectangle 523"/>
                <p:cNvSpPr>
                  <a:spLocks noChangeArrowheads="1"/>
                </p:cNvSpPr>
                <p:nvPr/>
              </p:nvSpPr>
              <p:spPr bwMode="auto">
                <a:xfrm>
                  <a:off x="544" y="2517"/>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 name="Rectangle 524"/>
                <p:cNvSpPr>
                  <a:spLocks noChangeArrowheads="1"/>
                </p:cNvSpPr>
                <p:nvPr/>
              </p:nvSpPr>
              <p:spPr bwMode="auto">
                <a:xfrm>
                  <a:off x="544" y="2518"/>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 name="Rectangle 525"/>
                <p:cNvSpPr>
                  <a:spLocks noChangeArrowheads="1"/>
                </p:cNvSpPr>
                <p:nvPr/>
              </p:nvSpPr>
              <p:spPr bwMode="auto">
                <a:xfrm>
                  <a:off x="544" y="2519"/>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 name="Rectangle 526"/>
                <p:cNvSpPr>
                  <a:spLocks noChangeArrowheads="1"/>
                </p:cNvSpPr>
                <p:nvPr/>
              </p:nvSpPr>
              <p:spPr bwMode="auto">
                <a:xfrm>
                  <a:off x="544" y="2520"/>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 name="Rectangle 527"/>
                <p:cNvSpPr>
                  <a:spLocks noChangeArrowheads="1"/>
                </p:cNvSpPr>
                <p:nvPr/>
              </p:nvSpPr>
              <p:spPr bwMode="auto">
                <a:xfrm>
                  <a:off x="544" y="2521"/>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 name="Rectangle 528"/>
                <p:cNvSpPr>
                  <a:spLocks noChangeArrowheads="1"/>
                </p:cNvSpPr>
                <p:nvPr/>
              </p:nvSpPr>
              <p:spPr bwMode="auto">
                <a:xfrm>
                  <a:off x="544" y="2522"/>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2" name="Rectangle 529"/>
                <p:cNvSpPr>
                  <a:spLocks noChangeArrowheads="1"/>
                </p:cNvSpPr>
                <p:nvPr/>
              </p:nvSpPr>
              <p:spPr bwMode="auto">
                <a:xfrm>
                  <a:off x="544" y="2523"/>
                  <a:ext cx="1037" cy="2"/>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3" name="Rectangle 530"/>
                <p:cNvSpPr>
                  <a:spLocks noChangeArrowheads="1"/>
                </p:cNvSpPr>
                <p:nvPr/>
              </p:nvSpPr>
              <p:spPr bwMode="auto">
                <a:xfrm>
                  <a:off x="544" y="2525"/>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4" name="Rectangle 531"/>
                <p:cNvSpPr>
                  <a:spLocks noChangeArrowheads="1"/>
                </p:cNvSpPr>
                <p:nvPr/>
              </p:nvSpPr>
              <p:spPr bwMode="auto">
                <a:xfrm>
                  <a:off x="544" y="2526"/>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5" name="Rectangle 532"/>
                <p:cNvSpPr>
                  <a:spLocks noChangeArrowheads="1"/>
                </p:cNvSpPr>
                <p:nvPr/>
              </p:nvSpPr>
              <p:spPr bwMode="auto">
                <a:xfrm>
                  <a:off x="544" y="2527"/>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6" name="Rectangle 533"/>
                <p:cNvSpPr>
                  <a:spLocks noChangeArrowheads="1"/>
                </p:cNvSpPr>
                <p:nvPr/>
              </p:nvSpPr>
              <p:spPr bwMode="auto">
                <a:xfrm>
                  <a:off x="544" y="2528"/>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7" name="Rectangle 534"/>
                <p:cNvSpPr>
                  <a:spLocks noChangeArrowheads="1"/>
                </p:cNvSpPr>
                <p:nvPr/>
              </p:nvSpPr>
              <p:spPr bwMode="auto">
                <a:xfrm>
                  <a:off x="544" y="2529"/>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8" name="Rectangle 535"/>
                <p:cNvSpPr>
                  <a:spLocks noChangeArrowheads="1"/>
                </p:cNvSpPr>
                <p:nvPr/>
              </p:nvSpPr>
              <p:spPr bwMode="auto">
                <a:xfrm>
                  <a:off x="544" y="2530"/>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9" name="Rectangle 536"/>
                <p:cNvSpPr>
                  <a:spLocks noChangeArrowheads="1"/>
                </p:cNvSpPr>
                <p:nvPr/>
              </p:nvSpPr>
              <p:spPr bwMode="auto">
                <a:xfrm>
                  <a:off x="544" y="2531"/>
                  <a:ext cx="1037" cy="2"/>
                </a:xfrm>
                <a:prstGeom prst="rect">
                  <a:avLst/>
                </a:prstGeom>
                <a:solidFill>
                  <a:srgbClr val="ADA8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0" name="Rectangle 537"/>
                <p:cNvSpPr>
                  <a:spLocks noChangeArrowheads="1"/>
                </p:cNvSpPr>
                <p:nvPr/>
              </p:nvSpPr>
              <p:spPr bwMode="auto">
                <a:xfrm>
                  <a:off x="544" y="2533"/>
                  <a:ext cx="1037" cy="1"/>
                </a:xfrm>
                <a:prstGeom prst="rect">
                  <a:avLst/>
                </a:prstGeom>
                <a:solidFill>
                  <a:srgbClr val="ADA8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1" name="Rectangle 538"/>
                <p:cNvSpPr>
                  <a:spLocks noChangeArrowheads="1"/>
                </p:cNvSpPr>
                <p:nvPr/>
              </p:nvSpPr>
              <p:spPr bwMode="auto">
                <a:xfrm>
                  <a:off x="544" y="2534"/>
                  <a:ext cx="1037" cy="1"/>
                </a:xfrm>
                <a:prstGeom prst="rect">
                  <a:avLst/>
                </a:prstGeom>
                <a:solidFill>
                  <a:srgbClr val="ADA8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2" name="Rectangle 539"/>
                <p:cNvSpPr>
                  <a:spLocks noChangeArrowheads="1"/>
                </p:cNvSpPr>
                <p:nvPr/>
              </p:nvSpPr>
              <p:spPr bwMode="auto">
                <a:xfrm>
                  <a:off x="544" y="2535"/>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3" name="Rectangle 540"/>
                <p:cNvSpPr>
                  <a:spLocks noChangeArrowheads="1"/>
                </p:cNvSpPr>
                <p:nvPr/>
              </p:nvSpPr>
              <p:spPr bwMode="auto">
                <a:xfrm>
                  <a:off x="544" y="2536"/>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Rectangle 541"/>
                <p:cNvSpPr>
                  <a:spLocks noChangeArrowheads="1"/>
                </p:cNvSpPr>
                <p:nvPr/>
              </p:nvSpPr>
              <p:spPr bwMode="auto">
                <a:xfrm>
                  <a:off x="544" y="2537"/>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Rectangle 542"/>
                <p:cNvSpPr>
                  <a:spLocks noChangeArrowheads="1"/>
                </p:cNvSpPr>
                <p:nvPr/>
              </p:nvSpPr>
              <p:spPr bwMode="auto">
                <a:xfrm>
                  <a:off x="544" y="2538"/>
                  <a:ext cx="1037" cy="2"/>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Rectangle 543"/>
                <p:cNvSpPr>
                  <a:spLocks noChangeArrowheads="1"/>
                </p:cNvSpPr>
                <p:nvPr/>
              </p:nvSpPr>
              <p:spPr bwMode="auto">
                <a:xfrm>
                  <a:off x="544" y="2540"/>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Rectangle 544"/>
                <p:cNvSpPr>
                  <a:spLocks noChangeArrowheads="1"/>
                </p:cNvSpPr>
                <p:nvPr/>
              </p:nvSpPr>
              <p:spPr bwMode="auto">
                <a:xfrm>
                  <a:off x="544" y="2541"/>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Rectangle 545"/>
                <p:cNvSpPr>
                  <a:spLocks noChangeArrowheads="1"/>
                </p:cNvSpPr>
                <p:nvPr/>
              </p:nvSpPr>
              <p:spPr bwMode="auto">
                <a:xfrm>
                  <a:off x="544" y="2542"/>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Rectangle 546"/>
                <p:cNvSpPr>
                  <a:spLocks noChangeArrowheads="1"/>
                </p:cNvSpPr>
                <p:nvPr/>
              </p:nvSpPr>
              <p:spPr bwMode="auto">
                <a:xfrm>
                  <a:off x="544" y="2543"/>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Rectangle 547"/>
                <p:cNvSpPr>
                  <a:spLocks noChangeArrowheads="1"/>
                </p:cNvSpPr>
                <p:nvPr/>
              </p:nvSpPr>
              <p:spPr bwMode="auto">
                <a:xfrm>
                  <a:off x="544" y="2544"/>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Rectangle 548"/>
                <p:cNvSpPr>
                  <a:spLocks noChangeArrowheads="1"/>
                </p:cNvSpPr>
                <p:nvPr/>
              </p:nvSpPr>
              <p:spPr bwMode="auto">
                <a:xfrm>
                  <a:off x="544" y="2545"/>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2" name="Rectangle 549"/>
                <p:cNvSpPr>
                  <a:spLocks noChangeArrowheads="1"/>
                </p:cNvSpPr>
                <p:nvPr/>
              </p:nvSpPr>
              <p:spPr bwMode="auto">
                <a:xfrm>
                  <a:off x="544" y="2546"/>
                  <a:ext cx="1037" cy="2"/>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3" name="Rectangle 550"/>
                <p:cNvSpPr>
                  <a:spLocks noChangeArrowheads="1"/>
                </p:cNvSpPr>
                <p:nvPr/>
              </p:nvSpPr>
              <p:spPr bwMode="auto">
                <a:xfrm>
                  <a:off x="544" y="2548"/>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4" name="Rectangle 551"/>
                <p:cNvSpPr>
                  <a:spLocks noChangeArrowheads="1"/>
                </p:cNvSpPr>
                <p:nvPr/>
              </p:nvSpPr>
              <p:spPr bwMode="auto">
                <a:xfrm>
                  <a:off x="544" y="2549"/>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5" name="Rectangle 552"/>
                <p:cNvSpPr>
                  <a:spLocks noChangeArrowheads="1"/>
                </p:cNvSpPr>
                <p:nvPr/>
              </p:nvSpPr>
              <p:spPr bwMode="auto">
                <a:xfrm>
                  <a:off x="544" y="2550"/>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6" name="Rectangle 553"/>
                <p:cNvSpPr>
                  <a:spLocks noChangeArrowheads="1"/>
                </p:cNvSpPr>
                <p:nvPr/>
              </p:nvSpPr>
              <p:spPr bwMode="auto">
                <a:xfrm>
                  <a:off x="544" y="2551"/>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7" name="Rectangle 554"/>
                <p:cNvSpPr>
                  <a:spLocks noChangeArrowheads="1"/>
                </p:cNvSpPr>
                <p:nvPr/>
              </p:nvSpPr>
              <p:spPr bwMode="auto">
                <a:xfrm>
                  <a:off x="544" y="2552"/>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8" name="Rectangle 555"/>
                <p:cNvSpPr>
                  <a:spLocks noChangeArrowheads="1"/>
                </p:cNvSpPr>
                <p:nvPr/>
              </p:nvSpPr>
              <p:spPr bwMode="auto">
                <a:xfrm>
                  <a:off x="544" y="2553"/>
                  <a:ext cx="1037" cy="2"/>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9" name="Rectangle 556"/>
                <p:cNvSpPr>
                  <a:spLocks noChangeArrowheads="1"/>
                </p:cNvSpPr>
                <p:nvPr/>
              </p:nvSpPr>
              <p:spPr bwMode="auto">
                <a:xfrm>
                  <a:off x="544" y="2555"/>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0" name="Rectangle 557"/>
                <p:cNvSpPr>
                  <a:spLocks noChangeArrowheads="1"/>
                </p:cNvSpPr>
                <p:nvPr/>
              </p:nvSpPr>
              <p:spPr bwMode="auto">
                <a:xfrm>
                  <a:off x="544" y="2556"/>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1" name="Rectangle 558"/>
                <p:cNvSpPr>
                  <a:spLocks noChangeArrowheads="1"/>
                </p:cNvSpPr>
                <p:nvPr/>
              </p:nvSpPr>
              <p:spPr bwMode="auto">
                <a:xfrm>
                  <a:off x="544" y="2557"/>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2" name="Rectangle 559"/>
                <p:cNvSpPr>
                  <a:spLocks noChangeArrowheads="1"/>
                </p:cNvSpPr>
                <p:nvPr/>
              </p:nvSpPr>
              <p:spPr bwMode="auto">
                <a:xfrm>
                  <a:off x="544" y="2558"/>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3" name="Rectangle 560"/>
                <p:cNvSpPr>
                  <a:spLocks noChangeArrowheads="1"/>
                </p:cNvSpPr>
                <p:nvPr/>
              </p:nvSpPr>
              <p:spPr bwMode="auto">
                <a:xfrm>
                  <a:off x="544" y="2559"/>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4" name="Rectangle 561"/>
                <p:cNvSpPr>
                  <a:spLocks noChangeArrowheads="1"/>
                </p:cNvSpPr>
                <p:nvPr/>
              </p:nvSpPr>
              <p:spPr bwMode="auto">
                <a:xfrm>
                  <a:off x="544" y="2560"/>
                  <a:ext cx="1037" cy="1"/>
                </a:xfrm>
                <a:prstGeom prst="rect">
                  <a:avLst/>
                </a:prstGeom>
                <a:solidFill>
                  <a:srgbClr val="B0AB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5" name="Rectangle 562"/>
                <p:cNvSpPr>
                  <a:spLocks noChangeArrowheads="1"/>
                </p:cNvSpPr>
                <p:nvPr/>
              </p:nvSpPr>
              <p:spPr bwMode="auto">
                <a:xfrm>
                  <a:off x="544" y="2561"/>
                  <a:ext cx="1037" cy="2"/>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6" name="Rectangle 563"/>
                <p:cNvSpPr>
                  <a:spLocks noChangeArrowheads="1"/>
                </p:cNvSpPr>
                <p:nvPr/>
              </p:nvSpPr>
              <p:spPr bwMode="auto">
                <a:xfrm>
                  <a:off x="544" y="2563"/>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7" name="Rectangle 564"/>
                <p:cNvSpPr>
                  <a:spLocks noChangeArrowheads="1"/>
                </p:cNvSpPr>
                <p:nvPr/>
              </p:nvSpPr>
              <p:spPr bwMode="auto">
                <a:xfrm>
                  <a:off x="544" y="2564"/>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8" name="Rectangle 565"/>
                <p:cNvSpPr>
                  <a:spLocks noChangeArrowheads="1"/>
                </p:cNvSpPr>
                <p:nvPr/>
              </p:nvSpPr>
              <p:spPr bwMode="auto">
                <a:xfrm>
                  <a:off x="544" y="2565"/>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9" name="Rectangle 566"/>
                <p:cNvSpPr>
                  <a:spLocks noChangeArrowheads="1"/>
                </p:cNvSpPr>
                <p:nvPr/>
              </p:nvSpPr>
              <p:spPr bwMode="auto">
                <a:xfrm>
                  <a:off x="544" y="2566"/>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Rectangle 567"/>
                <p:cNvSpPr>
                  <a:spLocks noChangeArrowheads="1"/>
                </p:cNvSpPr>
                <p:nvPr/>
              </p:nvSpPr>
              <p:spPr bwMode="auto">
                <a:xfrm>
                  <a:off x="544" y="2567"/>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Rectangle 568"/>
                <p:cNvSpPr>
                  <a:spLocks noChangeArrowheads="1"/>
                </p:cNvSpPr>
                <p:nvPr/>
              </p:nvSpPr>
              <p:spPr bwMode="auto">
                <a:xfrm>
                  <a:off x="544" y="2568"/>
                  <a:ext cx="1037" cy="2"/>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Rectangle 569"/>
                <p:cNvSpPr>
                  <a:spLocks noChangeArrowheads="1"/>
                </p:cNvSpPr>
                <p:nvPr/>
              </p:nvSpPr>
              <p:spPr bwMode="auto">
                <a:xfrm>
                  <a:off x="544" y="2570"/>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Rectangle 570"/>
                <p:cNvSpPr>
                  <a:spLocks noChangeArrowheads="1"/>
                </p:cNvSpPr>
                <p:nvPr/>
              </p:nvSpPr>
              <p:spPr bwMode="auto">
                <a:xfrm>
                  <a:off x="544" y="2571"/>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4" name="Rectangle 571"/>
                <p:cNvSpPr>
                  <a:spLocks noChangeArrowheads="1"/>
                </p:cNvSpPr>
                <p:nvPr/>
              </p:nvSpPr>
              <p:spPr bwMode="auto">
                <a:xfrm>
                  <a:off x="544" y="2572"/>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5" name="Rectangle 572"/>
                <p:cNvSpPr>
                  <a:spLocks noChangeArrowheads="1"/>
                </p:cNvSpPr>
                <p:nvPr/>
              </p:nvSpPr>
              <p:spPr bwMode="auto">
                <a:xfrm>
                  <a:off x="544" y="2573"/>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6" name="Rectangle 573"/>
                <p:cNvSpPr>
                  <a:spLocks noChangeArrowheads="1"/>
                </p:cNvSpPr>
                <p:nvPr/>
              </p:nvSpPr>
              <p:spPr bwMode="auto">
                <a:xfrm>
                  <a:off x="544" y="2574"/>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7" name="Rectangle 574"/>
                <p:cNvSpPr>
                  <a:spLocks noChangeArrowheads="1"/>
                </p:cNvSpPr>
                <p:nvPr/>
              </p:nvSpPr>
              <p:spPr bwMode="auto">
                <a:xfrm>
                  <a:off x="544" y="2575"/>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8" name="Rectangle 575"/>
                <p:cNvSpPr>
                  <a:spLocks noChangeArrowheads="1"/>
                </p:cNvSpPr>
                <p:nvPr/>
              </p:nvSpPr>
              <p:spPr bwMode="auto">
                <a:xfrm>
                  <a:off x="544" y="2576"/>
                  <a:ext cx="1037" cy="2"/>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Rectangle 576"/>
                <p:cNvSpPr>
                  <a:spLocks noChangeArrowheads="1"/>
                </p:cNvSpPr>
                <p:nvPr/>
              </p:nvSpPr>
              <p:spPr bwMode="auto">
                <a:xfrm>
                  <a:off x="544" y="2578"/>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Rectangle 577"/>
                <p:cNvSpPr>
                  <a:spLocks noChangeArrowheads="1"/>
                </p:cNvSpPr>
                <p:nvPr/>
              </p:nvSpPr>
              <p:spPr bwMode="auto">
                <a:xfrm>
                  <a:off x="544" y="2579"/>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Rectangle 578"/>
                <p:cNvSpPr>
                  <a:spLocks noChangeArrowheads="1"/>
                </p:cNvSpPr>
                <p:nvPr/>
              </p:nvSpPr>
              <p:spPr bwMode="auto">
                <a:xfrm>
                  <a:off x="544" y="2580"/>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2" name="Rectangle 579"/>
                <p:cNvSpPr>
                  <a:spLocks noChangeArrowheads="1"/>
                </p:cNvSpPr>
                <p:nvPr/>
              </p:nvSpPr>
              <p:spPr bwMode="auto">
                <a:xfrm>
                  <a:off x="544" y="2581"/>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3" name="Rectangle 580"/>
                <p:cNvSpPr>
                  <a:spLocks noChangeArrowheads="1"/>
                </p:cNvSpPr>
                <p:nvPr/>
              </p:nvSpPr>
              <p:spPr bwMode="auto">
                <a:xfrm>
                  <a:off x="544" y="2582"/>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4" name="Rectangle 581"/>
                <p:cNvSpPr>
                  <a:spLocks noChangeArrowheads="1"/>
                </p:cNvSpPr>
                <p:nvPr/>
              </p:nvSpPr>
              <p:spPr bwMode="auto">
                <a:xfrm>
                  <a:off x="544" y="2583"/>
                  <a:ext cx="1037" cy="2"/>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5" name="Rectangle 582"/>
                <p:cNvSpPr>
                  <a:spLocks noChangeArrowheads="1"/>
                </p:cNvSpPr>
                <p:nvPr/>
              </p:nvSpPr>
              <p:spPr bwMode="auto">
                <a:xfrm>
                  <a:off x="544" y="2585"/>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6" name="Rectangle 583"/>
                <p:cNvSpPr>
                  <a:spLocks noChangeArrowheads="1"/>
                </p:cNvSpPr>
                <p:nvPr/>
              </p:nvSpPr>
              <p:spPr bwMode="auto">
                <a:xfrm>
                  <a:off x="544" y="2586"/>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7" name="Rectangle 584"/>
                <p:cNvSpPr>
                  <a:spLocks noChangeArrowheads="1"/>
                </p:cNvSpPr>
                <p:nvPr/>
              </p:nvSpPr>
              <p:spPr bwMode="auto">
                <a:xfrm>
                  <a:off x="544" y="2587"/>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8" name="Rectangle 585"/>
                <p:cNvSpPr>
                  <a:spLocks noChangeArrowheads="1"/>
                </p:cNvSpPr>
                <p:nvPr/>
              </p:nvSpPr>
              <p:spPr bwMode="auto">
                <a:xfrm>
                  <a:off x="544" y="2588"/>
                  <a:ext cx="1037" cy="1"/>
                </a:xfrm>
                <a:prstGeom prst="rect">
                  <a:avLst/>
                </a:prstGeom>
                <a:solidFill>
                  <a:srgbClr val="B5AF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9" name="Rectangle 586"/>
                <p:cNvSpPr>
                  <a:spLocks noChangeArrowheads="1"/>
                </p:cNvSpPr>
                <p:nvPr/>
              </p:nvSpPr>
              <p:spPr bwMode="auto">
                <a:xfrm>
                  <a:off x="544" y="2589"/>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0" name="Rectangle 587"/>
                <p:cNvSpPr>
                  <a:spLocks noChangeArrowheads="1"/>
                </p:cNvSpPr>
                <p:nvPr/>
              </p:nvSpPr>
              <p:spPr bwMode="auto">
                <a:xfrm>
                  <a:off x="544" y="2590"/>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 name="Rectangle 588"/>
                <p:cNvSpPr>
                  <a:spLocks noChangeArrowheads="1"/>
                </p:cNvSpPr>
                <p:nvPr/>
              </p:nvSpPr>
              <p:spPr bwMode="auto">
                <a:xfrm>
                  <a:off x="544" y="2591"/>
                  <a:ext cx="1037" cy="2"/>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 name="Rectangle 589"/>
                <p:cNvSpPr>
                  <a:spLocks noChangeArrowheads="1"/>
                </p:cNvSpPr>
                <p:nvPr/>
              </p:nvSpPr>
              <p:spPr bwMode="auto">
                <a:xfrm>
                  <a:off x="544" y="2593"/>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 name="Rectangle 590"/>
                <p:cNvSpPr>
                  <a:spLocks noChangeArrowheads="1"/>
                </p:cNvSpPr>
                <p:nvPr/>
              </p:nvSpPr>
              <p:spPr bwMode="auto">
                <a:xfrm>
                  <a:off x="544" y="2594"/>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 name="Rectangle 591"/>
                <p:cNvSpPr>
                  <a:spLocks noChangeArrowheads="1"/>
                </p:cNvSpPr>
                <p:nvPr/>
              </p:nvSpPr>
              <p:spPr bwMode="auto">
                <a:xfrm>
                  <a:off x="544" y="2595"/>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 name="Rectangle 592"/>
                <p:cNvSpPr>
                  <a:spLocks noChangeArrowheads="1"/>
                </p:cNvSpPr>
                <p:nvPr/>
              </p:nvSpPr>
              <p:spPr bwMode="auto">
                <a:xfrm>
                  <a:off x="544" y="2596"/>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 name="Rectangle 593"/>
                <p:cNvSpPr>
                  <a:spLocks noChangeArrowheads="1"/>
                </p:cNvSpPr>
                <p:nvPr/>
              </p:nvSpPr>
              <p:spPr bwMode="auto">
                <a:xfrm>
                  <a:off x="544" y="2597"/>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 name="Rectangle 594"/>
                <p:cNvSpPr>
                  <a:spLocks noChangeArrowheads="1"/>
                </p:cNvSpPr>
                <p:nvPr/>
              </p:nvSpPr>
              <p:spPr bwMode="auto">
                <a:xfrm>
                  <a:off x="544" y="2598"/>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 name="Rectangle 595"/>
                <p:cNvSpPr>
                  <a:spLocks noChangeArrowheads="1"/>
                </p:cNvSpPr>
                <p:nvPr/>
              </p:nvSpPr>
              <p:spPr bwMode="auto">
                <a:xfrm>
                  <a:off x="544" y="2599"/>
                  <a:ext cx="1037" cy="2"/>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 name="Rectangle 596"/>
                <p:cNvSpPr>
                  <a:spLocks noChangeArrowheads="1"/>
                </p:cNvSpPr>
                <p:nvPr/>
              </p:nvSpPr>
              <p:spPr bwMode="auto">
                <a:xfrm>
                  <a:off x="544" y="2601"/>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0" name="Rectangle 597"/>
                <p:cNvSpPr>
                  <a:spLocks noChangeArrowheads="1"/>
                </p:cNvSpPr>
                <p:nvPr/>
              </p:nvSpPr>
              <p:spPr bwMode="auto">
                <a:xfrm>
                  <a:off x="544" y="2602"/>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Rectangle 598"/>
                <p:cNvSpPr>
                  <a:spLocks noChangeArrowheads="1"/>
                </p:cNvSpPr>
                <p:nvPr/>
              </p:nvSpPr>
              <p:spPr bwMode="auto">
                <a:xfrm>
                  <a:off x="544" y="2603"/>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Rectangle 599"/>
                <p:cNvSpPr>
                  <a:spLocks noChangeArrowheads="1"/>
                </p:cNvSpPr>
                <p:nvPr/>
              </p:nvSpPr>
              <p:spPr bwMode="auto">
                <a:xfrm>
                  <a:off x="544" y="2604"/>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Rectangle 600"/>
                <p:cNvSpPr>
                  <a:spLocks noChangeArrowheads="1"/>
                </p:cNvSpPr>
                <p:nvPr/>
              </p:nvSpPr>
              <p:spPr bwMode="auto">
                <a:xfrm>
                  <a:off x="544" y="2605"/>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Rectangle 601"/>
                <p:cNvSpPr>
                  <a:spLocks noChangeArrowheads="1"/>
                </p:cNvSpPr>
                <p:nvPr/>
              </p:nvSpPr>
              <p:spPr bwMode="auto">
                <a:xfrm>
                  <a:off x="544" y="2606"/>
                  <a:ext cx="1037" cy="2"/>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5" name="Rectangle 602"/>
                <p:cNvSpPr>
                  <a:spLocks noChangeArrowheads="1"/>
                </p:cNvSpPr>
                <p:nvPr/>
              </p:nvSpPr>
              <p:spPr bwMode="auto">
                <a:xfrm>
                  <a:off x="544" y="2608"/>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6" name="Rectangle 603"/>
                <p:cNvSpPr>
                  <a:spLocks noChangeArrowheads="1"/>
                </p:cNvSpPr>
                <p:nvPr/>
              </p:nvSpPr>
              <p:spPr bwMode="auto">
                <a:xfrm>
                  <a:off x="544" y="2609"/>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Rectangle 604"/>
                <p:cNvSpPr>
                  <a:spLocks noChangeArrowheads="1"/>
                </p:cNvSpPr>
                <p:nvPr/>
              </p:nvSpPr>
              <p:spPr bwMode="auto">
                <a:xfrm>
                  <a:off x="544" y="2610"/>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Rectangle 605"/>
                <p:cNvSpPr>
                  <a:spLocks noChangeArrowheads="1"/>
                </p:cNvSpPr>
                <p:nvPr/>
              </p:nvSpPr>
              <p:spPr bwMode="auto">
                <a:xfrm>
                  <a:off x="544" y="2611"/>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Rectangle 606"/>
                <p:cNvSpPr>
                  <a:spLocks noChangeArrowheads="1"/>
                </p:cNvSpPr>
                <p:nvPr/>
              </p:nvSpPr>
              <p:spPr bwMode="auto">
                <a:xfrm>
                  <a:off x="544" y="2612"/>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Rectangle 607"/>
                <p:cNvSpPr>
                  <a:spLocks noChangeArrowheads="1"/>
                </p:cNvSpPr>
                <p:nvPr/>
              </p:nvSpPr>
              <p:spPr bwMode="auto">
                <a:xfrm>
                  <a:off x="544" y="2613"/>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Rectangle 608"/>
                <p:cNvSpPr>
                  <a:spLocks noChangeArrowheads="1"/>
                </p:cNvSpPr>
                <p:nvPr/>
              </p:nvSpPr>
              <p:spPr bwMode="auto">
                <a:xfrm>
                  <a:off x="544" y="2614"/>
                  <a:ext cx="1037" cy="2"/>
                </a:xfrm>
                <a:prstGeom prst="rect">
                  <a:avLst/>
                </a:prstGeom>
                <a:solidFill>
                  <a:srgbClr val="B8B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Rectangle 609"/>
                <p:cNvSpPr>
                  <a:spLocks noChangeArrowheads="1"/>
                </p:cNvSpPr>
                <p:nvPr/>
              </p:nvSpPr>
              <p:spPr bwMode="auto">
                <a:xfrm>
                  <a:off x="544" y="2616"/>
                  <a:ext cx="1037" cy="1"/>
                </a:xfrm>
                <a:prstGeom prst="rect">
                  <a:avLst/>
                </a:prstGeom>
                <a:solidFill>
                  <a:srgbClr val="B8B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Rectangle 610"/>
                <p:cNvSpPr>
                  <a:spLocks noChangeArrowheads="1"/>
                </p:cNvSpPr>
                <p:nvPr/>
              </p:nvSpPr>
              <p:spPr bwMode="auto">
                <a:xfrm>
                  <a:off x="544" y="2617"/>
                  <a:ext cx="1037" cy="1"/>
                </a:xfrm>
                <a:prstGeom prst="rect">
                  <a:avLst/>
                </a:prstGeom>
                <a:solidFill>
                  <a:srgbClr val="B8B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812"/>
              <p:cNvGrpSpPr>
                <a:grpSpLocks/>
              </p:cNvGrpSpPr>
              <p:nvPr/>
            </p:nvGrpSpPr>
            <p:grpSpPr bwMode="auto">
              <a:xfrm>
                <a:off x="544" y="2618"/>
                <a:ext cx="1037" cy="230"/>
                <a:chOff x="544" y="2618"/>
                <a:chExt cx="1037" cy="230"/>
              </a:xfrm>
            </p:grpSpPr>
            <p:sp>
              <p:nvSpPr>
                <p:cNvPr id="204" name="Rectangle 612"/>
                <p:cNvSpPr>
                  <a:spLocks noChangeArrowheads="1"/>
                </p:cNvSpPr>
                <p:nvPr/>
              </p:nvSpPr>
              <p:spPr bwMode="auto">
                <a:xfrm>
                  <a:off x="544" y="2618"/>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613"/>
                <p:cNvSpPr>
                  <a:spLocks noChangeArrowheads="1"/>
                </p:cNvSpPr>
                <p:nvPr/>
              </p:nvSpPr>
              <p:spPr bwMode="auto">
                <a:xfrm>
                  <a:off x="544" y="2619"/>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614"/>
                <p:cNvSpPr>
                  <a:spLocks noChangeArrowheads="1"/>
                </p:cNvSpPr>
                <p:nvPr/>
              </p:nvSpPr>
              <p:spPr bwMode="auto">
                <a:xfrm>
                  <a:off x="544" y="2620"/>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615"/>
                <p:cNvSpPr>
                  <a:spLocks noChangeArrowheads="1"/>
                </p:cNvSpPr>
                <p:nvPr/>
              </p:nvSpPr>
              <p:spPr bwMode="auto">
                <a:xfrm>
                  <a:off x="544" y="2621"/>
                  <a:ext cx="1037" cy="2"/>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616"/>
                <p:cNvSpPr>
                  <a:spLocks noChangeArrowheads="1"/>
                </p:cNvSpPr>
                <p:nvPr/>
              </p:nvSpPr>
              <p:spPr bwMode="auto">
                <a:xfrm>
                  <a:off x="544" y="2623"/>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617"/>
                <p:cNvSpPr>
                  <a:spLocks noChangeArrowheads="1"/>
                </p:cNvSpPr>
                <p:nvPr/>
              </p:nvSpPr>
              <p:spPr bwMode="auto">
                <a:xfrm>
                  <a:off x="544" y="2624"/>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618"/>
                <p:cNvSpPr>
                  <a:spLocks noChangeArrowheads="1"/>
                </p:cNvSpPr>
                <p:nvPr/>
              </p:nvSpPr>
              <p:spPr bwMode="auto">
                <a:xfrm>
                  <a:off x="544" y="2625"/>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619"/>
                <p:cNvSpPr>
                  <a:spLocks noChangeArrowheads="1"/>
                </p:cNvSpPr>
                <p:nvPr/>
              </p:nvSpPr>
              <p:spPr bwMode="auto">
                <a:xfrm>
                  <a:off x="544" y="2626"/>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620"/>
                <p:cNvSpPr>
                  <a:spLocks noChangeArrowheads="1"/>
                </p:cNvSpPr>
                <p:nvPr/>
              </p:nvSpPr>
              <p:spPr bwMode="auto">
                <a:xfrm>
                  <a:off x="544" y="2627"/>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621"/>
                <p:cNvSpPr>
                  <a:spLocks noChangeArrowheads="1"/>
                </p:cNvSpPr>
                <p:nvPr/>
              </p:nvSpPr>
              <p:spPr bwMode="auto">
                <a:xfrm>
                  <a:off x="544" y="2628"/>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622"/>
                <p:cNvSpPr>
                  <a:spLocks noChangeArrowheads="1"/>
                </p:cNvSpPr>
                <p:nvPr/>
              </p:nvSpPr>
              <p:spPr bwMode="auto">
                <a:xfrm>
                  <a:off x="544" y="2629"/>
                  <a:ext cx="1037" cy="2"/>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623"/>
                <p:cNvSpPr>
                  <a:spLocks noChangeArrowheads="1"/>
                </p:cNvSpPr>
                <p:nvPr/>
              </p:nvSpPr>
              <p:spPr bwMode="auto">
                <a:xfrm>
                  <a:off x="544" y="2631"/>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624"/>
                <p:cNvSpPr>
                  <a:spLocks noChangeArrowheads="1"/>
                </p:cNvSpPr>
                <p:nvPr/>
              </p:nvSpPr>
              <p:spPr bwMode="auto">
                <a:xfrm>
                  <a:off x="544" y="2632"/>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625"/>
                <p:cNvSpPr>
                  <a:spLocks noChangeArrowheads="1"/>
                </p:cNvSpPr>
                <p:nvPr/>
              </p:nvSpPr>
              <p:spPr bwMode="auto">
                <a:xfrm>
                  <a:off x="544" y="2633"/>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626"/>
                <p:cNvSpPr>
                  <a:spLocks noChangeArrowheads="1"/>
                </p:cNvSpPr>
                <p:nvPr/>
              </p:nvSpPr>
              <p:spPr bwMode="auto">
                <a:xfrm>
                  <a:off x="544" y="2634"/>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627"/>
                <p:cNvSpPr>
                  <a:spLocks noChangeArrowheads="1"/>
                </p:cNvSpPr>
                <p:nvPr/>
              </p:nvSpPr>
              <p:spPr bwMode="auto">
                <a:xfrm>
                  <a:off x="544" y="2635"/>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628"/>
                <p:cNvSpPr>
                  <a:spLocks noChangeArrowheads="1"/>
                </p:cNvSpPr>
                <p:nvPr/>
              </p:nvSpPr>
              <p:spPr bwMode="auto">
                <a:xfrm>
                  <a:off x="544" y="2636"/>
                  <a:ext cx="1037" cy="2"/>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629"/>
                <p:cNvSpPr>
                  <a:spLocks noChangeArrowheads="1"/>
                </p:cNvSpPr>
                <p:nvPr/>
              </p:nvSpPr>
              <p:spPr bwMode="auto">
                <a:xfrm>
                  <a:off x="544" y="2638"/>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630"/>
                <p:cNvSpPr>
                  <a:spLocks noChangeArrowheads="1"/>
                </p:cNvSpPr>
                <p:nvPr/>
              </p:nvSpPr>
              <p:spPr bwMode="auto">
                <a:xfrm>
                  <a:off x="544" y="2639"/>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631"/>
                <p:cNvSpPr>
                  <a:spLocks noChangeArrowheads="1"/>
                </p:cNvSpPr>
                <p:nvPr/>
              </p:nvSpPr>
              <p:spPr bwMode="auto">
                <a:xfrm>
                  <a:off x="544" y="2640"/>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632"/>
                <p:cNvSpPr>
                  <a:spLocks noChangeArrowheads="1"/>
                </p:cNvSpPr>
                <p:nvPr/>
              </p:nvSpPr>
              <p:spPr bwMode="auto">
                <a:xfrm>
                  <a:off x="544" y="2641"/>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633"/>
                <p:cNvSpPr>
                  <a:spLocks noChangeArrowheads="1"/>
                </p:cNvSpPr>
                <p:nvPr/>
              </p:nvSpPr>
              <p:spPr bwMode="auto">
                <a:xfrm>
                  <a:off x="544" y="2642"/>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634"/>
                <p:cNvSpPr>
                  <a:spLocks noChangeArrowheads="1"/>
                </p:cNvSpPr>
                <p:nvPr/>
              </p:nvSpPr>
              <p:spPr bwMode="auto">
                <a:xfrm>
                  <a:off x="544" y="2643"/>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635"/>
                <p:cNvSpPr>
                  <a:spLocks noChangeArrowheads="1"/>
                </p:cNvSpPr>
                <p:nvPr/>
              </p:nvSpPr>
              <p:spPr bwMode="auto">
                <a:xfrm>
                  <a:off x="544" y="2644"/>
                  <a:ext cx="1037" cy="2"/>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636"/>
                <p:cNvSpPr>
                  <a:spLocks noChangeArrowheads="1"/>
                </p:cNvSpPr>
                <p:nvPr/>
              </p:nvSpPr>
              <p:spPr bwMode="auto">
                <a:xfrm>
                  <a:off x="544" y="2646"/>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637"/>
                <p:cNvSpPr>
                  <a:spLocks noChangeArrowheads="1"/>
                </p:cNvSpPr>
                <p:nvPr/>
              </p:nvSpPr>
              <p:spPr bwMode="auto">
                <a:xfrm>
                  <a:off x="544" y="2647"/>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638"/>
                <p:cNvSpPr>
                  <a:spLocks noChangeArrowheads="1"/>
                </p:cNvSpPr>
                <p:nvPr/>
              </p:nvSpPr>
              <p:spPr bwMode="auto">
                <a:xfrm>
                  <a:off x="544" y="2648"/>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639"/>
                <p:cNvSpPr>
                  <a:spLocks noChangeArrowheads="1"/>
                </p:cNvSpPr>
                <p:nvPr/>
              </p:nvSpPr>
              <p:spPr bwMode="auto">
                <a:xfrm>
                  <a:off x="544" y="2649"/>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640"/>
                <p:cNvSpPr>
                  <a:spLocks noChangeArrowheads="1"/>
                </p:cNvSpPr>
                <p:nvPr/>
              </p:nvSpPr>
              <p:spPr bwMode="auto">
                <a:xfrm>
                  <a:off x="544" y="2650"/>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641"/>
                <p:cNvSpPr>
                  <a:spLocks noChangeArrowheads="1"/>
                </p:cNvSpPr>
                <p:nvPr/>
              </p:nvSpPr>
              <p:spPr bwMode="auto">
                <a:xfrm>
                  <a:off x="544" y="2651"/>
                  <a:ext cx="1037" cy="2"/>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642"/>
                <p:cNvSpPr>
                  <a:spLocks noChangeArrowheads="1"/>
                </p:cNvSpPr>
                <p:nvPr/>
              </p:nvSpPr>
              <p:spPr bwMode="auto">
                <a:xfrm>
                  <a:off x="544" y="2653"/>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643"/>
                <p:cNvSpPr>
                  <a:spLocks noChangeArrowheads="1"/>
                </p:cNvSpPr>
                <p:nvPr/>
              </p:nvSpPr>
              <p:spPr bwMode="auto">
                <a:xfrm>
                  <a:off x="544" y="2654"/>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644"/>
                <p:cNvSpPr>
                  <a:spLocks noChangeArrowheads="1"/>
                </p:cNvSpPr>
                <p:nvPr/>
              </p:nvSpPr>
              <p:spPr bwMode="auto">
                <a:xfrm>
                  <a:off x="544" y="2655"/>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645"/>
                <p:cNvSpPr>
                  <a:spLocks noChangeArrowheads="1"/>
                </p:cNvSpPr>
                <p:nvPr/>
              </p:nvSpPr>
              <p:spPr bwMode="auto">
                <a:xfrm>
                  <a:off x="544" y="2656"/>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646"/>
                <p:cNvSpPr>
                  <a:spLocks noChangeArrowheads="1"/>
                </p:cNvSpPr>
                <p:nvPr/>
              </p:nvSpPr>
              <p:spPr bwMode="auto">
                <a:xfrm>
                  <a:off x="544" y="2657"/>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647"/>
                <p:cNvSpPr>
                  <a:spLocks noChangeArrowheads="1"/>
                </p:cNvSpPr>
                <p:nvPr/>
              </p:nvSpPr>
              <p:spPr bwMode="auto">
                <a:xfrm>
                  <a:off x="544" y="2658"/>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648"/>
                <p:cNvSpPr>
                  <a:spLocks noChangeArrowheads="1"/>
                </p:cNvSpPr>
                <p:nvPr/>
              </p:nvSpPr>
              <p:spPr bwMode="auto">
                <a:xfrm>
                  <a:off x="544" y="2659"/>
                  <a:ext cx="1037" cy="2"/>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649"/>
                <p:cNvSpPr>
                  <a:spLocks noChangeArrowheads="1"/>
                </p:cNvSpPr>
                <p:nvPr/>
              </p:nvSpPr>
              <p:spPr bwMode="auto">
                <a:xfrm>
                  <a:off x="544" y="2661"/>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650"/>
                <p:cNvSpPr>
                  <a:spLocks noChangeArrowheads="1"/>
                </p:cNvSpPr>
                <p:nvPr/>
              </p:nvSpPr>
              <p:spPr bwMode="auto">
                <a:xfrm>
                  <a:off x="544" y="2662"/>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651"/>
                <p:cNvSpPr>
                  <a:spLocks noChangeArrowheads="1"/>
                </p:cNvSpPr>
                <p:nvPr/>
              </p:nvSpPr>
              <p:spPr bwMode="auto">
                <a:xfrm>
                  <a:off x="544" y="2663"/>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652"/>
                <p:cNvSpPr>
                  <a:spLocks noChangeArrowheads="1"/>
                </p:cNvSpPr>
                <p:nvPr/>
              </p:nvSpPr>
              <p:spPr bwMode="auto">
                <a:xfrm>
                  <a:off x="544" y="2664"/>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653"/>
                <p:cNvSpPr>
                  <a:spLocks noChangeArrowheads="1"/>
                </p:cNvSpPr>
                <p:nvPr/>
              </p:nvSpPr>
              <p:spPr bwMode="auto">
                <a:xfrm>
                  <a:off x="544" y="2665"/>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654"/>
                <p:cNvSpPr>
                  <a:spLocks noChangeArrowheads="1"/>
                </p:cNvSpPr>
                <p:nvPr/>
              </p:nvSpPr>
              <p:spPr bwMode="auto">
                <a:xfrm>
                  <a:off x="544" y="2666"/>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655"/>
                <p:cNvSpPr>
                  <a:spLocks noChangeArrowheads="1"/>
                </p:cNvSpPr>
                <p:nvPr/>
              </p:nvSpPr>
              <p:spPr bwMode="auto">
                <a:xfrm>
                  <a:off x="544" y="2667"/>
                  <a:ext cx="1037" cy="2"/>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656"/>
                <p:cNvSpPr>
                  <a:spLocks noChangeArrowheads="1"/>
                </p:cNvSpPr>
                <p:nvPr/>
              </p:nvSpPr>
              <p:spPr bwMode="auto">
                <a:xfrm>
                  <a:off x="544" y="2669"/>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657"/>
                <p:cNvSpPr>
                  <a:spLocks noChangeArrowheads="1"/>
                </p:cNvSpPr>
                <p:nvPr/>
              </p:nvSpPr>
              <p:spPr bwMode="auto">
                <a:xfrm>
                  <a:off x="544" y="2670"/>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658"/>
                <p:cNvSpPr>
                  <a:spLocks noChangeArrowheads="1"/>
                </p:cNvSpPr>
                <p:nvPr/>
              </p:nvSpPr>
              <p:spPr bwMode="auto">
                <a:xfrm>
                  <a:off x="544" y="2671"/>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659"/>
                <p:cNvSpPr>
                  <a:spLocks noChangeArrowheads="1"/>
                </p:cNvSpPr>
                <p:nvPr/>
              </p:nvSpPr>
              <p:spPr bwMode="auto">
                <a:xfrm>
                  <a:off x="544" y="2672"/>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660"/>
                <p:cNvSpPr>
                  <a:spLocks noChangeArrowheads="1"/>
                </p:cNvSpPr>
                <p:nvPr/>
              </p:nvSpPr>
              <p:spPr bwMode="auto">
                <a:xfrm>
                  <a:off x="544" y="2673"/>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661"/>
                <p:cNvSpPr>
                  <a:spLocks noChangeArrowheads="1"/>
                </p:cNvSpPr>
                <p:nvPr/>
              </p:nvSpPr>
              <p:spPr bwMode="auto">
                <a:xfrm>
                  <a:off x="544" y="2674"/>
                  <a:ext cx="1037" cy="2"/>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662"/>
                <p:cNvSpPr>
                  <a:spLocks noChangeArrowheads="1"/>
                </p:cNvSpPr>
                <p:nvPr/>
              </p:nvSpPr>
              <p:spPr bwMode="auto">
                <a:xfrm>
                  <a:off x="544" y="2676"/>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663"/>
                <p:cNvSpPr>
                  <a:spLocks noChangeArrowheads="1"/>
                </p:cNvSpPr>
                <p:nvPr/>
              </p:nvSpPr>
              <p:spPr bwMode="auto">
                <a:xfrm>
                  <a:off x="544" y="2677"/>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664"/>
                <p:cNvSpPr>
                  <a:spLocks noChangeArrowheads="1"/>
                </p:cNvSpPr>
                <p:nvPr/>
              </p:nvSpPr>
              <p:spPr bwMode="auto">
                <a:xfrm>
                  <a:off x="544" y="2678"/>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665"/>
                <p:cNvSpPr>
                  <a:spLocks noChangeArrowheads="1"/>
                </p:cNvSpPr>
                <p:nvPr/>
              </p:nvSpPr>
              <p:spPr bwMode="auto">
                <a:xfrm>
                  <a:off x="544" y="2679"/>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666"/>
                <p:cNvSpPr>
                  <a:spLocks noChangeArrowheads="1"/>
                </p:cNvSpPr>
                <p:nvPr/>
              </p:nvSpPr>
              <p:spPr bwMode="auto">
                <a:xfrm>
                  <a:off x="544" y="2680"/>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667"/>
                <p:cNvSpPr>
                  <a:spLocks noChangeArrowheads="1"/>
                </p:cNvSpPr>
                <p:nvPr/>
              </p:nvSpPr>
              <p:spPr bwMode="auto">
                <a:xfrm>
                  <a:off x="544" y="2681"/>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668"/>
                <p:cNvSpPr>
                  <a:spLocks noChangeArrowheads="1"/>
                </p:cNvSpPr>
                <p:nvPr/>
              </p:nvSpPr>
              <p:spPr bwMode="auto">
                <a:xfrm>
                  <a:off x="544" y="2682"/>
                  <a:ext cx="1037" cy="2"/>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669"/>
                <p:cNvSpPr>
                  <a:spLocks noChangeArrowheads="1"/>
                </p:cNvSpPr>
                <p:nvPr/>
              </p:nvSpPr>
              <p:spPr bwMode="auto">
                <a:xfrm>
                  <a:off x="544" y="2684"/>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670"/>
                <p:cNvSpPr>
                  <a:spLocks noChangeArrowheads="1"/>
                </p:cNvSpPr>
                <p:nvPr/>
              </p:nvSpPr>
              <p:spPr bwMode="auto">
                <a:xfrm>
                  <a:off x="544" y="2685"/>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671"/>
                <p:cNvSpPr>
                  <a:spLocks noChangeArrowheads="1"/>
                </p:cNvSpPr>
                <p:nvPr/>
              </p:nvSpPr>
              <p:spPr bwMode="auto">
                <a:xfrm>
                  <a:off x="544" y="2686"/>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672"/>
                <p:cNvSpPr>
                  <a:spLocks noChangeArrowheads="1"/>
                </p:cNvSpPr>
                <p:nvPr/>
              </p:nvSpPr>
              <p:spPr bwMode="auto">
                <a:xfrm>
                  <a:off x="544" y="2687"/>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673"/>
                <p:cNvSpPr>
                  <a:spLocks noChangeArrowheads="1"/>
                </p:cNvSpPr>
                <p:nvPr/>
              </p:nvSpPr>
              <p:spPr bwMode="auto">
                <a:xfrm>
                  <a:off x="544" y="2688"/>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674"/>
                <p:cNvSpPr>
                  <a:spLocks noChangeArrowheads="1"/>
                </p:cNvSpPr>
                <p:nvPr/>
              </p:nvSpPr>
              <p:spPr bwMode="auto">
                <a:xfrm>
                  <a:off x="544" y="2689"/>
                  <a:ext cx="1037" cy="2"/>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675"/>
                <p:cNvSpPr>
                  <a:spLocks noChangeArrowheads="1"/>
                </p:cNvSpPr>
                <p:nvPr/>
              </p:nvSpPr>
              <p:spPr bwMode="auto">
                <a:xfrm>
                  <a:off x="544" y="2691"/>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676"/>
                <p:cNvSpPr>
                  <a:spLocks noChangeArrowheads="1"/>
                </p:cNvSpPr>
                <p:nvPr/>
              </p:nvSpPr>
              <p:spPr bwMode="auto">
                <a:xfrm>
                  <a:off x="544" y="2692"/>
                  <a:ext cx="1037" cy="1"/>
                </a:xfrm>
                <a:prstGeom prst="rect">
                  <a:avLst/>
                </a:prstGeom>
                <a:solidFill>
                  <a:srgbClr val="BDB8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677"/>
                <p:cNvSpPr>
                  <a:spLocks noChangeArrowheads="1"/>
                </p:cNvSpPr>
                <p:nvPr/>
              </p:nvSpPr>
              <p:spPr bwMode="auto">
                <a:xfrm>
                  <a:off x="544" y="2693"/>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678"/>
                <p:cNvSpPr>
                  <a:spLocks noChangeArrowheads="1"/>
                </p:cNvSpPr>
                <p:nvPr/>
              </p:nvSpPr>
              <p:spPr bwMode="auto">
                <a:xfrm>
                  <a:off x="544" y="2694"/>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679"/>
                <p:cNvSpPr>
                  <a:spLocks noChangeArrowheads="1"/>
                </p:cNvSpPr>
                <p:nvPr/>
              </p:nvSpPr>
              <p:spPr bwMode="auto">
                <a:xfrm>
                  <a:off x="544" y="2695"/>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680"/>
                <p:cNvSpPr>
                  <a:spLocks noChangeArrowheads="1"/>
                </p:cNvSpPr>
                <p:nvPr/>
              </p:nvSpPr>
              <p:spPr bwMode="auto">
                <a:xfrm>
                  <a:off x="544" y="2696"/>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681"/>
                <p:cNvSpPr>
                  <a:spLocks noChangeArrowheads="1"/>
                </p:cNvSpPr>
                <p:nvPr/>
              </p:nvSpPr>
              <p:spPr bwMode="auto">
                <a:xfrm>
                  <a:off x="544" y="2697"/>
                  <a:ext cx="1037" cy="2"/>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682"/>
                <p:cNvSpPr>
                  <a:spLocks noChangeArrowheads="1"/>
                </p:cNvSpPr>
                <p:nvPr/>
              </p:nvSpPr>
              <p:spPr bwMode="auto">
                <a:xfrm>
                  <a:off x="544" y="2699"/>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683"/>
                <p:cNvSpPr>
                  <a:spLocks noChangeArrowheads="1"/>
                </p:cNvSpPr>
                <p:nvPr/>
              </p:nvSpPr>
              <p:spPr bwMode="auto">
                <a:xfrm>
                  <a:off x="544" y="2700"/>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684"/>
                <p:cNvSpPr>
                  <a:spLocks noChangeArrowheads="1"/>
                </p:cNvSpPr>
                <p:nvPr/>
              </p:nvSpPr>
              <p:spPr bwMode="auto">
                <a:xfrm>
                  <a:off x="544" y="2701"/>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685"/>
                <p:cNvSpPr>
                  <a:spLocks noChangeArrowheads="1"/>
                </p:cNvSpPr>
                <p:nvPr/>
              </p:nvSpPr>
              <p:spPr bwMode="auto">
                <a:xfrm>
                  <a:off x="544" y="2702"/>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686"/>
                <p:cNvSpPr>
                  <a:spLocks noChangeArrowheads="1"/>
                </p:cNvSpPr>
                <p:nvPr/>
              </p:nvSpPr>
              <p:spPr bwMode="auto">
                <a:xfrm>
                  <a:off x="544" y="2703"/>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687"/>
                <p:cNvSpPr>
                  <a:spLocks noChangeArrowheads="1"/>
                </p:cNvSpPr>
                <p:nvPr/>
              </p:nvSpPr>
              <p:spPr bwMode="auto">
                <a:xfrm>
                  <a:off x="544" y="2704"/>
                  <a:ext cx="1037" cy="2"/>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688"/>
                <p:cNvSpPr>
                  <a:spLocks noChangeArrowheads="1"/>
                </p:cNvSpPr>
                <p:nvPr/>
              </p:nvSpPr>
              <p:spPr bwMode="auto">
                <a:xfrm>
                  <a:off x="544" y="2706"/>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689"/>
                <p:cNvSpPr>
                  <a:spLocks noChangeArrowheads="1"/>
                </p:cNvSpPr>
                <p:nvPr/>
              </p:nvSpPr>
              <p:spPr bwMode="auto">
                <a:xfrm>
                  <a:off x="544" y="2707"/>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690"/>
                <p:cNvSpPr>
                  <a:spLocks noChangeArrowheads="1"/>
                </p:cNvSpPr>
                <p:nvPr/>
              </p:nvSpPr>
              <p:spPr bwMode="auto">
                <a:xfrm>
                  <a:off x="544" y="2708"/>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691"/>
                <p:cNvSpPr>
                  <a:spLocks noChangeArrowheads="1"/>
                </p:cNvSpPr>
                <p:nvPr/>
              </p:nvSpPr>
              <p:spPr bwMode="auto">
                <a:xfrm>
                  <a:off x="544" y="2709"/>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692"/>
                <p:cNvSpPr>
                  <a:spLocks noChangeArrowheads="1"/>
                </p:cNvSpPr>
                <p:nvPr/>
              </p:nvSpPr>
              <p:spPr bwMode="auto">
                <a:xfrm>
                  <a:off x="544" y="2710"/>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693"/>
                <p:cNvSpPr>
                  <a:spLocks noChangeArrowheads="1"/>
                </p:cNvSpPr>
                <p:nvPr/>
              </p:nvSpPr>
              <p:spPr bwMode="auto">
                <a:xfrm>
                  <a:off x="544" y="2711"/>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694"/>
                <p:cNvSpPr>
                  <a:spLocks noChangeArrowheads="1"/>
                </p:cNvSpPr>
                <p:nvPr/>
              </p:nvSpPr>
              <p:spPr bwMode="auto">
                <a:xfrm>
                  <a:off x="544" y="2712"/>
                  <a:ext cx="1037" cy="2"/>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695"/>
                <p:cNvSpPr>
                  <a:spLocks noChangeArrowheads="1"/>
                </p:cNvSpPr>
                <p:nvPr/>
              </p:nvSpPr>
              <p:spPr bwMode="auto">
                <a:xfrm>
                  <a:off x="544" y="2714"/>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696"/>
                <p:cNvSpPr>
                  <a:spLocks noChangeArrowheads="1"/>
                </p:cNvSpPr>
                <p:nvPr/>
              </p:nvSpPr>
              <p:spPr bwMode="auto">
                <a:xfrm>
                  <a:off x="544" y="2715"/>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697"/>
                <p:cNvSpPr>
                  <a:spLocks noChangeArrowheads="1"/>
                </p:cNvSpPr>
                <p:nvPr/>
              </p:nvSpPr>
              <p:spPr bwMode="auto">
                <a:xfrm>
                  <a:off x="544" y="2716"/>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698"/>
                <p:cNvSpPr>
                  <a:spLocks noChangeArrowheads="1"/>
                </p:cNvSpPr>
                <p:nvPr/>
              </p:nvSpPr>
              <p:spPr bwMode="auto">
                <a:xfrm>
                  <a:off x="544" y="2717"/>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699"/>
                <p:cNvSpPr>
                  <a:spLocks noChangeArrowheads="1"/>
                </p:cNvSpPr>
                <p:nvPr/>
              </p:nvSpPr>
              <p:spPr bwMode="auto">
                <a:xfrm>
                  <a:off x="544" y="2718"/>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700"/>
                <p:cNvSpPr>
                  <a:spLocks noChangeArrowheads="1"/>
                </p:cNvSpPr>
                <p:nvPr/>
              </p:nvSpPr>
              <p:spPr bwMode="auto">
                <a:xfrm>
                  <a:off x="544" y="2719"/>
                  <a:ext cx="1037" cy="2"/>
                </a:xfrm>
                <a:prstGeom prst="rect">
                  <a:avLst/>
                </a:prstGeom>
                <a:solidFill>
                  <a:srgbClr val="C2BE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701"/>
                <p:cNvSpPr>
                  <a:spLocks noChangeArrowheads="1"/>
                </p:cNvSpPr>
                <p:nvPr/>
              </p:nvSpPr>
              <p:spPr bwMode="auto">
                <a:xfrm>
                  <a:off x="544" y="2721"/>
                  <a:ext cx="1037" cy="1"/>
                </a:xfrm>
                <a:prstGeom prst="rect">
                  <a:avLst/>
                </a:prstGeom>
                <a:solidFill>
                  <a:srgbClr val="C2BE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702"/>
                <p:cNvSpPr>
                  <a:spLocks noChangeArrowheads="1"/>
                </p:cNvSpPr>
                <p:nvPr/>
              </p:nvSpPr>
              <p:spPr bwMode="auto">
                <a:xfrm>
                  <a:off x="544" y="2722"/>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703"/>
                <p:cNvSpPr>
                  <a:spLocks noChangeArrowheads="1"/>
                </p:cNvSpPr>
                <p:nvPr/>
              </p:nvSpPr>
              <p:spPr bwMode="auto">
                <a:xfrm>
                  <a:off x="544" y="2723"/>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704"/>
                <p:cNvSpPr>
                  <a:spLocks noChangeArrowheads="1"/>
                </p:cNvSpPr>
                <p:nvPr/>
              </p:nvSpPr>
              <p:spPr bwMode="auto">
                <a:xfrm>
                  <a:off x="544" y="2724"/>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705"/>
                <p:cNvSpPr>
                  <a:spLocks noChangeArrowheads="1"/>
                </p:cNvSpPr>
                <p:nvPr/>
              </p:nvSpPr>
              <p:spPr bwMode="auto">
                <a:xfrm>
                  <a:off x="544" y="2725"/>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706"/>
                <p:cNvSpPr>
                  <a:spLocks noChangeArrowheads="1"/>
                </p:cNvSpPr>
                <p:nvPr/>
              </p:nvSpPr>
              <p:spPr bwMode="auto">
                <a:xfrm>
                  <a:off x="544" y="2726"/>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707"/>
                <p:cNvSpPr>
                  <a:spLocks noChangeArrowheads="1"/>
                </p:cNvSpPr>
                <p:nvPr/>
              </p:nvSpPr>
              <p:spPr bwMode="auto">
                <a:xfrm>
                  <a:off x="544" y="2727"/>
                  <a:ext cx="1037" cy="2"/>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708"/>
                <p:cNvSpPr>
                  <a:spLocks noChangeArrowheads="1"/>
                </p:cNvSpPr>
                <p:nvPr/>
              </p:nvSpPr>
              <p:spPr bwMode="auto">
                <a:xfrm>
                  <a:off x="544" y="2729"/>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709"/>
                <p:cNvSpPr>
                  <a:spLocks noChangeArrowheads="1"/>
                </p:cNvSpPr>
                <p:nvPr/>
              </p:nvSpPr>
              <p:spPr bwMode="auto">
                <a:xfrm>
                  <a:off x="544" y="2730"/>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710"/>
                <p:cNvSpPr>
                  <a:spLocks noChangeArrowheads="1"/>
                </p:cNvSpPr>
                <p:nvPr/>
              </p:nvSpPr>
              <p:spPr bwMode="auto">
                <a:xfrm>
                  <a:off x="544" y="2731"/>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711"/>
                <p:cNvSpPr>
                  <a:spLocks noChangeArrowheads="1"/>
                </p:cNvSpPr>
                <p:nvPr/>
              </p:nvSpPr>
              <p:spPr bwMode="auto">
                <a:xfrm>
                  <a:off x="544" y="2732"/>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712"/>
                <p:cNvSpPr>
                  <a:spLocks noChangeArrowheads="1"/>
                </p:cNvSpPr>
                <p:nvPr/>
              </p:nvSpPr>
              <p:spPr bwMode="auto">
                <a:xfrm>
                  <a:off x="544" y="2733"/>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713"/>
                <p:cNvSpPr>
                  <a:spLocks noChangeArrowheads="1"/>
                </p:cNvSpPr>
                <p:nvPr/>
              </p:nvSpPr>
              <p:spPr bwMode="auto">
                <a:xfrm>
                  <a:off x="544" y="2734"/>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714"/>
                <p:cNvSpPr>
                  <a:spLocks noChangeArrowheads="1"/>
                </p:cNvSpPr>
                <p:nvPr/>
              </p:nvSpPr>
              <p:spPr bwMode="auto">
                <a:xfrm>
                  <a:off x="544" y="2735"/>
                  <a:ext cx="1037" cy="2"/>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715"/>
                <p:cNvSpPr>
                  <a:spLocks noChangeArrowheads="1"/>
                </p:cNvSpPr>
                <p:nvPr/>
              </p:nvSpPr>
              <p:spPr bwMode="auto">
                <a:xfrm>
                  <a:off x="544" y="2737"/>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716"/>
                <p:cNvSpPr>
                  <a:spLocks noChangeArrowheads="1"/>
                </p:cNvSpPr>
                <p:nvPr/>
              </p:nvSpPr>
              <p:spPr bwMode="auto">
                <a:xfrm>
                  <a:off x="544" y="2738"/>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717"/>
                <p:cNvSpPr>
                  <a:spLocks noChangeArrowheads="1"/>
                </p:cNvSpPr>
                <p:nvPr/>
              </p:nvSpPr>
              <p:spPr bwMode="auto">
                <a:xfrm>
                  <a:off x="544" y="2739"/>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718"/>
                <p:cNvSpPr>
                  <a:spLocks noChangeArrowheads="1"/>
                </p:cNvSpPr>
                <p:nvPr/>
              </p:nvSpPr>
              <p:spPr bwMode="auto">
                <a:xfrm>
                  <a:off x="544" y="2740"/>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719"/>
                <p:cNvSpPr>
                  <a:spLocks noChangeArrowheads="1"/>
                </p:cNvSpPr>
                <p:nvPr/>
              </p:nvSpPr>
              <p:spPr bwMode="auto">
                <a:xfrm>
                  <a:off x="544" y="2741"/>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720"/>
                <p:cNvSpPr>
                  <a:spLocks noChangeArrowheads="1"/>
                </p:cNvSpPr>
                <p:nvPr/>
              </p:nvSpPr>
              <p:spPr bwMode="auto">
                <a:xfrm>
                  <a:off x="544" y="2742"/>
                  <a:ext cx="1037" cy="2"/>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721"/>
                <p:cNvSpPr>
                  <a:spLocks noChangeArrowheads="1"/>
                </p:cNvSpPr>
                <p:nvPr/>
              </p:nvSpPr>
              <p:spPr bwMode="auto">
                <a:xfrm>
                  <a:off x="544" y="2744"/>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722"/>
                <p:cNvSpPr>
                  <a:spLocks noChangeArrowheads="1"/>
                </p:cNvSpPr>
                <p:nvPr/>
              </p:nvSpPr>
              <p:spPr bwMode="auto">
                <a:xfrm>
                  <a:off x="544" y="2745"/>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723"/>
                <p:cNvSpPr>
                  <a:spLocks noChangeArrowheads="1"/>
                </p:cNvSpPr>
                <p:nvPr/>
              </p:nvSpPr>
              <p:spPr bwMode="auto">
                <a:xfrm>
                  <a:off x="544" y="2746"/>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724"/>
                <p:cNvSpPr>
                  <a:spLocks noChangeArrowheads="1"/>
                </p:cNvSpPr>
                <p:nvPr/>
              </p:nvSpPr>
              <p:spPr bwMode="auto">
                <a:xfrm>
                  <a:off x="544" y="2747"/>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725"/>
                <p:cNvSpPr>
                  <a:spLocks noChangeArrowheads="1"/>
                </p:cNvSpPr>
                <p:nvPr/>
              </p:nvSpPr>
              <p:spPr bwMode="auto">
                <a:xfrm>
                  <a:off x="544" y="2748"/>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726"/>
                <p:cNvSpPr>
                  <a:spLocks noChangeArrowheads="1"/>
                </p:cNvSpPr>
                <p:nvPr/>
              </p:nvSpPr>
              <p:spPr bwMode="auto">
                <a:xfrm>
                  <a:off x="544" y="2749"/>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727"/>
                <p:cNvSpPr>
                  <a:spLocks noChangeArrowheads="1"/>
                </p:cNvSpPr>
                <p:nvPr/>
              </p:nvSpPr>
              <p:spPr bwMode="auto">
                <a:xfrm>
                  <a:off x="544" y="2750"/>
                  <a:ext cx="1037" cy="2"/>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728"/>
                <p:cNvSpPr>
                  <a:spLocks noChangeArrowheads="1"/>
                </p:cNvSpPr>
                <p:nvPr/>
              </p:nvSpPr>
              <p:spPr bwMode="auto">
                <a:xfrm>
                  <a:off x="544" y="2752"/>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729"/>
                <p:cNvSpPr>
                  <a:spLocks noChangeArrowheads="1"/>
                </p:cNvSpPr>
                <p:nvPr/>
              </p:nvSpPr>
              <p:spPr bwMode="auto">
                <a:xfrm>
                  <a:off x="544" y="2753"/>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730"/>
                <p:cNvSpPr>
                  <a:spLocks noChangeArrowheads="1"/>
                </p:cNvSpPr>
                <p:nvPr/>
              </p:nvSpPr>
              <p:spPr bwMode="auto">
                <a:xfrm>
                  <a:off x="544" y="2754"/>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731"/>
                <p:cNvSpPr>
                  <a:spLocks noChangeArrowheads="1"/>
                </p:cNvSpPr>
                <p:nvPr/>
              </p:nvSpPr>
              <p:spPr bwMode="auto">
                <a:xfrm>
                  <a:off x="544" y="2755"/>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732"/>
                <p:cNvSpPr>
                  <a:spLocks noChangeArrowheads="1"/>
                </p:cNvSpPr>
                <p:nvPr/>
              </p:nvSpPr>
              <p:spPr bwMode="auto">
                <a:xfrm>
                  <a:off x="544" y="2756"/>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733"/>
                <p:cNvSpPr>
                  <a:spLocks noChangeArrowheads="1"/>
                </p:cNvSpPr>
                <p:nvPr/>
              </p:nvSpPr>
              <p:spPr bwMode="auto">
                <a:xfrm>
                  <a:off x="544" y="2757"/>
                  <a:ext cx="1037" cy="2"/>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Rectangle 734"/>
                <p:cNvSpPr>
                  <a:spLocks noChangeArrowheads="1"/>
                </p:cNvSpPr>
                <p:nvPr/>
              </p:nvSpPr>
              <p:spPr bwMode="auto">
                <a:xfrm>
                  <a:off x="544" y="2759"/>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735"/>
                <p:cNvSpPr>
                  <a:spLocks noChangeArrowheads="1"/>
                </p:cNvSpPr>
                <p:nvPr/>
              </p:nvSpPr>
              <p:spPr bwMode="auto">
                <a:xfrm>
                  <a:off x="544" y="2760"/>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736"/>
                <p:cNvSpPr>
                  <a:spLocks noChangeArrowheads="1"/>
                </p:cNvSpPr>
                <p:nvPr/>
              </p:nvSpPr>
              <p:spPr bwMode="auto">
                <a:xfrm>
                  <a:off x="544" y="2761"/>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737"/>
                <p:cNvSpPr>
                  <a:spLocks noChangeArrowheads="1"/>
                </p:cNvSpPr>
                <p:nvPr/>
              </p:nvSpPr>
              <p:spPr bwMode="auto">
                <a:xfrm>
                  <a:off x="544" y="2762"/>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738"/>
                <p:cNvSpPr>
                  <a:spLocks noChangeArrowheads="1"/>
                </p:cNvSpPr>
                <p:nvPr/>
              </p:nvSpPr>
              <p:spPr bwMode="auto">
                <a:xfrm>
                  <a:off x="544" y="2763"/>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739"/>
                <p:cNvSpPr>
                  <a:spLocks noChangeArrowheads="1"/>
                </p:cNvSpPr>
                <p:nvPr/>
              </p:nvSpPr>
              <p:spPr bwMode="auto">
                <a:xfrm>
                  <a:off x="544" y="2764"/>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740"/>
                <p:cNvSpPr>
                  <a:spLocks noChangeArrowheads="1"/>
                </p:cNvSpPr>
                <p:nvPr/>
              </p:nvSpPr>
              <p:spPr bwMode="auto">
                <a:xfrm>
                  <a:off x="544" y="2765"/>
                  <a:ext cx="1037" cy="2"/>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741"/>
                <p:cNvSpPr>
                  <a:spLocks noChangeArrowheads="1"/>
                </p:cNvSpPr>
                <p:nvPr/>
              </p:nvSpPr>
              <p:spPr bwMode="auto">
                <a:xfrm>
                  <a:off x="544" y="2767"/>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Rectangle 742"/>
                <p:cNvSpPr>
                  <a:spLocks noChangeArrowheads="1"/>
                </p:cNvSpPr>
                <p:nvPr/>
              </p:nvSpPr>
              <p:spPr bwMode="auto">
                <a:xfrm>
                  <a:off x="544" y="2768"/>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743"/>
                <p:cNvSpPr>
                  <a:spLocks noChangeArrowheads="1"/>
                </p:cNvSpPr>
                <p:nvPr/>
              </p:nvSpPr>
              <p:spPr bwMode="auto">
                <a:xfrm>
                  <a:off x="544" y="2769"/>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744"/>
                <p:cNvSpPr>
                  <a:spLocks noChangeArrowheads="1"/>
                </p:cNvSpPr>
                <p:nvPr/>
              </p:nvSpPr>
              <p:spPr bwMode="auto">
                <a:xfrm>
                  <a:off x="544" y="2770"/>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745"/>
                <p:cNvSpPr>
                  <a:spLocks noChangeArrowheads="1"/>
                </p:cNvSpPr>
                <p:nvPr/>
              </p:nvSpPr>
              <p:spPr bwMode="auto">
                <a:xfrm>
                  <a:off x="544" y="2771"/>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746"/>
                <p:cNvSpPr>
                  <a:spLocks noChangeArrowheads="1"/>
                </p:cNvSpPr>
                <p:nvPr/>
              </p:nvSpPr>
              <p:spPr bwMode="auto">
                <a:xfrm>
                  <a:off x="544" y="2772"/>
                  <a:ext cx="1037" cy="2"/>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747"/>
                <p:cNvSpPr>
                  <a:spLocks noChangeArrowheads="1"/>
                </p:cNvSpPr>
                <p:nvPr/>
              </p:nvSpPr>
              <p:spPr bwMode="auto">
                <a:xfrm>
                  <a:off x="544" y="2774"/>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Rectangle 748"/>
                <p:cNvSpPr>
                  <a:spLocks noChangeArrowheads="1"/>
                </p:cNvSpPr>
                <p:nvPr/>
              </p:nvSpPr>
              <p:spPr bwMode="auto">
                <a:xfrm>
                  <a:off x="544" y="2775"/>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Rectangle 749"/>
                <p:cNvSpPr>
                  <a:spLocks noChangeArrowheads="1"/>
                </p:cNvSpPr>
                <p:nvPr/>
              </p:nvSpPr>
              <p:spPr bwMode="auto">
                <a:xfrm>
                  <a:off x="544" y="2776"/>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750"/>
                <p:cNvSpPr>
                  <a:spLocks noChangeArrowheads="1"/>
                </p:cNvSpPr>
                <p:nvPr/>
              </p:nvSpPr>
              <p:spPr bwMode="auto">
                <a:xfrm>
                  <a:off x="544" y="2777"/>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751"/>
                <p:cNvSpPr>
                  <a:spLocks noChangeArrowheads="1"/>
                </p:cNvSpPr>
                <p:nvPr/>
              </p:nvSpPr>
              <p:spPr bwMode="auto">
                <a:xfrm>
                  <a:off x="544" y="2778"/>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752"/>
                <p:cNvSpPr>
                  <a:spLocks noChangeArrowheads="1"/>
                </p:cNvSpPr>
                <p:nvPr/>
              </p:nvSpPr>
              <p:spPr bwMode="auto">
                <a:xfrm>
                  <a:off x="544" y="2779"/>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Rectangle 753"/>
                <p:cNvSpPr>
                  <a:spLocks noChangeArrowheads="1"/>
                </p:cNvSpPr>
                <p:nvPr/>
              </p:nvSpPr>
              <p:spPr bwMode="auto">
                <a:xfrm>
                  <a:off x="544" y="2780"/>
                  <a:ext cx="1037" cy="2"/>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754"/>
                <p:cNvSpPr>
                  <a:spLocks noChangeArrowheads="1"/>
                </p:cNvSpPr>
                <p:nvPr/>
              </p:nvSpPr>
              <p:spPr bwMode="auto">
                <a:xfrm>
                  <a:off x="544" y="2782"/>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755"/>
                <p:cNvSpPr>
                  <a:spLocks noChangeArrowheads="1"/>
                </p:cNvSpPr>
                <p:nvPr/>
              </p:nvSpPr>
              <p:spPr bwMode="auto">
                <a:xfrm>
                  <a:off x="544" y="2783"/>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756"/>
                <p:cNvSpPr>
                  <a:spLocks noChangeArrowheads="1"/>
                </p:cNvSpPr>
                <p:nvPr/>
              </p:nvSpPr>
              <p:spPr bwMode="auto">
                <a:xfrm>
                  <a:off x="544" y="2784"/>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757"/>
                <p:cNvSpPr>
                  <a:spLocks noChangeArrowheads="1"/>
                </p:cNvSpPr>
                <p:nvPr/>
              </p:nvSpPr>
              <p:spPr bwMode="auto">
                <a:xfrm>
                  <a:off x="544" y="2785"/>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758"/>
                <p:cNvSpPr>
                  <a:spLocks noChangeArrowheads="1"/>
                </p:cNvSpPr>
                <p:nvPr/>
              </p:nvSpPr>
              <p:spPr bwMode="auto">
                <a:xfrm>
                  <a:off x="544" y="2786"/>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Rectangle 759"/>
                <p:cNvSpPr>
                  <a:spLocks noChangeArrowheads="1"/>
                </p:cNvSpPr>
                <p:nvPr/>
              </p:nvSpPr>
              <p:spPr bwMode="auto">
                <a:xfrm>
                  <a:off x="544" y="2787"/>
                  <a:ext cx="1037" cy="2"/>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760"/>
                <p:cNvSpPr>
                  <a:spLocks noChangeArrowheads="1"/>
                </p:cNvSpPr>
                <p:nvPr/>
              </p:nvSpPr>
              <p:spPr bwMode="auto">
                <a:xfrm>
                  <a:off x="544" y="2789"/>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761"/>
                <p:cNvSpPr>
                  <a:spLocks noChangeArrowheads="1"/>
                </p:cNvSpPr>
                <p:nvPr/>
              </p:nvSpPr>
              <p:spPr bwMode="auto">
                <a:xfrm>
                  <a:off x="544" y="2790"/>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762"/>
                <p:cNvSpPr>
                  <a:spLocks noChangeArrowheads="1"/>
                </p:cNvSpPr>
                <p:nvPr/>
              </p:nvSpPr>
              <p:spPr bwMode="auto">
                <a:xfrm>
                  <a:off x="544" y="2791"/>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Rectangle 763"/>
                <p:cNvSpPr>
                  <a:spLocks noChangeArrowheads="1"/>
                </p:cNvSpPr>
                <p:nvPr/>
              </p:nvSpPr>
              <p:spPr bwMode="auto">
                <a:xfrm>
                  <a:off x="544" y="2792"/>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764"/>
                <p:cNvSpPr>
                  <a:spLocks noChangeArrowheads="1"/>
                </p:cNvSpPr>
                <p:nvPr/>
              </p:nvSpPr>
              <p:spPr bwMode="auto">
                <a:xfrm>
                  <a:off x="544" y="2793"/>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765"/>
                <p:cNvSpPr>
                  <a:spLocks noChangeArrowheads="1"/>
                </p:cNvSpPr>
                <p:nvPr/>
              </p:nvSpPr>
              <p:spPr bwMode="auto">
                <a:xfrm>
                  <a:off x="544" y="2794"/>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766"/>
                <p:cNvSpPr>
                  <a:spLocks noChangeArrowheads="1"/>
                </p:cNvSpPr>
                <p:nvPr/>
              </p:nvSpPr>
              <p:spPr bwMode="auto">
                <a:xfrm>
                  <a:off x="544" y="2795"/>
                  <a:ext cx="1037" cy="2"/>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767"/>
                <p:cNvSpPr>
                  <a:spLocks noChangeArrowheads="1"/>
                </p:cNvSpPr>
                <p:nvPr/>
              </p:nvSpPr>
              <p:spPr bwMode="auto">
                <a:xfrm>
                  <a:off x="544" y="2797"/>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768"/>
                <p:cNvSpPr>
                  <a:spLocks noChangeArrowheads="1"/>
                </p:cNvSpPr>
                <p:nvPr/>
              </p:nvSpPr>
              <p:spPr bwMode="auto">
                <a:xfrm>
                  <a:off x="544" y="2798"/>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Rectangle 769"/>
                <p:cNvSpPr>
                  <a:spLocks noChangeArrowheads="1"/>
                </p:cNvSpPr>
                <p:nvPr/>
              </p:nvSpPr>
              <p:spPr bwMode="auto">
                <a:xfrm>
                  <a:off x="544" y="2799"/>
                  <a:ext cx="1037" cy="1"/>
                </a:xfrm>
                <a:prstGeom prst="rect">
                  <a:avLst/>
                </a:prstGeom>
                <a:solidFill>
                  <a:srgbClr val="C7C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Rectangle 770"/>
                <p:cNvSpPr>
                  <a:spLocks noChangeArrowheads="1"/>
                </p:cNvSpPr>
                <p:nvPr/>
              </p:nvSpPr>
              <p:spPr bwMode="auto">
                <a:xfrm>
                  <a:off x="544" y="2800"/>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Rectangle 771"/>
                <p:cNvSpPr>
                  <a:spLocks noChangeArrowheads="1"/>
                </p:cNvSpPr>
                <p:nvPr/>
              </p:nvSpPr>
              <p:spPr bwMode="auto">
                <a:xfrm>
                  <a:off x="544" y="2801"/>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Rectangle 772"/>
                <p:cNvSpPr>
                  <a:spLocks noChangeArrowheads="1"/>
                </p:cNvSpPr>
                <p:nvPr/>
              </p:nvSpPr>
              <p:spPr bwMode="auto">
                <a:xfrm>
                  <a:off x="544" y="2802"/>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Rectangle 773"/>
                <p:cNvSpPr>
                  <a:spLocks noChangeArrowheads="1"/>
                </p:cNvSpPr>
                <p:nvPr/>
              </p:nvSpPr>
              <p:spPr bwMode="auto">
                <a:xfrm>
                  <a:off x="544" y="2803"/>
                  <a:ext cx="1037" cy="2"/>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Rectangle 774"/>
                <p:cNvSpPr>
                  <a:spLocks noChangeArrowheads="1"/>
                </p:cNvSpPr>
                <p:nvPr/>
              </p:nvSpPr>
              <p:spPr bwMode="auto">
                <a:xfrm>
                  <a:off x="544" y="2805"/>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Rectangle 775"/>
                <p:cNvSpPr>
                  <a:spLocks noChangeArrowheads="1"/>
                </p:cNvSpPr>
                <p:nvPr/>
              </p:nvSpPr>
              <p:spPr bwMode="auto">
                <a:xfrm>
                  <a:off x="544" y="2806"/>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Rectangle 776"/>
                <p:cNvSpPr>
                  <a:spLocks noChangeArrowheads="1"/>
                </p:cNvSpPr>
                <p:nvPr/>
              </p:nvSpPr>
              <p:spPr bwMode="auto">
                <a:xfrm>
                  <a:off x="544" y="2807"/>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Rectangle 777"/>
                <p:cNvSpPr>
                  <a:spLocks noChangeArrowheads="1"/>
                </p:cNvSpPr>
                <p:nvPr/>
              </p:nvSpPr>
              <p:spPr bwMode="auto">
                <a:xfrm>
                  <a:off x="544" y="2808"/>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Rectangle 778"/>
                <p:cNvSpPr>
                  <a:spLocks noChangeArrowheads="1"/>
                </p:cNvSpPr>
                <p:nvPr/>
              </p:nvSpPr>
              <p:spPr bwMode="auto">
                <a:xfrm>
                  <a:off x="544" y="2809"/>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Rectangle 779"/>
                <p:cNvSpPr>
                  <a:spLocks noChangeArrowheads="1"/>
                </p:cNvSpPr>
                <p:nvPr/>
              </p:nvSpPr>
              <p:spPr bwMode="auto">
                <a:xfrm>
                  <a:off x="544" y="2810"/>
                  <a:ext cx="1037" cy="2"/>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Rectangle 780"/>
                <p:cNvSpPr>
                  <a:spLocks noChangeArrowheads="1"/>
                </p:cNvSpPr>
                <p:nvPr/>
              </p:nvSpPr>
              <p:spPr bwMode="auto">
                <a:xfrm>
                  <a:off x="544" y="2812"/>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Rectangle 781"/>
                <p:cNvSpPr>
                  <a:spLocks noChangeArrowheads="1"/>
                </p:cNvSpPr>
                <p:nvPr/>
              </p:nvSpPr>
              <p:spPr bwMode="auto">
                <a:xfrm>
                  <a:off x="544" y="2813"/>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Rectangle 782"/>
                <p:cNvSpPr>
                  <a:spLocks noChangeArrowheads="1"/>
                </p:cNvSpPr>
                <p:nvPr/>
              </p:nvSpPr>
              <p:spPr bwMode="auto">
                <a:xfrm>
                  <a:off x="544" y="2814"/>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Rectangle 783"/>
                <p:cNvSpPr>
                  <a:spLocks noChangeArrowheads="1"/>
                </p:cNvSpPr>
                <p:nvPr/>
              </p:nvSpPr>
              <p:spPr bwMode="auto">
                <a:xfrm>
                  <a:off x="544" y="2815"/>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Rectangle 784"/>
                <p:cNvSpPr>
                  <a:spLocks noChangeArrowheads="1"/>
                </p:cNvSpPr>
                <p:nvPr/>
              </p:nvSpPr>
              <p:spPr bwMode="auto">
                <a:xfrm>
                  <a:off x="544" y="2816"/>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Rectangle 785"/>
                <p:cNvSpPr>
                  <a:spLocks noChangeArrowheads="1"/>
                </p:cNvSpPr>
                <p:nvPr/>
              </p:nvSpPr>
              <p:spPr bwMode="auto">
                <a:xfrm>
                  <a:off x="544" y="2817"/>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Rectangle 786"/>
                <p:cNvSpPr>
                  <a:spLocks noChangeArrowheads="1"/>
                </p:cNvSpPr>
                <p:nvPr/>
              </p:nvSpPr>
              <p:spPr bwMode="auto">
                <a:xfrm>
                  <a:off x="544" y="2818"/>
                  <a:ext cx="1037" cy="2"/>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Rectangle 787"/>
                <p:cNvSpPr>
                  <a:spLocks noChangeArrowheads="1"/>
                </p:cNvSpPr>
                <p:nvPr/>
              </p:nvSpPr>
              <p:spPr bwMode="auto">
                <a:xfrm>
                  <a:off x="544" y="2820"/>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Rectangle 788"/>
                <p:cNvSpPr>
                  <a:spLocks noChangeArrowheads="1"/>
                </p:cNvSpPr>
                <p:nvPr/>
              </p:nvSpPr>
              <p:spPr bwMode="auto">
                <a:xfrm>
                  <a:off x="544" y="2821"/>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Rectangle 789"/>
                <p:cNvSpPr>
                  <a:spLocks noChangeArrowheads="1"/>
                </p:cNvSpPr>
                <p:nvPr/>
              </p:nvSpPr>
              <p:spPr bwMode="auto">
                <a:xfrm>
                  <a:off x="544" y="2822"/>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Rectangle 790"/>
                <p:cNvSpPr>
                  <a:spLocks noChangeArrowheads="1"/>
                </p:cNvSpPr>
                <p:nvPr/>
              </p:nvSpPr>
              <p:spPr bwMode="auto">
                <a:xfrm>
                  <a:off x="544" y="2823"/>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Rectangle 791"/>
                <p:cNvSpPr>
                  <a:spLocks noChangeArrowheads="1"/>
                </p:cNvSpPr>
                <p:nvPr/>
              </p:nvSpPr>
              <p:spPr bwMode="auto">
                <a:xfrm>
                  <a:off x="544" y="2824"/>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Rectangle 792"/>
                <p:cNvSpPr>
                  <a:spLocks noChangeArrowheads="1"/>
                </p:cNvSpPr>
                <p:nvPr/>
              </p:nvSpPr>
              <p:spPr bwMode="auto">
                <a:xfrm>
                  <a:off x="544" y="2825"/>
                  <a:ext cx="1037" cy="2"/>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Rectangle 793"/>
                <p:cNvSpPr>
                  <a:spLocks noChangeArrowheads="1"/>
                </p:cNvSpPr>
                <p:nvPr/>
              </p:nvSpPr>
              <p:spPr bwMode="auto">
                <a:xfrm>
                  <a:off x="544" y="2827"/>
                  <a:ext cx="1037" cy="1"/>
                </a:xfrm>
                <a:prstGeom prst="rect">
                  <a:avLst/>
                </a:prstGeom>
                <a:solidFill>
                  <a:srgbClr val="CCC8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Rectangle 794"/>
                <p:cNvSpPr>
                  <a:spLocks noChangeArrowheads="1"/>
                </p:cNvSpPr>
                <p:nvPr/>
              </p:nvSpPr>
              <p:spPr bwMode="auto">
                <a:xfrm>
                  <a:off x="544" y="2828"/>
                  <a:ext cx="1037" cy="1"/>
                </a:xfrm>
                <a:prstGeom prst="rect">
                  <a:avLst/>
                </a:prstGeom>
                <a:solidFill>
                  <a:srgbClr val="CCC8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Rectangle 795"/>
                <p:cNvSpPr>
                  <a:spLocks noChangeArrowheads="1"/>
                </p:cNvSpPr>
                <p:nvPr/>
              </p:nvSpPr>
              <p:spPr bwMode="auto">
                <a:xfrm>
                  <a:off x="544" y="2829"/>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Rectangle 796"/>
                <p:cNvSpPr>
                  <a:spLocks noChangeArrowheads="1"/>
                </p:cNvSpPr>
                <p:nvPr/>
              </p:nvSpPr>
              <p:spPr bwMode="auto">
                <a:xfrm>
                  <a:off x="544" y="2830"/>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Rectangle 797"/>
                <p:cNvSpPr>
                  <a:spLocks noChangeArrowheads="1"/>
                </p:cNvSpPr>
                <p:nvPr/>
              </p:nvSpPr>
              <p:spPr bwMode="auto">
                <a:xfrm>
                  <a:off x="544" y="2831"/>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Rectangle 798"/>
                <p:cNvSpPr>
                  <a:spLocks noChangeArrowheads="1"/>
                </p:cNvSpPr>
                <p:nvPr/>
              </p:nvSpPr>
              <p:spPr bwMode="auto">
                <a:xfrm>
                  <a:off x="544" y="2832"/>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Rectangle 799"/>
                <p:cNvSpPr>
                  <a:spLocks noChangeArrowheads="1"/>
                </p:cNvSpPr>
                <p:nvPr/>
              </p:nvSpPr>
              <p:spPr bwMode="auto">
                <a:xfrm>
                  <a:off x="544" y="2833"/>
                  <a:ext cx="1037" cy="2"/>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Rectangle 800"/>
                <p:cNvSpPr>
                  <a:spLocks noChangeArrowheads="1"/>
                </p:cNvSpPr>
                <p:nvPr/>
              </p:nvSpPr>
              <p:spPr bwMode="auto">
                <a:xfrm>
                  <a:off x="544" y="2835"/>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Rectangle 801"/>
                <p:cNvSpPr>
                  <a:spLocks noChangeArrowheads="1"/>
                </p:cNvSpPr>
                <p:nvPr/>
              </p:nvSpPr>
              <p:spPr bwMode="auto">
                <a:xfrm>
                  <a:off x="544" y="2836"/>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Rectangle 802"/>
                <p:cNvSpPr>
                  <a:spLocks noChangeArrowheads="1"/>
                </p:cNvSpPr>
                <p:nvPr/>
              </p:nvSpPr>
              <p:spPr bwMode="auto">
                <a:xfrm>
                  <a:off x="544" y="2837"/>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Rectangle 803"/>
                <p:cNvSpPr>
                  <a:spLocks noChangeArrowheads="1"/>
                </p:cNvSpPr>
                <p:nvPr/>
              </p:nvSpPr>
              <p:spPr bwMode="auto">
                <a:xfrm>
                  <a:off x="544" y="2838"/>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Rectangle 804"/>
                <p:cNvSpPr>
                  <a:spLocks noChangeArrowheads="1"/>
                </p:cNvSpPr>
                <p:nvPr/>
              </p:nvSpPr>
              <p:spPr bwMode="auto">
                <a:xfrm>
                  <a:off x="544" y="2839"/>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Rectangle 805"/>
                <p:cNvSpPr>
                  <a:spLocks noChangeArrowheads="1"/>
                </p:cNvSpPr>
                <p:nvPr/>
              </p:nvSpPr>
              <p:spPr bwMode="auto">
                <a:xfrm>
                  <a:off x="544" y="2840"/>
                  <a:ext cx="1037" cy="2"/>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Rectangle 806"/>
                <p:cNvSpPr>
                  <a:spLocks noChangeArrowheads="1"/>
                </p:cNvSpPr>
                <p:nvPr/>
              </p:nvSpPr>
              <p:spPr bwMode="auto">
                <a:xfrm>
                  <a:off x="544" y="2842"/>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Rectangle 807"/>
                <p:cNvSpPr>
                  <a:spLocks noChangeArrowheads="1"/>
                </p:cNvSpPr>
                <p:nvPr/>
              </p:nvSpPr>
              <p:spPr bwMode="auto">
                <a:xfrm>
                  <a:off x="544" y="2843"/>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Rectangle 808"/>
                <p:cNvSpPr>
                  <a:spLocks noChangeArrowheads="1"/>
                </p:cNvSpPr>
                <p:nvPr/>
              </p:nvSpPr>
              <p:spPr bwMode="auto">
                <a:xfrm>
                  <a:off x="544" y="2844"/>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Rectangle 809"/>
                <p:cNvSpPr>
                  <a:spLocks noChangeArrowheads="1"/>
                </p:cNvSpPr>
                <p:nvPr/>
              </p:nvSpPr>
              <p:spPr bwMode="auto">
                <a:xfrm>
                  <a:off x="544" y="2845"/>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Rectangle 810"/>
                <p:cNvSpPr>
                  <a:spLocks noChangeArrowheads="1"/>
                </p:cNvSpPr>
                <p:nvPr/>
              </p:nvSpPr>
              <p:spPr bwMode="auto">
                <a:xfrm>
                  <a:off x="544" y="2846"/>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Rectangle 811"/>
                <p:cNvSpPr>
                  <a:spLocks noChangeArrowheads="1"/>
                </p:cNvSpPr>
                <p:nvPr/>
              </p:nvSpPr>
              <p:spPr bwMode="auto">
                <a:xfrm>
                  <a:off x="544" y="2847"/>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Rectangle 813"/>
              <p:cNvSpPr>
                <a:spLocks noChangeArrowheads="1"/>
              </p:cNvSpPr>
              <p:nvPr/>
            </p:nvSpPr>
            <p:spPr bwMode="auto">
              <a:xfrm>
                <a:off x="544" y="2848"/>
                <a:ext cx="1037" cy="2"/>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814"/>
              <p:cNvSpPr>
                <a:spLocks noChangeArrowheads="1"/>
              </p:cNvSpPr>
              <p:nvPr/>
            </p:nvSpPr>
            <p:spPr bwMode="auto">
              <a:xfrm>
                <a:off x="544" y="2850"/>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815"/>
              <p:cNvSpPr>
                <a:spLocks noChangeArrowheads="1"/>
              </p:cNvSpPr>
              <p:nvPr/>
            </p:nvSpPr>
            <p:spPr bwMode="auto">
              <a:xfrm>
                <a:off x="544" y="2851"/>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816"/>
              <p:cNvSpPr>
                <a:spLocks noChangeArrowheads="1"/>
              </p:cNvSpPr>
              <p:nvPr/>
            </p:nvSpPr>
            <p:spPr bwMode="auto">
              <a:xfrm>
                <a:off x="544" y="2852"/>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817"/>
              <p:cNvSpPr>
                <a:spLocks noChangeArrowheads="1"/>
              </p:cNvSpPr>
              <p:nvPr/>
            </p:nvSpPr>
            <p:spPr bwMode="auto">
              <a:xfrm>
                <a:off x="544" y="2853"/>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818"/>
              <p:cNvSpPr>
                <a:spLocks noChangeArrowheads="1"/>
              </p:cNvSpPr>
              <p:nvPr/>
            </p:nvSpPr>
            <p:spPr bwMode="auto">
              <a:xfrm>
                <a:off x="544" y="2854"/>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819"/>
              <p:cNvSpPr>
                <a:spLocks noChangeArrowheads="1"/>
              </p:cNvSpPr>
              <p:nvPr/>
            </p:nvSpPr>
            <p:spPr bwMode="auto">
              <a:xfrm>
                <a:off x="544" y="2855"/>
                <a:ext cx="1037" cy="2"/>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820"/>
              <p:cNvSpPr>
                <a:spLocks noChangeArrowheads="1"/>
              </p:cNvSpPr>
              <p:nvPr/>
            </p:nvSpPr>
            <p:spPr bwMode="auto">
              <a:xfrm>
                <a:off x="544" y="2857"/>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821"/>
              <p:cNvSpPr>
                <a:spLocks noChangeArrowheads="1"/>
              </p:cNvSpPr>
              <p:nvPr/>
            </p:nvSpPr>
            <p:spPr bwMode="auto">
              <a:xfrm>
                <a:off x="544" y="2858"/>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822"/>
              <p:cNvSpPr>
                <a:spLocks noChangeArrowheads="1"/>
              </p:cNvSpPr>
              <p:nvPr/>
            </p:nvSpPr>
            <p:spPr bwMode="auto">
              <a:xfrm>
                <a:off x="544" y="2859"/>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823"/>
              <p:cNvSpPr>
                <a:spLocks noChangeArrowheads="1"/>
              </p:cNvSpPr>
              <p:nvPr/>
            </p:nvSpPr>
            <p:spPr bwMode="auto">
              <a:xfrm>
                <a:off x="544" y="2860"/>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824"/>
              <p:cNvSpPr>
                <a:spLocks noChangeArrowheads="1"/>
              </p:cNvSpPr>
              <p:nvPr/>
            </p:nvSpPr>
            <p:spPr bwMode="auto">
              <a:xfrm>
                <a:off x="544" y="2861"/>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825"/>
              <p:cNvSpPr>
                <a:spLocks noChangeArrowheads="1"/>
              </p:cNvSpPr>
              <p:nvPr/>
            </p:nvSpPr>
            <p:spPr bwMode="auto">
              <a:xfrm>
                <a:off x="544" y="2862"/>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826"/>
              <p:cNvSpPr>
                <a:spLocks noChangeArrowheads="1"/>
              </p:cNvSpPr>
              <p:nvPr/>
            </p:nvSpPr>
            <p:spPr bwMode="auto">
              <a:xfrm>
                <a:off x="544" y="2863"/>
                <a:ext cx="1037" cy="2"/>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827"/>
              <p:cNvSpPr>
                <a:spLocks noChangeArrowheads="1"/>
              </p:cNvSpPr>
              <p:nvPr/>
            </p:nvSpPr>
            <p:spPr bwMode="auto">
              <a:xfrm>
                <a:off x="544" y="2865"/>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828"/>
              <p:cNvSpPr>
                <a:spLocks noChangeArrowheads="1"/>
              </p:cNvSpPr>
              <p:nvPr/>
            </p:nvSpPr>
            <p:spPr bwMode="auto">
              <a:xfrm>
                <a:off x="544" y="2866"/>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829"/>
              <p:cNvSpPr>
                <a:spLocks noChangeArrowheads="1"/>
              </p:cNvSpPr>
              <p:nvPr/>
            </p:nvSpPr>
            <p:spPr bwMode="auto">
              <a:xfrm>
                <a:off x="544" y="2867"/>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830"/>
              <p:cNvSpPr>
                <a:spLocks noChangeArrowheads="1"/>
              </p:cNvSpPr>
              <p:nvPr/>
            </p:nvSpPr>
            <p:spPr bwMode="auto">
              <a:xfrm>
                <a:off x="544" y="2868"/>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831"/>
              <p:cNvSpPr>
                <a:spLocks noChangeArrowheads="1"/>
              </p:cNvSpPr>
              <p:nvPr/>
            </p:nvSpPr>
            <p:spPr bwMode="auto">
              <a:xfrm>
                <a:off x="544" y="2869"/>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832"/>
              <p:cNvSpPr>
                <a:spLocks noChangeArrowheads="1"/>
              </p:cNvSpPr>
              <p:nvPr/>
            </p:nvSpPr>
            <p:spPr bwMode="auto">
              <a:xfrm>
                <a:off x="544" y="2870"/>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833"/>
              <p:cNvSpPr>
                <a:spLocks noChangeArrowheads="1"/>
              </p:cNvSpPr>
              <p:nvPr/>
            </p:nvSpPr>
            <p:spPr bwMode="auto">
              <a:xfrm>
                <a:off x="544" y="2871"/>
                <a:ext cx="1037" cy="2"/>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834"/>
              <p:cNvSpPr>
                <a:spLocks noChangeArrowheads="1"/>
              </p:cNvSpPr>
              <p:nvPr/>
            </p:nvSpPr>
            <p:spPr bwMode="auto">
              <a:xfrm>
                <a:off x="544" y="2873"/>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835"/>
              <p:cNvSpPr>
                <a:spLocks noChangeArrowheads="1"/>
              </p:cNvSpPr>
              <p:nvPr/>
            </p:nvSpPr>
            <p:spPr bwMode="auto">
              <a:xfrm>
                <a:off x="544" y="2874"/>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836"/>
              <p:cNvSpPr>
                <a:spLocks noChangeArrowheads="1"/>
              </p:cNvSpPr>
              <p:nvPr/>
            </p:nvSpPr>
            <p:spPr bwMode="auto">
              <a:xfrm>
                <a:off x="544" y="2875"/>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837"/>
              <p:cNvSpPr>
                <a:spLocks noChangeArrowheads="1"/>
              </p:cNvSpPr>
              <p:nvPr/>
            </p:nvSpPr>
            <p:spPr bwMode="auto">
              <a:xfrm>
                <a:off x="544" y="2876"/>
                <a:ext cx="1037" cy="1"/>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838"/>
              <p:cNvSpPr>
                <a:spLocks noChangeArrowheads="1"/>
              </p:cNvSpPr>
              <p:nvPr/>
            </p:nvSpPr>
            <p:spPr bwMode="auto">
              <a:xfrm>
                <a:off x="544" y="2877"/>
                <a:ext cx="1037" cy="1"/>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839"/>
              <p:cNvSpPr>
                <a:spLocks noChangeArrowheads="1"/>
              </p:cNvSpPr>
              <p:nvPr/>
            </p:nvSpPr>
            <p:spPr bwMode="auto">
              <a:xfrm>
                <a:off x="544" y="2878"/>
                <a:ext cx="1037" cy="2"/>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840"/>
              <p:cNvSpPr>
                <a:spLocks noChangeArrowheads="1"/>
              </p:cNvSpPr>
              <p:nvPr/>
            </p:nvSpPr>
            <p:spPr bwMode="auto">
              <a:xfrm>
                <a:off x="544" y="2880"/>
                <a:ext cx="1037" cy="1"/>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841"/>
              <p:cNvSpPr>
                <a:spLocks noChangeArrowheads="1"/>
              </p:cNvSpPr>
              <p:nvPr/>
            </p:nvSpPr>
            <p:spPr bwMode="auto">
              <a:xfrm>
                <a:off x="544" y="2881"/>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842"/>
              <p:cNvSpPr>
                <a:spLocks noChangeArrowheads="1"/>
              </p:cNvSpPr>
              <p:nvPr/>
            </p:nvSpPr>
            <p:spPr bwMode="auto">
              <a:xfrm>
                <a:off x="544" y="2882"/>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843"/>
              <p:cNvSpPr>
                <a:spLocks noChangeArrowheads="1"/>
              </p:cNvSpPr>
              <p:nvPr/>
            </p:nvSpPr>
            <p:spPr bwMode="auto">
              <a:xfrm>
                <a:off x="544" y="2883"/>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844"/>
              <p:cNvSpPr>
                <a:spLocks noChangeArrowheads="1"/>
              </p:cNvSpPr>
              <p:nvPr/>
            </p:nvSpPr>
            <p:spPr bwMode="auto">
              <a:xfrm>
                <a:off x="544" y="2884"/>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845"/>
              <p:cNvSpPr>
                <a:spLocks noChangeArrowheads="1"/>
              </p:cNvSpPr>
              <p:nvPr/>
            </p:nvSpPr>
            <p:spPr bwMode="auto">
              <a:xfrm>
                <a:off x="544" y="2885"/>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846"/>
              <p:cNvSpPr>
                <a:spLocks noChangeArrowheads="1"/>
              </p:cNvSpPr>
              <p:nvPr/>
            </p:nvSpPr>
            <p:spPr bwMode="auto">
              <a:xfrm>
                <a:off x="544" y="2886"/>
                <a:ext cx="1037" cy="2"/>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847"/>
              <p:cNvSpPr>
                <a:spLocks noChangeArrowheads="1"/>
              </p:cNvSpPr>
              <p:nvPr/>
            </p:nvSpPr>
            <p:spPr bwMode="auto">
              <a:xfrm>
                <a:off x="544" y="2888"/>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848"/>
              <p:cNvSpPr>
                <a:spLocks noChangeArrowheads="1"/>
              </p:cNvSpPr>
              <p:nvPr/>
            </p:nvSpPr>
            <p:spPr bwMode="auto">
              <a:xfrm>
                <a:off x="544" y="2889"/>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849"/>
              <p:cNvSpPr>
                <a:spLocks noChangeArrowheads="1"/>
              </p:cNvSpPr>
              <p:nvPr/>
            </p:nvSpPr>
            <p:spPr bwMode="auto">
              <a:xfrm>
                <a:off x="544" y="2890"/>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850"/>
              <p:cNvSpPr>
                <a:spLocks noChangeArrowheads="1"/>
              </p:cNvSpPr>
              <p:nvPr/>
            </p:nvSpPr>
            <p:spPr bwMode="auto">
              <a:xfrm>
                <a:off x="544" y="2891"/>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851"/>
              <p:cNvSpPr>
                <a:spLocks noChangeArrowheads="1"/>
              </p:cNvSpPr>
              <p:nvPr/>
            </p:nvSpPr>
            <p:spPr bwMode="auto">
              <a:xfrm>
                <a:off x="544" y="2892"/>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852"/>
              <p:cNvSpPr>
                <a:spLocks noChangeArrowheads="1"/>
              </p:cNvSpPr>
              <p:nvPr/>
            </p:nvSpPr>
            <p:spPr bwMode="auto">
              <a:xfrm>
                <a:off x="544" y="2893"/>
                <a:ext cx="1037" cy="2"/>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853"/>
              <p:cNvSpPr>
                <a:spLocks noChangeArrowheads="1"/>
              </p:cNvSpPr>
              <p:nvPr/>
            </p:nvSpPr>
            <p:spPr bwMode="auto">
              <a:xfrm>
                <a:off x="544" y="2895"/>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854"/>
              <p:cNvSpPr>
                <a:spLocks noChangeArrowheads="1"/>
              </p:cNvSpPr>
              <p:nvPr/>
            </p:nvSpPr>
            <p:spPr bwMode="auto">
              <a:xfrm>
                <a:off x="544" y="2896"/>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855"/>
              <p:cNvSpPr>
                <a:spLocks noChangeArrowheads="1"/>
              </p:cNvSpPr>
              <p:nvPr/>
            </p:nvSpPr>
            <p:spPr bwMode="auto">
              <a:xfrm>
                <a:off x="544" y="2897"/>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856"/>
              <p:cNvSpPr>
                <a:spLocks noChangeArrowheads="1"/>
              </p:cNvSpPr>
              <p:nvPr/>
            </p:nvSpPr>
            <p:spPr bwMode="auto">
              <a:xfrm>
                <a:off x="544" y="2898"/>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857"/>
              <p:cNvSpPr>
                <a:spLocks noChangeArrowheads="1"/>
              </p:cNvSpPr>
              <p:nvPr/>
            </p:nvSpPr>
            <p:spPr bwMode="auto">
              <a:xfrm>
                <a:off x="544" y="2899"/>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858"/>
              <p:cNvSpPr>
                <a:spLocks noChangeArrowheads="1"/>
              </p:cNvSpPr>
              <p:nvPr/>
            </p:nvSpPr>
            <p:spPr bwMode="auto">
              <a:xfrm>
                <a:off x="544" y="2900"/>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859"/>
              <p:cNvSpPr>
                <a:spLocks noChangeArrowheads="1"/>
              </p:cNvSpPr>
              <p:nvPr/>
            </p:nvSpPr>
            <p:spPr bwMode="auto">
              <a:xfrm>
                <a:off x="544" y="2901"/>
                <a:ext cx="1037" cy="2"/>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860"/>
              <p:cNvSpPr>
                <a:spLocks noChangeArrowheads="1"/>
              </p:cNvSpPr>
              <p:nvPr/>
            </p:nvSpPr>
            <p:spPr bwMode="auto">
              <a:xfrm>
                <a:off x="544" y="2903"/>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861"/>
              <p:cNvSpPr>
                <a:spLocks noChangeArrowheads="1"/>
              </p:cNvSpPr>
              <p:nvPr/>
            </p:nvSpPr>
            <p:spPr bwMode="auto">
              <a:xfrm>
                <a:off x="544" y="2904"/>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862"/>
              <p:cNvSpPr>
                <a:spLocks noChangeArrowheads="1"/>
              </p:cNvSpPr>
              <p:nvPr/>
            </p:nvSpPr>
            <p:spPr bwMode="auto">
              <a:xfrm>
                <a:off x="544" y="2905"/>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63"/>
              <p:cNvSpPr>
                <a:spLocks noChangeArrowheads="1"/>
              </p:cNvSpPr>
              <p:nvPr/>
            </p:nvSpPr>
            <p:spPr bwMode="auto">
              <a:xfrm>
                <a:off x="544" y="2906"/>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864"/>
              <p:cNvSpPr>
                <a:spLocks noChangeArrowheads="1"/>
              </p:cNvSpPr>
              <p:nvPr/>
            </p:nvSpPr>
            <p:spPr bwMode="auto">
              <a:xfrm>
                <a:off x="544" y="2907"/>
                <a:ext cx="1037" cy="1"/>
              </a:xfrm>
              <a:prstGeom prst="rect">
                <a:avLst/>
              </a:prstGeom>
              <a:solidFill>
                <a:srgbClr val="D1CF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65"/>
              <p:cNvSpPr>
                <a:spLocks noChangeArrowheads="1"/>
              </p:cNvSpPr>
              <p:nvPr/>
            </p:nvSpPr>
            <p:spPr bwMode="auto">
              <a:xfrm>
                <a:off x="544" y="2908"/>
                <a:ext cx="1037" cy="2"/>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866"/>
              <p:cNvSpPr>
                <a:spLocks noChangeArrowheads="1"/>
              </p:cNvSpPr>
              <p:nvPr/>
            </p:nvSpPr>
            <p:spPr bwMode="auto">
              <a:xfrm>
                <a:off x="544" y="2910"/>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867"/>
              <p:cNvSpPr>
                <a:spLocks noChangeArrowheads="1"/>
              </p:cNvSpPr>
              <p:nvPr/>
            </p:nvSpPr>
            <p:spPr bwMode="auto">
              <a:xfrm>
                <a:off x="544" y="2911"/>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868"/>
              <p:cNvSpPr>
                <a:spLocks noChangeArrowheads="1"/>
              </p:cNvSpPr>
              <p:nvPr/>
            </p:nvSpPr>
            <p:spPr bwMode="auto">
              <a:xfrm>
                <a:off x="544" y="2912"/>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869"/>
              <p:cNvSpPr>
                <a:spLocks noChangeArrowheads="1"/>
              </p:cNvSpPr>
              <p:nvPr/>
            </p:nvSpPr>
            <p:spPr bwMode="auto">
              <a:xfrm>
                <a:off x="544" y="2913"/>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870"/>
              <p:cNvSpPr>
                <a:spLocks noChangeArrowheads="1"/>
              </p:cNvSpPr>
              <p:nvPr/>
            </p:nvSpPr>
            <p:spPr bwMode="auto">
              <a:xfrm>
                <a:off x="544" y="2914"/>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871"/>
              <p:cNvSpPr>
                <a:spLocks noChangeArrowheads="1"/>
              </p:cNvSpPr>
              <p:nvPr/>
            </p:nvSpPr>
            <p:spPr bwMode="auto">
              <a:xfrm>
                <a:off x="544" y="2915"/>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872"/>
              <p:cNvSpPr>
                <a:spLocks noChangeArrowheads="1"/>
              </p:cNvSpPr>
              <p:nvPr/>
            </p:nvSpPr>
            <p:spPr bwMode="auto">
              <a:xfrm>
                <a:off x="544" y="2916"/>
                <a:ext cx="1037" cy="2"/>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873"/>
              <p:cNvSpPr>
                <a:spLocks noChangeArrowheads="1"/>
              </p:cNvSpPr>
              <p:nvPr/>
            </p:nvSpPr>
            <p:spPr bwMode="auto">
              <a:xfrm>
                <a:off x="544" y="2918"/>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874"/>
              <p:cNvSpPr>
                <a:spLocks noChangeArrowheads="1"/>
              </p:cNvSpPr>
              <p:nvPr/>
            </p:nvSpPr>
            <p:spPr bwMode="auto">
              <a:xfrm>
                <a:off x="544" y="2919"/>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875"/>
              <p:cNvSpPr>
                <a:spLocks noChangeArrowheads="1"/>
              </p:cNvSpPr>
              <p:nvPr/>
            </p:nvSpPr>
            <p:spPr bwMode="auto">
              <a:xfrm>
                <a:off x="544" y="2920"/>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876"/>
              <p:cNvSpPr>
                <a:spLocks noChangeArrowheads="1"/>
              </p:cNvSpPr>
              <p:nvPr/>
            </p:nvSpPr>
            <p:spPr bwMode="auto">
              <a:xfrm>
                <a:off x="544" y="2921"/>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877"/>
              <p:cNvSpPr>
                <a:spLocks noChangeArrowheads="1"/>
              </p:cNvSpPr>
              <p:nvPr/>
            </p:nvSpPr>
            <p:spPr bwMode="auto">
              <a:xfrm>
                <a:off x="544" y="2922"/>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878"/>
              <p:cNvSpPr>
                <a:spLocks noChangeArrowheads="1"/>
              </p:cNvSpPr>
              <p:nvPr/>
            </p:nvSpPr>
            <p:spPr bwMode="auto">
              <a:xfrm>
                <a:off x="544" y="2923"/>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879"/>
              <p:cNvSpPr>
                <a:spLocks noChangeArrowheads="1"/>
              </p:cNvSpPr>
              <p:nvPr/>
            </p:nvSpPr>
            <p:spPr bwMode="auto">
              <a:xfrm>
                <a:off x="544" y="2924"/>
                <a:ext cx="1037" cy="2"/>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880"/>
              <p:cNvSpPr>
                <a:spLocks noChangeArrowheads="1"/>
              </p:cNvSpPr>
              <p:nvPr/>
            </p:nvSpPr>
            <p:spPr bwMode="auto">
              <a:xfrm>
                <a:off x="544" y="2926"/>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881"/>
              <p:cNvSpPr>
                <a:spLocks noChangeArrowheads="1"/>
              </p:cNvSpPr>
              <p:nvPr/>
            </p:nvSpPr>
            <p:spPr bwMode="auto">
              <a:xfrm>
                <a:off x="544" y="2927"/>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882"/>
              <p:cNvSpPr>
                <a:spLocks noChangeArrowheads="1"/>
              </p:cNvSpPr>
              <p:nvPr/>
            </p:nvSpPr>
            <p:spPr bwMode="auto">
              <a:xfrm>
                <a:off x="544" y="2928"/>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883"/>
              <p:cNvSpPr>
                <a:spLocks noChangeArrowheads="1"/>
              </p:cNvSpPr>
              <p:nvPr/>
            </p:nvSpPr>
            <p:spPr bwMode="auto">
              <a:xfrm>
                <a:off x="544" y="2929"/>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884"/>
              <p:cNvSpPr>
                <a:spLocks noChangeArrowheads="1"/>
              </p:cNvSpPr>
              <p:nvPr/>
            </p:nvSpPr>
            <p:spPr bwMode="auto">
              <a:xfrm>
                <a:off x="544" y="2930"/>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885"/>
              <p:cNvSpPr>
                <a:spLocks noChangeArrowheads="1"/>
              </p:cNvSpPr>
              <p:nvPr/>
            </p:nvSpPr>
            <p:spPr bwMode="auto">
              <a:xfrm>
                <a:off x="544" y="2931"/>
                <a:ext cx="1037" cy="2"/>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886"/>
              <p:cNvSpPr>
                <a:spLocks noChangeArrowheads="1"/>
              </p:cNvSpPr>
              <p:nvPr/>
            </p:nvSpPr>
            <p:spPr bwMode="auto">
              <a:xfrm>
                <a:off x="544" y="2933"/>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887"/>
              <p:cNvSpPr>
                <a:spLocks noChangeArrowheads="1"/>
              </p:cNvSpPr>
              <p:nvPr/>
            </p:nvSpPr>
            <p:spPr bwMode="auto">
              <a:xfrm>
                <a:off x="544" y="2934"/>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888"/>
              <p:cNvSpPr>
                <a:spLocks noChangeArrowheads="1"/>
              </p:cNvSpPr>
              <p:nvPr/>
            </p:nvSpPr>
            <p:spPr bwMode="auto">
              <a:xfrm>
                <a:off x="544" y="2935"/>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889"/>
              <p:cNvSpPr>
                <a:spLocks noChangeArrowheads="1"/>
              </p:cNvSpPr>
              <p:nvPr/>
            </p:nvSpPr>
            <p:spPr bwMode="auto">
              <a:xfrm>
                <a:off x="544" y="2936"/>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890"/>
              <p:cNvSpPr>
                <a:spLocks noChangeArrowheads="1"/>
              </p:cNvSpPr>
              <p:nvPr/>
            </p:nvSpPr>
            <p:spPr bwMode="auto">
              <a:xfrm>
                <a:off x="544" y="2937"/>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891"/>
              <p:cNvSpPr>
                <a:spLocks noChangeArrowheads="1"/>
              </p:cNvSpPr>
              <p:nvPr/>
            </p:nvSpPr>
            <p:spPr bwMode="auto">
              <a:xfrm>
                <a:off x="544" y="2938"/>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892"/>
              <p:cNvSpPr>
                <a:spLocks noChangeArrowheads="1"/>
              </p:cNvSpPr>
              <p:nvPr/>
            </p:nvSpPr>
            <p:spPr bwMode="auto">
              <a:xfrm>
                <a:off x="544" y="2939"/>
                <a:ext cx="1037" cy="2"/>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893"/>
              <p:cNvSpPr>
                <a:spLocks noChangeArrowheads="1"/>
              </p:cNvSpPr>
              <p:nvPr/>
            </p:nvSpPr>
            <p:spPr bwMode="auto">
              <a:xfrm>
                <a:off x="544" y="2941"/>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894"/>
              <p:cNvSpPr>
                <a:spLocks noChangeArrowheads="1"/>
              </p:cNvSpPr>
              <p:nvPr/>
            </p:nvSpPr>
            <p:spPr bwMode="auto">
              <a:xfrm>
                <a:off x="544" y="2942"/>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895"/>
              <p:cNvSpPr>
                <a:spLocks noChangeArrowheads="1"/>
              </p:cNvSpPr>
              <p:nvPr/>
            </p:nvSpPr>
            <p:spPr bwMode="auto">
              <a:xfrm>
                <a:off x="544" y="2943"/>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896"/>
              <p:cNvSpPr>
                <a:spLocks noChangeArrowheads="1"/>
              </p:cNvSpPr>
              <p:nvPr/>
            </p:nvSpPr>
            <p:spPr bwMode="auto">
              <a:xfrm>
                <a:off x="544" y="2944"/>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897"/>
              <p:cNvSpPr>
                <a:spLocks noChangeArrowheads="1"/>
              </p:cNvSpPr>
              <p:nvPr/>
            </p:nvSpPr>
            <p:spPr bwMode="auto">
              <a:xfrm>
                <a:off x="544" y="2945"/>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898"/>
              <p:cNvSpPr>
                <a:spLocks noChangeArrowheads="1"/>
              </p:cNvSpPr>
              <p:nvPr/>
            </p:nvSpPr>
            <p:spPr bwMode="auto">
              <a:xfrm>
                <a:off x="544" y="2946"/>
                <a:ext cx="1037" cy="2"/>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899"/>
              <p:cNvSpPr>
                <a:spLocks noChangeArrowheads="1"/>
              </p:cNvSpPr>
              <p:nvPr/>
            </p:nvSpPr>
            <p:spPr bwMode="auto">
              <a:xfrm>
                <a:off x="544" y="2948"/>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900"/>
              <p:cNvSpPr>
                <a:spLocks noChangeArrowheads="1"/>
              </p:cNvSpPr>
              <p:nvPr/>
            </p:nvSpPr>
            <p:spPr bwMode="auto">
              <a:xfrm>
                <a:off x="544" y="2949"/>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901"/>
              <p:cNvSpPr>
                <a:spLocks noChangeArrowheads="1"/>
              </p:cNvSpPr>
              <p:nvPr/>
            </p:nvSpPr>
            <p:spPr bwMode="auto">
              <a:xfrm>
                <a:off x="544" y="2950"/>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902"/>
              <p:cNvSpPr>
                <a:spLocks noChangeArrowheads="1"/>
              </p:cNvSpPr>
              <p:nvPr/>
            </p:nvSpPr>
            <p:spPr bwMode="auto">
              <a:xfrm>
                <a:off x="544" y="2951"/>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903"/>
              <p:cNvSpPr>
                <a:spLocks noChangeArrowheads="1"/>
              </p:cNvSpPr>
              <p:nvPr/>
            </p:nvSpPr>
            <p:spPr bwMode="auto">
              <a:xfrm>
                <a:off x="544" y="2952"/>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904"/>
              <p:cNvSpPr>
                <a:spLocks noChangeArrowheads="1"/>
              </p:cNvSpPr>
              <p:nvPr/>
            </p:nvSpPr>
            <p:spPr bwMode="auto">
              <a:xfrm>
                <a:off x="544" y="2953"/>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905"/>
              <p:cNvSpPr>
                <a:spLocks noChangeArrowheads="1"/>
              </p:cNvSpPr>
              <p:nvPr/>
            </p:nvSpPr>
            <p:spPr bwMode="auto">
              <a:xfrm>
                <a:off x="544" y="2954"/>
                <a:ext cx="1037" cy="2"/>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906"/>
              <p:cNvSpPr>
                <a:spLocks noChangeArrowheads="1"/>
              </p:cNvSpPr>
              <p:nvPr/>
            </p:nvSpPr>
            <p:spPr bwMode="auto">
              <a:xfrm>
                <a:off x="544" y="2956"/>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907"/>
              <p:cNvSpPr>
                <a:spLocks noChangeArrowheads="1"/>
              </p:cNvSpPr>
              <p:nvPr/>
            </p:nvSpPr>
            <p:spPr bwMode="auto">
              <a:xfrm>
                <a:off x="544" y="2957"/>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908"/>
              <p:cNvSpPr>
                <a:spLocks noChangeArrowheads="1"/>
              </p:cNvSpPr>
              <p:nvPr/>
            </p:nvSpPr>
            <p:spPr bwMode="auto">
              <a:xfrm>
                <a:off x="544" y="2958"/>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909"/>
              <p:cNvSpPr>
                <a:spLocks noChangeArrowheads="1"/>
              </p:cNvSpPr>
              <p:nvPr/>
            </p:nvSpPr>
            <p:spPr bwMode="auto">
              <a:xfrm>
                <a:off x="544" y="2959"/>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910"/>
              <p:cNvSpPr>
                <a:spLocks noChangeArrowheads="1"/>
              </p:cNvSpPr>
              <p:nvPr/>
            </p:nvSpPr>
            <p:spPr bwMode="auto">
              <a:xfrm>
                <a:off x="544" y="2960"/>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911"/>
              <p:cNvSpPr>
                <a:spLocks noChangeArrowheads="1"/>
              </p:cNvSpPr>
              <p:nvPr/>
            </p:nvSpPr>
            <p:spPr bwMode="auto">
              <a:xfrm>
                <a:off x="544" y="2961"/>
                <a:ext cx="1037" cy="2"/>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912"/>
              <p:cNvSpPr>
                <a:spLocks noChangeArrowheads="1"/>
              </p:cNvSpPr>
              <p:nvPr/>
            </p:nvSpPr>
            <p:spPr bwMode="auto">
              <a:xfrm>
                <a:off x="544" y="2963"/>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913"/>
              <p:cNvSpPr>
                <a:spLocks noChangeArrowheads="1"/>
              </p:cNvSpPr>
              <p:nvPr/>
            </p:nvSpPr>
            <p:spPr bwMode="auto">
              <a:xfrm>
                <a:off x="544" y="2964"/>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914"/>
              <p:cNvSpPr>
                <a:spLocks noChangeArrowheads="1"/>
              </p:cNvSpPr>
              <p:nvPr/>
            </p:nvSpPr>
            <p:spPr bwMode="auto">
              <a:xfrm>
                <a:off x="544" y="2965"/>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915"/>
              <p:cNvSpPr>
                <a:spLocks noChangeArrowheads="1"/>
              </p:cNvSpPr>
              <p:nvPr/>
            </p:nvSpPr>
            <p:spPr bwMode="auto">
              <a:xfrm>
                <a:off x="544" y="2966"/>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16"/>
              <p:cNvSpPr>
                <a:spLocks noChangeArrowheads="1"/>
              </p:cNvSpPr>
              <p:nvPr/>
            </p:nvSpPr>
            <p:spPr bwMode="auto">
              <a:xfrm>
                <a:off x="544" y="2967"/>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917"/>
              <p:cNvSpPr>
                <a:spLocks noChangeArrowheads="1"/>
              </p:cNvSpPr>
              <p:nvPr/>
            </p:nvSpPr>
            <p:spPr bwMode="auto">
              <a:xfrm>
                <a:off x="544" y="2968"/>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918"/>
              <p:cNvSpPr>
                <a:spLocks noChangeArrowheads="1"/>
              </p:cNvSpPr>
              <p:nvPr/>
            </p:nvSpPr>
            <p:spPr bwMode="auto">
              <a:xfrm>
                <a:off x="544" y="2969"/>
                <a:ext cx="1037" cy="2"/>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919"/>
              <p:cNvSpPr>
                <a:spLocks noChangeArrowheads="1"/>
              </p:cNvSpPr>
              <p:nvPr/>
            </p:nvSpPr>
            <p:spPr bwMode="auto">
              <a:xfrm>
                <a:off x="544" y="2971"/>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920"/>
              <p:cNvSpPr>
                <a:spLocks noChangeArrowheads="1"/>
              </p:cNvSpPr>
              <p:nvPr/>
            </p:nvSpPr>
            <p:spPr bwMode="auto">
              <a:xfrm>
                <a:off x="544" y="2972"/>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921"/>
              <p:cNvSpPr>
                <a:spLocks noChangeArrowheads="1"/>
              </p:cNvSpPr>
              <p:nvPr/>
            </p:nvSpPr>
            <p:spPr bwMode="auto">
              <a:xfrm>
                <a:off x="544" y="2973"/>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922"/>
              <p:cNvSpPr>
                <a:spLocks noChangeArrowheads="1"/>
              </p:cNvSpPr>
              <p:nvPr/>
            </p:nvSpPr>
            <p:spPr bwMode="auto">
              <a:xfrm>
                <a:off x="544" y="2974"/>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923"/>
              <p:cNvSpPr>
                <a:spLocks noChangeArrowheads="1"/>
              </p:cNvSpPr>
              <p:nvPr/>
            </p:nvSpPr>
            <p:spPr bwMode="auto">
              <a:xfrm>
                <a:off x="544" y="2975"/>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924"/>
              <p:cNvSpPr>
                <a:spLocks noChangeArrowheads="1"/>
              </p:cNvSpPr>
              <p:nvPr/>
            </p:nvSpPr>
            <p:spPr bwMode="auto">
              <a:xfrm>
                <a:off x="544" y="2976"/>
                <a:ext cx="1037" cy="2"/>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925"/>
              <p:cNvSpPr>
                <a:spLocks noChangeArrowheads="1"/>
              </p:cNvSpPr>
              <p:nvPr/>
            </p:nvSpPr>
            <p:spPr bwMode="auto">
              <a:xfrm>
                <a:off x="544" y="2978"/>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926"/>
              <p:cNvSpPr>
                <a:spLocks noChangeArrowheads="1"/>
              </p:cNvSpPr>
              <p:nvPr/>
            </p:nvSpPr>
            <p:spPr bwMode="auto">
              <a:xfrm>
                <a:off x="544" y="2979"/>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927"/>
              <p:cNvSpPr>
                <a:spLocks noChangeArrowheads="1"/>
              </p:cNvSpPr>
              <p:nvPr/>
            </p:nvSpPr>
            <p:spPr bwMode="auto">
              <a:xfrm>
                <a:off x="544" y="2980"/>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928"/>
              <p:cNvSpPr>
                <a:spLocks noChangeArrowheads="1"/>
              </p:cNvSpPr>
              <p:nvPr/>
            </p:nvSpPr>
            <p:spPr bwMode="auto">
              <a:xfrm>
                <a:off x="544" y="2981"/>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929"/>
              <p:cNvSpPr>
                <a:spLocks noChangeArrowheads="1"/>
              </p:cNvSpPr>
              <p:nvPr/>
            </p:nvSpPr>
            <p:spPr bwMode="auto">
              <a:xfrm>
                <a:off x="544" y="2982"/>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930"/>
              <p:cNvSpPr>
                <a:spLocks noChangeArrowheads="1"/>
              </p:cNvSpPr>
              <p:nvPr/>
            </p:nvSpPr>
            <p:spPr bwMode="auto">
              <a:xfrm>
                <a:off x="544" y="2983"/>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931"/>
              <p:cNvSpPr>
                <a:spLocks noChangeArrowheads="1"/>
              </p:cNvSpPr>
              <p:nvPr/>
            </p:nvSpPr>
            <p:spPr bwMode="auto">
              <a:xfrm>
                <a:off x="544" y="2984"/>
                <a:ext cx="1037" cy="2"/>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932"/>
              <p:cNvSpPr>
                <a:spLocks noChangeArrowheads="1"/>
              </p:cNvSpPr>
              <p:nvPr/>
            </p:nvSpPr>
            <p:spPr bwMode="auto">
              <a:xfrm>
                <a:off x="544" y="2986"/>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933"/>
              <p:cNvSpPr>
                <a:spLocks noChangeArrowheads="1"/>
              </p:cNvSpPr>
              <p:nvPr/>
            </p:nvSpPr>
            <p:spPr bwMode="auto">
              <a:xfrm>
                <a:off x="544" y="2987"/>
                <a:ext cx="1037" cy="1"/>
              </a:xfrm>
              <a:prstGeom prst="rect">
                <a:avLst/>
              </a:prstGeom>
              <a:solidFill>
                <a:srgbClr val="D9D8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934"/>
              <p:cNvSpPr>
                <a:spLocks noChangeArrowheads="1"/>
              </p:cNvSpPr>
              <p:nvPr/>
            </p:nvSpPr>
            <p:spPr bwMode="auto">
              <a:xfrm>
                <a:off x="544" y="2988"/>
                <a:ext cx="1037" cy="1"/>
              </a:xfrm>
              <a:prstGeom prst="rect">
                <a:avLst/>
              </a:prstGeom>
              <a:solidFill>
                <a:srgbClr val="D9D8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935"/>
              <p:cNvSpPr>
                <a:spLocks noChangeArrowheads="1"/>
              </p:cNvSpPr>
              <p:nvPr/>
            </p:nvSpPr>
            <p:spPr bwMode="auto">
              <a:xfrm>
                <a:off x="544" y="2989"/>
                <a:ext cx="1037" cy="1"/>
              </a:xfrm>
              <a:prstGeom prst="rect">
                <a:avLst/>
              </a:prstGeom>
              <a:solidFill>
                <a:srgbClr val="D9D8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936"/>
              <p:cNvSpPr>
                <a:spLocks noChangeArrowheads="1"/>
              </p:cNvSpPr>
              <p:nvPr/>
            </p:nvSpPr>
            <p:spPr bwMode="auto">
              <a:xfrm>
                <a:off x="544" y="2990"/>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937"/>
              <p:cNvSpPr>
                <a:spLocks noChangeArrowheads="1"/>
              </p:cNvSpPr>
              <p:nvPr/>
            </p:nvSpPr>
            <p:spPr bwMode="auto">
              <a:xfrm>
                <a:off x="544" y="2991"/>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938"/>
              <p:cNvSpPr>
                <a:spLocks noChangeArrowheads="1"/>
              </p:cNvSpPr>
              <p:nvPr/>
            </p:nvSpPr>
            <p:spPr bwMode="auto">
              <a:xfrm>
                <a:off x="544" y="2992"/>
                <a:ext cx="1037" cy="2"/>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939"/>
              <p:cNvSpPr>
                <a:spLocks noChangeArrowheads="1"/>
              </p:cNvSpPr>
              <p:nvPr/>
            </p:nvSpPr>
            <p:spPr bwMode="auto">
              <a:xfrm>
                <a:off x="544" y="2994"/>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940"/>
              <p:cNvSpPr>
                <a:spLocks noChangeArrowheads="1"/>
              </p:cNvSpPr>
              <p:nvPr/>
            </p:nvSpPr>
            <p:spPr bwMode="auto">
              <a:xfrm>
                <a:off x="544" y="2995"/>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941"/>
              <p:cNvSpPr>
                <a:spLocks noChangeArrowheads="1"/>
              </p:cNvSpPr>
              <p:nvPr/>
            </p:nvSpPr>
            <p:spPr bwMode="auto">
              <a:xfrm>
                <a:off x="544" y="2996"/>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942"/>
              <p:cNvSpPr>
                <a:spLocks noChangeArrowheads="1"/>
              </p:cNvSpPr>
              <p:nvPr/>
            </p:nvSpPr>
            <p:spPr bwMode="auto">
              <a:xfrm>
                <a:off x="544" y="2997"/>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943"/>
              <p:cNvSpPr>
                <a:spLocks noChangeArrowheads="1"/>
              </p:cNvSpPr>
              <p:nvPr/>
            </p:nvSpPr>
            <p:spPr bwMode="auto">
              <a:xfrm>
                <a:off x="544" y="2998"/>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944"/>
              <p:cNvSpPr>
                <a:spLocks noChangeArrowheads="1"/>
              </p:cNvSpPr>
              <p:nvPr/>
            </p:nvSpPr>
            <p:spPr bwMode="auto">
              <a:xfrm>
                <a:off x="544" y="2999"/>
                <a:ext cx="1037" cy="2"/>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945"/>
              <p:cNvSpPr>
                <a:spLocks noChangeArrowheads="1"/>
              </p:cNvSpPr>
              <p:nvPr/>
            </p:nvSpPr>
            <p:spPr bwMode="auto">
              <a:xfrm>
                <a:off x="544" y="3001"/>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946"/>
              <p:cNvSpPr>
                <a:spLocks noChangeArrowheads="1"/>
              </p:cNvSpPr>
              <p:nvPr/>
            </p:nvSpPr>
            <p:spPr bwMode="auto">
              <a:xfrm>
                <a:off x="544" y="3002"/>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947"/>
              <p:cNvSpPr>
                <a:spLocks noChangeArrowheads="1"/>
              </p:cNvSpPr>
              <p:nvPr/>
            </p:nvSpPr>
            <p:spPr bwMode="auto">
              <a:xfrm>
                <a:off x="544" y="3003"/>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948"/>
              <p:cNvSpPr>
                <a:spLocks noChangeArrowheads="1"/>
              </p:cNvSpPr>
              <p:nvPr/>
            </p:nvSpPr>
            <p:spPr bwMode="auto">
              <a:xfrm>
                <a:off x="544" y="3004"/>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949"/>
              <p:cNvSpPr>
                <a:spLocks noChangeArrowheads="1"/>
              </p:cNvSpPr>
              <p:nvPr/>
            </p:nvSpPr>
            <p:spPr bwMode="auto">
              <a:xfrm>
                <a:off x="544" y="3005"/>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950"/>
              <p:cNvSpPr>
                <a:spLocks noChangeArrowheads="1"/>
              </p:cNvSpPr>
              <p:nvPr/>
            </p:nvSpPr>
            <p:spPr bwMode="auto">
              <a:xfrm>
                <a:off x="544" y="3006"/>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951"/>
              <p:cNvSpPr>
                <a:spLocks noChangeArrowheads="1"/>
              </p:cNvSpPr>
              <p:nvPr/>
            </p:nvSpPr>
            <p:spPr bwMode="auto">
              <a:xfrm>
                <a:off x="544" y="3007"/>
                <a:ext cx="1037" cy="2"/>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952"/>
              <p:cNvSpPr>
                <a:spLocks noChangeArrowheads="1"/>
              </p:cNvSpPr>
              <p:nvPr/>
            </p:nvSpPr>
            <p:spPr bwMode="auto">
              <a:xfrm>
                <a:off x="544" y="3009"/>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953"/>
              <p:cNvSpPr>
                <a:spLocks noChangeArrowheads="1"/>
              </p:cNvSpPr>
              <p:nvPr/>
            </p:nvSpPr>
            <p:spPr bwMode="auto">
              <a:xfrm>
                <a:off x="544" y="3010"/>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954"/>
              <p:cNvSpPr>
                <a:spLocks noChangeArrowheads="1"/>
              </p:cNvSpPr>
              <p:nvPr/>
            </p:nvSpPr>
            <p:spPr bwMode="auto">
              <a:xfrm>
                <a:off x="544" y="3011"/>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955"/>
              <p:cNvSpPr>
                <a:spLocks noChangeArrowheads="1"/>
              </p:cNvSpPr>
              <p:nvPr/>
            </p:nvSpPr>
            <p:spPr bwMode="auto">
              <a:xfrm>
                <a:off x="544" y="3012"/>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956"/>
              <p:cNvSpPr>
                <a:spLocks noChangeArrowheads="1"/>
              </p:cNvSpPr>
              <p:nvPr/>
            </p:nvSpPr>
            <p:spPr bwMode="auto">
              <a:xfrm>
                <a:off x="544" y="3013"/>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957"/>
              <p:cNvSpPr>
                <a:spLocks noChangeArrowheads="1"/>
              </p:cNvSpPr>
              <p:nvPr/>
            </p:nvSpPr>
            <p:spPr bwMode="auto">
              <a:xfrm>
                <a:off x="544" y="3014"/>
                <a:ext cx="1037" cy="2"/>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958"/>
              <p:cNvSpPr>
                <a:spLocks noChangeArrowheads="1"/>
              </p:cNvSpPr>
              <p:nvPr/>
            </p:nvSpPr>
            <p:spPr bwMode="auto">
              <a:xfrm>
                <a:off x="544" y="3016"/>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959"/>
              <p:cNvSpPr>
                <a:spLocks noChangeArrowheads="1"/>
              </p:cNvSpPr>
              <p:nvPr/>
            </p:nvSpPr>
            <p:spPr bwMode="auto">
              <a:xfrm>
                <a:off x="544" y="3017"/>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960"/>
              <p:cNvSpPr>
                <a:spLocks noChangeArrowheads="1"/>
              </p:cNvSpPr>
              <p:nvPr/>
            </p:nvSpPr>
            <p:spPr bwMode="auto">
              <a:xfrm>
                <a:off x="544" y="3018"/>
                <a:ext cx="1037" cy="1"/>
              </a:xfrm>
              <a:prstGeom prst="rect">
                <a:avLst/>
              </a:prstGeom>
              <a:solidFill>
                <a:srgbClr val="DEDD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961"/>
              <p:cNvSpPr>
                <a:spLocks noChangeArrowheads="1"/>
              </p:cNvSpPr>
              <p:nvPr/>
            </p:nvSpPr>
            <p:spPr bwMode="auto">
              <a:xfrm>
                <a:off x="544" y="3019"/>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962"/>
              <p:cNvSpPr>
                <a:spLocks noChangeArrowheads="1"/>
              </p:cNvSpPr>
              <p:nvPr/>
            </p:nvSpPr>
            <p:spPr bwMode="auto">
              <a:xfrm>
                <a:off x="544" y="3020"/>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963"/>
              <p:cNvSpPr>
                <a:spLocks noChangeArrowheads="1"/>
              </p:cNvSpPr>
              <p:nvPr/>
            </p:nvSpPr>
            <p:spPr bwMode="auto">
              <a:xfrm>
                <a:off x="544" y="3021"/>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964"/>
              <p:cNvSpPr>
                <a:spLocks noChangeArrowheads="1"/>
              </p:cNvSpPr>
              <p:nvPr/>
            </p:nvSpPr>
            <p:spPr bwMode="auto">
              <a:xfrm>
                <a:off x="544" y="3022"/>
                <a:ext cx="1037" cy="2"/>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965"/>
              <p:cNvSpPr>
                <a:spLocks noChangeArrowheads="1"/>
              </p:cNvSpPr>
              <p:nvPr/>
            </p:nvSpPr>
            <p:spPr bwMode="auto">
              <a:xfrm>
                <a:off x="544" y="3024"/>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966"/>
              <p:cNvSpPr>
                <a:spLocks noChangeArrowheads="1"/>
              </p:cNvSpPr>
              <p:nvPr/>
            </p:nvSpPr>
            <p:spPr bwMode="auto">
              <a:xfrm>
                <a:off x="544" y="3025"/>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967"/>
              <p:cNvSpPr>
                <a:spLocks noChangeArrowheads="1"/>
              </p:cNvSpPr>
              <p:nvPr/>
            </p:nvSpPr>
            <p:spPr bwMode="auto">
              <a:xfrm>
                <a:off x="544" y="3026"/>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968"/>
              <p:cNvSpPr>
                <a:spLocks noChangeArrowheads="1"/>
              </p:cNvSpPr>
              <p:nvPr/>
            </p:nvSpPr>
            <p:spPr bwMode="auto">
              <a:xfrm>
                <a:off x="544" y="3027"/>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969"/>
              <p:cNvSpPr>
                <a:spLocks noChangeArrowheads="1"/>
              </p:cNvSpPr>
              <p:nvPr/>
            </p:nvSpPr>
            <p:spPr bwMode="auto">
              <a:xfrm>
                <a:off x="544" y="3028"/>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970"/>
              <p:cNvSpPr>
                <a:spLocks noChangeArrowheads="1"/>
              </p:cNvSpPr>
              <p:nvPr/>
            </p:nvSpPr>
            <p:spPr bwMode="auto">
              <a:xfrm>
                <a:off x="544" y="3029"/>
                <a:ext cx="1037" cy="2"/>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971"/>
              <p:cNvSpPr>
                <a:spLocks noChangeArrowheads="1"/>
              </p:cNvSpPr>
              <p:nvPr/>
            </p:nvSpPr>
            <p:spPr bwMode="auto">
              <a:xfrm>
                <a:off x="544" y="3031"/>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972"/>
              <p:cNvSpPr>
                <a:spLocks noChangeArrowheads="1"/>
              </p:cNvSpPr>
              <p:nvPr/>
            </p:nvSpPr>
            <p:spPr bwMode="auto">
              <a:xfrm>
                <a:off x="544" y="3032"/>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973"/>
              <p:cNvSpPr>
                <a:spLocks noChangeArrowheads="1"/>
              </p:cNvSpPr>
              <p:nvPr/>
            </p:nvSpPr>
            <p:spPr bwMode="auto">
              <a:xfrm>
                <a:off x="544" y="3033"/>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974"/>
              <p:cNvSpPr>
                <a:spLocks noChangeArrowheads="1"/>
              </p:cNvSpPr>
              <p:nvPr/>
            </p:nvSpPr>
            <p:spPr bwMode="auto">
              <a:xfrm>
                <a:off x="544" y="3034"/>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975"/>
              <p:cNvSpPr>
                <a:spLocks noChangeArrowheads="1"/>
              </p:cNvSpPr>
              <p:nvPr/>
            </p:nvSpPr>
            <p:spPr bwMode="auto">
              <a:xfrm>
                <a:off x="544" y="3035"/>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976"/>
              <p:cNvSpPr>
                <a:spLocks noChangeArrowheads="1"/>
              </p:cNvSpPr>
              <p:nvPr/>
            </p:nvSpPr>
            <p:spPr bwMode="auto">
              <a:xfrm>
                <a:off x="544" y="3036"/>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977"/>
              <p:cNvSpPr>
                <a:spLocks noChangeArrowheads="1"/>
              </p:cNvSpPr>
              <p:nvPr/>
            </p:nvSpPr>
            <p:spPr bwMode="auto">
              <a:xfrm>
                <a:off x="544" y="3037"/>
                <a:ext cx="1037" cy="2"/>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978"/>
              <p:cNvSpPr>
                <a:spLocks noChangeArrowheads="1"/>
              </p:cNvSpPr>
              <p:nvPr/>
            </p:nvSpPr>
            <p:spPr bwMode="auto">
              <a:xfrm>
                <a:off x="544" y="3039"/>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979"/>
              <p:cNvSpPr>
                <a:spLocks noChangeArrowheads="1"/>
              </p:cNvSpPr>
              <p:nvPr/>
            </p:nvSpPr>
            <p:spPr bwMode="auto">
              <a:xfrm>
                <a:off x="544" y="3040"/>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980"/>
              <p:cNvSpPr>
                <a:spLocks noChangeArrowheads="1"/>
              </p:cNvSpPr>
              <p:nvPr/>
            </p:nvSpPr>
            <p:spPr bwMode="auto">
              <a:xfrm>
                <a:off x="544" y="3041"/>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981"/>
              <p:cNvSpPr>
                <a:spLocks noChangeArrowheads="1"/>
              </p:cNvSpPr>
              <p:nvPr/>
            </p:nvSpPr>
            <p:spPr bwMode="auto">
              <a:xfrm>
                <a:off x="544" y="3042"/>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982"/>
              <p:cNvSpPr>
                <a:spLocks noChangeArrowheads="1"/>
              </p:cNvSpPr>
              <p:nvPr/>
            </p:nvSpPr>
            <p:spPr bwMode="auto">
              <a:xfrm>
                <a:off x="544" y="3043"/>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983"/>
              <p:cNvSpPr>
                <a:spLocks noChangeArrowheads="1"/>
              </p:cNvSpPr>
              <p:nvPr/>
            </p:nvSpPr>
            <p:spPr bwMode="auto">
              <a:xfrm>
                <a:off x="544" y="3044"/>
                <a:ext cx="1037" cy="2"/>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984"/>
              <p:cNvSpPr>
                <a:spLocks noChangeArrowheads="1"/>
              </p:cNvSpPr>
              <p:nvPr/>
            </p:nvSpPr>
            <p:spPr bwMode="auto">
              <a:xfrm>
                <a:off x="544" y="3046"/>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985"/>
              <p:cNvSpPr>
                <a:spLocks noChangeArrowheads="1"/>
              </p:cNvSpPr>
              <p:nvPr/>
            </p:nvSpPr>
            <p:spPr bwMode="auto">
              <a:xfrm>
                <a:off x="544" y="3047"/>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986"/>
              <p:cNvSpPr>
                <a:spLocks noChangeArrowheads="1"/>
              </p:cNvSpPr>
              <p:nvPr/>
            </p:nvSpPr>
            <p:spPr bwMode="auto">
              <a:xfrm>
                <a:off x="544" y="3048"/>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987"/>
              <p:cNvSpPr>
                <a:spLocks noChangeArrowheads="1"/>
              </p:cNvSpPr>
              <p:nvPr/>
            </p:nvSpPr>
            <p:spPr bwMode="auto">
              <a:xfrm>
                <a:off x="544" y="3049"/>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988"/>
              <p:cNvSpPr>
                <a:spLocks noChangeArrowheads="1"/>
              </p:cNvSpPr>
              <p:nvPr/>
            </p:nvSpPr>
            <p:spPr bwMode="auto">
              <a:xfrm>
                <a:off x="544" y="3050"/>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989"/>
              <p:cNvSpPr>
                <a:spLocks noChangeArrowheads="1"/>
              </p:cNvSpPr>
              <p:nvPr/>
            </p:nvSpPr>
            <p:spPr bwMode="auto">
              <a:xfrm>
                <a:off x="544" y="3051"/>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990"/>
              <p:cNvSpPr>
                <a:spLocks noChangeArrowheads="1"/>
              </p:cNvSpPr>
              <p:nvPr/>
            </p:nvSpPr>
            <p:spPr bwMode="auto">
              <a:xfrm>
                <a:off x="544" y="3052"/>
                <a:ext cx="1037" cy="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991"/>
              <p:cNvSpPr>
                <a:spLocks noChangeArrowheads="1"/>
              </p:cNvSpPr>
              <p:nvPr/>
            </p:nvSpPr>
            <p:spPr bwMode="auto">
              <a:xfrm>
                <a:off x="544" y="3054"/>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992"/>
              <p:cNvSpPr>
                <a:spLocks noChangeArrowheads="1"/>
              </p:cNvSpPr>
              <p:nvPr/>
            </p:nvSpPr>
            <p:spPr bwMode="auto">
              <a:xfrm>
                <a:off x="544" y="3055"/>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993"/>
              <p:cNvSpPr>
                <a:spLocks noChangeArrowheads="1"/>
              </p:cNvSpPr>
              <p:nvPr/>
            </p:nvSpPr>
            <p:spPr bwMode="auto">
              <a:xfrm>
                <a:off x="544" y="3056"/>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994"/>
              <p:cNvSpPr>
                <a:spLocks noChangeArrowheads="1"/>
              </p:cNvSpPr>
              <p:nvPr/>
            </p:nvSpPr>
            <p:spPr bwMode="auto">
              <a:xfrm>
                <a:off x="544" y="3057"/>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995"/>
              <p:cNvSpPr>
                <a:spLocks noChangeArrowheads="1"/>
              </p:cNvSpPr>
              <p:nvPr/>
            </p:nvSpPr>
            <p:spPr bwMode="auto">
              <a:xfrm>
                <a:off x="544" y="3058"/>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Line 996"/>
              <p:cNvSpPr>
                <a:spLocks noChangeShapeType="1"/>
              </p:cNvSpPr>
              <p:nvPr/>
            </p:nvSpPr>
            <p:spPr bwMode="auto">
              <a:xfrm>
                <a:off x="1581" y="3058"/>
                <a:ext cx="9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04" name="Group 4"/>
            <p:cNvGrpSpPr>
              <a:grpSpLocks noChangeAspect="1"/>
            </p:cNvGrpSpPr>
            <p:nvPr/>
          </p:nvGrpSpPr>
          <p:grpSpPr bwMode="auto">
            <a:xfrm>
              <a:off x="4510088" y="6353175"/>
              <a:ext cx="3675062" cy="273050"/>
              <a:chOff x="2841" y="4002"/>
              <a:chExt cx="2315" cy="172"/>
            </a:xfrm>
          </p:grpSpPr>
          <p:sp>
            <p:nvSpPr>
              <p:cNvPr id="1005" name="AutoShape 3"/>
              <p:cNvSpPr>
                <a:spLocks noChangeAspect="1" noChangeArrowheads="1" noTextEdit="1"/>
              </p:cNvSpPr>
              <p:nvPr/>
            </p:nvSpPr>
            <p:spPr bwMode="auto">
              <a:xfrm>
                <a:off x="2841" y="4002"/>
                <a:ext cx="231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6" name="Rectangle 5"/>
              <p:cNvSpPr>
                <a:spLocks noChangeArrowheads="1"/>
              </p:cNvSpPr>
              <p:nvPr/>
            </p:nvSpPr>
            <p:spPr bwMode="auto">
              <a:xfrm>
                <a:off x="2863" y="4115"/>
                <a:ext cx="117"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7" name="Rectangle 6"/>
              <p:cNvSpPr>
                <a:spLocks noChangeArrowheads="1"/>
              </p:cNvSpPr>
              <p:nvPr/>
            </p:nvSpPr>
            <p:spPr bwMode="auto">
              <a:xfrm>
                <a:off x="2980" y="4115"/>
                <a:ext cx="117" cy="40"/>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8" name="Rectangle 7"/>
              <p:cNvSpPr>
                <a:spLocks noChangeArrowheads="1"/>
              </p:cNvSpPr>
              <p:nvPr/>
            </p:nvSpPr>
            <p:spPr bwMode="auto">
              <a:xfrm>
                <a:off x="3097" y="4115"/>
                <a:ext cx="118"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9" name="Rectangle 8"/>
              <p:cNvSpPr>
                <a:spLocks noChangeArrowheads="1"/>
              </p:cNvSpPr>
              <p:nvPr/>
            </p:nvSpPr>
            <p:spPr bwMode="auto">
              <a:xfrm>
                <a:off x="3215" y="4115"/>
                <a:ext cx="117" cy="40"/>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0" name="Rectangle 9"/>
              <p:cNvSpPr>
                <a:spLocks noChangeArrowheads="1"/>
              </p:cNvSpPr>
              <p:nvPr/>
            </p:nvSpPr>
            <p:spPr bwMode="auto">
              <a:xfrm>
                <a:off x="3332" y="4115"/>
                <a:ext cx="468"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1" name="Rectangle 10"/>
              <p:cNvSpPr>
                <a:spLocks noChangeArrowheads="1"/>
              </p:cNvSpPr>
              <p:nvPr/>
            </p:nvSpPr>
            <p:spPr bwMode="auto">
              <a:xfrm>
                <a:off x="3800" y="4115"/>
                <a:ext cx="469" cy="40"/>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2" name="Rectangle 11"/>
              <p:cNvSpPr>
                <a:spLocks noChangeArrowheads="1"/>
              </p:cNvSpPr>
              <p:nvPr/>
            </p:nvSpPr>
            <p:spPr bwMode="auto">
              <a:xfrm>
                <a:off x="4269" y="4115"/>
                <a:ext cx="468"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3" name="Rectangle 12"/>
              <p:cNvSpPr>
                <a:spLocks noChangeArrowheads="1"/>
              </p:cNvSpPr>
              <p:nvPr/>
            </p:nvSpPr>
            <p:spPr bwMode="auto">
              <a:xfrm>
                <a:off x="2820" y="4004"/>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4" name="Rectangle 13"/>
              <p:cNvSpPr>
                <a:spLocks noChangeArrowheads="1"/>
              </p:cNvSpPr>
              <p:nvPr/>
            </p:nvSpPr>
            <p:spPr bwMode="auto">
              <a:xfrm>
                <a:off x="3265"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5" name="Rectangle 14"/>
              <p:cNvSpPr>
                <a:spLocks noChangeArrowheads="1"/>
              </p:cNvSpPr>
              <p:nvPr/>
            </p:nvSpPr>
            <p:spPr bwMode="auto">
              <a:xfrm>
                <a:off x="3733"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6" name="Rectangle 15"/>
              <p:cNvSpPr>
                <a:spLocks noChangeArrowheads="1"/>
              </p:cNvSpPr>
              <p:nvPr/>
            </p:nvSpPr>
            <p:spPr bwMode="auto">
              <a:xfrm>
                <a:off x="4202"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7" name="Rectangle 16"/>
              <p:cNvSpPr>
                <a:spLocks noChangeArrowheads="1"/>
              </p:cNvSpPr>
              <p:nvPr/>
            </p:nvSpPr>
            <p:spPr bwMode="auto">
              <a:xfrm>
                <a:off x="4670"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8" name="Rectangle 17"/>
              <p:cNvSpPr>
                <a:spLocks noChangeArrowheads="1"/>
              </p:cNvSpPr>
              <p:nvPr/>
            </p:nvSpPr>
            <p:spPr bwMode="auto">
              <a:xfrm>
                <a:off x="3054" y="4004"/>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19" name="Rectangle 18"/>
              <p:cNvSpPr>
                <a:spLocks noChangeArrowheads="1"/>
              </p:cNvSpPr>
              <p:nvPr/>
            </p:nvSpPr>
            <p:spPr bwMode="auto">
              <a:xfrm>
                <a:off x="4757" y="4082"/>
                <a:ext cx="23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Miles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cxnSp>
          <p:nvCxnSpPr>
            <p:cNvPr id="1020" name="Straight Connector 1019"/>
            <p:cNvCxnSpPr/>
            <p:nvPr/>
          </p:nvCxnSpPr>
          <p:spPr>
            <a:xfrm flipH="1">
              <a:off x="4107872" y="1577788"/>
              <a:ext cx="5562057" cy="4547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p:cNvCxnSpPr/>
            <p:nvPr/>
          </p:nvCxnSpPr>
          <p:spPr>
            <a:xfrm flipH="1">
              <a:off x="10283589" y="1669312"/>
              <a:ext cx="295806" cy="127860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22" name="Group 1021"/>
          <p:cNvGrpSpPr/>
          <p:nvPr/>
        </p:nvGrpSpPr>
        <p:grpSpPr>
          <a:xfrm>
            <a:off x="1890206" y="829866"/>
            <a:ext cx="8455593" cy="6154491"/>
            <a:chOff x="1240856" y="0"/>
            <a:chExt cx="9710287" cy="7067733"/>
          </a:xfrm>
        </p:grpSpPr>
        <p:pic>
          <p:nvPicPr>
            <p:cNvPr id="1023" name="Picture 10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856" y="0"/>
              <a:ext cx="9710287" cy="6858000"/>
            </a:xfrm>
            <a:prstGeom prst="rect">
              <a:avLst/>
            </a:prstGeom>
          </p:spPr>
        </p:pic>
        <p:sp>
          <p:nvSpPr>
            <p:cNvPr id="1024" name="Rectangle 1023"/>
            <p:cNvSpPr>
              <a:spLocks noChangeArrowheads="1"/>
            </p:cNvSpPr>
            <p:nvPr/>
          </p:nvSpPr>
          <p:spPr bwMode="auto">
            <a:xfrm>
              <a:off x="10341543" y="5815170"/>
              <a:ext cx="6096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400" b="0" i="0" u="none" strike="noStrike" cap="none" normalizeH="0" baseline="0" dirty="0">
                  <a:ln>
                    <a:noFill/>
                  </a:ln>
                  <a:solidFill>
                    <a:srgbClr val="000000"/>
                  </a:solidFill>
                  <a:effectLst/>
                  <a:latin typeface="ESRI North" panose="02000508000000020003" pitchFamily="2"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025" name="Group 8"/>
            <p:cNvGrpSpPr>
              <a:grpSpLocks noChangeAspect="1"/>
            </p:cNvGrpSpPr>
            <p:nvPr/>
          </p:nvGrpSpPr>
          <p:grpSpPr bwMode="auto">
            <a:xfrm>
              <a:off x="1480699" y="5502407"/>
              <a:ext cx="3274825" cy="1565326"/>
              <a:chOff x="535" y="412"/>
              <a:chExt cx="7314" cy="3496"/>
            </a:xfrm>
          </p:grpSpPr>
          <p:sp>
            <p:nvSpPr>
              <p:cNvPr id="1044" name="AutoShape 7"/>
              <p:cNvSpPr>
                <a:spLocks noChangeAspect="1" noChangeArrowheads="1" noTextEdit="1"/>
              </p:cNvSpPr>
              <p:nvPr/>
            </p:nvSpPr>
            <p:spPr bwMode="auto">
              <a:xfrm>
                <a:off x="535" y="412"/>
                <a:ext cx="6610" cy="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45" name="Group 209"/>
              <p:cNvGrpSpPr>
                <a:grpSpLocks/>
              </p:cNvGrpSpPr>
              <p:nvPr/>
            </p:nvGrpSpPr>
            <p:grpSpPr bwMode="auto">
              <a:xfrm>
                <a:off x="544" y="428"/>
                <a:ext cx="7305" cy="1739"/>
                <a:chOff x="544" y="428"/>
                <a:chExt cx="7305" cy="1739"/>
              </a:xfrm>
            </p:grpSpPr>
            <p:sp>
              <p:nvSpPr>
                <p:cNvPr id="1833" name="Rectangle 9"/>
                <p:cNvSpPr>
                  <a:spLocks noChangeArrowheads="1"/>
                </p:cNvSpPr>
                <p:nvPr/>
              </p:nvSpPr>
              <p:spPr bwMode="auto">
                <a:xfrm>
                  <a:off x="544" y="428"/>
                  <a:ext cx="7305" cy="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000000"/>
                      </a:solidFill>
                      <a:effectLst/>
                      <a:latin typeface="Arial" panose="020B0604020202020204" pitchFamily="34" charset="0"/>
                    </a:rPr>
                    <a:t>Marsh Extent for Year 2015</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834" name="Rectangle 10"/>
                <p:cNvSpPr>
                  <a:spLocks noChangeArrowheads="1"/>
                </p:cNvSpPr>
                <p:nvPr/>
              </p:nvSpPr>
              <p:spPr bwMode="auto">
                <a:xfrm>
                  <a:off x="544" y="1204"/>
                  <a:ext cx="93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Arial" panose="020B0604020202020204" pitchFamily="34" charset="0"/>
                    </a:rPr>
                    <a:t>Value</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1835" name="Line 11"/>
                <p:cNvSpPr>
                  <a:spLocks noChangeShapeType="1"/>
                </p:cNvSpPr>
                <p:nvPr/>
              </p:nvSpPr>
              <p:spPr bwMode="auto">
                <a:xfrm>
                  <a:off x="1581" y="1940"/>
                  <a:ext cx="9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36" name="Rectangle 12"/>
                <p:cNvSpPr>
                  <a:spLocks noChangeArrowheads="1"/>
                </p:cNvSpPr>
                <p:nvPr/>
              </p:nvSpPr>
              <p:spPr bwMode="auto">
                <a:xfrm>
                  <a:off x="544" y="1940"/>
                  <a:ext cx="1037" cy="1"/>
                </a:xfrm>
                <a:prstGeom prst="rect">
                  <a:avLst/>
                </a:prstGeom>
                <a:solidFill>
                  <a:srgbClr val="73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7" name="Rectangle 13"/>
                <p:cNvSpPr>
                  <a:spLocks noChangeArrowheads="1"/>
                </p:cNvSpPr>
                <p:nvPr/>
              </p:nvSpPr>
              <p:spPr bwMode="auto">
                <a:xfrm>
                  <a:off x="544" y="1941"/>
                  <a:ext cx="1037" cy="2"/>
                </a:xfrm>
                <a:prstGeom prst="rect">
                  <a:avLst/>
                </a:prstGeom>
                <a:solidFill>
                  <a:srgbClr val="737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8" name="Rectangle 14"/>
                <p:cNvSpPr>
                  <a:spLocks noChangeArrowheads="1"/>
                </p:cNvSpPr>
                <p:nvPr/>
              </p:nvSpPr>
              <p:spPr bwMode="auto">
                <a:xfrm>
                  <a:off x="544" y="1943"/>
                  <a:ext cx="1037" cy="1"/>
                </a:xfrm>
                <a:prstGeom prst="rect">
                  <a:avLst/>
                </a:prstGeom>
                <a:solidFill>
                  <a:srgbClr val="737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9" name="Rectangle 15"/>
                <p:cNvSpPr>
                  <a:spLocks noChangeArrowheads="1"/>
                </p:cNvSpPr>
                <p:nvPr/>
              </p:nvSpPr>
              <p:spPr bwMode="auto">
                <a:xfrm>
                  <a:off x="544" y="1944"/>
                  <a:ext cx="1037" cy="1"/>
                </a:xfrm>
                <a:prstGeom prst="rect">
                  <a:avLst/>
                </a:prstGeom>
                <a:solidFill>
                  <a:srgbClr val="7373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0" name="Rectangle 16"/>
                <p:cNvSpPr>
                  <a:spLocks noChangeArrowheads="1"/>
                </p:cNvSpPr>
                <p:nvPr/>
              </p:nvSpPr>
              <p:spPr bwMode="auto">
                <a:xfrm>
                  <a:off x="544" y="1945"/>
                  <a:ext cx="1037" cy="1"/>
                </a:xfrm>
                <a:prstGeom prst="rect">
                  <a:avLst/>
                </a:prstGeom>
                <a:solidFill>
                  <a:srgbClr val="737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1" name="Rectangle 17"/>
                <p:cNvSpPr>
                  <a:spLocks noChangeArrowheads="1"/>
                </p:cNvSpPr>
                <p:nvPr/>
              </p:nvSpPr>
              <p:spPr bwMode="auto">
                <a:xfrm>
                  <a:off x="544" y="1946"/>
                  <a:ext cx="1037" cy="1"/>
                </a:xfrm>
                <a:prstGeom prst="rect">
                  <a:avLst/>
                </a:prstGeom>
                <a:solidFill>
                  <a:srgbClr val="737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2" name="Rectangle 18"/>
                <p:cNvSpPr>
                  <a:spLocks noChangeArrowheads="1"/>
                </p:cNvSpPr>
                <p:nvPr/>
              </p:nvSpPr>
              <p:spPr bwMode="auto">
                <a:xfrm>
                  <a:off x="544" y="1947"/>
                  <a:ext cx="1037" cy="1"/>
                </a:xfrm>
                <a:prstGeom prst="rect">
                  <a:avLst/>
                </a:prstGeom>
                <a:solidFill>
                  <a:srgbClr val="737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3" name="Rectangle 19"/>
                <p:cNvSpPr>
                  <a:spLocks noChangeArrowheads="1"/>
                </p:cNvSpPr>
                <p:nvPr/>
              </p:nvSpPr>
              <p:spPr bwMode="auto">
                <a:xfrm>
                  <a:off x="544" y="1948"/>
                  <a:ext cx="1037" cy="1"/>
                </a:xfrm>
                <a:prstGeom prst="rect">
                  <a:avLst/>
                </a:prstGeom>
                <a:solidFill>
                  <a:srgbClr val="7373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4" name="Rectangle 20"/>
                <p:cNvSpPr>
                  <a:spLocks noChangeArrowheads="1"/>
                </p:cNvSpPr>
                <p:nvPr/>
              </p:nvSpPr>
              <p:spPr bwMode="auto">
                <a:xfrm>
                  <a:off x="544" y="1949"/>
                  <a:ext cx="1037" cy="2"/>
                </a:xfrm>
                <a:prstGeom prst="rect">
                  <a:avLst/>
                </a:prstGeom>
                <a:solidFill>
                  <a:srgbClr val="737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5" name="Rectangle 21"/>
                <p:cNvSpPr>
                  <a:spLocks noChangeArrowheads="1"/>
                </p:cNvSpPr>
                <p:nvPr/>
              </p:nvSpPr>
              <p:spPr bwMode="auto">
                <a:xfrm>
                  <a:off x="544" y="1951"/>
                  <a:ext cx="1037" cy="1"/>
                </a:xfrm>
                <a:prstGeom prst="rect">
                  <a:avLst/>
                </a:prstGeom>
                <a:solidFill>
                  <a:srgbClr val="737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6" name="Rectangle 22"/>
                <p:cNvSpPr>
                  <a:spLocks noChangeArrowheads="1"/>
                </p:cNvSpPr>
                <p:nvPr/>
              </p:nvSpPr>
              <p:spPr bwMode="auto">
                <a:xfrm>
                  <a:off x="544" y="1952"/>
                  <a:ext cx="1037" cy="1"/>
                </a:xfrm>
                <a:prstGeom prst="rect">
                  <a:avLst/>
                </a:prstGeom>
                <a:solidFill>
                  <a:srgbClr val="737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7" name="Rectangle 23"/>
                <p:cNvSpPr>
                  <a:spLocks noChangeArrowheads="1"/>
                </p:cNvSpPr>
                <p:nvPr/>
              </p:nvSpPr>
              <p:spPr bwMode="auto">
                <a:xfrm>
                  <a:off x="544" y="1953"/>
                  <a:ext cx="1037" cy="1"/>
                </a:xfrm>
                <a:prstGeom prst="rect">
                  <a:avLst/>
                </a:prstGeom>
                <a:solidFill>
                  <a:srgbClr val="7373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8" name="Rectangle 24"/>
                <p:cNvSpPr>
                  <a:spLocks noChangeArrowheads="1"/>
                </p:cNvSpPr>
                <p:nvPr/>
              </p:nvSpPr>
              <p:spPr bwMode="auto">
                <a:xfrm>
                  <a:off x="544" y="1954"/>
                  <a:ext cx="1037" cy="1"/>
                </a:xfrm>
                <a:prstGeom prst="rect">
                  <a:avLst/>
                </a:prstGeom>
                <a:solidFill>
                  <a:srgbClr val="7575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9" name="Rectangle 25"/>
                <p:cNvSpPr>
                  <a:spLocks noChangeArrowheads="1"/>
                </p:cNvSpPr>
                <p:nvPr/>
              </p:nvSpPr>
              <p:spPr bwMode="auto">
                <a:xfrm>
                  <a:off x="544" y="1955"/>
                  <a:ext cx="1037" cy="1"/>
                </a:xfrm>
                <a:prstGeom prst="rect">
                  <a:avLst/>
                </a:prstGeom>
                <a:solidFill>
                  <a:srgbClr val="7575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0" name="Rectangle 26"/>
                <p:cNvSpPr>
                  <a:spLocks noChangeArrowheads="1"/>
                </p:cNvSpPr>
                <p:nvPr/>
              </p:nvSpPr>
              <p:spPr bwMode="auto">
                <a:xfrm>
                  <a:off x="544" y="1956"/>
                  <a:ext cx="1037" cy="2"/>
                </a:xfrm>
                <a:prstGeom prst="rect">
                  <a:avLst/>
                </a:prstGeom>
                <a:solidFill>
                  <a:srgbClr val="7575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1" name="Rectangle 27"/>
                <p:cNvSpPr>
                  <a:spLocks noChangeArrowheads="1"/>
                </p:cNvSpPr>
                <p:nvPr/>
              </p:nvSpPr>
              <p:spPr bwMode="auto">
                <a:xfrm>
                  <a:off x="544" y="1958"/>
                  <a:ext cx="1037" cy="1"/>
                </a:xfrm>
                <a:prstGeom prst="rect">
                  <a:avLst/>
                </a:prstGeom>
                <a:solidFill>
                  <a:srgbClr val="7575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2" name="Rectangle 28"/>
                <p:cNvSpPr>
                  <a:spLocks noChangeArrowheads="1"/>
                </p:cNvSpPr>
                <p:nvPr/>
              </p:nvSpPr>
              <p:spPr bwMode="auto">
                <a:xfrm>
                  <a:off x="544" y="1959"/>
                  <a:ext cx="1037" cy="1"/>
                </a:xfrm>
                <a:prstGeom prst="rect">
                  <a:avLst/>
                </a:prstGeom>
                <a:solidFill>
                  <a:srgbClr val="7575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3" name="Rectangle 29"/>
                <p:cNvSpPr>
                  <a:spLocks noChangeArrowheads="1"/>
                </p:cNvSpPr>
                <p:nvPr/>
              </p:nvSpPr>
              <p:spPr bwMode="auto">
                <a:xfrm>
                  <a:off x="544" y="1960"/>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4" name="Rectangle 30"/>
                <p:cNvSpPr>
                  <a:spLocks noChangeArrowheads="1"/>
                </p:cNvSpPr>
                <p:nvPr/>
              </p:nvSpPr>
              <p:spPr bwMode="auto">
                <a:xfrm>
                  <a:off x="544" y="1961"/>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5" name="Rectangle 31"/>
                <p:cNvSpPr>
                  <a:spLocks noChangeArrowheads="1"/>
                </p:cNvSpPr>
                <p:nvPr/>
              </p:nvSpPr>
              <p:spPr bwMode="auto">
                <a:xfrm>
                  <a:off x="544" y="1962"/>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6" name="Rectangle 32"/>
                <p:cNvSpPr>
                  <a:spLocks noChangeArrowheads="1"/>
                </p:cNvSpPr>
                <p:nvPr/>
              </p:nvSpPr>
              <p:spPr bwMode="auto">
                <a:xfrm>
                  <a:off x="544" y="1963"/>
                  <a:ext cx="1037" cy="1"/>
                </a:xfrm>
                <a:prstGeom prst="rect">
                  <a:avLst/>
                </a:prstGeom>
                <a:solidFill>
                  <a:srgbClr val="7575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7" name="Rectangle 33"/>
                <p:cNvSpPr>
                  <a:spLocks noChangeArrowheads="1"/>
                </p:cNvSpPr>
                <p:nvPr/>
              </p:nvSpPr>
              <p:spPr bwMode="auto">
                <a:xfrm>
                  <a:off x="544" y="1964"/>
                  <a:ext cx="1037" cy="2"/>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8" name="Rectangle 34"/>
                <p:cNvSpPr>
                  <a:spLocks noChangeArrowheads="1"/>
                </p:cNvSpPr>
                <p:nvPr/>
              </p:nvSpPr>
              <p:spPr bwMode="auto">
                <a:xfrm>
                  <a:off x="544" y="1966"/>
                  <a:ext cx="1037" cy="1"/>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9" name="Rectangle 35"/>
                <p:cNvSpPr>
                  <a:spLocks noChangeArrowheads="1"/>
                </p:cNvSpPr>
                <p:nvPr/>
              </p:nvSpPr>
              <p:spPr bwMode="auto">
                <a:xfrm>
                  <a:off x="544" y="1967"/>
                  <a:ext cx="1037" cy="1"/>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0" name="Rectangle 36"/>
                <p:cNvSpPr>
                  <a:spLocks noChangeArrowheads="1"/>
                </p:cNvSpPr>
                <p:nvPr/>
              </p:nvSpPr>
              <p:spPr bwMode="auto">
                <a:xfrm>
                  <a:off x="544" y="1968"/>
                  <a:ext cx="1037" cy="1"/>
                </a:xfrm>
                <a:prstGeom prst="rect">
                  <a:avLst/>
                </a:prstGeom>
                <a:solidFill>
                  <a:srgbClr val="7575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1" name="Rectangle 37"/>
                <p:cNvSpPr>
                  <a:spLocks noChangeArrowheads="1"/>
                </p:cNvSpPr>
                <p:nvPr/>
              </p:nvSpPr>
              <p:spPr bwMode="auto">
                <a:xfrm>
                  <a:off x="544" y="1969"/>
                  <a:ext cx="1037" cy="1"/>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2" name="Rectangle 38"/>
                <p:cNvSpPr>
                  <a:spLocks noChangeArrowheads="1"/>
                </p:cNvSpPr>
                <p:nvPr/>
              </p:nvSpPr>
              <p:spPr bwMode="auto">
                <a:xfrm>
                  <a:off x="544" y="1970"/>
                  <a:ext cx="1037" cy="1"/>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3" name="Rectangle 39"/>
                <p:cNvSpPr>
                  <a:spLocks noChangeArrowheads="1"/>
                </p:cNvSpPr>
                <p:nvPr/>
              </p:nvSpPr>
              <p:spPr bwMode="auto">
                <a:xfrm>
                  <a:off x="544" y="1971"/>
                  <a:ext cx="1037" cy="2"/>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4" name="Rectangle 40"/>
                <p:cNvSpPr>
                  <a:spLocks noChangeArrowheads="1"/>
                </p:cNvSpPr>
                <p:nvPr/>
              </p:nvSpPr>
              <p:spPr bwMode="auto">
                <a:xfrm>
                  <a:off x="544" y="1973"/>
                  <a:ext cx="1037" cy="1"/>
                </a:xfrm>
                <a:prstGeom prst="rect">
                  <a:avLst/>
                </a:prstGeom>
                <a:solidFill>
                  <a:srgbClr val="7575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5" name="Rectangle 41"/>
                <p:cNvSpPr>
                  <a:spLocks noChangeArrowheads="1"/>
                </p:cNvSpPr>
                <p:nvPr/>
              </p:nvSpPr>
              <p:spPr bwMode="auto">
                <a:xfrm>
                  <a:off x="544" y="1974"/>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6" name="Rectangle 42"/>
                <p:cNvSpPr>
                  <a:spLocks noChangeArrowheads="1"/>
                </p:cNvSpPr>
                <p:nvPr/>
              </p:nvSpPr>
              <p:spPr bwMode="auto">
                <a:xfrm>
                  <a:off x="544" y="1975"/>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7" name="Rectangle 43"/>
                <p:cNvSpPr>
                  <a:spLocks noChangeArrowheads="1"/>
                </p:cNvSpPr>
                <p:nvPr/>
              </p:nvSpPr>
              <p:spPr bwMode="auto">
                <a:xfrm>
                  <a:off x="544" y="1976"/>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8" name="Rectangle 44"/>
                <p:cNvSpPr>
                  <a:spLocks noChangeArrowheads="1"/>
                </p:cNvSpPr>
                <p:nvPr/>
              </p:nvSpPr>
              <p:spPr bwMode="auto">
                <a:xfrm>
                  <a:off x="544" y="1977"/>
                  <a:ext cx="1037" cy="1"/>
                </a:xfrm>
                <a:prstGeom prst="rect">
                  <a:avLst/>
                </a:prstGeom>
                <a:solidFill>
                  <a:srgbClr val="7575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9" name="Rectangle 45"/>
                <p:cNvSpPr>
                  <a:spLocks noChangeArrowheads="1"/>
                </p:cNvSpPr>
                <p:nvPr/>
              </p:nvSpPr>
              <p:spPr bwMode="auto">
                <a:xfrm>
                  <a:off x="544" y="1978"/>
                  <a:ext cx="1037" cy="1"/>
                </a:xfrm>
                <a:prstGeom prst="rect">
                  <a:avLst/>
                </a:prstGeom>
                <a:solidFill>
                  <a:srgbClr val="7575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0" name="Rectangle 46"/>
                <p:cNvSpPr>
                  <a:spLocks noChangeArrowheads="1"/>
                </p:cNvSpPr>
                <p:nvPr/>
              </p:nvSpPr>
              <p:spPr bwMode="auto">
                <a:xfrm>
                  <a:off x="544" y="1979"/>
                  <a:ext cx="1037" cy="2"/>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1" name="Rectangle 47"/>
                <p:cNvSpPr>
                  <a:spLocks noChangeArrowheads="1"/>
                </p:cNvSpPr>
                <p:nvPr/>
              </p:nvSpPr>
              <p:spPr bwMode="auto">
                <a:xfrm>
                  <a:off x="544" y="1981"/>
                  <a:ext cx="1037" cy="1"/>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2" name="Rectangle 48"/>
                <p:cNvSpPr>
                  <a:spLocks noChangeArrowheads="1"/>
                </p:cNvSpPr>
                <p:nvPr/>
              </p:nvSpPr>
              <p:spPr bwMode="auto">
                <a:xfrm>
                  <a:off x="544" y="1982"/>
                  <a:ext cx="1037" cy="1"/>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3" name="Rectangle 49"/>
                <p:cNvSpPr>
                  <a:spLocks noChangeArrowheads="1"/>
                </p:cNvSpPr>
                <p:nvPr/>
              </p:nvSpPr>
              <p:spPr bwMode="auto">
                <a:xfrm>
                  <a:off x="544" y="1983"/>
                  <a:ext cx="1037" cy="1"/>
                </a:xfrm>
                <a:prstGeom prst="rect">
                  <a:avLst/>
                </a:prstGeom>
                <a:solidFill>
                  <a:srgbClr val="7878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4" name="Rectangle 50"/>
                <p:cNvSpPr>
                  <a:spLocks noChangeArrowheads="1"/>
                </p:cNvSpPr>
                <p:nvPr/>
              </p:nvSpPr>
              <p:spPr bwMode="auto">
                <a:xfrm>
                  <a:off x="544" y="1984"/>
                  <a:ext cx="1037" cy="1"/>
                </a:xfrm>
                <a:prstGeom prst="rect">
                  <a:avLst/>
                </a:prstGeom>
                <a:solidFill>
                  <a:srgbClr val="787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5" name="Rectangle 51"/>
                <p:cNvSpPr>
                  <a:spLocks noChangeArrowheads="1"/>
                </p:cNvSpPr>
                <p:nvPr/>
              </p:nvSpPr>
              <p:spPr bwMode="auto">
                <a:xfrm>
                  <a:off x="544" y="1985"/>
                  <a:ext cx="1037" cy="1"/>
                </a:xfrm>
                <a:prstGeom prst="rect">
                  <a:avLst/>
                </a:prstGeom>
                <a:solidFill>
                  <a:srgbClr val="787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6" name="Rectangle 52"/>
                <p:cNvSpPr>
                  <a:spLocks noChangeArrowheads="1"/>
                </p:cNvSpPr>
                <p:nvPr/>
              </p:nvSpPr>
              <p:spPr bwMode="auto">
                <a:xfrm>
                  <a:off x="544" y="1986"/>
                  <a:ext cx="1037" cy="2"/>
                </a:xfrm>
                <a:prstGeom prst="rect">
                  <a:avLst/>
                </a:prstGeom>
                <a:solidFill>
                  <a:srgbClr val="7878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7" name="Rectangle 53"/>
                <p:cNvSpPr>
                  <a:spLocks noChangeArrowheads="1"/>
                </p:cNvSpPr>
                <p:nvPr/>
              </p:nvSpPr>
              <p:spPr bwMode="auto">
                <a:xfrm>
                  <a:off x="544" y="1988"/>
                  <a:ext cx="1037" cy="1"/>
                </a:xfrm>
                <a:prstGeom prst="rect">
                  <a:avLst/>
                </a:prstGeom>
                <a:solidFill>
                  <a:srgbClr val="7876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8" name="Rectangle 54"/>
                <p:cNvSpPr>
                  <a:spLocks noChangeArrowheads="1"/>
                </p:cNvSpPr>
                <p:nvPr/>
              </p:nvSpPr>
              <p:spPr bwMode="auto">
                <a:xfrm>
                  <a:off x="544" y="1989"/>
                  <a:ext cx="1037" cy="1"/>
                </a:xfrm>
                <a:prstGeom prst="rect">
                  <a:avLst/>
                </a:prstGeom>
                <a:solidFill>
                  <a:srgbClr val="7876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9" name="Rectangle 55"/>
                <p:cNvSpPr>
                  <a:spLocks noChangeArrowheads="1"/>
                </p:cNvSpPr>
                <p:nvPr/>
              </p:nvSpPr>
              <p:spPr bwMode="auto">
                <a:xfrm>
                  <a:off x="544" y="1990"/>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0" name="Rectangle 56"/>
                <p:cNvSpPr>
                  <a:spLocks noChangeArrowheads="1"/>
                </p:cNvSpPr>
                <p:nvPr/>
              </p:nvSpPr>
              <p:spPr bwMode="auto">
                <a:xfrm>
                  <a:off x="544" y="1991"/>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1" name="Rectangle 57"/>
                <p:cNvSpPr>
                  <a:spLocks noChangeArrowheads="1"/>
                </p:cNvSpPr>
                <p:nvPr/>
              </p:nvSpPr>
              <p:spPr bwMode="auto">
                <a:xfrm>
                  <a:off x="544" y="1992"/>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2" name="Rectangle 58"/>
                <p:cNvSpPr>
                  <a:spLocks noChangeArrowheads="1"/>
                </p:cNvSpPr>
                <p:nvPr/>
              </p:nvSpPr>
              <p:spPr bwMode="auto">
                <a:xfrm>
                  <a:off x="544" y="1993"/>
                  <a:ext cx="1037" cy="1"/>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3" name="Rectangle 59"/>
                <p:cNvSpPr>
                  <a:spLocks noChangeArrowheads="1"/>
                </p:cNvSpPr>
                <p:nvPr/>
              </p:nvSpPr>
              <p:spPr bwMode="auto">
                <a:xfrm>
                  <a:off x="544" y="1994"/>
                  <a:ext cx="1037" cy="2"/>
                </a:xfrm>
                <a:prstGeom prst="rect">
                  <a:avLst/>
                </a:prstGeom>
                <a:solidFill>
                  <a:srgbClr val="7876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4" name="Rectangle 60"/>
                <p:cNvSpPr>
                  <a:spLocks noChangeArrowheads="1"/>
                </p:cNvSpPr>
                <p:nvPr/>
              </p:nvSpPr>
              <p:spPr bwMode="auto">
                <a:xfrm>
                  <a:off x="544" y="1996"/>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5" name="Rectangle 61"/>
                <p:cNvSpPr>
                  <a:spLocks noChangeArrowheads="1"/>
                </p:cNvSpPr>
                <p:nvPr/>
              </p:nvSpPr>
              <p:spPr bwMode="auto">
                <a:xfrm>
                  <a:off x="544" y="1997"/>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6" name="Rectangle 62"/>
                <p:cNvSpPr>
                  <a:spLocks noChangeArrowheads="1"/>
                </p:cNvSpPr>
                <p:nvPr/>
              </p:nvSpPr>
              <p:spPr bwMode="auto">
                <a:xfrm>
                  <a:off x="544" y="1998"/>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7" name="Rectangle 63"/>
                <p:cNvSpPr>
                  <a:spLocks noChangeArrowheads="1"/>
                </p:cNvSpPr>
                <p:nvPr/>
              </p:nvSpPr>
              <p:spPr bwMode="auto">
                <a:xfrm>
                  <a:off x="544" y="1999"/>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8" name="Rectangle 64"/>
                <p:cNvSpPr>
                  <a:spLocks noChangeArrowheads="1"/>
                </p:cNvSpPr>
                <p:nvPr/>
              </p:nvSpPr>
              <p:spPr bwMode="auto">
                <a:xfrm>
                  <a:off x="544" y="2000"/>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9" name="Rectangle 65"/>
                <p:cNvSpPr>
                  <a:spLocks noChangeArrowheads="1"/>
                </p:cNvSpPr>
                <p:nvPr/>
              </p:nvSpPr>
              <p:spPr bwMode="auto">
                <a:xfrm>
                  <a:off x="544" y="2001"/>
                  <a:ext cx="1037" cy="1"/>
                </a:xfrm>
                <a:prstGeom prst="rect">
                  <a:avLst/>
                </a:prstGeom>
                <a:solidFill>
                  <a:srgbClr val="7876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0" name="Rectangle 66"/>
                <p:cNvSpPr>
                  <a:spLocks noChangeArrowheads="1"/>
                </p:cNvSpPr>
                <p:nvPr/>
              </p:nvSpPr>
              <p:spPr bwMode="auto">
                <a:xfrm>
                  <a:off x="544" y="2002"/>
                  <a:ext cx="1037" cy="2"/>
                </a:xfrm>
                <a:prstGeom prst="rect">
                  <a:avLst/>
                </a:prstGeom>
                <a:solidFill>
                  <a:srgbClr val="7876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1" name="Rectangle 67"/>
                <p:cNvSpPr>
                  <a:spLocks noChangeArrowheads="1"/>
                </p:cNvSpPr>
                <p:nvPr/>
              </p:nvSpPr>
              <p:spPr bwMode="auto">
                <a:xfrm>
                  <a:off x="544" y="2004"/>
                  <a:ext cx="1037" cy="1"/>
                </a:xfrm>
                <a:prstGeom prst="rect">
                  <a:avLst/>
                </a:prstGeom>
                <a:solidFill>
                  <a:srgbClr val="7876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2" name="Rectangle 68"/>
                <p:cNvSpPr>
                  <a:spLocks noChangeArrowheads="1"/>
                </p:cNvSpPr>
                <p:nvPr/>
              </p:nvSpPr>
              <p:spPr bwMode="auto">
                <a:xfrm>
                  <a:off x="544" y="2005"/>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3" name="Rectangle 69"/>
                <p:cNvSpPr>
                  <a:spLocks noChangeArrowheads="1"/>
                </p:cNvSpPr>
                <p:nvPr/>
              </p:nvSpPr>
              <p:spPr bwMode="auto">
                <a:xfrm>
                  <a:off x="544" y="2006"/>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4" name="Rectangle 70"/>
                <p:cNvSpPr>
                  <a:spLocks noChangeArrowheads="1"/>
                </p:cNvSpPr>
                <p:nvPr/>
              </p:nvSpPr>
              <p:spPr bwMode="auto">
                <a:xfrm>
                  <a:off x="544" y="2007"/>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5" name="Rectangle 71"/>
                <p:cNvSpPr>
                  <a:spLocks noChangeArrowheads="1"/>
                </p:cNvSpPr>
                <p:nvPr/>
              </p:nvSpPr>
              <p:spPr bwMode="auto">
                <a:xfrm>
                  <a:off x="544" y="2008"/>
                  <a:ext cx="1037" cy="1"/>
                </a:xfrm>
                <a:prstGeom prst="rect">
                  <a:avLst/>
                </a:prstGeom>
                <a:solidFill>
                  <a:srgbClr val="7A79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6" name="Rectangle 72"/>
                <p:cNvSpPr>
                  <a:spLocks noChangeArrowheads="1"/>
                </p:cNvSpPr>
                <p:nvPr/>
              </p:nvSpPr>
              <p:spPr bwMode="auto">
                <a:xfrm>
                  <a:off x="544" y="2009"/>
                  <a:ext cx="1037" cy="2"/>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7" name="Rectangle 73"/>
                <p:cNvSpPr>
                  <a:spLocks noChangeArrowheads="1"/>
                </p:cNvSpPr>
                <p:nvPr/>
              </p:nvSpPr>
              <p:spPr bwMode="auto">
                <a:xfrm>
                  <a:off x="544" y="2011"/>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8" name="Rectangle 74"/>
                <p:cNvSpPr>
                  <a:spLocks noChangeArrowheads="1"/>
                </p:cNvSpPr>
                <p:nvPr/>
              </p:nvSpPr>
              <p:spPr bwMode="auto">
                <a:xfrm>
                  <a:off x="544" y="2012"/>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9" name="Rectangle 75"/>
                <p:cNvSpPr>
                  <a:spLocks noChangeArrowheads="1"/>
                </p:cNvSpPr>
                <p:nvPr/>
              </p:nvSpPr>
              <p:spPr bwMode="auto">
                <a:xfrm>
                  <a:off x="544" y="2013"/>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0" name="Rectangle 76"/>
                <p:cNvSpPr>
                  <a:spLocks noChangeArrowheads="1"/>
                </p:cNvSpPr>
                <p:nvPr/>
              </p:nvSpPr>
              <p:spPr bwMode="auto">
                <a:xfrm>
                  <a:off x="544" y="2014"/>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1" name="Rectangle 77"/>
                <p:cNvSpPr>
                  <a:spLocks noChangeArrowheads="1"/>
                </p:cNvSpPr>
                <p:nvPr/>
              </p:nvSpPr>
              <p:spPr bwMode="auto">
                <a:xfrm>
                  <a:off x="544" y="2015"/>
                  <a:ext cx="1037" cy="1"/>
                </a:xfrm>
                <a:prstGeom prst="rect">
                  <a:avLst/>
                </a:prstGeom>
                <a:solidFill>
                  <a:srgbClr val="7A79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2" name="Rectangle 78"/>
                <p:cNvSpPr>
                  <a:spLocks noChangeArrowheads="1"/>
                </p:cNvSpPr>
                <p:nvPr/>
              </p:nvSpPr>
              <p:spPr bwMode="auto">
                <a:xfrm>
                  <a:off x="544" y="2016"/>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3" name="Rectangle 79"/>
                <p:cNvSpPr>
                  <a:spLocks noChangeArrowheads="1"/>
                </p:cNvSpPr>
                <p:nvPr/>
              </p:nvSpPr>
              <p:spPr bwMode="auto">
                <a:xfrm>
                  <a:off x="544" y="2017"/>
                  <a:ext cx="1037" cy="2"/>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4" name="Rectangle 80"/>
                <p:cNvSpPr>
                  <a:spLocks noChangeArrowheads="1"/>
                </p:cNvSpPr>
                <p:nvPr/>
              </p:nvSpPr>
              <p:spPr bwMode="auto">
                <a:xfrm>
                  <a:off x="544" y="2019"/>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5" name="Rectangle 81"/>
                <p:cNvSpPr>
                  <a:spLocks noChangeArrowheads="1"/>
                </p:cNvSpPr>
                <p:nvPr/>
              </p:nvSpPr>
              <p:spPr bwMode="auto">
                <a:xfrm>
                  <a:off x="544" y="2020"/>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6" name="Rectangle 82"/>
                <p:cNvSpPr>
                  <a:spLocks noChangeArrowheads="1"/>
                </p:cNvSpPr>
                <p:nvPr/>
              </p:nvSpPr>
              <p:spPr bwMode="auto">
                <a:xfrm>
                  <a:off x="544" y="2021"/>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7" name="Rectangle 83"/>
                <p:cNvSpPr>
                  <a:spLocks noChangeArrowheads="1"/>
                </p:cNvSpPr>
                <p:nvPr/>
              </p:nvSpPr>
              <p:spPr bwMode="auto">
                <a:xfrm>
                  <a:off x="544" y="2022"/>
                  <a:ext cx="1037" cy="1"/>
                </a:xfrm>
                <a:prstGeom prst="rect">
                  <a:avLst/>
                </a:prstGeom>
                <a:solidFill>
                  <a:srgbClr val="7A7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8" name="Rectangle 84"/>
                <p:cNvSpPr>
                  <a:spLocks noChangeArrowheads="1"/>
                </p:cNvSpPr>
                <p:nvPr/>
              </p:nvSpPr>
              <p:spPr bwMode="auto">
                <a:xfrm>
                  <a:off x="544" y="2023"/>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9" name="Rectangle 85"/>
                <p:cNvSpPr>
                  <a:spLocks noChangeArrowheads="1"/>
                </p:cNvSpPr>
                <p:nvPr/>
              </p:nvSpPr>
              <p:spPr bwMode="auto">
                <a:xfrm>
                  <a:off x="544" y="2024"/>
                  <a:ext cx="1037" cy="2"/>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0" name="Rectangle 86"/>
                <p:cNvSpPr>
                  <a:spLocks noChangeArrowheads="1"/>
                </p:cNvSpPr>
                <p:nvPr/>
              </p:nvSpPr>
              <p:spPr bwMode="auto">
                <a:xfrm>
                  <a:off x="544" y="2026"/>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1" name="Rectangle 87"/>
                <p:cNvSpPr>
                  <a:spLocks noChangeArrowheads="1"/>
                </p:cNvSpPr>
                <p:nvPr/>
              </p:nvSpPr>
              <p:spPr bwMode="auto">
                <a:xfrm>
                  <a:off x="544" y="2027"/>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2" name="Rectangle 88"/>
                <p:cNvSpPr>
                  <a:spLocks noChangeArrowheads="1"/>
                </p:cNvSpPr>
                <p:nvPr/>
              </p:nvSpPr>
              <p:spPr bwMode="auto">
                <a:xfrm>
                  <a:off x="544" y="2028"/>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3" name="Rectangle 89"/>
                <p:cNvSpPr>
                  <a:spLocks noChangeArrowheads="1"/>
                </p:cNvSpPr>
                <p:nvPr/>
              </p:nvSpPr>
              <p:spPr bwMode="auto">
                <a:xfrm>
                  <a:off x="544" y="2029"/>
                  <a:ext cx="1037" cy="1"/>
                </a:xfrm>
                <a:prstGeom prst="rect">
                  <a:avLst/>
                </a:prstGeom>
                <a:solidFill>
                  <a:srgbClr val="7A79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4" name="Rectangle 90"/>
                <p:cNvSpPr>
                  <a:spLocks noChangeArrowheads="1"/>
                </p:cNvSpPr>
                <p:nvPr/>
              </p:nvSpPr>
              <p:spPr bwMode="auto">
                <a:xfrm>
                  <a:off x="544" y="2030"/>
                  <a:ext cx="1037" cy="1"/>
                </a:xfrm>
                <a:prstGeom prst="rect">
                  <a:avLst/>
                </a:prstGeom>
                <a:solidFill>
                  <a:srgbClr val="7D7B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5" name="Rectangle 91"/>
                <p:cNvSpPr>
                  <a:spLocks noChangeArrowheads="1"/>
                </p:cNvSpPr>
                <p:nvPr/>
              </p:nvSpPr>
              <p:spPr bwMode="auto">
                <a:xfrm>
                  <a:off x="544" y="2031"/>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6" name="Rectangle 92"/>
                <p:cNvSpPr>
                  <a:spLocks noChangeArrowheads="1"/>
                </p:cNvSpPr>
                <p:nvPr/>
              </p:nvSpPr>
              <p:spPr bwMode="auto">
                <a:xfrm>
                  <a:off x="544" y="2032"/>
                  <a:ext cx="1037" cy="2"/>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7" name="Rectangle 93"/>
                <p:cNvSpPr>
                  <a:spLocks noChangeArrowheads="1"/>
                </p:cNvSpPr>
                <p:nvPr/>
              </p:nvSpPr>
              <p:spPr bwMode="auto">
                <a:xfrm>
                  <a:off x="544" y="2034"/>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8" name="Rectangle 94"/>
                <p:cNvSpPr>
                  <a:spLocks noChangeArrowheads="1"/>
                </p:cNvSpPr>
                <p:nvPr/>
              </p:nvSpPr>
              <p:spPr bwMode="auto">
                <a:xfrm>
                  <a:off x="544" y="2035"/>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9" name="Rectangle 95"/>
                <p:cNvSpPr>
                  <a:spLocks noChangeArrowheads="1"/>
                </p:cNvSpPr>
                <p:nvPr/>
              </p:nvSpPr>
              <p:spPr bwMode="auto">
                <a:xfrm>
                  <a:off x="544" y="2036"/>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0" name="Rectangle 96"/>
                <p:cNvSpPr>
                  <a:spLocks noChangeArrowheads="1"/>
                </p:cNvSpPr>
                <p:nvPr/>
              </p:nvSpPr>
              <p:spPr bwMode="auto">
                <a:xfrm>
                  <a:off x="544" y="2037"/>
                  <a:ext cx="1037" cy="1"/>
                </a:xfrm>
                <a:prstGeom prst="rect">
                  <a:avLst/>
                </a:prstGeom>
                <a:solidFill>
                  <a:srgbClr val="7D7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1" name="Rectangle 97"/>
                <p:cNvSpPr>
                  <a:spLocks noChangeArrowheads="1"/>
                </p:cNvSpPr>
                <p:nvPr/>
              </p:nvSpPr>
              <p:spPr bwMode="auto">
                <a:xfrm>
                  <a:off x="544" y="2038"/>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2" name="Rectangle 98"/>
                <p:cNvSpPr>
                  <a:spLocks noChangeArrowheads="1"/>
                </p:cNvSpPr>
                <p:nvPr/>
              </p:nvSpPr>
              <p:spPr bwMode="auto">
                <a:xfrm>
                  <a:off x="544" y="2039"/>
                  <a:ext cx="1037" cy="2"/>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3" name="Rectangle 99"/>
                <p:cNvSpPr>
                  <a:spLocks noChangeArrowheads="1"/>
                </p:cNvSpPr>
                <p:nvPr/>
              </p:nvSpPr>
              <p:spPr bwMode="auto">
                <a:xfrm>
                  <a:off x="544" y="2041"/>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4" name="Rectangle 100"/>
                <p:cNvSpPr>
                  <a:spLocks noChangeArrowheads="1"/>
                </p:cNvSpPr>
                <p:nvPr/>
              </p:nvSpPr>
              <p:spPr bwMode="auto">
                <a:xfrm>
                  <a:off x="544" y="2042"/>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5" name="Rectangle 101"/>
                <p:cNvSpPr>
                  <a:spLocks noChangeArrowheads="1"/>
                </p:cNvSpPr>
                <p:nvPr/>
              </p:nvSpPr>
              <p:spPr bwMode="auto">
                <a:xfrm>
                  <a:off x="544" y="2043"/>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6" name="Rectangle 102"/>
                <p:cNvSpPr>
                  <a:spLocks noChangeArrowheads="1"/>
                </p:cNvSpPr>
                <p:nvPr/>
              </p:nvSpPr>
              <p:spPr bwMode="auto">
                <a:xfrm>
                  <a:off x="544" y="2044"/>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7" name="Rectangle 103"/>
                <p:cNvSpPr>
                  <a:spLocks noChangeArrowheads="1"/>
                </p:cNvSpPr>
                <p:nvPr/>
              </p:nvSpPr>
              <p:spPr bwMode="auto">
                <a:xfrm>
                  <a:off x="544" y="2045"/>
                  <a:ext cx="1037" cy="1"/>
                </a:xfrm>
                <a:prstGeom prst="rect">
                  <a:avLst/>
                </a:prstGeom>
                <a:solidFill>
                  <a:srgbClr val="7D7B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8" name="Rectangle 104"/>
                <p:cNvSpPr>
                  <a:spLocks noChangeArrowheads="1"/>
                </p:cNvSpPr>
                <p:nvPr/>
              </p:nvSpPr>
              <p:spPr bwMode="auto">
                <a:xfrm>
                  <a:off x="544" y="2046"/>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9" name="Rectangle 105"/>
                <p:cNvSpPr>
                  <a:spLocks noChangeArrowheads="1"/>
                </p:cNvSpPr>
                <p:nvPr/>
              </p:nvSpPr>
              <p:spPr bwMode="auto">
                <a:xfrm>
                  <a:off x="544" y="2047"/>
                  <a:ext cx="1037" cy="2"/>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0" name="Rectangle 106"/>
                <p:cNvSpPr>
                  <a:spLocks noChangeArrowheads="1"/>
                </p:cNvSpPr>
                <p:nvPr/>
              </p:nvSpPr>
              <p:spPr bwMode="auto">
                <a:xfrm>
                  <a:off x="544" y="2049"/>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1" name="Rectangle 107"/>
                <p:cNvSpPr>
                  <a:spLocks noChangeArrowheads="1"/>
                </p:cNvSpPr>
                <p:nvPr/>
              </p:nvSpPr>
              <p:spPr bwMode="auto">
                <a:xfrm>
                  <a:off x="544" y="2050"/>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2" name="Rectangle 108"/>
                <p:cNvSpPr>
                  <a:spLocks noChangeArrowheads="1"/>
                </p:cNvSpPr>
                <p:nvPr/>
              </p:nvSpPr>
              <p:spPr bwMode="auto">
                <a:xfrm>
                  <a:off x="544" y="2051"/>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3" name="Rectangle 109"/>
                <p:cNvSpPr>
                  <a:spLocks noChangeArrowheads="1"/>
                </p:cNvSpPr>
                <p:nvPr/>
              </p:nvSpPr>
              <p:spPr bwMode="auto">
                <a:xfrm>
                  <a:off x="544" y="2052"/>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4" name="Rectangle 110"/>
                <p:cNvSpPr>
                  <a:spLocks noChangeArrowheads="1"/>
                </p:cNvSpPr>
                <p:nvPr/>
              </p:nvSpPr>
              <p:spPr bwMode="auto">
                <a:xfrm>
                  <a:off x="544" y="2053"/>
                  <a:ext cx="1037" cy="1"/>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5" name="Rectangle 111"/>
                <p:cNvSpPr>
                  <a:spLocks noChangeArrowheads="1"/>
                </p:cNvSpPr>
                <p:nvPr/>
              </p:nvSpPr>
              <p:spPr bwMode="auto">
                <a:xfrm>
                  <a:off x="544" y="2054"/>
                  <a:ext cx="1037" cy="2"/>
                </a:xfrm>
                <a:prstGeom prst="rect">
                  <a:avLst/>
                </a:prstGeom>
                <a:solidFill>
                  <a:srgbClr val="7D7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6" name="Rectangle 112"/>
                <p:cNvSpPr>
                  <a:spLocks noChangeArrowheads="1"/>
                </p:cNvSpPr>
                <p:nvPr/>
              </p:nvSpPr>
              <p:spPr bwMode="auto">
                <a:xfrm>
                  <a:off x="544" y="2056"/>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7" name="Rectangle 113"/>
                <p:cNvSpPr>
                  <a:spLocks noChangeArrowheads="1"/>
                </p:cNvSpPr>
                <p:nvPr/>
              </p:nvSpPr>
              <p:spPr bwMode="auto">
                <a:xfrm>
                  <a:off x="544" y="2057"/>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8" name="Rectangle 114"/>
                <p:cNvSpPr>
                  <a:spLocks noChangeArrowheads="1"/>
                </p:cNvSpPr>
                <p:nvPr/>
              </p:nvSpPr>
              <p:spPr bwMode="auto">
                <a:xfrm>
                  <a:off x="544" y="2058"/>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9" name="Rectangle 115"/>
                <p:cNvSpPr>
                  <a:spLocks noChangeArrowheads="1"/>
                </p:cNvSpPr>
                <p:nvPr/>
              </p:nvSpPr>
              <p:spPr bwMode="auto">
                <a:xfrm>
                  <a:off x="544" y="2059"/>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0" name="Rectangle 116"/>
                <p:cNvSpPr>
                  <a:spLocks noChangeArrowheads="1"/>
                </p:cNvSpPr>
                <p:nvPr/>
              </p:nvSpPr>
              <p:spPr bwMode="auto">
                <a:xfrm>
                  <a:off x="544" y="2060"/>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1" name="Rectangle 117"/>
                <p:cNvSpPr>
                  <a:spLocks noChangeArrowheads="1"/>
                </p:cNvSpPr>
                <p:nvPr/>
              </p:nvSpPr>
              <p:spPr bwMode="auto">
                <a:xfrm>
                  <a:off x="544" y="2061"/>
                  <a:ext cx="1037" cy="1"/>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2" name="Rectangle 118"/>
                <p:cNvSpPr>
                  <a:spLocks noChangeArrowheads="1"/>
                </p:cNvSpPr>
                <p:nvPr/>
              </p:nvSpPr>
              <p:spPr bwMode="auto">
                <a:xfrm>
                  <a:off x="544" y="2062"/>
                  <a:ext cx="1037" cy="2"/>
                </a:xfrm>
                <a:prstGeom prst="rect">
                  <a:avLst/>
                </a:prstGeom>
                <a:solidFill>
                  <a:srgbClr val="807E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3" name="Rectangle 119"/>
                <p:cNvSpPr>
                  <a:spLocks noChangeArrowheads="1"/>
                </p:cNvSpPr>
                <p:nvPr/>
              </p:nvSpPr>
              <p:spPr bwMode="auto">
                <a:xfrm>
                  <a:off x="544" y="2064"/>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4" name="Rectangle 120"/>
                <p:cNvSpPr>
                  <a:spLocks noChangeArrowheads="1"/>
                </p:cNvSpPr>
                <p:nvPr/>
              </p:nvSpPr>
              <p:spPr bwMode="auto">
                <a:xfrm>
                  <a:off x="544" y="2065"/>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5" name="Rectangle 121"/>
                <p:cNvSpPr>
                  <a:spLocks noChangeArrowheads="1"/>
                </p:cNvSpPr>
                <p:nvPr/>
              </p:nvSpPr>
              <p:spPr bwMode="auto">
                <a:xfrm>
                  <a:off x="544" y="2066"/>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6" name="Rectangle 122"/>
                <p:cNvSpPr>
                  <a:spLocks noChangeArrowheads="1"/>
                </p:cNvSpPr>
                <p:nvPr/>
              </p:nvSpPr>
              <p:spPr bwMode="auto">
                <a:xfrm>
                  <a:off x="544" y="2067"/>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7" name="Rectangle 123"/>
                <p:cNvSpPr>
                  <a:spLocks noChangeArrowheads="1"/>
                </p:cNvSpPr>
                <p:nvPr/>
              </p:nvSpPr>
              <p:spPr bwMode="auto">
                <a:xfrm>
                  <a:off x="544" y="2068"/>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8" name="Rectangle 124"/>
                <p:cNvSpPr>
                  <a:spLocks noChangeArrowheads="1"/>
                </p:cNvSpPr>
                <p:nvPr/>
              </p:nvSpPr>
              <p:spPr bwMode="auto">
                <a:xfrm>
                  <a:off x="544" y="2069"/>
                  <a:ext cx="1037" cy="1"/>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9" name="Rectangle 125"/>
                <p:cNvSpPr>
                  <a:spLocks noChangeArrowheads="1"/>
                </p:cNvSpPr>
                <p:nvPr/>
              </p:nvSpPr>
              <p:spPr bwMode="auto">
                <a:xfrm>
                  <a:off x="544" y="2070"/>
                  <a:ext cx="1037" cy="2"/>
                </a:xfrm>
                <a:prstGeom prst="rect">
                  <a:avLst/>
                </a:prstGeom>
                <a:solidFill>
                  <a:srgbClr val="807E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0" name="Rectangle 126"/>
                <p:cNvSpPr>
                  <a:spLocks noChangeArrowheads="1"/>
                </p:cNvSpPr>
                <p:nvPr/>
              </p:nvSpPr>
              <p:spPr bwMode="auto">
                <a:xfrm>
                  <a:off x="544" y="2072"/>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1" name="Rectangle 127"/>
                <p:cNvSpPr>
                  <a:spLocks noChangeArrowheads="1"/>
                </p:cNvSpPr>
                <p:nvPr/>
              </p:nvSpPr>
              <p:spPr bwMode="auto">
                <a:xfrm>
                  <a:off x="544" y="2073"/>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2" name="Rectangle 128"/>
                <p:cNvSpPr>
                  <a:spLocks noChangeArrowheads="1"/>
                </p:cNvSpPr>
                <p:nvPr/>
              </p:nvSpPr>
              <p:spPr bwMode="auto">
                <a:xfrm>
                  <a:off x="544" y="2074"/>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3" name="Rectangle 129"/>
                <p:cNvSpPr>
                  <a:spLocks noChangeArrowheads="1"/>
                </p:cNvSpPr>
                <p:nvPr/>
              </p:nvSpPr>
              <p:spPr bwMode="auto">
                <a:xfrm>
                  <a:off x="544" y="2075"/>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4" name="Rectangle 130"/>
                <p:cNvSpPr>
                  <a:spLocks noChangeArrowheads="1"/>
                </p:cNvSpPr>
                <p:nvPr/>
              </p:nvSpPr>
              <p:spPr bwMode="auto">
                <a:xfrm>
                  <a:off x="544" y="2076"/>
                  <a:ext cx="1037" cy="1"/>
                </a:xfrm>
                <a:prstGeom prst="rect">
                  <a:avLst/>
                </a:prstGeom>
                <a:solidFill>
                  <a:srgbClr val="807E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5" name="Rectangle 131"/>
                <p:cNvSpPr>
                  <a:spLocks noChangeArrowheads="1"/>
                </p:cNvSpPr>
                <p:nvPr/>
              </p:nvSpPr>
              <p:spPr bwMode="auto">
                <a:xfrm>
                  <a:off x="544" y="2077"/>
                  <a:ext cx="1037" cy="2"/>
                </a:xfrm>
                <a:prstGeom prst="rect">
                  <a:avLst/>
                </a:prstGeom>
                <a:solidFill>
                  <a:srgbClr val="807C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6" name="Rectangle 132"/>
                <p:cNvSpPr>
                  <a:spLocks noChangeArrowheads="1"/>
                </p:cNvSpPr>
                <p:nvPr/>
              </p:nvSpPr>
              <p:spPr bwMode="auto">
                <a:xfrm>
                  <a:off x="544" y="2079"/>
                  <a:ext cx="1037" cy="1"/>
                </a:xfrm>
                <a:prstGeom prst="rect">
                  <a:avLst/>
                </a:prstGeom>
                <a:solidFill>
                  <a:srgbClr val="807C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7" name="Rectangle 133"/>
                <p:cNvSpPr>
                  <a:spLocks noChangeArrowheads="1"/>
                </p:cNvSpPr>
                <p:nvPr/>
              </p:nvSpPr>
              <p:spPr bwMode="auto">
                <a:xfrm>
                  <a:off x="544" y="2080"/>
                  <a:ext cx="1037" cy="1"/>
                </a:xfrm>
                <a:prstGeom prst="rect">
                  <a:avLst/>
                </a:prstGeom>
                <a:solidFill>
                  <a:srgbClr val="807C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8" name="Rectangle 134"/>
                <p:cNvSpPr>
                  <a:spLocks noChangeArrowheads="1"/>
                </p:cNvSpPr>
                <p:nvPr/>
              </p:nvSpPr>
              <p:spPr bwMode="auto">
                <a:xfrm>
                  <a:off x="544" y="2081"/>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9" name="Rectangle 135"/>
                <p:cNvSpPr>
                  <a:spLocks noChangeArrowheads="1"/>
                </p:cNvSpPr>
                <p:nvPr/>
              </p:nvSpPr>
              <p:spPr bwMode="auto">
                <a:xfrm>
                  <a:off x="544" y="2082"/>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0" name="Rectangle 136"/>
                <p:cNvSpPr>
                  <a:spLocks noChangeArrowheads="1"/>
                </p:cNvSpPr>
                <p:nvPr/>
              </p:nvSpPr>
              <p:spPr bwMode="auto">
                <a:xfrm>
                  <a:off x="544" y="2083"/>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1" name="Rectangle 137"/>
                <p:cNvSpPr>
                  <a:spLocks noChangeArrowheads="1"/>
                </p:cNvSpPr>
                <p:nvPr/>
              </p:nvSpPr>
              <p:spPr bwMode="auto">
                <a:xfrm>
                  <a:off x="544" y="2084"/>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2" name="Rectangle 138"/>
                <p:cNvSpPr>
                  <a:spLocks noChangeArrowheads="1"/>
                </p:cNvSpPr>
                <p:nvPr/>
              </p:nvSpPr>
              <p:spPr bwMode="auto">
                <a:xfrm>
                  <a:off x="544" y="2085"/>
                  <a:ext cx="1037" cy="2"/>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3" name="Rectangle 139"/>
                <p:cNvSpPr>
                  <a:spLocks noChangeArrowheads="1"/>
                </p:cNvSpPr>
                <p:nvPr/>
              </p:nvSpPr>
              <p:spPr bwMode="auto">
                <a:xfrm>
                  <a:off x="544" y="2087"/>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4" name="Rectangle 140"/>
                <p:cNvSpPr>
                  <a:spLocks noChangeArrowheads="1"/>
                </p:cNvSpPr>
                <p:nvPr/>
              </p:nvSpPr>
              <p:spPr bwMode="auto">
                <a:xfrm>
                  <a:off x="544" y="2088"/>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5" name="Rectangle 141"/>
                <p:cNvSpPr>
                  <a:spLocks noChangeArrowheads="1"/>
                </p:cNvSpPr>
                <p:nvPr/>
              </p:nvSpPr>
              <p:spPr bwMode="auto">
                <a:xfrm>
                  <a:off x="544" y="2089"/>
                  <a:ext cx="1037" cy="1"/>
                </a:xfrm>
                <a:prstGeom prst="rect">
                  <a:avLst/>
                </a:prstGeom>
                <a:solidFill>
                  <a:srgbClr val="827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6" name="Rectangle 142"/>
                <p:cNvSpPr>
                  <a:spLocks noChangeArrowheads="1"/>
                </p:cNvSpPr>
                <p:nvPr/>
              </p:nvSpPr>
              <p:spPr bwMode="auto">
                <a:xfrm>
                  <a:off x="544" y="2090"/>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7" name="Rectangle 143"/>
                <p:cNvSpPr>
                  <a:spLocks noChangeArrowheads="1"/>
                </p:cNvSpPr>
                <p:nvPr/>
              </p:nvSpPr>
              <p:spPr bwMode="auto">
                <a:xfrm>
                  <a:off x="544" y="2091"/>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8" name="Rectangle 144"/>
                <p:cNvSpPr>
                  <a:spLocks noChangeArrowheads="1"/>
                </p:cNvSpPr>
                <p:nvPr/>
              </p:nvSpPr>
              <p:spPr bwMode="auto">
                <a:xfrm>
                  <a:off x="544" y="2092"/>
                  <a:ext cx="1037" cy="2"/>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9" name="Rectangle 145"/>
                <p:cNvSpPr>
                  <a:spLocks noChangeArrowheads="1"/>
                </p:cNvSpPr>
                <p:nvPr/>
              </p:nvSpPr>
              <p:spPr bwMode="auto">
                <a:xfrm>
                  <a:off x="544" y="2094"/>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0" name="Rectangle 146"/>
                <p:cNvSpPr>
                  <a:spLocks noChangeArrowheads="1"/>
                </p:cNvSpPr>
                <p:nvPr/>
              </p:nvSpPr>
              <p:spPr bwMode="auto">
                <a:xfrm>
                  <a:off x="544" y="2095"/>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1" name="Rectangle 147"/>
                <p:cNvSpPr>
                  <a:spLocks noChangeArrowheads="1"/>
                </p:cNvSpPr>
                <p:nvPr/>
              </p:nvSpPr>
              <p:spPr bwMode="auto">
                <a:xfrm>
                  <a:off x="544" y="2096"/>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2" name="Rectangle 148"/>
                <p:cNvSpPr>
                  <a:spLocks noChangeArrowheads="1"/>
                </p:cNvSpPr>
                <p:nvPr/>
              </p:nvSpPr>
              <p:spPr bwMode="auto">
                <a:xfrm>
                  <a:off x="544" y="2097"/>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3" name="Rectangle 149"/>
                <p:cNvSpPr>
                  <a:spLocks noChangeArrowheads="1"/>
                </p:cNvSpPr>
                <p:nvPr/>
              </p:nvSpPr>
              <p:spPr bwMode="auto">
                <a:xfrm>
                  <a:off x="544" y="2098"/>
                  <a:ext cx="1037" cy="1"/>
                </a:xfrm>
                <a:prstGeom prst="rect">
                  <a:avLst/>
                </a:prstGeom>
                <a:solidFill>
                  <a:srgbClr val="827F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4" name="Rectangle 150"/>
                <p:cNvSpPr>
                  <a:spLocks noChangeArrowheads="1"/>
                </p:cNvSpPr>
                <p:nvPr/>
              </p:nvSpPr>
              <p:spPr bwMode="auto">
                <a:xfrm>
                  <a:off x="544" y="2099"/>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5" name="Rectangle 151"/>
                <p:cNvSpPr>
                  <a:spLocks noChangeArrowheads="1"/>
                </p:cNvSpPr>
                <p:nvPr/>
              </p:nvSpPr>
              <p:spPr bwMode="auto">
                <a:xfrm>
                  <a:off x="544" y="2100"/>
                  <a:ext cx="1037" cy="2"/>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6" name="Rectangle 152"/>
                <p:cNvSpPr>
                  <a:spLocks noChangeArrowheads="1"/>
                </p:cNvSpPr>
                <p:nvPr/>
              </p:nvSpPr>
              <p:spPr bwMode="auto">
                <a:xfrm>
                  <a:off x="544" y="2102"/>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7" name="Rectangle 153"/>
                <p:cNvSpPr>
                  <a:spLocks noChangeArrowheads="1"/>
                </p:cNvSpPr>
                <p:nvPr/>
              </p:nvSpPr>
              <p:spPr bwMode="auto">
                <a:xfrm>
                  <a:off x="544" y="2103"/>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8" name="Rectangle 154"/>
                <p:cNvSpPr>
                  <a:spLocks noChangeArrowheads="1"/>
                </p:cNvSpPr>
                <p:nvPr/>
              </p:nvSpPr>
              <p:spPr bwMode="auto">
                <a:xfrm>
                  <a:off x="544" y="2104"/>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9" name="Rectangle 155"/>
                <p:cNvSpPr>
                  <a:spLocks noChangeArrowheads="1"/>
                </p:cNvSpPr>
                <p:nvPr/>
              </p:nvSpPr>
              <p:spPr bwMode="auto">
                <a:xfrm>
                  <a:off x="544" y="2105"/>
                  <a:ext cx="1037" cy="1"/>
                </a:xfrm>
                <a:prstGeom prst="rect">
                  <a:avLst/>
                </a:prstGeom>
                <a:solidFill>
                  <a:srgbClr val="827F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0" name="Rectangle 156"/>
                <p:cNvSpPr>
                  <a:spLocks noChangeArrowheads="1"/>
                </p:cNvSpPr>
                <p:nvPr/>
              </p:nvSpPr>
              <p:spPr bwMode="auto">
                <a:xfrm>
                  <a:off x="544" y="2106"/>
                  <a:ext cx="1037" cy="1"/>
                </a:xfrm>
                <a:prstGeom prst="rect">
                  <a:avLst/>
                </a:prstGeom>
                <a:solidFill>
                  <a:srgbClr val="8581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1" name="Rectangle 157"/>
                <p:cNvSpPr>
                  <a:spLocks noChangeArrowheads="1"/>
                </p:cNvSpPr>
                <p:nvPr/>
              </p:nvSpPr>
              <p:spPr bwMode="auto">
                <a:xfrm>
                  <a:off x="544" y="2107"/>
                  <a:ext cx="1037" cy="2"/>
                </a:xfrm>
                <a:prstGeom prst="rect">
                  <a:avLst/>
                </a:prstGeom>
                <a:solidFill>
                  <a:srgbClr val="8581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2" name="Rectangle 158"/>
                <p:cNvSpPr>
                  <a:spLocks noChangeArrowheads="1"/>
                </p:cNvSpPr>
                <p:nvPr/>
              </p:nvSpPr>
              <p:spPr bwMode="auto">
                <a:xfrm>
                  <a:off x="544" y="2109"/>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3" name="Rectangle 159"/>
                <p:cNvSpPr>
                  <a:spLocks noChangeArrowheads="1"/>
                </p:cNvSpPr>
                <p:nvPr/>
              </p:nvSpPr>
              <p:spPr bwMode="auto">
                <a:xfrm>
                  <a:off x="544" y="2110"/>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4" name="Rectangle 160"/>
                <p:cNvSpPr>
                  <a:spLocks noChangeArrowheads="1"/>
                </p:cNvSpPr>
                <p:nvPr/>
              </p:nvSpPr>
              <p:spPr bwMode="auto">
                <a:xfrm>
                  <a:off x="544" y="2111"/>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5" name="Rectangle 161"/>
                <p:cNvSpPr>
                  <a:spLocks noChangeArrowheads="1"/>
                </p:cNvSpPr>
                <p:nvPr/>
              </p:nvSpPr>
              <p:spPr bwMode="auto">
                <a:xfrm>
                  <a:off x="544" y="2112"/>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6" name="Rectangle 162"/>
                <p:cNvSpPr>
                  <a:spLocks noChangeArrowheads="1"/>
                </p:cNvSpPr>
                <p:nvPr/>
              </p:nvSpPr>
              <p:spPr bwMode="auto">
                <a:xfrm>
                  <a:off x="544" y="2113"/>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7" name="Rectangle 163"/>
                <p:cNvSpPr>
                  <a:spLocks noChangeArrowheads="1"/>
                </p:cNvSpPr>
                <p:nvPr/>
              </p:nvSpPr>
              <p:spPr bwMode="auto">
                <a:xfrm>
                  <a:off x="544" y="2114"/>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8" name="Rectangle 164"/>
                <p:cNvSpPr>
                  <a:spLocks noChangeArrowheads="1"/>
                </p:cNvSpPr>
                <p:nvPr/>
              </p:nvSpPr>
              <p:spPr bwMode="auto">
                <a:xfrm>
                  <a:off x="544" y="2115"/>
                  <a:ext cx="1037" cy="2"/>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9" name="Rectangle 165"/>
                <p:cNvSpPr>
                  <a:spLocks noChangeArrowheads="1"/>
                </p:cNvSpPr>
                <p:nvPr/>
              </p:nvSpPr>
              <p:spPr bwMode="auto">
                <a:xfrm>
                  <a:off x="544" y="2117"/>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0" name="Rectangle 166"/>
                <p:cNvSpPr>
                  <a:spLocks noChangeArrowheads="1"/>
                </p:cNvSpPr>
                <p:nvPr/>
              </p:nvSpPr>
              <p:spPr bwMode="auto">
                <a:xfrm>
                  <a:off x="544" y="2118"/>
                  <a:ext cx="1037" cy="1"/>
                </a:xfrm>
                <a:prstGeom prst="rect">
                  <a:avLst/>
                </a:prstGeom>
                <a:solidFill>
                  <a:srgbClr val="8582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1" name="Rectangle 167"/>
                <p:cNvSpPr>
                  <a:spLocks noChangeArrowheads="1"/>
                </p:cNvSpPr>
                <p:nvPr/>
              </p:nvSpPr>
              <p:spPr bwMode="auto">
                <a:xfrm>
                  <a:off x="544" y="2119"/>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2" name="Rectangle 168"/>
                <p:cNvSpPr>
                  <a:spLocks noChangeArrowheads="1"/>
                </p:cNvSpPr>
                <p:nvPr/>
              </p:nvSpPr>
              <p:spPr bwMode="auto">
                <a:xfrm>
                  <a:off x="544" y="2120"/>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3" name="Rectangle 169"/>
                <p:cNvSpPr>
                  <a:spLocks noChangeArrowheads="1"/>
                </p:cNvSpPr>
                <p:nvPr/>
              </p:nvSpPr>
              <p:spPr bwMode="auto">
                <a:xfrm>
                  <a:off x="544" y="2121"/>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4" name="Rectangle 170"/>
                <p:cNvSpPr>
                  <a:spLocks noChangeArrowheads="1"/>
                </p:cNvSpPr>
                <p:nvPr/>
              </p:nvSpPr>
              <p:spPr bwMode="auto">
                <a:xfrm>
                  <a:off x="544" y="2122"/>
                  <a:ext cx="1037" cy="2"/>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5" name="Rectangle 171"/>
                <p:cNvSpPr>
                  <a:spLocks noChangeArrowheads="1"/>
                </p:cNvSpPr>
                <p:nvPr/>
              </p:nvSpPr>
              <p:spPr bwMode="auto">
                <a:xfrm>
                  <a:off x="544" y="2124"/>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6" name="Rectangle 172"/>
                <p:cNvSpPr>
                  <a:spLocks noChangeArrowheads="1"/>
                </p:cNvSpPr>
                <p:nvPr/>
              </p:nvSpPr>
              <p:spPr bwMode="auto">
                <a:xfrm>
                  <a:off x="544" y="2125"/>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7" name="Rectangle 173"/>
                <p:cNvSpPr>
                  <a:spLocks noChangeArrowheads="1"/>
                </p:cNvSpPr>
                <p:nvPr/>
              </p:nvSpPr>
              <p:spPr bwMode="auto">
                <a:xfrm>
                  <a:off x="544" y="2126"/>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8" name="Rectangle 174"/>
                <p:cNvSpPr>
                  <a:spLocks noChangeArrowheads="1"/>
                </p:cNvSpPr>
                <p:nvPr/>
              </p:nvSpPr>
              <p:spPr bwMode="auto">
                <a:xfrm>
                  <a:off x="544" y="2127"/>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9" name="Rectangle 175"/>
                <p:cNvSpPr>
                  <a:spLocks noChangeArrowheads="1"/>
                </p:cNvSpPr>
                <p:nvPr/>
              </p:nvSpPr>
              <p:spPr bwMode="auto">
                <a:xfrm>
                  <a:off x="544" y="2128"/>
                  <a:ext cx="1037" cy="1"/>
                </a:xfrm>
                <a:prstGeom prst="rect">
                  <a:avLst/>
                </a:prstGeom>
                <a:solidFill>
                  <a:srgbClr val="8582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0" name="Rectangle 176"/>
                <p:cNvSpPr>
                  <a:spLocks noChangeArrowheads="1"/>
                </p:cNvSpPr>
                <p:nvPr/>
              </p:nvSpPr>
              <p:spPr bwMode="auto">
                <a:xfrm>
                  <a:off x="544" y="2129"/>
                  <a:ext cx="1037" cy="1"/>
                </a:xfrm>
                <a:prstGeom prst="rect">
                  <a:avLst/>
                </a:prstGeom>
                <a:solidFill>
                  <a:srgbClr val="8582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1" name="Rectangle 177"/>
                <p:cNvSpPr>
                  <a:spLocks noChangeArrowheads="1"/>
                </p:cNvSpPr>
                <p:nvPr/>
              </p:nvSpPr>
              <p:spPr bwMode="auto">
                <a:xfrm>
                  <a:off x="544" y="2130"/>
                  <a:ext cx="1037" cy="2"/>
                </a:xfrm>
                <a:prstGeom prst="rect">
                  <a:avLst/>
                </a:prstGeom>
                <a:solidFill>
                  <a:srgbClr val="8582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2" name="Rectangle 178"/>
                <p:cNvSpPr>
                  <a:spLocks noChangeArrowheads="1"/>
                </p:cNvSpPr>
                <p:nvPr/>
              </p:nvSpPr>
              <p:spPr bwMode="auto">
                <a:xfrm>
                  <a:off x="544" y="2132"/>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3" name="Rectangle 179"/>
                <p:cNvSpPr>
                  <a:spLocks noChangeArrowheads="1"/>
                </p:cNvSpPr>
                <p:nvPr/>
              </p:nvSpPr>
              <p:spPr bwMode="auto">
                <a:xfrm>
                  <a:off x="544" y="2133"/>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4" name="Rectangle 180"/>
                <p:cNvSpPr>
                  <a:spLocks noChangeArrowheads="1"/>
                </p:cNvSpPr>
                <p:nvPr/>
              </p:nvSpPr>
              <p:spPr bwMode="auto">
                <a:xfrm>
                  <a:off x="544" y="2134"/>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5" name="Rectangle 181"/>
                <p:cNvSpPr>
                  <a:spLocks noChangeArrowheads="1"/>
                </p:cNvSpPr>
                <p:nvPr/>
              </p:nvSpPr>
              <p:spPr bwMode="auto">
                <a:xfrm>
                  <a:off x="544" y="2135"/>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6" name="Rectangle 182"/>
                <p:cNvSpPr>
                  <a:spLocks noChangeArrowheads="1"/>
                </p:cNvSpPr>
                <p:nvPr/>
              </p:nvSpPr>
              <p:spPr bwMode="auto">
                <a:xfrm>
                  <a:off x="544" y="2136"/>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 name="Rectangle 183"/>
                <p:cNvSpPr>
                  <a:spLocks noChangeArrowheads="1"/>
                </p:cNvSpPr>
                <p:nvPr/>
              </p:nvSpPr>
              <p:spPr bwMode="auto">
                <a:xfrm>
                  <a:off x="544" y="2137"/>
                  <a:ext cx="1037" cy="1"/>
                </a:xfrm>
                <a:prstGeom prst="rect">
                  <a:avLst/>
                </a:prstGeom>
                <a:solidFill>
                  <a:srgbClr val="8784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8" name="Rectangle 184"/>
                <p:cNvSpPr>
                  <a:spLocks noChangeArrowheads="1"/>
                </p:cNvSpPr>
                <p:nvPr/>
              </p:nvSpPr>
              <p:spPr bwMode="auto">
                <a:xfrm>
                  <a:off x="544" y="2138"/>
                  <a:ext cx="1037" cy="2"/>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9" name="Rectangle 185"/>
                <p:cNvSpPr>
                  <a:spLocks noChangeArrowheads="1"/>
                </p:cNvSpPr>
                <p:nvPr/>
              </p:nvSpPr>
              <p:spPr bwMode="auto">
                <a:xfrm>
                  <a:off x="544" y="2140"/>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0" name="Rectangle 186"/>
                <p:cNvSpPr>
                  <a:spLocks noChangeArrowheads="1"/>
                </p:cNvSpPr>
                <p:nvPr/>
              </p:nvSpPr>
              <p:spPr bwMode="auto">
                <a:xfrm>
                  <a:off x="544" y="2141"/>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1" name="Rectangle 187"/>
                <p:cNvSpPr>
                  <a:spLocks noChangeArrowheads="1"/>
                </p:cNvSpPr>
                <p:nvPr/>
              </p:nvSpPr>
              <p:spPr bwMode="auto">
                <a:xfrm>
                  <a:off x="544" y="2142"/>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2" name="Rectangle 188"/>
                <p:cNvSpPr>
                  <a:spLocks noChangeArrowheads="1"/>
                </p:cNvSpPr>
                <p:nvPr/>
              </p:nvSpPr>
              <p:spPr bwMode="auto">
                <a:xfrm>
                  <a:off x="544" y="2143"/>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3" name="Rectangle 189"/>
                <p:cNvSpPr>
                  <a:spLocks noChangeArrowheads="1"/>
                </p:cNvSpPr>
                <p:nvPr/>
              </p:nvSpPr>
              <p:spPr bwMode="auto">
                <a:xfrm>
                  <a:off x="544" y="2144"/>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4" name="Rectangle 190"/>
                <p:cNvSpPr>
                  <a:spLocks noChangeArrowheads="1"/>
                </p:cNvSpPr>
                <p:nvPr/>
              </p:nvSpPr>
              <p:spPr bwMode="auto">
                <a:xfrm>
                  <a:off x="544" y="2145"/>
                  <a:ext cx="1037" cy="2"/>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5" name="Rectangle 191"/>
                <p:cNvSpPr>
                  <a:spLocks noChangeArrowheads="1"/>
                </p:cNvSpPr>
                <p:nvPr/>
              </p:nvSpPr>
              <p:spPr bwMode="auto">
                <a:xfrm>
                  <a:off x="544" y="2147"/>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6" name="Rectangle 192"/>
                <p:cNvSpPr>
                  <a:spLocks noChangeArrowheads="1"/>
                </p:cNvSpPr>
                <p:nvPr/>
              </p:nvSpPr>
              <p:spPr bwMode="auto">
                <a:xfrm>
                  <a:off x="544" y="2148"/>
                  <a:ext cx="1037" cy="1"/>
                </a:xfrm>
                <a:prstGeom prst="rect">
                  <a:avLst/>
                </a:prstGeom>
                <a:solidFill>
                  <a:srgbClr val="8784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7" name="Rectangle 193"/>
                <p:cNvSpPr>
                  <a:spLocks noChangeArrowheads="1"/>
                </p:cNvSpPr>
                <p:nvPr/>
              </p:nvSpPr>
              <p:spPr bwMode="auto">
                <a:xfrm>
                  <a:off x="544" y="2149"/>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8" name="Rectangle 194"/>
                <p:cNvSpPr>
                  <a:spLocks noChangeArrowheads="1"/>
                </p:cNvSpPr>
                <p:nvPr/>
              </p:nvSpPr>
              <p:spPr bwMode="auto">
                <a:xfrm>
                  <a:off x="544" y="2150"/>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9" name="Rectangle 195"/>
                <p:cNvSpPr>
                  <a:spLocks noChangeArrowheads="1"/>
                </p:cNvSpPr>
                <p:nvPr/>
              </p:nvSpPr>
              <p:spPr bwMode="auto">
                <a:xfrm>
                  <a:off x="544" y="2151"/>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0" name="Rectangle 196"/>
                <p:cNvSpPr>
                  <a:spLocks noChangeArrowheads="1"/>
                </p:cNvSpPr>
                <p:nvPr/>
              </p:nvSpPr>
              <p:spPr bwMode="auto">
                <a:xfrm>
                  <a:off x="544" y="2152"/>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1" name="Rectangle 197"/>
                <p:cNvSpPr>
                  <a:spLocks noChangeArrowheads="1"/>
                </p:cNvSpPr>
                <p:nvPr/>
              </p:nvSpPr>
              <p:spPr bwMode="auto">
                <a:xfrm>
                  <a:off x="544" y="2153"/>
                  <a:ext cx="1037" cy="2"/>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2" name="Rectangle 198"/>
                <p:cNvSpPr>
                  <a:spLocks noChangeArrowheads="1"/>
                </p:cNvSpPr>
                <p:nvPr/>
              </p:nvSpPr>
              <p:spPr bwMode="auto">
                <a:xfrm>
                  <a:off x="544" y="2155"/>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3" name="Rectangle 199"/>
                <p:cNvSpPr>
                  <a:spLocks noChangeArrowheads="1"/>
                </p:cNvSpPr>
                <p:nvPr/>
              </p:nvSpPr>
              <p:spPr bwMode="auto">
                <a:xfrm>
                  <a:off x="544" y="2156"/>
                  <a:ext cx="1037" cy="1"/>
                </a:xfrm>
                <a:prstGeom prst="rect">
                  <a:avLst/>
                </a:prstGeom>
                <a:solidFill>
                  <a:srgbClr val="8784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4" name="Rectangle 200"/>
                <p:cNvSpPr>
                  <a:spLocks noChangeArrowheads="1"/>
                </p:cNvSpPr>
                <p:nvPr/>
              </p:nvSpPr>
              <p:spPr bwMode="auto">
                <a:xfrm>
                  <a:off x="544" y="2157"/>
                  <a:ext cx="1037" cy="1"/>
                </a:xfrm>
                <a:prstGeom prst="rect">
                  <a:avLst/>
                </a:prstGeom>
                <a:solidFill>
                  <a:srgbClr val="8A8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5" name="Rectangle 201"/>
                <p:cNvSpPr>
                  <a:spLocks noChangeArrowheads="1"/>
                </p:cNvSpPr>
                <p:nvPr/>
              </p:nvSpPr>
              <p:spPr bwMode="auto">
                <a:xfrm>
                  <a:off x="544" y="2158"/>
                  <a:ext cx="1037" cy="1"/>
                </a:xfrm>
                <a:prstGeom prst="rect">
                  <a:avLst/>
                </a:prstGeom>
                <a:solidFill>
                  <a:srgbClr val="8A87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6" name="Rectangle 202"/>
                <p:cNvSpPr>
                  <a:spLocks noChangeArrowheads="1"/>
                </p:cNvSpPr>
                <p:nvPr/>
              </p:nvSpPr>
              <p:spPr bwMode="auto">
                <a:xfrm>
                  <a:off x="544" y="2159"/>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7" name="Rectangle 203"/>
                <p:cNvSpPr>
                  <a:spLocks noChangeArrowheads="1"/>
                </p:cNvSpPr>
                <p:nvPr/>
              </p:nvSpPr>
              <p:spPr bwMode="auto">
                <a:xfrm>
                  <a:off x="544" y="2160"/>
                  <a:ext cx="1037" cy="2"/>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8" name="Rectangle 204"/>
                <p:cNvSpPr>
                  <a:spLocks noChangeArrowheads="1"/>
                </p:cNvSpPr>
                <p:nvPr/>
              </p:nvSpPr>
              <p:spPr bwMode="auto">
                <a:xfrm>
                  <a:off x="544" y="2162"/>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9" name="Rectangle 205"/>
                <p:cNvSpPr>
                  <a:spLocks noChangeArrowheads="1"/>
                </p:cNvSpPr>
                <p:nvPr/>
              </p:nvSpPr>
              <p:spPr bwMode="auto">
                <a:xfrm>
                  <a:off x="544" y="2163"/>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0" name="Rectangle 206"/>
                <p:cNvSpPr>
                  <a:spLocks noChangeArrowheads="1"/>
                </p:cNvSpPr>
                <p:nvPr/>
              </p:nvSpPr>
              <p:spPr bwMode="auto">
                <a:xfrm>
                  <a:off x="544" y="2164"/>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1" name="Rectangle 207"/>
                <p:cNvSpPr>
                  <a:spLocks noChangeArrowheads="1"/>
                </p:cNvSpPr>
                <p:nvPr/>
              </p:nvSpPr>
              <p:spPr bwMode="auto">
                <a:xfrm>
                  <a:off x="544" y="2165"/>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2" name="Rectangle 208"/>
                <p:cNvSpPr>
                  <a:spLocks noChangeArrowheads="1"/>
                </p:cNvSpPr>
                <p:nvPr/>
              </p:nvSpPr>
              <p:spPr bwMode="auto">
                <a:xfrm>
                  <a:off x="544" y="2166"/>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6" name="Group 410"/>
              <p:cNvGrpSpPr>
                <a:grpSpLocks/>
              </p:cNvGrpSpPr>
              <p:nvPr/>
            </p:nvGrpSpPr>
            <p:grpSpPr bwMode="auto">
              <a:xfrm>
                <a:off x="544" y="2167"/>
                <a:ext cx="1037" cy="231"/>
                <a:chOff x="544" y="2167"/>
                <a:chExt cx="1037" cy="231"/>
              </a:xfrm>
            </p:grpSpPr>
            <p:sp>
              <p:nvSpPr>
                <p:cNvPr id="1633" name="Rectangle 210"/>
                <p:cNvSpPr>
                  <a:spLocks noChangeArrowheads="1"/>
                </p:cNvSpPr>
                <p:nvPr/>
              </p:nvSpPr>
              <p:spPr bwMode="auto">
                <a:xfrm>
                  <a:off x="544" y="2167"/>
                  <a:ext cx="1037" cy="1"/>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4" name="Rectangle 211"/>
                <p:cNvSpPr>
                  <a:spLocks noChangeArrowheads="1"/>
                </p:cNvSpPr>
                <p:nvPr/>
              </p:nvSpPr>
              <p:spPr bwMode="auto">
                <a:xfrm>
                  <a:off x="544" y="2168"/>
                  <a:ext cx="1037" cy="2"/>
                </a:xfrm>
                <a:prstGeom prst="rect">
                  <a:avLst/>
                </a:prstGeom>
                <a:solidFill>
                  <a:srgbClr val="8A87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5" name="Rectangle 212"/>
                <p:cNvSpPr>
                  <a:spLocks noChangeArrowheads="1"/>
                </p:cNvSpPr>
                <p:nvPr/>
              </p:nvSpPr>
              <p:spPr bwMode="auto">
                <a:xfrm>
                  <a:off x="544" y="2170"/>
                  <a:ext cx="1037" cy="1"/>
                </a:xfrm>
                <a:prstGeom prst="rect">
                  <a:avLst/>
                </a:prstGeom>
                <a:solidFill>
                  <a:srgbClr val="8A85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6" name="Rectangle 213"/>
                <p:cNvSpPr>
                  <a:spLocks noChangeArrowheads="1"/>
                </p:cNvSpPr>
                <p:nvPr/>
              </p:nvSpPr>
              <p:spPr bwMode="auto">
                <a:xfrm>
                  <a:off x="544" y="2171"/>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7" name="Rectangle 214"/>
                <p:cNvSpPr>
                  <a:spLocks noChangeArrowheads="1"/>
                </p:cNvSpPr>
                <p:nvPr/>
              </p:nvSpPr>
              <p:spPr bwMode="auto">
                <a:xfrm>
                  <a:off x="544" y="2172"/>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8" name="Rectangle 215"/>
                <p:cNvSpPr>
                  <a:spLocks noChangeArrowheads="1"/>
                </p:cNvSpPr>
                <p:nvPr/>
              </p:nvSpPr>
              <p:spPr bwMode="auto">
                <a:xfrm>
                  <a:off x="544" y="2173"/>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9" name="Rectangle 216"/>
                <p:cNvSpPr>
                  <a:spLocks noChangeArrowheads="1"/>
                </p:cNvSpPr>
                <p:nvPr/>
              </p:nvSpPr>
              <p:spPr bwMode="auto">
                <a:xfrm>
                  <a:off x="544" y="2174"/>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0" name="Rectangle 217"/>
                <p:cNvSpPr>
                  <a:spLocks noChangeArrowheads="1"/>
                </p:cNvSpPr>
                <p:nvPr/>
              </p:nvSpPr>
              <p:spPr bwMode="auto">
                <a:xfrm>
                  <a:off x="544" y="2175"/>
                  <a:ext cx="1037" cy="2"/>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1" name="Rectangle 218"/>
                <p:cNvSpPr>
                  <a:spLocks noChangeArrowheads="1"/>
                </p:cNvSpPr>
                <p:nvPr/>
              </p:nvSpPr>
              <p:spPr bwMode="auto">
                <a:xfrm>
                  <a:off x="544" y="2177"/>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2" name="Rectangle 219"/>
                <p:cNvSpPr>
                  <a:spLocks noChangeArrowheads="1"/>
                </p:cNvSpPr>
                <p:nvPr/>
              </p:nvSpPr>
              <p:spPr bwMode="auto">
                <a:xfrm>
                  <a:off x="544" y="2178"/>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3" name="Rectangle 220"/>
                <p:cNvSpPr>
                  <a:spLocks noChangeArrowheads="1"/>
                </p:cNvSpPr>
                <p:nvPr/>
              </p:nvSpPr>
              <p:spPr bwMode="auto">
                <a:xfrm>
                  <a:off x="544" y="2179"/>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4" name="Rectangle 221"/>
                <p:cNvSpPr>
                  <a:spLocks noChangeArrowheads="1"/>
                </p:cNvSpPr>
                <p:nvPr/>
              </p:nvSpPr>
              <p:spPr bwMode="auto">
                <a:xfrm>
                  <a:off x="544" y="2180"/>
                  <a:ext cx="1037" cy="1"/>
                </a:xfrm>
                <a:prstGeom prst="rect">
                  <a:avLst/>
                </a:prstGeom>
                <a:solidFill>
                  <a:srgbClr val="8A85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5" name="Rectangle 222"/>
                <p:cNvSpPr>
                  <a:spLocks noChangeArrowheads="1"/>
                </p:cNvSpPr>
                <p:nvPr/>
              </p:nvSpPr>
              <p:spPr bwMode="auto">
                <a:xfrm>
                  <a:off x="544" y="2181"/>
                  <a:ext cx="1037" cy="1"/>
                </a:xfrm>
                <a:prstGeom prst="rect">
                  <a:avLst/>
                </a:prstGeom>
                <a:solidFill>
                  <a:srgbClr val="8A85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6" name="Rectangle 223"/>
                <p:cNvSpPr>
                  <a:spLocks noChangeArrowheads="1"/>
                </p:cNvSpPr>
                <p:nvPr/>
              </p:nvSpPr>
              <p:spPr bwMode="auto">
                <a:xfrm>
                  <a:off x="544" y="2182"/>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7" name="Rectangle 224"/>
                <p:cNvSpPr>
                  <a:spLocks noChangeArrowheads="1"/>
                </p:cNvSpPr>
                <p:nvPr/>
              </p:nvSpPr>
              <p:spPr bwMode="auto">
                <a:xfrm>
                  <a:off x="544" y="2183"/>
                  <a:ext cx="1037" cy="2"/>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8" name="Rectangle 225"/>
                <p:cNvSpPr>
                  <a:spLocks noChangeArrowheads="1"/>
                </p:cNvSpPr>
                <p:nvPr/>
              </p:nvSpPr>
              <p:spPr bwMode="auto">
                <a:xfrm>
                  <a:off x="544" y="2185"/>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9" name="Rectangle 226"/>
                <p:cNvSpPr>
                  <a:spLocks noChangeArrowheads="1"/>
                </p:cNvSpPr>
                <p:nvPr/>
              </p:nvSpPr>
              <p:spPr bwMode="auto">
                <a:xfrm>
                  <a:off x="544" y="2186"/>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0" name="Rectangle 227"/>
                <p:cNvSpPr>
                  <a:spLocks noChangeArrowheads="1"/>
                </p:cNvSpPr>
                <p:nvPr/>
              </p:nvSpPr>
              <p:spPr bwMode="auto">
                <a:xfrm>
                  <a:off x="544" y="2187"/>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1" name="Rectangle 228"/>
                <p:cNvSpPr>
                  <a:spLocks noChangeArrowheads="1"/>
                </p:cNvSpPr>
                <p:nvPr/>
              </p:nvSpPr>
              <p:spPr bwMode="auto">
                <a:xfrm>
                  <a:off x="544" y="2188"/>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2" name="Rectangle 229"/>
                <p:cNvSpPr>
                  <a:spLocks noChangeArrowheads="1"/>
                </p:cNvSpPr>
                <p:nvPr/>
              </p:nvSpPr>
              <p:spPr bwMode="auto">
                <a:xfrm>
                  <a:off x="544" y="2189"/>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3" name="Rectangle 230"/>
                <p:cNvSpPr>
                  <a:spLocks noChangeArrowheads="1"/>
                </p:cNvSpPr>
                <p:nvPr/>
              </p:nvSpPr>
              <p:spPr bwMode="auto">
                <a:xfrm>
                  <a:off x="544" y="2190"/>
                  <a:ext cx="1037" cy="2"/>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4" name="Rectangle 231"/>
                <p:cNvSpPr>
                  <a:spLocks noChangeArrowheads="1"/>
                </p:cNvSpPr>
                <p:nvPr/>
              </p:nvSpPr>
              <p:spPr bwMode="auto">
                <a:xfrm>
                  <a:off x="544" y="2192"/>
                  <a:ext cx="1037" cy="1"/>
                </a:xfrm>
                <a:prstGeom prst="rect">
                  <a:avLst/>
                </a:prstGeom>
                <a:solidFill>
                  <a:srgbClr val="8C88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5" name="Rectangle 232"/>
                <p:cNvSpPr>
                  <a:spLocks noChangeArrowheads="1"/>
                </p:cNvSpPr>
                <p:nvPr/>
              </p:nvSpPr>
              <p:spPr bwMode="auto">
                <a:xfrm>
                  <a:off x="544" y="2193"/>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6" name="Rectangle 233"/>
                <p:cNvSpPr>
                  <a:spLocks noChangeArrowheads="1"/>
                </p:cNvSpPr>
                <p:nvPr/>
              </p:nvSpPr>
              <p:spPr bwMode="auto">
                <a:xfrm>
                  <a:off x="544" y="2194"/>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7" name="Rectangle 234"/>
                <p:cNvSpPr>
                  <a:spLocks noChangeArrowheads="1"/>
                </p:cNvSpPr>
                <p:nvPr/>
              </p:nvSpPr>
              <p:spPr bwMode="auto">
                <a:xfrm>
                  <a:off x="544" y="2195"/>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8" name="Rectangle 235"/>
                <p:cNvSpPr>
                  <a:spLocks noChangeArrowheads="1"/>
                </p:cNvSpPr>
                <p:nvPr/>
              </p:nvSpPr>
              <p:spPr bwMode="auto">
                <a:xfrm>
                  <a:off x="544" y="2196"/>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9" name="Rectangle 236"/>
                <p:cNvSpPr>
                  <a:spLocks noChangeArrowheads="1"/>
                </p:cNvSpPr>
                <p:nvPr/>
              </p:nvSpPr>
              <p:spPr bwMode="auto">
                <a:xfrm>
                  <a:off x="544" y="2197"/>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0" name="Rectangle 237"/>
                <p:cNvSpPr>
                  <a:spLocks noChangeArrowheads="1"/>
                </p:cNvSpPr>
                <p:nvPr/>
              </p:nvSpPr>
              <p:spPr bwMode="auto">
                <a:xfrm>
                  <a:off x="544" y="2198"/>
                  <a:ext cx="1037" cy="2"/>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1" name="Rectangle 238"/>
                <p:cNvSpPr>
                  <a:spLocks noChangeArrowheads="1"/>
                </p:cNvSpPr>
                <p:nvPr/>
              </p:nvSpPr>
              <p:spPr bwMode="auto">
                <a:xfrm>
                  <a:off x="544" y="2200"/>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2" name="Rectangle 239"/>
                <p:cNvSpPr>
                  <a:spLocks noChangeArrowheads="1"/>
                </p:cNvSpPr>
                <p:nvPr/>
              </p:nvSpPr>
              <p:spPr bwMode="auto">
                <a:xfrm>
                  <a:off x="544" y="2201"/>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3" name="Rectangle 240"/>
                <p:cNvSpPr>
                  <a:spLocks noChangeArrowheads="1"/>
                </p:cNvSpPr>
                <p:nvPr/>
              </p:nvSpPr>
              <p:spPr bwMode="auto">
                <a:xfrm>
                  <a:off x="544" y="2202"/>
                  <a:ext cx="1037" cy="1"/>
                </a:xfrm>
                <a:prstGeom prst="rect">
                  <a:avLst/>
                </a:prstGeom>
                <a:solidFill>
                  <a:srgbClr val="8C88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4" name="Rectangle 241"/>
                <p:cNvSpPr>
                  <a:spLocks noChangeArrowheads="1"/>
                </p:cNvSpPr>
                <p:nvPr/>
              </p:nvSpPr>
              <p:spPr bwMode="auto">
                <a:xfrm>
                  <a:off x="544" y="2203"/>
                  <a:ext cx="1037" cy="1"/>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5" name="Rectangle 242"/>
                <p:cNvSpPr>
                  <a:spLocks noChangeArrowheads="1"/>
                </p:cNvSpPr>
                <p:nvPr/>
              </p:nvSpPr>
              <p:spPr bwMode="auto">
                <a:xfrm>
                  <a:off x="544" y="2204"/>
                  <a:ext cx="1037" cy="1"/>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6" name="Rectangle 243"/>
                <p:cNvSpPr>
                  <a:spLocks noChangeArrowheads="1"/>
                </p:cNvSpPr>
                <p:nvPr/>
              </p:nvSpPr>
              <p:spPr bwMode="auto">
                <a:xfrm>
                  <a:off x="544" y="2205"/>
                  <a:ext cx="1037" cy="1"/>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7" name="Rectangle 244"/>
                <p:cNvSpPr>
                  <a:spLocks noChangeArrowheads="1"/>
                </p:cNvSpPr>
                <p:nvPr/>
              </p:nvSpPr>
              <p:spPr bwMode="auto">
                <a:xfrm>
                  <a:off x="544" y="2206"/>
                  <a:ext cx="1037" cy="2"/>
                </a:xfrm>
                <a:prstGeom prst="rect">
                  <a:avLst/>
                </a:prstGeom>
                <a:solidFill>
                  <a:srgbClr val="8C88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8" name="Rectangle 245"/>
                <p:cNvSpPr>
                  <a:spLocks noChangeArrowheads="1"/>
                </p:cNvSpPr>
                <p:nvPr/>
              </p:nvSpPr>
              <p:spPr bwMode="auto">
                <a:xfrm>
                  <a:off x="544" y="2208"/>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9" name="Rectangle 246"/>
                <p:cNvSpPr>
                  <a:spLocks noChangeArrowheads="1"/>
                </p:cNvSpPr>
                <p:nvPr/>
              </p:nvSpPr>
              <p:spPr bwMode="auto">
                <a:xfrm>
                  <a:off x="544" y="2209"/>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0" name="Rectangle 247"/>
                <p:cNvSpPr>
                  <a:spLocks noChangeArrowheads="1"/>
                </p:cNvSpPr>
                <p:nvPr/>
              </p:nvSpPr>
              <p:spPr bwMode="auto">
                <a:xfrm>
                  <a:off x="544" y="2210"/>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1" name="Rectangle 248"/>
                <p:cNvSpPr>
                  <a:spLocks noChangeArrowheads="1"/>
                </p:cNvSpPr>
                <p:nvPr/>
              </p:nvSpPr>
              <p:spPr bwMode="auto">
                <a:xfrm>
                  <a:off x="544" y="2211"/>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2" name="Rectangle 249"/>
                <p:cNvSpPr>
                  <a:spLocks noChangeArrowheads="1"/>
                </p:cNvSpPr>
                <p:nvPr/>
              </p:nvSpPr>
              <p:spPr bwMode="auto">
                <a:xfrm>
                  <a:off x="544" y="2212"/>
                  <a:ext cx="1037" cy="1"/>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3" name="Rectangle 250"/>
                <p:cNvSpPr>
                  <a:spLocks noChangeArrowheads="1"/>
                </p:cNvSpPr>
                <p:nvPr/>
              </p:nvSpPr>
              <p:spPr bwMode="auto">
                <a:xfrm>
                  <a:off x="544" y="2213"/>
                  <a:ext cx="1037" cy="2"/>
                </a:xfrm>
                <a:prstGeom prst="rect">
                  <a:avLst/>
                </a:prstGeom>
                <a:solidFill>
                  <a:srgbClr val="8F8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4" name="Rectangle 251"/>
                <p:cNvSpPr>
                  <a:spLocks noChangeArrowheads="1"/>
                </p:cNvSpPr>
                <p:nvPr/>
              </p:nvSpPr>
              <p:spPr bwMode="auto">
                <a:xfrm>
                  <a:off x="544" y="2215"/>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5" name="Rectangle 252"/>
                <p:cNvSpPr>
                  <a:spLocks noChangeArrowheads="1"/>
                </p:cNvSpPr>
                <p:nvPr/>
              </p:nvSpPr>
              <p:spPr bwMode="auto">
                <a:xfrm>
                  <a:off x="544" y="2216"/>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6" name="Rectangle 253"/>
                <p:cNvSpPr>
                  <a:spLocks noChangeArrowheads="1"/>
                </p:cNvSpPr>
                <p:nvPr/>
              </p:nvSpPr>
              <p:spPr bwMode="auto">
                <a:xfrm>
                  <a:off x="544" y="2217"/>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7" name="Rectangle 254"/>
                <p:cNvSpPr>
                  <a:spLocks noChangeArrowheads="1"/>
                </p:cNvSpPr>
                <p:nvPr/>
              </p:nvSpPr>
              <p:spPr bwMode="auto">
                <a:xfrm>
                  <a:off x="544" y="2218"/>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8" name="Rectangle 255"/>
                <p:cNvSpPr>
                  <a:spLocks noChangeArrowheads="1"/>
                </p:cNvSpPr>
                <p:nvPr/>
              </p:nvSpPr>
              <p:spPr bwMode="auto">
                <a:xfrm>
                  <a:off x="544" y="2219"/>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9" name="Rectangle 256"/>
                <p:cNvSpPr>
                  <a:spLocks noChangeArrowheads="1"/>
                </p:cNvSpPr>
                <p:nvPr/>
              </p:nvSpPr>
              <p:spPr bwMode="auto">
                <a:xfrm>
                  <a:off x="544" y="2220"/>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0" name="Rectangle 257"/>
                <p:cNvSpPr>
                  <a:spLocks noChangeArrowheads="1"/>
                </p:cNvSpPr>
                <p:nvPr/>
              </p:nvSpPr>
              <p:spPr bwMode="auto">
                <a:xfrm>
                  <a:off x="544" y="2221"/>
                  <a:ext cx="1037" cy="2"/>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1" name="Rectangle 258"/>
                <p:cNvSpPr>
                  <a:spLocks noChangeArrowheads="1"/>
                </p:cNvSpPr>
                <p:nvPr/>
              </p:nvSpPr>
              <p:spPr bwMode="auto">
                <a:xfrm>
                  <a:off x="544" y="2223"/>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2" name="Rectangle 259"/>
                <p:cNvSpPr>
                  <a:spLocks noChangeArrowheads="1"/>
                </p:cNvSpPr>
                <p:nvPr/>
              </p:nvSpPr>
              <p:spPr bwMode="auto">
                <a:xfrm>
                  <a:off x="544" y="2224"/>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3" name="Rectangle 260"/>
                <p:cNvSpPr>
                  <a:spLocks noChangeArrowheads="1"/>
                </p:cNvSpPr>
                <p:nvPr/>
              </p:nvSpPr>
              <p:spPr bwMode="auto">
                <a:xfrm>
                  <a:off x="544" y="2225"/>
                  <a:ext cx="1037" cy="1"/>
                </a:xfrm>
                <a:prstGeom prst="rect">
                  <a:avLst/>
                </a:prstGeom>
                <a:solidFill>
                  <a:srgbClr val="8F8B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4" name="Rectangle 261"/>
                <p:cNvSpPr>
                  <a:spLocks noChangeArrowheads="1"/>
                </p:cNvSpPr>
                <p:nvPr/>
              </p:nvSpPr>
              <p:spPr bwMode="auto">
                <a:xfrm>
                  <a:off x="544" y="2226"/>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5" name="Rectangle 262"/>
                <p:cNvSpPr>
                  <a:spLocks noChangeArrowheads="1"/>
                </p:cNvSpPr>
                <p:nvPr/>
              </p:nvSpPr>
              <p:spPr bwMode="auto">
                <a:xfrm>
                  <a:off x="544" y="2227"/>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6" name="Rectangle 263"/>
                <p:cNvSpPr>
                  <a:spLocks noChangeArrowheads="1"/>
                </p:cNvSpPr>
                <p:nvPr/>
              </p:nvSpPr>
              <p:spPr bwMode="auto">
                <a:xfrm>
                  <a:off x="544" y="2228"/>
                  <a:ext cx="1037" cy="2"/>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7" name="Rectangle 264"/>
                <p:cNvSpPr>
                  <a:spLocks noChangeArrowheads="1"/>
                </p:cNvSpPr>
                <p:nvPr/>
              </p:nvSpPr>
              <p:spPr bwMode="auto">
                <a:xfrm>
                  <a:off x="544" y="2230"/>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8" name="Rectangle 265"/>
                <p:cNvSpPr>
                  <a:spLocks noChangeArrowheads="1"/>
                </p:cNvSpPr>
                <p:nvPr/>
              </p:nvSpPr>
              <p:spPr bwMode="auto">
                <a:xfrm>
                  <a:off x="544" y="2231"/>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9" name="Rectangle 266"/>
                <p:cNvSpPr>
                  <a:spLocks noChangeArrowheads="1"/>
                </p:cNvSpPr>
                <p:nvPr/>
              </p:nvSpPr>
              <p:spPr bwMode="auto">
                <a:xfrm>
                  <a:off x="544" y="2232"/>
                  <a:ext cx="1037" cy="1"/>
                </a:xfrm>
                <a:prstGeom prst="rect">
                  <a:avLst/>
                </a:prstGeom>
                <a:solidFill>
                  <a:srgbClr val="8F8B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0" name="Rectangle 267"/>
                <p:cNvSpPr>
                  <a:spLocks noChangeArrowheads="1"/>
                </p:cNvSpPr>
                <p:nvPr/>
              </p:nvSpPr>
              <p:spPr bwMode="auto">
                <a:xfrm>
                  <a:off x="544" y="2233"/>
                  <a:ext cx="1037" cy="1"/>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1" name="Rectangle 268"/>
                <p:cNvSpPr>
                  <a:spLocks noChangeArrowheads="1"/>
                </p:cNvSpPr>
                <p:nvPr/>
              </p:nvSpPr>
              <p:spPr bwMode="auto">
                <a:xfrm>
                  <a:off x="544" y="2234"/>
                  <a:ext cx="1037" cy="1"/>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2" name="Rectangle 269"/>
                <p:cNvSpPr>
                  <a:spLocks noChangeArrowheads="1"/>
                </p:cNvSpPr>
                <p:nvPr/>
              </p:nvSpPr>
              <p:spPr bwMode="auto">
                <a:xfrm>
                  <a:off x="544" y="2235"/>
                  <a:ext cx="1037" cy="1"/>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3" name="Rectangle 270"/>
                <p:cNvSpPr>
                  <a:spLocks noChangeArrowheads="1"/>
                </p:cNvSpPr>
                <p:nvPr/>
              </p:nvSpPr>
              <p:spPr bwMode="auto">
                <a:xfrm>
                  <a:off x="544" y="2236"/>
                  <a:ext cx="1037" cy="2"/>
                </a:xfrm>
                <a:prstGeom prst="rect">
                  <a:avLst/>
                </a:prstGeom>
                <a:solidFill>
                  <a:srgbClr val="918D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4" name="Rectangle 271"/>
                <p:cNvSpPr>
                  <a:spLocks noChangeArrowheads="1"/>
                </p:cNvSpPr>
                <p:nvPr/>
              </p:nvSpPr>
              <p:spPr bwMode="auto">
                <a:xfrm>
                  <a:off x="544" y="2238"/>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5" name="Rectangle 272"/>
                <p:cNvSpPr>
                  <a:spLocks noChangeArrowheads="1"/>
                </p:cNvSpPr>
                <p:nvPr/>
              </p:nvSpPr>
              <p:spPr bwMode="auto">
                <a:xfrm>
                  <a:off x="544" y="2239"/>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6" name="Rectangle 273"/>
                <p:cNvSpPr>
                  <a:spLocks noChangeArrowheads="1"/>
                </p:cNvSpPr>
                <p:nvPr/>
              </p:nvSpPr>
              <p:spPr bwMode="auto">
                <a:xfrm>
                  <a:off x="544" y="2240"/>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7" name="Rectangle 274"/>
                <p:cNvSpPr>
                  <a:spLocks noChangeArrowheads="1"/>
                </p:cNvSpPr>
                <p:nvPr/>
              </p:nvSpPr>
              <p:spPr bwMode="auto">
                <a:xfrm>
                  <a:off x="544" y="2241"/>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8" name="Rectangle 275"/>
                <p:cNvSpPr>
                  <a:spLocks noChangeArrowheads="1"/>
                </p:cNvSpPr>
                <p:nvPr/>
              </p:nvSpPr>
              <p:spPr bwMode="auto">
                <a:xfrm>
                  <a:off x="544" y="2242"/>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9" name="Rectangle 276"/>
                <p:cNvSpPr>
                  <a:spLocks noChangeArrowheads="1"/>
                </p:cNvSpPr>
                <p:nvPr/>
              </p:nvSpPr>
              <p:spPr bwMode="auto">
                <a:xfrm>
                  <a:off x="544" y="2243"/>
                  <a:ext cx="1037" cy="2"/>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0" name="Rectangle 277"/>
                <p:cNvSpPr>
                  <a:spLocks noChangeArrowheads="1"/>
                </p:cNvSpPr>
                <p:nvPr/>
              </p:nvSpPr>
              <p:spPr bwMode="auto">
                <a:xfrm>
                  <a:off x="544" y="2245"/>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1" name="Rectangle 278"/>
                <p:cNvSpPr>
                  <a:spLocks noChangeArrowheads="1"/>
                </p:cNvSpPr>
                <p:nvPr/>
              </p:nvSpPr>
              <p:spPr bwMode="auto">
                <a:xfrm>
                  <a:off x="544" y="2246"/>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2" name="Rectangle 279"/>
                <p:cNvSpPr>
                  <a:spLocks noChangeArrowheads="1"/>
                </p:cNvSpPr>
                <p:nvPr/>
              </p:nvSpPr>
              <p:spPr bwMode="auto">
                <a:xfrm>
                  <a:off x="544" y="2247"/>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3" name="Rectangle 280"/>
                <p:cNvSpPr>
                  <a:spLocks noChangeArrowheads="1"/>
                </p:cNvSpPr>
                <p:nvPr/>
              </p:nvSpPr>
              <p:spPr bwMode="auto">
                <a:xfrm>
                  <a:off x="544" y="2248"/>
                  <a:ext cx="1037" cy="1"/>
                </a:xfrm>
                <a:prstGeom prst="rect">
                  <a:avLst/>
                </a:prstGeom>
                <a:solidFill>
                  <a:srgbClr val="918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4" name="Rectangle 281"/>
                <p:cNvSpPr>
                  <a:spLocks noChangeArrowheads="1"/>
                </p:cNvSpPr>
                <p:nvPr/>
              </p:nvSpPr>
              <p:spPr bwMode="auto">
                <a:xfrm>
                  <a:off x="544" y="2249"/>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5" name="Rectangle 282"/>
                <p:cNvSpPr>
                  <a:spLocks noChangeArrowheads="1"/>
                </p:cNvSpPr>
                <p:nvPr/>
              </p:nvSpPr>
              <p:spPr bwMode="auto">
                <a:xfrm>
                  <a:off x="544" y="2250"/>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6" name="Rectangle 283"/>
                <p:cNvSpPr>
                  <a:spLocks noChangeArrowheads="1"/>
                </p:cNvSpPr>
                <p:nvPr/>
              </p:nvSpPr>
              <p:spPr bwMode="auto">
                <a:xfrm>
                  <a:off x="544" y="2251"/>
                  <a:ext cx="1037" cy="2"/>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7" name="Rectangle 284"/>
                <p:cNvSpPr>
                  <a:spLocks noChangeArrowheads="1"/>
                </p:cNvSpPr>
                <p:nvPr/>
              </p:nvSpPr>
              <p:spPr bwMode="auto">
                <a:xfrm>
                  <a:off x="544" y="2253"/>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8" name="Rectangle 285"/>
                <p:cNvSpPr>
                  <a:spLocks noChangeArrowheads="1"/>
                </p:cNvSpPr>
                <p:nvPr/>
              </p:nvSpPr>
              <p:spPr bwMode="auto">
                <a:xfrm>
                  <a:off x="544" y="2254"/>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9" name="Rectangle 286"/>
                <p:cNvSpPr>
                  <a:spLocks noChangeArrowheads="1"/>
                </p:cNvSpPr>
                <p:nvPr/>
              </p:nvSpPr>
              <p:spPr bwMode="auto">
                <a:xfrm>
                  <a:off x="544" y="2255"/>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0" name="Rectangle 287"/>
                <p:cNvSpPr>
                  <a:spLocks noChangeArrowheads="1"/>
                </p:cNvSpPr>
                <p:nvPr/>
              </p:nvSpPr>
              <p:spPr bwMode="auto">
                <a:xfrm>
                  <a:off x="544" y="2256"/>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1" name="Rectangle 288"/>
                <p:cNvSpPr>
                  <a:spLocks noChangeArrowheads="1"/>
                </p:cNvSpPr>
                <p:nvPr/>
              </p:nvSpPr>
              <p:spPr bwMode="auto">
                <a:xfrm>
                  <a:off x="544" y="2257"/>
                  <a:ext cx="1037" cy="1"/>
                </a:xfrm>
                <a:prstGeom prst="rect">
                  <a:avLst/>
                </a:prstGeom>
                <a:solidFill>
                  <a:srgbClr val="918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2" name="Rectangle 289"/>
                <p:cNvSpPr>
                  <a:spLocks noChangeArrowheads="1"/>
                </p:cNvSpPr>
                <p:nvPr/>
              </p:nvSpPr>
              <p:spPr bwMode="auto">
                <a:xfrm>
                  <a:off x="544" y="2258"/>
                  <a:ext cx="1037" cy="2"/>
                </a:xfrm>
                <a:prstGeom prst="rect">
                  <a:avLst/>
                </a:prstGeom>
                <a:solidFill>
                  <a:srgbClr val="949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3" name="Rectangle 290"/>
                <p:cNvSpPr>
                  <a:spLocks noChangeArrowheads="1"/>
                </p:cNvSpPr>
                <p:nvPr/>
              </p:nvSpPr>
              <p:spPr bwMode="auto">
                <a:xfrm>
                  <a:off x="544" y="2260"/>
                  <a:ext cx="1037" cy="1"/>
                </a:xfrm>
                <a:prstGeom prst="rect">
                  <a:avLst/>
                </a:prstGeom>
                <a:solidFill>
                  <a:srgbClr val="949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4" name="Rectangle 291"/>
                <p:cNvSpPr>
                  <a:spLocks noChangeArrowheads="1"/>
                </p:cNvSpPr>
                <p:nvPr/>
              </p:nvSpPr>
              <p:spPr bwMode="auto">
                <a:xfrm>
                  <a:off x="544" y="2261"/>
                  <a:ext cx="1037" cy="1"/>
                </a:xfrm>
                <a:prstGeom prst="rect">
                  <a:avLst/>
                </a:prstGeom>
                <a:solidFill>
                  <a:srgbClr val="949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5" name="Rectangle 292"/>
                <p:cNvSpPr>
                  <a:spLocks noChangeArrowheads="1"/>
                </p:cNvSpPr>
                <p:nvPr/>
              </p:nvSpPr>
              <p:spPr bwMode="auto">
                <a:xfrm>
                  <a:off x="544" y="2262"/>
                  <a:ext cx="1037" cy="1"/>
                </a:xfrm>
                <a:prstGeom prst="rect">
                  <a:avLst/>
                </a:prstGeom>
                <a:solidFill>
                  <a:srgbClr val="94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6" name="Rectangle 293"/>
                <p:cNvSpPr>
                  <a:spLocks noChangeArrowheads="1"/>
                </p:cNvSpPr>
                <p:nvPr/>
              </p:nvSpPr>
              <p:spPr bwMode="auto">
                <a:xfrm>
                  <a:off x="544" y="2263"/>
                  <a:ext cx="1037" cy="1"/>
                </a:xfrm>
                <a:prstGeom prst="rect">
                  <a:avLst/>
                </a:prstGeom>
                <a:solidFill>
                  <a:srgbClr val="949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7" name="Rectangle 294"/>
                <p:cNvSpPr>
                  <a:spLocks noChangeArrowheads="1"/>
                </p:cNvSpPr>
                <p:nvPr/>
              </p:nvSpPr>
              <p:spPr bwMode="auto">
                <a:xfrm>
                  <a:off x="544" y="2264"/>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8" name="Rectangle 295"/>
                <p:cNvSpPr>
                  <a:spLocks noChangeArrowheads="1"/>
                </p:cNvSpPr>
                <p:nvPr/>
              </p:nvSpPr>
              <p:spPr bwMode="auto">
                <a:xfrm>
                  <a:off x="544" y="2265"/>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9" name="Rectangle 296"/>
                <p:cNvSpPr>
                  <a:spLocks noChangeArrowheads="1"/>
                </p:cNvSpPr>
                <p:nvPr/>
              </p:nvSpPr>
              <p:spPr bwMode="auto">
                <a:xfrm>
                  <a:off x="544" y="2266"/>
                  <a:ext cx="1037" cy="2"/>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0" name="Rectangle 297"/>
                <p:cNvSpPr>
                  <a:spLocks noChangeArrowheads="1"/>
                </p:cNvSpPr>
                <p:nvPr/>
              </p:nvSpPr>
              <p:spPr bwMode="auto">
                <a:xfrm>
                  <a:off x="544" y="2268"/>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1" name="Rectangle 298"/>
                <p:cNvSpPr>
                  <a:spLocks noChangeArrowheads="1"/>
                </p:cNvSpPr>
                <p:nvPr/>
              </p:nvSpPr>
              <p:spPr bwMode="auto">
                <a:xfrm>
                  <a:off x="544" y="2269"/>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2" name="Rectangle 299"/>
                <p:cNvSpPr>
                  <a:spLocks noChangeArrowheads="1"/>
                </p:cNvSpPr>
                <p:nvPr/>
              </p:nvSpPr>
              <p:spPr bwMode="auto">
                <a:xfrm>
                  <a:off x="544" y="2270"/>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3" name="Rectangle 300"/>
                <p:cNvSpPr>
                  <a:spLocks noChangeArrowheads="1"/>
                </p:cNvSpPr>
                <p:nvPr/>
              </p:nvSpPr>
              <p:spPr bwMode="auto">
                <a:xfrm>
                  <a:off x="544" y="2271"/>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4" name="Rectangle 301"/>
                <p:cNvSpPr>
                  <a:spLocks noChangeArrowheads="1"/>
                </p:cNvSpPr>
                <p:nvPr/>
              </p:nvSpPr>
              <p:spPr bwMode="auto">
                <a:xfrm>
                  <a:off x="544" y="2272"/>
                  <a:ext cx="1037" cy="1"/>
                </a:xfrm>
                <a:prstGeom prst="rect">
                  <a:avLst/>
                </a:prstGeom>
                <a:solidFill>
                  <a:srgbClr val="948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5" name="Rectangle 302"/>
                <p:cNvSpPr>
                  <a:spLocks noChangeArrowheads="1"/>
                </p:cNvSpPr>
                <p:nvPr/>
              </p:nvSpPr>
              <p:spPr bwMode="auto">
                <a:xfrm>
                  <a:off x="544" y="2273"/>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6" name="Rectangle 303"/>
                <p:cNvSpPr>
                  <a:spLocks noChangeArrowheads="1"/>
                </p:cNvSpPr>
                <p:nvPr/>
              </p:nvSpPr>
              <p:spPr bwMode="auto">
                <a:xfrm>
                  <a:off x="544" y="2274"/>
                  <a:ext cx="1037" cy="2"/>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7" name="Rectangle 304"/>
                <p:cNvSpPr>
                  <a:spLocks noChangeArrowheads="1"/>
                </p:cNvSpPr>
                <p:nvPr/>
              </p:nvSpPr>
              <p:spPr bwMode="auto">
                <a:xfrm>
                  <a:off x="544" y="2276"/>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8" name="Rectangle 305"/>
                <p:cNvSpPr>
                  <a:spLocks noChangeArrowheads="1"/>
                </p:cNvSpPr>
                <p:nvPr/>
              </p:nvSpPr>
              <p:spPr bwMode="auto">
                <a:xfrm>
                  <a:off x="544" y="2277"/>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9" name="Rectangle 306"/>
                <p:cNvSpPr>
                  <a:spLocks noChangeArrowheads="1"/>
                </p:cNvSpPr>
                <p:nvPr/>
              </p:nvSpPr>
              <p:spPr bwMode="auto">
                <a:xfrm>
                  <a:off x="544" y="2278"/>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0" name="Rectangle 307"/>
                <p:cNvSpPr>
                  <a:spLocks noChangeArrowheads="1"/>
                </p:cNvSpPr>
                <p:nvPr/>
              </p:nvSpPr>
              <p:spPr bwMode="auto">
                <a:xfrm>
                  <a:off x="544" y="2279"/>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1" name="Rectangle 308"/>
                <p:cNvSpPr>
                  <a:spLocks noChangeArrowheads="1"/>
                </p:cNvSpPr>
                <p:nvPr/>
              </p:nvSpPr>
              <p:spPr bwMode="auto">
                <a:xfrm>
                  <a:off x="544" y="2280"/>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2" name="Rectangle 309"/>
                <p:cNvSpPr>
                  <a:spLocks noChangeArrowheads="1"/>
                </p:cNvSpPr>
                <p:nvPr/>
              </p:nvSpPr>
              <p:spPr bwMode="auto">
                <a:xfrm>
                  <a:off x="544" y="2281"/>
                  <a:ext cx="1037" cy="2"/>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3" name="Rectangle 310"/>
                <p:cNvSpPr>
                  <a:spLocks noChangeArrowheads="1"/>
                </p:cNvSpPr>
                <p:nvPr/>
              </p:nvSpPr>
              <p:spPr bwMode="auto">
                <a:xfrm>
                  <a:off x="544" y="2283"/>
                  <a:ext cx="1037" cy="1"/>
                </a:xfrm>
                <a:prstGeom prst="rect">
                  <a:avLst/>
                </a:prstGeom>
                <a:solidFill>
                  <a:srgbClr val="948E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4" name="Rectangle 311"/>
                <p:cNvSpPr>
                  <a:spLocks noChangeArrowheads="1"/>
                </p:cNvSpPr>
                <p:nvPr/>
              </p:nvSpPr>
              <p:spPr bwMode="auto">
                <a:xfrm>
                  <a:off x="544" y="2284"/>
                  <a:ext cx="1037" cy="1"/>
                </a:xfrm>
                <a:prstGeom prst="rect">
                  <a:avLst/>
                </a:prstGeom>
                <a:solidFill>
                  <a:srgbClr val="969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5" name="Rectangle 312"/>
                <p:cNvSpPr>
                  <a:spLocks noChangeArrowheads="1"/>
                </p:cNvSpPr>
                <p:nvPr/>
              </p:nvSpPr>
              <p:spPr bwMode="auto">
                <a:xfrm>
                  <a:off x="544" y="2285"/>
                  <a:ext cx="1037" cy="1"/>
                </a:xfrm>
                <a:prstGeom prst="rect">
                  <a:avLst/>
                </a:prstGeom>
                <a:solidFill>
                  <a:srgbClr val="969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6" name="Rectangle 313"/>
                <p:cNvSpPr>
                  <a:spLocks noChangeArrowheads="1"/>
                </p:cNvSpPr>
                <p:nvPr/>
              </p:nvSpPr>
              <p:spPr bwMode="auto">
                <a:xfrm>
                  <a:off x="544" y="2286"/>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7" name="Rectangle 314"/>
                <p:cNvSpPr>
                  <a:spLocks noChangeArrowheads="1"/>
                </p:cNvSpPr>
                <p:nvPr/>
              </p:nvSpPr>
              <p:spPr bwMode="auto">
                <a:xfrm>
                  <a:off x="544" y="2287"/>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8" name="Rectangle 315"/>
                <p:cNvSpPr>
                  <a:spLocks noChangeArrowheads="1"/>
                </p:cNvSpPr>
                <p:nvPr/>
              </p:nvSpPr>
              <p:spPr bwMode="auto">
                <a:xfrm>
                  <a:off x="544" y="2288"/>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9" name="Rectangle 316"/>
                <p:cNvSpPr>
                  <a:spLocks noChangeArrowheads="1"/>
                </p:cNvSpPr>
                <p:nvPr/>
              </p:nvSpPr>
              <p:spPr bwMode="auto">
                <a:xfrm>
                  <a:off x="544" y="2289"/>
                  <a:ext cx="1037" cy="2"/>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0" name="Rectangle 317"/>
                <p:cNvSpPr>
                  <a:spLocks noChangeArrowheads="1"/>
                </p:cNvSpPr>
                <p:nvPr/>
              </p:nvSpPr>
              <p:spPr bwMode="auto">
                <a:xfrm>
                  <a:off x="544" y="2291"/>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1" name="Rectangle 318"/>
                <p:cNvSpPr>
                  <a:spLocks noChangeArrowheads="1"/>
                </p:cNvSpPr>
                <p:nvPr/>
              </p:nvSpPr>
              <p:spPr bwMode="auto">
                <a:xfrm>
                  <a:off x="544" y="2292"/>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2" name="Rectangle 319"/>
                <p:cNvSpPr>
                  <a:spLocks noChangeArrowheads="1"/>
                </p:cNvSpPr>
                <p:nvPr/>
              </p:nvSpPr>
              <p:spPr bwMode="auto">
                <a:xfrm>
                  <a:off x="544" y="2293"/>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3" name="Rectangle 320"/>
                <p:cNvSpPr>
                  <a:spLocks noChangeArrowheads="1"/>
                </p:cNvSpPr>
                <p:nvPr/>
              </p:nvSpPr>
              <p:spPr bwMode="auto">
                <a:xfrm>
                  <a:off x="544" y="2294"/>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4" name="Rectangle 321"/>
                <p:cNvSpPr>
                  <a:spLocks noChangeArrowheads="1"/>
                </p:cNvSpPr>
                <p:nvPr/>
              </p:nvSpPr>
              <p:spPr bwMode="auto">
                <a:xfrm>
                  <a:off x="544" y="2295"/>
                  <a:ext cx="1037" cy="1"/>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5" name="Rectangle 322"/>
                <p:cNvSpPr>
                  <a:spLocks noChangeArrowheads="1"/>
                </p:cNvSpPr>
                <p:nvPr/>
              </p:nvSpPr>
              <p:spPr bwMode="auto">
                <a:xfrm>
                  <a:off x="544" y="2296"/>
                  <a:ext cx="1037" cy="2"/>
                </a:xfrm>
                <a:prstGeom prst="rect">
                  <a:avLst/>
                </a:prstGeom>
                <a:solidFill>
                  <a:srgbClr val="9691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6" name="Rectangle 323"/>
                <p:cNvSpPr>
                  <a:spLocks noChangeArrowheads="1"/>
                </p:cNvSpPr>
                <p:nvPr/>
              </p:nvSpPr>
              <p:spPr bwMode="auto">
                <a:xfrm>
                  <a:off x="544" y="2298"/>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7" name="Rectangle 324"/>
                <p:cNvSpPr>
                  <a:spLocks noChangeArrowheads="1"/>
                </p:cNvSpPr>
                <p:nvPr/>
              </p:nvSpPr>
              <p:spPr bwMode="auto">
                <a:xfrm>
                  <a:off x="544" y="2299"/>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8" name="Rectangle 325"/>
                <p:cNvSpPr>
                  <a:spLocks noChangeArrowheads="1"/>
                </p:cNvSpPr>
                <p:nvPr/>
              </p:nvSpPr>
              <p:spPr bwMode="auto">
                <a:xfrm>
                  <a:off x="544" y="2300"/>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9" name="Rectangle 326"/>
                <p:cNvSpPr>
                  <a:spLocks noChangeArrowheads="1"/>
                </p:cNvSpPr>
                <p:nvPr/>
              </p:nvSpPr>
              <p:spPr bwMode="auto">
                <a:xfrm>
                  <a:off x="544" y="2301"/>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0" name="Rectangle 327"/>
                <p:cNvSpPr>
                  <a:spLocks noChangeArrowheads="1"/>
                </p:cNvSpPr>
                <p:nvPr/>
              </p:nvSpPr>
              <p:spPr bwMode="auto">
                <a:xfrm>
                  <a:off x="544" y="2302"/>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1" name="Rectangle 328"/>
                <p:cNvSpPr>
                  <a:spLocks noChangeArrowheads="1"/>
                </p:cNvSpPr>
                <p:nvPr/>
              </p:nvSpPr>
              <p:spPr bwMode="auto">
                <a:xfrm>
                  <a:off x="544" y="2303"/>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2" name="Rectangle 329"/>
                <p:cNvSpPr>
                  <a:spLocks noChangeArrowheads="1"/>
                </p:cNvSpPr>
                <p:nvPr/>
              </p:nvSpPr>
              <p:spPr bwMode="auto">
                <a:xfrm>
                  <a:off x="544" y="2304"/>
                  <a:ext cx="1037" cy="2"/>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3" name="Rectangle 330"/>
                <p:cNvSpPr>
                  <a:spLocks noChangeArrowheads="1"/>
                </p:cNvSpPr>
                <p:nvPr/>
              </p:nvSpPr>
              <p:spPr bwMode="auto">
                <a:xfrm>
                  <a:off x="544" y="2306"/>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4" name="Rectangle 331"/>
                <p:cNvSpPr>
                  <a:spLocks noChangeArrowheads="1"/>
                </p:cNvSpPr>
                <p:nvPr/>
              </p:nvSpPr>
              <p:spPr bwMode="auto">
                <a:xfrm>
                  <a:off x="544" y="2307"/>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5" name="Rectangle 332"/>
                <p:cNvSpPr>
                  <a:spLocks noChangeArrowheads="1"/>
                </p:cNvSpPr>
                <p:nvPr/>
              </p:nvSpPr>
              <p:spPr bwMode="auto">
                <a:xfrm>
                  <a:off x="544" y="2308"/>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6" name="Rectangle 333"/>
                <p:cNvSpPr>
                  <a:spLocks noChangeArrowheads="1"/>
                </p:cNvSpPr>
                <p:nvPr/>
              </p:nvSpPr>
              <p:spPr bwMode="auto">
                <a:xfrm>
                  <a:off x="544" y="2309"/>
                  <a:ext cx="1037" cy="1"/>
                </a:xfrm>
                <a:prstGeom prst="rect">
                  <a:avLst/>
                </a:prstGeom>
                <a:solidFill>
                  <a:srgbClr val="9691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7" name="Rectangle 334"/>
                <p:cNvSpPr>
                  <a:spLocks noChangeArrowheads="1"/>
                </p:cNvSpPr>
                <p:nvPr/>
              </p:nvSpPr>
              <p:spPr bwMode="auto">
                <a:xfrm>
                  <a:off x="544" y="2310"/>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8" name="Rectangle 335"/>
                <p:cNvSpPr>
                  <a:spLocks noChangeArrowheads="1"/>
                </p:cNvSpPr>
                <p:nvPr/>
              </p:nvSpPr>
              <p:spPr bwMode="auto">
                <a:xfrm>
                  <a:off x="544" y="2311"/>
                  <a:ext cx="1037" cy="2"/>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9" name="Rectangle 336"/>
                <p:cNvSpPr>
                  <a:spLocks noChangeArrowheads="1"/>
                </p:cNvSpPr>
                <p:nvPr/>
              </p:nvSpPr>
              <p:spPr bwMode="auto">
                <a:xfrm>
                  <a:off x="544" y="2313"/>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0" name="Rectangle 337"/>
                <p:cNvSpPr>
                  <a:spLocks noChangeArrowheads="1"/>
                </p:cNvSpPr>
                <p:nvPr/>
              </p:nvSpPr>
              <p:spPr bwMode="auto">
                <a:xfrm>
                  <a:off x="544" y="2314"/>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1" name="Rectangle 338"/>
                <p:cNvSpPr>
                  <a:spLocks noChangeArrowheads="1"/>
                </p:cNvSpPr>
                <p:nvPr/>
              </p:nvSpPr>
              <p:spPr bwMode="auto">
                <a:xfrm>
                  <a:off x="544" y="2315"/>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2" name="Rectangle 339"/>
                <p:cNvSpPr>
                  <a:spLocks noChangeArrowheads="1"/>
                </p:cNvSpPr>
                <p:nvPr/>
              </p:nvSpPr>
              <p:spPr bwMode="auto">
                <a:xfrm>
                  <a:off x="544" y="2316"/>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3" name="Rectangle 340"/>
                <p:cNvSpPr>
                  <a:spLocks noChangeArrowheads="1"/>
                </p:cNvSpPr>
                <p:nvPr/>
              </p:nvSpPr>
              <p:spPr bwMode="auto">
                <a:xfrm>
                  <a:off x="544" y="2317"/>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4" name="Rectangle 341"/>
                <p:cNvSpPr>
                  <a:spLocks noChangeArrowheads="1"/>
                </p:cNvSpPr>
                <p:nvPr/>
              </p:nvSpPr>
              <p:spPr bwMode="auto">
                <a:xfrm>
                  <a:off x="544" y="2318"/>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5" name="Rectangle 342"/>
                <p:cNvSpPr>
                  <a:spLocks noChangeArrowheads="1"/>
                </p:cNvSpPr>
                <p:nvPr/>
              </p:nvSpPr>
              <p:spPr bwMode="auto">
                <a:xfrm>
                  <a:off x="544" y="2319"/>
                  <a:ext cx="1037" cy="2"/>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6" name="Rectangle 343"/>
                <p:cNvSpPr>
                  <a:spLocks noChangeArrowheads="1"/>
                </p:cNvSpPr>
                <p:nvPr/>
              </p:nvSpPr>
              <p:spPr bwMode="auto">
                <a:xfrm>
                  <a:off x="544" y="2321"/>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7" name="Rectangle 344"/>
                <p:cNvSpPr>
                  <a:spLocks noChangeArrowheads="1"/>
                </p:cNvSpPr>
                <p:nvPr/>
              </p:nvSpPr>
              <p:spPr bwMode="auto">
                <a:xfrm>
                  <a:off x="544" y="2322"/>
                  <a:ext cx="1037" cy="1"/>
                </a:xfrm>
                <a:prstGeom prst="rect">
                  <a:avLst/>
                </a:prstGeom>
                <a:solidFill>
                  <a:srgbClr val="9994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8" name="Rectangle 345"/>
                <p:cNvSpPr>
                  <a:spLocks noChangeArrowheads="1"/>
                </p:cNvSpPr>
                <p:nvPr/>
              </p:nvSpPr>
              <p:spPr bwMode="auto">
                <a:xfrm>
                  <a:off x="544" y="2323"/>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9" name="Rectangle 346"/>
                <p:cNvSpPr>
                  <a:spLocks noChangeArrowheads="1"/>
                </p:cNvSpPr>
                <p:nvPr/>
              </p:nvSpPr>
              <p:spPr bwMode="auto">
                <a:xfrm>
                  <a:off x="544" y="2324"/>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0" name="Rectangle 347"/>
                <p:cNvSpPr>
                  <a:spLocks noChangeArrowheads="1"/>
                </p:cNvSpPr>
                <p:nvPr/>
              </p:nvSpPr>
              <p:spPr bwMode="auto">
                <a:xfrm>
                  <a:off x="544" y="2325"/>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1" name="Rectangle 348"/>
                <p:cNvSpPr>
                  <a:spLocks noChangeArrowheads="1"/>
                </p:cNvSpPr>
                <p:nvPr/>
              </p:nvSpPr>
              <p:spPr bwMode="auto">
                <a:xfrm>
                  <a:off x="544" y="2326"/>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2" name="Rectangle 349"/>
                <p:cNvSpPr>
                  <a:spLocks noChangeArrowheads="1"/>
                </p:cNvSpPr>
                <p:nvPr/>
              </p:nvSpPr>
              <p:spPr bwMode="auto">
                <a:xfrm>
                  <a:off x="544" y="2327"/>
                  <a:ext cx="1037" cy="2"/>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3" name="Rectangle 350"/>
                <p:cNvSpPr>
                  <a:spLocks noChangeArrowheads="1"/>
                </p:cNvSpPr>
                <p:nvPr/>
              </p:nvSpPr>
              <p:spPr bwMode="auto">
                <a:xfrm>
                  <a:off x="544" y="2329"/>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4" name="Rectangle 351"/>
                <p:cNvSpPr>
                  <a:spLocks noChangeArrowheads="1"/>
                </p:cNvSpPr>
                <p:nvPr/>
              </p:nvSpPr>
              <p:spPr bwMode="auto">
                <a:xfrm>
                  <a:off x="544" y="2330"/>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5" name="Rectangle 352"/>
                <p:cNvSpPr>
                  <a:spLocks noChangeArrowheads="1"/>
                </p:cNvSpPr>
                <p:nvPr/>
              </p:nvSpPr>
              <p:spPr bwMode="auto">
                <a:xfrm>
                  <a:off x="544" y="2331"/>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6" name="Rectangle 353"/>
                <p:cNvSpPr>
                  <a:spLocks noChangeArrowheads="1"/>
                </p:cNvSpPr>
                <p:nvPr/>
              </p:nvSpPr>
              <p:spPr bwMode="auto">
                <a:xfrm>
                  <a:off x="544" y="2332"/>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7" name="Rectangle 354"/>
                <p:cNvSpPr>
                  <a:spLocks noChangeArrowheads="1"/>
                </p:cNvSpPr>
                <p:nvPr/>
              </p:nvSpPr>
              <p:spPr bwMode="auto">
                <a:xfrm>
                  <a:off x="544" y="2333"/>
                  <a:ext cx="1037" cy="1"/>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8" name="Rectangle 355"/>
                <p:cNvSpPr>
                  <a:spLocks noChangeArrowheads="1"/>
                </p:cNvSpPr>
                <p:nvPr/>
              </p:nvSpPr>
              <p:spPr bwMode="auto">
                <a:xfrm>
                  <a:off x="544" y="2334"/>
                  <a:ext cx="1037" cy="2"/>
                </a:xfrm>
                <a:prstGeom prst="rect">
                  <a:avLst/>
                </a:prstGeom>
                <a:solidFill>
                  <a:srgbClr val="999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9" name="Rectangle 356"/>
                <p:cNvSpPr>
                  <a:spLocks noChangeArrowheads="1"/>
                </p:cNvSpPr>
                <p:nvPr/>
              </p:nvSpPr>
              <p:spPr bwMode="auto">
                <a:xfrm>
                  <a:off x="544" y="2336"/>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0" name="Rectangle 357"/>
                <p:cNvSpPr>
                  <a:spLocks noChangeArrowheads="1"/>
                </p:cNvSpPr>
                <p:nvPr/>
              </p:nvSpPr>
              <p:spPr bwMode="auto">
                <a:xfrm>
                  <a:off x="544" y="2337"/>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1" name="Rectangle 358"/>
                <p:cNvSpPr>
                  <a:spLocks noChangeArrowheads="1"/>
                </p:cNvSpPr>
                <p:nvPr/>
              </p:nvSpPr>
              <p:spPr bwMode="auto">
                <a:xfrm>
                  <a:off x="544" y="2338"/>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2" name="Rectangle 359"/>
                <p:cNvSpPr>
                  <a:spLocks noChangeArrowheads="1"/>
                </p:cNvSpPr>
                <p:nvPr/>
              </p:nvSpPr>
              <p:spPr bwMode="auto">
                <a:xfrm>
                  <a:off x="544" y="2339"/>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3" name="Rectangle 360"/>
                <p:cNvSpPr>
                  <a:spLocks noChangeArrowheads="1"/>
                </p:cNvSpPr>
                <p:nvPr/>
              </p:nvSpPr>
              <p:spPr bwMode="auto">
                <a:xfrm>
                  <a:off x="544" y="2340"/>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4" name="Rectangle 361"/>
                <p:cNvSpPr>
                  <a:spLocks noChangeArrowheads="1"/>
                </p:cNvSpPr>
                <p:nvPr/>
              </p:nvSpPr>
              <p:spPr bwMode="auto">
                <a:xfrm>
                  <a:off x="544" y="2341"/>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5" name="Rectangle 362"/>
                <p:cNvSpPr>
                  <a:spLocks noChangeArrowheads="1"/>
                </p:cNvSpPr>
                <p:nvPr/>
              </p:nvSpPr>
              <p:spPr bwMode="auto">
                <a:xfrm>
                  <a:off x="544" y="2342"/>
                  <a:ext cx="1037" cy="2"/>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6" name="Rectangle 363"/>
                <p:cNvSpPr>
                  <a:spLocks noChangeArrowheads="1"/>
                </p:cNvSpPr>
                <p:nvPr/>
              </p:nvSpPr>
              <p:spPr bwMode="auto">
                <a:xfrm>
                  <a:off x="544" y="2344"/>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7" name="Rectangle 364"/>
                <p:cNvSpPr>
                  <a:spLocks noChangeArrowheads="1"/>
                </p:cNvSpPr>
                <p:nvPr/>
              </p:nvSpPr>
              <p:spPr bwMode="auto">
                <a:xfrm>
                  <a:off x="544" y="2345"/>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8" name="Rectangle 365"/>
                <p:cNvSpPr>
                  <a:spLocks noChangeArrowheads="1"/>
                </p:cNvSpPr>
                <p:nvPr/>
              </p:nvSpPr>
              <p:spPr bwMode="auto">
                <a:xfrm>
                  <a:off x="544" y="2346"/>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9" name="Rectangle 366"/>
                <p:cNvSpPr>
                  <a:spLocks noChangeArrowheads="1"/>
                </p:cNvSpPr>
                <p:nvPr/>
              </p:nvSpPr>
              <p:spPr bwMode="auto">
                <a:xfrm>
                  <a:off x="544" y="2347"/>
                  <a:ext cx="1037" cy="1"/>
                </a:xfrm>
                <a:prstGeom prst="rect">
                  <a:avLst/>
                </a:prstGeom>
                <a:solidFill>
                  <a:srgbClr val="9C96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0" name="Rectangle 367"/>
                <p:cNvSpPr>
                  <a:spLocks noChangeArrowheads="1"/>
                </p:cNvSpPr>
                <p:nvPr/>
              </p:nvSpPr>
              <p:spPr bwMode="auto">
                <a:xfrm>
                  <a:off x="544" y="2348"/>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1" name="Rectangle 368"/>
                <p:cNvSpPr>
                  <a:spLocks noChangeArrowheads="1"/>
                </p:cNvSpPr>
                <p:nvPr/>
              </p:nvSpPr>
              <p:spPr bwMode="auto">
                <a:xfrm>
                  <a:off x="544" y="2349"/>
                  <a:ext cx="1037" cy="2"/>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2" name="Rectangle 369"/>
                <p:cNvSpPr>
                  <a:spLocks noChangeArrowheads="1"/>
                </p:cNvSpPr>
                <p:nvPr/>
              </p:nvSpPr>
              <p:spPr bwMode="auto">
                <a:xfrm>
                  <a:off x="544" y="2351"/>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3" name="Rectangle 370"/>
                <p:cNvSpPr>
                  <a:spLocks noChangeArrowheads="1"/>
                </p:cNvSpPr>
                <p:nvPr/>
              </p:nvSpPr>
              <p:spPr bwMode="auto">
                <a:xfrm>
                  <a:off x="544" y="2352"/>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4" name="Rectangle 371"/>
                <p:cNvSpPr>
                  <a:spLocks noChangeArrowheads="1"/>
                </p:cNvSpPr>
                <p:nvPr/>
              </p:nvSpPr>
              <p:spPr bwMode="auto">
                <a:xfrm>
                  <a:off x="544" y="2353"/>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5" name="Rectangle 372"/>
                <p:cNvSpPr>
                  <a:spLocks noChangeArrowheads="1"/>
                </p:cNvSpPr>
                <p:nvPr/>
              </p:nvSpPr>
              <p:spPr bwMode="auto">
                <a:xfrm>
                  <a:off x="544" y="2354"/>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6" name="Rectangle 373"/>
                <p:cNvSpPr>
                  <a:spLocks noChangeArrowheads="1"/>
                </p:cNvSpPr>
                <p:nvPr/>
              </p:nvSpPr>
              <p:spPr bwMode="auto">
                <a:xfrm>
                  <a:off x="544" y="2355"/>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7" name="Rectangle 374"/>
                <p:cNvSpPr>
                  <a:spLocks noChangeArrowheads="1"/>
                </p:cNvSpPr>
                <p:nvPr/>
              </p:nvSpPr>
              <p:spPr bwMode="auto">
                <a:xfrm>
                  <a:off x="544" y="2356"/>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8" name="Rectangle 375"/>
                <p:cNvSpPr>
                  <a:spLocks noChangeArrowheads="1"/>
                </p:cNvSpPr>
                <p:nvPr/>
              </p:nvSpPr>
              <p:spPr bwMode="auto">
                <a:xfrm>
                  <a:off x="544" y="2357"/>
                  <a:ext cx="1037" cy="2"/>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9" name="Rectangle 376"/>
                <p:cNvSpPr>
                  <a:spLocks noChangeArrowheads="1"/>
                </p:cNvSpPr>
                <p:nvPr/>
              </p:nvSpPr>
              <p:spPr bwMode="auto">
                <a:xfrm>
                  <a:off x="544" y="2359"/>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0" name="Rectangle 377"/>
                <p:cNvSpPr>
                  <a:spLocks noChangeArrowheads="1"/>
                </p:cNvSpPr>
                <p:nvPr/>
              </p:nvSpPr>
              <p:spPr bwMode="auto">
                <a:xfrm>
                  <a:off x="544" y="2360"/>
                  <a:ext cx="1037" cy="1"/>
                </a:xfrm>
                <a:prstGeom prst="rect">
                  <a:avLst/>
                </a:prstGeom>
                <a:solidFill>
                  <a:srgbClr val="9C96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1" name="Rectangle 378"/>
                <p:cNvSpPr>
                  <a:spLocks noChangeArrowheads="1"/>
                </p:cNvSpPr>
                <p:nvPr/>
              </p:nvSpPr>
              <p:spPr bwMode="auto">
                <a:xfrm>
                  <a:off x="544" y="2361"/>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2" name="Rectangle 379"/>
                <p:cNvSpPr>
                  <a:spLocks noChangeArrowheads="1"/>
                </p:cNvSpPr>
                <p:nvPr/>
              </p:nvSpPr>
              <p:spPr bwMode="auto">
                <a:xfrm>
                  <a:off x="544" y="2362"/>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3" name="Rectangle 380"/>
                <p:cNvSpPr>
                  <a:spLocks noChangeArrowheads="1"/>
                </p:cNvSpPr>
                <p:nvPr/>
              </p:nvSpPr>
              <p:spPr bwMode="auto">
                <a:xfrm>
                  <a:off x="544" y="2363"/>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4" name="Rectangle 381"/>
                <p:cNvSpPr>
                  <a:spLocks noChangeArrowheads="1"/>
                </p:cNvSpPr>
                <p:nvPr/>
              </p:nvSpPr>
              <p:spPr bwMode="auto">
                <a:xfrm>
                  <a:off x="544" y="2364"/>
                  <a:ext cx="1037" cy="2"/>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5" name="Rectangle 382"/>
                <p:cNvSpPr>
                  <a:spLocks noChangeArrowheads="1"/>
                </p:cNvSpPr>
                <p:nvPr/>
              </p:nvSpPr>
              <p:spPr bwMode="auto">
                <a:xfrm>
                  <a:off x="544" y="2366"/>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6" name="Rectangle 383"/>
                <p:cNvSpPr>
                  <a:spLocks noChangeArrowheads="1"/>
                </p:cNvSpPr>
                <p:nvPr/>
              </p:nvSpPr>
              <p:spPr bwMode="auto">
                <a:xfrm>
                  <a:off x="544" y="2367"/>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7" name="Rectangle 384"/>
                <p:cNvSpPr>
                  <a:spLocks noChangeArrowheads="1"/>
                </p:cNvSpPr>
                <p:nvPr/>
              </p:nvSpPr>
              <p:spPr bwMode="auto">
                <a:xfrm>
                  <a:off x="544" y="2368"/>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8" name="Rectangle 385"/>
                <p:cNvSpPr>
                  <a:spLocks noChangeArrowheads="1"/>
                </p:cNvSpPr>
                <p:nvPr/>
              </p:nvSpPr>
              <p:spPr bwMode="auto">
                <a:xfrm>
                  <a:off x="544" y="2369"/>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9" name="Rectangle 386"/>
                <p:cNvSpPr>
                  <a:spLocks noChangeArrowheads="1"/>
                </p:cNvSpPr>
                <p:nvPr/>
              </p:nvSpPr>
              <p:spPr bwMode="auto">
                <a:xfrm>
                  <a:off x="544" y="2370"/>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0" name="Rectangle 387"/>
                <p:cNvSpPr>
                  <a:spLocks noChangeArrowheads="1"/>
                </p:cNvSpPr>
                <p:nvPr/>
              </p:nvSpPr>
              <p:spPr bwMode="auto">
                <a:xfrm>
                  <a:off x="544" y="2371"/>
                  <a:ext cx="1037" cy="1"/>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1" name="Rectangle 388"/>
                <p:cNvSpPr>
                  <a:spLocks noChangeArrowheads="1"/>
                </p:cNvSpPr>
                <p:nvPr/>
              </p:nvSpPr>
              <p:spPr bwMode="auto">
                <a:xfrm>
                  <a:off x="544" y="2372"/>
                  <a:ext cx="1037" cy="2"/>
                </a:xfrm>
                <a:prstGeom prst="rect">
                  <a:avLst/>
                </a:prstGeom>
                <a:solidFill>
                  <a:srgbClr val="9E98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2" name="Rectangle 389"/>
                <p:cNvSpPr>
                  <a:spLocks noChangeArrowheads="1"/>
                </p:cNvSpPr>
                <p:nvPr/>
              </p:nvSpPr>
              <p:spPr bwMode="auto">
                <a:xfrm>
                  <a:off x="544" y="2374"/>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3" name="Rectangle 390"/>
                <p:cNvSpPr>
                  <a:spLocks noChangeArrowheads="1"/>
                </p:cNvSpPr>
                <p:nvPr/>
              </p:nvSpPr>
              <p:spPr bwMode="auto">
                <a:xfrm>
                  <a:off x="544" y="2375"/>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4" name="Rectangle 391"/>
                <p:cNvSpPr>
                  <a:spLocks noChangeArrowheads="1"/>
                </p:cNvSpPr>
                <p:nvPr/>
              </p:nvSpPr>
              <p:spPr bwMode="auto">
                <a:xfrm>
                  <a:off x="544" y="2376"/>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5" name="Rectangle 392"/>
                <p:cNvSpPr>
                  <a:spLocks noChangeArrowheads="1"/>
                </p:cNvSpPr>
                <p:nvPr/>
              </p:nvSpPr>
              <p:spPr bwMode="auto">
                <a:xfrm>
                  <a:off x="544" y="2377"/>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6" name="Rectangle 393"/>
                <p:cNvSpPr>
                  <a:spLocks noChangeArrowheads="1"/>
                </p:cNvSpPr>
                <p:nvPr/>
              </p:nvSpPr>
              <p:spPr bwMode="auto">
                <a:xfrm>
                  <a:off x="544" y="2378"/>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7" name="Rectangle 394"/>
                <p:cNvSpPr>
                  <a:spLocks noChangeArrowheads="1"/>
                </p:cNvSpPr>
                <p:nvPr/>
              </p:nvSpPr>
              <p:spPr bwMode="auto">
                <a:xfrm>
                  <a:off x="544" y="2379"/>
                  <a:ext cx="1037" cy="2"/>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8" name="Rectangle 395"/>
                <p:cNvSpPr>
                  <a:spLocks noChangeArrowheads="1"/>
                </p:cNvSpPr>
                <p:nvPr/>
              </p:nvSpPr>
              <p:spPr bwMode="auto">
                <a:xfrm>
                  <a:off x="544" y="2381"/>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9" name="Rectangle 396"/>
                <p:cNvSpPr>
                  <a:spLocks noChangeArrowheads="1"/>
                </p:cNvSpPr>
                <p:nvPr/>
              </p:nvSpPr>
              <p:spPr bwMode="auto">
                <a:xfrm>
                  <a:off x="544" y="2382"/>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0" name="Rectangle 397"/>
                <p:cNvSpPr>
                  <a:spLocks noChangeArrowheads="1"/>
                </p:cNvSpPr>
                <p:nvPr/>
              </p:nvSpPr>
              <p:spPr bwMode="auto">
                <a:xfrm>
                  <a:off x="544" y="2383"/>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1" name="Rectangle 398"/>
                <p:cNvSpPr>
                  <a:spLocks noChangeArrowheads="1"/>
                </p:cNvSpPr>
                <p:nvPr/>
              </p:nvSpPr>
              <p:spPr bwMode="auto">
                <a:xfrm>
                  <a:off x="544" y="2384"/>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2" name="Rectangle 399"/>
                <p:cNvSpPr>
                  <a:spLocks noChangeArrowheads="1"/>
                </p:cNvSpPr>
                <p:nvPr/>
              </p:nvSpPr>
              <p:spPr bwMode="auto">
                <a:xfrm>
                  <a:off x="544" y="2385"/>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3" name="Rectangle 400"/>
                <p:cNvSpPr>
                  <a:spLocks noChangeArrowheads="1"/>
                </p:cNvSpPr>
                <p:nvPr/>
              </p:nvSpPr>
              <p:spPr bwMode="auto">
                <a:xfrm>
                  <a:off x="544" y="2386"/>
                  <a:ext cx="1037" cy="1"/>
                </a:xfrm>
                <a:prstGeom prst="rect">
                  <a:avLst/>
                </a:prstGeom>
                <a:solidFill>
                  <a:srgbClr val="9E9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4" name="Rectangle 401"/>
                <p:cNvSpPr>
                  <a:spLocks noChangeArrowheads="1"/>
                </p:cNvSpPr>
                <p:nvPr/>
              </p:nvSpPr>
              <p:spPr bwMode="auto">
                <a:xfrm>
                  <a:off x="544" y="2387"/>
                  <a:ext cx="1037" cy="2"/>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5" name="Rectangle 402"/>
                <p:cNvSpPr>
                  <a:spLocks noChangeArrowheads="1"/>
                </p:cNvSpPr>
                <p:nvPr/>
              </p:nvSpPr>
              <p:spPr bwMode="auto">
                <a:xfrm>
                  <a:off x="544" y="2389"/>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6" name="Rectangle 403"/>
                <p:cNvSpPr>
                  <a:spLocks noChangeArrowheads="1"/>
                </p:cNvSpPr>
                <p:nvPr/>
              </p:nvSpPr>
              <p:spPr bwMode="auto">
                <a:xfrm>
                  <a:off x="544" y="2390"/>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7" name="Rectangle 404"/>
                <p:cNvSpPr>
                  <a:spLocks noChangeArrowheads="1"/>
                </p:cNvSpPr>
                <p:nvPr/>
              </p:nvSpPr>
              <p:spPr bwMode="auto">
                <a:xfrm>
                  <a:off x="544" y="2391"/>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8" name="Rectangle 405"/>
                <p:cNvSpPr>
                  <a:spLocks noChangeArrowheads="1"/>
                </p:cNvSpPr>
                <p:nvPr/>
              </p:nvSpPr>
              <p:spPr bwMode="auto">
                <a:xfrm>
                  <a:off x="544" y="2392"/>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9" name="Rectangle 406"/>
                <p:cNvSpPr>
                  <a:spLocks noChangeArrowheads="1"/>
                </p:cNvSpPr>
                <p:nvPr/>
              </p:nvSpPr>
              <p:spPr bwMode="auto">
                <a:xfrm>
                  <a:off x="544" y="2393"/>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0" name="Rectangle 407"/>
                <p:cNvSpPr>
                  <a:spLocks noChangeArrowheads="1"/>
                </p:cNvSpPr>
                <p:nvPr/>
              </p:nvSpPr>
              <p:spPr bwMode="auto">
                <a:xfrm>
                  <a:off x="544" y="2394"/>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1" name="Rectangle 408"/>
                <p:cNvSpPr>
                  <a:spLocks noChangeArrowheads="1"/>
                </p:cNvSpPr>
                <p:nvPr/>
              </p:nvSpPr>
              <p:spPr bwMode="auto">
                <a:xfrm>
                  <a:off x="544" y="2395"/>
                  <a:ext cx="1037" cy="2"/>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2" name="Rectangle 409"/>
                <p:cNvSpPr>
                  <a:spLocks noChangeArrowheads="1"/>
                </p:cNvSpPr>
                <p:nvPr/>
              </p:nvSpPr>
              <p:spPr bwMode="auto">
                <a:xfrm>
                  <a:off x="544" y="2397"/>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7" name="Group 611"/>
              <p:cNvGrpSpPr>
                <a:grpSpLocks/>
              </p:cNvGrpSpPr>
              <p:nvPr/>
            </p:nvGrpSpPr>
            <p:grpSpPr bwMode="auto">
              <a:xfrm>
                <a:off x="544" y="1748"/>
                <a:ext cx="3997" cy="870"/>
                <a:chOff x="544" y="1748"/>
                <a:chExt cx="3997" cy="870"/>
              </a:xfrm>
            </p:grpSpPr>
            <p:sp>
              <p:nvSpPr>
                <p:cNvPr id="1433" name="Rectangle 411"/>
                <p:cNvSpPr>
                  <a:spLocks noChangeArrowheads="1"/>
                </p:cNvSpPr>
                <p:nvPr/>
              </p:nvSpPr>
              <p:spPr bwMode="auto">
                <a:xfrm>
                  <a:off x="544" y="2398"/>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4" name="Rectangle 412"/>
                <p:cNvSpPr>
                  <a:spLocks noChangeArrowheads="1"/>
                </p:cNvSpPr>
                <p:nvPr/>
              </p:nvSpPr>
              <p:spPr bwMode="auto">
                <a:xfrm>
                  <a:off x="544" y="2399"/>
                  <a:ext cx="1037" cy="1"/>
                </a:xfrm>
                <a:prstGeom prst="rect">
                  <a:avLst/>
                </a:prstGeom>
                <a:solidFill>
                  <a:srgbClr val="A19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5" name="Rectangle 413"/>
                <p:cNvSpPr>
                  <a:spLocks noChangeArrowheads="1"/>
                </p:cNvSpPr>
                <p:nvPr/>
              </p:nvSpPr>
              <p:spPr bwMode="auto">
                <a:xfrm>
                  <a:off x="544" y="2400"/>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6" name="Rectangle 414"/>
                <p:cNvSpPr>
                  <a:spLocks noChangeArrowheads="1"/>
                </p:cNvSpPr>
                <p:nvPr/>
              </p:nvSpPr>
              <p:spPr bwMode="auto">
                <a:xfrm>
                  <a:off x="544" y="2401"/>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7" name="Rectangle 415"/>
                <p:cNvSpPr>
                  <a:spLocks noChangeArrowheads="1"/>
                </p:cNvSpPr>
                <p:nvPr/>
              </p:nvSpPr>
              <p:spPr bwMode="auto">
                <a:xfrm>
                  <a:off x="544" y="2402"/>
                  <a:ext cx="1037" cy="2"/>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8" name="Rectangle 416"/>
                <p:cNvSpPr>
                  <a:spLocks noChangeArrowheads="1"/>
                </p:cNvSpPr>
                <p:nvPr/>
              </p:nvSpPr>
              <p:spPr bwMode="auto">
                <a:xfrm>
                  <a:off x="544" y="2404"/>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9" name="Rectangle 417"/>
                <p:cNvSpPr>
                  <a:spLocks noChangeArrowheads="1"/>
                </p:cNvSpPr>
                <p:nvPr/>
              </p:nvSpPr>
              <p:spPr bwMode="auto">
                <a:xfrm>
                  <a:off x="544" y="2405"/>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0" name="Rectangle 418"/>
                <p:cNvSpPr>
                  <a:spLocks noChangeArrowheads="1"/>
                </p:cNvSpPr>
                <p:nvPr/>
              </p:nvSpPr>
              <p:spPr bwMode="auto">
                <a:xfrm>
                  <a:off x="544" y="2406"/>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1" name="Rectangle 419"/>
                <p:cNvSpPr>
                  <a:spLocks noChangeArrowheads="1"/>
                </p:cNvSpPr>
                <p:nvPr/>
              </p:nvSpPr>
              <p:spPr bwMode="auto">
                <a:xfrm>
                  <a:off x="544" y="2407"/>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2" name="Rectangle 420"/>
                <p:cNvSpPr>
                  <a:spLocks noChangeArrowheads="1"/>
                </p:cNvSpPr>
                <p:nvPr/>
              </p:nvSpPr>
              <p:spPr bwMode="auto">
                <a:xfrm>
                  <a:off x="544" y="2408"/>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3" name="Rectangle 421"/>
                <p:cNvSpPr>
                  <a:spLocks noChangeArrowheads="1"/>
                </p:cNvSpPr>
                <p:nvPr/>
              </p:nvSpPr>
              <p:spPr bwMode="auto">
                <a:xfrm>
                  <a:off x="544" y="2409"/>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4" name="Rectangle 422"/>
                <p:cNvSpPr>
                  <a:spLocks noChangeArrowheads="1"/>
                </p:cNvSpPr>
                <p:nvPr/>
              </p:nvSpPr>
              <p:spPr bwMode="auto">
                <a:xfrm>
                  <a:off x="544" y="2410"/>
                  <a:ext cx="1037" cy="2"/>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5" name="Rectangle 423"/>
                <p:cNvSpPr>
                  <a:spLocks noChangeArrowheads="1"/>
                </p:cNvSpPr>
                <p:nvPr/>
              </p:nvSpPr>
              <p:spPr bwMode="auto">
                <a:xfrm>
                  <a:off x="544" y="2412"/>
                  <a:ext cx="1037" cy="1"/>
                </a:xfrm>
                <a:prstGeom prst="rect">
                  <a:avLst/>
                </a:prstGeom>
                <a:solidFill>
                  <a:srgbClr val="A19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6" name="Rectangle 424"/>
                <p:cNvSpPr>
                  <a:spLocks noChangeArrowheads="1"/>
                </p:cNvSpPr>
                <p:nvPr/>
              </p:nvSpPr>
              <p:spPr bwMode="auto">
                <a:xfrm>
                  <a:off x="544" y="2413"/>
                  <a:ext cx="1037" cy="1"/>
                </a:xfrm>
                <a:prstGeom prst="rect">
                  <a:avLst/>
                </a:prstGeom>
                <a:solidFill>
                  <a:srgbClr val="A39D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7" name="Rectangle 425"/>
                <p:cNvSpPr>
                  <a:spLocks noChangeArrowheads="1"/>
                </p:cNvSpPr>
                <p:nvPr/>
              </p:nvSpPr>
              <p:spPr bwMode="auto">
                <a:xfrm>
                  <a:off x="544" y="2414"/>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8" name="Rectangle 426"/>
                <p:cNvSpPr>
                  <a:spLocks noChangeArrowheads="1"/>
                </p:cNvSpPr>
                <p:nvPr/>
              </p:nvSpPr>
              <p:spPr bwMode="auto">
                <a:xfrm>
                  <a:off x="544" y="2415"/>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9" name="Rectangle 427"/>
                <p:cNvSpPr>
                  <a:spLocks noChangeArrowheads="1"/>
                </p:cNvSpPr>
                <p:nvPr/>
              </p:nvSpPr>
              <p:spPr bwMode="auto">
                <a:xfrm>
                  <a:off x="544" y="2416"/>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0" name="Rectangle 428"/>
                <p:cNvSpPr>
                  <a:spLocks noChangeArrowheads="1"/>
                </p:cNvSpPr>
                <p:nvPr/>
              </p:nvSpPr>
              <p:spPr bwMode="auto">
                <a:xfrm>
                  <a:off x="544" y="2417"/>
                  <a:ext cx="1037" cy="2"/>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1" name="Rectangle 429"/>
                <p:cNvSpPr>
                  <a:spLocks noChangeArrowheads="1"/>
                </p:cNvSpPr>
                <p:nvPr/>
              </p:nvSpPr>
              <p:spPr bwMode="auto">
                <a:xfrm>
                  <a:off x="544" y="2419"/>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2" name="Rectangle 430"/>
                <p:cNvSpPr>
                  <a:spLocks noChangeArrowheads="1"/>
                </p:cNvSpPr>
                <p:nvPr/>
              </p:nvSpPr>
              <p:spPr bwMode="auto">
                <a:xfrm>
                  <a:off x="544" y="2420"/>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3" name="Rectangle 431"/>
                <p:cNvSpPr>
                  <a:spLocks noChangeArrowheads="1"/>
                </p:cNvSpPr>
                <p:nvPr/>
              </p:nvSpPr>
              <p:spPr bwMode="auto">
                <a:xfrm>
                  <a:off x="544" y="2421"/>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4" name="Rectangle 432"/>
                <p:cNvSpPr>
                  <a:spLocks noChangeArrowheads="1"/>
                </p:cNvSpPr>
                <p:nvPr/>
              </p:nvSpPr>
              <p:spPr bwMode="auto">
                <a:xfrm>
                  <a:off x="544" y="2422"/>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5" name="Rectangle 433"/>
                <p:cNvSpPr>
                  <a:spLocks noChangeArrowheads="1"/>
                </p:cNvSpPr>
                <p:nvPr/>
              </p:nvSpPr>
              <p:spPr bwMode="auto">
                <a:xfrm>
                  <a:off x="544" y="2423"/>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6" name="Rectangle 434"/>
                <p:cNvSpPr>
                  <a:spLocks noChangeArrowheads="1"/>
                </p:cNvSpPr>
                <p:nvPr/>
              </p:nvSpPr>
              <p:spPr bwMode="auto">
                <a:xfrm>
                  <a:off x="544" y="2424"/>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7" name="Rectangle 435"/>
                <p:cNvSpPr>
                  <a:spLocks noChangeArrowheads="1"/>
                </p:cNvSpPr>
                <p:nvPr/>
              </p:nvSpPr>
              <p:spPr bwMode="auto">
                <a:xfrm>
                  <a:off x="544" y="2425"/>
                  <a:ext cx="1037" cy="2"/>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8" name="Rectangle 436"/>
                <p:cNvSpPr>
                  <a:spLocks noChangeArrowheads="1"/>
                </p:cNvSpPr>
                <p:nvPr/>
              </p:nvSpPr>
              <p:spPr bwMode="auto">
                <a:xfrm>
                  <a:off x="544" y="2427"/>
                  <a:ext cx="1037" cy="1"/>
                </a:xfrm>
                <a:prstGeom prst="rect">
                  <a:avLst/>
                </a:prstGeom>
                <a:solidFill>
                  <a:srgbClr val="A39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9" name="Rectangle 437"/>
                <p:cNvSpPr>
                  <a:spLocks noChangeArrowheads="1"/>
                </p:cNvSpPr>
                <p:nvPr/>
              </p:nvSpPr>
              <p:spPr bwMode="auto">
                <a:xfrm>
                  <a:off x="544" y="2428"/>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0" name="Rectangle 438"/>
                <p:cNvSpPr>
                  <a:spLocks noChangeArrowheads="1"/>
                </p:cNvSpPr>
                <p:nvPr/>
              </p:nvSpPr>
              <p:spPr bwMode="auto">
                <a:xfrm>
                  <a:off x="544" y="2429"/>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1" name="Rectangle 439"/>
                <p:cNvSpPr>
                  <a:spLocks noChangeArrowheads="1"/>
                </p:cNvSpPr>
                <p:nvPr/>
              </p:nvSpPr>
              <p:spPr bwMode="auto">
                <a:xfrm>
                  <a:off x="544" y="2430"/>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2" name="Rectangle 440"/>
                <p:cNvSpPr>
                  <a:spLocks noChangeArrowheads="1"/>
                </p:cNvSpPr>
                <p:nvPr/>
              </p:nvSpPr>
              <p:spPr bwMode="auto">
                <a:xfrm>
                  <a:off x="544" y="2431"/>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3" name="Rectangle 441"/>
                <p:cNvSpPr>
                  <a:spLocks noChangeArrowheads="1"/>
                </p:cNvSpPr>
                <p:nvPr/>
              </p:nvSpPr>
              <p:spPr bwMode="auto">
                <a:xfrm>
                  <a:off x="544" y="2432"/>
                  <a:ext cx="1037" cy="2"/>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4" name="Rectangle 442"/>
                <p:cNvSpPr>
                  <a:spLocks noChangeArrowheads="1"/>
                </p:cNvSpPr>
                <p:nvPr/>
              </p:nvSpPr>
              <p:spPr bwMode="auto">
                <a:xfrm>
                  <a:off x="544" y="2434"/>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5" name="Rectangle 443"/>
                <p:cNvSpPr>
                  <a:spLocks noChangeArrowheads="1"/>
                </p:cNvSpPr>
                <p:nvPr/>
              </p:nvSpPr>
              <p:spPr bwMode="auto">
                <a:xfrm>
                  <a:off x="544" y="2435"/>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6" name="Rectangle 444"/>
                <p:cNvSpPr>
                  <a:spLocks noChangeArrowheads="1"/>
                </p:cNvSpPr>
                <p:nvPr/>
              </p:nvSpPr>
              <p:spPr bwMode="auto">
                <a:xfrm>
                  <a:off x="544" y="2436"/>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7" name="Rectangle 445"/>
                <p:cNvSpPr>
                  <a:spLocks noChangeArrowheads="1"/>
                </p:cNvSpPr>
                <p:nvPr/>
              </p:nvSpPr>
              <p:spPr bwMode="auto">
                <a:xfrm>
                  <a:off x="544" y="2437"/>
                  <a:ext cx="1037" cy="1"/>
                </a:xfrm>
                <a:prstGeom prst="rect">
                  <a:avLst/>
                </a:prstGeom>
                <a:solidFill>
                  <a:srgbClr val="A39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8" name="Rectangle 446"/>
                <p:cNvSpPr>
                  <a:spLocks noChangeArrowheads="1"/>
                </p:cNvSpPr>
                <p:nvPr/>
              </p:nvSpPr>
              <p:spPr bwMode="auto">
                <a:xfrm>
                  <a:off x="544" y="2438"/>
                  <a:ext cx="1037" cy="1"/>
                </a:xfrm>
                <a:prstGeom prst="rect">
                  <a:avLst/>
                </a:prstGeom>
                <a:solidFill>
                  <a:srgbClr val="A6A0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9" name="Rectangle 447"/>
                <p:cNvSpPr>
                  <a:spLocks noChangeArrowheads="1"/>
                </p:cNvSpPr>
                <p:nvPr/>
              </p:nvSpPr>
              <p:spPr bwMode="auto">
                <a:xfrm>
                  <a:off x="544" y="2439"/>
                  <a:ext cx="1037" cy="1"/>
                </a:xfrm>
                <a:prstGeom prst="rect">
                  <a:avLst/>
                </a:prstGeom>
                <a:solidFill>
                  <a:srgbClr val="A6A0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0" name="Rectangle 448"/>
                <p:cNvSpPr>
                  <a:spLocks noChangeArrowheads="1"/>
                </p:cNvSpPr>
                <p:nvPr/>
              </p:nvSpPr>
              <p:spPr bwMode="auto">
                <a:xfrm>
                  <a:off x="544" y="2440"/>
                  <a:ext cx="1037" cy="2"/>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1" name="Rectangle 449"/>
                <p:cNvSpPr>
                  <a:spLocks noChangeArrowheads="1"/>
                </p:cNvSpPr>
                <p:nvPr/>
              </p:nvSpPr>
              <p:spPr bwMode="auto">
                <a:xfrm>
                  <a:off x="544" y="2442"/>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2" name="Rectangle 450"/>
                <p:cNvSpPr>
                  <a:spLocks noChangeArrowheads="1"/>
                </p:cNvSpPr>
                <p:nvPr/>
              </p:nvSpPr>
              <p:spPr bwMode="auto">
                <a:xfrm>
                  <a:off x="544" y="2443"/>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3" name="Rectangle 451"/>
                <p:cNvSpPr>
                  <a:spLocks noChangeArrowheads="1"/>
                </p:cNvSpPr>
                <p:nvPr/>
              </p:nvSpPr>
              <p:spPr bwMode="auto">
                <a:xfrm>
                  <a:off x="544" y="2444"/>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4" name="Rectangle 452"/>
                <p:cNvSpPr>
                  <a:spLocks noChangeArrowheads="1"/>
                </p:cNvSpPr>
                <p:nvPr/>
              </p:nvSpPr>
              <p:spPr bwMode="auto">
                <a:xfrm>
                  <a:off x="544" y="2445"/>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5" name="Rectangle 453"/>
                <p:cNvSpPr>
                  <a:spLocks noChangeArrowheads="1"/>
                </p:cNvSpPr>
                <p:nvPr/>
              </p:nvSpPr>
              <p:spPr bwMode="auto">
                <a:xfrm>
                  <a:off x="544" y="2446"/>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6" name="Rectangle 454"/>
                <p:cNvSpPr>
                  <a:spLocks noChangeArrowheads="1"/>
                </p:cNvSpPr>
                <p:nvPr/>
              </p:nvSpPr>
              <p:spPr bwMode="auto">
                <a:xfrm>
                  <a:off x="544" y="2447"/>
                  <a:ext cx="1037" cy="2"/>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7" name="Rectangle 455"/>
                <p:cNvSpPr>
                  <a:spLocks noChangeArrowheads="1"/>
                </p:cNvSpPr>
                <p:nvPr/>
              </p:nvSpPr>
              <p:spPr bwMode="auto">
                <a:xfrm>
                  <a:off x="544" y="2449"/>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8" name="Rectangle 456"/>
                <p:cNvSpPr>
                  <a:spLocks noChangeArrowheads="1"/>
                </p:cNvSpPr>
                <p:nvPr/>
              </p:nvSpPr>
              <p:spPr bwMode="auto">
                <a:xfrm>
                  <a:off x="544" y="2450"/>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9" name="Rectangle 457"/>
                <p:cNvSpPr>
                  <a:spLocks noChangeArrowheads="1"/>
                </p:cNvSpPr>
                <p:nvPr/>
              </p:nvSpPr>
              <p:spPr bwMode="auto">
                <a:xfrm>
                  <a:off x="544" y="2451"/>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0" name="Rectangle 458"/>
                <p:cNvSpPr>
                  <a:spLocks noChangeArrowheads="1"/>
                </p:cNvSpPr>
                <p:nvPr/>
              </p:nvSpPr>
              <p:spPr bwMode="auto">
                <a:xfrm>
                  <a:off x="544" y="2452"/>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1" name="Rectangle 459"/>
                <p:cNvSpPr>
                  <a:spLocks noChangeArrowheads="1"/>
                </p:cNvSpPr>
                <p:nvPr/>
              </p:nvSpPr>
              <p:spPr bwMode="auto">
                <a:xfrm>
                  <a:off x="544" y="2453"/>
                  <a:ext cx="1037" cy="1"/>
                </a:xfrm>
                <a:prstGeom prst="rect">
                  <a:avLst/>
                </a:prstGeom>
                <a:solidFill>
                  <a:srgbClr val="A6A0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2" name="Rectangle 460"/>
                <p:cNvSpPr>
                  <a:spLocks noChangeArrowheads="1"/>
                </p:cNvSpPr>
                <p:nvPr/>
              </p:nvSpPr>
              <p:spPr bwMode="auto">
                <a:xfrm>
                  <a:off x="544" y="2454"/>
                  <a:ext cx="1037" cy="1"/>
                </a:xfrm>
                <a:prstGeom prst="rect">
                  <a:avLst/>
                </a:prstGeom>
                <a:solidFill>
                  <a:srgbClr val="A6A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3" name="Rectangle 461"/>
                <p:cNvSpPr>
                  <a:spLocks noChangeArrowheads="1"/>
                </p:cNvSpPr>
                <p:nvPr/>
              </p:nvSpPr>
              <p:spPr bwMode="auto">
                <a:xfrm>
                  <a:off x="544" y="2455"/>
                  <a:ext cx="1037" cy="2"/>
                </a:xfrm>
                <a:prstGeom prst="rect">
                  <a:avLst/>
                </a:prstGeom>
                <a:solidFill>
                  <a:srgbClr val="A6A0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4" name="Rectangle 462"/>
                <p:cNvSpPr>
                  <a:spLocks noChangeArrowheads="1"/>
                </p:cNvSpPr>
                <p:nvPr/>
              </p:nvSpPr>
              <p:spPr bwMode="auto">
                <a:xfrm>
                  <a:off x="544" y="2457"/>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5" name="Rectangle 463"/>
                <p:cNvSpPr>
                  <a:spLocks noChangeArrowheads="1"/>
                </p:cNvSpPr>
                <p:nvPr/>
              </p:nvSpPr>
              <p:spPr bwMode="auto">
                <a:xfrm>
                  <a:off x="544" y="2458"/>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6" name="Rectangle 464"/>
                <p:cNvSpPr>
                  <a:spLocks noChangeArrowheads="1"/>
                </p:cNvSpPr>
                <p:nvPr/>
              </p:nvSpPr>
              <p:spPr bwMode="auto">
                <a:xfrm>
                  <a:off x="544" y="2459"/>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7" name="Rectangle 465"/>
                <p:cNvSpPr>
                  <a:spLocks noChangeArrowheads="1"/>
                </p:cNvSpPr>
                <p:nvPr/>
              </p:nvSpPr>
              <p:spPr bwMode="auto">
                <a:xfrm>
                  <a:off x="544" y="2460"/>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8" name="Rectangle 466"/>
                <p:cNvSpPr>
                  <a:spLocks noChangeArrowheads="1"/>
                </p:cNvSpPr>
                <p:nvPr/>
              </p:nvSpPr>
              <p:spPr bwMode="auto">
                <a:xfrm>
                  <a:off x="544" y="2461"/>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9" name="Rectangle 467"/>
                <p:cNvSpPr>
                  <a:spLocks noChangeArrowheads="1"/>
                </p:cNvSpPr>
                <p:nvPr/>
              </p:nvSpPr>
              <p:spPr bwMode="auto">
                <a:xfrm>
                  <a:off x="544" y="2462"/>
                  <a:ext cx="1037" cy="1"/>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0" name="Rectangle 468"/>
                <p:cNvSpPr>
                  <a:spLocks noChangeArrowheads="1"/>
                </p:cNvSpPr>
                <p:nvPr/>
              </p:nvSpPr>
              <p:spPr bwMode="auto">
                <a:xfrm>
                  <a:off x="544" y="2463"/>
                  <a:ext cx="1037" cy="2"/>
                </a:xfrm>
                <a:prstGeom prst="rect">
                  <a:avLst/>
                </a:prstGeom>
                <a:solidFill>
                  <a:srgbClr val="A69F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1" name="Rectangle 469"/>
                <p:cNvSpPr>
                  <a:spLocks noChangeArrowheads="1"/>
                </p:cNvSpPr>
                <p:nvPr/>
              </p:nvSpPr>
              <p:spPr bwMode="auto">
                <a:xfrm>
                  <a:off x="544" y="2465"/>
                  <a:ext cx="1037" cy="1"/>
                </a:xfrm>
                <a:prstGeom prst="rect">
                  <a:avLst/>
                </a:prstGeom>
                <a:solidFill>
                  <a:srgbClr val="A8A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2" name="Rectangle 470"/>
                <p:cNvSpPr>
                  <a:spLocks noChangeArrowheads="1"/>
                </p:cNvSpPr>
                <p:nvPr/>
              </p:nvSpPr>
              <p:spPr bwMode="auto">
                <a:xfrm>
                  <a:off x="544" y="2466"/>
                  <a:ext cx="1037" cy="1"/>
                </a:xfrm>
                <a:prstGeom prst="rect">
                  <a:avLst/>
                </a:prstGeom>
                <a:solidFill>
                  <a:srgbClr val="A8A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3" name="Rectangle 471"/>
                <p:cNvSpPr>
                  <a:spLocks noChangeArrowheads="1"/>
                </p:cNvSpPr>
                <p:nvPr/>
              </p:nvSpPr>
              <p:spPr bwMode="auto">
                <a:xfrm>
                  <a:off x="544" y="2467"/>
                  <a:ext cx="1037" cy="1"/>
                </a:xfrm>
                <a:prstGeom prst="rect">
                  <a:avLst/>
                </a:prstGeom>
                <a:solidFill>
                  <a:srgbClr val="A8A1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4" name="Rectangle 472"/>
                <p:cNvSpPr>
                  <a:spLocks noChangeArrowheads="1"/>
                </p:cNvSpPr>
                <p:nvPr/>
              </p:nvSpPr>
              <p:spPr bwMode="auto">
                <a:xfrm>
                  <a:off x="544" y="2468"/>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5" name="Rectangle 473"/>
                <p:cNvSpPr>
                  <a:spLocks noChangeArrowheads="1"/>
                </p:cNvSpPr>
                <p:nvPr/>
              </p:nvSpPr>
              <p:spPr bwMode="auto">
                <a:xfrm>
                  <a:off x="544" y="2469"/>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6" name="Rectangle 474"/>
                <p:cNvSpPr>
                  <a:spLocks noChangeArrowheads="1"/>
                </p:cNvSpPr>
                <p:nvPr/>
              </p:nvSpPr>
              <p:spPr bwMode="auto">
                <a:xfrm>
                  <a:off x="544" y="2470"/>
                  <a:ext cx="1037" cy="2"/>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7" name="Rectangle 475"/>
                <p:cNvSpPr>
                  <a:spLocks noChangeArrowheads="1"/>
                </p:cNvSpPr>
                <p:nvPr/>
              </p:nvSpPr>
              <p:spPr bwMode="auto">
                <a:xfrm>
                  <a:off x="544" y="2472"/>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8" name="Rectangle 476"/>
                <p:cNvSpPr>
                  <a:spLocks noChangeArrowheads="1"/>
                </p:cNvSpPr>
                <p:nvPr/>
              </p:nvSpPr>
              <p:spPr bwMode="auto">
                <a:xfrm>
                  <a:off x="544" y="2473"/>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9" name="Rectangle 477"/>
                <p:cNvSpPr>
                  <a:spLocks noChangeArrowheads="1"/>
                </p:cNvSpPr>
                <p:nvPr/>
              </p:nvSpPr>
              <p:spPr bwMode="auto">
                <a:xfrm>
                  <a:off x="544" y="2474"/>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0" name="Rectangle 478"/>
                <p:cNvSpPr>
                  <a:spLocks noChangeArrowheads="1"/>
                </p:cNvSpPr>
                <p:nvPr/>
              </p:nvSpPr>
              <p:spPr bwMode="auto">
                <a:xfrm>
                  <a:off x="544" y="2475"/>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1" name="Rectangle 479"/>
                <p:cNvSpPr>
                  <a:spLocks noChangeArrowheads="1"/>
                </p:cNvSpPr>
                <p:nvPr/>
              </p:nvSpPr>
              <p:spPr bwMode="auto">
                <a:xfrm>
                  <a:off x="544" y="2476"/>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2" name="Rectangle 480"/>
                <p:cNvSpPr>
                  <a:spLocks noChangeArrowheads="1"/>
                </p:cNvSpPr>
                <p:nvPr/>
              </p:nvSpPr>
              <p:spPr bwMode="auto">
                <a:xfrm>
                  <a:off x="544" y="2477"/>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3" name="Rectangle 481"/>
                <p:cNvSpPr>
                  <a:spLocks noChangeArrowheads="1"/>
                </p:cNvSpPr>
                <p:nvPr/>
              </p:nvSpPr>
              <p:spPr bwMode="auto">
                <a:xfrm>
                  <a:off x="544" y="2478"/>
                  <a:ext cx="1037" cy="2"/>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4" name="Rectangle 482"/>
                <p:cNvSpPr>
                  <a:spLocks noChangeArrowheads="1"/>
                </p:cNvSpPr>
                <p:nvPr/>
              </p:nvSpPr>
              <p:spPr bwMode="auto">
                <a:xfrm>
                  <a:off x="544" y="2480"/>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5" name="Rectangle 483"/>
                <p:cNvSpPr>
                  <a:spLocks noChangeArrowheads="1"/>
                </p:cNvSpPr>
                <p:nvPr/>
              </p:nvSpPr>
              <p:spPr bwMode="auto">
                <a:xfrm>
                  <a:off x="544" y="2481"/>
                  <a:ext cx="1037" cy="1"/>
                </a:xfrm>
                <a:prstGeom prst="rect">
                  <a:avLst/>
                </a:prstGeom>
                <a:solidFill>
                  <a:srgbClr val="A8A2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6" name="Rectangle 484"/>
                <p:cNvSpPr>
                  <a:spLocks noChangeArrowheads="1"/>
                </p:cNvSpPr>
                <p:nvPr/>
              </p:nvSpPr>
              <p:spPr bwMode="auto">
                <a:xfrm>
                  <a:off x="544" y="2482"/>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7" name="Rectangle 485"/>
                <p:cNvSpPr>
                  <a:spLocks noChangeArrowheads="1"/>
                </p:cNvSpPr>
                <p:nvPr/>
              </p:nvSpPr>
              <p:spPr bwMode="auto">
                <a:xfrm>
                  <a:off x="544" y="2483"/>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8" name="Rectangle 486"/>
                <p:cNvSpPr>
                  <a:spLocks noChangeArrowheads="1"/>
                </p:cNvSpPr>
                <p:nvPr/>
              </p:nvSpPr>
              <p:spPr bwMode="auto">
                <a:xfrm>
                  <a:off x="544" y="2484"/>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9" name="Rectangle 487"/>
                <p:cNvSpPr>
                  <a:spLocks noChangeArrowheads="1"/>
                </p:cNvSpPr>
                <p:nvPr/>
              </p:nvSpPr>
              <p:spPr bwMode="auto">
                <a:xfrm>
                  <a:off x="544" y="2485"/>
                  <a:ext cx="1037" cy="2"/>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0" name="Rectangle 488"/>
                <p:cNvSpPr>
                  <a:spLocks noChangeArrowheads="1"/>
                </p:cNvSpPr>
                <p:nvPr/>
              </p:nvSpPr>
              <p:spPr bwMode="auto">
                <a:xfrm>
                  <a:off x="544" y="2487"/>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1" name="Rectangle 489"/>
                <p:cNvSpPr>
                  <a:spLocks noChangeArrowheads="1"/>
                </p:cNvSpPr>
                <p:nvPr/>
              </p:nvSpPr>
              <p:spPr bwMode="auto">
                <a:xfrm>
                  <a:off x="544" y="2488"/>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2" name="Rectangle 490"/>
                <p:cNvSpPr>
                  <a:spLocks noChangeArrowheads="1"/>
                </p:cNvSpPr>
                <p:nvPr/>
              </p:nvSpPr>
              <p:spPr bwMode="auto">
                <a:xfrm>
                  <a:off x="544" y="2489"/>
                  <a:ext cx="1037" cy="1"/>
                </a:xfrm>
                <a:prstGeom prst="rect">
                  <a:avLst/>
                </a:prstGeom>
                <a:solidFill>
                  <a:srgbClr val="A8A2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3" name="Rectangle 491"/>
                <p:cNvSpPr>
                  <a:spLocks noChangeArrowheads="1"/>
                </p:cNvSpPr>
                <p:nvPr/>
              </p:nvSpPr>
              <p:spPr bwMode="auto">
                <a:xfrm>
                  <a:off x="544" y="2490"/>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4" name="Rectangle 492"/>
                <p:cNvSpPr>
                  <a:spLocks noChangeArrowheads="1"/>
                </p:cNvSpPr>
                <p:nvPr/>
              </p:nvSpPr>
              <p:spPr bwMode="auto">
                <a:xfrm>
                  <a:off x="544" y="2491"/>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5" name="Rectangle 493"/>
                <p:cNvSpPr>
                  <a:spLocks noChangeArrowheads="1"/>
                </p:cNvSpPr>
                <p:nvPr/>
              </p:nvSpPr>
              <p:spPr bwMode="auto">
                <a:xfrm>
                  <a:off x="544" y="2492"/>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6" name="Rectangle 494"/>
                <p:cNvSpPr>
                  <a:spLocks noChangeArrowheads="1"/>
                </p:cNvSpPr>
                <p:nvPr/>
              </p:nvSpPr>
              <p:spPr bwMode="auto">
                <a:xfrm>
                  <a:off x="544" y="2493"/>
                  <a:ext cx="1037" cy="2"/>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7" name="Rectangle 495"/>
                <p:cNvSpPr>
                  <a:spLocks noChangeArrowheads="1"/>
                </p:cNvSpPr>
                <p:nvPr/>
              </p:nvSpPr>
              <p:spPr bwMode="auto">
                <a:xfrm>
                  <a:off x="544" y="2495"/>
                  <a:ext cx="1037" cy="1"/>
                </a:xfrm>
                <a:prstGeom prst="rect">
                  <a:avLst/>
                </a:prstGeom>
                <a:solidFill>
                  <a:srgbClr val="ABA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8" name="Rectangle 496"/>
                <p:cNvSpPr>
                  <a:spLocks noChangeArrowheads="1"/>
                </p:cNvSpPr>
                <p:nvPr/>
              </p:nvSpPr>
              <p:spPr bwMode="auto">
                <a:xfrm>
                  <a:off x="544" y="2496"/>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9" name="Rectangle 497"/>
                <p:cNvSpPr>
                  <a:spLocks noChangeArrowheads="1"/>
                </p:cNvSpPr>
                <p:nvPr/>
              </p:nvSpPr>
              <p:spPr bwMode="auto">
                <a:xfrm>
                  <a:off x="544" y="2497"/>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0" name="Rectangle 498"/>
                <p:cNvSpPr>
                  <a:spLocks noChangeArrowheads="1"/>
                </p:cNvSpPr>
                <p:nvPr/>
              </p:nvSpPr>
              <p:spPr bwMode="auto">
                <a:xfrm>
                  <a:off x="544" y="2498"/>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1" name="Rectangle 499"/>
                <p:cNvSpPr>
                  <a:spLocks noChangeArrowheads="1"/>
                </p:cNvSpPr>
                <p:nvPr/>
              </p:nvSpPr>
              <p:spPr bwMode="auto">
                <a:xfrm>
                  <a:off x="544" y="2499"/>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2" name="Rectangle 500"/>
                <p:cNvSpPr>
                  <a:spLocks noChangeArrowheads="1"/>
                </p:cNvSpPr>
                <p:nvPr/>
              </p:nvSpPr>
              <p:spPr bwMode="auto">
                <a:xfrm>
                  <a:off x="544" y="2500"/>
                  <a:ext cx="1037" cy="2"/>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3" name="Rectangle 501"/>
                <p:cNvSpPr>
                  <a:spLocks noChangeArrowheads="1"/>
                </p:cNvSpPr>
                <p:nvPr/>
              </p:nvSpPr>
              <p:spPr bwMode="auto">
                <a:xfrm>
                  <a:off x="544" y="2502"/>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4" name="Rectangle 502"/>
                <p:cNvSpPr>
                  <a:spLocks noChangeArrowheads="1"/>
                </p:cNvSpPr>
                <p:nvPr/>
              </p:nvSpPr>
              <p:spPr bwMode="auto">
                <a:xfrm>
                  <a:off x="544" y="2503"/>
                  <a:ext cx="1037" cy="1"/>
                </a:xfrm>
                <a:prstGeom prst="rect">
                  <a:avLst/>
                </a:prstGeom>
                <a:solidFill>
                  <a:srgbClr val="ABA4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5" name="Rectangle 503"/>
                <p:cNvSpPr>
                  <a:spLocks noChangeArrowheads="1"/>
                </p:cNvSpPr>
                <p:nvPr/>
              </p:nvSpPr>
              <p:spPr bwMode="auto">
                <a:xfrm>
                  <a:off x="1821" y="1748"/>
                  <a:ext cx="2720"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rPr>
                    <a:t>Marsh Extent</a:t>
                  </a:r>
                  <a:endParaRPr kumimoji="0" lang="en-US" altLang="en-US" sz="1200" b="1" i="0" u="none" strike="noStrike" cap="none" normalizeH="0" baseline="0" dirty="0">
                    <a:ln>
                      <a:noFill/>
                    </a:ln>
                    <a:solidFill>
                      <a:schemeClr val="tx1"/>
                    </a:solidFill>
                    <a:effectLst/>
                    <a:latin typeface="Arial" panose="020B0604020202020204" pitchFamily="34" charset="0"/>
                  </a:endParaRPr>
                </a:p>
              </p:txBody>
            </p:sp>
            <p:sp>
              <p:nvSpPr>
                <p:cNvPr id="1526" name="Line 504"/>
                <p:cNvSpPr>
                  <a:spLocks noChangeShapeType="1"/>
                </p:cNvSpPr>
                <p:nvPr/>
              </p:nvSpPr>
              <p:spPr bwMode="auto">
                <a:xfrm>
                  <a:off x="1581" y="2496"/>
                  <a:ext cx="9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7" name="Rectangle 505"/>
                <p:cNvSpPr>
                  <a:spLocks noChangeArrowheads="1"/>
                </p:cNvSpPr>
                <p:nvPr/>
              </p:nvSpPr>
              <p:spPr bwMode="auto">
                <a:xfrm>
                  <a:off x="544" y="2496"/>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8" name="Rectangle 506"/>
                <p:cNvSpPr>
                  <a:spLocks noChangeArrowheads="1"/>
                </p:cNvSpPr>
                <p:nvPr/>
              </p:nvSpPr>
              <p:spPr bwMode="auto">
                <a:xfrm>
                  <a:off x="544" y="2497"/>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9" name="Rectangle 507"/>
                <p:cNvSpPr>
                  <a:spLocks noChangeArrowheads="1"/>
                </p:cNvSpPr>
                <p:nvPr/>
              </p:nvSpPr>
              <p:spPr bwMode="auto">
                <a:xfrm>
                  <a:off x="544" y="2498"/>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0" name="Rectangle 508"/>
                <p:cNvSpPr>
                  <a:spLocks noChangeArrowheads="1"/>
                </p:cNvSpPr>
                <p:nvPr/>
              </p:nvSpPr>
              <p:spPr bwMode="auto">
                <a:xfrm>
                  <a:off x="544" y="2499"/>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1" name="Rectangle 509"/>
                <p:cNvSpPr>
                  <a:spLocks noChangeArrowheads="1"/>
                </p:cNvSpPr>
                <p:nvPr/>
              </p:nvSpPr>
              <p:spPr bwMode="auto">
                <a:xfrm>
                  <a:off x="544" y="2500"/>
                  <a:ext cx="1037" cy="2"/>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2" name="Rectangle 510"/>
                <p:cNvSpPr>
                  <a:spLocks noChangeArrowheads="1"/>
                </p:cNvSpPr>
                <p:nvPr/>
              </p:nvSpPr>
              <p:spPr bwMode="auto">
                <a:xfrm>
                  <a:off x="544" y="2502"/>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3" name="Rectangle 511"/>
                <p:cNvSpPr>
                  <a:spLocks noChangeArrowheads="1"/>
                </p:cNvSpPr>
                <p:nvPr/>
              </p:nvSpPr>
              <p:spPr bwMode="auto">
                <a:xfrm>
                  <a:off x="544" y="2503"/>
                  <a:ext cx="1037" cy="1"/>
                </a:xfrm>
                <a:prstGeom prst="rect">
                  <a:avLst/>
                </a:prstGeom>
                <a:solidFill>
                  <a:srgbClr val="ABA6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4" name="Rectangle 512"/>
                <p:cNvSpPr>
                  <a:spLocks noChangeArrowheads="1"/>
                </p:cNvSpPr>
                <p:nvPr/>
              </p:nvSpPr>
              <p:spPr bwMode="auto">
                <a:xfrm>
                  <a:off x="544" y="2504"/>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5" name="Rectangle 513"/>
                <p:cNvSpPr>
                  <a:spLocks noChangeArrowheads="1"/>
                </p:cNvSpPr>
                <p:nvPr/>
              </p:nvSpPr>
              <p:spPr bwMode="auto">
                <a:xfrm>
                  <a:off x="544" y="2505"/>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 name="Rectangle 514"/>
                <p:cNvSpPr>
                  <a:spLocks noChangeArrowheads="1"/>
                </p:cNvSpPr>
                <p:nvPr/>
              </p:nvSpPr>
              <p:spPr bwMode="auto">
                <a:xfrm>
                  <a:off x="544" y="2506"/>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 name="Rectangle 515"/>
                <p:cNvSpPr>
                  <a:spLocks noChangeArrowheads="1"/>
                </p:cNvSpPr>
                <p:nvPr/>
              </p:nvSpPr>
              <p:spPr bwMode="auto">
                <a:xfrm>
                  <a:off x="544" y="2507"/>
                  <a:ext cx="1037" cy="1"/>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 name="Rectangle 516"/>
                <p:cNvSpPr>
                  <a:spLocks noChangeArrowheads="1"/>
                </p:cNvSpPr>
                <p:nvPr/>
              </p:nvSpPr>
              <p:spPr bwMode="auto">
                <a:xfrm>
                  <a:off x="544" y="2508"/>
                  <a:ext cx="1037" cy="2"/>
                </a:xfrm>
                <a:prstGeom prst="rect">
                  <a:avLst/>
                </a:prstGeom>
                <a:solidFill>
                  <a:srgbClr val="ABA6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 name="Rectangle 517"/>
                <p:cNvSpPr>
                  <a:spLocks noChangeArrowheads="1"/>
                </p:cNvSpPr>
                <p:nvPr/>
              </p:nvSpPr>
              <p:spPr bwMode="auto">
                <a:xfrm>
                  <a:off x="544" y="2510"/>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 name="Rectangle 518"/>
                <p:cNvSpPr>
                  <a:spLocks noChangeArrowheads="1"/>
                </p:cNvSpPr>
                <p:nvPr/>
              </p:nvSpPr>
              <p:spPr bwMode="auto">
                <a:xfrm>
                  <a:off x="544" y="2511"/>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 name="Rectangle 519"/>
                <p:cNvSpPr>
                  <a:spLocks noChangeArrowheads="1"/>
                </p:cNvSpPr>
                <p:nvPr/>
              </p:nvSpPr>
              <p:spPr bwMode="auto">
                <a:xfrm>
                  <a:off x="544" y="2512"/>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 name="Rectangle 520"/>
                <p:cNvSpPr>
                  <a:spLocks noChangeArrowheads="1"/>
                </p:cNvSpPr>
                <p:nvPr/>
              </p:nvSpPr>
              <p:spPr bwMode="auto">
                <a:xfrm>
                  <a:off x="544" y="2513"/>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3" name="Rectangle 521"/>
                <p:cNvSpPr>
                  <a:spLocks noChangeArrowheads="1"/>
                </p:cNvSpPr>
                <p:nvPr/>
              </p:nvSpPr>
              <p:spPr bwMode="auto">
                <a:xfrm>
                  <a:off x="544" y="2514"/>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4" name="Rectangle 522"/>
                <p:cNvSpPr>
                  <a:spLocks noChangeArrowheads="1"/>
                </p:cNvSpPr>
                <p:nvPr/>
              </p:nvSpPr>
              <p:spPr bwMode="auto">
                <a:xfrm>
                  <a:off x="544" y="2515"/>
                  <a:ext cx="1037" cy="2"/>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5" name="Rectangle 523"/>
                <p:cNvSpPr>
                  <a:spLocks noChangeArrowheads="1"/>
                </p:cNvSpPr>
                <p:nvPr/>
              </p:nvSpPr>
              <p:spPr bwMode="auto">
                <a:xfrm>
                  <a:off x="544" y="2517"/>
                  <a:ext cx="1037" cy="1"/>
                </a:xfrm>
                <a:prstGeom prst="rect">
                  <a:avLst/>
                </a:prstGeom>
                <a:solidFill>
                  <a:srgbClr val="ADA8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6" name="Rectangle 524"/>
                <p:cNvSpPr>
                  <a:spLocks noChangeArrowheads="1"/>
                </p:cNvSpPr>
                <p:nvPr/>
              </p:nvSpPr>
              <p:spPr bwMode="auto">
                <a:xfrm>
                  <a:off x="544" y="2518"/>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7" name="Rectangle 525"/>
                <p:cNvSpPr>
                  <a:spLocks noChangeArrowheads="1"/>
                </p:cNvSpPr>
                <p:nvPr/>
              </p:nvSpPr>
              <p:spPr bwMode="auto">
                <a:xfrm>
                  <a:off x="544" y="2519"/>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8" name="Rectangle 526"/>
                <p:cNvSpPr>
                  <a:spLocks noChangeArrowheads="1"/>
                </p:cNvSpPr>
                <p:nvPr/>
              </p:nvSpPr>
              <p:spPr bwMode="auto">
                <a:xfrm>
                  <a:off x="544" y="2520"/>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9" name="Rectangle 527"/>
                <p:cNvSpPr>
                  <a:spLocks noChangeArrowheads="1"/>
                </p:cNvSpPr>
                <p:nvPr/>
              </p:nvSpPr>
              <p:spPr bwMode="auto">
                <a:xfrm>
                  <a:off x="544" y="2521"/>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0" name="Rectangle 528"/>
                <p:cNvSpPr>
                  <a:spLocks noChangeArrowheads="1"/>
                </p:cNvSpPr>
                <p:nvPr/>
              </p:nvSpPr>
              <p:spPr bwMode="auto">
                <a:xfrm>
                  <a:off x="544" y="2522"/>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1" name="Rectangle 529"/>
                <p:cNvSpPr>
                  <a:spLocks noChangeArrowheads="1"/>
                </p:cNvSpPr>
                <p:nvPr/>
              </p:nvSpPr>
              <p:spPr bwMode="auto">
                <a:xfrm>
                  <a:off x="544" y="2523"/>
                  <a:ext cx="1037" cy="2"/>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2" name="Rectangle 530"/>
                <p:cNvSpPr>
                  <a:spLocks noChangeArrowheads="1"/>
                </p:cNvSpPr>
                <p:nvPr/>
              </p:nvSpPr>
              <p:spPr bwMode="auto">
                <a:xfrm>
                  <a:off x="544" y="2525"/>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3" name="Rectangle 531"/>
                <p:cNvSpPr>
                  <a:spLocks noChangeArrowheads="1"/>
                </p:cNvSpPr>
                <p:nvPr/>
              </p:nvSpPr>
              <p:spPr bwMode="auto">
                <a:xfrm>
                  <a:off x="544" y="2526"/>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4" name="Rectangle 532"/>
                <p:cNvSpPr>
                  <a:spLocks noChangeArrowheads="1"/>
                </p:cNvSpPr>
                <p:nvPr/>
              </p:nvSpPr>
              <p:spPr bwMode="auto">
                <a:xfrm>
                  <a:off x="544" y="2527"/>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5" name="Rectangle 533"/>
                <p:cNvSpPr>
                  <a:spLocks noChangeArrowheads="1"/>
                </p:cNvSpPr>
                <p:nvPr/>
              </p:nvSpPr>
              <p:spPr bwMode="auto">
                <a:xfrm>
                  <a:off x="544" y="2528"/>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6" name="Rectangle 534"/>
                <p:cNvSpPr>
                  <a:spLocks noChangeArrowheads="1"/>
                </p:cNvSpPr>
                <p:nvPr/>
              </p:nvSpPr>
              <p:spPr bwMode="auto">
                <a:xfrm>
                  <a:off x="544" y="2529"/>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7" name="Rectangle 535"/>
                <p:cNvSpPr>
                  <a:spLocks noChangeArrowheads="1"/>
                </p:cNvSpPr>
                <p:nvPr/>
              </p:nvSpPr>
              <p:spPr bwMode="auto">
                <a:xfrm>
                  <a:off x="544" y="2530"/>
                  <a:ext cx="1037" cy="1"/>
                </a:xfrm>
                <a:prstGeom prst="rect">
                  <a:avLst/>
                </a:prstGeom>
                <a:solidFill>
                  <a:srgbClr val="ADA8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8" name="Rectangle 536"/>
                <p:cNvSpPr>
                  <a:spLocks noChangeArrowheads="1"/>
                </p:cNvSpPr>
                <p:nvPr/>
              </p:nvSpPr>
              <p:spPr bwMode="auto">
                <a:xfrm>
                  <a:off x="544" y="2531"/>
                  <a:ext cx="1037" cy="2"/>
                </a:xfrm>
                <a:prstGeom prst="rect">
                  <a:avLst/>
                </a:prstGeom>
                <a:solidFill>
                  <a:srgbClr val="ADA8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9" name="Rectangle 537"/>
                <p:cNvSpPr>
                  <a:spLocks noChangeArrowheads="1"/>
                </p:cNvSpPr>
                <p:nvPr/>
              </p:nvSpPr>
              <p:spPr bwMode="auto">
                <a:xfrm>
                  <a:off x="544" y="2533"/>
                  <a:ext cx="1037" cy="1"/>
                </a:xfrm>
                <a:prstGeom prst="rect">
                  <a:avLst/>
                </a:prstGeom>
                <a:solidFill>
                  <a:srgbClr val="ADA8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0" name="Rectangle 538"/>
                <p:cNvSpPr>
                  <a:spLocks noChangeArrowheads="1"/>
                </p:cNvSpPr>
                <p:nvPr/>
              </p:nvSpPr>
              <p:spPr bwMode="auto">
                <a:xfrm>
                  <a:off x="544" y="2534"/>
                  <a:ext cx="1037" cy="1"/>
                </a:xfrm>
                <a:prstGeom prst="rect">
                  <a:avLst/>
                </a:prstGeom>
                <a:solidFill>
                  <a:srgbClr val="ADA8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1" name="Rectangle 539"/>
                <p:cNvSpPr>
                  <a:spLocks noChangeArrowheads="1"/>
                </p:cNvSpPr>
                <p:nvPr/>
              </p:nvSpPr>
              <p:spPr bwMode="auto">
                <a:xfrm>
                  <a:off x="544" y="2535"/>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2" name="Rectangle 540"/>
                <p:cNvSpPr>
                  <a:spLocks noChangeArrowheads="1"/>
                </p:cNvSpPr>
                <p:nvPr/>
              </p:nvSpPr>
              <p:spPr bwMode="auto">
                <a:xfrm>
                  <a:off x="544" y="2536"/>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3" name="Rectangle 541"/>
                <p:cNvSpPr>
                  <a:spLocks noChangeArrowheads="1"/>
                </p:cNvSpPr>
                <p:nvPr/>
              </p:nvSpPr>
              <p:spPr bwMode="auto">
                <a:xfrm>
                  <a:off x="544" y="2537"/>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4" name="Rectangle 542"/>
                <p:cNvSpPr>
                  <a:spLocks noChangeArrowheads="1"/>
                </p:cNvSpPr>
                <p:nvPr/>
              </p:nvSpPr>
              <p:spPr bwMode="auto">
                <a:xfrm>
                  <a:off x="544" y="2538"/>
                  <a:ext cx="1037" cy="2"/>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5" name="Rectangle 543"/>
                <p:cNvSpPr>
                  <a:spLocks noChangeArrowheads="1"/>
                </p:cNvSpPr>
                <p:nvPr/>
              </p:nvSpPr>
              <p:spPr bwMode="auto">
                <a:xfrm>
                  <a:off x="544" y="2540"/>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6" name="Rectangle 544"/>
                <p:cNvSpPr>
                  <a:spLocks noChangeArrowheads="1"/>
                </p:cNvSpPr>
                <p:nvPr/>
              </p:nvSpPr>
              <p:spPr bwMode="auto">
                <a:xfrm>
                  <a:off x="544" y="2541"/>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7" name="Rectangle 545"/>
                <p:cNvSpPr>
                  <a:spLocks noChangeArrowheads="1"/>
                </p:cNvSpPr>
                <p:nvPr/>
              </p:nvSpPr>
              <p:spPr bwMode="auto">
                <a:xfrm>
                  <a:off x="544" y="2542"/>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8" name="Rectangle 546"/>
                <p:cNvSpPr>
                  <a:spLocks noChangeArrowheads="1"/>
                </p:cNvSpPr>
                <p:nvPr/>
              </p:nvSpPr>
              <p:spPr bwMode="auto">
                <a:xfrm>
                  <a:off x="544" y="2543"/>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9" name="Rectangle 547"/>
                <p:cNvSpPr>
                  <a:spLocks noChangeArrowheads="1"/>
                </p:cNvSpPr>
                <p:nvPr/>
              </p:nvSpPr>
              <p:spPr bwMode="auto">
                <a:xfrm>
                  <a:off x="544" y="2544"/>
                  <a:ext cx="1037" cy="1"/>
                </a:xfrm>
                <a:prstGeom prst="rect">
                  <a:avLst/>
                </a:prstGeom>
                <a:solidFill>
                  <a:srgbClr val="B0AB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0" name="Rectangle 548"/>
                <p:cNvSpPr>
                  <a:spLocks noChangeArrowheads="1"/>
                </p:cNvSpPr>
                <p:nvPr/>
              </p:nvSpPr>
              <p:spPr bwMode="auto">
                <a:xfrm>
                  <a:off x="544" y="2545"/>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1" name="Rectangle 549"/>
                <p:cNvSpPr>
                  <a:spLocks noChangeArrowheads="1"/>
                </p:cNvSpPr>
                <p:nvPr/>
              </p:nvSpPr>
              <p:spPr bwMode="auto">
                <a:xfrm>
                  <a:off x="544" y="2546"/>
                  <a:ext cx="1037" cy="2"/>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2" name="Rectangle 550"/>
                <p:cNvSpPr>
                  <a:spLocks noChangeArrowheads="1"/>
                </p:cNvSpPr>
                <p:nvPr/>
              </p:nvSpPr>
              <p:spPr bwMode="auto">
                <a:xfrm>
                  <a:off x="544" y="2548"/>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3" name="Rectangle 551"/>
                <p:cNvSpPr>
                  <a:spLocks noChangeArrowheads="1"/>
                </p:cNvSpPr>
                <p:nvPr/>
              </p:nvSpPr>
              <p:spPr bwMode="auto">
                <a:xfrm>
                  <a:off x="544" y="2549"/>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4" name="Rectangle 552"/>
                <p:cNvSpPr>
                  <a:spLocks noChangeArrowheads="1"/>
                </p:cNvSpPr>
                <p:nvPr/>
              </p:nvSpPr>
              <p:spPr bwMode="auto">
                <a:xfrm>
                  <a:off x="544" y="2550"/>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5" name="Rectangle 553"/>
                <p:cNvSpPr>
                  <a:spLocks noChangeArrowheads="1"/>
                </p:cNvSpPr>
                <p:nvPr/>
              </p:nvSpPr>
              <p:spPr bwMode="auto">
                <a:xfrm>
                  <a:off x="544" y="2551"/>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6" name="Rectangle 554"/>
                <p:cNvSpPr>
                  <a:spLocks noChangeArrowheads="1"/>
                </p:cNvSpPr>
                <p:nvPr/>
              </p:nvSpPr>
              <p:spPr bwMode="auto">
                <a:xfrm>
                  <a:off x="544" y="2552"/>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7" name="Rectangle 555"/>
                <p:cNvSpPr>
                  <a:spLocks noChangeArrowheads="1"/>
                </p:cNvSpPr>
                <p:nvPr/>
              </p:nvSpPr>
              <p:spPr bwMode="auto">
                <a:xfrm>
                  <a:off x="544" y="2553"/>
                  <a:ext cx="1037" cy="2"/>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8" name="Rectangle 556"/>
                <p:cNvSpPr>
                  <a:spLocks noChangeArrowheads="1"/>
                </p:cNvSpPr>
                <p:nvPr/>
              </p:nvSpPr>
              <p:spPr bwMode="auto">
                <a:xfrm>
                  <a:off x="544" y="2555"/>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9" name="Rectangle 557"/>
                <p:cNvSpPr>
                  <a:spLocks noChangeArrowheads="1"/>
                </p:cNvSpPr>
                <p:nvPr/>
              </p:nvSpPr>
              <p:spPr bwMode="auto">
                <a:xfrm>
                  <a:off x="544" y="2556"/>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0" name="Rectangle 558"/>
                <p:cNvSpPr>
                  <a:spLocks noChangeArrowheads="1"/>
                </p:cNvSpPr>
                <p:nvPr/>
              </p:nvSpPr>
              <p:spPr bwMode="auto">
                <a:xfrm>
                  <a:off x="544" y="2557"/>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1" name="Rectangle 559"/>
                <p:cNvSpPr>
                  <a:spLocks noChangeArrowheads="1"/>
                </p:cNvSpPr>
                <p:nvPr/>
              </p:nvSpPr>
              <p:spPr bwMode="auto">
                <a:xfrm>
                  <a:off x="544" y="2558"/>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2" name="Rectangle 560"/>
                <p:cNvSpPr>
                  <a:spLocks noChangeArrowheads="1"/>
                </p:cNvSpPr>
                <p:nvPr/>
              </p:nvSpPr>
              <p:spPr bwMode="auto">
                <a:xfrm>
                  <a:off x="544" y="2559"/>
                  <a:ext cx="1037" cy="1"/>
                </a:xfrm>
                <a:prstGeom prst="rect">
                  <a:avLst/>
                </a:prstGeom>
                <a:solidFill>
                  <a:srgbClr val="B0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3" name="Rectangle 561"/>
                <p:cNvSpPr>
                  <a:spLocks noChangeArrowheads="1"/>
                </p:cNvSpPr>
                <p:nvPr/>
              </p:nvSpPr>
              <p:spPr bwMode="auto">
                <a:xfrm>
                  <a:off x="544" y="2560"/>
                  <a:ext cx="1037" cy="1"/>
                </a:xfrm>
                <a:prstGeom prst="rect">
                  <a:avLst/>
                </a:prstGeom>
                <a:solidFill>
                  <a:srgbClr val="B0AB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4" name="Rectangle 562"/>
                <p:cNvSpPr>
                  <a:spLocks noChangeArrowheads="1"/>
                </p:cNvSpPr>
                <p:nvPr/>
              </p:nvSpPr>
              <p:spPr bwMode="auto">
                <a:xfrm>
                  <a:off x="544" y="2561"/>
                  <a:ext cx="1037" cy="2"/>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5" name="Rectangle 563"/>
                <p:cNvSpPr>
                  <a:spLocks noChangeArrowheads="1"/>
                </p:cNvSpPr>
                <p:nvPr/>
              </p:nvSpPr>
              <p:spPr bwMode="auto">
                <a:xfrm>
                  <a:off x="544" y="2563"/>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6" name="Rectangle 564"/>
                <p:cNvSpPr>
                  <a:spLocks noChangeArrowheads="1"/>
                </p:cNvSpPr>
                <p:nvPr/>
              </p:nvSpPr>
              <p:spPr bwMode="auto">
                <a:xfrm>
                  <a:off x="544" y="2564"/>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7" name="Rectangle 565"/>
                <p:cNvSpPr>
                  <a:spLocks noChangeArrowheads="1"/>
                </p:cNvSpPr>
                <p:nvPr/>
              </p:nvSpPr>
              <p:spPr bwMode="auto">
                <a:xfrm>
                  <a:off x="544" y="2565"/>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8" name="Rectangle 566"/>
                <p:cNvSpPr>
                  <a:spLocks noChangeArrowheads="1"/>
                </p:cNvSpPr>
                <p:nvPr/>
              </p:nvSpPr>
              <p:spPr bwMode="auto">
                <a:xfrm>
                  <a:off x="544" y="2566"/>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9" name="Rectangle 567"/>
                <p:cNvSpPr>
                  <a:spLocks noChangeArrowheads="1"/>
                </p:cNvSpPr>
                <p:nvPr/>
              </p:nvSpPr>
              <p:spPr bwMode="auto">
                <a:xfrm>
                  <a:off x="544" y="2567"/>
                  <a:ext cx="1037" cy="1"/>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0" name="Rectangle 568"/>
                <p:cNvSpPr>
                  <a:spLocks noChangeArrowheads="1"/>
                </p:cNvSpPr>
                <p:nvPr/>
              </p:nvSpPr>
              <p:spPr bwMode="auto">
                <a:xfrm>
                  <a:off x="544" y="2568"/>
                  <a:ext cx="1037" cy="2"/>
                </a:xfrm>
                <a:prstGeom prst="rect">
                  <a:avLst/>
                </a:prstGeom>
                <a:solidFill>
                  <a:srgbClr val="B3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1" name="Rectangle 569"/>
                <p:cNvSpPr>
                  <a:spLocks noChangeArrowheads="1"/>
                </p:cNvSpPr>
                <p:nvPr/>
              </p:nvSpPr>
              <p:spPr bwMode="auto">
                <a:xfrm>
                  <a:off x="544" y="2570"/>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2" name="Rectangle 570"/>
                <p:cNvSpPr>
                  <a:spLocks noChangeArrowheads="1"/>
                </p:cNvSpPr>
                <p:nvPr/>
              </p:nvSpPr>
              <p:spPr bwMode="auto">
                <a:xfrm>
                  <a:off x="544" y="2571"/>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3" name="Rectangle 571"/>
                <p:cNvSpPr>
                  <a:spLocks noChangeArrowheads="1"/>
                </p:cNvSpPr>
                <p:nvPr/>
              </p:nvSpPr>
              <p:spPr bwMode="auto">
                <a:xfrm>
                  <a:off x="544" y="2572"/>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4" name="Rectangle 572"/>
                <p:cNvSpPr>
                  <a:spLocks noChangeArrowheads="1"/>
                </p:cNvSpPr>
                <p:nvPr/>
              </p:nvSpPr>
              <p:spPr bwMode="auto">
                <a:xfrm>
                  <a:off x="544" y="2573"/>
                  <a:ext cx="1037" cy="1"/>
                </a:xfrm>
                <a:prstGeom prst="rect">
                  <a:avLst/>
                </a:prstGeom>
                <a:solidFill>
                  <a:srgbClr val="B3AD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5" name="Rectangle 573"/>
                <p:cNvSpPr>
                  <a:spLocks noChangeArrowheads="1"/>
                </p:cNvSpPr>
                <p:nvPr/>
              </p:nvSpPr>
              <p:spPr bwMode="auto">
                <a:xfrm>
                  <a:off x="544" y="2574"/>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6" name="Rectangle 574"/>
                <p:cNvSpPr>
                  <a:spLocks noChangeArrowheads="1"/>
                </p:cNvSpPr>
                <p:nvPr/>
              </p:nvSpPr>
              <p:spPr bwMode="auto">
                <a:xfrm>
                  <a:off x="544" y="2575"/>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7" name="Rectangle 575"/>
                <p:cNvSpPr>
                  <a:spLocks noChangeArrowheads="1"/>
                </p:cNvSpPr>
                <p:nvPr/>
              </p:nvSpPr>
              <p:spPr bwMode="auto">
                <a:xfrm>
                  <a:off x="544" y="2576"/>
                  <a:ext cx="1037" cy="2"/>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8" name="Rectangle 576"/>
                <p:cNvSpPr>
                  <a:spLocks noChangeArrowheads="1"/>
                </p:cNvSpPr>
                <p:nvPr/>
              </p:nvSpPr>
              <p:spPr bwMode="auto">
                <a:xfrm>
                  <a:off x="544" y="2578"/>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9" name="Rectangle 577"/>
                <p:cNvSpPr>
                  <a:spLocks noChangeArrowheads="1"/>
                </p:cNvSpPr>
                <p:nvPr/>
              </p:nvSpPr>
              <p:spPr bwMode="auto">
                <a:xfrm>
                  <a:off x="544" y="2579"/>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0" name="Rectangle 578"/>
                <p:cNvSpPr>
                  <a:spLocks noChangeArrowheads="1"/>
                </p:cNvSpPr>
                <p:nvPr/>
              </p:nvSpPr>
              <p:spPr bwMode="auto">
                <a:xfrm>
                  <a:off x="544" y="2580"/>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1" name="Rectangle 579"/>
                <p:cNvSpPr>
                  <a:spLocks noChangeArrowheads="1"/>
                </p:cNvSpPr>
                <p:nvPr/>
              </p:nvSpPr>
              <p:spPr bwMode="auto">
                <a:xfrm>
                  <a:off x="544" y="2581"/>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2" name="Rectangle 580"/>
                <p:cNvSpPr>
                  <a:spLocks noChangeArrowheads="1"/>
                </p:cNvSpPr>
                <p:nvPr/>
              </p:nvSpPr>
              <p:spPr bwMode="auto">
                <a:xfrm>
                  <a:off x="544" y="2582"/>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3" name="Rectangle 581"/>
                <p:cNvSpPr>
                  <a:spLocks noChangeArrowheads="1"/>
                </p:cNvSpPr>
                <p:nvPr/>
              </p:nvSpPr>
              <p:spPr bwMode="auto">
                <a:xfrm>
                  <a:off x="544" y="2583"/>
                  <a:ext cx="1037" cy="2"/>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4" name="Rectangle 582"/>
                <p:cNvSpPr>
                  <a:spLocks noChangeArrowheads="1"/>
                </p:cNvSpPr>
                <p:nvPr/>
              </p:nvSpPr>
              <p:spPr bwMode="auto">
                <a:xfrm>
                  <a:off x="544" y="2585"/>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5" name="Rectangle 583"/>
                <p:cNvSpPr>
                  <a:spLocks noChangeArrowheads="1"/>
                </p:cNvSpPr>
                <p:nvPr/>
              </p:nvSpPr>
              <p:spPr bwMode="auto">
                <a:xfrm>
                  <a:off x="544" y="2586"/>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6" name="Rectangle 584"/>
                <p:cNvSpPr>
                  <a:spLocks noChangeArrowheads="1"/>
                </p:cNvSpPr>
                <p:nvPr/>
              </p:nvSpPr>
              <p:spPr bwMode="auto">
                <a:xfrm>
                  <a:off x="544" y="2587"/>
                  <a:ext cx="1037" cy="1"/>
                </a:xfrm>
                <a:prstGeom prst="rect">
                  <a:avLst/>
                </a:prstGeom>
                <a:solidFill>
                  <a:srgbClr val="B3AD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7" name="Rectangle 585"/>
                <p:cNvSpPr>
                  <a:spLocks noChangeArrowheads="1"/>
                </p:cNvSpPr>
                <p:nvPr/>
              </p:nvSpPr>
              <p:spPr bwMode="auto">
                <a:xfrm>
                  <a:off x="544" y="2588"/>
                  <a:ext cx="1037" cy="1"/>
                </a:xfrm>
                <a:prstGeom prst="rect">
                  <a:avLst/>
                </a:prstGeom>
                <a:solidFill>
                  <a:srgbClr val="B5AF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8" name="Rectangle 586"/>
                <p:cNvSpPr>
                  <a:spLocks noChangeArrowheads="1"/>
                </p:cNvSpPr>
                <p:nvPr/>
              </p:nvSpPr>
              <p:spPr bwMode="auto">
                <a:xfrm>
                  <a:off x="544" y="2589"/>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9" name="Rectangle 587"/>
                <p:cNvSpPr>
                  <a:spLocks noChangeArrowheads="1"/>
                </p:cNvSpPr>
                <p:nvPr/>
              </p:nvSpPr>
              <p:spPr bwMode="auto">
                <a:xfrm>
                  <a:off x="544" y="2590"/>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0" name="Rectangle 588"/>
                <p:cNvSpPr>
                  <a:spLocks noChangeArrowheads="1"/>
                </p:cNvSpPr>
                <p:nvPr/>
              </p:nvSpPr>
              <p:spPr bwMode="auto">
                <a:xfrm>
                  <a:off x="544" y="2591"/>
                  <a:ext cx="1037" cy="2"/>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1" name="Rectangle 589"/>
                <p:cNvSpPr>
                  <a:spLocks noChangeArrowheads="1"/>
                </p:cNvSpPr>
                <p:nvPr/>
              </p:nvSpPr>
              <p:spPr bwMode="auto">
                <a:xfrm>
                  <a:off x="544" y="2593"/>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2" name="Rectangle 590"/>
                <p:cNvSpPr>
                  <a:spLocks noChangeArrowheads="1"/>
                </p:cNvSpPr>
                <p:nvPr/>
              </p:nvSpPr>
              <p:spPr bwMode="auto">
                <a:xfrm>
                  <a:off x="544" y="2594"/>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3" name="Rectangle 591"/>
                <p:cNvSpPr>
                  <a:spLocks noChangeArrowheads="1"/>
                </p:cNvSpPr>
                <p:nvPr/>
              </p:nvSpPr>
              <p:spPr bwMode="auto">
                <a:xfrm>
                  <a:off x="544" y="2595"/>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4" name="Rectangle 592"/>
                <p:cNvSpPr>
                  <a:spLocks noChangeArrowheads="1"/>
                </p:cNvSpPr>
                <p:nvPr/>
              </p:nvSpPr>
              <p:spPr bwMode="auto">
                <a:xfrm>
                  <a:off x="544" y="2596"/>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5" name="Rectangle 593"/>
                <p:cNvSpPr>
                  <a:spLocks noChangeArrowheads="1"/>
                </p:cNvSpPr>
                <p:nvPr/>
              </p:nvSpPr>
              <p:spPr bwMode="auto">
                <a:xfrm>
                  <a:off x="544" y="2597"/>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6" name="Rectangle 594"/>
                <p:cNvSpPr>
                  <a:spLocks noChangeArrowheads="1"/>
                </p:cNvSpPr>
                <p:nvPr/>
              </p:nvSpPr>
              <p:spPr bwMode="auto">
                <a:xfrm>
                  <a:off x="544" y="2598"/>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7" name="Rectangle 595"/>
                <p:cNvSpPr>
                  <a:spLocks noChangeArrowheads="1"/>
                </p:cNvSpPr>
                <p:nvPr/>
              </p:nvSpPr>
              <p:spPr bwMode="auto">
                <a:xfrm>
                  <a:off x="544" y="2599"/>
                  <a:ext cx="1037" cy="2"/>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8" name="Rectangle 596"/>
                <p:cNvSpPr>
                  <a:spLocks noChangeArrowheads="1"/>
                </p:cNvSpPr>
                <p:nvPr/>
              </p:nvSpPr>
              <p:spPr bwMode="auto">
                <a:xfrm>
                  <a:off x="544" y="2601"/>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9" name="Rectangle 597"/>
                <p:cNvSpPr>
                  <a:spLocks noChangeArrowheads="1"/>
                </p:cNvSpPr>
                <p:nvPr/>
              </p:nvSpPr>
              <p:spPr bwMode="auto">
                <a:xfrm>
                  <a:off x="544" y="2602"/>
                  <a:ext cx="1037" cy="1"/>
                </a:xfrm>
                <a:prstGeom prst="rect">
                  <a:avLst/>
                </a:prstGeom>
                <a:solidFill>
                  <a:srgbClr val="B5B0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0" name="Rectangle 598"/>
                <p:cNvSpPr>
                  <a:spLocks noChangeArrowheads="1"/>
                </p:cNvSpPr>
                <p:nvPr/>
              </p:nvSpPr>
              <p:spPr bwMode="auto">
                <a:xfrm>
                  <a:off x="544" y="2603"/>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1" name="Rectangle 599"/>
                <p:cNvSpPr>
                  <a:spLocks noChangeArrowheads="1"/>
                </p:cNvSpPr>
                <p:nvPr/>
              </p:nvSpPr>
              <p:spPr bwMode="auto">
                <a:xfrm>
                  <a:off x="544" y="2604"/>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2" name="Rectangle 600"/>
                <p:cNvSpPr>
                  <a:spLocks noChangeArrowheads="1"/>
                </p:cNvSpPr>
                <p:nvPr/>
              </p:nvSpPr>
              <p:spPr bwMode="auto">
                <a:xfrm>
                  <a:off x="544" y="2605"/>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3" name="Rectangle 601"/>
                <p:cNvSpPr>
                  <a:spLocks noChangeArrowheads="1"/>
                </p:cNvSpPr>
                <p:nvPr/>
              </p:nvSpPr>
              <p:spPr bwMode="auto">
                <a:xfrm>
                  <a:off x="544" y="2606"/>
                  <a:ext cx="1037" cy="2"/>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4" name="Rectangle 602"/>
                <p:cNvSpPr>
                  <a:spLocks noChangeArrowheads="1"/>
                </p:cNvSpPr>
                <p:nvPr/>
              </p:nvSpPr>
              <p:spPr bwMode="auto">
                <a:xfrm>
                  <a:off x="544" y="2608"/>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5" name="Rectangle 603"/>
                <p:cNvSpPr>
                  <a:spLocks noChangeArrowheads="1"/>
                </p:cNvSpPr>
                <p:nvPr/>
              </p:nvSpPr>
              <p:spPr bwMode="auto">
                <a:xfrm>
                  <a:off x="544" y="2609"/>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6" name="Rectangle 604"/>
                <p:cNvSpPr>
                  <a:spLocks noChangeArrowheads="1"/>
                </p:cNvSpPr>
                <p:nvPr/>
              </p:nvSpPr>
              <p:spPr bwMode="auto">
                <a:xfrm>
                  <a:off x="544" y="2610"/>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7" name="Rectangle 605"/>
                <p:cNvSpPr>
                  <a:spLocks noChangeArrowheads="1"/>
                </p:cNvSpPr>
                <p:nvPr/>
              </p:nvSpPr>
              <p:spPr bwMode="auto">
                <a:xfrm>
                  <a:off x="544" y="2611"/>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8" name="Rectangle 606"/>
                <p:cNvSpPr>
                  <a:spLocks noChangeArrowheads="1"/>
                </p:cNvSpPr>
                <p:nvPr/>
              </p:nvSpPr>
              <p:spPr bwMode="auto">
                <a:xfrm>
                  <a:off x="544" y="2612"/>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9" name="Rectangle 607"/>
                <p:cNvSpPr>
                  <a:spLocks noChangeArrowheads="1"/>
                </p:cNvSpPr>
                <p:nvPr/>
              </p:nvSpPr>
              <p:spPr bwMode="auto">
                <a:xfrm>
                  <a:off x="544" y="2613"/>
                  <a:ext cx="1037" cy="1"/>
                </a:xfrm>
                <a:prstGeom prst="rect">
                  <a:avLst/>
                </a:prstGeom>
                <a:solidFill>
                  <a:srgbClr val="B5B0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0" name="Rectangle 608"/>
                <p:cNvSpPr>
                  <a:spLocks noChangeArrowheads="1"/>
                </p:cNvSpPr>
                <p:nvPr/>
              </p:nvSpPr>
              <p:spPr bwMode="auto">
                <a:xfrm>
                  <a:off x="544" y="2614"/>
                  <a:ext cx="1037" cy="2"/>
                </a:xfrm>
                <a:prstGeom prst="rect">
                  <a:avLst/>
                </a:prstGeom>
                <a:solidFill>
                  <a:srgbClr val="B8B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1" name="Rectangle 609"/>
                <p:cNvSpPr>
                  <a:spLocks noChangeArrowheads="1"/>
                </p:cNvSpPr>
                <p:nvPr/>
              </p:nvSpPr>
              <p:spPr bwMode="auto">
                <a:xfrm>
                  <a:off x="544" y="2616"/>
                  <a:ext cx="1037" cy="1"/>
                </a:xfrm>
                <a:prstGeom prst="rect">
                  <a:avLst/>
                </a:prstGeom>
                <a:solidFill>
                  <a:srgbClr val="B8B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2" name="Rectangle 610"/>
                <p:cNvSpPr>
                  <a:spLocks noChangeArrowheads="1"/>
                </p:cNvSpPr>
                <p:nvPr/>
              </p:nvSpPr>
              <p:spPr bwMode="auto">
                <a:xfrm>
                  <a:off x="544" y="2617"/>
                  <a:ext cx="1037" cy="1"/>
                </a:xfrm>
                <a:prstGeom prst="rect">
                  <a:avLst/>
                </a:prstGeom>
                <a:solidFill>
                  <a:srgbClr val="B8B2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8" name="Group 812"/>
              <p:cNvGrpSpPr>
                <a:grpSpLocks/>
              </p:cNvGrpSpPr>
              <p:nvPr/>
            </p:nvGrpSpPr>
            <p:grpSpPr bwMode="auto">
              <a:xfrm>
                <a:off x="544" y="2618"/>
                <a:ext cx="1037" cy="230"/>
                <a:chOff x="544" y="2618"/>
                <a:chExt cx="1037" cy="230"/>
              </a:xfrm>
            </p:grpSpPr>
            <p:sp>
              <p:nvSpPr>
                <p:cNvPr id="1233" name="Rectangle 612"/>
                <p:cNvSpPr>
                  <a:spLocks noChangeArrowheads="1"/>
                </p:cNvSpPr>
                <p:nvPr/>
              </p:nvSpPr>
              <p:spPr bwMode="auto">
                <a:xfrm>
                  <a:off x="544" y="2618"/>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4" name="Rectangle 613"/>
                <p:cNvSpPr>
                  <a:spLocks noChangeArrowheads="1"/>
                </p:cNvSpPr>
                <p:nvPr/>
              </p:nvSpPr>
              <p:spPr bwMode="auto">
                <a:xfrm>
                  <a:off x="544" y="2619"/>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5" name="Rectangle 614"/>
                <p:cNvSpPr>
                  <a:spLocks noChangeArrowheads="1"/>
                </p:cNvSpPr>
                <p:nvPr/>
              </p:nvSpPr>
              <p:spPr bwMode="auto">
                <a:xfrm>
                  <a:off x="544" y="2620"/>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6" name="Rectangle 615"/>
                <p:cNvSpPr>
                  <a:spLocks noChangeArrowheads="1"/>
                </p:cNvSpPr>
                <p:nvPr/>
              </p:nvSpPr>
              <p:spPr bwMode="auto">
                <a:xfrm>
                  <a:off x="544" y="2621"/>
                  <a:ext cx="1037" cy="2"/>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7" name="Rectangle 616"/>
                <p:cNvSpPr>
                  <a:spLocks noChangeArrowheads="1"/>
                </p:cNvSpPr>
                <p:nvPr/>
              </p:nvSpPr>
              <p:spPr bwMode="auto">
                <a:xfrm>
                  <a:off x="544" y="2623"/>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8" name="Rectangle 617"/>
                <p:cNvSpPr>
                  <a:spLocks noChangeArrowheads="1"/>
                </p:cNvSpPr>
                <p:nvPr/>
              </p:nvSpPr>
              <p:spPr bwMode="auto">
                <a:xfrm>
                  <a:off x="544" y="2624"/>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9" name="Rectangle 618"/>
                <p:cNvSpPr>
                  <a:spLocks noChangeArrowheads="1"/>
                </p:cNvSpPr>
                <p:nvPr/>
              </p:nvSpPr>
              <p:spPr bwMode="auto">
                <a:xfrm>
                  <a:off x="544" y="2625"/>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0" name="Rectangle 619"/>
                <p:cNvSpPr>
                  <a:spLocks noChangeArrowheads="1"/>
                </p:cNvSpPr>
                <p:nvPr/>
              </p:nvSpPr>
              <p:spPr bwMode="auto">
                <a:xfrm>
                  <a:off x="544" y="2626"/>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1" name="Rectangle 620"/>
                <p:cNvSpPr>
                  <a:spLocks noChangeArrowheads="1"/>
                </p:cNvSpPr>
                <p:nvPr/>
              </p:nvSpPr>
              <p:spPr bwMode="auto">
                <a:xfrm>
                  <a:off x="544" y="2627"/>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2" name="Rectangle 621"/>
                <p:cNvSpPr>
                  <a:spLocks noChangeArrowheads="1"/>
                </p:cNvSpPr>
                <p:nvPr/>
              </p:nvSpPr>
              <p:spPr bwMode="auto">
                <a:xfrm>
                  <a:off x="544" y="2628"/>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3" name="Rectangle 622"/>
                <p:cNvSpPr>
                  <a:spLocks noChangeArrowheads="1"/>
                </p:cNvSpPr>
                <p:nvPr/>
              </p:nvSpPr>
              <p:spPr bwMode="auto">
                <a:xfrm>
                  <a:off x="544" y="2629"/>
                  <a:ext cx="1037" cy="2"/>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4" name="Rectangle 623"/>
                <p:cNvSpPr>
                  <a:spLocks noChangeArrowheads="1"/>
                </p:cNvSpPr>
                <p:nvPr/>
              </p:nvSpPr>
              <p:spPr bwMode="auto">
                <a:xfrm>
                  <a:off x="544" y="2631"/>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5" name="Rectangle 624"/>
                <p:cNvSpPr>
                  <a:spLocks noChangeArrowheads="1"/>
                </p:cNvSpPr>
                <p:nvPr/>
              </p:nvSpPr>
              <p:spPr bwMode="auto">
                <a:xfrm>
                  <a:off x="544" y="2632"/>
                  <a:ext cx="1037" cy="1"/>
                </a:xfrm>
                <a:prstGeom prst="rect">
                  <a:avLst/>
                </a:prstGeom>
                <a:solidFill>
                  <a:srgbClr val="B8B2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6" name="Rectangle 625"/>
                <p:cNvSpPr>
                  <a:spLocks noChangeArrowheads="1"/>
                </p:cNvSpPr>
                <p:nvPr/>
              </p:nvSpPr>
              <p:spPr bwMode="auto">
                <a:xfrm>
                  <a:off x="544" y="2633"/>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7" name="Rectangle 626"/>
                <p:cNvSpPr>
                  <a:spLocks noChangeArrowheads="1"/>
                </p:cNvSpPr>
                <p:nvPr/>
              </p:nvSpPr>
              <p:spPr bwMode="auto">
                <a:xfrm>
                  <a:off x="544" y="2634"/>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8" name="Rectangle 627"/>
                <p:cNvSpPr>
                  <a:spLocks noChangeArrowheads="1"/>
                </p:cNvSpPr>
                <p:nvPr/>
              </p:nvSpPr>
              <p:spPr bwMode="auto">
                <a:xfrm>
                  <a:off x="544" y="2635"/>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9" name="Rectangle 628"/>
                <p:cNvSpPr>
                  <a:spLocks noChangeArrowheads="1"/>
                </p:cNvSpPr>
                <p:nvPr/>
              </p:nvSpPr>
              <p:spPr bwMode="auto">
                <a:xfrm>
                  <a:off x="544" y="2636"/>
                  <a:ext cx="1037" cy="2"/>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0" name="Rectangle 629"/>
                <p:cNvSpPr>
                  <a:spLocks noChangeArrowheads="1"/>
                </p:cNvSpPr>
                <p:nvPr/>
              </p:nvSpPr>
              <p:spPr bwMode="auto">
                <a:xfrm>
                  <a:off x="544" y="2638"/>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1" name="Rectangle 630"/>
                <p:cNvSpPr>
                  <a:spLocks noChangeArrowheads="1"/>
                </p:cNvSpPr>
                <p:nvPr/>
              </p:nvSpPr>
              <p:spPr bwMode="auto">
                <a:xfrm>
                  <a:off x="544" y="2639"/>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2" name="Rectangle 631"/>
                <p:cNvSpPr>
                  <a:spLocks noChangeArrowheads="1"/>
                </p:cNvSpPr>
                <p:nvPr/>
              </p:nvSpPr>
              <p:spPr bwMode="auto">
                <a:xfrm>
                  <a:off x="544" y="2640"/>
                  <a:ext cx="1037" cy="1"/>
                </a:xfrm>
                <a:prstGeom prst="rect">
                  <a:avLst/>
                </a:prstGeom>
                <a:solidFill>
                  <a:srgbClr val="B8B3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3" name="Rectangle 632"/>
                <p:cNvSpPr>
                  <a:spLocks noChangeArrowheads="1"/>
                </p:cNvSpPr>
                <p:nvPr/>
              </p:nvSpPr>
              <p:spPr bwMode="auto">
                <a:xfrm>
                  <a:off x="544" y="2641"/>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4" name="Rectangle 633"/>
                <p:cNvSpPr>
                  <a:spLocks noChangeArrowheads="1"/>
                </p:cNvSpPr>
                <p:nvPr/>
              </p:nvSpPr>
              <p:spPr bwMode="auto">
                <a:xfrm>
                  <a:off x="544" y="2642"/>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5" name="Rectangle 634"/>
                <p:cNvSpPr>
                  <a:spLocks noChangeArrowheads="1"/>
                </p:cNvSpPr>
                <p:nvPr/>
              </p:nvSpPr>
              <p:spPr bwMode="auto">
                <a:xfrm>
                  <a:off x="544" y="2643"/>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6" name="Rectangle 635"/>
                <p:cNvSpPr>
                  <a:spLocks noChangeArrowheads="1"/>
                </p:cNvSpPr>
                <p:nvPr/>
              </p:nvSpPr>
              <p:spPr bwMode="auto">
                <a:xfrm>
                  <a:off x="544" y="2644"/>
                  <a:ext cx="1037" cy="2"/>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7" name="Rectangle 636"/>
                <p:cNvSpPr>
                  <a:spLocks noChangeArrowheads="1"/>
                </p:cNvSpPr>
                <p:nvPr/>
              </p:nvSpPr>
              <p:spPr bwMode="auto">
                <a:xfrm>
                  <a:off x="544" y="2646"/>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8" name="Rectangle 637"/>
                <p:cNvSpPr>
                  <a:spLocks noChangeArrowheads="1"/>
                </p:cNvSpPr>
                <p:nvPr/>
              </p:nvSpPr>
              <p:spPr bwMode="auto">
                <a:xfrm>
                  <a:off x="544" y="2647"/>
                  <a:ext cx="1037" cy="1"/>
                </a:xfrm>
                <a:prstGeom prst="rect">
                  <a:avLst/>
                </a:prstGeom>
                <a:solidFill>
                  <a:srgbClr val="BAB5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9" name="Rectangle 638"/>
                <p:cNvSpPr>
                  <a:spLocks noChangeArrowheads="1"/>
                </p:cNvSpPr>
                <p:nvPr/>
              </p:nvSpPr>
              <p:spPr bwMode="auto">
                <a:xfrm>
                  <a:off x="544" y="2648"/>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0" name="Rectangle 639"/>
                <p:cNvSpPr>
                  <a:spLocks noChangeArrowheads="1"/>
                </p:cNvSpPr>
                <p:nvPr/>
              </p:nvSpPr>
              <p:spPr bwMode="auto">
                <a:xfrm>
                  <a:off x="544" y="2649"/>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1" name="Rectangle 640"/>
                <p:cNvSpPr>
                  <a:spLocks noChangeArrowheads="1"/>
                </p:cNvSpPr>
                <p:nvPr/>
              </p:nvSpPr>
              <p:spPr bwMode="auto">
                <a:xfrm>
                  <a:off x="544" y="2650"/>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2" name="Rectangle 641"/>
                <p:cNvSpPr>
                  <a:spLocks noChangeArrowheads="1"/>
                </p:cNvSpPr>
                <p:nvPr/>
              </p:nvSpPr>
              <p:spPr bwMode="auto">
                <a:xfrm>
                  <a:off x="544" y="2651"/>
                  <a:ext cx="1037" cy="2"/>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3" name="Rectangle 642"/>
                <p:cNvSpPr>
                  <a:spLocks noChangeArrowheads="1"/>
                </p:cNvSpPr>
                <p:nvPr/>
              </p:nvSpPr>
              <p:spPr bwMode="auto">
                <a:xfrm>
                  <a:off x="544" y="2653"/>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643"/>
                <p:cNvSpPr>
                  <a:spLocks noChangeArrowheads="1"/>
                </p:cNvSpPr>
                <p:nvPr/>
              </p:nvSpPr>
              <p:spPr bwMode="auto">
                <a:xfrm>
                  <a:off x="544" y="2654"/>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5" name="Rectangle 644"/>
                <p:cNvSpPr>
                  <a:spLocks noChangeArrowheads="1"/>
                </p:cNvSpPr>
                <p:nvPr/>
              </p:nvSpPr>
              <p:spPr bwMode="auto">
                <a:xfrm>
                  <a:off x="544" y="2655"/>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6" name="Rectangle 645"/>
                <p:cNvSpPr>
                  <a:spLocks noChangeArrowheads="1"/>
                </p:cNvSpPr>
                <p:nvPr/>
              </p:nvSpPr>
              <p:spPr bwMode="auto">
                <a:xfrm>
                  <a:off x="544" y="2656"/>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7" name="Rectangle 646"/>
                <p:cNvSpPr>
                  <a:spLocks noChangeArrowheads="1"/>
                </p:cNvSpPr>
                <p:nvPr/>
              </p:nvSpPr>
              <p:spPr bwMode="auto">
                <a:xfrm>
                  <a:off x="544" y="2657"/>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8" name="Rectangle 647"/>
                <p:cNvSpPr>
                  <a:spLocks noChangeArrowheads="1"/>
                </p:cNvSpPr>
                <p:nvPr/>
              </p:nvSpPr>
              <p:spPr bwMode="auto">
                <a:xfrm>
                  <a:off x="544" y="2658"/>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Rectangle 648"/>
                <p:cNvSpPr>
                  <a:spLocks noChangeArrowheads="1"/>
                </p:cNvSpPr>
                <p:nvPr/>
              </p:nvSpPr>
              <p:spPr bwMode="auto">
                <a:xfrm>
                  <a:off x="544" y="2659"/>
                  <a:ext cx="1037" cy="2"/>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0" name="Rectangle 649"/>
                <p:cNvSpPr>
                  <a:spLocks noChangeArrowheads="1"/>
                </p:cNvSpPr>
                <p:nvPr/>
              </p:nvSpPr>
              <p:spPr bwMode="auto">
                <a:xfrm>
                  <a:off x="544" y="2661"/>
                  <a:ext cx="1037" cy="1"/>
                </a:xfrm>
                <a:prstGeom prst="rect">
                  <a:avLst/>
                </a:prstGeom>
                <a:solidFill>
                  <a:srgbClr val="BAB5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1" name="Rectangle 650"/>
                <p:cNvSpPr>
                  <a:spLocks noChangeArrowheads="1"/>
                </p:cNvSpPr>
                <p:nvPr/>
              </p:nvSpPr>
              <p:spPr bwMode="auto">
                <a:xfrm>
                  <a:off x="544" y="2662"/>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2" name="Rectangle 651"/>
                <p:cNvSpPr>
                  <a:spLocks noChangeArrowheads="1"/>
                </p:cNvSpPr>
                <p:nvPr/>
              </p:nvSpPr>
              <p:spPr bwMode="auto">
                <a:xfrm>
                  <a:off x="544" y="2663"/>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3" name="Rectangle 652"/>
                <p:cNvSpPr>
                  <a:spLocks noChangeArrowheads="1"/>
                </p:cNvSpPr>
                <p:nvPr/>
              </p:nvSpPr>
              <p:spPr bwMode="auto">
                <a:xfrm>
                  <a:off x="544" y="2664"/>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Rectangle 653"/>
                <p:cNvSpPr>
                  <a:spLocks noChangeArrowheads="1"/>
                </p:cNvSpPr>
                <p:nvPr/>
              </p:nvSpPr>
              <p:spPr bwMode="auto">
                <a:xfrm>
                  <a:off x="544" y="2665"/>
                  <a:ext cx="1037" cy="1"/>
                </a:xfrm>
                <a:prstGeom prst="rect">
                  <a:avLst/>
                </a:prstGeom>
                <a:solidFill>
                  <a:srgbClr val="BAB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5" name="Rectangle 654"/>
                <p:cNvSpPr>
                  <a:spLocks noChangeArrowheads="1"/>
                </p:cNvSpPr>
                <p:nvPr/>
              </p:nvSpPr>
              <p:spPr bwMode="auto">
                <a:xfrm>
                  <a:off x="544" y="2666"/>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6" name="Rectangle 655"/>
                <p:cNvSpPr>
                  <a:spLocks noChangeArrowheads="1"/>
                </p:cNvSpPr>
                <p:nvPr/>
              </p:nvSpPr>
              <p:spPr bwMode="auto">
                <a:xfrm>
                  <a:off x="544" y="2667"/>
                  <a:ext cx="1037" cy="2"/>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7" name="Rectangle 656"/>
                <p:cNvSpPr>
                  <a:spLocks noChangeArrowheads="1"/>
                </p:cNvSpPr>
                <p:nvPr/>
              </p:nvSpPr>
              <p:spPr bwMode="auto">
                <a:xfrm>
                  <a:off x="544" y="2669"/>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8" name="Rectangle 657"/>
                <p:cNvSpPr>
                  <a:spLocks noChangeArrowheads="1"/>
                </p:cNvSpPr>
                <p:nvPr/>
              </p:nvSpPr>
              <p:spPr bwMode="auto">
                <a:xfrm>
                  <a:off x="544" y="2670"/>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9" name="Rectangle 658"/>
                <p:cNvSpPr>
                  <a:spLocks noChangeArrowheads="1"/>
                </p:cNvSpPr>
                <p:nvPr/>
              </p:nvSpPr>
              <p:spPr bwMode="auto">
                <a:xfrm>
                  <a:off x="544" y="2671"/>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0" name="Rectangle 659"/>
                <p:cNvSpPr>
                  <a:spLocks noChangeArrowheads="1"/>
                </p:cNvSpPr>
                <p:nvPr/>
              </p:nvSpPr>
              <p:spPr bwMode="auto">
                <a:xfrm>
                  <a:off x="544" y="2672"/>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1" name="Rectangle 660"/>
                <p:cNvSpPr>
                  <a:spLocks noChangeArrowheads="1"/>
                </p:cNvSpPr>
                <p:nvPr/>
              </p:nvSpPr>
              <p:spPr bwMode="auto">
                <a:xfrm>
                  <a:off x="544" y="2673"/>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2" name="Rectangle 661"/>
                <p:cNvSpPr>
                  <a:spLocks noChangeArrowheads="1"/>
                </p:cNvSpPr>
                <p:nvPr/>
              </p:nvSpPr>
              <p:spPr bwMode="auto">
                <a:xfrm>
                  <a:off x="544" y="2674"/>
                  <a:ext cx="1037" cy="2"/>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3" name="Rectangle 662"/>
                <p:cNvSpPr>
                  <a:spLocks noChangeArrowheads="1"/>
                </p:cNvSpPr>
                <p:nvPr/>
              </p:nvSpPr>
              <p:spPr bwMode="auto">
                <a:xfrm>
                  <a:off x="544" y="2676"/>
                  <a:ext cx="1037" cy="1"/>
                </a:xfrm>
                <a:prstGeom prst="rect">
                  <a:avLst/>
                </a:prstGeom>
                <a:solidFill>
                  <a:srgbClr val="BDB8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4" name="Rectangle 663"/>
                <p:cNvSpPr>
                  <a:spLocks noChangeArrowheads="1"/>
                </p:cNvSpPr>
                <p:nvPr/>
              </p:nvSpPr>
              <p:spPr bwMode="auto">
                <a:xfrm>
                  <a:off x="544" y="2677"/>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5" name="Rectangle 664"/>
                <p:cNvSpPr>
                  <a:spLocks noChangeArrowheads="1"/>
                </p:cNvSpPr>
                <p:nvPr/>
              </p:nvSpPr>
              <p:spPr bwMode="auto">
                <a:xfrm>
                  <a:off x="544" y="2678"/>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6" name="Rectangle 665"/>
                <p:cNvSpPr>
                  <a:spLocks noChangeArrowheads="1"/>
                </p:cNvSpPr>
                <p:nvPr/>
              </p:nvSpPr>
              <p:spPr bwMode="auto">
                <a:xfrm>
                  <a:off x="544" y="2679"/>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7" name="Rectangle 666"/>
                <p:cNvSpPr>
                  <a:spLocks noChangeArrowheads="1"/>
                </p:cNvSpPr>
                <p:nvPr/>
              </p:nvSpPr>
              <p:spPr bwMode="auto">
                <a:xfrm>
                  <a:off x="544" y="2680"/>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8" name="Rectangle 667"/>
                <p:cNvSpPr>
                  <a:spLocks noChangeArrowheads="1"/>
                </p:cNvSpPr>
                <p:nvPr/>
              </p:nvSpPr>
              <p:spPr bwMode="auto">
                <a:xfrm>
                  <a:off x="544" y="2681"/>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9" name="Rectangle 668"/>
                <p:cNvSpPr>
                  <a:spLocks noChangeArrowheads="1"/>
                </p:cNvSpPr>
                <p:nvPr/>
              </p:nvSpPr>
              <p:spPr bwMode="auto">
                <a:xfrm>
                  <a:off x="544" y="2682"/>
                  <a:ext cx="1037" cy="2"/>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0" name="Rectangle 669"/>
                <p:cNvSpPr>
                  <a:spLocks noChangeArrowheads="1"/>
                </p:cNvSpPr>
                <p:nvPr/>
              </p:nvSpPr>
              <p:spPr bwMode="auto">
                <a:xfrm>
                  <a:off x="544" y="2684"/>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1" name="Rectangle 670"/>
                <p:cNvSpPr>
                  <a:spLocks noChangeArrowheads="1"/>
                </p:cNvSpPr>
                <p:nvPr/>
              </p:nvSpPr>
              <p:spPr bwMode="auto">
                <a:xfrm>
                  <a:off x="544" y="2685"/>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2" name="Rectangle 671"/>
                <p:cNvSpPr>
                  <a:spLocks noChangeArrowheads="1"/>
                </p:cNvSpPr>
                <p:nvPr/>
              </p:nvSpPr>
              <p:spPr bwMode="auto">
                <a:xfrm>
                  <a:off x="544" y="2686"/>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3" name="Rectangle 672"/>
                <p:cNvSpPr>
                  <a:spLocks noChangeArrowheads="1"/>
                </p:cNvSpPr>
                <p:nvPr/>
              </p:nvSpPr>
              <p:spPr bwMode="auto">
                <a:xfrm>
                  <a:off x="544" y="2687"/>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4" name="Rectangle 673"/>
                <p:cNvSpPr>
                  <a:spLocks noChangeArrowheads="1"/>
                </p:cNvSpPr>
                <p:nvPr/>
              </p:nvSpPr>
              <p:spPr bwMode="auto">
                <a:xfrm>
                  <a:off x="544" y="2688"/>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5" name="Rectangle 674"/>
                <p:cNvSpPr>
                  <a:spLocks noChangeArrowheads="1"/>
                </p:cNvSpPr>
                <p:nvPr/>
              </p:nvSpPr>
              <p:spPr bwMode="auto">
                <a:xfrm>
                  <a:off x="544" y="2689"/>
                  <a:ext cx="1037" cy="2"/>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6" name="Rectangle 675"/>
                <p:cNvSpPr>
                  <a:spLocks noChangeArrowheads="1"/>
                </p:cNvSpPr>
                <p:nvPr/>
              </p:nvSpPr>
              <p:spPr bwMode="auto">
                <a:xfrm>
                  <a:off x="544" y="2691"/>
                  <a:ext cx="1037" cy="1"/>
                </a:xfrm>
                <a:prstGeom prst="rect">
                  <a:avLst/>
                </a:prstGeom>
                <a:solidFill>
                  <a:srgbClr val="BDB8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7" name="Rectangle 676"/>
                <p:cNvSpPr>
                  <a:spLocks noChangeArrowheads="1"/>
                </p:cNvSpPr>
                <p:nvPr/>
              </p:nvSpPr>
              <p:spPr bwMode="auto">
                <a:xfrm>
                  <a:off x="544" y="2692"/>
                  <a:ext cx="1037" cy="1"/>
                </a:xfrm>
                <a:prstGeom prst="rect">
                  <a:avLst/>
                </a:prstGeom>
                <a:solidFill>
                  <a:srgbClr val="BDB8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8" name="Rectangle 677"/>
                <p:cNvSpPr>
                  <a:spLocks noChangeArrowheads="1"/>
                </p:cNvSpPr>
                <p:nvPr/>
              </p:nvSpPr>
              <p:spPr bwMode="auto">
                <a:xfrm>
                  <a:off x="544" y="2693"/>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9" name="Rectangle 678"/>
                <p:cNvSpPr>
                  <a:spLocks noChangeArrowheads="1"/>
                </p:cNvSpPr>
                <p:nvPr/>
              </p:nvSpPr>
              <p:spPr bwMode="auto">
                <a:xfrm>
                  <a:off x="544" y="2694"/>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0" name="Rectangle 679"/>
                <p:cNvSpPr>
                  <a:spLocks noChangeArrowheads="1"/>
                </p:cNvSpPr>
                <p:nvPr/>
              </p:nvSpPr>
              <p:spPr bwMode="auto">
                <a:xfrm>
                  <a:off x="544" y="2695"/>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1" name="Rectangle 680"/>
                <p:cNvSpPr>
                  <a:spLocks noChangeArrowheads="1"/>
                </p:cNvSpPr>
                <p:nvPr/>
              </p:nvSpPr>
              <p:spPr bwMode="auto">
                <a:xfrm>
                  <a:off x="544" y="2696"/>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2" name="Rectangle 681"/>
                <p:cNvSpPr>
                  <a:spLocks noChangeArrowheads="1"/>
                </p:cNvSpPr>
                <p:nvPr/>
              </p:nvSpPr>
              <p:spPr bwMode="auto">
                <a:xfrm>
                  <a:off x="544" y="2697"/>
                  <a:ext cx="1037" cy="2"/>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3" name="Rectangle 682"/>
                <p:cNvSpPr>
                  <a:spLocks noChangeArrowheads="1"/>
                </p:cNvSpPr>
                <p:nvPr/>
              </p:nvSpPr>
              <p:spPr bwMode="auto">
                <a:xfrm>
                  <a:off x="544" y="2699"/>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4" name="Rectangle 683"/>
                <p:cNvSpPr>
                  <a:spLocks noChangeArrowheads="1"/>
                </p:cNvSpPr>
                <p:nvPr/>
              </p:nvSpPr>
              <p:spPr bwMode="auto">
                <a:xfrm>
                  <a:off x="544" y="2700"/>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5" name="Rectangle 684"/>
                <p:cNvSpPr>
                  <a:spLocks noChangeArrowheads="1"/>
                </p:cNvSpPr>
                <p:nvPr/>
              </p:nvSpPr>
              <p:spPr bwMode="auto">
                <a:xfrm>
                  <a:off x="544" y="2701"/>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6" name="Rectangle 685"/>
                <p:cNvSpPr>
                  <a:spLocks noChangeArrowheads="1"/>
                </p:cNvSpPr>
                <p:nvPr/>
              </p:nvSpPr>
              <p:spPr bwMode="auto">
                <a:xfrm>
                  <a:off x="544" y="2702"/>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7" name="Rectangle 686"/>
                <p:cNvSpPr>
                  <a:spLocks noChangeArrowheads="1"/>
                </p:cNvSpPr>
                <p:nvPr/>
              </p:nvSpPr>
              <p:spPr bwMode="auto">
                <a:xfrm>
                  <a:off x="544" y="2703"/>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8" name="Rectangle 687"/>
                <p:cNvSpPr>
                  <a:spLocks noChangeArrowheads="1"/>
                </p:cNvSpPr>
                <p:nvPr/>
              </p:nvSpPr>
              <p:spPr bwMode="auto">
                <a:xfrm>
                  <a:off x="544" y="2704"/>
                  <a:ext cx="1037" cy="2"/>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9" name="Rectangle 688"/>
                <p:cNvSpPr>
                  <a:spLocks noChangeArrowheads="1"/>
                </p:cNvSpPr>
                <p:nvPr/>
              </p:nvSpPr>
              <p:spPr bwMode="auto">
                <a:xfrm>
                  <a:off x="544" y="2706"/>
                  <a:ext cx="1037" cy="1"/>
                </a:xfrm>
                <a:prstGeom prst="rect">
                  <a:avLst/>
                </a:prstGeom>
                <a:solidFill>
                  <a:srgbClr val="BFBB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0" name="Rectangle 689"/>
                <p:cNvSpPr>
                  <a:spLocks noChangeArrowheads="1"/>
                </p:cNvSpPr>
                <p:nvPr/>
              </p:nvSpPr>
              <p:spPr bwMode="auto">
                <a:xfrm>
                  <a:off x="544" y="2707"/>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1" name="Rectangle 690"/>
                <p:cNvSpPr>
                  <a:spLocks noChangeArrowheads="1"/>
                </p:cNvSpPr>
                <p:nvPr/>
              </p:nvSpPr>
              <p:spPr bwMode="auto">
                <a:xfrm>
                  <a:off x="544" y="2708"/>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2" name="Rectangle 691"/>
                <p:cNvSpPr>
                  <a:spLocks noChangeArrowheads="1"/>
                </p:cNvSpPr>
                <p:nvPr/>
              </p:nvSpPr>
              <p:spPr bwMode="auto">
                <a:xfrm>
                  <a:off x="544" y="2709"/>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3" name="Rectangle 692"/>
                <p:cNvSpPr>
                  <a:spLocks noChangeArrowheads="1"/>
                </p:cNvSpPr>
                <p:nvPr/>
              </p:nvSpPr>
              <p:spPr bwMode="auto">
                <a:xfrm>
                  <a:off x="544" y="2710"/>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4" name="Rectangle 693"/>
                <p:cNvSpPr>
                  <a:spLocks noChangeArrowheads="1"/>
                </p:cNvSpPr>
                <p:nvPr/>
              </p:nvSpPr>
              <p:spPr bwMode="auto">
                <a:xfrm>
                  <a:off x="544" y="2711"/>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5" name="Rectangle 694"/>
                <p:cNvSpPr>
                  <a:spLocks noChangeArrowheads="1"/>
                </p:cNvSpPr>
                <p:nvPr/>
              </p:nvSpPr>
              <p:spPr bwMode="auto">
                <a:xfrm>
                  <a:off x="544" y="2712"/>
                  <a:ext cx="1037" cy="2"/>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6" name="Rectangle 695"/>
                <p:cNvSpPr>
                  <a:spLocks noChangeArrowheads="1"/>
                </p:cNvSpPr>
                <p:nvPr/>
              </p:nvSpPr>
              <p:spPr bwMode="auto">
                <a:xfrm>
                  <a:off x="544" y="2714"/>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7" name="Rectangle 696"/>
                <p:cNvSpPr>
                  <a:spLocks noChangeArrowheads="1"/>
                </p:cNvSpPr>
                <p:nvPr/>
              </p:nvSpPr>
              <p:spPr bwMode="auto">
                <a:xfrm>
                  <a:off x="544" y="2715"/>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8" name="Rectangle 697"/>
                <p:cNvSpPr>
                  <a:spLocks noChangeArrowheads="1"/>
                </p:cNvSpPr>
                <p:nvPr/>
              </p:nvSpPr>
              <p:spPr bwMode="auto">
                <a:xfrm>
                  <a:off x="544" y="2716"/>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9" name="Rectangle 698"/>
                <p:cNvSpPr>
                  <a:spLocks noChangeArrowheads="1"/>
                </p:cNvSpPr>
                <p:nvPr/>
              </p:nvSpPr>
              <p:spPr bwMode="auto">
                <a:xfrm>
                  <a:off x="544" y="2717"/>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0" name="Rectangle 699"/>
                <p:cNvSpPr>
                  <a:spLocks noChangeArrowheads="1"/>
                </p:cNvSpPr>
                <p:nvPr/>
              </p:nvSpPr>
              <p:spPr bwMode="auto">
                <a:xfrm>
                  <a:off x="544" y="2718"/>
                  <a:ext cx="1037" cy="1"/>
                </a:xfrm>
                <a:prstGeom prst="rect">
                  <a:avLst/>
                </a:prstGeom>
                <a:solidFill>
                  <a:srgbClr val="BFBB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1" name="Rectangle 700"/>
                <p:cNvSpPr>
                  <a:spLocks noChangeArrowheads="1"/>
                </p:cNvSpPr>
                <p:nvPr/>
              </p:nvSpPr>
              <p:spPr bwMode="auto">
                <a:xfrm>
                  <a:off x="544" y="2719"/>
                  <a:ext cx="1037" cy="2"/>
                </a:xfrm>
                <a:prstGeom prst="rect">
                  <a:avLst/>
                </a:prstGeom>
                <a:solidFill>
                  <a:srgbClr val="C2BE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2" name="Rectangle 701"/>
                <p:cNvSpPr>
                  <a:spLocks noChangeArrowheads="1"/>
                </p:cNvSpPr>
                <p:nvPr/>
              </p:nvSpPr>
              <p:spPr bwMode="auto">
                <a:xfrm>
                  <a:off x="544" y="2721"/>
                  <a:ext cx="1037" cy="1"/>
                </a:xfrm>
                <a:prstGeom prst="rect">
                  <a:avLst/>
                </a:prstGeom>
                <a:solidFill>
                  <a:srgbClr val="C2BE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3" name="Rectangle 702"/>
                <p:cNvSpPr>
                  <a:spLocks noChangeArrowheads="1"/>
                </p:cNvSpPr>
                <p:nvPr/>
              </p:nvSpPr>
              <p:spPr bwMode="auto">
                <a:xfrm>
                  <a:off x="544" y="2722"/>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4" name="Rectangle 703"/>
                <p:cNvSpPr>
                  <a:spLocks noChangeArrowheads="1"/>
                </p:cNvSpPr>
                <p:nvPr/>
              </p:nvSpPr>
              <p:spPr bwMode="auto">
                <a:xfrm>
                  <a:off x="544" y="2723"/>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5" name="Rectangle 704"/>
                <p:cNvSpPr>
                  <a:spLocks noChangeArrowheads="1"/>
                </p:cNvSpPr>
                <p:nvPr/>
              </p:nvSpPr>
              <p:spPr bwMode="auto">
                <a:xfrm>
                  <a:off x="544" y="2724"/>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6" name="Rectangle 705"/>
                <p:cNvSpPr>
                  <a:spLocks noChangeArrowheads="1"/>
                </p:cNvSpPr>
                <p:nvPr/>
              </p:nvSpPr>
              <p:spPr bwMode="auto">
                <a:xfrm>
                  <a:off x="544" y="2725"/>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7" name="Rectangle 706"/>
                <p:cNvSpPr>
                  <a:spLocks noChangeArrowheads="1"/>
                </p:cNvSpPr>
                <p:nvPr/>
              </p:nvSpPr>
              <p:spPr bwMode="auto">
                <a:xfrm>
                  <a:off x="544" y="2726"/>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8" name="Rectangle 707"/>
                <p:cNvSpPr>
                  <a:spLocks noChangeArrowheads="1"/>
                </p:cNvSpPr>
                <p:nvPr/>
              </p:nvSpPr>
              <p:spPr bwMode="auto">
                <a:xfrm>
                  <a:off x="544" y="2727"/>
                  <a:ext cx="1037" cy="2"/>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9" name="Rectangle 708"/>
                <p:cNvSpPr>
                  <a:spLocks noChangeArrowheads="1"/>
                </p:cNvSpPr>
                <p:nvPr/>
              </p:nvSpPr>
              <p:spPr bwMode="auto">
                <a:xfrm>
                  <a:off x="544" y="2729"/>
                  <a:ext cx="1037" cy="1"/>
                </a:xfrm>
                <a:prstGeom prst="rect">
                  <a:avLst/>
                </a:prstGeom>
                <a:solidFill>
                  <a:srgbClr val="C2BE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0" name="Rectangle 709"/>
                <p:cNvSpPr>
                  <a:spLocks noChangeArrowheads="1"/>
                </p:cNvSpPr>
                <p:nvPr/>
              </p:nvSpPr>
              <p:spPr bwMode="auto">
                <a:xfrm>
                  <a:off x="544" y="2730"/>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1" name="Rectangle 710"/>
                <p:cNvSpPr>
                  <a:spLocks noChangeArrowheads="1"/>
                </p:cNvSpPr>
                <p:nvPr/>
              </p:nvSpPr>
              <p:spPr bwMode="auto">
                <a:xfrm>
                  <a:off x="544" y="2731"/>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2" name="Rectangle 711"/>
                <p:cNvSpPr>
                  <a:spLocks noChangeArrowheads="1"/>
                </p:cNvSpPr>
                <p:nvPr/>
              </p:nvSpPr>
              <p:spPr bwMode="auto">
                <a:xfrm>
                  <a:off x="544" y="2732"/>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3" name="Rectangle 712"/>
                <p:cNvSpPr>
                  <a:spLocks noChangeArrowheads="1"/>
                </p:cNvSpPr>
                <p:nvPr/>
              </p:nvSpPr>
              <p:spPr bwMode="auto">
                <a:xfrm>
                  <a:off x="544" y="2733"/>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4" name="Rectangle 713"/>
                <p:cNvSpPr>
                  <a:spLocks noChangeArrowheads="1"/>
                </p:cNvSpPr>
                <p:nvPr/>
              </p:nvSpPr>
              <p:spPr bwMode="auto">
                <a:xfrm>
                  <a:off x="544" y="2734"/>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5" name="Rectangle 714"/>
                <p:cNvSpPr>
                  <a:spLocks noChangeArrowheads="1"/>
                </p:cNvSpPr>
                <p:nvPr/>
              </p:nvSpPr>
              <p:spPr bwMode="auto">
                <a:xfrm>
                  <a:off x="544" y="2735"/>
                  <a:ext cx="1037" cy="2"/>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6" name="Rectangle 715"/>
                <p:cNvSpPr>
                  <a:spLocks noChangeArrowheads="1"/>
                </p:cNvSpPr>
                <p:nvPr/>
              </p:nvSpPr>
              <p:spPr bwMode="auto">
                <a:xfrm>
                  <a:off x="544" y="2737"/>
                  <a:ext cx="1037" cy="1"/>
                </a:xfrm>
                <a:prstGeom prst="rect">
                  <a:avLst/>
                </a:prstGeom>
                <a:solidFill>
                  <a:srgbClr val="C2BD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7" name="Rectangle 716"/>
                <p:cNvSpPr>
                  <a:spLocks noChangeArrowheads="1"/>
                </p:cNvSpPr>
                <p:nvPr/>
              </p:nvSpPr>
              <p:spPr bwMode="auto">
                <a:xfrm>
                  <a:off x="544" y="2738"/>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8" name="Rectangle 717"/>
                <p:cNvSpPr>
                  <a:spLocks noChangeArrowheads="1"/>
                </p:cNvSpPr>
                <p:nvPr/>
              </p:nvSpPr>
              <p:spPr bwMode="auto">
                <a:xfrm>
                  <a:off x="544" y="2739"/>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9" name="Rectangle 718"/>
                <p:cNvSpPr>
                  <a:spLocks noChangeArrowheads="1"/>
                </p:cNvSpPr>
                <p:nvPr/>
              </p:nvSpPr>
              <p:spPr bwMode="auto">
                <a:xfrm>
                  <a:off x="544" y="2740"/>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0" name="Rectangle 719"/>
                <p:cNvSpPr>
                  <a:spLocks noChangeArrowheads="1"/>
                </p:cNvSpPr>
                <p:nvPr/>
              </p:nvSpPr>
              <p:spPr bwMode="auto">
                <a:xfrm>
                  <a:off x="544" y="2741"/>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1" name="Rectangle 720"/>
                <p:cNvSpPr>
                  <a:spLocks noChangeArrowheads="1"/>
                </p:cNvSpPr>
                <p:nvPr/>
              </p:nvSpPr>
              <p:spPr bwMode="auto">
                <a:xfrm>
                  <a:off x="544" y="2742"/>
                  <a:ext cx="1037" cy="2"/>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2" name="Rectangle 721"/>
                <p:cNvSpPr>
                  <a:spLocks noChangeArrowheads="1"/>
                </p:cNvSpPr>
                <p:nvPr/>
              </p:nvSpPr>
              <p:spPr bwMode="auto">
                <a:xfrm>
                  <a:off x="544" y="2744"/>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3" name="Rectangle 722"/>
                <p:cNvSpPr>
                  <a:spLocks noChangeArrowheads="1"/>
                </p:cNvSpPr>
                <p:nvPr/>
              </p:nvSpPr>
              <p:spPr bwMode="auto">
                <a:xfrm>
                  <a:off x="544" y="2745"/>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4" name="Rectangle 723"/>
                <p:cNvSpPr>
                  <a:spLocks noChangeArrowheads="1"/>
                </p:cNvSpPr>
                <p:nvPr/>
              </p:nvSpPr>
              <p:spPr bwMode="auto">
                <a:xfrm>
                  <a:off x="544" y="2746"/>
                  <a:ext cx="1037" cy="1"/>
                </a:xfrm>
                <a:prstGeom prst="rect">
                  <a:avLst/>
                </a:prstGeom>
                <a:solidFill>
                  <a:srgbClr val="C2BD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5" name="Rectangle 724"/>
                <p:cNvSpPr>
                  <a:spLocks noChangeArrowheads="1"/>
                </p:cNvSpPr>
                <p:nvPr/>
              </p:nvSpPr>
              <p:spPr bwMode="auto">
                <a:xfrm>
                  <a:off x="544" y="2747"/>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6" name="Rectangle 725"/>
                <p:cNvSpPr>
                  <a:spLocks noChangeArrowheads="1"/>
                </p:cNvSpPr>
                <p:nvPr/>
              </p:nvSpPr>
              <p:spPr bwMode="auto">
                <a:xfrm>
                  <a:off x="544" y="2748"/>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7" name="Rectangle 726"/>
                <p:cNvSpPr>
                  <a:spLocks noChangeArrowheads="1"/>
                </p:cNvSpPr>
                <p:nvPr/>
              </p:nvSpPr>
              <p:spPr bwMode="auto">
                <a:xfrm>
                  <a:off x="544" y="2749"/>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8" name="Rectangle 727"/>
                <p:cNvSpPr>
                  <a:spLocks noChangeArrowheads="1"/>
                </p:cNvSpPr>
                <p:nvPr/>
              </p:nvSpPr>
              <p:spPr bwMode="auto">
                <a:xfrm>
                  <a:off x="544" y="2750"/>
                  <a:ext cx="1037" cy="2"/>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9" name="Rectangle 728"/>
                <p:cNvSpPr>
                  <a:spLocks noChangeArrowheads="1"/>
                </p:cNvSpPr>
                <p:nvPr/>
              </p:nvSpPr>
              <p:spPr bwMode="auto">
                <a:xfrm>
                  <a:off x="544" y="2752"/>
                  <a:ext cx="1037" cy="1"/>
                </a:xfrm>
                <a:prstGeom prst="rect">
                  <a:avLst/>
                </a:prstGeom>
                <a:solidFill>
                  <a:srgbClr val="C4C0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0" name="Rectangle 729"/>
                <p:cNvSpPr>
                  <a:spLocks noChangeArrowheads="1"/>
                </p:cNvSpPr>
                <p:nvPr/>
              </p:nvSpPr>
              <p:spPr bwMode="auto">
                <a:xfrm>
                  <a:off x="544" y="2753"/>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1" name="Rectangle 730"/>
                <p:cNvSpPr>
                  <a:spLocks noChangeArrowheads="1"/>
                </p:cNvSpPr>
                <p:nvPr/>
              </p:nvSpPr>
              <p:spPr bwMode="auto">
                <a:xfrm>
                  <a:off x="544" y="2754"/>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2" name="Rectangle 731"/>
                <p:cNvSpPr>
                  <a:spLocks noChangeArrowheads="1"/>
                </p:cNvSpPr>
                <p:nvPr/>
              </p:nvSpPr>
              <p:spPr bwMode="auto">
                <a:xfrm>
                  <a:off x="544" y="2755"/>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3" name="Rectangle 732"/>
                <p:cNvSpPr>
                  <a:spLocks noChangeArrowheads="1"/>
                </p:cNvSpPr>
                <p:nvPr/>
              </p:nvSpPr>
              <p:spPr bwMode="auto">
                <a:xfrm>
                  <a:off x="544" y="2756"/>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4" name="Rectangle 733"/>
                <p:cNvSpPr>
                  <a:spLocks noChangeArrowheads="1"/>
                </p:cNvSpPr>
                <p:nvPr/>
              </p:nvSpPr>
              <p:spPr bwMode="auto">
                <a:xfrm>
                  <a:off x="544" y="2757"/>
                  <a:ext cx="1037" cy="2"/>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5" name="Rectangle 734"/>
                <p:cNvSpPr>
                  <a:spLocks noChangeArrowheads="1"/>
                </p:cNvSpPr>
                <p:nvPr/>
              </p:nvSpPr>
              <p:spPr bwMode="auto">
                <a:xfrm>
                  <a:off x="544" y="2759"/>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6" name="Rectangle 735"/>
                <p:cNvSpPr>
                  <a:spLocks noChangeArrowheads="1"/>
                </p:cNvSpPr>
                <p:nvPr/>
              </p:nvSpPr>
              <p:spPr bwMode="auto">
                <a:xfrm>
                  <a:off x="544" y="2760"/>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7" name="Rectangle 736"/>
                <p:cNvSpPr>
                  <a:spLocks noChangeArrowheads="1"/>
                </p:cNvSpPr>
                <p:nvPr/>
              </p:nvSpPr>
              <p:spPr bwMode="auto">
                <a:xfrm>
                  <a:off x="544" y="2761"/>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8" name="Rectangle 737"/>
                <p:cNvSpPr>
                  <a:spLocks noChangeArrowheads="1"/>
                </p:cNvSpPr>
                <p:nvPr/>
              </p:nvSpPr>
              <p:spPr bwMode="auto">
                <a:xfrm>
                  <a:off x="544" y="2762"/>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9" name="Rectangle 738"/>
                <p:cNvSpPr>
                  <a:spLocks noChangeArrowheads="1"/>
                </p:cNvSpPr>
                <p:nvPr/>
              </p:nvSpPr>
              <p:spPr bwMode="auto">
                <a:xfrm>
                  <a:off x="544" y="2763"/>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0" name="Rectangle 739"/>
                <p:cNvSpPr>
                  <a:spLocks noChangeArrowheads="1"/>
                </p:cNvSpPr>
                <p:nvPr/>
              </p:nvSpPr>
              <p:spPr bwMode="auto">
                <a:xfrm>
                  <a:off x="544" y="2764"/>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1" name="Rectangle 740"/>
                <p:cNvSpPr>
                  <a:spLocks noChangeArrowheads="1"/>
                </p:cNvSpPr>
                <p:nvPr/>
              </p:nvSpPr>
              <p:spPr bwMode="auto">
                <a:xfrm>
                  <a:off x="544" y="2765"/>
                  <a:ext cx="1037" cy="2"/>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2" name="Rectangle 741"/>
                <p:cNvSpPr>
                  <a:spLocks noChangeArrowheads="1"/>
                </p:cNvSpPr>
                <p:nvPr/>
              </p:nvSpPr>
              <p:spPr bwMode="auto">
                <a:xfrm>
                  <a:off x="544" y="2767"/>
                  <a:ext cx="1037" cy="1"/>
                </a:xfrm>
                <a:prstGeom prst="rect">
                  <a:avLst/>
                </a:prstGeom>
                <a:solidFill>
                  <a:srgbClr val="C4C0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3" name="Rectangle 742"/>
                <p:cNvSpPr>
                  <a:spLocks noChangeArrowheads="1"/>
                </p:cNvSpPr>
                <p:nvPr/>
              </p:nvSpPr>
              <p:spPr bwMode="auto">
                <a:xfrm>
                  <a:off x="544" y="2768"/>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4" name="Rectangle 743"/>
                <p:cNvSpPr>
                  <a:spLocks noChangeArrowheads="1"/>
                </p:cNvSpPr>
                <p:nvPr/>
              </p:nvSpPr>
              <p:spPr bwMode="auto">
                <a:xfrm>
                  <a:off x="544" y="2769"/>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5" name="Rectangle 744"/>
                <p:cNvSpPr>
                  <a:spLocks noChangeArrowheads="1"/>
                </p:cNvSpPr>
                <p:nvPr/>
              </p:nvSpPr>
              <p:spPr bwMode="auto">
                <a:xfrm>
                  <a:off x="544" y="2770"/>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6" name="Rectangle 745"/>
                <p:cNvSpPr>
                  <a:spLocks noChangeArrowheads="1"/>
                </p:cNvSpPr>
                <p:nvPr/>
              </p:nvSpPr>
              <p:spPr bwMode="auto">
                <a:xfrm>
                  <a:off x="544" y="2771"/>
                  <a:ext cx="1037" cy="1"/>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7" name="Rectangle 746"/>
                <p:cNvSpPr>
                  <a:spLocks noChangeArrowheads="1"/>
                </p:cNvSpPr>
                <p:nvPr/>
              </p:nvSpPr>
              <p:spPr bwMode="auto">
                <a:xfrm>
                  <a:off x="544" y="2772"/>
                  <a:ext cx="1037" cy="2"/>
                </a:xfrm>
                <a:prstGeom prst="rect">
                  <a:avLst/>
                </a:prstGeom>
                <a:solidFill>
                  <a:srgbClr val="C4C0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8" name="Rectangle 747"/>
                <p:cNvSpPr>
                  <a:spLocks noChangeArrowheads="1"/>
                </p:cNvSpPr>
                <p:nvPr/>
              </p:nvSpPr>
              <p:spPr bwMode="auto">
                <a:xfrm>
                  <a:off x="544" y="2774"/>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9" name="Rectangle 748"/>
                <p:cNvSpPr>
                  <a:spLocks noChangeArrowheads="1"/>
                </p:cNvSpPr>
                <p:nvPr/>
              </p:nvSpPr>
              <p:spPr bwMode="auto">
                <a:xfrm>
                  <a:off x="544" y="2775"/>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0" name="Rectangle 749"/>
                <p:cNvSpPr>
                  <a:spLocks noChangeArrowheads="1"/>
                </p:cNvSpPr>
                <p:nvPr/>
              </p:nvSpPr>
              <p:spPr bwMode="auto">
                <a:xfrm>
                  <a:off x="544" y="2776"/>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1" name="Rectangle 750"/>
                <p:cNvSpPr>
                  <a:spLocks noChangeArrowheads="1"/>
                </p:cNvSpPr>
                <p:nvPr/>
              </p:nvSpPr>
              <p:spPr bwMode="auto">
                <a:xfrm>
                  <a:off x="544" y="2777"/>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2" name="Rectangle 751"/>
                <p:cNvSpPr>
                  <a:spLocks noChangeArrowheads="1"/>
                </p:cNvSpPr>
                <p:nvPr/>
              </p:nvSpPr>
              <p:spPr bwMode="auto">
                <a:xfrm>
                  <a:off x="544" y="2778"/>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3" name="Rectangle 752"/>
                <p:cNvSpPr>
                  <a:spLocks noChangeArrowheads="1"/>
                </p:cNvSpPr>
                <p:nvPr/>
              </p:nvSpPr>
              <p:spPr bwMode="auto">
                <a:xfrm>
                  <a:off x="544" y="2779"/>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4" name="Rectangle 753"/>
                <p:cNvSpPr>
                  <a:spLocks noChangeArrowheads="1"/>
                </p:cNvSpPr>
                <p:nvPr/>
              </p:nvSpPr>
              <p:spPr bwMode="auto">
                <a:xfrm>
                  <a:off x="544" y="2780"/>
                  <a:ext cx="1037" cy="2"/>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5" name="Rectangle 754"/>
                <p:cNvSpPr>
                  <a:spLocks noChangeArrowheads="1"/>
                </p:cNvSpPr>
                <p:nvPr/>
              </p:nvSpPr>
              <p:spPr bwMode="auto">
                <a:xfrm>
                  <a:off x="544" y="2782"/>
                  <a:ext cx="1037" cy="1"/>
                </a:xfrm>
                <a:prstGeom prst="rect">
                  <a:avLst/>
                </a:prstGeom>
                <a:solidFill>
                  <a:srgbClr val="C7C3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6" name="Rectangle 755"/>
                <p:cNvSpPr>
                  <a:spLocks noChangeArrowheads="1"/>
                </p:cNvSpPr>
                <p:nvPr/>
              </p:nvSpPr>
              <p:spPr bwMode="auto">
                <a:xfrm>
                  <a:off x="544" y="2783"/>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7" name="Rectangle 756"/>
                <p:cNvSpPr>
                  <a:spLocks noChangeArrowheads="1"/>
                </p:cNvSpPr>
                <p:nvPr/>
              </p:nvSpPr>
              <p:spPr bwMode="auto">
                <a:xfrm>
                  <a:off x="544" y="2784"/>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8" name="Rectangle 757"/>
                <p:cNvSpPr>
                  <a:spLocks noChangeArrowheads="1"/>
                </p:cNvSpPr>
                <p:nvPr/>
              </p:nvSpPr>
              <p:spPr bwMode="auto">
                <a:xfrm>
                  <a:off x="544" y="2785"/>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9" name="Rectangle 758"/>
                <p:cNvSpPr>
                  <a:spLocks noChangeArrowheads="1"/>
                </p:cNvSpPr>
                <p:nvPr/>
              </p:nvSpPr>
              <p:spPr bwMode="auto">
                <a:xfrm>
                  <a:off x="544" y="2786"/>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0" name="Rectangle 759"/>
                <p:cNvSpPr>
                  <a:spLocks noChangeArrowheads="1"/>
                </p:cNvSpPr>
                <p:nvPr/>
              </p:nvSpPr>
              <p:spPr bwMode="auto">
                <a:xfrm>
                  <a:off x="544" y="2787"/>
                  <a:ext cx="1037" cy="2"/>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1" name="Rectangle 760"/>
                <p:cNvSpPr>
                  <a:spLocks noChangeArrowheads="1"/>
                </p:cNvSpPr>
                <p:nvPr/>
              </p:nvSpPr>
              <p:spPr bwMode="auto">
                <a:xfrm>
                  <a:off x="544" y="2789"/>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2" name="Rectangle 761"/>
                <p:cNvSpPr>
                  <a:spLocks noChangeArrowheads="1"/>
                </p:cNvSpPr>
                <p:nvPr/>
              </p:nvSpPr>
              <p:spPr bwMode="auto">
                <a:xfrm>
                  <a:off x="544" y="2790"/>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3" name="Rectangle 762"/>
                <p:cNvSpPr>
                  <a:spLocks noChangeArrowheads="1"/>
                </p:cNvSpPr>
                <p:nvPr/>
              </p:nvSpPr>
              <p:spPr bwMode="auto">
                <a:xfrm>
                  <a:off x="544" y="2791"/>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4" name="Rectangle 763"/>
                <p:cNvSpPr>
                  <a:spLocks noChangeArrowheads="1"/>
                </p:cNvSpPr>
                <p:nvPr/>
              </p:nvSpPr>
              <p:spPr bwMode="auto">
                <a:xfrm>
                  <a:off x="544" y="2792"/>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5" name="Rectangle 764"/>
                <p:cNvSpPr>
                  <a:spLocks noChangeArrowheads="1"/>
                </p:cNvSpPr>
                <p:nvPr/>
              </p:nvSpPr>
              <p:spPr bwMode="auto">
                <a:xfrm>
                  <a:off x="544" y="2793"/>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6" name="Rectangle 765"/>
                <p:cNvSpPr>
                  <a:spLocks noChangeArrowheads="1"/>
                </p:cNvSpPr>
                <p:nvPr/>
              </p:nvSpPr>
              <p:spPr bwMode="auto">
                <a:xfrm>
                  <a:off x="544" y="2794"/>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7" name="Rectangle 766"/>
                <p:cNvSpPr>
                  <a:spLocks noChangeArrowheads="1"/>
                </p:cNvSpPr>
                <p:nvPr/>
              </p:nvSpPr>
              <p:spPr bwMode="auto">
                <a:xfrm>
                  <a:off x="544" y="2795"/>
                  <a:ext cx="1037" cy="2"/>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8" name="Rectangle 767"/>
                <p:cNvSpPr>
                  <a:spLocks noChangeArrowheads="1"/>
                </p:cNvSpPr>
                <p:nvPr/>
              </p:nvSpPr>
              <p:spPr bwMode="auto">
                <a:xfrm>
                  <a:off x="544" y="2797"/>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9" name="Rectangle 768"/>
                <p:cNvSpPr>
                  <a:spLocks noChangeArrowheads="1"/>
                </p:cNvSpPr>
                <p:nvPr/>
              </p:nvSpPr>
              <p:spPr bwMode="auto">
                <a:xfrm>
                  <a:off x="544" y="2798"/>
                  <a:ext cx="1037" cy="1"/>
                </a:xfrm>
                <a:prstGeom prst="rect">
                  <a:avLst/>
                </a:prstGeom>
                <a:solidFill>
                  <a:srgbClr val="C7C3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0" name="Rectangle 769"/>
                <p:cNvSpPr>
                  <a:spLocks noChangeArrowheads="1"/>
                </p:cNvSpPr>
                <p:nvPr/>
              </p:nvSpPr>
              <p:spPr bwMode="auto">
                <a:xfrm>
                  <a:off x="544" y="2799"/>
                  <a:ext cx="1037" cy="1"/>
                </a:xfrm>
                <a:prstGeom prst="rect">
                  <a:avLst/>
                </a:prstGeom>
                <a:solidFill>
                  <a:srgbClr val="C7C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1" name="Rectangle 770"/>
                <p:cNvSpPr>
                  <a:spLocks noChangeArrowheads="1"/>
                </p:cNvSpPr>
                <p:nvPr/>
              </p:nvSpPr>
              <p:spPr bwMode="auto">
                <a:xfrm>
                  <a:off x="544" y="2800"/>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2" name="Rectangle 771"/>
                <p:cNvSpPr>
                  <a:spLocks noChangeArrowheads="1"/>
                </p:cNvSpPr>
                <p:nvPr/>
              </p:nvSpPr>
              <p:spPr bwMode="auto">
                <a:xfrm>
                  <a:off x="544" y="2801"/>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3" name="Rectangle 772"/>
                <p:cNvSpPr>
                  <a:spLocks noChangeArrowheads="1"/>
                </p:cNvSpPr>
                <p:nvPr/>
              </p:nvSpPr>
              <p:spPr bwMode="auto">
                <a:xfrm>
                  <a:off x="544" y="2802"/>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4" name="Rectangle 773"/>
                <p:cNvSpPr>
                  <a:spLocks noChangeArrowheads="1"/>
                </p:cNvSpPr>
                <p:nvPr/>
              </p:nvSpPr>
              <p:spPr bwMode="auto">
                <a:xfrm>
                  <a:off x="544" y="2803"/>
                  <a:ext cx="1037" cy="2"/>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5" name="Rectangle 774"/>
                <p:cNvSpPr>
                  <a:spLocks noChangeArrowheads="1"/>
                </p:cNvSpPr>
                <p:nvPr/>
              </p:nvSpPr>
              <p:spPr bwMode="auto">
                <a:xfrm>
                  <a:off x="544" y="2805"/>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6" name="Rectangle 775"/>
                <p:cNvSpPr>
                  <a:spLocks noChangeArrowheads="1"/>
                </p:cNvSpPr>
                <p:nvPr/>
              </p:nvSpPr>
              <p:spPr bwMode="auto">
                <a:xfrm>
                  <a:off x="544" y="2806"/>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7" name="Rectangle 776"/>
                <p:cNvSpPr>
                  <a:spLocks noChangeArrowheads="1"/>
                </p:cNvSpPr>
                <p:nvPr/>
              </p:nvSpPr>
              <p:spPr bwMode="auto">
                <a:xfrm>
                  <a:off x="544" y="2807"/>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8" name="Rectangle 777"/>
                <p:cNvSpPr>
                  <a:spLocks noChangeArrowheads="1"/>
                </p:cNvSpPr>
                <p:nvPr/>
              </p:nvSpPr>
              <p:spPr bwMode="auto">
                <a:xfrm>
                  <a:off x="544" y="2808"/>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9" name="Rectangle 778"/>
                <p:cNvSpPr>
                  <a:spLocks noChangeArrowheads="1"/>
                </p:cNvSpPr>
                <p:nvPr/>
              </p:nvSpPr>
              <p:spPr bwMode="auto">
                <a:xfrm>
                  <a:off x="544" y="2809"/>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0" name="Rectangle 779"/>
                <p:cNvSpPr>
                  <a:spLocks noChangeArrowheads="1"/>
                </p:cNvSpPr>
                <p:nvPr/>
              </p:nvSpPr>
              <p:spPr bwMode="auto">
                <a:xfrm>
                  <a:off x="544" y="2810"/>
                  <a:ext cx="1037" cy="2"/>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1" name="Rectangle 780"/>
                <p:cNvSpPr>
                  <a:spLocks noChangeArrowheads="1"/>
                </p:cNvSpPr>
                <p:nvPr/>
              </p:nvSpPr>
              <p:spPr bwMode="auto">
                <a:xfrm>
                  <a:off x="544" y="2812"/>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2" name="Rectangle 781"/>
                <p:cNvSpPr>
                  <a:spLocks noChangeArrowheads="1"/>
                </p:cNvSpPr>
                <p:nvPr/>
              </p:nvSpPr>
              <p:spPr bwMode="auto">
                <a:xfrm>
                  <a:off x="544" y="2813"/>
                  <a:ext cx="1037" cy="1"/>
                </a:xfrm>
                <a:prstGeom prst="rect">
                  <a:avLst/>
                </a:prstGeom>
                <a:solidFill>
                  <a:srgbClr val="C9C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3" name="Rectangle 782"/>
                <p:cNvSpPr>
                  <a:spLocks noChangeArrowheads="1"/>
                </p:cNvSpPr>
                <p:nvPr/>
              </p:nvSpPr>
              <p:spPr bwMode="auto">
                <a:xfrm>
                  <a:off x="544" y="2814"/>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4" name="Rectangle 783"/>
                <p:cNvSpPr>
                  <a:spLocks noChangeArrowheads="1"/>
                </p:cNvSpPr>
                <p:nvPr/>
              </p:nvSpPr>
              <p:spPr bwMode="auto">
                <a:xfrm>
                  <a:off x="544" y="2815"/>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5" name="Rectangle 784"/>
                <p:cNvSpPr>
                  <a:spLocks noChangeArrowheads="1"/>
                </p:cNvSpPr>
                <p:nvPr/>
              </p:nvSpPr>
              <p:spPr bwMode="auto">
                <a:xfrm>
                  <a:off x="544" y="2816"/>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6" name="Rectangle 785"/>
                <p:cNvSpPr>
                  <a:spLocks noChangeArrowheads="1"/>
                </p:cNvSpPr>
                <p:nvPr/>
              </p:nvSpPr>
              <p:spPr bwMode="auto">
                <a:xfrm>
                  <a:off x="544" y="2817"/>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7" name="Rectangle 786"/>
                <p:cNvSpPr>
                  <a:spLocks noChangeArrowheads="1"/>
                </p:cNvSpPr>
                <p:nvPr/>
              </p:nvSpPr>
              <p:spPr bwMode="auto">
                <a:xfrm>
                  <a:off x="544" y="2818"/>
                  <a:ext cx="1037" cy="2"/>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8" name="Rectangle 787"/>
                <p:cNvSpPr>
                  <a:spLocks noChangeArrowheads="1"/>
                </p:cNvSpPr>
                <p:nvPr/>
              </p:nvSpPr>
              <p:spPr bwMode="auto">
                <a:xfrm>
                  <a:off x="544" y="2820"/>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9" name="Rectangle 788"/>
                <p:cNvSpPr>
                  <a:spLocks noChangeArrowheads="1"/>
                </p:cNvSpPr>
                <p:nvPr/>
              </p:nvSpPr>
              <p:spPr bwMode="auto">
                <a:xfrm>
                  <a:off x="544" y="2821"/>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0" name="Rectangle 789"/>
                <p:cNvSpPr>
                  <a:spLocks noChangeArrowheads="1"/>
                </p:cNvSpPr>
                <p:nvPr/>
              </p:nvSpPr>
              <p:spPr bwMode="auto">
                <a:xfrm>
                  <a:off x="544" y="2822"/>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1" name="Rectangle 790"/>
                <p:cNvSpPr>
                  <a:spLocks noChangeArrowheads="1"/>
                </p:cNvSpPr>
                <p:nvPr/>
              </p:nvSpPr>
              <p:spPr bwMode="auto">
                <a:xfrm>
                  <a:off x="544" y="2823"/>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2" name="Rectangle 791"/>
                <p:cNvSpPr>
                  <a:spLocks noChangeArrowheads="1"/>
                </p:cNvSpPr>
                <p:nvPr/>
              </p:nvSpPr>
              <p:spPr bwMode="auto">
                <a:xfrm>
                  <a:off x="544" y="2824"/>
                  <a:ext cx="1037" cy="1"/>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3" name="Rectangle 792"/>
                <p:cNvSpPr>
                  <a:spLocks noChangeArrowheads="1"/>
                </p:cNvSpPr>
                <p:nvPr/>
              </p:nvSpPr>
              <p:spPr bwMode="auto">
                <a:xfrm>
                  <a:off x="544" y="2825"/>
                  <a:ext cx="1037" cy="2"/>
                </a:xfrm>
                <a:prstGeom prst="rect">
                  <a:avLst/>
                </a:prstGeom>
                <a:solidFill>
                  <a:srgbClr val="C9C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4" name="Rectangle 793"/>
                <p:cNvSpPr>
                  <a:spLocks noChangeArrowheads="1"/>
                </p:cNvSpPr>
                <p:nvPr/>
              </p:nvSpPr>
              <p:spPr bwMode="auto">
                <a:xfrm>
                  <a:off x="544" y="2827"/>
                  <a:ext cx="1037" cy="1"/>
                </a:xfrm>
                <a:prstGeom prst="rect">
                  <a:avLst/>
                </a:prstGeom>
                <a:solidFill>
                  <a:srgbClr val="CCC8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5" name="Rectangle 794"/>
                <p:cNvSpPr>
                  <a:spLocks noChangeArrowheads="1"/>
                </p:cNvSpPr>
                <p:nvPr/>
              </p:nvSpPr>
              <p:spPr bwMode="auto">
                <a:xfrm>
                  <a:off x="544" y="2828"/>
                  <a:ext cx="1037" cy="1"/>
                </a:xfrm>
                <a:prstGeom prst="rect">
                  <a:avLst/>
                </a:prstGeom>
                <a:solidFill>
                  <a:srgbClr val="CCC8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6" name="Rectangle 795"/>
                <p:cNvSpPr>
                  <a:spLocks noChangeArrowheads="1"/>
                </p:cNvSpPr>
                <p:nvPr/>
              </p:nvSpPr>
              <p:spPr bwMode="auto">
                <a:xfrm>
                  <a:off x="544" y="2829"/>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7" name="Rectangle 796"/>
                <p:cNvSpPr>
                  <a:spLocks noChangeArrowheads="1"/>
                </p:cNvSpPr>
                <p:nvPr/>
              </p:nvSpPr>
              <p:spPr bwMode="auto">
                <a:xfrm>
                  <a:off x="544" y="2830"/>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8" name="Rectangle 797"/>
                <p:cNvSpPr>
                  <a:spLocks noChangeArrowheads="1"/>
                </p:cNvSpPr>
                <p:nvPr/>
              </p:nvSpPr>
              <p:spPr bwMode="auto">
                <a:xfrm>
                  <a:off x="544" y="2831"/>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9" name="Rectangle 798"/>
                <p:cNvSpPr>
                  <a:spLocks noChangeArrowheads="1"/>
                </p:cNvSpPr>
                <p:nvPr/>
              </p:nvSpPr>
              <p:spPr bwMode="auto">
                <a:xfrm>
                  <a:off x="544" y="2832"/>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0" name="Rectangle 799"/>
                <p:cNvSpPr>
                  <a:spLocks noChangeArrowheads="1"/>
                </p:cNvSpPr>
                <p:nvPr/>
              </p:nvSpPr>
              <p:spPr bwMode="auto">
                <a:xfrm>
                  <a:off x="544" y="2833"/>
                  <a:ext cx="1037" cy="2"/>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1" name="Rectangle 800"/>
                <p:cNvSpPr>
                  <a:spLocks noChangeArrowheads="1"/>
                </p:cNvSpPr>
                <p:nvPr/>
              </p:nvSpPr>
              <p:spPr bwMode="auto">
                <a:xfrm>
                  <a:off x="544" y="2835"/>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2" name="Rectangle 801"/>
                <p:cNvSpPr>
                  <a:spLocks noChangeArrowheads="1"/>
                </p:cNvSpPr>
                <p:nvPr/>
              </p:nvSpPr>
              <p:spPr bwMode="auto">
                <a:xfrm>
                  <a:off x="544" y="2836"/>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3" name="Rectangle 802"/>
                <p:cNvSpPr>
                  <a:spLocks noChangeArrowheads="1"/>
                </p:cNvSpPr>
                <p:nvPr/>
              </p:nvSpPr>
              <p:spPr bwMode="auto">
                <a:xfrm>
                  <a:off x="544" y="2837"/>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4" name="Rectangle 803"/>
                <p:cNvSpPr>
                  <a:spLocks noChangeArrowheads="1"/>
                </p:cNvSpPr>
                <p:nvPr/>
              </p:nvSpPr>
              <p:spPr bwMode="auto">
                <a:xfrm>
                  <a:off x="544" y="2838"/>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5" name="Rectangle 804"/>
                <p:cNvSpPr>
                  <a:spLocks noChangeArrowheads="1"/>
                </p:cNvSpPr>
                <p:nvPr/>
              </p:nvSpPr>
              <p:spPr bwMode="auto">
                <a:xfrm>
                  <a:off x="544" y="2839"/>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6" name="Rectangle 805"/>
                <p:cNvSpPr>
                  <a:spLocks noChangeArrowheads="1"/>
                </p:cNvSpPr>
                <p:nvPr/>
              </p:nvSpPr>
              <p:spPr bwMode="auto">
                <a:xfrm>
                  <a:off x="544" y="2840"/>
                  <a:ext cx="1037" cy="2"/>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7" name="Rectangle 806"/>
                <p:cNvSpPr>
                  <a:spLocks noChangeArrowheads="1"/>
                </p:cNvSpPr>
                <p:nvPr/>
              </p:nvSpPr>
              <p:spPr bwMode="auto">
                <a:xfrm>
                  <a:off x="544" y="2842"/>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8" name="Rectangle 807"/>
                <p:cNvSpPr>
                  <a:spLocks noChangeArrowheads="1"/>
                </p:cNvSpPr>
                <p:nvPr/>
              </p:nvSpPr>
              <p:spPr bwMode="auto">
                <a:xfrm>
                  <a:off x="544" y="2843"/>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9" name="Rectangle 808"/>
                <p:cNvSpPr>
                  <a:spLocks noChangeArrowheads="1"/>
                </p:cNvSpPr>
                <p:nvPr/>
              </p:nvSpPr>
              <p:spPr bwMode="auto">
                <a:xfrm>
                  <a:off x="544" y="2844"/>
                  <a:ext cx="1037" cy="1"/>
                </a:xfrm>
                <a:prstGeom prst="rect">
                  <a:avLst/>
                </a:prstGeom>
                <a:solidFill>
                  <a:srgbClr val="CCC9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0" name="Rectangle 809"/>
                <p:cNvSpPr>
                  <a:spLocks noChangeArrowheads="1"/>
                </p:cNvSpPr>
                <p:nvPr/>
              </p:nvSpPr>
              <p:spPr bwMode="auto">
                <a:xfrm>
                  <a:off x="544" y="2845"/>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1" name="Rectangle 810"/>
                <p:cNvSpPr>
                  <a:spLocks noChangeArrowheads="1"/>
                </p:cNvSpPr>
                <p:nvPr/>
              </p:nvSpPr>
              <p:spPr bwMode="auto">
                <a:xfrm>
                  <a:off x="544" y="2846"/>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2" name="Rectangle 811"/>
                <p:cNvSpPr>
                  <a:spLocks noChangeArrowheads="1"/>
                </p:cNvSpPr>
                <p:nvPr/>
              </p:nvSpPr>
              <p:spPr bwMode="auto">
                <a:xfrm>
                  <a:off x="544" y="2847"/>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49" name="Rectangle 813"/>
              <p:cNvSpPr>
                <a:spLocks noChangeArrowheads="1"/>
              </p:cNvSpPr>
              <p:nvPr/>
            </p:nvSpPr>
            <p:spPr bwMode="auto">
              <a:xfrm>
                <a:off x="544" y="2848"/>
                <a:ext cx="1037" cy="2"/>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0" name="Rectangle 814"/>
              <p:cNvSpPr>
                <a:spLocks noChangeArrowheads="1"/>
              </p:cNvSpPr>
              <p:nvPr/>
            </p:nvSpPr>
            <p:spPr bwMode="auto">
              <a:xfrm>
                <a:off x="544" y="2850"/>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1" name="Rectangle 815"/>
              <p:cNvSpPr>
                <a:spLocks noChangeArrowheads="1"/>
              </p:cNvSpPr>
              <p:nvPr/>
            </p:nvSpPr>
            <p:spPr bwMode="auto">
              <a:xfrm>
                <a:off x="544" y="2851"/>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2" name="Rectangle 816"/>
              <p:cNvSpPr>
                <a:spLocks noChangeArrowheads="1"/>
              </p:cNvSpPr>
              <p:nvPr/>
            </p:nvSpPr>
            <p:spPr bwMode="auto">
              <a:xfrm>
                <a:off x="544" y="2852"/>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3" name="Rectangle 817"/>
              <p:cNvSpPr>
                <a:spLocks noChangeArrowheads="1"/>
              </p:cNvSpPr>
              <p:nvPr/>
            </p:nvSpPr>
            <p:spPr bwMode="auto">
              <a:xfrm>
                <a:off x="544" y="2853"/>
                <a:ext cx="1037" cy="1"/>
              </a:xfrm>
              <a:prstGeom prst="rect">
                <a:avLst/>
              </a:prstGeom>
              <a:solidFill>
                <a:srgbClr val="CCC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4" name="Rectangle 818"/>
              <p:cNvSpPr>
                <a:spLocks noChangeArrowheads="1"/>
              </p:cNvSpPr>
              <p:nvPr/>
            </p:nvSpPr>
            <p:spPr bwMode="auto">
              <a:xfrm>
                <a:off x="544" y="2854"/>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5" name="Rectangle 819"/>
              <p:cNvSpPr>
                <a:spLocks noChangeArrowheads="1"/>
              </p:cNvSpPr>
              <p:nvPr/>
            </p:nvSpPr>
            <p:spPr bwMode="auto">
              <a:xfrm>
                <a:off x="544" y="2855"/>
                <a:ext cx="1037" cy="2"/>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6" name="Rectangle 820"/>
              <p:cNvSpPr>
                <a:spLocks noChangeArrowheads="1"/>
              </p:cNvSpPr>
              <p:nvPr/>
            </p:nvSpPr>
            <p:spPr bwMode="auto">
              <a:xfrm>
                <a:off x="544" y="2857"/>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7" name="Rectangle 821"/>
              <p:cNvSpPr>
                <a:spLocks noChangeArrowheads="1"/>
              </p:cNvSpPr>
              <p:nvPr/>
            </p:nvSpPr>
            <p:spPr bwMode="auto">
              <a:xfrm>
                <a:off x="544" y="2858"/>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8" name="Rectangle 822"/>
              <p:cNvSpPr>
                <a:spLocks noChangeArrowheads="1"/>
              </p:cNvSpPr>
              <p:nvPr/>
            </p:nvSpPr>
            <p:spPr bwMode="auto">
              <a:xfrm>
                <a:off x="544" y="2859"/>
                <a:ext cx="1037" cy="1"/>
              </a:xfrm>
              <a:prstGeom prst="rect">
                <a:avLst/>
              </a:prstGeom>
              <a:solidFill>
                <a:srgbClr val="CFCB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9" name="Rectangle 823"/>
              <p:cNvSpPr>
                <a:spLocks noChangeArrowheads="1"/>
              </p:cNvSpPr>
              <p:nvPr/>
            </p:nvSpPr>
            <p:spPr bwMode="auto">
              <a:xfrm>
                <a:off x="544" y="2860"/>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0" name="Rectangle 824"/>
              <p:cNvSpPr>
                <a:spLocks noChangeArrowheads="1"/>
              </p:cNvSpPr>
              <p:nvPr/>
            </p:nvSpPr>
            <p:spPr bwMode="auto">
              <a:xfrm>
                <a:off x="544" y="2861"/>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1" name="Rectangle 825"/>
              <p:cNvSpPr>
                <a:spLocks noChangeArrowheads="1"/>
              </p:cNvSpPr>
              <p:nvPr/>
            </p:nvSpPr>
            <p:spPr bwMode="auto">
              <a:xfrm>
                <a:off x="544" y="2862"/>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2" name="Rectangle 826"/>
              <p:cNvSpPr>
                <a:spLocks noChangeArrowheads="1"/>
              </p:cNvSpPr>
              <p:nvPr/>
            </p:nvSpPr>
            <p:spPr bwMode="auto">
              <a:xfrm>
                <a:off x="544" y="2863"/>
                <a:ext cx="1037" cy="2"/>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3" name="Rectangle 827"/>
              <p:cNvSpPr>
                <a:spLocks noChangeArrowheads="1"/>
              </p:cNvSpPr>
              <p:nvPr/>
            </p:nvSpPr>
            <p:spPr bwMode="auto">
              <a:xfrm>
                <a:off x="544" y="2865"/>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4" name="Rectangle 828"/>
              <p:cNvSpPr>
                <a:spLocks noChangeArrowheads="1"/>
              </p:cNvSpPr>
              <p:nvPr/>
            </p:nvSpPr>
            <p:spPr bwMode="auto">
              <a:xfrm>
                <a:off x="544" y="2866"/>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829"/>
              <p:cNvSpPr>
                <a:spLocks noChangeArrowheads="1"/>
              </p:cNvSpPr>
              <p:nvPr/>
            </p:nvSpPr>
            <p:spPr bwMode="auto">
              <a:xfrm>
                <a:off x="544" y="2867"/>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6" name="Rectangle 830"/>
              <p:cNvSpPr>
                <a:spLocks noChangeArrowheads="1"/>
              </p:cNvSpPr>
              <p:nvPr/>
            </p:nvSpPr>
            <p:spPr bwMode="auto">
              <a:xfrm>
                <a:off x="544" y="2868"/>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7" name="Rectangle 831"/>
              <p:cNvSpPr>
                <a:spLocks noChangeArrowheads="1"/>
              </p:cNvSpPr>
              <p:nvPr/>
            </p:nvSpPr>
            <p:spPr bwMode="auto">
              <a:xfrm>
                <a:off x="544" y="2869"/>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8" name="Rectangle 832"/>
              <p:cNvSpPr>
                <a:spLocks noChangeArrowheads="1"/>
              </p:cNvSpPr>
              <p:nvPr/>
            </p:nvSpPr>
            <p:spPr bwMode="auto">
              <a:xfrm>
                <a:off x="544" y="2870"/>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9" name="Rectangle 833"/>
              <p:cNvSpPr>
                <a:spLocks noChangeArrowheads="1"/>
              </p:cNvSpPr>
              <p:nvPr/>
            </p:nvSpPr>
            <p:spPr bwMode="auto">
              <a:xfrm>
                <a:off x="544" y="2871"/>
                <a:ext cx="1037" cy="2"/>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0" name="Rectangle 834"/>
              <p:cNvSpPr>
                <a:spLocks noChangeArrowheads="1"/>
              </p:cNvSpPr>
              <p:nvPr/>
            </p:nvSpPr>
            <p:spPr bwMode="auto">
              <a:xfrm>
                <a:off x="544" y="2873"/>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1" name="Rectangle 835"/>
              <p:cNvSpPr>
                <a:spLocks noChangeArrowheads="1"/>
              </p:cNvSpPr>
              <p:nvPr/>
            </p:nvSpPr>
            <p:spPr bwMode="auto">
              <a:xfrm>
                <a:off x="544" y="2874"/>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2" name="Rectangle 836"/>
              <p:cNvSpPr>
                <a:spLocks noChangeArrowheads="1"/>
              </p:cNvSpPr>
              <p:nvPr/>
            </p:nvSpPr>
            <p:spPr bwMode="auto">
              <a:xfrm>
                <a:off x="544" y="2875"/>
                <a:ext cx="1037" cy="1"/>
              </a:xfrm>
              <a:prstGeom prst="rect">
                <a:avLst/>
              </a:prstGeom>
              <a:solidFill>
                <a:srgbClr val="CFCC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3" name="Rectangle 837"/>
              <p:cNvSpPr>
                <a:spLocks noChangeArrowheads="1"/>
              </p:cNvSpPr>
              <p:nvPr/>
            </p:nvSpPr>
            <p:spPr bwMode="auto">
              <a:xfrm>
                <a:off x="544" y="2876"/>
                <a:ext cx="1037" cy="1"/>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4" name="Rectangle 838"/>
              <p:cNvSpPr>
                <a:spLocks noChangeArrowheads="1"/>
              </p:cNvSpPr>
              <p:nvPr/>
            </p:nvSpPr>
            <p:spPr bwMode="auto">
              <a:xfrm>
                <a:off x="544" y="2877"/>
                <a:ext cx="1037" cy="1"/>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5" name="Rectangle 839"/>
              <p:cNvSpPr>
                <a:spLocks noChangeArrowheads="1"/>
              </p:cNvSpPr>
              <p:nvPr/>
            </p:nvSpPr>
            <p:spPr bwMode="auto">
              <a:xfrm>
                <a:off x="544" y="2878"/>
                <a:ext cx="1037" cy="2"/>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6" name="Rectangle 840"/>
              <p:cNvSpPr>
                <a:spLocks noChangeArrowheads="1"/>
              </p:cNvSpPr>
              <p:nvPr/>
            </p:nvSpPr>
            <p:spPr bwMode="auto">
              <a:xfrm>
                <a:off x="544" y="2880"/>
                <a:ext cx="1037" cy="1"/>
              </a:xfrm>
              <a:prstGeom prst="rect">
                <a:avLst/>
              </a:prstGeom>
              <a:solidFill>
                <a:srgbClr val="CFC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7" name="Rectangle 841"/>
              <p:cNvSpPr>
                <a:spLocks noChangeArrowheads="1"/>
              </p:cNvSpPr>
              <p:nvPr/>
            </p:nvSpPr>
            <p:spPr bwMode="auto">
              <a:xfrm>
                <a:off x="544" y="2881"/>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8" name="Rectangle 842"/>
              <p:cNvSpPr>
                <a:spLocks noChangeArrowheads="1"/>
              </p:cNvSpPr>
              <p:nvPr/>
            </p:nvSpPr>
            <p:spPr bwMode="auto">
              <a:xfrm>
                <a:off x="544" y="2882"/>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9" name="Rectangle 843"/>
              <p:cNvSpPr>
                <a:spLocks noChangeArrowheads="1"/>
              </p:cNvSpPr>
              <p:nvPr/>
            </p:nvSpPr>
            <p:spPr bwMode="auto">
              <a:xfrm>
                <a:off x="544" y="2883"/>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0" name="Rectangle 844"/>
              <p:cNvSpPr>
                <a:spLocks noChangeArrowheads="1"/>
              </p:cNvSpPr>
              <p:nvPr/>
            </p:nvSpPr>
            <p:spPr bwMode="auto">
              <a:xfrm>
                <a:off x="544" y="2884"/>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1" name="Rectangle 845"/>
              <p:cNvSpPr>
                <a:spLocks noChangeArrowheads="1"/>
              </p:cNvSpPr>
              <p:nvPr/>
            </p:nvSpPr>
            <p:spPr bwMode="auto">
              <a:xfrm>
                <a:off x="544" y="2885"/>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846"/>
              <p:cNvSpPr>
                <a:spLocks noChangeArrowheads="1"/>
              </p:cNvSpPr>
              <p:nvPr/>
            </p:nvSpPr>
            <p:spPr bwMode="auto">
              <a:xfrm>
                <a:off x="544" y="2886"/>
                <a:ext cx="1037" cy="2"/>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3" name="Rectangle 847"/>
              <p:cNvSpPr>
                <a:spLocks noChangeArrowheads="1"/>
              </p:cNvSpPr>
              <p:nvPr/>
            </p:nvSpPr>
            <p:spPr bwMode="auto">
              <a:xfrm>
                <a:off x="544" y="2888"/>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4" name="Rectangle 848"/>
              <p:cNvSpPr>
                <a:spLocks noChangeArrowheads="1"/>
              </p:cNvSpPr>
              <p:nvPr/>
            </p:nvSpPr>
            <p:spPr bwMode="auto">
              <a:xfrm>
                <a:off x="544" y="2889"/>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5" name="Rectangle 849"/>
              <p:cNvSpPr>
                <a:spLocks noChangeArrowheads="1"/>
              </p:cNvSpPr>
              <p:nvPr/>
            </p:nvSpPr>
            <p:spPr bwMode="auto">
              <a:xfrm>
                <a:off x="544" y="2890"/>
                <a:ext cx="1037" cy="1"/>
              </a:xfrm>
              <a:prstGeom prst="rect">
                <a:avLst/>
              </a:prstGeom>
              <a:solidFill>
                <a:srgbClr val="D1CE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6" name="Rectangle 850"/>
              <p:cNvSpPr>
                <a:spLocks noChangeArrowheads="1"/>
              </p:cNvSpPr>
              <p:nvPr/>
            </p:nvSpPr>
            <p:spPr bwMode="auto">
              <a:xfrm>
                <a:off x="544" y="2891"/>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7" name="Rectangle 851"/>
              <p:cNvSpPr>
                <a:spLocks noChangeArrowheads="1"/>
              </p:cNvSpPr>
              <p:nvPr/>
            </p:nvSpPr>
            <p:spPr bwMode="auto">
              <a:xfrm>
                <a:off x="544" y="2892"/>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852"/>
              <p:cNvSpPr>
                <a:spLocks noChangeArrowheads="1"/>
              </p:cNvSpPr>
              <p:nvPr/>
            </p:nvSpPr>
            <p:spPr bwMode="auto">
              <a:xfrm>
                <a:off x="544" y="2893"/>
                <a:ext cx="1037" cy="2"/>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9" name="Rectangle 853"/>
              <p:cNvSpPr>
                <a:spLocks noChangeArrowheads="1"/>
              </p:cNvSpPr>
              <p:nvPr/>
            </p:nvSpPr>
            <p:spPr bwMode="auto">
              <a:xfrm>
                <a:off x="544" y="2895"/>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0" name="Rectangle 854"/>
              <p:cNvSpPr>
                <a:spLocks noChangeArrowheads="1"/>
              </p:cNvSpPr>
              <p:nvPr/>
            </p:nvSpPr>
            <p:spPr bwMode="auto">
              <a:xfrm>
                <a:off x="544" y="2896"/>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1" name="Rectangle 855"/>
              <p:cNvSpPr>
                <a:spLocks noChangeArrowheads="1"/>
              </p:cNvSpPr>
              <p:nvPr/>
            </p:nvSpPr>
            <p:spPr bwMode="auto">
              <a:xfrm>
                <a:off x="544" y="2897"/>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2" name="Rectangle 856"/>
              <p:cNvSpPr>
                <a:spLocks noChangeArrowheads="1"/>
              </p:cNvSpPr>
              <p:nvPr/>
            </p:nvSpPr>
            <p:spPr bwMode="auto">
              <a:xfrm>
                <a:off x="544" y="2898"/>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3" name="Rectangle 857"/>
              <p:cNvSpPr>
                <a:spLocks noChangeArrowheads="1"/>
              </p:cNvSpPr>
              <p:nvPr/>
            </p:nvSpPr>
            <p:spPr bwMode="auto">
              <a:xfrm>
                <a:off x="544" y="2899"/>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4" name="Rectangle 858"/>
              <p:cNvSpPr>
                <a:spLocks noChangeArrowheads="1"/>
              </p:cNvSpPr>
              <p:nvPr/>
            </p:nvSpPr>
            <p:spPr bwMode="auto">
              <a:xfrm>
                <a:off x="544" y="2900"/>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5" name="Rectangle 859"/>
              <p:cNvSpPr>
                <a:spLocks noChangeArrowheads="1"/>
              </p:cNvSpPr>
              <p:nvPr/>
            </p:nvSpPr>
            <p:spPr bwMode="auto">
              <a:xfrm>
                <a:off x="544" y="2901"/>
                <a:ext cx="1037" cy="2"/>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6" name="Rectangle 860"/>
              <p:cNvSpPr>
                <a:spLocks noChangeArrowheads="1"/>
              </p:cNvSpPr>
              <p:nvPr/>
            </p:nvSpPr>
            <p:spPr bwMode="auto">
              <a:xfrm>
                <a:off x="544" y="2903"/>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7" name="Rectangle 861"/>
              <p:cNvSpPr>
                <a:spLocks noChangeArrowheads="1"/>
              </p:cNvSpPr>
              <p:nvPr/>
            </p:nvSpPr>
            <p:spPr bwMode="auto">
              <a:xfrm>
                <a:off x="544" y="2904"/>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8" name="Rectangle 862"/>
              <p:cNvSpPr>
                <a:spLocks noChangeArrowheads="1"/>
              </p:cNvSpPr>
              <p:nvPr/>
            </p:nvSpPr>
            <p:spPr bwMode="auto">
              <a:xfrm>
                <a:off x="544" y="2905"/>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9" name="Rectangle 863"/>
              <p:cNvSpPr>
                <a:spLocks noChangeArrowheads="1"/>
              </p:cNvSpPr>
              <p:nvPr/>
            </p:nvSpPr>
            <p:spPr bwMode="auto">
              <a:xfrm>
                <a:off x="544" y="2906"/>
                <a:ext cx="1037" cy="1"/>
              </a:xfrm>
              <a:prstGeom prst="rect">
                <a:avLst/>
              </a:prstGeom>
              <a:solidFill>
                <a:srgbClr val="D1CF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0" name="Rectangle 864"/>
              <p:cNvSpPr>
                <a:spLocks noChangeArrowheads="1"/>
              </p:cNvSpPr>
              <p:nvPr/>
            </p:nvSpPr>
            <p:spPr bwMode="auto">
              <a:xfrm>
                <a:off x="544" y="2907"/>
                <a:ext cx="1037" cy="1"/>
              </a:xfrm>
              <a:prstGeom prst="rect">
                <a:avLst/>
              </a:prstGeom>
              <a:solidFill>
                <a:srgbClr val="D1CF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1" name="Rectangle 865"/>
              <p:cNvSpPr>
                <a:spLocks noChangeArrowheads="1"/>
              </p:cNvSpPr>
              <p:nvPr/>
            </p:nvSpPr>
            <p:spPr bwMode="auto">
              <a:xfrm>
                <a:off x="544" y="2908"/>
                <a:ext cx="1037" cy="2"/>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2" name="Rectangle 866"/>
              <p:cNvSpPr>
                <a:spLocks noChangeArrowheads="1"/>
              </p:cNvSpPr>
              <p:nvPr/>
            </p:nvSpPr>
            <p:spPr bwMode="auto">
              <a:xfrm>
                <a:off x="544" y="2910"/>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3" name="Rectangle 867"/>
              <p:cNvSpPr>
                <a:spLocks noChangeArrowheads="1"/>
              </p:cNvSpPr>
              <p:nvPr/>
            </p:nvSpPr>
            <p:spPr bwMode="auto">
              <a:xfrm>
                <a:off x="544" y="2911"/>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4" name="Rectangle 868"/>
              <p:cNvSpPr>
                <a:spLocks noChangeArrowheads="1"/>
              </p:cNvSpPr>
              <p:nvPr/>
            </p:nvSpPr>
            <p:spPr bwMode="auto">
              <a:xfrm>
                <a:off x="544" y="2912"/>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5" name="Rectangle 869"/>
              <p:cNvSpPr>
                <a:spLocks noChangeArrowheads="1"/>
              </p:cNvSpPr>
              <p:nvPr/>
            </p:nvSpPr>
            <p:spPr bwMode="auto">
              <a:xfrm>
                <a:off x="544" y="2913"/>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6" name="Rectangle 870"/>
              <p:cNvSpPr>
                <a:spLocks noChangeArrowheads="1"/>
              </p:cNvSpPr>
              <p:nvPr/>
            </p:nvSpPr>
            <p:spPr bwMode="auto">
              <a:xfrm>
                <a:off x="544" y="2914"/>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7" name="Rectangle 871"/>
              <p:cNvSpPr>
                <a:spLocks noChangeArrowheads="1"/>
              </p:cNvSpPr>
              <p:nvPr/>
            </p:nvSpPr>
            <p:spPr bwMode="auto">
              <a:xfrm>
                <a:off x="544" y="2915"/>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8" name="Rectangle 872"/>
              <p:cNvSpPr>
                <a:spLocks noChangeArrowheads="1"/>
              </p:cNvSpPr>
              <p:nvPr/>
            </p:nvSpPr>
            <p:spPr bwMode="auto">
              <a:xfrm>
                <a:off x="544" y="2916"/>
                <a:ext cx="1037" cy="2"/>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9" name="Rectangle 873"/>
              <p:cNvSpPr>
                <a:spLocks noChangeArrowheads="1"/>
              </p:cNvSpPr>
              <p:nvPr/>
            </p:nvSpPr>
            <p:spPr bwMode="auto">
              <a:xfrm>
                <a:off x="544" y="2918"/>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0" name="Rectangle 874"/>
              <p:cNvSpPr>
                <a:spLocks noChangeArrowheads="1"/>
              </p:cNvSpPr>
              <p:nvPr/>
            </p:nvSpPr>
            <p:spPr bwMode="auto">
              <a:xfrm>
                <a:off x="544" y="2919"/>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1" name="Rectangle 875"/>
              <p:cNvSpPr>
                <a:spLocks noChangeArrowheads="1"/>
              </p:cNvSpPr>
              <p:nvPr/>
            </p:nvSpPr>
            <p:spPr bwMode="auto">
              <a:xfrm>
                <a:off x="544" y="2920"/>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2" name="Rectangle 876"/>
              <p:cNvSpPr>
                <a:spLocks noChangeArrowheads="1"/>
              </p:cNvSpPr>
              <p:nvPr/>
            </p:nvSpPr>
            <p:spPr bwMode="auto">
              <a:xfrm>
                <a:off x="544" y="2921"/>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3" name="Rectangle 877"/>
              <p:cNvSpPr>
                <a:spLocks noChangeArrowheads="1"/>
              </p:cNvSpPr>
              <p:nvPr/>
            </p:nvSpPr>
            <p:spPr bwMode="auto">
              <a:xfrm>
                <a:off x="544" y="2922"/>
                <a:ext cx="1037" cy="1"/>
              </a:xfrm>
              <a:prstGeom prst="rect">
                <a:avLst/>
              </a:prstGeom>
              <a:solidFill>
                <a:srgbClr val="D4D1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4" name="Rectangle 878"/>
              <p:cNvSpPr>
                <a:spLocks noChangeArrowheads="1"/>
              </p:cNvSpPr>
              <p:nvPr/>
            </p:nvSpPr>
            <p:spPr bwMode="auto">
              <a:xfrm>
                <a:off x="544" y="2923"/>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5" name="Rectangle 879"/>
              <p:cNvSpPr>
                <a:spLocks noChangeArrowheads="1"/>
              </p:cNvSpPr>
              <p:nvPr/>
            </p:nvSpPr>
            <p:spPr bwMode="auto">
              <a:xfrm>
                <a:off x="544" y="2924"/>
                <a:ext cx="1037" cy="2"/>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6" name="Rectangle 880"/>
              <p:cNvSpPr>
                <a:spLocks noChangeArrowheads="1"/>
              </p:cNvSpPr>
              <p:nvPr/>
            </p:nvSpPr>
            <p:spPr bwMode="auto">
              <a:xfrm>
                <a:off x="544" y="2926"/>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7" name="Rectangle 881"/>
              <p:cNvSpPr>
                <a:spLocks noChangeArrowheads="1"/>
              </p:cNvSpPr>
              <p:nvPr/>
            </p:nvSpPr>
            <p:spPr bwMode="auto">
              <a:xfrm>
                <a:off x="544" y="2927"/>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8" name="Rectangle 882"/>
              <p:cNvSpPr>
                <a:spLocks noChangeArrowheads="1"/>
              </p:cNvSpPr>
              <p:nvPr/>
            </p:nvSpPr>
            <p:spPr bwMode="auto">
              <a:xfrm>
                <a:off x="544" y="2928"/>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9" name="Rectangle 883"/>
              <p:cNvSpPr>
                <a:spLocks noChangeArrowheads="1"/>
              </p:cNvSpPr>
              <p:nvPr/>
            </p:nvSpPr>
            <p:spPr bwMode="auto">
              <a:xfrm>
                <a:off x="544" y="2929"/>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0" name="Rectangle 884"/>
              <p:cNvSpPr>
                <a:spLocks noChangeArrowheads="1"/>
              </p:cNvSpPr>
              <p:nvPr/>
            </p:nvSpPr>
            <p:spPr bwMode="auto">
              <a:xfrm>
                <a:off x="544" y="2930"/>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1" name="Rectangle 885"/>
              <p:cNvSpPr>
                <a:spLocks noChangeArrowheads="1"/>
              </p:cNvSpPr>
              <p:nvPr/>
            </p:nvSpPr>
            <p:spPr bwMode="auto">
              <a:xfrm>
                <a:off x="544" y="2931"/>
                <a:ext cx="1037" cy="2"/>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2" name="Rectangle 886"/>
              <p:cNvSpPr>
                <a:spLocks noChangeArrowheads="1"/>
              </p:cNvSpPr>
              <p:nvPr/>
            </p:nvSpPr>
            <p:spPr bwMode="auto">
              <a:xfrm>
                <a:off x="544" y="2933"/>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3" name="Rectangle 887"/>
              <p:cNvSpPr>
                <a:spLocks noChangeArrowheads="1"/>
              </p:cNvSpPr>
              <p:nvPr/>
            </p:nvSpPr>
            <p:spPr bwMode="auto">
              <a:xfrm>
                <a:off x="544" y="2934"/>
                <a:ext cx="1037" cy="1"/>
              </a:xfrm>
              <a:prstGeom prst="rect">
                <a:avLst/>
              </a:prstGeom>
              <a:solidFill>
                <a:srgbClr val="D4D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4" name="Rectangle 888"/>
              <p:cNvSpPr>
                <a:spLocks noChangeArrowheads="1"/>
              </p:cNvSpPr>
              <p:nvPr/>
            </p:nvSpPr>
            <p:spPr bwMode="auto">
              <a:xfrm>
                <a:off x="544" y="2935"/>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5" name="Rectangle 889"/>
              <p:cNvSpPr>
                <a:spLocks noChangeArrowheads="1"/>
              </p:cNvSpPr>
              <p:nvPr/>
            </p:nvSpPr>
            <p:spPr bwMode="auto">
              <a:xfrm>
                <a:off x="544" y="2936"/>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6" name="Rectangle 890"/>
              <p:cNvSpPr>
                <a:spLocks noChangeArrowheads="1"/>
              </p:cNvSpPr>
              <p:nvPr/>
            </p:nvSpPr>
            <p:spPr bwMode="auto">
              <a:xfrm>
                <a:off x="544" y="2937"/>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7" name="Rectangle 891"/>
              <p:cNvSpPr>
                <a:spLocks noChangeArrowheads="1"/>
              </p:cNvSpPr>
              <p:nvPr/>
            </p:nvSpPr>
            <p:spPr bwMode="auto">
              <a:xfrm>
                <a:off x="544" y="2938"/>
                <a:ext cx="1037" cy="1"/>
              </a:xfrm>
              <a:prstGeom prst="rect">
                <a:avLst/>
              </a:prstGeom>
              <a:solidFill>
                <a:srgbClr val="D6D4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8" name="Rectangle 892"/>
              <p:cNvSpPr>
                <a:spLocks noChangeArrowheads="1"/>
              </p:cNvSpPr>
              <p:nvPr/>
            </p:nvSpPr>
            <p:spPr bwMode="auto">
              <a:xfrm>
                <a:off x="544" y="2939"/>
                <a:ext cx="1037" cy="2"/>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9" name="Rectangle 893"/>
              <p:cNvSpPr>
                <a:spLocks noChangeArrowheads="1"/>
              </p:cNvSpPr>
              <p:nvPr/>
            </p:nvSpPr>
            <p:spPr bwMode="auto">
              <a:xfrm>
                <a:off x="544" y="2941"/>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0" name="Rectangle 894"/>
              <p:cNvSpPr>
                <a:spLocks noChangeArrowheads="1"/>
              </p:cNvSpPr>
              <p:nvPr/>
            </p:nvSpPr>
            <p:spPr bwMode="auto">
              <a:xfrm>
                <a:off x="544" y="2942"/>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1" name="Rectangle 895"/>
              <p:cNvSpPr>
                <a:spLocks noChangeArrowheads="1"/>
              </p:cNvSpPr>
              <p:nvPr/>
            </p:nvSpPr>
            <p:spPr bwMode="auto">
              <a:xfrm>
                <a:off x="544" y="2943"/>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2" name="Rectangle 896"/>
              <p:cNvSpPr>
                <a:spLocks noChangeArrowheads="1"/>
              </p:cNvSpPr>
              <p:nvPr/>
            </p:nvSpPr>
            <p:spPr bwMode="auto">
              <a:xfrm>
                <a:off x="544" y="2944"/>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3" name="Rectangle 897"/>
              <p:cNvSpPr>
                <a:spLocks noChangeArrowheads="1"/>
              </p:cNvSpPr>
              <p:nvPr/>
            </p:nvSpPr>
            <p:spPr bwMode="auto">
              <a:xfrm>
                <a:off x="544" y="2945"/>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4" name="Rectangle 898"/>
              <p:cNvSpPr>
                <a:spLocks noChangeArrowheads="1"/>
              </p:cNvSpPr>
              <p:nvPr/>
            </p:nvSpPr>
            <p:spPr bwMode="auto">
              <a:xfrm>
                <a:off x="544" y="2946"/>
                <a:ext cx="1037" cy="2"/>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5" name="Rectangle 899"/>
              <p:cNvSpPr>
                <a:spLocks noChangeArrowheads="1"/>
              </p:cNvSpPr>
              <p:nvPr/>
            </p:nvSpPr>
            <p:spPr bwMode="auto">
              <a:xfrm>
                <a:off x="544" y="2948"/>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6" name="Rectangle 900"/>
              <p:cNvSpPr>
                <a:spLocks noChangeArrowheads="1"/>
              </p:cNvSpPr>
              <p:nvPr/>
            </p:nvSpPr>
            <p:spPr bwMode="auto">
              <a:xfrm>
                <a:off x="544" y="2949"/>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7" name="Rectangle 901"/>
              <p:cNvSpPr>
                <a:spLocks noChangeArrowheads="1"/>
              </p:cNvSpPr>
              <p:nvPr/>
            </p:nvSpPr>
            <p:spPr bwMode="auto">
              <a:xfrm>
                <a:off x="544" y="2950"/>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8" name="Rectangle 902"/>
              <p:cNvSpPr>
                <a:spLocks noChangeArrowheads="1"/>
              </p:cNvSpPr>
              <p:nvPr/>
            </p:nvSpPr>
            <p:spPr bwMode="auto">
              <a:xfrm>
                <a:off x="544" y="2951"/>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9" name="Rectangle 903"/>
              <p:cNvSpPr>
                <a:spLocks noChangeArrowheads="1"/>
              </p:cNvSpPr>
              <p:nvPr/>
            </p:nvSpPr>
            <p:spPr bwMode="auto">
              <a:xfrm>
                <a:off x="544" y="2952"/>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0" name="Rectangle 904"/>
              <p:cNvSpPr>
                <a:spLocks noChangeArrowheads="1"/>
              </p:cNvSpPr>
              <p:nvPr/>
            </p:nvSpPr>
            <p:spPr bwMode="auto">
              <a:xfrm>
                <a:off x="544" y="2953"/>
                <a:ext cx="1037" cy="1"/>
              </a:xfrm>
              <a:prstGeom prst="rect">
                <a:avLst/>
              </a:prstGeom>
              <a:solidFill>
                <a:srgbClr val="D6D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1" name="Rectangle 905"/>
              <p:cNvSpPr>
                <a:spLocks noChangeArrowheads="1"/>
              </p:cNvSpPr>
              <p:nvPr/>
            </p:nvSpPr>
            <p:spPr bwMode="auto">
              <a:xfrm>
                <a:off x="544" y="2954"/>
                <a:ext cx="1037" cy="2"/>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2" name="Rectangle 906"/>
              <p:cNvSpPr>
                <a:spLocks noChangeArrowheads="1"/>
              </p:cNvSpPr>
              <p:nvPr/>
            </p:nvSpPr>
            <p:spPr bwMode="auto">
              <a:xfrm>
                <a:off x="544" y="2956"/>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3" name="Rectangle 907"/>
              <p:cNvSpPr>
                <a:spLocks noChangeArrowheads="1"/>
              </p:cNvSpPr>
              <p:nvPr/>
            </p:nvSpPr>
            <p:spPr bwMode="auto">
              <a:xfrm>
                <a:off x="544" y="2957"/>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4" name="Rectangle 908"/>
              <p:cNvSpPr>
                <a:spLocks noChangeArrowheads="1"/>
              </p:cNvSpPr>
              <p:nvPr/>
            </p:nvSpPr>
            <p:spPr bwMode="auto">
              <a:xfrm>
                <a:off x="544" y="2958"/>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5" name="Rectangle 909"/>
              <p:cNvSpPr>
                <a:spLocks noChangeArrowheads="1"/>
              </p:cNvSpPr>
              <p:nvPr/>
            </p:nvSpPr>
            <p:spPr bwMode="auto">
              <a:xfrm>
                <a:off x="544" y="2959"/>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6" name="Rectangle 910"/>
              <p:cNvSpPr>
                <a:spLocks noChangeArrowheads="1"/>
              </p:cNvSpPr>
              <p:nvPr/>
            </p:nvSpPr>
            <p:spPr bwMode="auto">
              <a:xfrm>
                <a:off x="544" y="2960"/>
                <a:ext cx="1037" cy="1"/>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7" name="Rectangle 911"/>
              <p:cNvSpPr>
                <a:spLocks noChangeArrowheads="1"/>
              </p:cNvSpPr>
              <p:nvPr/>
            </p:nvSpPr>
            <p:spPr bwMode="auto">
              <a:xfrm>
                <a:off x="544" y="2961"/>
                <a:ext cx="1037" cy="2"/>
              </a:xfrm>
              <a:prstGeom prst="rect">
                <a:avLst/>
              </a:prstGeom>
              <a:solidFill>
                <a:srgbClr val="D6D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8" name="Rectangle 912"/>
              <p:cNvSpPr>
                <a:spLocks noChangeArrowheads="1"/>
              </p:cNvSpPr>
              <p:nvPr/>
            </p:nvSpPr>
            <p:spPr bwMode="auto">
              <a:xfrm>
                <a:off x="544" y="2963"/>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9" name="Rectangle 913"/>
              <p:cNvSpPr>
                <a:spLocks noChangeArrowheads="1"/>
              </p:cNvSpPr>
              <p:nvPr/>
            </p:nvSpPr>
            <p:spPr bwMode="auto">
              <a:xfrm>
                <a:off x="544" y="2964"/>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0" name="Rectangle 914"/>
              <p:cNvSpPr>
                <a:spLocks noChangeArrowheads="1"/>
              </p:cNvSpPr>
              <p:nvPr/>
            </p:nvSpPr>
            <p:spPr bwMode="auto">
              <a:xfrm>
                <a:off x="544" y="2965"/>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1" name="Rectangle 915"/>
              <p:cNvSpPr>
                <a:spLocks noChangeArrowheads="1"/>
              </p:cNvSpPr>
              <p:nvPr/>
            </p:nvSpPr>
            <p:spPr bwMode="auto">
              <a:xfrm>
                <a:off x="544" y="2966"/>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2" name="Rectangle 916"/>
              <p:cNvSpPr>
                <a:spLocks noChangeArrowheads="1"/>
              </p:cNvSpPr>
              <p:nvPr/>
            </p:nvSpPr>
            <p:spPr bwMode="auto">
              <a:xfrm>
                <a:off x="544" y="2967"/>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3" name="Rectangle 917"/>
              <p:cNvSpPr>
                <a:spLocks noChangeArrowheads="1"/>
              </p:cNvSpPr>
              <p:nvPr/>
            </p:nvSpPr>
            <p:spPr bwMode="auto">
              <a:xfrm>
                <a:off x="544" y="2968"/>
                <a:ext cx="1037" cy="1"/>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4" name="Rectangle 918"/>
              <p:cNvSpPr>
                <a:spLocks noChangeArrowheads="1"/>
              </p:cNvSpPr>
              <p:nvPr/>
            </p:nvSpPr>
            <p:spPr bwMode="auto">
              <a:xfrm>
                <a:off x="544" y="2969"/>
                <a:ext cx="1037" cy="2"/>
              </a:xfrm>
              <a:prstGeom prst="rect">
                <a:avLst/>
              </a:prstGeom>
              <a:solidFill>
                <a:srgbClr val="D9D7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5" name="Rectangle 919"/>
              <p:cNvSpPr>
                <a:spLocks noChangeArrowheads="1"/>
              </p:cNvSpPr>
              <p:nvPr/>
            </p:nvSpPr>
            <p:spPr bwMode="auto">
              <a:xfrm>
                <a:off x="544" y="2971"/>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6" name="Rectangle 920"/>
              <p:cNvSpPr>
                <a:spLocks noChangeArrowheads="1"/>
              </p:cNvSpPr>
              <p:nvPr/>
            </p:nvSpPr>
            <p:spPr bwMode="auto">
              <a:xfrm>
                <a:off x="544" y="2972"/>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7" name="Rectangle 921"/>
              <p:cNvSpPr>
                <a:spLocks noChangeArrowheads="1"/>
              </p:cNvSpPr>
              <p:nvPr/>
            </p:nvSpPr>
            <p:spPr bwMode="auto">
              <a:xfrm>
                <a:off x="544" y="2973"/>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8" name="Rectangle 922"/>
              <p:cNvSpPr>
                <a:spLocks noChangeArrowheads="1"/>
              </p:cNvSpPr>
              <p:nvPr/>
            </p:nvSpPr>
            <p:spPr bwMode="auto">
              <a:xfrm>
                <a:off x="544" y="2974"/>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9" name="Rectangle 923"/>
              <p:cNvSpPr>
                <a:spLocks noChangeArrowheads="1"/>
              </p:cNvSpPr>
              <p:nvPr/>
            </p:nvSpPr>
            <p:spPr bwMode="auto">
              <a:xfrm>
                <a:off x="544" y="2975"/>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0" name="Rectangle 924"/>
              <p:cNvSpPr>
                <a:spLocks noChangeArrowheads="1"/>
              </p:cNvSpPr>
              <p:nvPr/>
            </p:nvSpPr>
            <p:spPr bwMode="auto">
              <a:xfrm>
                <a:off x="544" y="2976"/>
                <a:ext cx="1037" cy="2"/>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1" name="Rectangle 925"/>
              <p:cNvSpPr>
                <a:spLocks noChangeArrowheads="1"/>
              </p:cNvSpPr>
              <p:nvPr/>
            </p:nvSpPr>
            <p:spPr bwMode="auto">
              <a:xfrm>
                <a:off x="544" y="2978"/>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2" name="Rectangle 926"/>
              <p:cNvSpPr>
                <a:spLocks noChangeArrowheads="1"/>
              </p:cNvSpPr>
              <p:nvPr/>
            </p:nvSpPr>
            <p:spPr bwMode="auto">
              <a:xfrm>
                <a:off x="544" y="2979"/>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3" name="Rectangle 927"/>
              <p:cNvSpPr>
                <a:spLocks noChangeArrowheads="1"/>
              </p:cNvSpPr>
              <p:nvPr/>
            </p:nvSpPr>
            <p:spPr bwMode="auto">
              <a:xfrm>
                <a:off x="544" y="2980"/>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4" name="Rectangle 928"/>
              <p:cNvSpPr>
                <a:spLocks noChangeArrowheads="1"/>
              </p:cNvSpPr>
              <p:nvPr/>
            </p:nvSpPr>
            <p:spPr bwMode="auto">
              <a:xfrm>
                <a:off x="544" y="2981"/>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5" name="Rectangle 929"/>
              <p:cNvSpPr>
                <a:spLocks noChangeArrowheads="1"/>
              </p:cNvSpPr>
              <p:nvPr/>
            </p:nvSpPr>
            <p:spPr bwMode="auto">
              <a:xfrm>
                <a:off x="544" y="2982"/>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6" name="Rectangle 930"/>
              <p:cNvSpPr>
                <a:spLocks noChangeArrowheads="1"/>
              </p:cNvSpPr>
              <p:nvPr/>
            </p:nvSpPr>
            <p:spPr bwMode="auto">
              <a:xfrm>
                <a:off x="544" y="2983"/>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931"/>
              <p:cNvSpPr>
                <a:spLocks noChangeArrowheads="1"/>
              </p:cNvSpPr>
              <p:nvPr/>
            </p:nvSpPr>
            <p:spPr bwMode="auto">
              <a:xfrm>
                <a:off x="544" y="2984"/>
                <a:ext cx="1037" cy="2"/>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8" name="Rectangle 932"/>
              <p:cNvSpPr>
                <a:spLocks noChangeArrowheads="1"/>
              </p:cNvSpPr>
              <p:nvPr/>
            </p:nvSpPr>
            <p:spPr bwMode="auto">
              <a:xfrm>
                <a:off x="544" y="2986"/>
                <a:ext cx="1037" cy="1"/>
              </a:xfrm>
              <a:prstGeom prst="rect">
                <a:avLst/>
              </a:prstGeom>
              <a:solidFill>
                <a:srgbClr val="D9D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9" name="Rectangle 933"/>
              <p:cNvSpPr>
                <a:spLocks noChangeArrowheads="1"/>
              </p:cNvSpPr>
              <p:nvPr/>
            </p:nvSpPr>
            <p:spPr bwMode="auto">
              <a:xfrm>
                <a:off x="544" y="2987"/>
                <a:ext cx="1037" cy="1"/>
              </a:xfrm>
              <a:prstGeom prst="rect">
                <a:avLst/>
              </a:prstGeom>
              <a:solidFill>
                <a:srgbClr val="D9D8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0" name="Rectangle 934"/>
              <p:cNvSpPr>
                <a:spLocks noChangeArrowheads="1"/>
              </p:cNvSpPr>
              <p:nvPr/>
            </p:nvSpPr>
            <p:spPr bwMode="auto">
              <a:xfrm>
                <a:off x="544" y="2988"/>
                <a:ext cx="1037" cy="1"/>
              </a:xfrm>
              <a:prstGeom prst="rect">
                <a:avLst/>
              </a:prstGeom>
              <a:solidFill>
                <a:srgbClr val="D9D8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1" name="Rectangle 935"/>
              <p:cNvSpPr>
                <a:spLocks noChangeArrowheads="1"/>
              </p:cNvSpPr>
              <p:nvPr/>
            </p:nvSpPr>
            <p:spPr bwMode="auto">
              <a:xfrm>
                <a:off x="544" y="2989"/>
                <a:ext cx="1037" cy="1"/>
              </a:xfrm>
              <a:prstGeom prst="rect">
                <a:avLst/>
              </a:prstGeom>
              <a:solidFill>
                <a:srgbClr val="D9D8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2" name="Rectangle 936"/>
              <p:cNvSpPr>
                <a:spLocks noChangeArrowheads="1"/>
              </p:cNvSpPr>
              <p:nvPr/>
            </p:nvSpPr>
            <p:spPr bwMode="auto">
              <a:xfrm>
                <a:off x="544" y="2990"/>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Rectangle 937"/>
              <p:cNvSpPr>
                <a:spLocks noChangeArrowheads="1"/>
              </p:cNvSpPr>
              <p:nvPr/>
            </p:nvSpPr>
            <p:spPr bwMode="auto">
              <a:xfrm>
                <a:off x="544" y="2991"/>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Rectangle 938"/>
              <p:cNvSpPr>
                <a:spLocks noChangeArrowheads="1"/>
              </p:cNvSpPr>
              <p:nvPr/>
            </p:nvSpPr>
            <p:spPr bwMode="auto">
              <a:xfrm>
                <a:off x="544" y="2992"/>
                <a:ext cx="1037" cy="2"/>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Rectangle 939"/>
              <p:cNvSpPr>
                <a:spLocks noChangeArrowheads="1"/>
              </p:cNvSpPr>
              <p:nvPr/>
            </p:nvSpPr>
            <p:spPr bwMode="auto">
              <a:xfrm>
                <a:off x="544" y="2994"/>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Rectangle 940"/>
              <p:cNvSpPr>
                <a:spLocks noChangeArrowheads="1"/>
              </p:cNvSpPr>
              <p:nvPr/>
            </p:nvSpPr>
            <p:spPr bwMode="auto">
              <a:xfrm>
                <a:off x="544" y="2995"/>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Rectangle 941"/>
              <p:cNvSpPr>
                <a:spLocks noChangeArrowheads="1"/>
              </p:cNvSpPr>
              <p:nvPr/>
            </p:nvSpPr>
            <p:spPr bwMode="auto">
              <a:xfrm>
                <a:off x="544" y="2996"/>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Rectangle 942"/>
              <p:cNvSpPr>
                <a:spLocks noChangeArrowheads="1"/>
              </p:cNvSpPr>
              <p:nvPr/>
            </p:nvSpPr>
            <p:spPr bwMode="auto">
              <a:xfrm>
                <a:off x="544" y="2997"/>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Rectangle 943"/>
              <p:cNvSpPr>
                <a:spLocks noChangeArrowheads="1"/>
              </p:cNvSpPr>
              <p:nvPr/>
            </p:nvSpPr>
            <p:spPr bwMode="auto">
              <a:xfrm>
                <a:off x="544" y="2998"/>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Rectangle 944"/>
              <p:cNvSpPr>
                <a:spLocks noChangeArrowheads="1"/>
              </p:cNvSpPr>
              <p:nvPr/>
            </p:nvSpPr>
            <p:spPr bwMode="auto">
              <a:xfrm>
                <a:off x="544" y="2999"/>
                <a:ext cx="1037" cy="2"/>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Rectangle 945"/>
              <p:cNvSpPr>
                <a:spLocks noChangeArrowheads="1"/>
              </p:cNvSpPr>
              <p:nvPr/>
            </p:nvSpPr>
            <p:spPr bwMode="auto">
              <a:xfrm>
                <a:off x="544" y="3001"/>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Rectangle 946"/>
              <p:cNvSpPr>
                <a:spLocks noChangeArrowheads="1"/>
              </p:cNvSpPr>
              <p:nvPr/>
            </p:nvSpPr>
            <p:spPr bwMode="auto">
              <a:xfrm>
                <a:off x="544" y="3002"/>
                <a:ext cx="1037" cy="1"/>
              </a:xfrm>
              <a:prstGeom prst="rect">
                <a:avLst/>
              </a:prstGeom>
              <a:solidFill>
                <a:srgbClr val="DBDA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Rectangle 947"/>
              <p:cNvSpPr>
                <a:spLocks noChangeArrowheads="1"/>
              </p:cNvSpPr>
              <p:nvPr/>
            </p:nvSpPr>
            <p:spPr bwMode="auto">
              <a:xfrm>
                <a:off x="544" y="3003"/>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Rectangle 948"/>
              <p:cNvSpPr>
                <a:spLocks noChangeArrowheads="1"/>
              </p:cNvSpPr>
              <p:nvPr/>
            </p:nvSpPr>
            <p:spPr bwMode="auto">
              <a:xfrm>
                <a:off x="544" y="3004"/>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Rectangle 949"/>
              <p:cNvSpPr>
                <a:spLocks noChangeArrowheads="1"/>
              </p:cNvSpPr>
              <p:nvPr/>
            </p:nvSpPr>
            <p:spPr bwMode="auto">
              <a:xfrm>
                <a:off x="544" y="3005"/>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Rectangle 950"/>
              <p:cNvSpPr>
                <a:spLocks noChangeArrowheads="1"/>
              </p:cNvSpPr>
              <p:nvPr/>
            </p:nvSpPr>
            <p:spPr bwMode="auto">
              <a:xfrm>
                <a:off x="544" y="3006"/>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Rectangle 951"/>
              <p:cNvSpPr>
                <a:spLocks noChangeArrowheads="1"/>
              </p:cNvSpPr>
              <p:nvPr/>
            </p:nvSpPr>
            <p:spPr bwMode="auto">
              <a:xfrm>
                <a:off x="544" y="3007"/>
                <a:ext cx="1037" cy="2"/>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Rectangle 952"/>
              <p:cNvSpPr>
                <a:spLocks noChangeArrowheads="1"/>
              </p:cNvSpPr>
              <p:nvPr/>
            </p:nvSpPr>
            <p:spPr bwMode="auto">
              <a:xfrm>
                <a:off x="544" y="3009"/>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Rectangle 953"/>
              <p:cNvSpPr>
                <a:spLocks noChangeArrowheads="1"/>
              </p:cNvSpPr>
              <p:nvPr/>
            </p:nvSpPr>
            <p:spPr bwMode="auto">
              <a:xfrm>
                <a:off x="544" y="3010"/>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Rectangle 954"/>
              <p:cNvSpPr>
                <a:spLocks noChangeArrowheads="1"/>
              </p:cNvSpPr>
              <p:nvPr/>
            </p:nvSpPr>
            <p:spPr bwMode="auto">
              <a:xfrm>
                <a:off x="544" y="3011"/>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Rectangle 955"/>
              <p:cNvSpPr>
                <a:spLocks noChangeArrowheads="1"/>
              </p:cNvSpPr>
              <p:nvPr/>
            </p:nvSpPr>
            <p:spPr bwMode="auto">
              <a:xfrm>
                <a:off x="544" y="3012"/>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Rectangle 956"/>
              <p:cNvSpPr>
                <a:spLocks noChangeArrowheads="1"/>
              </p:cNvSpPr>
              <p:nvPr/>
            </p:nvSpPr>
            <p:spPr bwMode="auto">
              <a:xfrm>
                <a:off x="544" y="3013"/>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Rectangle 957"/>
              <p:cNvSpPr>
                <a:spLocks noChangeArrowheads="1"/>
              </p:cNvSpPr>
              <p:nvPr/>
            </p:nvSpPr>
            <p:spPr bwMode="auto">
              <a:xfrm>
                <a:off x="544" y="3014"/>
                <a:ext cx="1037" cy="2"/>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Rectangle 958"/>
              <p:cNvSpPr>
                <a:spLocks noChangeArrowheads="1"/>
              </p:cNvSpPr>
              <p:nvPr/>
            </p:nvSpPr>
            <p:spPr bwMode="auto">
              <a:xfrm>
                <a:off x="544" y="3016"/>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Rectangle 959"/>
              <p:cNvSpPr>
                <a:spLocks noChangeArrowheads="1"/>
              </p:cNvSpPr>
              <p:nvPr/>
            </p:nvSpPr>
            <p:spPr bwMode="auto">
              <a:xfrm>
                <a:off x="544" y="3017"/>
                <a:ext cx="1037" cy="1"/>
              </a:xfrm>
              <a:prstGeom prst="rect">
                <a:avLst/>
              </a:prstGeom>
              <a:solidFill>
                <a:srgbClr val="DBD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Rectangle 960"/>
              <p:cNvSpPr>
                <a:spLocks noChangeArrowheads="1"/>
              </p:cNvSpPr>
              <p:nvPr/>
            </p:nvSpPr>
            <p:spPr bwMode="auto">
              <a:xfrm>
                <a:off x="544" y="3018"/>
                <a:ext cx="1037" cy="1"/>
              </a:xfrm>
              <a:prstGeom prst="rect">
                <a:avLst/>
              </a:prstGeom>
              <a:solidFill>
                <a:srgbClr val="DEDD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Rectangle 961"/>
              <p:cNvSpPr>
                <a:spLocks noChangeArrowheads="1"/>
              </p:cNvSpPr>
              <p:nvPr/>
            </p:nvSpPr>
            <p:spPr bwMode="auto">
              <a:xfrm>
                <a:off x="544" y="3019"/>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8" name="Rectangle 962"/>
              <p:cNvSpPr>
                <a:spLocks noChangeArrowheads="1"/>
              </p:cNvSpPr>
              <p:nvPr/>
            </p:nvSpPr>
            <p:spPr bwMode="auto">
              <a:xfrm>
                <a:off x="544" y="3020"/>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9" name="Rectangle 963"/>
              <p:cNvSpPr>
                <a:spLocks noChangeArrowheads="1"/>
              </p:cNvSpPr>
              <p:nvPr/>
            </p:nvSpPr>
            <p:spPr bwMode="auto">
              <a:xfrm>
                <a:off x="544" y="3021"/>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0" name="Rectangle 964"/>
              <p:cNvSpPr>
                <a:spLocks noChangeArrowheads="1"/>
              </p:cNvSpPr>
              <p:nvPr/>
            </p:nvSpPr>
            <p:spPr bwMode="auto">
              <a:xfrm>
                <a:off x="544" y="3022"/>
                <a:ext cx="1037" cy="2"/>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1" name="Rectangle 965"/>
              <p:cNvSpPr>
                <a:spLocks noChangeArrowheads="1"/>
              </p:cNvSpPr>
              <p:nvPr/>
            </p:nvSpPr>
            <p:spPr bwMode="auto">
              <a:xfrm>
                <a:off x="544" y="3024"/>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2" name="Rectangle 966"/>
              <p:cNvSpPr>
                <a:spLocks noChangeArrowheads="1"/>
              </p:cNvSpPr>
              <p:nvPr/>
            </p:nvSpPr>
            <p:spPr bwMode="auto">
              <a:xfrm>
                <a:off x="544" y="3025"/>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3" name="Rectangle 967"/>
              <p:cNvSpPr>
                <a:spLocks noChangeArrowheads="1"/>
              </p:cNvSpPr>
              <p:nvPr/>
            </p:nvSpPr>
            <p:spPr bwMode="auto">
              <a:xfrm>
                <a:off x="544" y="3026"/>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4" name="Rectangle 968"/>
              <p:cNvSpPr>
                <a:spLocks noChangeArrowheads="1"/>
              </p:cNvSpPr>
              <p:nvPr/>
            </p:nvSpPr>
            <p:spPr bwMode="auto">
              <a:xfrm>
                <a:off x="544" y="3027"/>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5" name="Rectangle 969"/>
              <p:cNvSpPr>
                <a:spLocks noChangeArrowheads="1"/>
              </p:cNvSpPr>
              <p:nvPr/>
            </p:nvSpPr>
            <p:spPr bwMode="auto">
              <a:xfrm>
                <a:off x="544" y="3028"/>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6" name="Rectangle 970"/>
              <p:cNvSpPr>
                <a:spLocks noChangeArrowheads="1"/>
              </p:cNvSpPr>
              <p:nvPr/>
            </p:nvSpPr>
            <p:spPr bwMode="auto">
              <a:xfrm>
                <a:off x="544" y="3029"/>
                <a:ext cx="1037" cy="2"/>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7" name="Rectangle 971"/>
              <p:cNvSpPr>
                <a:spLocks noChangeArrowheads="1"/>
              </p:cNvSpPr>
              <p:nvPr/>
            </p:nvSpPr>
            <p:spPr bwMode="auto">
              <a:xfrm>
                <a:off x="544" y="3031"/>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8" name="Rectangle 972"/>
              <p:cNvSpPr>
                <a:spLocks noChangeArrowheads="1"/>
              </p:cNvSpPr>
              <p:nvPr/>
            </p:nvSpPr>
            <p:spPr bwMode="auto">
              <a:xfrm>
                <a:off x="544" y="3032"/>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9" name="Rectangle 973"/>
              <p:cNvSpPr>
                <a:spLocks noChangeArrowheads="1"/>
              </p:cNvSpPr>
              <p:nvPr/>
            </p:nvSpPr>
            <p:spPr bwMode="auto">
              <a:xfrm>
                <a:off x="544" y="3033"/>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0" name="Rectangle 974"/>
              <p:cNvSpPr>
                <a:spLocks noChangeArrowheads="1"/>
              </p:cNvSpPr>
              <p:nvPr/>
            </p:nvSpPr>
            <p:spPr bwMode="auto">
              <a:xfrm>
                <a:off x="544" y="3034"/>
                <a:ext cx="1037" cy="1"/>
              </a:xfrm>
              <a:prstGeom prst="rect">
                <a:avLst/>
              </a:prstGeom>
              <a:solidFill>
                <a:srgbClr val="DEDD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1" name="Rectangle 975"/>
              <p:cNvSpPr>
                <a:spLocks noChangeArrowheads="1"/>
              </p:cNvSpPr>
              <p:nvPr/>
            </p:nvSpPr>
            <p:spPr bwMode="auto">
              <a:xfrm>
                <a:off x="544" y="3035"/>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2" name="Rectangle 976"/>
              <p:cNvSpPr>
                <a:spLocks noChangeArrowheads="1"/>
              </p:cNvSpPr>
              <p:nvPr/>
            </p:nvSpPr>
            <p:spPr bwMode="auto">
              <a:xfrm>
                <a:off x="544" y="3036"/>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3" name="Rectangle 977"/>
              <p:cNvSpPr>
                <a:spLocks noChangeArrowheads="1"/>
              </p:cNvSpPr>
              <p:nvPr/>
            </p:nvSpPr>
            <p:spPr bwMode="auto">
              <a:xfrm>
                <a:off x="544" y="3037"/>
                <a:ext cx="1037" cy="2"/>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4" name="Rectangle 978"/>
              <p:cNvSpPr>
                <a:spLocks noChangeArrowheads="1"/>
              </p:cNvSpPr>
              <p:nvPr/>
            </p:nvSpPr>
            <p:spPr bwMode="auto">
              <a:xfrm>
                <a:off x="544" y="3039"/>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5" name="Rectangle 979"/>
              <p:cNvSpPr>
                <a:spLocks noChangeArrowheads="1"/>
              </p:cNvSpPr>
              <p:nvPr/>
            </p:nvSpPr>
            <p:spPr bwMode="auto">
              <a:xfrm>
                <a:off x="544" y="3040"/>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6" name="Rectangle 980"/>
              <p:cNvSpPr>
                <a:spLocks noChangeArrowheads="1"/>
              </p:cNvSpPr>
              <p:nvPr/>
            </p:nvSpPr>
            <p:spPr bwMode="auto">
              <a:xfrm>
                <a:off x="544" y="3041"/>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7" name="Rectangle 981"/>
              <p:cNvSpPr>
                <a:spLocks noChangeArrowheads="1"/>
              </p:cNvSpPr>
              <p:nvPr/>
            </p:nvSpPr>
            <p:spPr bwMode="auto">
              <a:xfrm>
                <a:off x="544" y="3042"/>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8" name="Rectangle 982"/>
              <p:cNvSpPr>
                <a:spLocks noChangeArrowheads="1"/>
              </p:cNvSpPr>
              <p:nvPr/>
            </p:nvSpPr>
            <p:spPr bwMode="auto">
              <a:xfrm>
                <a:off x="544" y="3043"/>
                <a:ext cx="1037" cy="1"/>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9" name="Rectangle 983"/>
              <p:cNvSpPr>
                <a:spLocks noChangeArrowheads="1"/>
              </p:cNvSpPr>
              <p:nvPr/>
            </p:nvSpPr>
            <p:spPr bwMode="auto">
              <a:xfrm>
                <a:off x="544" y="3044"/>
                <a:ext cx="1037" cy="2"/>
              </a:xfrm>
              <a:prstGeom prst="rect">
                <a:avLst/>
              </a:prstGeom>
              <a:solidFill>
                <a:srgbClr val="DED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0" name="Rectangle 984"/>
              <p:cNvSpPr>
                <a:spLocks noChangeArrowheads="1"/>
              </p:cNvSpPr>
              <p:nvPr/>
            </p:nvSpPr>
            <p:spPr bwMode="auto">
              <a:xfrm>
                <a:off x="544" y="3046"/>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1" name="Rectangle 985"/>
              <p:cNvSpPr>
                <a:spLocks noChangeArrowheads="1"/>
              </p:cNvSpPr>
              <p:nvPr/>
            </p:nvSpPr>
            <p:spPr bwMode="auto">
              <a:xfrm>
                <a:off x="544" y="3047"/>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2" name="Rectangle 986"/>
              <p:cNvSpPr>
                <a:spLocks noChangeArrowheads="1"/>
              </p:cNvSpPr>
              <p:nvPr/>
            </p:nvSpPr>
            <p:spPr bwMode="auto">
              <a:xfrm>
                <a:off x="544" y="3048"/>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3" name="Rectangle 987"/>
              <p:cNvSpPr>
                <a:spLocks noChangeArrowheads="1"/>
              </p:cNvSpPr>
              <p:nvPr/>
            </p:nvSpPr>
            <p:spPr bwMode="auto">
              <a:xfrm>
                <a:off x="544" y="3049"/>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4" name="Rectangle 988"/>
              <p:cNvSpPr>
                <a:spLocks noChangeArrowheads="1"/>
              </p:cNvSpPr>
              <p:nvPr/>
            </p:nvSpPr>
            <p:spPr bwMode="auto">
              <a:xfrm>
                <a:off x="544" y="3050"/>
                <a:ext cx="1037" cy="1"/>
              </a:xfrm>
              <a:prstGeom prst="rect">
                <a:avLst/>
              </a:prstGeom>
              <a:solidFill>
                <a:srgbClr val="E0E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5" name="Rectangle 989"/>
              <p:cNvSpPr>
                <a:spLocks noChangeArrowheads="1"/>
              </p:cNvSpPr>
              <p:nvPr/>
            </p:nvSpPr>
            <p:spPr bwMode="auto">
              <a:xfrm>
                <a:off x="544" y="3051"/>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6" name="Rectangle 990"/>
              <p:cNvSpPr>
                <a:spLocks noChangeArrowheads="1"/>
              </p:cNvSpPr>
              <p:nvPr/>
            </p:nvSpPr>
            <p:spPr bwMode="auto">
              <a:xfrm>
                <a:off x="544" y="3052"/>
                <a:ext cx="1037" cy="2"/>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7" name="Rectangle 991"/>
              <p:cNvSpPr>
                <a:spLocks noChangeArrowheads="1"/>
              </p:cNvSpPr>
              <p:nvPr/>
            </p:nvSpPr>
            <p:spPr bwMode="auto">
              <a:xfrm>
                <a:off x="544" y="3054"/>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8" name="Rectangle 992"/>
              <p:cNvSpPr>
                <a:spLocks noChangeArrowheads="1"/>
              </p:cNvSpPr>
              <p:nvPr/>
            </p:nvSpPr>
            <p:spPr bwMode="auto">
              <a:xfrm>
                <a:off x="544" y="3055"/>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9" name="Rectangle 993"/>
              <p:cNvSpPr>
                <a:spLocks noChangeArrowheads="1"/>
              </p:cNvSpPr>
              <p:nvPr/>
            </p:nvSpPr>
            <p:spPr bwMode="auto">
              <a:xfrm>
                <a:off x="544" y="3056"/>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0" name="Rectangle 994"/>
              <p:cNvSpPr>
                <a:spLocks noChangeArrowheads="1"/>
              </p:cNvSpPr>
              <p:nvPr/>
            </p:nvSpPr>
            <p:spPr bwMode="auto">
              <a:xfrm>
                <a:off x="544" y="3057"/>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1" name="Rectangle 995"/>
              <p:cNvSpPr>
                <a:spLocks noChangeArrowheads="1"/>
              </p:cNvSpPr>
              <p:nvPr/>
            </p:nvSpPr>
            <p:spPr bwMode="auto">
              <a:xfrm>
                <a:off x="544" y="3058"/>
                <a:ext cx="1037" cy="1"/>
              </a:xfrm>
              <a:prstGeom prst="rect">
                <a:avLst/>
              </a:prstGeom>
              <a:solidFill>
                <a:srgbClr val="E0E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2" name="Line 996"/>
              <p:cNvSpPr>
                <a:spLocks noChangeShapeType="1"/>
              </p:cNvSpPr>
              <p:nvPr/>
            </p:nvSpPr>
            <p:spPr bwMode="auto">
              <a:xfrm>
                <a:off x="1581" y="3058"/>
                <a:ext cx="9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26" name="Group 4"/>
            <p:cNvGrpSpPr>
              <a:grpSpLocks noChangeAspect="1"/>
            </p:cNvGrpSpPr>
            <p:nvPr/>
          </p:nvGrpSpPr>
          <p:grpSpPr bwMode="auto">
            <a:xfrm>
              <a:off x="4510088" y="6353175"/>
              <a:ext cx="3675062" cy="273050"/>
              <a:chOff x="2841" y="4002"/>
              <a:chExt cx="2315" cy="172"/>
            </a:xfrm>
          </p:grpSpPr>
          <p:sp>
            <p:nvSpPr>
              <p:cNvPr id="1029" name="AutoShape 3"/>
              <p:cNvSpPr>
                <a:spLocks noChangeAspect="1" noChangeArrowheads="1" noTextEdit="1"/>
              </p:cNvSpPr>
              <p:nvPr/>
            </p:nvSpPr>
            <p:spPr bwMode="auto">
              <a:xfrm>
                <a:off x="2841" y="4002"/>
                <a:ext cx="2315"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0" name="Rectangle 5"/>
              <p:cNvSpPr>
                <a:spLocks noChangeArrowheads="1"/>
              </p:cNvSpPr>
              <p:nvPr/>
            </p:nvSpPr>
            <p:spPr bwMode="auto">
              <a:xfrm>
                <a:off x="2863" y="4115"/>
                <a:ext cx="117"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1" name="Rectangle 6"/>
              <p:cNvSpPr>
                <a:spLocks noChangeArrowheads="1"/>
              </p:cNvSpPr>
              <p:nvPr/>
            </p:nvSpPr>
            <p:spPr bwMode="auto">
              <a:xfrm>
                <a:off x="2980" y="4115"/>
                <a:ext cx="117" cy="40"/>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Rectangle 7"/>
              <p:cNvSpPr>
                <a:spLocks noChangeArrowheads="1"/>
              </p:cNvSpPr>
              <p:nvPr/>
            </p:nvSpPr>
            <p:spPr bwMode="auto">
              <a:xfrm>
                <a:off x="3097" y="4115"/>
                <a:ext cx="118"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3" name="Rectangle 8"/>
              <p:cNvSpPr>
                <a:spLocks noChangeArrowheads="1"/>
              </p:cNvSpPr>
              <p:nvPr/>
            </p:nvSpPr>
            <p:spPr bwMode="auto">
              <a:xfrm>
                <a:off x="3215" y="4115"/>
                <a:ext cx="117" cy="40"/>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4" name="Rectangle 9"/>
              <p:cNvSpPr>
                <a:spLocks noChangeArrowheads="1"/>
              </p:cNvSpPr>
              <p:nvPr/>
            </p:nvSpPr>
            <p:spPr bwMode="auto">
              <a:xfrm>
                <a:off x="3332" y="4115"/>
                <a:ext cx="468"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5" name="Rectangle 10"/>
              <p:cNvSpPr>
                <a:spLocks noChangeArrowheads="1"/>
              </p:cNvSpPr>
              <p:nvPr/>
            </p:nvSpPr>
            <p:spPr bwMode="auto">
              <a:xfrm>
                <a:off x="3800" y="4115"/>
                <a:ext cx="469" cy="40"/>
              </a:xfrm>
              <a:prstGeom prst="rect">
                <a:avLst/>
              </a:prstGeom>
              <a:noFill/>
              <a:ln w="4763">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6" name="Rectangle 11"/>
              <p:cNvSpPr>
                <a:spLocks noChangeArrowheads="1"/>
              </p:cNvSpPr>
              <p:nvPr/>
            </p:nvSpPr>
            <p:spPr bwMode="auto">
              <a:xfrm>
                <a:off x="4269" y="4115"/>
                <a:ext cx="468" cy="40"/>
              </a:xfrm>
              <a:prstGeom prst="rect">
                <a:avLst/>
              </a:prstGeom>
              <a:solidFill>
                <a:srgbClr val="000000"/>
              </a:solidFill>
              <a:ln w="476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7" name="Rectangle 12"/>
              <p:cNvSpPr>
                <a:spLocks noChangeArrowheads="1"/>
              </p:cNvSpPr>
              <p:nvPr/>
            </p:nvSpPr>
            <p:spPr bwMode="auto">
              <a:xfrm>
                <a:off x="2820" y="4004"/>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8" name="Rectangle 13"/>
              <p:cNvSpPr>
                <a:spLocks noChangeArrowheads="1"/>
              </p:cNvSpPr>
              <p:nvPr/>
            </p:nvSpPr>
            <p:spPr bwMode="auto">
              <a:xfrm>
                <a:off x="3265"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10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39" name="Rectangle 14"/>
              <p:cNvSpPr>
                <a:spLocks noChangeArrowheads="1"/>
              </p:cNvSpPr>
              <p:nvPr/>
            </p:nvSpPr>
            <p:spPr bwMode="auto">
              <a:xfrm>
                <a:off x="3733"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20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0" name="Rectangle 15"/>
              <p:cNvSpPr>
                <a:spLocks noChangeArrowheads="1"/>
              </p:cNvSpPr>
              <p:nvPr/>
            </p:nvSpPr>
            <p:spPr bwMode="auto">
              <a:xfrm>
                <a:off x="4202"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30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1" name="Rectangle 16"/>
              <p:cNvSpPr>
                <a:spLocks noChangeArrowheads="1"/>
              </p:cNvSpPr>
              <p:nvPr/>
            </p:nvSpPr>
            <p:spPr bwMode="auto">
              <a:xfrm>
                <a:off x="4670" y="4004"/>
                <a:ext cx="13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40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2" name="Rectangle 17"/>
              <p:cNvSpPr>
                <a:spLocks noChangeArrowheads="1"/>
              </p:cNvSpPr>
              <p:nvPr/>
            </p:nvSpPr>
            <p:spPr bwMode="auto">
              <a:xfrm>
                <a:off x="3054" y="4004"/>
                <a:ext cx="8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5</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43" name="Rectangle 18"/>
              <p:cNvSpPr>
                <a:spLocks noChangeArrowheads="1"/>
              </p:cNvSpPr>
              <p:nvPr/>
            </p:nvSpPr>
            <p:spPr bwMode="auto">
              <a:xfrm>
                <a:off x="4757" y="4082"/>
                <a:ext cx="239"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rPr>
                  <a:t>Miles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cxnSp>
          <p:nvCxnSpPr>
            <p:cNvPr id="1027" name="Straight Connector 1026"/>
            <p:cNvCxnSpPr/>
            <p:nvPr/>
          </p:nvCxnSpPr>
          <p:spPr>
            <a:xfrm flipH="1">
              <a:off x="4107872" y="1577788"/>
              <a:ext cx="5562057" cy="45470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p:cNvCxnSpPr/>
            <p:nvPr/>
          </p:nvCxnSpPr>
          <p:spPr>
            <a:xfrm flipH="1">
              <a:off x="10283588" y="1624084"/>
              <a:ext cx="300251" cy="132383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 name="Title 4"/>
          <p:cNvSpPr>
            <a:spLocks noGrp="1"/>
          </p:cNvSpPr>
          <p:nvPr>
            <p:ph type="title"/>
          </p:nvPr>
        </p:nvSpPr>
        <p:spPr/>
        <p:txBody>
          <a:bodyPr>
            <a:noAutofit/>
          </a:bodyPr>
          <a:lstStyle/>
          <a:p>
            <a:r>
              <a:rPr lang="en-US" dirty="0"/>
              <a:t>Results</a:t>
            </a:r>
          </a:p>
        </p:txBody>
      </p:sp>
    </p:spTree>
    <p:extLst>
      <p:ext uri="{BB962C8B-B14F-4D97-AF65-F5344CB8AC3E}">
        <p14:creationId xmlns:p14="http://schemas.microsoft.com/office/powerpoint/2010/main" val="28869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entagon 35"/>
          <p:cNvSpPr/>
          <p:nvPr/>
        </p:nvSpPr>
        <p:spPr>
          <a:xfrm>
            <a:off x="883954" y="2487148"/>
            <a:ext cx="3266244" cy="2661346"/>
          </a:xfrm>
          <a:prstGeom prst="homePlate">
            <a:avLst/>
          </a:prstGeom>
          <a:solidFill>
            <a:srgbClr val="2E8652">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p:nvSpPr>
        <p:spPr>
          <a:xfrm>
            <a:off x="6404277" y="2477622"/>
            <a:ext cx="3266244" cy="2679774"/>
          </a:xfrm>
          <a:prstGeom prst="homePlate">
            <a:avLst/>
          </a:prstGeom>
          <a:solidFill>
            <a:srgbClr val="2E8652">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4"/>
          <p:cNvSpPr txBox="1">
            <a:spLocks/>
          </p:cNvSpPr>
          <p:nvPr/>
        </p:nvSpPr>
        <p:spPr>
          <a:xfrm>
            <a:off x="1056222" y="289024"/>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2E8652"/>
                </a:solidFill>
                <a:latin typeface="Century Gothic" panose="020B0502020202020204" pitchFamily="34" charset="0"/>
                <a:ea typeface="+mj-ea"/>
                <a:cs typeface="+mj-cs"/>
              </a:defRPr>
            </a:lvl1pPr>
          </a:lstStyle>
          <a:p>
            <a:r>
              <a:rPr lang="en-US" dirty="0"/>
              <a:t>Methodology – Extent</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5514" y="2498761"/>
            <a:ext cx="2770026" cy="2626751"/>
          </a:xfrm>
          <a:prstGeom prst="hexagon">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7283" y="3777993"/>
            <a:ext cx="2754178" cy="2672737"/>
          </a:xfrm>
          <a:prstGeom prst="hexagon">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7519" y="1090767"/>
            <a:ext cx="2766652" cy="2700631"/>
          </a:xfrm>
          <a:prstGeom prst="hexagon">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979" y="2506687"/>
            <a:ext cx="2808691" cy="2641806"/>
          </a:xfrm>
          <a:prstGeom prst="hexagon">
            <a:avLst/>
          </a:prstGeom>
        </p:spPr>
      </p:pic>
      <p:sp>
        <p:nvSpPr>
          <p:cNvPr id="15" name="Hexagon 14"/>
          <p:cNvSpPr/>
          <p:nvPr/>
        </p:nvSpPr>
        <p:spPr>
          <a:xfrm>
            <a:off x="3578293" y="1095454"/>
            <a:ext cx="2805921" cy="2668160"/>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22072" y="3505767"/>
            <a:ext cx="1015907" cy="523220"/>
          </a:xfrm>
          <a:prstGeom prst="rect">
            <a:avLst/>
          </a:prstGeom>
          <a:noFill/>
        </p:spPr>
        <p:txBody>
          <a:bodyPr wrap="square" rtlCol="0">
            <a:spAutoFit/>
          </a:bodyPr>
          <a:lstStyle/>
          <a:p>
            <a:pPr algn="ctr"/>
            <a:r>
              <a:rPr lang="en-US" sz="2800" b="1" dirty="0">
                <a:solidFill>
                  <a:schemeClr val="bg1"/>
                </a:solidFill>
              </a:rPr>
              <a:t>NDSI</a:t>
            </a:r>
            <a:endParaRPr lang="en-US" sz="2800" dirty="0">
              <a:solidFill>
                <a:schemeClr val="bg1"/>
              </a:solidFill>
            </a:endParaRPr>
          </a:p>
        </p:txBody>
      </p:sp>
      <p:sp>
        <p:nvSpPr>
          <p:cNvPr id="16" name="Hexagon 15"/>
          <p:cNvSpPr/>
          <p:nvPr/>
        </p:nvSpPr>
        <p:spPr>
          <a:xfrm>
            <a:off x="5706453" y="2468760"/>
            <a:ext cx="2805921" cy="2668160"/>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p:cNvSpPr/>
          <p:nvPr/>
        </p:nvSpPr>
        <p:spPr>
          <a:xfrm>
            <a:off x="3579336" y="3781529"/>
            <a:ext cx="2805921" cy="2668160"/>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p:nvPr/>
        </p:nvSpPr>
        <p:spPr>
          <a:xfrm>
            <a:off x="259062" y="2498761"/>
            <a:ext cx="2805921" cy="2668160"/>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450947" y="2167924"/>
            <a:ext cx="1046522" cy="523220"/>
          </a:xfrm>
          <a:prstGeom prst="rect">
            <a:avLst/>
          </a:prstGeom>
          <a:noFill/>
        </p:spPr>
        <p:txBody>
          <a:bodyPr wrap="square" rtlCol="0">
            <a:spAutoFit/>
          </a:bodyPr>
          <a:lstStyle/>
          <a:p>
            <a:pPr algn="ctr"/>
            <a:r>
              <a:rPr lang="en-US" sz="2800" b="1" dirty="0">
                <a:solidFill>
                  <a:schemeClr val="bg1"/>
                </a:solidFill>
              </a:rPr>
              <a:t>NDVI</a:t>
            </a:r>
            <a:endParaRPr lang="en-US" sz="2800" dirty="0">
              <a:solidFill>
                <a:schemeClr val="bg1"/>
              </a:solidFill>
            </a:endParaRPr>
          </a:p>
        </p:txBody>
      </p:sp>
      <p:sp>
        <p:nvSpPr>
          <p:cNvPr id="22" name="TextBox 21"/>
          <p:cNvSpPr txBox="1"/>
          <p:nvPr/>
        </p:nvSpPr>
        <p:spPr>
          <a:xfrm>
            <a:off x="4450947" y="4872566"/>
            <a:ext cx="1133622" cy="523220"/>
          </a:xfrm>
          <a:prstGeom prst="rect">
            <a:avLst/>
          </a:prstGeom>
          <a:noFill/>
        </p:spPr>
        <p:txBody>
          <a:bodyPr wrap="square" rtlCol="0">
            <a:spAutoFit/>
          </a:bodyPr>
          <a:lstStyle/>
          <a:p>
            <a:pPr algn="ctr"/>
            <a:r>
              <a:rPr lang="en-US" sz="2800" b="1" dirty="0">
                <a:solidFill>
                  <a:schemeClr val="bg1"/>
                </a:solidFill>
              </a:rPr>
              <a:t>NDWI</a:t>
            </a:r>
            <a:endParaRPr lang="en-US" sz="2800" dirty="0">
              <a:solidFill>
                <a:schemeClr val="bg1"/>
              </a:solidFill>
            </a:endParaRPr>
          </a:p>
        </p:txBody>
      </p:sp>
      <p:sp>
        <p:nvSpPr>
          <p:cNvPr id="17" name="Hexagon 16"/>
          <p:cNvSpPr/>
          <p:nvPr/>
        </p:nvSpPr>
        <p:spPr>
          <a:xfrm>
            <a:off x="248026" y="2480482"/>
            <a:ext cx="2834510" cy="2686440"/>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3575486" y="1109313"/>
            <a:ext cx="2807683" cy="2650119"/>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p:cNvSpPr/>
          <p:nvPr/>
        </p:nvSpPr>
        <p:spPr>
          <a:xfrm>
            <a:off x="3587523" y="3804773"/>
            <a:ext cx="2778333" cy="2658807"/>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4146" y="1060611"/>
            <a:ext cx="2823200" cy="2736785"/>
          </a:xfrm>
          <a:prstGeom prst="hexagon">
            <a:avLst/>
          </a:prstGeom>
        </p:spPr>
      </p:pic>
      <p:sp>
        <p:nvSpPr>
          <p:cNvPr id="27" name="Hexagon 26"/>
          <p:cNvSpPr/>
          <p:nvPr/>
        </p:nvSpPr>
        <p:spPr>
          <a:xfrm>
            <a:off x="5736559" y="2487147"/>
            <a:ext cx="2786934" cy="2651064"/>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9073027" y="1061915"/>
            <a:ext cx="2837100" cy="2725542"/>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407514" y="2179472"/>
            <a:ext cx="2210393" cy="523220"/>
          </a:xfrm>
          <a:prstGeom prst="rect">
            <a:avLst/>
          </a:prstGeom>
          <a:noFill/>
        </p:spPr>
        <p:txBody>
          <a:bodyPr wrap="square" rtlCol="0">
            <a:spAutoFit/>
          </a:bodyPr>
          <a:lstStyle/>
          <a:p>
            <a:pPr algn="ctr"/>
            <a:r>
              <a:rPr lang="en-US" sz="2800" b="1" dirty="0">
                <a:solidFill>
                  <a:schemeClr val="bg1"/>
                </a:solidFill>
              </a:rPr>
              <a:t>Composite</a:t>
            </a:r>
            <a:endParaRPr lang="en-US" sz="2800" dirty="0">
              <a:solidFill>
                <a:schemeClr val="bg1"/>
              </a:solidFill>
            </a:endParaRPr>
          </a:p>
        </p:txBody>
      </p:sp>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5456" y="3846225"/>
            <a:ext cx="2823200" cy="2686440"/>
          </a:xfrm>
          <a:prstGeom prst="hexagon">
            <a:avLst/>
          </a:prstGeom>
        </p:spPr>
      </p:pic>
      <p:sp>
        <p:nvSpPr>
          <p:cNvPr id="32" name="Hexagon 31"/>
          <p:cNvSpPr/>
          <p:nvPr/>
        </p:nvSpPr>
        <p:spPr>
          <a:xfrm>
            <a:off x="9084337" y="3818145"/>
            <a:ext cx="2837100" cy="2725542"/>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9407514" y="4954050"/>
            <a:ext cx="2210393" cy="523220"/>
          </a:xfrm>
          <a:prstGeom prst="rect">
            <a:avLst/>
          </a:prstGeom>
          <a:noFill/>
        </p:spPr>
        <p:txBody>
          <a:bodyPr wrap="square" rtlCol="0">
            <a:spAutoFit/>
          </a:bodyPr>
          <a:lstStyle/>
          <a:p>
            <a:pPr algn="ctr"/>
            <a:r>
              <a:rPr lang="en-US" sz="2800" b="1" dirty="0">
                <a:solidFill>
                  <a:schemeClr val="bg1"/>
                </a:solidFill>
              </a:rPr>
              <a:t>Classified</a:t>
            </a:r>
            <a:endParaRPr lang="en-US" sz="2800" dirty="0">
              <a:solidFill>
                <a:schemeClr val="bg1"/>
              </a:solidFill>
            </a:endParaRPr>
          </a:p>
        </p:txBody>
      </p:sp>
      <p:sp>
        <p:nvSpPr>
          <p:cNvPr id="29" name="Hexagon 28"/>
          <p:cNvSpPr/>
          <p:nvPr/>
        </p:nvSpPr>
        <p:spPr>
          <a:xfrm>
            <a:off x="9095456" y="1082028"/>
            <a:ext cx="2834510" cy="2686440"/>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p:nvSpPr>
        <p:spPr>
          <a:xfrm>
            <a:off x="9095456" y="3846225"/>
            <a:ext cx="2834510" cy="2686440"/>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08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P spid="27" grpId="0" animBg="1"/>
      <p:bldP spid="29"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256" t="17255" r="13799" b="30719"/>
          <a:stretch/>
        </p:blipFill>
        <p:spPr>
          <a:xfrm>
            <a:off x="39642" y="1081810"/>
            <a:ext cx="5378824" cy="5663419"/>
          </a:xfrm>
          <a:prstGeom prst="rect">
            <a:avLst/>
          </a:prstGeom>
          <a:ln>
            <a:solidFill>
              <a:schemeClr val="tx1"/>
            </a:solidFill>
          </a:ln>
        </p:spPr>
      </p:pic>
      <p:sp>
        <p:nvSpPr>
          <p:cNvPr id="5" name="Title 4"/>
          <p:cNvSpPr>
            <a:spLocks noGrp="1"/>
          </p:cNvSpPr>
          <p:nvPr>
            <p:ph type="title"/>
          </p:nvPr>
        </p:nvSpPr>
        <p:spPr/>
        <p:txBody>
          <a:bodyPr>
            <a:noAutofit/>
          </a:bodyPr>
          <a:lstStyle/>
          <a:p>
            <a:r>
              <a:rPr lang="en-US" dirty="0"/>
              <a:t>Results</a:t>
            </a:r>
          </a:p>
        </p:txBody>
      </p:sp>
      <p:sp>
        <p:nvSpPr>
          <p:cNvPr id="6" name="Text Placeholder 5"/>
          <p:cNvSpPr>
            <a:spLocks noGrp="1"/>
          </p:cNvSpPr>
          <p:nvPr>
            <p:ph type="body" sz="half" idx="2"/>
          </p:nvPr>
        </p:nvSpPr>
        <p:spPr/>
        <p:txBody>
          <a:bodyPr>
            <a:normAutofit/>
          </a:bodyPr>
          <a:lstStyle/>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a:spcBef>
                <a:spcPts val="200"/>
              </a:spcBef>
              <a:buClr>
                <a:srgbClr val="2E8652"/>
              </a:buClr>
            </a:pPr>
            <a:endParaRPr lang="en-US" dirty="0">
              <a:solidFill>
                <a:schemeClr val="bg2">
                  <a:lumMod val="50000"/>
                </a:schemeClr>
              </a:solidFill>
            </a:endParaRPr>
          </a:p>
        </p:txBody>
      </p:sp>
      <p:sp>
        <p:nvSpPr>
          <p:cNvPr id="9" name="Rectangle 8"/>
          <p:cNvSpPr/>
          <p:nvPr/>
        </p:nvSpPr>
        <p:spPr>
          <a:xfrm>
            <a:off x="2886636" y="4805082"/>
            <a:ext cx="1613647" cy="16853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16462" y="4219152"/>
            <a:ext cx="537882" cy="4661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0113" t="12091" r="3919" b="28330"/>
          <a:stretch/>
        </p:blipFill>
        <p:spPr>
          <a:xfrm>
            <a:off x="4730092" y="1081810"/>
            <a:ext cx="4222378" cy="5663419"/>
          </a:xfrm>
          <a:prstGeom prst="rect">
            <a:avLst/>
          </a:prstGeom>
          <a:ln>
            <a:solidFill>
              <a:schemeClr val="tx1"/>
            </a:solidFill>
          </a:ln>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9373" t="9266" r="21984" b="25424"/>
          <a:stretch/>
        </p:blipFill>
        <p:spPr>
          <a:xfrm>
            <a:off x="8264095" y="1081811"/>
            <a:ext cx="3929662" cy="5663418"/>
          </a:xfrm>
          <a:prstGeom prst="rect">
            <a:avLst/>
          </a:prstGeom>
          <a:ln>
            <a:solidFill>
              <a:schemeClr val="tx1"/>
            </a:solidFill>
          </a:ln>
        </p:spPr>
      </p:pic>
      <p:sp>
        <p:nvSpPr>
          <p:cNvPr id="17" name="Rectangle 16"/>
          <p:cNvSpPr/>
          <p:nvPr/>
        </p:nvSpPr>
        <p:spPr>
          <a:xfrm>
            <a:off x="5861230" y="4026836"/>
            <a:ext cx="537882" cy="6095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3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a:t>
            </a:r>
          </a:p>
        </p:txBody>
      </p:sp>
      <p:sp>
        <p:nvSpPr>
          <p:cNvPr id="6" name="Text Placeholder 5"/>
          <p:cNvSpPr>
            <a:spLocks noGrp="1"/>
          </p:cNvSpPr>
          <p:nvPr>
            <p:ph type="body" sz="half" idx="2"/>
          </p:nvPr>
        </p:nvSpPr>
        <p:spPr/>
        <p:txBody>
          <a:bodyPr>
            <a:normAutofit/>
          </a:bodyPr>
          <a:lstStyle/>
          <a:p>
            <a:pPr marL="342900" indent="-342900">
              <a:spcBef>
                <a:spcPts val="200"/>
              </a:spcBef>
              <a:buClr>
                <a:srgbClr val="2E8652"/>
              </a:buClr>
              <a:buFont typeface="Webdings" panose="05030102010509060703" pitchFamily="18" charset="2"/>
              <a:buChar char="4"/>
            </a:pPr>
            <a:r>
              <a:rPr lang="en-US" dirty="0">
                <a:solidFill>
                  <a:schemeClr val="bg2">
                    <a:lumMod val="50000"/>
                  </a:schemeClr>
                </a:solidFill>
              </a:rPr>
              <a:t>Composite image?</a:t>
            </a:r>
          </a:p>
          <a:p>
            <a:pPr marL="342900" indent="-342900">
              <a:spcBef>
                <a:spcPts val="200"/>
              </a:spcBef>
              <a:buClr>
                <a:srgbClr val="2E8652"/>
              </a:buClr>
              <a:buFont typeface="Webdings" panose="05030102010509060703" pitchFamily="18" charset="2"/>
              <a:buChar char="4"/>
            </a:pPr>
            <a:r>
              <a:rPr lang="en-US" dirty="0">
                <a:solidFill>
                  <a:schemeClr val="bg2">
                    <a:lumMod val="50000"/>
                  </a:schemeClr>
                </a:solidFill>
              </a:rPr>
              <a:t>10-m resolution classification maps with zoom on </a:t>
            </a:r>
            <a:r>
              <a:rPr lang="en-US" dirty="0" err="1">
                <a:solidFill>
                  <a:schemeClr val="bg2">
                    <a:lumMod val="50000"/>
                  </a:schemeClr>
                </a:solidFill>
              </a:rPr>
              <a:t>monie</a:t>
            </a: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a:spcBef>
                <a:spcPts val="200"/>
              </a:spcBef>
              <a:buClr>
                <a:srgbClr val="2E8652"/>
              </a:buClr>
            </a:pPr>
            <a:endParaRPr lang="en-US" dirty="0">
              <a:solidFill>
                <a:schemeClr val="bg2">
                  <a:lumMod val="50000"/>
                </a:schemeClr>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256" t="17255" r="13799" b="30719"/>
          <a:stretch/>
        </p:blipFill>
        <p:spPr>
          <a:xfrm>
            <a:off x="0" y="1062599"/>
            <a:ext cx="5144498" cy="5416695"/>
          </a:xfrm>
          <a:prstGeom prst="rect">
            <a:avLst/>
          </a:prstGeom>
          <a:ln>
            <a:solidFill>
              <a:schemeClr val="tx1"/>
            </a:solidFill>
          </a:ln>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20228" t="15091" r="11092" b="28365"/>
          <a:stretch/>
        </p:blipFill>
        <p:spPr>
          <a:xfrm>
            <a:off x="3288803" y="1062599"/>
            <a:ext cx="5084231" cy="5416695"/>
          </a:xfrm>
          <a:prstGeom prst="rect">
            <a:avLst/>
          </a:prstGeom>
          <a:ln>
            <a:solidFill>
              <a:schemeClr val="tx1"/>
            </a:solidFill>
          </a:ln>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7224" t="12315" r="10415" b="34641"/>
          <a:stretch/>
        </p:blipFill>
        <p:spPr>
          <a:xfrm>
            <a:off x="7261412" y="1051816"/>
            <a:ext cx="4930588" cy="5427478"/>
          </a:xfrm>
          <a:prstGeom prst="rect">
            <a:avLst/>
          </a:prstGeom>
          <a:ln>
            <a:solidFill>
              <a:schemeClr val="tx1"/>
            </a:solidFill>
          </a:ln>
        </p:spPr>
      </p:pic>
      <p:sp>
        <p:nvSpPr>
          <p:cNvPr id="18" name="Rectangle 17"/>
          <p:cNvSpPr/>
          <p:nvPr/>
        </p:nvSpPr>
        <p:spPr>
          <a:xfrm>
            <a:off x="5848132" y="4320989"/>
            <a:ext cx="537882" cy="6095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476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3121" t="14489" r="9062" b="24968"/>
          <a:stretch/>
        </p:blipFill>
        <p:spPr>
          <a:xfrm>
            <a:off x="2272875" y="986118"/>
            <a:ext cx="5669854" cy="5759226"/>
          </a:xfrm>
          <a:prstGeom prst="rect">
            <a:avLst/>
          </a:prstGeom>
          <a:ln>
            <a:solidFill>
              <a:schemeClr val="tx1"/>
            </a:solidFill>
          </a:ln>
        </p:spPr>
      </p:pic>
      <p:sp>
        <p:nvSpPr>
          <p:cNvPr id="2" name="Title 1"/>
          <p:cNvSpPr>
            <a:spLocks noGrp="1"/>
          </p:cNvSpPr>
          <p:nvPr>
            <p:ph type="title"/>
          </p:nvPr>
        </p:nvSpPr>
        <p:spPr/>
        <p:txBody>
          <a:bodyPr/>
          <a:lstStyle/>
          <a:p>
            <a:r>
              <a:rPr lang="en-US" dirty="0"/>
              <a:t>Results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0875" t="16764" r="13444" b="35392"/>
          <a:stretch/>
        </p:blipFill>
        <p:spPr>
          <a:xfrm>
            <a:off x="7942729" y="986118"/>
            <a:ext cx="4249272" cy="5759226"/>
          </a:xfrm>
          <a:prstGeom prst="rect">
            <a:avLst/>
          </a:prstGeom>
          <a:ln>
            <a:solidFill>
              <a:schemeClr val="tx1"/>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9888" t="15948" r="31730" b="33595"/>
          <a:stretch/>
        </p:blipFill>
        <p:spPr>
          <a:xfrm>
            <a:off x="0" y="986118"/>
            <a:ext cx="4267200" cy="5759226"/>
          </a:xfrm>
          <a:prstGeom prst="rect">
            <a:avLst/>
          </a:prstGeom>
          <a:ln>
            <a:solidFill>
              <a:schemeClr val="tx1"/>
            </a:solidFill>
          </a:ln>
        </p:spPr>
      </p:pic>
    </p:spTree>
    <p:extLst>
      <p:ext uri="{BB962C8B-B14F-4D97-AF65-F5344CB8AC3E}">
        <p14:creationId xmlns:p14="http://schemas.microsoft.com/office/powerpoint/2010/main" val="1782873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79426" y="398398"/>
            <a:ext cx="10233148" cy="479425"/>
          </a:xfrm>
        </p:spPr>
        <p:txBody>
          <a:bodyPr>
            <a:noAutofit/>
          </a:bodyPr>
          <a:lstStyle/>
          <a:p>
            <a:r>
              <a:rPr lang="en-US" dirty="0"/>
              <a:t>Maryland Marshes</a:t>
            </a:r>
          </a:p>
        </p:txBody>
      </p:sp>
      <p:pic>
        <p:nvPicPr>
          <p:cNvPr id="8" name="Picture Placeholder 7"/>
          <p:cNvPicPr>
            <a:picLocks noGrp="1" noChangeAspect="1"/>
          </p:cNvPicPr>
          <p:nvPr>
            <p:ph type="pic" idx="10"/>
          </p:nvPr>
        </p:nvPicPr>
        <p:blipFill>
          <a:blip r:embed="rId3">
            <a:extLst>
              <a:ext uri="{28A0092B-C50C-407E-A947-70E740481C1C}">
                <a14:useLocalDpi xmlns:a14="http://schemas.microsoft.com/office/drawing/2010/main" val="0"/>
              </a:ext>
            </a:extLst>
          </a:blip>
          <a:stretch>
            <a:fillRect/>
          </a:stretch>
        </p:blipFill>
        <p:spPr>
          <a:xfrm>
            <a:off x="1" y="1367328"/>
            <a:ext cx="7792864" cy="5422732"/>
          </a:xfrm>
          <a:prstGeom prst="rect">
            <a:avLst/>
          </a:prstGeom>
          <a:ln>
            <a:noFill/>
          </a:ln>
        </p:spPr>
      </p:pic>
      <p:sp>
        <p:nvSpPr>
          <p:cNvPr id="6" name="Text Placeholder 5"/>
          <p:cNvSpPr>
            <a:spLocks noGrp="1"/>
          </p:cNvSpPr>
          <p:nvPr>
            <p:ph type="body" sz="half" idx="2"/>
          </p:nvPr>
        </p:nvSpPr>
        <p:spPr>
          <a:xfrm>
            <a:off x="7792865" y="1617114"/>
            <a:ext cx="4148718" cy="5451961"/>
          </a:xfrm>
        </p:spPr>
        <p:txBody>
          <a:bodyPr/>
          <a:lstStyle/>
          <a:p>
            <a:pPr marL="342900" indent="-342900">
              <a:spcBef>
                <a:spcPts val="200"/>
              </a:spcBef>
              <a:buClr>
                <a:srgbClr val="2E8652"/>
              </a:buClr>
              <a:buFont typeface="Webdings" panose="05030102010509060703" pitchFamily="18" charset="2"/>
              <a:buChar char="4"/>
            </a:pPr>
            <a:r>
              <a:rPr lang="en-US" dirty="0">
                <a:solidFill>
                  <a:schemeClr val="bg2">
                    <a:lumMod val="50000"/>
                  </a:schemeClr>
                </a:solidFill>
              </a:rPr>
              <a:t>Wetland ecosystem</a:t>
            </a:r>
          </a:p>
          <a:p>
            <a:pPr>
              <a:spcBef>
                <a:spcPts val="200"/>
              </a:spcBef>
              <a:buClr>
                <a:srgbClr val="2E8652"/>
              </a:buClr>
            </a:pP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dirty="0">
                <a:solidFill>
                  <a:schemeClr val="bg2">
                    <a:lumMod val="50000"/>
                  </a:schemeClr>
                </a:solidFill>
              </a:rPr>
              <a:t>Low lying land that is flooded some or all of the time</a:t>
            </a:r>
          </a:p>
          <a:p>
            <a:pPr marL="342900"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dirty="0">
                <a:solidFill>
                  <a:schemeClr val="bg2">
                    <a:lumMod val="50000"/>
                  </a:schemeClr>
                </a:solidFill>
              </a:rPr>
              <a:t>Dominated by grasses and other herbaceous plants</a:t>
            </a:r>
          </a:p>
          <a:p>
            <a:pPr>
              <a:spcBef>
                <a:spcPts val="200"/>
              </a:spcBef>
              <a:buClr>
                <a:srgbClr val="2E8652"/>
              </a:buClr>
            </a:pPr>
            <a:endParaRPr lang="en-US" dirty="0">
              <a:solidFill>
                <a:schemeClr val="bg2">
                  <a:lumMod val="50000"/>
                </a:schemeClr>
              </a:solidFill>
            </a:endParaRPr>
          </a:p>
        </p:txBody>
      </p:sp>
      <p:sp>
        <p:nvSpPr>
          <p:cNvPr id="7" name="Text Placeholder 4"/>
          <p:cNvSpPr txBox="1">
            <a:spLocks/>
          </p:cNvSpPr>
          <p:nvPr/>
        </p:nvSpPr>
        <p:spPr>
          <a:xfrm>
            <a:off x="73153" y="6524056"/>
            <a:ext cx="4579571" cy="30915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dirty="0">
                <a:solidFill>
                  <a:schemeClr val="bg1"/>
                </a:solidFill>
              </a:rPr>
              <a:t>Image Credit: U. S. Fish and Wildlife Service</a:t>
            </a:r>
            <a:endParaRPr kumimoji="0" lang="en-US" sz="1200" b="0" i="0" u="none" strike="noStrike" kern="1200" cap="none" spc="0" normalizeH="0" baseline="0" noProof="0" dirty="0">
              <a:ln>
                <a:noFill/>
              </a:ln>
              <a:solidFill>
                <a:schemeClr val="bg1"/>
              </a:solidFill>
              <a:effectLst/>
              <a:uLnTx/>
              <a:uFillTx/>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8763" y="4968200"/>
            <a:ext cx="1655980" cy="1542087"/>
          </a:xfrm>
          <a:prstGeom prst="hexagon">
            <a:avLst/>
          </a:prstGeom>
          <a:ln w="28575">
            <a:solidFill>
              <a:schemeClr val="bg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865" y="4187526"/>
            <a:ext cx="1645644" cy="1530585"/>
          </a:xfrm>
          <a:prstGeom prst="hexagon">
            <a:avLst/>
          </a:prstGeom>
          <a:ln w="28575">
            <a:solidFill>
              <a:schemeClr val="bg1"/>
            </a:solidFill>
          </a:ln>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49424" t="24933" r="17015" b="28271"/>
          <a:stretch/>
        </p:blipFill>
        <p:spPr>
          <a:xfrm>
            <a:off x="10354973" y="4187525"/>
            <a:ext cx="1607410" cy="1530585"/>
          </a:xfrm>
          <a:prstGeom prst="hexagon">
            <a:avLst/>
          </a:prstGeom>
          <a:ln w="28575">
            <a:solidFill>
              <a:schemeClr val="bg1"/>
            </a:solidFill>
          </a:ln>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23759" t="29720" r="36510" b="10088"/>
          <a:stretch/>
        </p:blipFill>
        <p:spPr>
          <a:xfrm>
            <a:off x="9081207" y="4954429"/>
            <a:ext cx="1649841" cy="1569627"/>
          </a:xfrm>
          <a:prstGeom prst="hexagon">
            <a:avLst/>
          </a:prstGeom>
          <a:ln w="28575">
            <a:solidFill>
              <a:schemeClr val="bg1"/>
            </a:solidFill>
          </a:ln>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0928" t="11014" r="36633" b="10458"/>
          <a:stretch/>
        </p:blipFill>
        <p:spPr>
          <a:xfrm>
            <a:off x="214541" y="983054"/>
            <a:ext cx="1707899" cy="1558651"/>
          </a:xfrm>
          <a:prstGeom prst="hexagon">
            <a:avLst/>
          </a:prstGeom>
          <a:ln w="28575">
            <a:solidFill>
              <a:schemeClr val="bg1"/>
            </a:solidFill>
          </a:ln>
        </p:spPr>
      </p:pic>
      <p:sp>
        <p:nvSpPr>
          <p:cNvPr id="11" name="Text Placeholder 4"/>
          <p:cNvSpPr txBox="1">
            <a:spLocks/>
          </p:cNvSpPr>
          <p:nvPr/>
        </p:nvSpPr>
        <p:spPr>
          <a:xfrm>
            <a:off x="9231845" y="6557603"/>
            <a:ext cx="3213743" cy="266013"/>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dirty="0">
                <a:solidFill>
                  <a:schemeClr val="bg1"/>
                </a:solidFill>
              </a:rPr>
              <a:t>Insets - Helen Plattner, NASA DEVELOP</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162204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Pentagon 32"/>
          <p:cNvSpPr/>
          <p:nvPr/>
        </p:nvSpPr>
        <p:spPr>
          <a:xfrm>
            <a:off x="1371600" y="2402165"/>
            <a:ext cx="6616606" cy="2663000"/>
          </a:xfrm>
          <a:prstGeom prst="homePlate">
            <a:avLst/>
          </a:prstGeom>
          <a:solidFill>
            <a:srgbClr val="2E8652">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024" y="2417481"/>
            <a:ext cx="2773727" cy="2626751"/>
          </a:xfrm>
          <a:prstGeom prst="hexagon">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990" y="3696713"/>
            <a:ext cx="2778332" cy="2672737"/>
          </a:xfrm>
          <a:prstGeom prst="hexagon">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82" y="1009487"/>
            <a:ext cx="2804289" cy="2700631"/>
          </a:xfrm>
          <a:prstGeom prst="hexagon">
            <a:avLst/>
          </a:prstGeom>
        </p:spPr>
      </p:pic>
      <p:sp>
        <p:nvSpPr>
          <p:cNvPr id="23" name="Hexagon 22"/>
          <p:cNvSpPr/>
          <p:nvPr/>
        </p:nvSpPr>
        <p:spPr>
          <a:xfrm>
            <a:off x="711759" y="1014174"/>
            <a:ext cx="2805921" cy="2668160"/>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p:cNvSpPr/>
          <p:nvPr/>
        </p:nvSpPr>
        <p:spPr>
          <a:xfrm>
            <a:off x="2839919" y="2387480"/>
            <a:ext cx="2805921" cy="2668160"/>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p:cNvSpPr/>
          <p:nvPr/>
        </p:nvSpPr>
        <p:spPr>
          <a:xfrm>
            <a:off x="712802" y="3700249"/>
            <a:ext cx="2805921" cy="2668160"/>
          </a:xfrm>
          <a:prstGeom prst="hexagon">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p:cNvSpPr/>
          <p:nvPr/>
        </p:nvSpPr>
        <p:spPr>
          <a:xfrm>
            <a:off x="730578" y="1030346"/>
            <a:ext cx="2807683" cy="2650119"/>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p:cNvSpPr/>
          <p:nvPr/>
        </p:nvSpPr>
        <p:spPr>
          <a:xfrm>
            <a:off x="720989" y="3723493"/>
            <a:ext cx="2778333" cy="2658807"/>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p:cNvSpPr/>
          <p:nvPr/>
        </p:nvSpPr>
        <p:spPr>
          <a:xfrm>
            <a:off x="2870025" y="2405867"/>
            <a:ext cx="2786934" cy="2651064"/>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1056222" y="289024"/>
            <a:ext cx="9413277" cy="479425"/>
          </a:xfrm>
        </p:spPr>
        <p:txBody>
          <a:bodyPr/>
          <a:lstStyle/>
          <a:p>
            <a:r>
              <a:rPr lang="en-US" dirty="0"/>
              <a:t>Methodology - Forecasting </a:t>
            </a:r>
          </a:p>
        </p:txBody>
      </p:sp>
      <p:sp>
        <p:nvSpPr>
          <p:cNvPr id="47" name="TextBox 46"/>
          <p:cNvSpPr txBox="1"/>
          <p:nvPr/>
        </p:nvSpPr>
        <p:spPr>
          <a:xfrm>
            <a:off x="1555774" y="1871200"/>
            <a:ext cx="1108762" cy="954107"/>
          </a:xfrm>
          <a:prstGeom prst="rect">
            <a:avLst/>
          </a:prstGeom>
          <a:noFill/>
        </p:spPr>
        <p:txBody>
          <a:bodyPr wrap="square" rtlCol="0">
            <a:spAutoFit/>
          </a:bodyPr>
          <a:lstStyle/>
          <a:p>
            <a:pPr algn="ctr"/>
            <a:r>
              <a:rPr lang="en-US" sz="2800" b="1" dirty="0">
                <a:solidFill>
                  <a:schemeClr val="bg1"/>
                </a:solidFill>
              </a:rPr>
              <a:t>LULC1992</a:t>
            </a:r>
            <a:endParaRPr lang="en-US" sz="2800" dirty="0">
              <a:solidFill>
                <a:schemeClr val="bg1"/>
              </a:solidFill>
            </a:endParaRPr>
          </a:p>
        </p:txBody>
      </p:sp>
      <p:sp>
        <p:nvSpPr>
          <p:cNvPr id="50" name="TextBox 49"/>
          <p:cNvSpPr txBox="1"/>
          <p:nvPr/>
        </p:nvSpPr>
        <p:spPr>
          <a:xfrm>
            <a:off x="1569930" y="4575842"/>
            <a:ext cx="1108762" cy="954107"/>
          </a:xfrm>
          <a:prstGeom prst="rect">
            <a:avLst/>
          </a:prstGeom>
          <a:noFill/>
        </p:spPr>
        <p:txBody>
          <a:bodyPr wrap="square" rtlCol="0">
            <a:spAutoFit/>
          </a:bodyPr>
          <a:lstStyle/>
          <a:p>
            <a:pPr algn="ctr"/>
            <a:r>
              <a:rPr lang="en-US" sz="2800" b="1" dirty="0">
                <a:solidFill>
                  <a:schemeClr val="bg1"/>
                </a:solidFill>
              </a:rPr>
              <a:t>LULC2001</a:t>
            </a:r>
            <a:endParaRPr lang="en-US" sz="2800" dirty="0">
              <a:solidFill>
                <a:schemeClr val="bg1"/>
              </a:solidFill>
            </a:endParaRPr>
          </a:p>
        </p:txBody>
      </p:sp>
      <p:sp>
        <p:nvSpPr>
          <p:cNvPr id="53" name="TextBox 52"/>
          <p:cNvSpPr txBox="1"/>
          <p:nvPr/>
        </p:nvSpPr>
        <p:spPr>
          <a:xfrm>
            <a:off x="3301585" y="3244506"/>
            <a:ext cx="1882588" cy="954107"/>
          </a:xfrm>
          <a:prstGeom prst="rect">
            <a:avLst/>
          </a:prstGeom>
          <a:noFill/>
        </p:spPr>
        <p:txBody>
          <a:bodyPr wrap="square" rtlCol="0">
            <a:spAutoFit/>
          </a:bodyPr>
          <a:lstStyle/>
          <a:p>
            <a:pPr algn="ctr"/>
            <a:r>
              <a:rPr lang="en-US" sz="2800" b="1" dirty="0">
                <a:solidFill>
                  <a:schemeClr val="bg1"/>
                </a:solidFill>
              </a:rPr>
              <a:t>LULC 2010</a:t>
            </a:r>
            <a:endParaRPr lang="en-US" sz="2800" dirty="0">
              <a:solidFill>
                <a:schemeClr val="bg1"/>
              </a:solidFill>
            </a:endParaRP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5005" y="2429813"/>
            <a:ext cx="2823391" cy="2641806"/>
          </a:xfrm>
          <a:prstGeom prst="hexagon">
            <a:avLst/>
          </a:prstGeom>
          <a:ln w="28575">
            <a:solidFill>
              <a:schemeClr val="bg1"/>
            </a:solidFill>
          </a:ln>
        </p:spPr>
      </p:pic>
      <p:sp>
        <p:nvSpPr>
          <p:cNvPr id="30" name="Hexagon 29"/>
          <p:cNvSpPr/>
          <p:nvPr/>
        </p:nvSpPr>
        <p:spPr>
          <a:xfrm>
            <a:off x="8123962" y="2407496"/>
            <a:ext cx="2834510" cy="2686440"/>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634641" y="3489106"/>
            <a:ext cx="1882588" cy="523220"/>
          </a:xfrm>
          <a:prstGeom prst="rect">
            <a:avLst/>
          </a:prstGeom>
          <a:noFill/>
        </p:spPr>
        <p:txBody>
          <a:bodyPr wrap="square" rtlCol="0">
            <a:spAutoFit/>
          </a:bodyPr>
          <a:lstStyle/>
          <a:p>
            <a:pPr algn="ctr"/>
            <a:r>
              <a:rPr lang="en-US" sz="2800" b="1" dirty="0">
                <a:solidFill>
                  <a:schemeClr val="bg1"/>
                </a:solidFill>
              </a:rPr>
              <a:t>2030</a:t>
            </a:r>
            <a:endParaRPr lang="en-US" sz="2800" dirty="0">
              <a:solidFill>
                <a:schemeClr val="bg1"/>
              </a:solidFill>
            </a:endParaRPr>
          </a:p>
        </p:txBody>
      </p:sp>
    </p:spTree>
    <p:extLst>
      <p:ext uri="{BB962C8B-B14F-4D97-AF65-F5344CB8AC3E}">
        <p14:creationId xmlns:p14="http://schemas.microsoft.com/office/powerpoint/2010/main" val="37764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41" y="1185547"/>
            <a:ext cx="11041683" cy="5287113"/>
          </a:xfrm>
          <a:prstGeom prst="rect">
            <a:avLst/>
          </a:prstGeom>
        </p:spPr>
      </p:pic>
      <p:grpSp>
        <p:nvGrpSpPr>
          <p:cNvPr id="14" name="Group 13"/>
          <p:cNvGrpSpPr/>
          <p:nvPr/>
        </p:nvGrpSpPr>
        <p:grpSpPr>
          <a:xfrm>
            <a:off x="1153481" y="1171260"/>
            <a:ext cx="9945488" cy="5258534"/>
            <a:chOff x="830700" y="1234341"/>
            <a:chExt cx="9945488" cy="5258534"/>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00" y="1234341"/>
              <a:ext cx="9945488" cy="5258534"/>
            </a:xfrm>
            <a:prstGeom prst="rect">
              <a:avLst/>
            </a:prstGeom>
          </p:spPr>
        </p:pic>
        <p:sp>
          <p:nvSpPr>
            <p:cNvPr id="13" name="TextBox 12"/>
            <p:cNvSpPr txBox="1"/>
            <p:nvPr/>
          </p:nvSpPr>
          <p:spPr>
            <a:xfrm>
              <a:off x="1417530" y="3428999"/>
              <a:ext cx="1108762" cy="954107"/>
            </a:xfrm>
            <a:prstGeom prst="rect">
              <a:avLst/>
            </a:prstGeom>
            <a:noFill/>
          </p:spPr>
          <p:txBody>
            <a:bodyPr wrap="square" rtlCol="0">
              <a:spAutoFit/>
            </a:bodyPr>
            <a:lstStyle/>
            <a:p>
              <a:pPr algn="ctr"/>
              <a:r>
                <a:rPr lang="en-US" sz="2800" b="1" dirty="0">
                  <a:solidFill>
                    <a:schemeClr val="bg1"/>
                  </a:solidFill>
                </a:rPr>
                <a:t>LULC2001</a:t>
              </a:r>
              <a:endParaRPr lang="en-US" sz="2800" dirty="0">
                <a:solidFill>
                  <a:schemeClr val="bg1"/>
                </a:solidFill>
              </a:endParaRPr>
            </a:p>
          </p:txBody>
        </p:sp>
      </p:grpSp>
      <p:grpSp>
        <p:nvGrpSpPr>
          <p:cNvPr id="16" name="Group 15"/>
          <p:cNvGrpSpPr/>
          <p:nvPr/>
        </p:nvGrpSpPr>
        <p:grpSpPr>
          <a:xfrm>
            <a:off x="1153481" y="1185548"/>
            <a:ext cx="9964541" cy="5287113"/>
            <a:chOff x="1113729" y="785443"/>
            <a:chExt cx="9964541" cy="5287113"/>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729" y="785443"/>
              <a:ext cx="9964541" cy="5287113"/>
            </a:xfrm>
            <a:prstGeom prst="rect">
              <a:avLst/>
            </a:prstGeom>
          </p:spPr>
        </p:pic>
        <p:sp>
          <p:nvSpPr>
            <p:cNvPr id="15" name="TextBox 14"/>
            <p:cNvSpPr txBox="1"/>
            <p:nvPr/>
          </p:nvSpPr>
          <p:spPr>
            <a:xfrm>
              <a:off x="1700559" y="2951945"/>
              <a:ext cx="1108762" cy="954107"/>
            </a:xfrm>
            <a:prstGeom prst="rect">
              <a:avLst/>
            </a:prstGeom>
            <a:noFill/>
          </p:spPr>
          <p:txBody>
            <a:bodyPr wrap="square" rtlCol="0">
              <a:spAutoFit/>
            </a:bodyPr>
            <a:lstStyle/>
            <a:p>
              <a:pPr algn="ctr"/>
              <a:r>
                <a:rPr lang="en-US" sz="2800" b="1" dirty="0">
                  <a:solidFill>
                    <a:schemeClr val="bg1"/>
                  </a:solidFill>
                </a:rPr>
                <a:t>LULC1992</a:t>
              </a:r>
              <a:endParaRPr lang="en-US" sz="2800" dirty="0">
                <a:solidFill>
                  <a:schemeClr val="bg1"/>
                </a:solidFill>
              </a:endParaRPr>
            </a:p>
          </p:txBody>
        </p:sp>
      </p:grpSp>
      <p:sp>
        <p:nvSpPr>
          <p:cNvPr id="5" name="Title 4"/>
          <p:cNvSpPr>
            <a:spLocks noGrp="1"/>
          </p:cNvSpPr>
          <p:nvPr>
            <p:ph type="title"/>
          </p:nvPr>
        </p:nvSpPr>
        <p:spPr/>
        <p:txBody>
          <a:bodyPr>
            <a:noAutofit/>
          </a:bodyPr>
          <a:lstStyle/>
          <a:p>
            <a:r>
              <a:rPr lang="en-US" dirty="0"/>
              <a:t>Results</a:t>
            </a:r>
          </a:p>
        </p:txBody>
      </p:sp>
    </p:spTree>
    <p:extLst>
      <p:ext uri="{BB962C8B-B14F-4D97-AF65-F5344CB8AC3E}">
        <p14:creationId xmlns:p14="http://schemas.microsoft.com/office/powerpoint/2010/main" val="6694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p:cNvPicPr>
            <a:picLocks noChangeAspect="1"/>
          </p:cNvPicPr>
          <p:nvPr/>
        </p:nvPicPr>
        <p:blipFill rotWithShape="1">
          <a:blip r:embed="rId3" cstate="print">
            <a:extLst>
              <a:ext uri="{28A0092B-C50C-407E-A947-70E740481C1C}">
                <a14:useLocalDpi xmlns:a14="http://schemas.microsoft.com/office/drawing/2010/main" val="0"/>
              </a:ext>
            </a:extLst>
          </a:blip>
          <a:srcRect t="47216" b="4830"/>
          <a:stretch/>
        </p:blipFill>
        <p:spPr>
          <a:xfrm>
            <a:off x="0" y="3437623"/>
            <a:ext cx="12192000" cy="3373485"/>
          </a:xfrm>
          <a:prstGeom prst="rect">
            <a:avLst/>
          </a:prstGeom>
        </p:spPr>
      </p:pic>
      <p:sp>
        <p:nvSpPr>
          <p:cNvPr id="5" name="Title 4"/>
          <p:cNvSpPr>
            <a:spLocks noGrp="1"/>
          </p:cNvSpPr>
          <p:nvPr>
            <p:ph type="title"/>
          </p:nvPr>
        </p:nvSpPr>
        <p:spPr>
          <a:xfrm>
            <a:off x="1000125" y="371474"/>
            <a:ext cx="10233148" cy="479425"/>
          </a:xfrm>
        </p:spPr>
        <p:txBody>
          <a:bodyPr>
            <a:normAutofit fontScale="90000"/>
          </a:bodyPr>
          <a:lstStyle/>
          <a:p>
            <a:r>
              <a:rPr lang="en-US" dirty="0"/>
              <a:t>Conclusions</a:t>
            </a:r>
          </a:p>
        </p:txBody>
      </p:sp>
      <p:sp>
        <p:nvSpPr>
          <p:cNvPr id="6" name="Text Placeholder 5"/>
          <p:cNvSpPr>
            <a:spLocks noGrp="1"/>
          </p:cNvSpPr>
          <p:nvPr>
            <p:ph type="body" sz="half" idx="2"/>
          </p:nvPr>
        </p:nvSpPr>
        <p:spPr>
          <a:xfrm>
            <a:off x="347869" y="1199926"/>
            <a:ext cx="11449878" cy="1742057"/>
          </a:xfrm>
        </p:spPr>
        <p:txBody>
          <a:bodyPr>
            <a:noAutofit/>
          </a:bodyPr>
          <a:lstStyle/>
          <a:p>
            <a:pPr marL="342900" lvl="0" indent="-342900">
              <a:spcBef>
                <a:spcPts val="200"/>
              </a:spcBef>
              <a:buClr>
                <a:srgbClr val="2E8652"/>
              </a:buClr>
              <a:buFont typeface="Webdings" panose="05030102010509060703" pitchFamily="18" charset="2"/>
              <a:buChar char="4"/>
            </a:pPr>
            <a:r>
              <a:rPr lang="en-US" dirty="0">
                <a:solidFill>
                  <a:srgbClr val="E7E6E6">
                    <a:lumMod val="50000"/>
                  </a:srgbClr>
                </a:solidFill>
              </a:rPr>
              <a:t>Preliminary historical analysis shows hotspots of both positive and negative </a:t>
            </a:r>
            <a:r>
              <a:rPr lang="en-US" b="1" dirty="0">
                <a:solidFill>
                  <a:srgbClr val="E7E6E6">
                    <a:lumMod val="50000"/>
                  </a:srgbClr>
                </a:solidFill>
              </a:rPr>
              <a:t>NDVI change</a:t>
            </a:r>
            <a:r>
              <a:rPr lang="en-US" dirty="0">
                <a:solidFill>
                  <a:srgbClr val="E7E6E6">
                    <a:lumMod val="50000"/>
                  </a:srgbClr>
                </a:solidFill>
              </a:rPr>
              <a:t>.</a:t>
            </a:r>
          </a:p>
          <a:p>
            <a:pPr lvl="0">
              <a:spcBef>
                <a:spcPts val="200"/>
              </a:spcBef>
              <a:buClr>
                <a:srgbClr val="2E8652"/>
              </a:buClr>
            </a:pPr>
            <a:endParaRPr lang="en-US" dirty="0">
              <a:solidFill>
                <a:srgbClr val="E7E6E6">
                  <a:lumMod val="50000"/>
                </a:srgbClr>
              </a:solidFill>
            </a:endParaRPr>
          </a:p>
          <a:p>
            <a:pPr marL="342900" lvl="0" indent="-342900">
              <a:spcBef>
                <a:spcPts val="200"/>
              </a:spcBef>
              <a:buClr>
                <a:srgbClr val="2E8652"/>
              </a:buClr>
              <a:buFont typeface="Webdings" panose="05030102010509060703" pitchFamily="18" charset="2"/>
              <a:buChar char="4"/>
            </a:pPr>
            <a:r>
              <a:rPr lang="en-US" dirty="0">
                <a:solidFill>
                  <a:srgbClr val="E7E6E6">
                    <a:lumMod val="50000"/>
                  </a:srgbClr>
                </a:solidFill>
              </a:rPr>
              <a:t>Sentinel-2 imagery was successfully used to create a </a:t>
            </a:r>
            <a:r>
              <a:rPr lang="en-US" b="1" dirty="0">
                <a:solidFill>
                  <a:srgbClr val="E7E6E6">
                    <a:lumMod val="50000"/>
                  </a:srgbClr>
                </a:solidFill>
              </a:rPr>
              <a:t>baseline</a:t>
            </a:r>
            <a:r>
              <a:rPr lang="en-US" dirty="0">
                <a:solidFill>
                  <a:srgbClr val="E7E6E6">
                    <a:lumMod val="50000"/>
                  </a:srgbClr>
                </a:solidFill>
              </a:rPr>
              <a:t> of current marsh </a:t>
            </a:r>
            <a:r>
              <a:rPr lang="en-US" b="1" dirty="0">
                <a:solidFill>
                  <a:srgbClr val="E7E6E6">
                    <a:lumMod val="50000"/>
                  </a:srgbClr>
                </a:solidFill>
              </a:rPr>
              <a:t>health</a:t>
            </a:r>
            <a:r>
              <a:rPr lang="en-US" dirty="0">
                <a:solidFill>
                  <a:srgbClr val="E7E6E6">
                    <a:lumMod val="50000"/>
                  </a:srgbClr>
                </a:solidFill>
              </a:rPr>
              <a:t>.</a:t>
            </a:r>
          </a:p>
          <a:p>
            <a:pPr lvl="0">
              <a:spcBef>
                <a:spcPts val="200"/>
              </a:spcBef>
              <a:buClr>
                <a:srgbClr val="2E8652"/>
              </a:buClr>
            </a:pPr>
            <a:endParaRPr lang="en-US" dirty="0">
              <a:solidFill>
                <a:srgbClr val="E7E6E6">
                  <a:lumMod val="50000"/>
                </a:srgbClr>
              </a:solidFill>
            </a:endParaRPr>
          </a:p>
          <a:p>
            <a:pPr marL="342900" lvl="0" indent="-342900">
              <a:spcBef>
                <a:spcPts val="200"/>
              </a:spcBef>
              <a:buClr>
                <a:srgbClr val="2E8652"/>
              </a:buClr>
              <a:buFont typeface="Webdings" panose="05030102010509060703" pitchFamily="18" charset="2"/>
              <a:buChar char="4"/>
            </a:pPr>
            <a:r>
              <a:rPr lang="en-US" dirty="0">
                <a:solidFill>
                  <a:srgbClr val="E7E6E6">
                    <a:lumMod val="50000"/>
                  </a:srgbClr>
                </a:solidFill>
              </a:rPr>
              <a:t>Trends in marsh health show </a:t>
            </a:r>
            <a:r>
              <a:rPr lang="en-US" b="1" dirty="0">
                <a:solidFill>
                  <a:srgbClr val="E7E6E6">
                    <a:lumMod val="50000"/>
                  </a:srgbClr>
                </a:solidFill>
              </a:rPr>
              <a:t>overall degradation</a:t>
            </a:r>
            <a:r>
              <a:rPr lang="en-US" dirty="0">
                <a:solidFill>
                  <a:srgbClr val="E7E6E6">
                    <a:lumMod val="50000"/>
                  </a:srgbClr>
                </a:solidFill>
              </a:rPr>
              <a:t>.</a:t>
            </a:r>
          </a:p>
        </p:txBody>
      </p:sp>
      <p:sp>
        <p:nvSpPr>
          <p:cNvPr id="7" name="Text Placeholder 4"/>
          <p:cNvSpPr txBox="1">
            <a:spLocks/>
          </p:cNvSpPr>
          <p:nvPr/>
        </p:nvSpPr>
        <p:spPr>
          <a:xfrm>
            <a:off x="8660451" y="6523778"/>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The Nature Conservancy</a:t>
            </a:r>
          </a:p>
        </p:txBody>
      </p:sp>
    </p:spTree>
    <p:extLst>
      <p:ext uri="{BB962C8B-B14F-4D97-AF65-F5344CB8AC3E}">
        <p14:creationId xmlns:p14="http://schemas.microsoft.com/office/powerpoint/2010/main" val="17147008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64" t="30907" r="9427" b="28938"/>
          <a:stretch/>
        </p:blipFill>
        <p:spPr>
          <a:xfrm>
            <a:off x="0" y="0"/>
            <a:ext cx="12192000" cy="3464740"/>
          </a:xfrm>
          <a:prstGeom prst="rect">
            <a:avLst/>
          </a:prstGeom>
          <a:ln w="19050">
            <a:noFill/>
          </a:ln>
        </p:spPr>
      </p:pic>
      <p:sp>
        <p:nvSpPr>
          <p:cNvPr id="5" name="Title 4"/>
          <p:cNvSpPr>
            <a:spLocks noGrp="1"/>
          </p:cNvSpPr>
          <p:nvPr>
            <p:ph type="title"/>
          </p:nvPr>
        </p:nvSpPr>
        <p:spPr/>
        <p:txBody>
          <a:bodyPr>
            <a:normAutofit fontScale="90000"/>
          </a:bodyPr>
          <a:lstStyle/>
          <a:p>
            <a:r>
              <a:rPr lang="en-US" dirty="0"/>
              <a:t>Future Work</a:t>
            </a:r>
          </a:p>
        </p:txBody>
      </p:sp>
      <p:sp>
        <p:nvSpPr>
          <p:cNvPr id="6" name="Text Placeholder 5"/>
          <p:cNvSpPr>
            <a:spLocks noGrp="1"/>
          </p:cNvSpPr>
          <p:nvPr>
            <p:ph type="body" sz="half" idx="2"/>
          </p:nvPr>
        </p:nvSpPr>
        <p:spPr>
          <a:xfrm>
            <a:off x="285750" y="4432151"/>
            <a:ext cx="11677649" cy="2194560"/>
          </a:xfrm>
        </p:spPr>
        <p:txBody>
          <a:bodyPr>
            <a:noAutofit/>
          </a:bodyPr>
          <a:lstStyle/>
          <a:p>
            <a:pPr marL="342900" indent="-342900">
              <a:spcBef>
                <a:spcPts val="200"/>
              </a:spcBef>
              <a:spcAft>
                <a:spcPts val="1000"/>
              </a:spcAft>
              <a:buClr>
                <a:srgbClr val="2E8652"/>
              </a:buClr>
              <a:buFont typeface="Webdings" panose="05030102010509060703" pitchFamily="18" charset="2"/>
              <a:buChar char="4"/>
            </a:pPr>
            <a:r>
              <a:rPr lang="en-US" b="1" dirty="0">
                <a:solidFill>
                  <a:schemeClr val="bg2">
                    <a:lumMod val="50000"/>
                  </a:schemeClr>
                </a:solidFill>
              </a:rPr>
              <a:t>Explore</a:t>
            </a:r>
            <a:r>
              <a:rPr lang="en-US" dirty="0">
                <a:solidFill>
                  <a:schemeClr val="bg2">
                    <a:lumMod val="50000"/>
                  </a:schemeClr>
                </a:solidFill>
              </a:rPr>
              <a:t> high/low marsh classification of Landsat </a:t>
            </a:r>
            <a:r>
              <a:rPr lang="en-US" dirty="0" smtClean="0">
                <a:solidFill>
                  <a:schemeClr val="bg2">
                    <a:lumMod val="50000"/>
                  </a:schemeClr>
                </a:solidFill>
              </a:rPr>
              <a:t>imagery</a:t>
            </a:r>
            <a:endParaRPr lang="en-US" dirty="0">
              <a:solidFill>
                <a:schemeClr val="bg2">
                  <a:lumMod val="50000"/>
                </a:schemeClr>
              </a:solidFill>
            </a:endParaRPr>
          </a:p>
          <a:p>
            <a:pPr marL="342900" indent="-342900">
              <a:spcBef>
                <a:spcPts val="200"/>
              </a:spcBef>
              <a:spcAft>
                <a:spcPts val="1000"/>
              </a:spcAft>
              <a:buClr>
                <a:srgbClr val="2E8652"/>
              </a:buClr>
              <a:buFont typeface="Webdings" panose="05030102010509060703" pitchFamily="18" charset="2"/>
              <a:buChar char="4"/>
            </a:pPr>
            <a:r>
              <a:rPr lang="en-US" b="1" dirty="0">
                <a:solidFill>
                  <a:schemeClr val="bg2">
                    <a:lumMod val="50000"/>
                  </a:schemeClr>
                </a:solidFill>
              </a:rPr>
              <a:t>Verify</a:t>
            </a:r>
            <a:r>
              <a:rPr lang="en-US" dirty="0">
                <a:solidFill>
                  <a:schemeClr val="bg2">
                    <a:lumMod val="50000"/>
                  </a:schemeClr>
                </a:solidFill>
              </a:rPr>
              <a:t> marsh </a:t>
            </a:r>
            <a:r>
              <a:rPr lang="en-US" dirty="0" smtClean="0">
                <a:solidFill>
                  <a:schemeClr val="bg2">
                    <a:lumMod val="50000"/>
                  </a:schemeClr>
                </a:solidFill>
              </a:rPr>
              <a:t>classifications</a:t>
            </a:r>
            <a:endParaRPr lang="en-US" dirty="0">
              <a:solidFill>
                <a:schemeClr val="bg2">
                  <a:lumMod val="50000"/>
                </a:schemeClr>
              </a:solidFill>
            </a:endParaRPr>
          </a:p>
          <a:p>
            <a:pPr marL="342900" indent="-342900">
              <a:spcBef>
                <a:spcPts val="200"/>
              </a:spcBef>
              <a:spcAft>
                <a:spcPts val="1000"/>
              </a:spcAft>
              <a:buClr>
                <a:srgbClr val="2E8652"/>
              </a:buClr>
              <a:buFont typeface="Webdings" panose="05030102010509060703" pitchFamily="18" charset="2"/>
              <a:buChar char="4"/>
            </a:pPr>
            <a:r>
              <a:rPr lang="en-US" b="1" dirty="0">
                <a:solidFill>
                  <a:schemeClr val="bg2">
                    <a:lumMod val="50000"/>
                  </a:schemeClr>
                </a:solidFill>
              </a:rPr>
              <a:t>Automate</a:t>
            </a:r>
            <a:r>
              <a:rPr lang="en-US" dirty="0">
                <a:solidFill>
                  <a:schemeClr val="bg2">
                    <a:lumMod val="50000"/>
                  </a:schemeClr>
                </a:solidFill>
              </a:rPr>
              <a:t> map making </a:t>
            </a:r>
            <a:r>
              <a:rPr lang="en-US" dirty="0" smtClean="0">
                <a:solidFill>
                  <a:schemeClr val="bg2">
                    <a:lumMod val="50000"/>
                  </a:schemeClr>
                </a:solidFill>
              </a:rPr>
              <a:t>processes</a:t>
            </a:r>
            <a:endParaRPr lang="en-US" dirty="0">
              <a:solidFill>
                <a:schemeClr val="bg2">
                  <a:lumMod val="50000"/>
                </a:schemeClr>
              </a:solidFill>
            </a:endParaRPr>
          </a:p>
          <a:p>
            <a:pPr marL="342900" indent="-342900">
              <a:spcBef>
                <a:spcPts val="200"/>
              </a:spcBef>
              <a:spcAft>
                <a:spcPts val="1000"/>
              </a:spcAft>
              <a:buClr>
                <a:srgbClr val="2E8652"/>
              </a:buClr>
              <a:buFont typeface="Webdings" panose="05030102010509060703" pitchFamily="18" charset="2"/>
              <a:buChar char="4"/>
            </a:pPr>
            <a:r>
              <a:rPr lang="en-US" b="1" dirty="0">
                <a:solidFill>
                  <a:schemeClr val="bg2">
                    <a:lumMod val="50000"/>
                  </a:schemeClr>
                </a:solidFill>
              </a:rPr>
              <a:t>Repeat</a:t>
            </a:r>
            <a:r>
              <a:rPr lang="en-US" dirty="0">
                <a:solidFill>
                  <a:schemeClr val="bg2">
                    <a:lumMod val="50000"/>
                  </a:schemeClr>
                </a:solidFill>
              </a:rPr>
              <a:t> classifications on 5-year intervals to further guide restoration </a:t>
            </a:r>
            <a:r>
              <a:rPr lang="en-US" dirty="0" smtClean="0">
                <a:solidFill>
                  <a:schemeClr val="bg2">
                    <a:lumMod val="50000"/>
                  </a:schemeClr>
                </a:solidFill>
              </a:rPr>
              <a:t>efforts</a:t>
            </a:r>
            <a:endParaRPr lang="en-US" dirty="0">
              <a:solidFill>
                <a:schemeClr val="bg2">
                  <a:lumMod val="50000"/>
                </a:schemeClr>
              </a:solidFill>
            </a:endParaRPr>
          </a:p>
          <a:p>
            <a:pPr marL="342900" indent="-342900">
              <a:spcBef>
                <a:spcPts val="200"/>
              </a:spcBef>
              <a:spcAft>
                <a:spcPts val="1000"/>
              </a:spcAft>
              <a:buClr>
                <a:srgbClr val="2E8652"/>
              </a:buClr>
              <a:buFont typeface="Webdings" panose="05030102010509060703" pitchFamily="18" charset="2"/>
              <a:buChar char="4"/>
            </a:pPr>
            <a:r>
              <a:rPr lang="en-US" b="1" dirty="0">
                <a:solidFill>
                  <a:schemeClr val="bg2">
                    <a:lumMod val="50000"/>
                  </a:schemeClr>
                </a:solidFill>
              </a:rPr>
              <a:t>Incorporate</a:t>
            </a:r>
            <a:r>
              <a:rPr lang="en-US" dirty="0">
                <a:solidFill>
                  <a:schemeClr val="bg2">
                    <a:lumMod val="50000"/>
                  </a:schemeClr>
                </a:solidFill>
              </a:rPr>
              <a:t> elevation, precipitation, slope, sea-level rise, and distance data into marsh health </a:t>
            </a:r>
            <a:r>
              <a:rPr lang="en-US" dirty="0" smtClean="0">
                <a:solidFill>
                  <a:schemeClr val="bg2">
                    <a:lumMod val="50000"/>
                  </a:schemeClr>
                </a:solidFill>
              </a:rPr>
              <a:t>forecasting</a:t>
            </a:r>
            <a:endParaRPr lang="en-US" dirty="0">
              <a:solidFill>
                <a:schemeClr val="bg2">
                  <a:lumMod val="50000"/>
                </a:schemeClr>
              </a:solidFill>
            </a:endParaRPr>
          </a:p>
        </p:txBody>
      </p:sp>
      <p:sp>
        <p:nvSpPr>
          <p:cNvPr id="7" name="Text Placeholder 4"/>
          <p:cNvSpPr txBox="1">
            <a:spLocks/>
          </p:cNvSpPr>
          <p:nvPr/>
        </p:nvSpPr>
        <p:spPr>
          <a:xfrm>
            <a:off x="8746998" y="3229907"/>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The</a:t>
            </a:r>
            <a:r>
              <a:rPr kumimoji="0" lang="en-US" sz="12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Nature Conservancy</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7000" b="-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latin typeface="Century Gothic" panose="020B0502020202020204" pitchFamily="34" charset="0"/>
              </a:rPr>
              <a:t>Acknowledgements</a:t>
            </a:r>
          </a:p>
        </p:txBody>
      </p:sp>
      <p:sp>
        <p:nvSpPr>
          <p:cNvPr id="6" name="Text Placeholder 1"/>
          <p:cNvSpPr txBox="1">
            <a:spLocks/>
          </p:cNvSpPr>
          <p:nvPr/>
        </p:nvSpPr>
        <p:spPr>
          <a:xfrm>
            <a:off x="679936" y="993665"/>
            <a:ext cx="10832123" cy="239792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Clr>
                <a:srgbClr val="2E8652"/>
              </a:buClr>
              <a:buFont typeface="Arial" panose="020B0604020202020204" pitchFamily="34" charset="0"/>
              <a:buNone/>
            </a:pPr>
            <a:r>
              <a:rPr lang="en-US" sz="2000" dirty="0">
                <a:solidFill>
                  <a:srgbClr val="E7E6E6">
                    <a:lumMod val="50000"/>
                  </a:srgbClr>
                </a:solidFill>
                <a:latin typeface="Century Gothic" panose="020B0502020202020204" pitchFamily="34" charset="0"/>
              </a:rPr>
              <a:t>Advisors</a:t>
            </a:r>
          </a:p>
          <a:p>
            <a:pPr marL="800100" lvl="1" indent="-342900">
              <a:spcBef>
                <a:spcPts val="200"/>
              </a:spcBef>
              <a:buClr>
                <a:srgbClr val="2E8652"/>
              </a:buClr>
              <a:buFont typeface="Webdings" panose="05030102010509060703" pitchFamily="18" charset="2"/>
              <a:buChar char="4"/>
            </a:pPr>
            <a:r>
              <a:rPr lang="en-US" sz="1800" dirty="0">
                <a:solidFill>
                  <a:srgbClr val="E7E6E6">
                    <a:lumMod val="50000"/>
                  </a:srgbClr>
                </a:solidFill>
                <a:latin typeface="Century Gothic" panose="020B0502020202020204" pitchFamily="34" charset="0"/>
              </a:rPr>
              <a:t>Dr. David Lagomasino, Universities Space Research Association, GSFC</a:t>
            </a:r>
          </a:p>
          <a:p>
            <a:pPr marL="800100" lvl="1" indent="-342900">
              <a:spcBef>
                <a:spcPts val="200"/>
              </a:spcBef>
              <a:spcAft>
                <a:spcPts val="600"/>
              </a:spcAft>
              <a:buClr>
                <a:srgbClr val="2E8652"/>
              </a:buClr>
              <a:buFont typeface="Webdings" panose="05030102010509060703" pitchFamily="18" charset="2"/>
              <a:buChar char="4"/>
            </a:pPr>
            <a:r>
              <a:rPr lang="en-US" sz="1800" dirty="0">
                <a:solidFill>
                  <a:srgbClr val="E7E6E6">
                    <a:lumMod val="50000"/>
                  </a:srgbClr>
                </a:solidFill>
                <a:latin typeface="Century Gothic" panose="020B0502020202020204" pitchFamily="34" charset="0"/>
              </a:rPr>
              <a:t>Jenny Allen, Chesapeake Bay National Estuarine Research Reserve, MD </a:t>
            </a:r>
            <a:r>
              <a:rPr lang="en-US" sz="1800" dirty="0" smtClean="0">
                <a:solidFill>
                  <a:srgbClr val="E7E6E6">
                    <a:lumMod val="50000"/>
                  </a:srgbClr>
                </a:solidFill>
                <a:latin typeface="Century Gothic" panose="020B0502020202020204" pitchFamily="34" charset="0"/>
              </a:rPr>
              <a:t>DNR</a:t>
            </a:r>
            <a:endParaRPr lang="en-US" sz="2000" dirty="0">
              <a:solidFill>
                <a:srgbClr val="E7E6E6">
                  <a:lumMod val="50000"/>
                </a:srgbClr>
              </a:solidFill>
              <a:latin typeface="Century Gothic" panose="020B0502020202020204" pitchFamily="34" charset="0"/>
            </a:endParaRPr>
          </a:p>
          <a:p>
            <a:pPr marL="0" indent="0">
              <a:spcBef>
                <a:spcPts val="200"/>
              </a:spcBef>
              <a:buClr>
                <a:srgbClr val="2E8652"/>
              </a:buClr>
              <a:buFont typeface="Arial" panose="020B0604020202020204" pitchFamily="34" charset="0"/>
              <a:buNone/>
            </a:pPr>
            <a:r>
              <a:rPr lang="en-US" sz="2000" dirty="0">
                <a:solidFill>
                  <a:srgbClr val="E7E6E6">
                    <a:lumMod val="50000"/>
                  </a:srgbClr>
                </a:solidFill>
                <a:latin typeface="Century Gothic" panose="020B0502020202020204" pitchFamily="34" charset="0"/>
              </a:rPr>
              <a:t>MD DNR</a:t>
            </a:r>
          </a:p>
          <a:p>
            <a:pPr marL="800100" lvl="1" indent="-342900">
              <a:spcBef>
                <a:spcPts val="200"/>
              </a:spcBef>
              <a:buClr>
                <a:srgbClr val="2E8652"/>
              </a:buClr>
              <a:buFont typeface="Webdings" panose="05030102010509060703" pitchFamily="18" charset="2"/>
              <a:buChar char="4"/>
            </a:pPr>
            <a:r>
              <a:rPr lang="en-US" sz="1800" dirty="0">
                <a:solidFill>
                  <a:srgbClr val="E7E6E6">
                    <a:lumMod val="50000"/>
                  </a:srgbClr>
                </a:solidFill>
                <a:latin typeface="Century Gothic" panose="020B0502020202020204" pitchFamily="34" charset="0"/>
              </a:rPr>
              <a:t>Nicole Carlozo, Natural Resources Resiliency Planner, Chesapeake Coastal Service</a:t>
            </a:r>
          </a:p>
          <a:p>
            <a:pPr marL="800100" lvl="1" indent="-342900">
              <a:spcBef>
                <a:spcPts val="200"/>
              </a:spcBef>
              <a:spcAft>
                <a:spcPts val="600"/>
              </a:spcAft>
              <a:buClr>
                <a:srgbClr val="2E8652"/>
              </a:buClr>
              <a:buFont typeface="Webdings" panose="05030102010509060703" pitchFamily="18" charset="2"/>
              <a:buChar char="4"/>
            </a:pPr>
            <a:r>
              <a:rPr lang="en-US" sz="1800" dirty="0">
                <a:solidFill>
                  <a:srgbClr val="E7E6E6">
                    <a:lumMod val="50000"/>
                  </a:srgbClr>
                </a:solidFill>
                <a:latin typeface="Century Gothic" panose="020B0502020202020204" pitchFamily="34" charset="0"/>
              </a:rPr>
              <a:t>Rachel Marks, GIS Analyst and Ecological </a:t>
            </a:r>
            <a:r>
              <a:rPr lang="en-US" sz="1800" dirty="0" smtClean="0">
                <a:solidFill>
                  <a:srgbClr val="E7E6E6">
                    <a:lumMod val="50000"/>
                  </a:srgbClr>
                </a:solidFill>
                <a:latin typeface="Century Gothic" panose="020B0502020202020204" pitchFamily="34" charset="0"/>
              </a:rPr>
              <a:t>Modeler</a:t>
            </a:r>
            <a:endParaRPr lang="en-US" sz="2000" dirty="0">
              <a:solidFill>
                <a:srgbClr val="E7E6E6">
                  <a:lumMod val="50000"/>
                </a:srgbClr>
              </a:solidFill>
              <a:latin typeface="Century Gothic" panose="020B0502020202020204" pitchFamily="34" charset="0"/>
            </a:endParaRPr>
          </a:p>
          <a:p>
            <a:pPr marL="0" indent="0">
              <a:spcBef>
                <a:spcPts val="200"/>
              </a:spcBef>
              <a:buClr>
                <a:srgbClr val="2E8652"/>
              </a:buClr>
              <a:buFont typeface="Arial" panose="020B0604020202020204" pitchFamily="34" charset="0"/>
              <a:buNone/>
            </a:pPr>
            <a:r>
              <a:rPr lang="en-US" sz="2000" dirty="0">
                <a:solidFill>
                  <a:srgbClr val="E7E6E6">
                    <a:lumMod val="50000"/>
                  </a:srgbClr>
                </a:solidFill>
                <a:latin typeface="Century Gothic" panose="020B0502020202020204" pitchFamily="34" charset="0"/>
              </a:rPr>
              <a:t>The Nature Conservancy</a:t>
            </a:r>
          </a:p>
          <a:p>
            <a:pPr marL="800100" lvl="1" indent="-342900">
              <a:spcBef>
                <a:spcPts val="200"/>
              </a:spcBef>
              <a:buClr>
                <a:srgbClr val="2E8652"/>
              </a:buClr>
              <a:buFont typeface="Webdings" panose="05030102010509060703" pitchFamily="18" charset="2"/>
              <a:buChar char="4"/>
            </a:pPr>
            <a:r>
              <a:rPr lang="en-US" sz="1800" dirty="0">
                <a:solidFill>
                  <a:srgbClr val="E7E6E6">
                    <a:lumMod val="50000"/>
                  </a:srgbClr>
                </a:solidFill>
                <a:latin typeface="Century Gothic" panose="020B0502020202020204" pitchFamily="34" charset="0"/>
              </a:rPr>
              <a:t>Michelle Canick, GIS Project Manager</a:t>
            </a:r>
            <a:endParaRPr lang="en-US" sz="1800" dirty="0">
              <a:solidFill>
                <a:prstClr val="black"/>
              </a:solidFill>
              <a:latin typeface="Century Gothic" panose="020B0502020202020204" pitchFamily="34" charset="0"/>
            </a:endParaRPr>
          </a:p>
        </p:txBody>
      </p:sp>
      <p:pic>
        <p:nvPicPr>
          <p:cNvPr id="7" name="Picture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104" t="15914" r="-104" b="47137"/>
          <a:stretch/>
        </p:blipFill>
        <p:spPr>
          <a:xfrm>
            <a:off x="-1" y="3661222"/>
            <a:ext cx="12201525" cy="2751300"/>
          </a:xfrm>
          <a:prstGeom prst="rect">
            <a:avLst/>
          </a:prstGeom>
        </p:spPr>
      </p:pic>
      <p:sp>
        <p:nvSpPr>
          <p:cNvPr id="9" name="Rectangle 8"/>
          <p:cNvSpPr/>
          <p:nvPr/>
        </p:nvSpPr>
        <p:spPr>
          <a:xfrm>
            <a:off x="8811491" y="6190644"/>
            <a:ext cx="3335230" cy="258532"/>
          </a:xfrm>
          <a:prstGeom prst="rect">
            <a:avLst/>
          </a:prstGeom>
        </p:spPr>
        <p:txBody>
          <a:bodyPr wrap="square">
            <a:spAutoFit/>
          </a:bodyPr>
          <a:lstStyle/>
          <a:p>
            <a:pPr algn="r">
              <a:lnSpc>
                <a:spcPct val="90000"/>
              </a:lnSpc>
              <a:spcBef>
                <a:spcPts val="1000"/>
              </a:spcBef>
              <a:defRPr/>
            </a:pPr>
            <a:r>
              <a:rPr lang="en-US" sz="1200" dirty="0">
                <a:solidFill>
                  <a:prstClr val="white"/>
                </a:solidFill>
                <a:latin typeface="Century Gothic" panose="020B0502020202020204" pitchFamily="34" charset="0"/>
              </a:rPr>
              <a:t>Image Credit: The Nature Conservancy</a:t>
            </a:r>
          </a:p>
        </p:txBody>
      </p:sp>
    </p:spTree>
    <p:extLst>
      <p:ext uri="{BB962C8B-B14F-4D97-AF65-F5344CB8AC3E}">
        <p14:creationId xmlns:p14="http://schemas.microsoft.com/office/powerpoint/2010/main" val="2480783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Maryland Marshes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469" t="-682" r="-469" b="59370"/>
          <a:stretch/>
        </p:blipFill>
        <p:spPr>
          <a:xfrm>
            <a:off x="-1" y="3456417"/>
            <a:ext cx="12271761" cy="3354936"/>
          </a:xfrm>
          <a:prstGeom prst="rect">
            <a:avLst/>
          </a:prstGeom>
          <a:ln w="19050">
            <a:noFill/>
          </a:ln>
        </p:spPr>
      </p:pic>
      <p:sp>
        <p:nvSpPr>
          <p:cNvPr id="6" name="Text Placeholder 5"/>
          <p:cNvSpPr>
            <a:spLocks noGrp="1"/>
          </p:cNvSpPr>
          <p:nvPr>
            <p:ph type="body" sz="half" idx="2"/>
          </p:nvPr>
        </p:nvSpPr>
        <p:spPr>
          <a:xfrm>
            <a:off x="1329309" y="997239"/>
            <a:ext cx="10233148" cy="2306488"/>
          </a:xfrm>
        </p:spPr>
        <p:txBody>
          <a:bodyPr numCol="2">
            <a:noAutofit/>
          </a:bodyPr>
          <a:lstStyle/>
          <a:p>
            <a:pPr marL="342900" indent="-342900">
              <a:lnSpc>
                <a:spcPct val="100000"/>
              </a:lnSpc>
              <a:spcBef>
                <a:spcPts val="0"/>
              </a:spcBef>
              <a:buClr>
                <a:srgbClr val="2E8652"/>
              </a:buClr>
              <a:buFont typeface="Webdings" panose="05030102010509060703" pitchFamily="18" charset="2"/>
              <a:buChar char="4"/>
            </a:pPr>
            <a:r>
              <a:rPr lang="en-US" sz="2200" dirty="0">
                <a:solidFill>
                  <a:schemeClr val="bg2">
                    <a:lumMod val="50000"/>
                  </a:schemeClr>
                </a:solidFill>
              </a:rPr>
              <a:t>Fish and wildlife habitat</a:t>
            </a:r>
          </a:p>
          <a:p>
            <a:pPr marL="342900" indent="-342900">
              <a:lnSpc>
                <a:spcPct val="100000"/>
              </a:lnSpc>
              <a:spcBef>
                <a:spcPts val="0"/>
              </a:spcBef>
              <a:buClr>
                <a:srgbClr val="2E8652"/>
              </a:buClr>
              <a:buFont typeface="Webdings" panose="05030102010509060703" pitchFamily="18" charset="2"/>
              <a:buChar char="4"/>
            </a:pPr>
            <a:endParaRPr lang="en-US" sz="2200" dirty="0">
              <a:solidFill>
                <a:schemeClr val="bg2">
                  <a:lumMod val="50000"/>
                </a:schemeClr>
              </a:solidFill>
            </a:endParaRPr>
          </a:p>
          <a:p>
            <a:pPr marL="342900" indent="-342900">
              <a:lnSpc>
                <a:spcPct val="100000"/>
              </a:lnSpc>
              <a:spcBef>
                <a:spcPts val="0"/>
              </a:spcBef>
              <a:buClr>
                <a:srgbClr val="2E8652"/>
              </a:buClr>
              <a:buFont typeface="Webdings" panose="05030102010509060703" pitchFamily="18" charset="2"/>
              <a:buChar char="4"/>
            </a:pPr>
            <a:r>
              <a:rPr lang="en-US" sz="2200" dirty="0">
                <a:solidFill>
                  <a:schemeClr val="bg2">
                    <a:lumMod val="50000"/>
                  </a:schemeClr>
                </a:solidFill>
              </a:rPr>
              <a:t>Shoreline stabilization</a:t>
            </a:r>
          </a:p>
          <a:p>
            <a:pPr>
              <a:lnSpc>
                <a:spcPct val="100000"/>
              </a:lnSpc>
              <a:spcBef>
                <a:spcPts val="0"/>
              </a:spcBef>
              <a:buClr>
                <a:srgbClr val="2E8652"/>
              </a:buClr>
            </a:pPr>
            <a:endParaRPr lang="en-US" sz="2200" dirty="0">
              <a:solidFill>
                <a:schemeClr val="bg2">
                  <a:lumMod val="50000"/>
                </a:schemeClr>
              </a:solidFill>
            </a:endParaRPr>
          </a:p>
          <a:p>
            <a:pPr marL="342900" indent="-342900">
              <a:lnSpc>
                <a:spcPct val="100000"/>
              </a:lnSpc>
              <a:spcBef>
                <a:spcPts val="0"/>
              </a:spcBef>
              <a:buClr>
                <a:srgbClr val="2E8652"/>
              </a:buClr>
              <a:buFont typeface="Webdings" panose="05030102010509060703" pitchFamily="18" charset="2"/>
              <a:buChar char="4"/>
            </a:pPr>
            <a:r>
              <a:rPr lang="en-US" sz="2200" dirty="0">
                <a:solidFill>
                  <a:schemeClr val="bg2">
                    <a:lumMod val="50000"/>
                  </a:schemeClr>
                </a:solidFill>
              </a:rPr>
              <a:t>Flood Protection</a:t>
            </a:r>
          </a:p>
          <a:p>
            <a:pPr marL="342900" indent="-342900">
              <a:lnSpc>
                <a:spcPct val="100000"/>
              </a:lnSpc>
              <a:spcBef>
                <a:spcPts val="0"/>
              </a:spcBef>
              <a:buClr>
                <a:srgbClr val="2E8652"/>
              </a:buClr>
              <a:buFont typeface="Webdings" panose="05030102010509060703" pitchFamily="18" charset="2"/>
              <a:buChar char="4"/>
            </a:pPr>
            <a:endParaRPr lang="en-US" sz="2200" dirty="0">
              <a:solidFill>
                <a:schemeClr val="bg2">
                  <a:lumMod val="50000"/>
                </a:schemeClr>
              </a:solidFill>
            </a:endParaRPr>
          </a:p>
          <a:p>
            <a:pPr marL="342900" indent="-342900">
              <a:lnSpc>
                <a:spcPct val="100000"/>
              </a:lnSpc>
              <a:spcBef>
                <a:spcPts val="0"/>
              </a:spcBef>
              <a:buClr>
                <a:srgbClr val="2E8652"/>
              </a:buClr>
              <a:buFont typeface="Webdings" panose="05030102010509060703" pitchFamily="18" charset="2"/>
              <a:buChar char="4"/>
            </a:pPr>
            <a:r>
              <a:rPr lang="en-US" sz="2200" dirty="0">
                <a:solidFill>
                  <a:schemeClr val="bg2">
                    <a:lumMod val="50000"/>
                  </a:schemeClr>
                </a:solidFill>
              </a:rPr>
              <a:t>Nutrient Recycling</a:t>
            </a:r>
          </a:p>
          <a:p>
            <a:pPr marL="342900" indent="-342900">
              <a:lnSpc>
                <a:spcPct val="100000"/>
              </a:lnSpc>
              <a:spcBef>
                <a:spcPts val="0"/>
              </a:spcBef>
              <a:buClr>
                <a:srgbClr val="2E8652"/>
              </a:buClr>
              <a:buFont typeface="Webdings" panose="05030102010509060703" pitchFamily="18" charset="2"/>
              <a:buChar char="4"/>
            </a:pPr>
            <a:endParaRPr lang="en-US" sz="2200" dirty="0">
              <a:solidFill>
                <a:schemeClr val="bg2">
                  <a:lumMod val="50000"/>
                </a:schemeClr>
              </a:solidFill>
            </a:endParaRPr>
          </a:p>
          <a:p>
            <a:pPr marL="342900" indent="-342900">
              <a:lnSpc>
                <a:spcPct val="100000"/>
              </a:lnSpc>
              <a:spcBef>
                <a:spcPts val="0"/>
              </a:spcBef>
              <a:buClr>
                <a:srgbClr val="2E8652"/>
              </a:buClr>
              <a:buFont typeface="Webdings" panose="05030102010509060703" pitchFamily="18" charset="2"/>
              <a:buChar char="4"/>
            </a:pPr>
            <a:r>
              <a:rPr lang="en-US" sz="2200" dirty="0">
                <a:solidFill>
                  <a:schemeClr val="bg2">
                    <a:lumMod val="50000"/>
                  </a:schemeClr>
                </a:solidFill>
              </a:rPr>
              <a:t>Carbon sequestration</a:t>
            </a:r>
          </a:p>
          <a:p>
            <a:pPr>
              <a:lnSpc>
                <a:spcPct val="100000"/>
              </a:lnSpc>
              <a:spcBef>
                <a:spcPts val="0"/>
              </a:spcBef>
              <a:buClr>
                <a:srgbClr val="2E8652"/>
              </a:buClr>
            </a:pPr>
            <a:endParaRPr lang="en-US" sz="2200" dirty="0">
              <a:solidFill>
                <a:schemeClr val="bg2">
                  <a:lumMod val="50000"/>
                </a:schemeClr>
              </a:solidFill>
            </a:endParaRPr>
          </a:p>
          <a:p>
            <a:pPr marL="342900" indent="-342900">
              <a:lnSpc>
                <a:spcPct val="100000"/>
              </a:lnSpc>
              <a:spcBef>
                <a:spcPts val="0"/>
              </a:spcBef>
              <a:buClr>
                <a:srgbClr val="2E8652"/>
              </a:buClr>
              <a:buFont typeface="Webdings" panose="05030102010509060703" pitchFamily="18" charset="2"/>
              <a:buChar char="4"/>
            </a:pPr>
            <a:r>
              <a:rPr lang="en-US" sz="2200" dirty="0">
                <a:solidFill>
                  <a:schemeClr val="bg2">
                    <a:lumMod val="50000"/>
                  </a:schemeClr>
                </a:solidFill>
              </a:rPr>
              <a:t>Groundwater recharge and stream flow maintenance</a:t>
            </a:r>
          </a:p>
          <a:p>
            <a:pPr>
              <a:lnSpc>
                <a:spcPct val="100000"/>
              </a:lnSpc>
              <a:spcBef>
                <a:spcPts val="0"/>
              </a:spcBef>
              <a:buClr>
                <a:srgbClr val="2E8652"/>
              </a:buClr>
            </a:pPr>
            <a:endParaRPr lang="en-US" sz="2200" dirty="0">
              <a:solidFill>
                <a:schemeClr val="bg2">
                  <a:lumMod val="50000"/>
                </a:schemeClr>
              </a:solidFill>
            </a:endParaRPr>
          </a:p>
          <a:p>
            <a:pPr marL="342900" indent="-342900">
              <a:lnSpc>
                <a:spcPct val="100000"/>
              </a:lnSpc>
              <a:spcBef>
                <a:spcPts val="0"/>
              </a:spcBef>
              <a:buClr>
                <a:srgbClr val="2E8652"/>
              </a:buClr>
              <a:buFont typeface="Webdings" panose="05030102010509060703" pitchFamily="18" charset="2"/>
              <a:buChar char="4"/>
            </a:pPr>
            <a:r>
              <a:rPr lang="en-US" sz="2200" dirty="0">
                <a:solidFill>
                  <a:schemeClr val="bg2">
                    <a:lumMod val="50000"/>
                  </a:schemeClr>
                </a:solidFill>
              </a:rPr>
              <a:t>Recreational Activities</a:t>
            </a:r>
          </a:p>
          <a:p>
            <a:pPr>
              <a:lnSpc>
                <a:spcPct val="100000"/>
              </a:lnSpc>
              <a:spcBef>
                <a:spcPts val="0"/>
              </a:spcBef>
              <a:buClr>
                <a:srgbClr val="2E8652"/>
              </a:buClr>
            </a:pPr>
            <a:endParaRPr lang="en-US" sz="2200" dirty="0">
              <a:solidFill>
                <a:schemeClr val="bg2">
                  <a:lumMod val="50000"/>
                </a:schemeClr>
              </a:solidFill>
            </a:endParaRPr>
          </a:p>
          <a:p>
            <a:pPr>
              <a:lnSpc>
                <a:spcPct val="100000"/>
              </a:lnSpc>
              <a:spcBef>
                <a:spcPts val="0"/>
              </a:spcBef>
              <a:buClr>
                <a:srgbClr val="2E8652"/>
              </a:buClr>
            </a:pPr>
            <a:endParaRPr lang="en-US" sz="2200" dirty="0">
              <a:solidFill>
                <a:schemeClr val="bg2">
                  <a:lumMod val="50000"/>
                </a:schemeClr>
              </a:solidFill>
            </a:endParaRPr>
          </a:p>
        </p:txBody>
      </p:sp>
      <p:sp>
        <p:nvSpPr>
          <p:cNvPr id="7" name="Text Placeholder 4"/>
          <p:cNvSpPr txBox="1">
            <a:spLocks/>
          </p:cNvSpPr>
          <p:nvPr/>
        </p:nvSpPr>
        <p:spPr>
          <a:xfrm>
            <a:off x="8579844" y="6475555"/>
            <a:ext cx="3612156" cy="33579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dirty="0">
                <a:solidFill>
                  <a:schemeClr val="bg1"/>
                </a:solidFill>
              </a:rPr>
              <a:t>Image Credit: The Nature Conservancy</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45222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l="5302" r="8090" b="3784"/>
          <a:stretch/>
        </p:blipFill>
        <p:spPr>
          <a:xfrm>
            <a:off x="5494946" y="0"/>
            <a:ext cx="6699903" cy="6824646"/>
          </a:xfrm>
          <a:prstGeom prst="rect">
            <a:avLst/>
          </a:prstGeom>
          <a:ln w="12700">
            <a:noFill/>
          </a:ln>
        </p:spPr>
      </p:pic>
      <p:sp>
        <p:nvSpPr>
          <p:cNvPr id="5" name="Title 4"/>
          <p:cNvSpPr>
            <a:spLocks noGrp="1"/>
          </p:cNvSpPr>
          <p:nvPr>
            <p:ph type="title"/>
          </p:nvPr>
        </p:nvSpPr>
        <p:spPr>
          <a:xfrm>
            <a:off x="1057275" y="612774"/>
            <a:ext cx="9413277" cy="479425"/>
          </a:xfrm>
        </p:spPr>
        <p:txBody>
          <a:bodyPr/>
          <a:lstStyle/>
          <a:p>
            <a:r>
              <a:rPr lang="en-US" dirty="0"/>
              <a:t>Community </a:t>
            </a:r>
            <a:br>
              <a:rPr lang="en-US" dirty="0"/>
            </a:br>
            <a:r>
              <a:rPr lang="en-US" dirty="0"/>
              <a:t>Concerns</a:t>
            </a:r>
          </a:p>
        </p:txBody>
      </p:sp>
      <p:sp>
        <p:nvSpPr>
          <p:cNvPr id="6" name="Text Placeholder 5"/>
          <p:cNvSpPr>
            <a:spLocks noGrp="1"/>
          </p:cNvSpPr>
          <p:nvPr>
            <p:ph type="body" sz="half" idx="2"/>
          </p:nvPr>
        </p:nvSpPr>
        <p:spPr>
          <a:xfrm>
            <a:off x="360368" y="1739132"/>
            <a:ext cx="4675909" cy="4737781"/>
          </a:xfrm>
        </p:spPr>
        <p:txBody>
          <a:bodyPr>
            <a:normAutofit/>
          </a:bodyPr>
          <a:lstStyle/>
          <a:p>
            <a:pPr marL="342900" indent="-342900">
              <a:spcBef>
                <a:spcPts val="200"/>
              </a:spcBef>
              <a:buClr>
                <a:srgbClr val="2E8652"/>
              </a:buClr>
              <a:buFont typeface="Webdings" panose="05030102010509060703" pitchFamily="18" charset="2"/>
              <a:buChar char="4"/>
            </a:pPr>
            <a:r>
              <a:rPr lang="en-US" sz="2300" dirty="0">
                <a:solidFill>
                  <a:schemeClr val="bg2">
                    <a:lumMod val="50000"/>
                  </a:schemeClr>
                </a:solidFill>
              </a:rPr>
              <a:t>Population density in </a:t>
            </a:r>
            <a:r>
              <a:rPr lang="en-US" sz="2300" b="1" dirty="0">
                <a:solidFill>
                  <a:schemeClr val="bg2">
                    <a:lumMod val="50000"/>
                  </a:schemeClr>
                </a:solidFill>
              </a:rPr>
              <a:t>vulnerable</a:t>
            </a:r>
            <a:r>
              <a:rPr lang="en-US" sz="2300" dirty="0">
                <a:solidFill>
                  <a:schemeClr val="bg2">
                    <a:lumMod val="50000"/>
                  </a:schemeClr>
                </a:solidFill>
              </a:rPr>
              <a:t> coastal </a:t>
            </a:r>
            <a:r>
              <a:rPr lang="en-US" sz="2300" b="1" dirty="0">
                <a:solidFill>
                  <a:schemeClr val="bg2">
                    <a:lumMod val="50000"/>
                  </a:schemeClr>
                </a:solidFill>
              </a:rPr>
              <a:t>communities</a:t>
            </a:r>
            <a:r>
              <a:rPr lang="en-US" sz="2300" dirty="0">
                <a:solidFill>
                  <a:schemeClr val="bg2">
                    <a:lumMod val="50000"/>
                  </a:schemeClr>
                </a:solidFill>
              </a:rPr>
              <a:t> is growing rapidly</a:t>
            </a:r>
          </a:p>
          <a:p>
            <a:pPr marL="342900" indent="-342900">
              <a:spcBef>
                <a:spcPts val="200"/>
              </a:spcBef>
              <a:buClr>
                <a:srgbClr val="2E8652"/>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300" dirty="0">
                <a:solidFill>
                  <a:schemeClr val="bg2">
                    <a:lumMod val="50000"/>
                  </a:schemeClr>
                </a:solidFill>
              </a:rPr>
              <a:t>Healthy wetlands </a:t>
            </a:r>
            <a:r>
              <a:rPr lang="en-US" sz="2300" b="1" dirty="0">
                <a:solidFill>
                  <a:schemeClr val="bg2">
                    <a:lumMod val="50000"/>
                  </a:schemeClr>
                </a:solidFill>
              </a:rPr>
              <a:t>offer protection</a:t>
            </a:r>
            <a:r>
              <a:rPr lang="en-US" sz="2300" dirty="0">
                <a:solidFill>
                  <a:schemeClr val="bg2">
                    <a:lumMod val="50000"/>
                  </a:schemeClr>
                </a:solidFill>
              </a:rPr>
              <a:t> from coastal erosion, coastal flooding and severe storms</a:t>
            </a:r>
          </a:p>
          <a:p>
            <a:pPr marL="342900" indent="-342900">
              <a:spcBef>
                <a:spcPts val="200"/>
              </a:spcBef>
              <a:buClr>
                <a:srgbClr val="2E8652"/>
              </a:buClr>
              <a:buFont typeface="Webdings" panose="05030102010509060703" pitchFamily="18" charset="2"/>
              <a:buChar char="4"/>
            </a:pPr>
            <a:endParaRPr lang="en-US" sz="2300" dirty="0">
              <a:solidFill>
                <a:schemeClr val="bg2">
                  <a:lumMod val="50000"/>
                </a:schemeClr>
              </a:solidFill>
            </a:endParaRPr>
          </a:p>
          <a:p>
            <a:pPr marL="342900" indent="-342900">
              <a:spcBef>
                <a:spcPts val="200"/>
              </a:spcBef>
              <a:buClr>
                <a:srgbClr val="2E8652"/>
              </a:buClr>
              <a:buFont typeface="Webdings" panose="05030102010509060703" pitchFamily="18" charset="2"/>
              <a:buChar char="4"/>
            </a:pPr>
            <a:r>
              <a:rPr lang="en-US" sz="2300" dirty="0">
                <a:solidFill>
                  <a:schemeClr val="bg2">
                    <a:lumMod val="50000"/>
                  </a:schemeClr>
                </a:solidFill>
              </a:rPr>
              <a:t>Protecting and restoring wetlands promotes clean water, healthy habitats and a </a:t>
            </a:r>
            <a:r>
              <a:rPr lang="en-US" sz="2300" b="1" dirty="0">
                <a:solidFill>
                  <a:schemeClr val="bg2">
                    <a:lumMod val="50000"/>
                  </a:schemeClr>
                </a:solidFill>
              </a:rPr>
              <a:t>restored Chesapeake Bay</a:t>
            </a:r>
          </a:p>
        </p:txBody>
      </p:sp>
      <p:sp>
        <p:nvSpPr>
          <p:cNvPr id="7" name="Text Placeholder 4"/>
          <p:cNvSpPr txBox="1">
            <a:spLocks/>
          </p:cNvSpPr>
          <p:nvPr/>
        </p:nvSpPr>
        <p:spPr>
          <a:xfrm>
            <a:off x="10053774" y="6535528"/>
            <a:ext cx="2138226" cy="578235"/>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20000"/>
              </a:lnSpc>
              <a:spcBef>
                <a:spcPts val="0"/>
              </a:spcBef>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U.S. Navy</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410126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latin typeface="Century Gothic" panose="020B0502020202020204" pitchFamily="34" charset="0"/>
              </a:rPr>
              <a:t>Partner Organizations</a:t>
            </a:r>
          </a:p>
        </p:txBody>
      </p:sp>
      <p:pic>
        <p:nvPicPr>
          <p:cNvPr id="8" name="Picture Placeholder 7"/>
          <p:cNvPicPr>
            <a:picLocks noGrp="1" noChangeAspect="1"/>
          </p:cNvPicPr>
          <p:nvPr>
            <p:ph type="pic" idx="10"/>
          </p:nvPr>
        </p:nvPicPr>
        <p:blipFill>
          <a:blip r:embed="rId3">
            <a:extLst>
              <a:ext uri="{28A0092B-C50C-407E-A947-70E740481C1C}">
                <a14:useLocalDpi xmlns:a14="http://schemas.microsoft.com/office/drawing/2010/main" val="0"/>
              </a:ext>
            </a:extLst>
          </a:blip>
          <a:stretch>
            <a:fillRect/>
          </a:stretch>
        </p:blipFill>
        <p:spPr>
          <a:xfrm>
            <a:off x="737474" y="1291633"/>
            <a:ext cx="3244552" cy="4866829"/>
          </a:xfrm>
          <a:prstGeom prst="rect">
            <a:avLst/>
          </a:prstGeom>
          <a:ln w="12700">
            <a:solidFill>
              <a:schemeClr val="bg1"/>
            </a:solidFill>
          </a:ln>
        </p:spPr>
      </p:pic>
      <p:sp>
        <p:nvSpPr>
          <p:cNvPr id="6" name="Text Placeholder 5"/>
          <p:cNvSpPr>
            <a:spLocks noGrp="1"/>
          </p:cNvSpPr>
          <p:nvPr>
            <p:ph type="body" sz="half" idx="2"/>
          </p:nvPr>
        </p:nvSpPr>
        <p:spPr>
          <a:xfrm>
            <a:off x="4879317" y="1226316"/>
            <a:ext cx="6793367" cy="2425249"/>
          </a:xfrm>
        </p:spPr>
        <p:txBody>
          <a:bodyPr>
            <a:normAutofit/>
          </a:bodyPr>
          <a:lstStyle/>
          <a:p>
            <a:pPr marL="342900" indent="-342900">
              <a:spcBef>
                <a:spcPts val="200"/>
              </a:spcBef>
              <a:buClr>
                <a:srgbClr val="2E8652"/>
              </a:buClr>
              <a:buFont typeface="Webdings" panose="05030102010509060703" pitchFamily="18" charset="2"/>
              <a:buChar char="4"/>
            </a:pPr>
            <a:r>
              <a:rPr lang="en-US" sz="2800" dirty="0">
                <a:solidFill>
                  <a:schemeClr val="bg2">
                    <a:lumMod val="50000"/>
                  </a:schemeClr>
                </a:solidFill>
                <a:latin typeface="Century Gothic" panose="020B0502020202020204" pitchFamily="34" charset="0"/>
              </a:rPr>
              <a:t>Maryland Department of Natural Resources  (MD DNR)</a:t>
            </a:r>
          </a:p>
          <a:p>
            <a:pPr lvl="1">
              <a:spcBef>
                <a:spcPts val="200"/>
              </a:spcBef>
              <a:buClr>
                <a:srgbClr val="2E8652"/>
              </a:buClr>
            </a:pPr>
            <a:endParaRPr lang="en-US" sz="2800" dirty="0">
              <a:solidFill>
                <a:schemeClr val="bg2">
                  <a:lumMod val="50000"/>
                </a:schemeClr>
              </a:solidFill>
              <a:latin typeface="Century Gothic" panose="020B0502020202020204" pitchFamily="34" charset="0"/>
            </a:endParaRPr>
          </a:p>
          <a:p>
            <a:pPr marL="342900" indent="-342900">
              <a:spcBef>
                <a:spcPts val="200"/>
              </a:spcBef>
              <a:buClr>
                <a:srgbClr val="2E8652"/>
              </a:buClr>
              <a:buFont typeface="Webdings" panose="05030102010509060703" pitchFamily="18" charset="2"/>
              <a:buChar char="4"/>
            </a:pPr>
            <a:r>
              <a:rPr lang="en-US" sz="2800" dirty="0">
                <a:solidFill>
                  <a:schemeClr val="bg2">
                    <a:lumMod val="50000"/>
                  </a:schemeClr>
                </a:solidFill>
                <a:latin typeface="Century Gothic" panose="020B0502020202020204" pitchFamily="34" charset="0"/>
              </a:rPr>
              <a:t>The Nature Conservancy (TNC)</a:t>
            </a:r>
          </a:p>
          <a:p>
            <a:pPr marL="342900" indent="-342900">
              <a:spcBef>
                <a:spcPts val="200"/>
              </a:spcBef>
              <a:buClr>
                <a:srgbClr val="2E8652"/>
              </a:buClr>
              <a:buFont typeface="Webdings" panose="05030102010509060703" pitchFamily="18" charset="2"/>
              <a:buChar char="4"/>
            </a:pPr>
            <a:endParaRPr lang="en-US" sz="2800" dirty="0">
              <a:solidFill>
                <a:schemeClr val="bg2">
                  <a:lumMod val="50000"/>
                </a:schemeClr>
              </a:solidFill>
              <a:latin typeface="Century Gothic" panose="020B0502020202020204" pitchFamily="34" charset="0"/>
            </a:endParaRPr>
          </a:p>
          <a:p>
            <a:pPr lvl="1">
              <a:spcBef>
                <a:spcPts val="200"/>
              </a:spcBef>
              <a:buClr>
                <a:srgbClr val="2E8652"/>
              </a:buClr>
            </a:pPr>
            <a:r>
              <a:rPr lang="en-US" sz="2200" dirty="0">
                <a:solidFill>
                  <a:schemeClr val="bg2">
                    <a:lumMod val="50000"/>
                  </a:schemeClr>
                </a:solidFill>
                <a:latin typeface="Century Gothic" panose="020B0502020202020204" pitchFamily="34" charset="0"/>
              </a:rPr>
              <a:t>	Maryland Coastal Resiliency Assessment</a:t>
            </a:r>
          </a:p>
        </p:txBody>
      </p:sp>
      <p:sp>
        <p:nvSpPr>
          <p:cNvPr id="7" name="Text Placeholder 4"/>
          <p:cNvSpPr txBox="1">
            <a:spLocks/>
          </p:cNvSpPr>
          <p:nvPr/>
        </p:nvSpPr>
        <p:spPr>
          <a:xfrm>
            <a:off x="749666" y="5899358"/>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prstClr val="white"/>
                </a:solidFill>
              </a:rPr>
              <a:t>Image Credit: Helen </a:t>
            </a:r>
            <a:r>
              <a:rPr lang="en-US" dirty="0" err="1">
                <a:solidFill>
                  <a:prstClr val="white"/>
                </a:solidFill>
              </a:rPr>
              <a:t>Plattner</a:t>
            </a:r>
            <a:r>
              <a:rPr lang="en-US" dirty="0">
                <a:solidFill>
                  <a:prstClr val="white"/>
                </a:solidFill>
              </a:rPr>
              <a:t>, NASA DEVELOP</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5408" y="3743010"/>
            <a:ext cx="1775300" cy="1563037"/>
          </a:xfrm>
          <a:prstGeom prst="hexagon">
            <a:avLst/>
          </a:prstGeom>
          <a:ln w="28575">
            <a:solidFill>
              <a:schemeClr val="bg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0845" y="4551837"/>
            <a:ext cx="1769605" cy="1580498"/>
          </a:xfrm>
          <a:prstGeom prst="hexagon">
            <a:avLst/>
          </a:prstGeom>
          <a:ln w="28575">
            <a:solidFill>
              <a:schemeClr val="bg1"/>
            </a:solid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2590"/>
          <a:stretch/>
        </p:blipFill>
        <p:spPr>
          <a:xfrm>
            <a:off x="9924523" y="4558348"/>
            <a:ext cx="1739453" cy="1580498"/>
          </a:xfrm>
          <a:prstGeom prst="hexagon">
            <a:avLst/>
          </a:prstGeom>
          <a:ln w="28575">
            <a:solidFill>
              <a:schemeClr val="bg1"/>
            </a:solidFill>
          </a:ln>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r="24548" b="420"/>
          <a:stretch/>
        </p:blipFill>
        <p:spPr>
          <a:xfrm>
            <a:off x="8533146" y="3773992"/>
            <a:ext cx="1746635" cy="1554401"/>
          </a:xfrm>
          <a:prstGeom prst="hexagon">
            <a:avLst/>
          </a:prstGeom>
          <a:ln w="28575">
            <a:solidFill>
              <a:schemeClr val="bg1"/>
            </a:solidFill>
          </a:ln>
        </p:spPr>
      </p:pic>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l="24898"/>
          <a:stretch/>
        </p:blipFill>
        <p:spPr>
          <a:xfrm>
            <a:off x="4307993" y="4558347"/>
            <a:ext cx="1781705" cy="1580498"/>
          </a:xfrm>
          <a:prstGeom prst="hexagon">
            <a:avLst/>
          </a:prstGeom>
          <a:ln w="28575">
            <a:solidFill>
              <a:schemeClr val="bg1"/>
            </a:solidFill>
          </a:ln>
        </p:spPr>
      </p:pic>
      <p:cxnSp>
        <p:nvCxnSpPr>
          <p:cNvPr id="15" name="Straight Connector 14"/>
          <p:cNvCxnSpPr/>
          <p:nvPr/>
        </p:nvCxnSpPr>
        <p:spPr>
          <a:xfrm flipH="1">
            <a:off x="4544840" y="1491879"/>
            <a:ext cx="452673" cy="0"/>
          </a:xfrm>
          <a:prstGeom prst="line">
            <a:avLst/>
          </a:prstGeom>
          <a:ln>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840" y="2685428"/>
            <a:ext cx="452673" cy="0"/>
          </a:xfrm>
          <a:prstGeom prst="line">
            <a:avLst/>
          </a:prstGeom>
          <a:ln>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44840" y="1491879"/>
            <a:ext cx="0" cy="1193549"/>
          </a:xfrm>
          <a:prstGeom prst="line">
            <a:avLst/>
          </a:prstGeom>
          <a:ln>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307993" y="2125619"/>
            <a:ext cx="236847" cy="0"/>
          </a:xfrm>
          <a:prstGeom prst="line">
            <a:avLst/>
          </a:prstGeom>
          <a:ln>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07993" y="2125619"/>
            <a:ext cx="0" cy="1303702"/>
          </a:xfrm>
          <a:prstGeom prst="line">
            <a:avLst/>
          </a:prstGeom>
          <a:ln>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307993" y="3429321"/>
            <a:ext cx="1504332" cy="0"/>
          </a:xfrm>
          <a:prstGeom prst="straightConnector1">
            <a:avLst/>
          </a:prstGeom>
          <a:ln>
            <a:solidFill>
              <a:srgbClr val="2E8652"/>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r="22991"/>
          <a:stretch/>
        </p:blipFill>
        <p:spPr>
          <a:xfrm>
            <a:off x="7131189" y="4541745"/>
            <a:ext cx="1769605" cy="1580498"/>
          </a:xfrm>
          <a:prstGeom prst="hexagon">
            <a:avLst/>
          </a:prstGeom>
          <a:ln w="28575">
            <a:solidFill>
              <a:sysClr val="window" lastClr="FFFFFF"/>
            </a:solidFill>
          </a:ln>
        </p:spPr>
      </p:pic>
    </p:spTree>
    <p:extLst>
      <p:ext uri="{BB962C8B-B14F-4D97-AF65-F5344CB8AC3E}">
        <p14:creationId xmlns:p14="http://schemas.microsoft.com/office/powerpoint/2010/main" val="52276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1000" fill="hold"/>
                                        <p:tgtEl>
                                          <p:spTgt spid="6">
                                            <p:txEl>
                                              <p:pRg st="0" end="0"/>
                                            </p:txEl>
                                          </p:spTgt>
                                        </p:tgtEl>
                                      </p:cBhvr>
                                      <p:by x="125000" y="125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1000" fill="hold"/>
                                        <p:tgtEl>
                                          <p:spTgt spid="6">
                                            <p:txEl>
                                              <p:pRg st="2" end="2"/>
                                            </p:txEl>
                                          </p:spTgt>
                                        </p:tgtEl>
                                      </p:cBhvr>
                                      <p:by x="125000" y="125000"/>
                                    </p:animScale>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par>
                                <p:cTn id="38" presetID="53" presetClass="entr" presetSubtype="16"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83579" y="220456"/>
            <a:ext cx="10409093" cy="933740"/>
          </a:xfrm>
        </p:spPr>
        <p:txBody>
          <a:bodyPr/>
          <a:lstStyle/>
          <a:p>
            <a:r>
              <a:rPr lang="en-US" sz="4000" dirty="0"/>
              <a:t>Maryland Coastal Resiliency Assessment</a:t>
            </a:r>
          </a:p>
        </p:txBody>
      </p:sp>
      <p:pic>
        <p:nvPicPr>
          <p:cNvPr id="8" name="Picture Placeholder 7"/>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l="156" t="46174" r="-156" b="8678"/>
          <a:stretch/>
        </p:blipFill>
        <p:spPr>
          <a:xfrm>
            <a:off x="1" y="3340608"/>
            <a:ext cx="12192000" cy="3433172"/>
          </a:xfrm>
          <a:ln w="12700">
            <a:noFill/>
          </a:ln>
        </p:spPr>
      </p:pic>
      <p:sp>
        <p:nvSpPr>
          <p:cNvPr id="6" name="Text Placeholder 5"/>
          <p:cNvSpPr>
            <a:spLocks noGrp="1"/>
          </p:cNvSpPr>
          <p:nvPr>
            <p:ph type="body" sz="half" idx="2"/>
          </p:nvPr>
        </p:nvSpPr>
        <p:spPr>
          <a:xfrm>
            <a:off x="366563" y="1450849"/>
            <a:ext cx="11825438" cy="1743456"/>
          </a:xfrm>
        </p:spPr>
        <p:txBody>
          <a:bodyPr numCol="1">
            <a:normAutofit/>
          </a:bodyPr>
          <a:lstStyle/>
          <a:p>
            <a:pPr>
              <a:spcBef>
                <a:spcPts val="200"/>
              </a:spcBef>
              <a:buClr>
                <a:srgbClr val="2E8652"/>
              </a:buClr>
            </a:pPr>
            <a:r>
              <a:rPr lang="en-US" sz="3200" b="1" dirty="0">
                <a:solidFill>
                  <a:schemeClr val="bg2">
                    <a:lumMod val="50000"/>
                  </a:schemeClr>
                </a:solidFill>
              </a:rPr>
              <a:t>Purpose: </a:t>
            </a:r>
            <a:r>
              <a:rPr lang="en-US" sz="3200" dirty="0">
                <a:solidFill>
                  <a:schemeClr val="bg2">
                    <a:lumMod val="50000"/>
                  </a:schemeClr>
                </a:solidFill>
              </a:rPr>
              <a:t>To identify the areas where natural habitats provide the greatest potential risk reduction for shoreline communities</a:t>
            </a:r>
          </a:p>
          <a:p>
            <a:pPr>
              <a:spcBef>
                <a:spcPts val="200"/>
              </a:spcBef>
              <a:buClr>
                <a:srgbClr val="2E8652"/>
              </a:buClr>
            </a:pPr>
            <a:endParaRPr lang="en-US" sz="2100" b="1" dirty="0">
              <a:solidFill>
                <a:schemeClr val="bg2">
                  <a:lumMod val="50000"/>
                </a:schemeClr>
              </a:solidFill>
            </a:endParaRPr>
          </a:p>
          <a:p>
            <a:pPr>
              <a:spcBef>
                <a:spcPts val="200"/>
              </a:spcBef>
              <a:buClr>
                <a:srgbClr val="2E8652"/>
              </a:buClr>
            </a:pPr>
            <a:endParaRPr lang="en-US" sz="2100" b="1" dirty="0">
              <a:solidFill>
                <a:schemeClr val="bg2">
                  <a:lumMod val="50000"/>
                </a:schemeClr>
              </a:solidFill>
            </a:endParaRPr>
          </a:p>
          <a:p>
            <a:pPr>
              <a:spcBef>
                <a:spcPts val="200"/>
              </a:spcBef>
              <a:buClr>
                <a:srgbClr val="2E8652"/>
              </a:buClr>
            </a:pPr>
            <a:endParaRPr lang="en-US" sz="2100" b="1" dirty="0">
              <a:solidFill>
                <a:schemeClr val="bg2">
                  <a:lumMod val="50000"/>
                </a:schemeClr>
              </a:solidFill>
            </a:endParaRPr>
          </a:p>
          <a:p>
            <a:pPr>
              <a:spcBef>
                <a:spcPts val="200"/>
              </a:spcBef>
              <a:buClr>
                <a:srgbClr val="2E8652"/>
              </a:buClr>
            </a:pPr>
            <a:endParaRPr lang="en-US" sz="2100" b="1" dirty="0">
              <a:solidFill>
                <a:schemeClr val="bg2">
                  <a:lumMod val="50000"/>
                </a:schemeClr>
              </a:solidFill>
            </a:endParaRPr>
          </a:p>
          <a:p>
            <a:pPr marL="800100" lvl="1" indent="-342900">
              <a:spcBef>
                <a:spcPts val="200"/>
              </a:spcBef>
              <a:buClr>
                <a:srgbClr val="2E8652"/>
              </a:buClr>
              <a:buFont typeface="Webdings" panose="05030102010509060703" pitchFamily="18" charset="2"/>
              <a:buChar char="4"/>
            </a:pPr>
            <a:endParaRPr lang="en-US" b="1" dirty="0">
              <a:solidFill>
                <a:schemeClr val="bg2">
                  <a:lumMod val="50000"/>
                </a:schemeClr>
              </a:solidFill>
            </a:endParaRPr>
          </a:p>
        </p:txBody>
      </p:sp>
      <p:sp>
        <p:nvSpPr>
          <p:cNvPr id="9" name="Text Placeholder 4"/>
          <p:cNvSpPr txBox="1">
            <a:spLocks/>
          </p:cNvSpPr>
          <p:nvPr/>
        </p:nvSpPr>
        <p:spPr>
          <a:xfrm>
            <a:off x="8666018" y="6523844"/>
            <a:ext cx="3748045" cy="274320"/>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Helen </a:t>
            </a:r>
            <a:r>
              <a:rPr kumimoji="0" lang="en-US"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Plattner</a:t>
            </a: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NASA DEVELOP</a:t>
            </a:r>
          </a:p>
        </p:txBody>
      </p:sp>
    </p:spTree>
    <p:extLst>
      <p:ext uri="{BB962C8B-B14F-4D97-AF65-F5344CB8AC3E}">
        <p14:creationId xmlns:p14="http://schemas.microsoft.com/office/powerpoint/2010/main" val="367678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a:t>Marsh Protection Potential Index (MPPI)</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56" t="56320" r="-156" b="2368"/>
          <a:stretch/>
        </p:blipFill>
        <p:spPr>
          <a:prstGeom prst="rect">
            <a:avLst/>
          </a:prstGeom>
          <a:ln w="19050">
            <a:noFill/>
          </a:ln>
        </p:spPr>
      </p:pic>
      <p:sp>
        <p:nvSpPr>
          <p:cNvPr id="6" name="Text Placeholder 5"/>
          <p:cNvSpPr>
            <a:spLocks noGrp="1"/>
          </p:cNvSpPr>
          <p:nvPr>
            <p:ph type="body" sz="half" idx="2"/>
          </p:nvPr>
        </p:nvSpPr>
        <p:spPr>
          <a:xfrm>
            <a:off x="-269631" y="1009650"/>
            <a:ext cx="12461631" cy="2446767"/>
          </a:xfrm>
        </p:spPr>
        <p:txBody>
          <a:bodyPr numCol="2">
            <a:noAutofit/>
          </a:bodyPr>
          <a:lstStyle/>
          <a:p>
            <a:pPr>
              <a:lnSpc>
                <a:spcPct val="100000"/>
              </a:lnSpc>
              <a:spcBef>
                <a:spcPts val="100"/>
              </a:spcBef>
              <a:buClr>
                <a:srgbClr val="2E8652"/>
              </a:buClr>
            </a:pPr>
            <a:r>
              <a:rPr lang="en-US" b="1" dirty="0">
                <a:solidFill>
                  <a:schemeClr val="bg2">
                    <a:lumMod val="50000"/>
                  </a:schemeClr>
                </a:solidFill>
              </a:rPr>
              <a:t>       Five Criteria</a:t>
            </a:r>
          </a:p>
          <a:p>
            <a:pPr marL="800100" lvl="1" indent="-342900">
              <a:lnSpc>
                <a:spcPct val="100000"/>
              </a:lnSpc>
              <a:spcBef>
                <a:spcPts val="100"/>
              </a:spcBef>
              <a:buClr>
                <a:srgbClr val="2E8652"/>
              </a:buClr>
              <a:buFont typeface="Webdings" panose="05030102010509060703" pitchFamily="18" charset="2"/>
              <a:buChar char="4"/>
            </a:pPr>
            <a:r>
              <a:rPr lang="en-US" sz="2000" dirty="0" smtClean="0">
                <a:solidFill>
                  <a:schemeClr val="bg2">
                    <a:lumMod val="50000"/>
                  </a:schemeClr>
                </a:solidFill>
              </a:rPr>
              <a:t>Ability </a:t>
            </a:r>
            <a:r>
              <a:rPr lang="en-US" sz="2000" dirty="0">
                <a:solidFill>
                  <a:schemeClr val="bg2">
                    <a:lumMod val="50000"/>
                  </a:schemeClr>
                </a:solidFill>
              </a:rPr>
              <a:t>of marsh to reduce coastal hazards</a:t>
            </a:r>
          </a:p>
          <a:p>
            <a:pPr lvl="1">
              <a:lnSpc>
                <a:spcPct val="100000"/>
              </a:lnSpc>
              <a:spcBef>
                <a:spcPts val="100"/>
              </a:spcBef>
              <a:buClr>
                <a:srgbClr val="2E8652"/>
              </a:buClr>
            </a:pPr>
            <a:endParaRPr lang="en-US" sz="2000" dirty="0">
              <a:solidFill>
                <a:schemeClr val="bg2">
                  <a:lumMod val="50000"/>
                </a:schemeClr>
              </a:solidFill>
            </a:endParaRPr>
          </a:p>
          <a:p>
            <a:pPr marL="800100" lvl="1" indent="-342900">
              <a:lnSpc>
                <a:spcPct val="100000"/>
              </a:lnSpc>
              <a:spcBef>
                <a:spcPts val="100"/>
              </a:spcBef>
              <a:buClr>
                <a:srgbClr val="2E8652"/>
              </a:buClr>
              <a:buFont typeface="Webdings" panose="05030102010509060703" pitchFamily="18" charset="2"/>
              <a:buChar char="4"/>
            </a:pPr>
            <a:r>
              <a:rPr lang="en-US" sz="2000" dirty="0">
                <a:solidFill>
                  <a:schemeClr val="bg2">
                    <a:lumMod val="50000"/>
                  </a:schemeClr>
                </a:solidFill>
              </a:rPr>
              <a:t>Proximity of marsh to areas threatened by coastal hazards</a:t>
            </a:r>
          </a:p>
          <a:p>
            <a:pPr lvl="1">
              <a:lnSpc>
                <a:spcPct val="100000"/>
              </a:lnSpc>
              <a:spcBef>
                <a:spcPts val="100"/>
              </a:spcBef>
              <a:buClr>
                <a:srgbClr val="2E8652"/>
              </a:buClr>
            </a:pPr>
            <a:endParaRPr lang="en-US" sz="2000" dirty="0">
              <a:solidFill>
                <a:schemeClr val="bg2">
                  <a:lumMod val="50000"/>
                </a:schemeClr>
              </a:solidFill>
            </a:endParaRPr>
          </a:p>
          <a:p>
            <a:pPr marL="800100" lvl="1" indent="-342900">
              <a:lnSpc>
                <a:spcPct val="100000"/>
              </a:lnSpc>
              <a:spcBef>
                <a:spcPts val="100"/>
              </a:spcBef>
              <a:buClr>
                <a:srgbClr val="2E8652"/>
              </a:buClr>
              <a:buFont typeface="Webdings" panose="05030102010509060703" pitchFamily="18" charset="2"/>
              <a:buChar char="4"/>
            </a:pPr>
            <a:r>
              <a:rPr lang="en-US" sz="2000" dirty="0">
                <a:solidFill>
                  <a:schemeClr val="bg2">
                    <a:lumMod val="50000"/>
                  </a:schemeClr>
                </a:solidFill>
              </a:rPr>
              <a:t>Human population protected by the marsh</a:t>
            </a:r>
          </a:p>
          <a:p>
            <a:pPr lvl="1">
              <a:lnSpc>
                <a:spcPct val="100000"/>
              </a:lnSpc>
              <a:spcBef>
                <a:spcPts val="100"/>
              </a:spcBef>
              <a:buClr>
                <a:srgbClr val="2E8652"/>
              </a:buClr>
            </a:pPr>
            <a:endParaRPr lang="en-US" sz="2000" dirty="0" smtClean="0">
              <a:solidFill>
                <a:schemeClr val="bg2">
                  <a:lumMod val="50000"/>
                </a:schemeClr>
              </a:solidFill>
            </a:endParaRPr>
          </a:p>
          <a:p>
            <a:pPr marL="800100" lvl="1" indent="-342900">
              <a:lnSpc>
                <a:spcPct val="100000"/>
              </a:lnSpc>
              <a:spcBef>
                <a:spcPts val="100"/>
              </a:spcBef>
              <a:buClr>
                <a:srgbClr val="2E8652"/>
              </a:buClr>
              <a:buFont typeface="Webdings" panose="05030102010509060703" pitchFamily="18" charset="2"/>
              <a:buChar char="4"/>
            </a:pPr>
            <a:endParaRPr lang="en-US" sz="2000" dirty="0">
              <a:solidFill>
                <a:schemeClr val="bg2">
                  <a:lumMod val="50000"/>
                </a:schemeClr>
              </a:solidFill>
            </a:endParaRPr>
          </a:p>
          <a:p>
            <a:pPr marL="800100" lvl="1" indent="-342900">
              <a:lnSpc>
                <a:spcPct val="100000"/>
              </a:lnSpc>
              <a:spcBef>
                <a:spcPts val="100"/>
              </a:spcBef>
              <a:buClr>
                <a:srgbClr val="2E8652"/>
              </a:buClr>
              <a:buFont typeface="Webdings" panose="05030102010509060703" pitchFamily="18" charset="2"/>
              <a:buChar char="4"/>
            </a:pPr>
            <a:r>
              <a:rPr lang="en-US" sz="2000" dirty="0">
                <a:solidFill>
                  <a:schemeClr val="bg2">
                    <a:lumMod val="50000"/>
                  </a:schemeClr>
                </a:solidFill>
              </a:rPr>
              <a:t>Proximity of marsh to other protective habitats</a:t>
            </a:r>
          </a:p>
          <a:p>
            <a:pPr lvl="1">
              <a:lnSpc>
                <a:spcPct val="100000"/>
              </a:lnSpc>
              <a:spcBef>
                <a:spcPts val="100"/>
              </a:spcBef>
              <a:buClr>
                <a:srgbClr val="2E8652"/>
              </a:buClr>
            </a:pPr>
            <a:endParaRPr lang="en-US" sz="2000" dirty="0">
              <a:solidFill>
                <a:schemeClr val="bg2">
                  <a:lumMod val="50000"/>
                </a:schemeClr>
              </a:solidFill>
            </a:endParaRPr>
          </a:p>
          <a:p>
            <a:pPr marL="800100" lvl="1" indent="-342900">
              <a:lnSpc>
                <a:spcPct val="100000"/>
              </a:lnSpc>
              <a:spcBef>
                <a:spcPts val="100"/>
              </a:spcBef>
              <a:buClr>
                <a:srgbClr val="2E8652"/>
              </a:buClr>
              <a:buFont typeface="Webdings" panose="05030102010509060703" pitchFamily="18" charset="2"/>
              <a:buChar char="4"/>
            </a:pPr>
            <a:r>
              <a:rPr lang="en-US" sz="2000" dirty="0">
                <a:solidFill>
                  <a:schemeClr val="bg2">
                    <a:lumMod val="50000"/>
                  </a:schemeClr>
                </a:solidFill>
              </a:rPr>
              <a:t>The likelihood that the marsh will persist in the face of rising sea levels</a:t>
            </a:r>
          </a:p>
          <a:p>
            <a:pPr marL="800100" lvl="1" indent="-342900">
              <a:lnSpc>
                <a:spcPct val="100000"/>
              </a:lnSpc>
              <a:spcBef>
                <a:spcPts val="100"/>
              </a:spcBef>
              <a:buClr>
                <a:srgbClr val="2E8652"/>
              </a:buClr>
              <a:buFont typeface="Webdings" panose="05030102010509060703" pitchFamily="18" charset="2"/>
              <a:buChar char="4"/>
            </a:pPr>
            <a:endParaRPr lang="en-US" sz="2000" dirty="0">
              <a:solidFill>
                <a:schemeClr val="bg2">
                  <a:lumMod val="50000"/>
                </a:schemeClr>
              </a:solidFill>
            </a:endParaRPr>
          </a:p>
          <a:p>
            <a:pPr>
              <a:lnSpc>
                <a:spcPct val="100000"/>
              </a:lnSpc>
              <a:spcBef>
                <a:spcPts val="100"/>
              </a:spcBef>
              <a:buClr>
                <a:srgbClr val="2E8652"/>
              </a:buClr>
            </a:pPr>
            <a:endParaRPr lang="en-US" dirty="0">
              <a:solidFill>
                <a:schemeClr val="bg2">
                  <a:lumMod val="50000"/>
                </a:schemeClr>
              </a:solidFill>
            </a:endParaRPr>
          </a:p>
        </p:txBody>
      </p:sp>
      <p:sp>
        <p:nvSpPr>
          <p:cNvPr id="7" name="Text Placeholder 4"/>
          <p:cNvSpPr txBox="1">
            <a:spLocks/>
          </p:cNvSpPr>
          <p:nvPr/>
        </p:nvSpPr>
        <p:spPr>
          <a:xfrm>
            <a:off x="9077325" y="3530383"/>
            <a:ext cx="3438525" cy="279617"/>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dirty="0">
                <a:solidFill>
                  <a:schemeClr val="bg1"/>
                </a:solidFill>
              </a:rPr>
              <a:t>Image Credit: The Nature Conservancy</a:t>
            </a:r>
            <a:endParaRPr kumimoji="0" lang="en-US" sz="1200" b="0" i="0" u="none" strike="noStrike" kern="120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4077755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91379" y="1129553"/>
            <a:ext cx="9764263" cy="1065007"/>
          </a:xfrm>
        </p:spPr>
        <p:txBody>
          <a:bodyPr/>
          <a:lstStyle/>
          <a:p>
            <a:r>
              <a:rPr lang="en-US" sz="3600" dirty="0"/>
              <a:t>Marsh Protection Potential Index (MPPI)</a:t>
            </a:r>
          </a:p>
        </p:txBody>
      </p:sp>
      <p:sp>
        <p:nvSpPr>
          <p:cNvPr id="6" name="Text Placeholder 5"/>
          <p:cNvSpPr>
            <a:spLocks noGrp="1"/>
          </p:cNvSpPr>
          <p:nvPr>
            <p:ph type="body" sz="half" idx="2"/>
          </p:nvPr>
        </p:nvSpPr>
        <p:spPr>
          <a:xfrm>
            <a:off x="2002621" y="2711209"/>
            <a:ext cx="7562625" cy="4055633"/>
          </a:xfrm>
        </p:spPr>
        <p:txBody>
          <a:bodyPr>
            <a:normAutofit/>
          </a:bodyPr>
          <a:lstStyle/>
          <a:p>
            <a:pPr marL="800100" lvl="1" indent="-342900">
              <a:spcBef>
                <a:spcPts val="200"/>
              </a:spcBef>
              <a:buClr>
                <a:srgbClr val="2E8652"/>
              </a:buClr>
              <a:buFont typeface="Webdings" panose="05030102010509060703" pitchFamily="18" charset="2"/>
              <a:buChar char="4"/>
            </a:pPr>
            <a:endParaRPr lang="en-US" sz="1800" dirty="0">
              <a:solidFill>
                <a:schemeClr val="bg2">
                  <a:lumMod val="50000"/>
                </a:schemeClr>
              </a:solidFill>
            </a:endParaRPr>
          </a:p>
          <a:p>
            <a:pPr lvl="1" algn="ctr">
              <a:spcBef>
                <a:spcPts val="200"/>
              </a:spcBef>
              <a:buClr>
                <a:srgbClr val="2E8652"/>
              </a:buClr>
            </a:pPr>
            <a:r>
              <a:rPr lang="en-US" sz="4400" dirty="0">
                <a:solidFill>
                  <a:schemeClr val="bg2">
                    <a:lumMod val="50000"/>
                  </a:schemeClr>
                </a:solidFill>
              </a:rPr>
              <a:t>Marsh health?</a:t>
            </a:r>
          </a:p>
          <a:p>
            <a:pPr marL="800100" lvl="1" indent="-342900">
              <a:spcBef>
                <a:spcPts val="200"/>
              </a:spcBef>
              <a:buClr>
                <a:srgbClr val="2E8652"/>
              </a:buClr>
              <a:buFont typeface="Webdings" panose="05030102010509060703" pitchFamily="18" charset="2"/>
              <a:buChar char="4"/>
            </a:pPr>
            <a:endParaRPr lang="en-US" dirty="0">
              <a:solidFill>
                <a:schemeClr val="bg2">
                  <a:lumMod val="50000"/>
                </a:schemeClr>
              </a:solidFill>
            </a:endParaRPr>
          </a:p>
        </p:txBody>
      </p:sp>
    </p:spTree>
    <p:extLst>
      <p:ext uri="{BB962C8B-B14F-4D97-AF65-F5344CB8AC3E}">
        <p14:creationId xmlns:p14="http://schemas.microsoft.com/office/powerpoint/2010/main" val="14052762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8086" t="15146" r="23892" b="316"/>
          <a:stretch/>
        </p:blipFill>
        <p:spPr>
          <a:xfrm>
            <a:off x="5921828" y="43544"/>
            <a:ext cx="6063917" cy="5493254"/>
          </a:xfrm>
          <a:prstGeom prst="hexagon">
            <a:avLst/>
          </a:prstGeom>
          <a:ln w="28575">
            <a:solidFill>
              <a:schemeClr val="bg1"/>
            </a:solidFill>
          </a:ln>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r="40702"/>
          <a:stretch/>
        </p:blipFill>
        <p:spPr>
          <a:xfrm>
            <a:off x="103775" y="1268406"/>
            <a:ext cx="6100011" cy="5493254"/>
          </a:xfrm>
          <a:prstGeom prst="hexagon">
            <a:avLst/>
          </a:prstGeom>
          <a:ln w="28575">
            <a:solidFill>
              <a:schemeClr val="bg1"/>
            </a:solidFill>
          </a:ln>
        </p:spPr>
      </p:pic>
      <p:sp>
        <p:nvSpPr>
          <p:cNvPr id="3" name="Text Placeholder 2"/>
          <p:cNvSpPr>
            <a:spLocks noGrp="1"/>
          </p:cNvSpPr>
          <p:nvPr>
            <p:ph type="body" sz="quarter" idx="15"/>
          </p:nvPr>
        </p:nvSpPr>
        <p:spPr>
          <a:xfrm>
            <a:off x="1666633" y="1370674"/>
            <a:ext cx="2958688" cy="1042733"/>
          </a:xfrm>
        </p:spPr>
        <p:txBody>
          <a:bodyPr/>
          <a:lstStyle/>
          <a:p>
            <a:pPr algn="ctr"/>
            <a:r>
              <a:rPr lang="en-US" b="1" dirty="0">
                <a:solidFill>
                  <a:schemeClr val="bg1"/>
                </a:solidFill>
              </a:rPr>
              <a:t>Healthy</a:t>
            </a:r>
          </a:p>
        </p:txBody>
      </p:sp>
      <p:sp>
        <p:nvSpPr>
          <p:cNvPr id="9" name="Text Placeholder 8"/>
          <p:cNvSpPr>
            <a:spLocks noGrp="1"/>
          </p:cNvSpPr>
          <p:nvPr>
            <p:ph type="body" sz="quarter" idx="17"/>
          </p:nvPr>
        </p:nvSpPr>
        <p:spPr>
          <a:xfrm>
            <a:off x="7472999" y="1455915"/>
            <a:ext cx="2961573" cy="1042733"/>
          </a:xfrm>
        </p:spPr>
        <p:txBody>
          <a:bodyPr/>
          <a:lstStyle/>
          <a:p>
            <a:pPr algn="ctr"/>
            <a:r>
              <a:rPr lang="en-US" b="1" dirty="0">
                <a:solidFill>
                  <a:schemeClr val="bg1"/>
                </a:solidFill>
              </a:rPr>
              <a:t>Unhealthy</a:t>
            </a:r>
          </a:p>
        </p:txBody>
      </p:sp>
      <p:sp>
        <p:nvSpPr>
          <p:cNvPr id="7" name="Text Placeholder 4"/>
          <p:cNvSpPr txBox="1">
            <a:spLocks/>
          </p:cNvSpPr>
          <p:nvPr/>
        </p:nvSpPr>
        <p:spPr>
          <a:xfrm>
            <a:off x="8618407" y="6504321"/>
            <a:ext cx="3557550" cy="353679"/>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dirty="0"/>
              <a:t>Image Credit: Helen Plattner, NASA DEVELOP</a:t>
            </a:r>
            <a:endParaRPr kumimoji="0" lang="en-US" sz="1200" b="0" i="0" u="none" strike="noStrike" kern="1200" cap="none" spc="0" normalizeH="0" baseline="0" noProof="0" dirty="0">
              <a:ln>
                <a:noFill/>
              </a:ln>
              <a:effectLst/>
              <a:uLnTx/>
              <a:uFillTx/>
            </a:endParaRPr>
          </a:p>
        </p:txBody>
      </p:sp>
      <p:sp>
        <p:nvSpPr>
          <p:cNvPr id="16" name="Hexagon 15"/>
          <p:cNvSpPr/>
          <p:nvPr/>
        </p:nvSpPr>
        <p:spPr>
          <a:xfrm>
            <a:off x="87088" y="1268406"/>
            <a:ext cx="6116698" cy="5493255"/>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a:off x="5921828" y="43544"/>
            <a:ext cx="6063917" cy="5493254"/>
          </a:xfrm>
          <a:prstGeom prst="hexagon">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92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10425</TotalTime>
  <Words>2617</Words>
  <Application>Microsoft Office PowerPoint</Application>
  <PresentationFormat>Widescreen</PresentationFormat>
  <Paragraphs>303</Paragraphs>
  <Slides>24</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Century Gothic</vt:lpstr>
      <vt:lpstr>ESRI North</vt:lpstr>
      <vt:lpstr>Webdings</vt:lpstr>
      <vt:lpstr>Office Theme</vt:lpstr>
      <vt:lpstr>1_Office Theme</vt:lpstr>
      <vt:lpstr>2_Office Theme</vt:lpstr>
      <vt:lpstr>PowerPoint Presentation</vt:lpstr>
      <vt:lpstr>Maryland Marshes</vt:lpstr>
      <vt:lpstr>Maryland Marshes</vt:lpstr>
      <vt:lpstr>Community  Concerns</vt:lpstr>
      <vt:lpstr>Partner Organizations</vt:lpstr>
      <vt:lpstr>Maryland Coastal Resiliency Assessment</vt:lpstr>
      <vt:lpstr>Marsh Protection Potential Index (MPPI)</vt:lpstr>
      <vt:lpstr>Marsh Protection Potential Index (MPPI)</vt:lpstr>
      <vt:lpstr>PowerPoint Presentation</vt:lpstr>
      <vt:lpstr>Study Area</vt:lpstr>
      <vt:lpstr>Objectives</vt:lpstr>
      <vt:lpstr>Earth Observations</vt:lpstr>
      <vt:lpstr>Methodology – Trends</vt:lpstr>
      <vt:lpstr>Results</vt:lpstr>
      <vt:lpstr>Results</vt:lpstr>
      <vt:lpstr>PowerPoint Presentation</vt:lpstr>
      <vt:lpstr>Results</vt:lpstr>
      <vt:lpstr>Results</vt:lpstr>
      <vt:lpstr>Results</vt:lpstr>
      <vt:lpstr>Methodology - Forecasting </vt:lpstr>
      <vt:lpstr>Results</vt:lpstr>
      <vt:lpstr>Conclusions</vt:lpstr>
      <vt:lpstr>Future Work</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390</cp:revision>
  <dcterms:created xsi:type="dcterms:W3CDTF">2017-05-15T13:42:39Z</dcterms:created>
  <dcterms:modified xsi:type="dcterms:W3CDTF">2017-08-15T16:12:42Z</dcterms:modified>
</cp:coreProperties>
</file>