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508"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09:37:01.006" idx="1">
    <p:pos x="14445" y="591"/>
    <p:text>Please change the short title font size to 84.</p:text>
    <p:extLst>
      <p:ext uri="{C676402C-5697-4E1C-873F-D02D1690AC5C}">
        <p15:threadingInfo xmlns:p15="http://schemas.microsoft.com/office/powerpoint/2012/main" timeZoneBias="300"/>
      </p:ext>
    </p:extLst>
  </p:cm>
  <p:cm authorId="1" dt="2016-02-26T09:38:51.967" idx="2">
    <p:pos x="8594" y="2728"/>
    <p:text>Make sure this affiliation is in the final draft of the poster.</p:text>
    <p:extLst>
      <p:ext uri="{C676402C-5697-4E1C-873F-D02D1690AC5C}">
        <p15:threadingInfo xmlns:p15="http://schemas.microsoft.com/office/powerpoint/2012/main" timeZoneBias="300"/>
      </p:ext>
    </p:extLst>
  </p:cm>
  <p:cm authorId="1" dt="2016-02-26T09:40:27.236" idx="3">
    <p:pos x="16968" y="5693"/>
    <p:text>In any map, all text must be in separate text boxes, and all insert maps must be separate files so that they can be resized and repositioned in powerpoint if needed.</p:text>
    <p:extLst mod="1">
      <p:ext uri="{C676402C-5697-4E1C-873F-D02D1690AC5C}">
        <p15:threadingInfo xmlns:p15="http://schemas.microsoft.com/office/powerpoint/2012/main" timeZoneBias="300"/>
      </p:ext>
    </p:extLst>
  </p:cm>
  <p:cm authorId="1" dt="2016-02-26T09:43:01.836" idx="4">
    <p:pos x="15816" y="10645"/>
    <p:text>The captions here could probably be  a little larger so that they are more legible.</p:text>
    <p:extLst>
      <p:ext uri="{C676402C-5697-4E1C-873F-D02D1690AC5C}">
        <p15:threadingInfo xmlns:p15="http://schemas.microsoft.com/office/powerpoint/2012/main" timeZoneBias="300"/>
      </p:ext>
    </p:extLst>
  </p:cm>
  <p:cm authorId="1" dt="2016-02-26T09:44:21.329" idx="5">
    <p:pos x="3432" y="13104"/>
    <p:text>Keep the text in the legend editable (see the comment on the study area).</p:text>
    <p:extLst mod="1">
      <p:ext uri="{C676402C-5697-4E1C-873F-D02D1690AC5C}">
        <p15:threadingInfo xmlns:p15="http://schemas.microsoft.com/office/powerpoint/2012/main" timeZoneBias="300"/>
      </p:ext>
    </p:extLst>
  </p:cm>
  <p:cm authorId="1" dt="2016-02-26T09:45:30.883" idx="6">
    <p:pos x="3432" y="13882"/>
    <p:text>The graphic in the methodology section is a good example of what we're looking for in the way of editable text and inserts.</p:text>
    <p:extLst mod="1">
      <p:ext uri="{C676402C-5697-4E1C-873F-D02D1690AC5C}">
        <p15:threadingInfo xmlns:p15="http://schemas.microsoft.com/office/powerpoint/2012/main" timeZoneBias="300">
          <p15:parentCm authorId="1" idx="5"/>
        </p15:threadingInfo>
      </p:ext>
    </p:extLst>
  </p:cm>
  <p:cm authorId="1" dt="2016-02-26T09:55:53.747" idx="8">
    <p:pos x="16848" y="22268"/>
    <p:text>Change this to "USGS at Colorado State University"</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p:txBody>
          <a:bodyPr/>
          <a:lstStyle/>
          <a:p>
            <a:r>
              <a:rPr lang="en-US" sz="8000" dirty="0" smtClean="0"/>
              <a:t>Gunnison National Forest Agriculture</a:t>
            </a:r>
            <a:endParaRPr lang="en-US" sz="8000"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6878300" y="29206096"/>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12" name="Text Placeholder 16"/>
          <p:cNvSpPr txBox="1">
            <a:spLocks/>
          </p:cNvSpPr>
          <p:nvPr/>
        </p:nvSpPr>
        <p:spPr>
          <a:xfrm>
            <a:off x="16950500" y="22250967"/>
            <a:ext cx="9639300" cy="21470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Coming soon…</a:t>
            </a:r>
          </a:p>
        </p:txBody>
      </p:sp>
      <p:sp>
        <p:nvSpPr>
          <p:cNvPr id="7" name="Text Placeholder 16"/>
          <p:cNvSpPr txBox="1">
            <a:spLocks/>
          </p:cNvSpPr>
          <p:nvPr/>
        </p:nvSpPr>
        <p:spPr>
          <a:xfrm>
            <a:off x="912450" y="13368216"/>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6878300" y="13632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7036212" y="1792131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837011"/>
            <a:ext cx="96393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Create </a:t>
            </a:r>
            <a:r>
              <a:rPr lang="en-US" dirty="0" smtClean="0"/>
              <a:t>reference data using a novel data collection methodology</a:t>
            </a:r>
            <a:endParaRPr lang="en-US" b="1" dirty="0" smtClean="0">
              <a:solidFill>
                <a:schemeClr val="accent1"/>
              </a:solidFill>
            </a:endParaRPr>
          </a:p>
          <a:p>
            <a:pPr marL="347663" indent="-347663"/>
            <a:r>
              <a:rPr lang="en-US" b="1" dirty="0" smtClean="0">
                <a:solidFill>
                  <a:schemeClr val="accent1"/>
                </a:solidFill>
              </a:rPr>
              <a:t>Produce </a:t>
            </a:r>
            <a:r>
              <a:rPr lang="en-US" dirty="0" smtClean="0"/>
              <a:t>fine scale maps of spruce mortality in southwest Colorado</a:t>
            </a:r>
          </a:p>
          <a:p>
            <a:pPr marL="347663" indent="-347663"/>
            <a:r>
              <a:rPr lang="en-US" b="1" dirty="0" smtClean="0">
                <a:solidFill>
                  <a:schemeClr val="accent1"/>
                </a:solidFill>
              </a:rPr>
              <a:t>Inform </a:t>
            </a:r>
            <a:r>
              <a:rPr lang="en-US" dirty="0" smtClean="0"/>
              <a:t>forest management plans that address wildlife habitat analyses and biomass estimation</a:t>
            </a:r>
          </a:p>
        </p:txBody>
      </p:sp>
      <p:sp>
        <p:nvSpPr>
          <p:cNvPr id="16" name="TextBox 15"/>
          <p:cNvSpPr txBox="1"/>
          <p:nvPr/>
        </p:nvSpPr>
        <p:spPr>
          <a:xfrm>
            <a:off x="912450" y="5049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300" y="50852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7937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952899" y="8021348"/>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6878300" y="168995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2450" y="19430904"/>
            <a:ext cx="1434844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6952899" y="207326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6878300" y="282591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a:t>
            </a:r>
            <a:r>
              <a:rPr lang="en-US" dirty="0" err="1" smtClean="0"/>
              <a:t>Peder</a:t>
            </a:r>
            <a:r>
              <a:rPr lang="en-US" dirty="0" smtClean="0"/>
              <a:t> </a:t>
            </a:r>
            <a:r>
              <a:rPr lang="en-US" dirty="0" err="1" smtClean="0"/>
              <a:t>Engelstad</a:t>
            </a:r>
            <a:endParaRPr lang="en-US" dirty="0" smtClean="0"/>
          </a:p>
          <a:p>
            <a:r>
              <a:rPr lang="en-US" sz="2400" dirty="0" smtClean="0"/>
              <a:t>DEVELOP National Program at USGS at Colorado State University, Fort Collins</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pic>
        <p:nvPicPr>
          <p:cNvPr id="143" name="Shape 145"/>
          <p:cNvPicPr preferRelativeResize="0"/>
          <p:nvPr/>
        </p:nvPicPr>
        <p:blipFill>
          <a:blip r:embed="rId3">
            <a:alphaModFix/>
          </a:blip>
          <a:stretch>
            <a:fillRect/>
          </a:stretch>
        </p:blipFill>
        <p:spPr>
          <a:xfrm>
            <a:off x="20378388" y="17942155"/>
            <a:ext cx="1828800" cy="1828800"/>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8506" y="18033893"/>
            <a:ext cx="203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893903" y="18060641"/>
            <a:ext cx="1655064" cy="1828800"/>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16828506" y="19870937"/>
            <a:ext cx="2038800"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8 OLI &amp; TIRS</a:t>
            </a:r>
          </a:p>
          <a:p>
            <a:endParaRPr lang="en-US" sz="1600" dirty="0" smtClean="0"/>
          </a:p>
        </p:txBody>
      </p:sp>
      <p:sp>
        <p:nvSpPr>
          <p:cNvPr id="150" name="Text Placeholder 16"/>
          <p:cNvSpPr txBox="1">
            <a:spLocks/>
          </p:cNvSpPr>
          <p:nvPr/>
        </p:nvSpPr>
        <p:spPr>
          <a:xfrm>
            <a:off x="23316296" y="19870937"/>
            <a:ext cx="2319539" cy="512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6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20610994" y="19870937"/>
            <a:ext cx="1363588"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5 TM</a:t>
            </a:r>
          </a:p>
        </p:txBody>
      </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Bioenergy Alliance Network of the Rockies (BANR)</a:t>
            </a:r>
          </a:p>
          <a:p>
            <a:pPr marL="347663" indent="-347663"/>
            <a:r>
              <a:rPr lang="en-US" dirty="0" smtClean="0"/>
              <a:t>Spatial Sciences Center, Montana State University</a:t>
            </a:r>
          </a:p>
          <a:p>
            <a:pPr marL="347663" indent="-347663"/>
            <a:r>
              <a:rPr lang="en-US" dirty="0" smtClean="0"/>
              <a:t>Natural Resource Ecology Laboratory</a:t>
            </a:r>
          </a:p>
          <a:p>
            <a:pPr marL="347663" indent="-347663"/>
            <a:r>
              <a:rPr lang="en-US" dirty="0" smtClean="0"/>
              <a:t>USFS, Gunnison District</a:t>
            </a:r>
          </a:p>
          <a:p>
            <a:pPr marL="347663" indent="-347663"/>
            <a:r>
              <a:rPr lang="en-US" dirty="0" smtClean="0"/>
              <a:t>USFS Rocky Mountain Research Station</a:t>
            </a:r>
          </a:p>
          <a:p>
            <a:pPr marL="347663" indent="-347663"/>
            <a:endParaRPr lang="en-US"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78300" y="9037557"/>
            <a:ext cx="10058400" cy="7772400"/>
          </a:xfrm>
          <a:prstGeom prst="rect">
            <a:avLst/>
          </a:prstGeom>
        </p:spPr>
      </p:pic>
      <p:sp>
        <p:nvSpPr>
          <p:cNvPr id="63" name="Right Arrow 62"/>
          <p:cNvSpPr/>
          <p:nvPr/>
        </p:nvSpPr>
        <p:spPr>
          <a:xfrm rot="900000">
            <a:off x="2567395" y="17491906"/>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568561" y="16454769"/>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572346" y="14144697"/>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741157" y="16712510"/>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100049" y="14270506"/>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7851451" y="17633101"/>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a:t>
            </a:r>
            <a:r>
              <a:rPr lang="en-US" sz="2000" dirty="0">
                <a:solidFill>
                  <a:srgbClr val="000000"/>
                </a:solidFill>
              </a:rPr>
              <a:t>Map of </a:t>
            </a:r>
            <a:r>
              <a:rPr lang="en-US" sz="2000" dirty="0" smtClean="0">
                <a:solidFill>
                  <a:srgbClr val="000000"/>
                </a:solidFill>
              </a:rPr>
              <a:t>Study </a:t>
            </a:r>
            <a:r>
              <a:rPr lang="en-US" sz="2000" dirty="0">
                <a:solidFill>
                  <a:srgbClr val="000000"/>
                </a:solidFill>
              </a:rPr>
              <a:t>Area</a:t>
            </a:r>
          </a:p>
          <a:p>
            <a:pPr algn="ctr"/>
            <a:endParaRPr lang="en-US" dirty="0"/>
          </a:p>
        </p:txBody>
      </p:sp>
      <p:sp>
        <p:nvSpPr>
          <p:cNvPr id="69" name="Flowchart: Alternate Process 68"/>
          <p:cNvSpPr/>
          <p:nvPr/>
        </p:nvSpPr>
        <p:spPr>
          <a:xfrm>
            <a:off x="7851451" y="15910768"/>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100049" y="17633101"/>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100049" y="15910768"/>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7851451" y="14265090"/>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573512" y="13107560"/>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103506" y="12542757"/>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7851451" y="12542757"/>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914400" y="13382201"/>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912450" y="16727708"/>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0873394" y="12942605"/>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endParaRPr lang="en-US" sz="2000" dirty="0"/>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480946" y="13297137"/>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477489" y="15019470"/>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477489" y="16665148"/>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477489" y="18387481"/>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228891" y="17466890"/>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228891" y="16665148"/>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t="15896"/>
          <a:stretch/>
        </p:blipFill>
        <p:spPr>
          <a:xfrm>
            <a:off x="6166787" y="19884761"/>
            <a:ext cx="7670264" cy="8348337"/>
          </a:xfrm>
          <a:prstGeom prst="rect">
            <a:avLst/>
          </a:prstGeom>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8705" t="68554" r="72698" b="3992"/>
          <a:stretch/>
        </p:blipFill>
        <p:spPr>
          <a:xfrm>
            <a:off x="1983587" y="20778154"/>
            <a:ext cx="3464746" cy="6619153"/>
          </a:xfrm>
          <a:prstGeom prst="rect">
            <a:avLst/>
          </a:prstGeom>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66557" y="12000905"/>
            <a:ext cx="2603500" cy="162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2054</TotalTime>
  <Words>363</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112</cp:revision>
  <dcterms:created xsi:type="dcterms:W3CDTF">2015-06-02T14:58:58Z</dcterms:created>
  <dcterms:modified xsi:type="dcterms:W3CDTF">2016-03-03T18:47:00Z</dcterms:modified>
</cp:coreProperties>
</file>