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50" d="100"/>
          <a:sy n="50" d="100"/>
        </p:scale>
        <p:origin x="450" y="-3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Disasters 15">
      <a:dk1>
        <a:srgbClr val="767171"/>
      </a:dk1>
      <a:lt1>
        <a:srgbClr val="FFFFFF"/>
      </a:lt1>
      <a:dk2>
        <a:srgbClr val="767171"/>
      </a:dk2>
      <a:lt2>
        <a:srgbClr val="FFFFFF"/>
      </a:lt2>
      <a:accent1>
        <a:srgbClr val="57688F"/>
      </a:accent1>
      <a:accent2>
        <a:srgbClr val="7F7AA1"/>
      </a:accent2>
      <a:accent3>
        <a:srgbClr val="A990B7"/>
      </a:accent3>
      <a:accent4>
        <a:srgbClr val="D7D678"/>
      </a:accent4>
      <a:accent5>
        <a:srgbClr val="C0AF5D"/>
      </a:accent5>
      <a:accent6>
        <a:srgbClr val="AF8D46"/>
      </a:accent6>
      <a:hlink>
        <a:srgbClr val="57688F"/>
      </a:hlink>
      <a:folHlink>
        <a:srgbClr val="57688F"/>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1338</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77</cp:revision>
  <dcterms:created xsi:type="dcterms:W3CDTF">2015-06-02T14:58:58Z</dcterms:created>
  <dcterms:modified xsi:type="dcterms:W3CDTF">2015-09-11T15:06:28Z</dcterms:modified>
</cp:coreProperties>
</file>