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67A478"/>
    <a:srgbClr val="BA3A50"/>
    <a:srgbClr val="5372B3"/>
    <a:srgbClr val="D2672B"/>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78" d="100"/>
          <a:sy n="78" d="100"/>
        </p:scale>
        <p:origin x="144" y="-3936"/>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9DB23F"/>
                </a:solidFill>
              </a:defRPr>
            </a:lvl1pPr>
          </a:lstStyle>
          <a:p>
            <a:pPr lvl="0"/>
            <a:r>
              <a:rPr lang="en-US" dirty="0"/>
              <a:t>Study Area Energy &amp; Infrastructure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9DB23F"/>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4E18D653-7553-B92E-7013-C0794AC5F2EA}"/>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276909"/>
            <a:ext cx="845590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022701"/>
            <a:ext cx="853928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927094"/>
            <a:ext cx="848162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99198"/>
            <a:ext cx="822960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8261179"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811989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52800"/>
            <a:ext cx="811989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20422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449595"/>
            <a:ext cx="8171957"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97762"/>
            <a:ext cx="847679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
        <p:nvSpPr>
          <p:cNvPr id="2" name="Text Placeholder 16">
            <a:extLst>
              <a:ext uri="{FF2B5EF4-FFF2-40B4-BE49-F238E27FC236}">
                <a16:creationId xmlns:a16="http://schemas.microsoft.com/office/drawing/2014/main" id="{5A1AC215-221A-A1FD-FCCE-A23ABE772BAB}"/>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a:solidFill>
                  <a:schemeClr val="tx1">
                    <a:lumMod val="75000"/>
                    <a:lumOff val="25000"/>
                  </a:schemeClr>
                </a:solidFill>
                <a:latin typeface="Garamond" panose="02020404030301010803" pitchFamily="18" charset="0"/>
              </a:rPr>
              <a:t>.</a:t>
            </a:r>
          </a:p>
          <a:p>
            <a:pPr algn="just"/>
            <a:r>
              <a:rPr lang="en-US">
                <a:solidFill>
                  <a:schemeClr val="tx1">
                    <a:lumMod val="75000"/>
                    <a:lumOff val="25000"/>
                  </a:schemeClr>
                </a:solidFill>
                <a:latin typeface="Garamond" panose="02020404030301010803" pitchFamily="18" charset="0"/>
              </a:rPr>
              <a:t>Body </a:t>
            </a:r>
            <a:r>
              <a:rPr lang="en-US" dirty="0">
                <a:solidFill>
                  <a:schemeClr val="tx1">
                    <a:lumMod val="75000"/>
                    <a:lumOff val="25000"/>
                  </a:schemeClr>
                </a:solidFill>
                <a:latin typeface="Garamond" panose="02020404030301010803" pitchFamily="18" charset="0"/>
              </a:rPr>
              <a:t>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82EC6568-367C-2C25-2CFA-F43E7D4D2CE4}"/>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23F"/>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23F"/>
              </a:buClr>
              <a:buFont typeface="Arial" panose="020B0604020202020204" pitchFamily="34" charset="0"/>
              <a:buChar char="•"/>
            </a:pPr>
            <a:r>
              <a:rPr lang="en-US" b="1" dirty="0">
                <a:solidFill>
                  <a:srgbClr val="9DB23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51446C38-B97C-8A9C-57E5-D2FBB17DBDBF}"/>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3DE0A354-BE7B-85B8-BAA3-91AF2FE9B523}"/>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7562FFC3-2F79-7E9B-05F1-CA6311C84B73}"/>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87D18E57-8724-A5B1-DDC2-DE0DF546F11C}"/>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F4E311E0-0A20-BA6F-7BFF-B489D5C6893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23F"/>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23F"/>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C000617A-F587-5B04-C718-D21095FFA558}"/>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A7BCC65E-DB3D-70F7-8F1F-5A35B53B4EFD}"/>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D675F8F0-84D1-C525-3987-7836741DBCB5}"/>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16811</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87</cp:revision>
  <dcterms:created xsi:type="dcterms:W3CDTF">2019-02-05T16:32:03Z</dcterms:created>
  <dcterms:modified xsi:type="dcterms:W3CDTF">2024-09-16T00:48:19Z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