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B23F"/>
    <a:srgbClr val="67A478"/>
    <a:srgbClr val="BA3A50"/>
    <a:srgbClr val="5372B3"/>
    <a:srgbClr val="D2672B"/>
    <a:srgbClr val="236F99"/>
    <a:srgbClr val="8A5A9A"/>
    <a:srgbClr val="8A8480"/>
    <a:srgbClr val="895999"/>
    <a:srgbClr val="C13E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p:restoredTop sz="94682"/>
  </p:normalViewPr>
  <p:slideViewPr>
    <p:cSldViewPr snapToGrid="0">
      <p:cViewPr>
        <p:scale>
          <a:sx n="78" d="100"/>
          <a:sy n="78" d="100"/>
        </p:scale>
        <p:origin x="144" y="-3936"/>
      </p:cViewPr>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A0483D24-58DF-43D9-BAEB-1A54FDF10567}" authorId="{9B671DC4-F867-8520-73EF-EAFB98317814}" created="2024-01-17T17:59:09.185">
    <pc:sldMkLst xmlns:pc="http://schemas.microsoft.com/office/powerpoint/2013/main/command">
      <pc:docMk/>
      <pc:sldMk cId="2680647682" sldId="290"/>
    </pc:sldMkLst>
    <p188:pos x="1003300" y="5365750"/>
    <p188:txBody>
      <a:bodyPr/>
      <a:lstStyle/>
      <a:p>
        <a:r>
          <a:rPr lang="en-US"/>
          <a:t>Stay within these guidelines.</a:t>
        </a:r>
      </a:p>
    </p188:txBody>
  </p188:cm>
  <p188:cm id="{A367B2D7-38BF-45CC-86D7-38B15532C890}" authorId="{9B671DC4-F867-8520-73EF-EAFB98317814}" created="2024-01-17T17:59:27.119">
    <pc:sldMkLst xmlns:pc="http://schemas.microsoft.com/office/powerpoint/2013/main/command">
      <pc:docMk/>
      <pc:sldMk cId="2680647682" sldId="290"/>
    </pc:sldMkLst>
    <p188:pos x="26301700" y="32569150"/>
    <p188:txBody>
      <a:bodyPr/>
      <a:lstStyle/>
      <a:p>
        <a:r>
          <a:rPr lang="en-US"/>
          <a:t>Stay within these guidelines.</a:t>
        </a:r>
      </a:p>
    </p188:txBody>
  </p188:cm>
  <p188:cm id="{0DB767B0-1BC3-4385-986C-25BEAF851EE9}" authorId="{9B671DC4-F867-8520-73EF-EAFB98317814}" created="2024-01-17T17:59:43.098">
    <pc:sldMkLst xmlns:pc="http://schemas.microsoft.com/office/powerpoint/2013/main/command">
      <pc:docMk/>
      <pc:sldMk cId="2680647682" sldId="290"/>
    </pc:sldMkLst>
    <p188:pos x="1114425" y="326453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9/15/24</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9/15/24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9DB23F"/>
                </a:solidFill>
              </a:defRPr>
            </a:lvl1pPr>
          </a:lstStyle>
          <a:p>
            <a:pPr lvl="0"/>
            <a:r>
              <a:rPr lang="en-US" dirty="0"/>
              <a:t>Study Area Energy &amp; Infrastructure</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4"/>
            <a:ext cx="21756004" cy="1175082"/>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648200"/>
            <a:ext cx="25258032" cy="0"/>
          </a:xfrm>
          <a:prstGeom prst="line">
            <a:avLst/>
          </a:prstGeom>
          <a:ln w="330200" cap="sq" cmpd="sng">
            <a:solidFill>
              <a:srgbClr val="9DB23F"/>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9DB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1851897"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035483" cy="942709"/>
          </a:xfrm>
        </p:spPr>
        <p:txBody>
          <a:bodyPr anchor="ctr">
            <a:normAutofit/>
          </a:bodyPr>
          <a:lstStyle>
            <a:lvl1pPr marL="0" indent="0" algn="l">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23728070"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
        <p:nvSpPr>
          <p:cNvPr id="2" name="Rectangle 1">
            <a:extLst>
              <a:ext uri="{FF2B5EF4-FFF2-40B4-BE49-F238E27FC236}">
                <a16:creationId xmlns:a16="http://schemas.microsoft.com/office/drawing/2014/main" id="{4E18D653-7553-B92E-7013-C0794AC5F2EA}"/>
              </a:ext>
            </a:extLst>
          </p:cNvPr>
          <p:cNvSpPr/>
          <p:nvPr userDrawn="1"/>
        </p:nvSpPr>
        <p:spPr>
          <a:xfrm>
            <a:off x="893617" y="34655263"/>
            <a:ext cx="25644767" cy="21544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tx1">
                    <a:lumMod val="75000"/>
                    <a:lumOff val="25000"/>
                  </a:schemeClr>
                </a:solidFill>
              </a:rPr>
              <a:t>This material is based upon work supported by NASA through contract 80LARC23FA024</a:t>
            </a:r>
            <a:r>
              <a:rPr lang="en-US" sz="800" dirty="0">
                <a:solidFill>
                  <a:schemeClr val="tx1">
                    <a:lumMod val="75000"/>
                    <a:lumOff val="25000"/>
                  </a:schemeClr>
                </a:solidFill>
              </a:rPr>
              <a:t>.</a:t>
            </a:r>
            <a:r>
              <a:rPr lang="en-US" sz="700" i="1" dirty="0">
                <a:solidFill>
                  <a:schemeClr val="tx1">
                    <a:lumMod val="75000"/>
                    <a:lumOff val="25000"/>
                  </a:schemeClr>
                </a:solidFill>
              </a:rPr>
              <a:t>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592"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9/15/24</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support.office.com/en-us/article/Crop-a-picture-to-fit-in-a-shape-1CE8CF89-6A19-4EE4-82CA-4F8E81469590" TargetMode="External"/><Relationship Id="rId5" Type="http://schemas.openxmlformats.org/officeDocument/2006/relationships/hyperlink" Target="http://www.devpedia.developexchange.com/dp/index.php?title=List_of_Satellite_Pictures"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0C3A8BC1-E2F6-AED2-A2A7-74DC7484FFE1}"/>
              </a:ext>
            </a:extLst>
          </p:cNvPr>
          <p:cNvSpPr>
            <a:spLocks noGrp="1"/>
          </p:cNvSpPr>
          <p:nvPr>
            <p:ph type="body" sz="quarter" idx="10"/>
          </p:nvPr>
        </p:nvSpPr>
        <p:spPr/>
        <p:txBody>
          <a:bodyPr>
            <a:normAutofit/>
          </a:bodyPr>
          <a:lstStyle/>
          <a:p>
            <a:endParaRPr lang="en-US" dirty="0"/>
          </a:p>
        </p:txBody>
      </p:sp>
      <p:sp>
        <p:nvSpPr>
          <p:cNvPr id="38" name="Text Placeholder 37">
            <a:extLst>
              <a:ext uri="{FF2B5EF4-FFF2-40B4-BE49-F238E27FC236}">
                <a16:creationId xmlns:a16="http://schemas.microsoft.com/office/drawing/2014/main" id="{91D77EDF-C52A-A96E-A732-CF5B0206ABA7}"/>
              </a:ext>
            </a:extLst>
          </p:cNvPr>
          <p:cNvSpPr>
            <a:spLocks noGrp="1"/>
          </p:cNvSpPr>
          <p:nvPr>
            <p:ph type="body" sz="quarter" idx="13"/>
          </p:nvPr>
        </p:nvSpPr>
        <p:spPr>
          <a:xfrm>
            <a:off x="951596" y="2707983"/>
            <a:ext cx="21756004" cy="1554165"/>
          </a:xfrm>
        </p:spPr>
        <p:txBody>
          <a:bodyPr>
            <a:noAutofit/>
          </a:bodyPr>
          <a:lstStyle/>
          <a:p>
            <a:endParaRPr lang="en-US" dirty="0"/>
          </a:p>
        </p:txBody>
      </p:sp>
      <p:sp>
        <p:nvSpPr>
          <p:cNvPr id="37" name="Text Placeholder 36">
            <a:extLst>
              <a:ext uri="{FF2B5EF4-FFF2-40B4-BE49-F238E27FC236}">
                <a16:creationId xmlns:a16="http://schemas.microsoft.com/office/drawing/2014/main" id="{B208CB02-294A-6C2F-766B-2FC12AA7A368}"/>
              </a:ext>
            </a:extLst>
          </p:cNvPr>
          <p:cNvSpPr>
            <a:spLocks noGrp="1"/>
          </p:cNvSpPr>
          <p:nvPr>
            <p:ph type="body" sz="quarter" idx="12"/>
          </p:nvPr>
        </p:nvSpPr>
        <p:spPr/>
        <p:txBody>
          <a:bodyPr/>
          <a:lstStyle/>
          <a:p>
            <a:endParaRPr lang="en-US" dirty="0"/>
          </a:p>
        </p:txBody>
      </p:sp>
      <p:sp>
        <p:nvSpPr>
          <p:cNvPr id="6" name="TextBox 5">
            <a:extLst>
              <a:ext uri="{FF2B5EF4-FFF2-40B4-BE49-F238E27FC236}">
                <a16:creationId xmlns:a16="http://schemas.microsoft.com/office/drawing/2014/main" id="{AC85576F-308E-47E6-82D4-B98D4F77AB30}"/>
              </a:ext>
            </a:extLst>
          </p:cNvPr>
          <p:cNvSpPr txBox="1"/>
          <p:nvPr/>
        </p:nvSpPr>
        <p:spPr>
          <a:xfrm>
            <a:off x="928002" y="5276909"/>
            <a:ext cx="8455901"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Project Synopsis</a:t>
            </a:r>
          </a:p>
        </p:txBody>
      </p:sp>
      <p:sp>
        <p:nvSpPr>
          <p:cNvPr id="8" name="TextBox 7">
            <a:extLst>
              <a:ext uri="{FF2B5EF4-FFF2-40B4-BE49-F238E27FC236}">
                <a16:creationId xmlns:a16="http://schemas.microsoft.com/office/drawing/2014/main" id="{B16735CE-DBE5-1D03-5CFA-70984C8D7632}"/>
              </a:ext>
            </a:extLst>
          </p:cNvPr>
          <p:cNvSpPr txBox="1"/>
          <p:nvPr/>
        </p:nvSpPr>
        <p:spPr>
          <a:xfrm>
            <a:off x="844614" y="10022701"/>
            <a:ext cx="8539289"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Objectives</a:t>
            </a:r>
          </a:p>
        </p:txBody>
      </p:sp>
      <p:sp>
        <p:nvSpPr>
          <p:cNvPr id="10" name="TextBox 9">
            <a:extLst>
              <a:ext uri="{FF2B5EF4-FFF2-40B4-BE49-F238E27FC236}">
                <a16:creationId xmlns:a16="http://schemas.microsoft.com/office/drawing/2014/main" id="{B7E89E02-9B19-071E-D188-366BC3FB347B}"/>
              </a:ext>
            </a:extLst>
          </p:cNvPr>
          <p:cNvSpPr txBox="1"/>
          <p:nvPr/>
        </p:nvSpPr>
        <p:spPr>
          <a:xfrm>
            <a:off x="931962" y="16927094"/>
            <a:ext cx="8481621"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Methodology</a:t>
            </a:r>
          </a:p>
        </p:txBody>
      </p:sp>
      <p:sp>
        <p:nvSpPr>
          <p:cNvPr id="12" name="TextBox 11">
            <a:extLst>
              <a:ext uri="{FF2B5EF4-FFF2-40B4-BE49-F238E27FC236}">
                <a16:creationId xmlns:a16="http://schemas.microsoft.com/office/drawing/2014/main" id="{1BB73315-A654-CB52-F7DD-27CAB3785659}"/>
              </a:ext>
            </a:extLst>
          </p:cNvPr>
          <p:cNvSpPr txBox="1"/>
          <p:nvPr/>
        </p:nvSpPr>
        <p:spPr>
          <a:xfrm>
            <a:off x="14605026" y="5399198"/>
            <a:ext cx="8229600"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Study Area</a:t>
            </a:r>
          </a:p>
        </p:txBody>
      </p:sp>
      <p:sp>
        <p:nvSpPr>
          <p:cNvPr id="14" name="TextBox 13">
            <a:extLst>
              <a:ext uri="{FF2B5EF4-FFF2-40B4-BE49-F238E27FC236}">
                <a16:creationId xmlns:a16="http://schemas.microsoft.com/office/drawing/2014/main" id="{E3314279-E5E3-0DC5-601E-B40E51101224}"/>
              </a:ext>
            </a:extLst>
          </p:cNvPr>
          <p:cNvSpPr txBox="1"/>
          <p:nvPr/>
        </p:nvSpPr>
        <p:spPr>
          <a:xfrm>
            <a:off x="840343" y="22452826"/>
            <a:ext cx="8261179"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Earth Observations</a:t>
            </a:r>
          </a:p>
        </p:txBody>
      </p:sp>
      <p:sp>
        <p:nvSpPr>
          <p:cNvPr id="16" name="TextBox 15">
            <a:extLst>
              <a:ext uri="{FF2B5EF4-FFF2-40B4-BE49-F238E27FC236}">
                <a16:creationId xmlns:a16="http://schemas.microsoft.com/office/drawing/2014/main" id="{2C88B2C6-BA60-1BF2-900F-3D4C0534724E}"/>
              </a:ext>
            </a:extLst>
          </p:cNvPr>
          <p:cNvSpPr txBox="1"/>
          <p:nvPr/>
        </p:nvSpPr>
        <p:spPr>
          <a:xfrm>
            <a:off x="14587709" y="12230402"/>
            <a:ext cx="8119891"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Results</a:t>
            </a:r>
          </a:p>
        </p:txBody>
      </p:sp>
      <p:sp>
        <p:nvSpPr>
          <p:cNvPr id="18" name="TextBox 17">
            <a:extLst>
              <a:ext uri="{FF2B5EF4-FFF2-40B4-BE49-F238E27FC236}">
                <a16:creationId xmlns:a16="http://schemas.microsoft.com/office/drawing/2014/main" id="{4B774890-6BF2-86BF-29FB-0AE3C9180D15}"/>
              </a:ext>
            </a:extLst>
          </p:cNvPr>
          <p:cNvSpPr txBox="1"/>
          <p:nvPr/>
        </p:nvSpPr>
        <p:spPr>
          <a:xfrm>
            <a:off x="14577164" y="18952800"/>
            <a:ext cx="8119891"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Conclusions</a:t>
            </a:r>
          </a:p>
        </p:txBody>
      </p:sp>
      <p:sp>
        <p:nvSpPr>
          <p:cNvPr id="20" name="TextBox 19">
            <a:extLst>
              <a:ext uri="{FF2B5EF4-FFF2-40B4-BE49-F238E27FC236}">
                <a16:creationId xmlns:a16="http://schemas.microsoft.com/office/drawing/2014/main" id="{45C41932-2CB9-EA43-2CD4-CA2216FD972C}"/>
              </a:ext>
            </a:extLst>
          </p:cNvPr>
          <p:cNvSpPr txBox="1"/>
          <p:nvPr/>
        </p:nvSpPr>
        <p:spPr>
          <a:xfrm>
            <a:off x="14630400" y="23552760"/>
            <a:ext cx="8204226"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Acknowledgements</a:t>
            </a:r>
          </a:p>
        </p:txBody>
      </p:sp>
      <p:sp>
        <p:nvSpPr>
          <p:cNvPr id="22" name="TextBox 21">
            <a:extLst>
              <a:ext uri="{FF2B5EF4-FFF2-40B4-BE49-F238E27FC236}">
                <a16:creationId xmlns:a16="http://schemas.microsoft.com/office/drawing/2014/main" id="{713D1384-4C3F-CCA8-F8C8-FB70238BED0B}"/>
              </a:ext>
            </a:extLst>
          </p:cNvPr>
          <p:cNvSpPr txBox="1"/>
          <p:nvPr/>
        </p:nvSpPr>
        <p:spPr>
          <a:xfrm>
            <a:off x="14662668" y="29449595"/>
            <a:ext cx="8171957"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B4A0CEBA-CFBA-B9B9-2455-DC86C59F79A6}"/>
              </a:ext>
            </a:extLst>
          </p:cNvPr>
          <p:cNvSpPr txBox="1"/>
          <p:nvPr/>
        </p:nvSpPr>
        <p:spPr>
          <a:xfrm>
            <a:off x="936787" y="25097762"/>
            <a:ext cx="8476796"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Team Members</a:t>
            </a:r>
          </a:p>
        </p:txBody>
      </p:sp>
      <p:sp>
        <p:nvSpPr>
          <p:cNvPr id="25" name="Text Placeholder 16">
            <a:extLst>
              <a:ext uri="{FF2B5EF4-FFF2-40B4-BE49-F238E27FC236}">
                <a16:creationId xmlns:a16="http://schemas.microsoft.com/office/drawing/2014/main" id="{8EB74875-4E52-B274-D84D-703C79CB843C}"/>
              </a:ext>
            </a:extLst>
          </p:cNvPr>
          <p:cNvSpPr txBox="1">
            <a:spLocks/>
          </p:cNvSpPr>
          <p:nvPr/>
        </p:nvSpPr>
        <p:spPr>
          <a:xfrm>
            <a:off x="722815" y="3089348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6" name="Text Placeholder 16">
            <a:extLst>
              <a:ext uri="{FF2B5EF4-FFF2-40B4-BE49-F238E27FC236}">
                <a16:creationId xmlns:a16="http://schemas.microsoft.com/office/drawing/2014/main" id="{F6EE2B43-E8A3-4755-A993-461B2FCE7B0B}"/>
              </a:ext>
            </a:extLst>
          </p:cNvPr>
          <p:cNvSpPr txBox="1">
            <a:spLocks/>
          </p:cNvSpPr>
          <p:nvPr/>
        </p:nvSpPr>
        <p:spPr>
          <a:xfrm>
            <a:off x="3492336" y="30893482"/>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7" name="Text Placeholder 16">
            <a:extLst>
              <a:ext uri="{FF2B5EF4-FFF2-40B4-BE49-F238E27FC236}">
                <a16:creationId xmlns:a16="http://schemas.microsoft.com/office/drawing/2014/main" id="{C9D56256-62AB-03F7-FB19-51F9FA420D17}"/>
              </a:ext>
            </a:extLst>
          </p:cNvPr>
          <p:cNvSpPr txBox="1">
            <a:spLocks/>
          </p:cNvSpPr>
          <p:nvPr/>
        </p:nvSpPr>
        <p:spPr>
          <a:xfrm>
            <a:off x="6381743" y="30893483"/>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8" name="Text Placeholder 16">
            <a:extLst>
              <a:ext uri="{FF2B5EF4-FFF2-40B4-BE49-F238E27FC236}">
                <a16:creationId xmlns:a16="http://schemas.microsoft.com/office/drawing/2014/main" id="{562DE67C-886B-AF4E-B5E4-CF736AF0F777}"/>
              </a:ext>
            </a:extLst>
          </p:cNvPr>
          <p:cNvSpPr txBox="1">
            <a:spLocks/>
          </p:cNvSpPr>
          <p:nvPr/>
        </p:nvSpPr>
        <p:spPr>
          <a:xfrm>
            <a:off x="9172303" y="3088030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pic>
        <p:nvPicPr>
          <p:cNvPr id="29" name="Picture 28">
            <a:extLst>
              <a:ext uri="{FF2B5EF4-FFF2-40B4-BE49-F238E27FC236}">
                <a16:creationId xmlns:a16="http://schemas.microsoft.com/office/drawing/2014/main" id="{2A3DB938-9584-BD3D-626C-5FEBF808638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98402" y="28641715"/>
            <a:ext cx="2103120" cy="2103120"/>
          </a:xfrm>
          <a:prstGeom prst="rect">
            <a:avLst/>
          </a:prstGeom>
        </p:spPr>
      </p:pic>
      <p:pic>
        <p:nvPicPr>
          <p:cNvPr id="30" name="Picture 29">
            <a:extLst>
              <a:ext uri="{FF2B5EF4-FFF2-40B4-BE49-F238E27FC236}">
                <a16:creationId xmlns:a16="http://schemas.microsoft.com/office/drawing/2014/main" id="{924788AD-AD65-6880-C748-7354BAD5E13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154606" y="28641715"/>
            <a:ext cx="2103120" cy="2103120"/>
          </a:xfrm>
          <a:prstGeom prst="rect">
            <a:avLst/>
          </a:prstGeom>
        </p:spPr>
      </p:pic>
      <p:pic>
        <p:nvPicPr>
          <p:cNvPr id="31" name="Picture 30">
            <a:extLst>
              <a:ext uri="{FF2B5EF4-FFF2-40B4-BE49-F238E27FC236}">
                <a16:creationId xmlns:a16="http://schemas.microsoft.com/office/drawing/2014/main" id="{7742306A-F9EF-3EB8-5FB1-E8751A2332B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076504" y="28641715"/>
            <a:ext cx="2103120" cy="2103120"/>
          </a:xfrm>
          <a:prstGeom prst="rect">
            <a:avLst/>
          </a:prstGeom>
        </p:spPr>
      </p:pic>
      <p:pic>
        <p:nvPicPr>
          <p:cNvPr id="32" name="Picture 31">
            <a:extLst>
              <a:ext uri="{FF2B5EF4-FFF2-40B4-BE49-F238E27FC236}">
                <a16:creationId xmlns:a16="http://schemas.microsoft.com/office/drawing/2014/main" id="{DCE1E9A4-4187-5189-350F-EAB0452ED81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920300" y="28641715"/>
            <a:ext cx="2103120" cy="2103120"/>
          </a:xfrm>
          <a:prstGeom prst="rect">
            <a:avLst/>
          </a:prstGeom>
        </p:spPr>
      </p:pic>
      <p:sp>
        <p:nvSpPr>
          <p:cNvPr id="2" name="Text Placeholder 16">
            <a:extLst>
              <a:ext uri="{FF2B5EF4-FFF2-40B4-BE49-F238E27FC236}">
                <a16:creationId xmlns:a16="http://schemas.microsoft.com/office/drawing/2014/main" id="{5A1AC215-221A-A1FD-FCCE-A23ABE772BAB}"/>
              </a:ext>
            </a:extLst>
          </p:cNvPr>
          <p:cNvSpPr txBox="1">
            <a:spLocks/>
          </p:cNvSpPr>
          <p:nvPr/>
        </p:nvSpPr>
        <p:spPr>
          <a:xfrm>
            <a:off x="928002" y="6168639"/>
            <a:ext cx="11898973" cy="283464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For guidance on the project synopsis, see the Project Summary template on </a:t>
            </a:r>
            <a:r>
              <a:rPr lang="en-US" dirty="0" err="1">
                <a:solidFill>
                  <a:schemeClr val="tx1">
                    <a:lumMod val="75000"/>
                    <a:lumOff val="25000"/>
                  </a:schemeClr>
                </a:solidFill>
                <a:latin typeface="Garamond" panose="02020404030301010803" pitchFamily="18" charset="0"/>
              </a:rPr>
              <a:t>DEVELOPedia</a:t>
            </a:r>
            <a:r>
              <a:rPr lang="en-US">
                <a:solidFill>
                  <a:schemeClr val="tx1">
                    <a:lumMod val="75000"/>
                    <a:lumOff val="25000"/>
                  </a:schemeClr>
                </a:solidFill>
                <a:latin typeface="Garamond" panose="02020404030301010803" pitchFamily="18" charset="0"/>
              </a:rPr>
              <a:t>.</a:t>
            </a:r>
          </a:p>
          <a:p>
            <a:pPr algn="just"/>
            <a:r>
              <a:rPr lang="en-US">
                <a:solidFill>
                  <a:schemeClr val="tx1">
                    <a:lumMod val="75000"/>
                    <a:lumOff val="25000"/>
                  </a:schemeClr>
                </a:solidFill>
                <a:latin typeface="Garamond" panose="02020404030301010803" pitchFamily="18" charset="0"/>
              </a:rPr>
              <a:t>Body </a:t>
            </a:r>
            <a:r>
              <a:rPr lang="en-US" dirty="0">
                <a:solidFill>
                  <a:schemeClr val="tx1">
                    <a:lumMod val="75000"/>
                    <a:lumOff val="25000"/>
                  </a:schemeClr>
                </a:solidFill>
                <a:latin typeface="Garamond" panose="02020404030301010803" pitchFamily="18" charset="0"/>
              </a:rPr>
              <a:t>text should be at least 24 point font (Garamond).</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3" name="Text Placeholder 16">
            <a:extLst>
              <a:ext uri="{FF2B5EF4-FFF2-40B4-BE49-F238E27FC236}">
                <a16:creationId xmlns:a16="http://schemas.microsoft.com/office/drawing/2014/main" id="{82EC6568-367C-2C25-2CFA-F43E7D4D2CE4}"/>
              </a:ext>
            </a:extLst>
          </p:cNvPr>
          <p:cNvSpPr txBox="1">
            <a:spLocks/>
          </p:cNvSpPr>
          <p:nvPr/>
        </p:nvSpPr>
        <p:spPr>
          <a:xfrm>
            <a:off x="822959" y="10977421"/>
            <a:ext cx="12004015"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23F"/>
              </a:buClr>
              <a:buFont typeface="Arial" panose="020B0604020202020204" pitchFamily="34" charset="0"/>
              <a:buChar char="•"/>
            </a:pPr>
            <a:r>
              <a:rPr lang="en-US" b="1" dirty="0">
                <a:solidFill>
                  <a:srgbClr val="67A47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4" name="Text Placeholder 16">
            <a:extLst>
              <a:ext uri="{FF2B5EF4-FFF2-40B4-BE49-F238E27FC236}">
                <a16:creationId xmlns:a16="http://schemas.microsoft.com/office/drawing/2014/main" id="{51446C38-B97C-8A9C-57E5-D2FBB17DBDBF}"/>
              </a:ext>
            </a:extLst>
          </p:cNvPr>
          <p:cNvSpPr txBox="1">
            <a:spLocks/>
          </p:cNvSpPr>
          <p:nvPr/>
        </p:nvSpPr>
        <p:spPr>
          <a:xfrm>
            <a:off x="931962" y="17746498"/>
            <a:ext cx="120040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33" name="Text Placeholder 16">
            <a:extLst>
              <a:ext uri="{FF2B5EF4-FFF2-40B4-BE49-F238E27FC236}">
                <a16:creationId xmlns:a16="http://schemas.microsoft.com/office/drawing/2014/main" id="{3DE0A354-BE7B-85B8-BAA3-91AF2FE9B523}"/>
              </a:ext>
            </a:extLst>
          </p:cNvPr>
          <p:cNvSpPr txBox="1">
            <a:spLocks/>
          </p:cNvSpPr>
          <p:nvPr/>
        </p:nvSpPr>
        <p:spPr>
          <a:xfrm>
            <a:off x="14605026" y="6273730"/>
            <a:ext cx="10944938"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34" name="Text Placeholder 16">
            <a:extLst>
              <a:ext uri="{FF2B5EF4-FFF2-40B4-BE49-F238E27FC236}">
                <a16:creationId xmlns:a16="http://schemas.microsoft.com/office/drawing/2014/main" id="{7562FFC3-2F79-7E9B-05F1-CA6311C84B73}"/>
              </a:ext>
            </a:extLst>
          </p:cNvPr>
          <p:cNvSpPr txBox="1">
            <a:spLocks/>
          </p:cNvSpPr>
          <p:nvPr/>
        </p:nvSpPr>
        <p:spPr>
          <a:xfrm>
            <a:off x="857622" y="23354463"/>
            <a:ext cx="12078355"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5"/>
              </a:rPr>
              <a:t>DEVELOPedia.</a:t>
            </a:r>
            <a:endParaRPr lang="en-US" dirty="0">
              <a:solidFill>
                <a:schemeClr val="tx1">
                  <a:lumMod val="75000"/>
                </a:schemeClr>
              </a:solidFill>
              <a:latin typeface="Garamond" panose="02020404030301010803" pitchFamily="18" charset="0"/>
            </a:endParaRP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35" name="Text Placeholder 16">
            <a:extLst>
              <a:ext uri="{FF2B5EF4-FFF2-40B4-BE49-F238E27FC236}">
                <a16:creationId xmlns:a16="http://schemas.microsoft.com/office/drawing/2014/main" id="{87D18E57-8724-A5B1-DDC2-DE0DF546F11C}"/>
              </a:ext>
            </a:extLst>
          </p:cNvPr>
          <p:cNvSpPr txBox="1">
            <a:spLocks/>
          </p:cNvSpPr>
          <p:nvPr/>
        </p:nvSpPr>
        <p:spPr>
          <a:xfrm>
            <a:off x="14618828" y="13112339"/>
            <a:ext cx="10931136"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39" name="Text Placeholder 16">
            <a:extLst>
              <a:ext uri="{FF2B5EF4-FFF2-40B4-BE49-F238E27FC236}">
                <a16:creationId xmlns:a16="http://schemas.microsoft.com/office/drawing/2014/main" id="{F4E311E0-0A20-BA6F-7BFF-B489D5C68932}"/>
              </a:ext>
            </a:extLst>
          </p:cNvPr>
          <p:cNvSpPr txBox="1">
            <a:spLocks/>
          </p:cNvSpPr>
          <p:nvPr/>
        </p:nvSpPr>
        <p:spPr>
          <a:xfrm>
            <a:off x="14577164" y="19859989"/>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9DB23F"/>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9DB23F"/>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40" name="Text Placeholder 16">
            <a:extLst>
              <a:ext uri="{FF2B5EF4-FFF2-40B4-BE49-F238E27FC236}">
                <a16:creationId xmlns:a16="http://schemas.microsoft.com/office/drawing/2014/main" id="{C000617A-F587-5B04-C718-D21095FFA558}"/>
              </a:ext>
            </a:extLst>
          </p:cNvPr>
          <p:cNvSpPr txBox="1">
            <a:spLocks/>
          </p:cNvSpPr>
          <p:nvPr/>
        </p:nvSpPr>
        <p:spPr>
          <a:xfrm>
            <a:off x="14648791" y="24394918"/>
            <a:ext cx="10901173"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41" name="Text Placeholder 16">
            <a:extLst>
              <a:ext uri="{FF2B5EF4-FFF2-40B4-BE49-F238E27FC236}">
                <a16:creationId xmlns:a16="http://schemas.microsoft.com/office/drawing/2014/main" id="{A7BCC65E-DB3D-70F7-8F1F-5A35B53B4EFD}"/>
              </a:ext>
            </a:extLst>
          </p:cNvPr>
          <p:cNvSpPr txBox="1">
            <a:spLocks/>
          </p:cNvSpPr>
          <p:nvPr/>
        </p:nvSpPr>
        <p:spPr>
          <a:xfrm>
            <a:off x="14681086" y="30134363"/>
            <a:ext cx="10868878"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42" name="Text Placeholder 16">
            <a:extLst>
              <a:ext uri="{FF2B5EF4-FFF2-40B4-BE49-F238E27FC236}">
                <a16:creationId xmlns:a16="http://schemas.microsoft.com/office/drawing/2014/main" id="{D675F8F0-84D1-C525-3987-7836741DBCB5}"/>
              </a:ext>
            </a:extLst>
          </p:cNvPr>
          <p:cNvSpPr txBox="1">
            <a:spLocks/>
          </p:cNvSpPr>
          <p:nvPr/>
        </p:nvSpPr>
        <p:spPr>
          <a:xfrm>
            <a:off x="935899" y="25836460"/>
            <a:ext cx="12000078"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6"/>
              </a:rPr>
              <a:t>here</a:t>
            </a:r>
            <a:r>
              <a:rPr lang="en-US" dirty="0">
                <a:solidFill>
                  <a:schemeClr val="tx1">
                    <a:lumMod val="75000"/>
                    <a:lumOff val="25000"/>
                  </a:schemeClr>
                </a:solidFill>
                <a:latin typeface="Garamond" panose="02020404030301010803" pitchFamily="18" charset="0"/>
              </a:rPr>
              <a:t>.</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16811</TotalTime>
  <Words>583</Words>
  <Application>Microsoft Macintosh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Marisa Smedsrud</cp:lastModifiedBy>
  <cp:revision>87</cp:revision>
  <dcterms:created xsi:type="dcterms:W3CDTF">2019-02-05T16:32:03Z</dcterms:created>
  <dcterms:modified xsi:type="dcterms:W3CDTF">2024-09-16T00:48:19Z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