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26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55755" autoAdjust="0"/>
  </p:normalViewPr>
  <p:slideViewPr>
    <p:cSldViewPr snapToGrid="0" showGuides="1">
      <p:cViewPr varScale="1">
        <p:scale>
          <a:sx n="60" d="100"/>
          <a:sy n="60" d="100"/>
        </p:scale>
        <p:origin x="2466" y="66"/>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3F4268"/>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3F4268"/>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3F4268"/>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3F4268"/>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76200"/>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3F426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3F4268"/>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3F4268"/>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3F426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3F4268"/>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3F42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3F426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3F426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3F4268"/>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8" y="3988947"/>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9574"/>
            <a:ext cx="12192000" cy="715571"/>
          </a:xfrm>
          <a:prstGeom prst="rect">
            <a:avLst/>
          </a:prstGeom>
        </p:spPr>
      </p:pic>
      <p:sp>
        <p:nvSpPr>
          <p:cNvPr id="3" name="TextBox 2"/>
          <p:cNvSpPr txBox="1"/>
          <p:nvPr/>
        </p:nvSpPr>
        <p:spPr>
          <a:xfrm>
            <a:off x="3155090" y="6193393"/>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702921"/>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718144"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3F4268"/>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3F4268"/>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3F4268"/>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3F4268"/>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3F4268"/>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3F4268"/>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3F4268"/>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3F4268"/>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3F4268"/>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3F4268"/>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3724096"/>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3F426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3F426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3F4268"/>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3F4268"/>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3F426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3F4268"/>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3F4268"/>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3F4268"/>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1363</TotalTime>
  <Words>1403</Words>
  <Application>Microsoft Office PowerPoint</Application>
  <PresentationFormat>Widescreen</PresentationFormat>
  <Paragraphs>162</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141</cp:revision>
  <dcterms:created xsi:type="dcterms:W3CDTF">2019-02-11T19:14:02Z</dcterms:created>
  <dcterms:modified xsi:type="dcterms:W3CDTF">2019-09-16T20:45:23Z</dcterms:modified>
</cp:coreProperties>
</file>