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689" r:id="rId2"/>
    <p:sldMasterId id="2147483682" r:id="rId3"/>
  </p:sldMasterIdLst>
  <p:handoutMasterIdLst>
    <p:handoutMasterId r:id="rId8"/>
  </p:handoutMasterIdLst>
  <p:sldIdLst>
    <p:sldId id="260" r:id="rId4"/>
    <p:sldId id="261" r:id="rId5"/>
    <p:sldId id="258" r:id="rId6"/>
    <p:sldId id="259" r:id="rId7"/>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3A50"/>
    <a:srgbClr val="5372B3"/>
    <a:srgbClr val="68A579"/>
    <a:srgbClr val="355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1320" y="-43"/>
      </p:cViewPr>
      <p:guideLst/>
    </p:cSldViewPr>
  </p:slideViewPr>
  <p:notesTextViewPr>
    <p:cViewPr>
      <p:scale>
        <a:sx n="1" d="1"/>
        <a:sy n="1" d="1"/>
      </p:scale>
      <p:origin x="0" y="0"/>
    </p:cViewPr>
  </p:notesTextViewPr>
  <p:notesViewPr>
    <p:cSldViewPr snapToGrid="0" showGuides="1">
      <p:cViewPr varScale="1">
        <p:scale>
          <a:sx n="65" d="100"/>
          <a:sy n="65" d="100"/>
        </p:scale>
        <p:origin x="2299"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9AA6E7-1F5F-44B3-8B01-50336A6711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FEC977B-724C-442A-A64C-2779F2311E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535A6A-63C4-4641-9A55-B44B6A732635}" type="datetimeFigureOut">
              <a:rPr lang="en-US" smtClean="0"/>
              <a:t>6/2/2022</a:t>
            </a:fld>
            <a:endParaRPr lang="en-US"/>
          </a:p>
        </p:txBody>
      </p:sp>
      <p:sp>
        <p:nvSpPr>
          <p:cNvPr id="4" name="Footer Placeholder 3">
            <a:extLst>
              <a:ext uri="{FF2B5EF4-FFF2-40B4-BE49-F238E27FC236}">
                <a16:creationId xmlns:a16="http://schemas.microsoft.com/office/drawing/2014/main" id="{72A88B7F-D441-425A-BAC3-7EF8EF4EBA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3D71DD3-7056-4D44-9D27-6629C73CDC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6279C4-DEB8-4A87-94A2-C433C184E1E8}" type="slidenum">
              <a:rPr lang="en-US" smtClean="0"/>
              <a:t>‹#›</a:t>
            </a:fld>
            <a:endParaRPr lang="en-US"/>
          </a:p>
        </p:txBody>
      </p:sp>
    </p:spTree>
    <p:extLst>
      <p:ext uri="{BB962C8B-B14F-4D97-AF65-F5344CB8AC3E}">
        <p14:creationId xmlns:p14="http://schemas.microsoft.com/office/powerpoint/2010/main" val="14814235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F050D2E-3393-46C6-A5B3-76E1BE19DDAB}"/>
              </a:ext>
            </a:extLst>
          </p:cNvPr>
          <p:cNvGrpSpPr/>
          <p:nvPr userDrawn="1"/>
        </p:nvGrpSpPr>
        <p:grpSpPr>
          <a:xfrm>
            <a:off x="7518353" y="320616"/>
            <a:ext cx="2232338" cy="518040"/>
            <a:chOff x="9273649" y="326739"/>
            <a:chExt cx="2431929" cy="564356"/>
          </a:xfrm>
        </p:grpSpPr>
        <p:pic>
          <p:nvPicPr>
            <p:cNvPr id="22" name="Picture 21">
              <a:extLst>
                <a:ext uri="{FF2B5EF4-FFF2-40B4-BE49-F238E27FC236}">
                  <a16:creationId xmlns:a16="http://schemas.microsoft.com/office/drawing/2014/main" id="{6A3C40CF-A62A-4BAA-9ADD-CC9972FB5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037" y="326739"/>
              <a:ext cx="662541" cy="564356"/>
            </a:xfrm>
            <a:prstGeom prst="rect">
              <a:avLst/>
            </a:prstGeom>
          </p:spPr>
        </p:pic>
        <p:sp>
          <p:nvSpPr>
            <p:cNvPr id="23" name="TextBox 22">
              <a:extLst>
                <a:ext uri="{FF2B5EF4-FFF2-40B4-BE49-F238E27FC236}">
                  <a16:creationId xmlns:a16="http://schemas.microsoft.com/office/drawing/2014/main" id="{67DD03DF-D763-4B10-84C5-BD2B3AAF6408}"/>
                </a:ext>
              </a:extLst>
            </p:cNvPr>
            <p:cNvSpPr txBox="1"/>
            <p:nvPr userDrawn="1"/>
          </p:nvSpPr>
          <p:spPr>
            <a:xfrm>
              <a:off x="9273649" y="433495"/>
              <a:ext cx="1640136"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1EC695D-7A0D-403F-BED2-E959B24B1263}"/>
                </a:ext>
              </a:extLst>
            </p:cNvPr>
            <p:cNvCxnSpPr>
              <a:cxnSpLocks/>
            </p:cNvCxnSpPr>
            <p:nvPr userDrawn="1"/>
          </p:nvCxnSpPr>
          <p:spPr>
            <a:xfrm>
              <a:off x="10962156" y="326739"/>
              <a:ext cx="0" cy="564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0F34F4DA-C993-4B07-B444-35E1EE3344F6}"/>
              </a:ext>
            </a:extLst>
          </p:cNvPr>
          <p:cNvSpPr/>
          <p:nvPr userDrawn="1"/>
        </p:nvSpPr>
        <p:spPr>
          <a:xfrm>
            <a:off x="3315956"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3C7CE75-308C-4D47-9A65-79C12D6DE56A}"/>
              </a:ext>
            </a:extLst>
          </p:cNvPr>
          <p:cNvSpPr txBox="1"/>
          <p:nvPr userDrawn="1"/>
        </p:nvSpPr>
        <p:spPr>
          <a:xfrm>
            <a:off x="3511870" y="6758471"/>
            <a:ext cx="3034660" cy="564257"/>
          </a:xfrm>
          <a:prstGeom prst="rect">
            <a:avLst/>
          </a:prstGeom>
          <a:noFill/>
        </p:spPr>
        <p:txBody>
          <a:bodyPr wrap="square" rtlCol="0">
            <a:spAutoFit/>
          </a:bodyPr>
          <a:lstStyle/>
          <a:p>
            <a:pPr marR="0" algn="l" rtl="0"/>
            <a:r>
              <a:rPr lang="en-US" b="1" i="0" u="none" strike="noStrike" baseline="30000" dirty="0">
                <a:solidFill>
                  <a:schemeClr val="bg1"/>
                </a:solidFill>
                <a:latin typeface="Century Gothic" panose="020B0502020202020204" pitchFamily="34" charset="0"/>
              </a:rPr>
              <a:t>Have Questions?</a:t>
            </a:r>
          </a:p>
          <a:p>
            <a:pPr marR="0" algn="l" rtl="0"/>
            <a:r>
              <a:rPr lang="en-US" sz="1400" b="0" i="0" u="none" strike="noStrike" baseline="30000" dirty="0">
                <a:solidFill>
                  <a:schemeClr val="bg1"/>
                </a:solidFill>
                <a:latin typeface="Garamond" panose="02020404030301010803" pitchFamily="18" charset="0"/>
              </a:rPr>
              <a:t>Please contact us with any questions about the program at </a:t>
            </a:r>
            <a:r>
              <a:rPr lang="en-US" sz="1400" b="1" i="0" u="none" strike="noStrike" baseline="30000" dirty="0">
                <a:solidFill>
                  <a:schemeClr val="bg1"/>
                </a:solidFill>
                <a:latin typeface="Garamond" panose="02020404030301010803" pitchFamily="18" charset="0"/>
              </a:rPr>
              <a:t>NASA-DL-DEVELOP@mail.nasa.gov.</a:t>
            </a:r>
          </a:p>
        </p:txBody>
      </p:sp>
      <p:pic>
        <p:nvPicPr>
          <p:cNvPr id="16" name="Picture 15" descr="Logo&#10;&#10;Description automatically generated">
            <a:extLst>
              <a:ext uri="{FF2B5EF4-FFF2-40B4-BE49-F238E27FC236}">
                <a16:creationId xmlns:a16="http://schemas.microsoft.com/office/drawing/2014/main" id="{22F08100-A67A-4E91-8D55-59589DC12C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5636" y="6153441"/>
            <a:ext cx="483892" cy="489660"/>
          </a:xfrm>
          <a:prstGeom prst="rect">
            <a:avLst/>
          </a:prstGeom>
        </p:spPr>
      </p:pic>
      <p:sp>
        <p:nvSpPr>
          <p:cNvPr id="9" name="TextBox 8">
            <a:extLst>
              <a:ext uri="{FF2B5EF4-FFF2-40B4-BE49-F238E27FC236}">
                <a16:creationId xmlns:a16="http://schemas.microsoft.com/office/drawing/2014/main" id="{B65CE761-6CE7-40B7-B3A5-4D505076E29D}"/>
              </a:ext>
            </a:extLst>
          </p:cNvPr>
          <p:cNvSpPr txBox="1"/>
          <p:nvPr userDrawn="1"/>
        </p:nvSpPr>
        <p:spPr>
          <a:xfrm>
            <a:off x="3511871" y="7309488"/>
            <a:ext cx="1054034" cy="215444"/>
          </a:xfrm>
          <a:prstGeom prst="rect">
            <a:avLst/>
          </a:prstGeom>
          <a:noFill/>
        </p:spPr>
        <p:txBody>
          <a:bodyPr wrap="square">
            <a:spAutoFit/>
          </a:bodyPr>
          <a:lstStyle/>
          <a:p>
            <a:pPr marR="0" algn="l" rtl="0"/>
            <a:r>
              <a:rPr lang="en-US" sz="1200" b="1" i="0" u="none" strike="noStrike" baseline="30000" dirty="0">
                <a:solidFill>
                  <a:schemeClr val="bg1"/>
                </a:solidFill>
                <a:latin typeface="HelveticaNeueLT Std" panose="020B0804020202020204" pitchFamily="34" charset="0"/>
              </a:rPr>
              <a:t>www.nasa.gov</a:t>
            </a:r>
          </a:p>
        </p:txBody>
      </p:sp>
      <p:sp>
        <p:nvSpPr>
          <p:cNvPr id="10" name="TextBox 9">
            <a:extLst>
              <a:ext uri="{FF2B5EF4-FFF2-40B4-BE49-F238E27FC236}">
                <a16:creationId xmlns:a16="http://schemas.microsoft.com/office/drawing/2014/main" id="{C4AC9420-89B5-4306-A133-A8D2C5A10C3A}"/>
              </a:ext>
            </a:extLst>
          </p:cNvPr>
          <p:cNvSpPr txBox="1"/>
          <p:nvPr userDrawn="1"/>
        </p:nvSpPr>
        <p:spPr>
          <a:xfrm>
            <a:off x="3511870" y="7473433"/>
            <a:ext cx="1065795" cy="194925"/>
          </a:xfrm>
          <a:prstGeom prst="rect">
            <a:avLst/>
          </a:prstGeom>
          <a:noFill/>
        </p:spPr>
        <p:txBody>
          <a:bodyPr wrap="square">
            <a:spAutoFit/>
          </a:bodyPr>
          <a:lstStyle/>
          <a:p>
            <a:pPr marR="0" algn="l" rtl="0"/>
            <a:r>
              <a:rPr lang="en-US" sz="1000" b="0" i="0" u="none" strike="noStrike" baseline="30000" dirty="0">
                <a:solidFill>
                  <a:schemeClr val="bg1"/>
                </a:solidFill>
                <a:latin typeface="Helvetica" pitchFamily="2" charset="0"/>
              </a:rPr>
              <a:t>NP-0000-00-000-LaRC</a:t>
            </a:r>
          </a:p>
        </p:txBody>
      </p:sp>
    </p:spTree>
    <p:extLst>
      <p:ext uri="{BB962C8B-B14F-4D97-AF65-F5344CB8AC3E}">
        <p14:creationId xmlns:p14="http://schemas.microsoft.com/office/powerpoint/2010/main" val="184495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6526E3-AFB2-4BAD-8AE2-C23D15BECC28}"/>
              </a:ext>
            </a:extLst>
          </p:cNvPr>
          <p:cNvSpPr/>
          <p:nvPr userDrawn="1"/>
        </p:nvSpPr>
        <p:spPr>
          <a:xfrm>
            <a:off x="0"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EA5F35D-E3F8-407C-AAC3-38BA2F6293BF}"/>
              </a:ext>
            </a:extLst>
          </p:cNvPr>
          <p:cNvSpPr txBox="1"/>
          <p:nvPr userDrawn="1"/>
        </p:nvSpPr>
        <p:spPr>
          <a:xfrm>
            <a:off x="228600" y="228599"/>
            <a:ext cx="2922271" cy="4122337"/>
          </a:xfrm>
          <a:prstGeom prst="rect">
            <a:avLst/>
          </a:prstGeom>
          <a:noFill/>
          <a:ln>
            <a:noFill/>
          </a:ln>
        </p:spPr>
        <p:txBody>
          <a:bodyPr wrap="square" rtlCol="0">
            <a:noAutofit/>
          </a:bodyPr>
          <a:lstStyle/>
          <a:p>
            <a:r>
              <a:rPr lang="en-US" sz="1400" dirty="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a:p>
            <a:pPr>
              <a:spcBef>
                <a:spcPts val="1200"/>
              </a:spcBef>
            </a:pPr>
            <a:r>
              <a:rPr lang="en-US" sz="1600" b="1" dirty="0">
                <a:solidFill>
                  <a:schemeClr val="bg1"/>
                </a:solidFill>
                <a:latin typeface="Century Gothic" panose="020B0502020202020204" pitchFamily="34" charset="0"/>
              </a:rPr>
              <a:t>Interested?</a:t>
            </a:r>
            <a:r>
              <a:rPr lang="en-US" sz="1600" b="1" dirty="0">
                <a:solidFill>
                  <a:schemeClr val="bg1"/>
                </a:solidFill>
                <a:latin typeface="Garamond" panose="02020404030301010803" pitchFamily="18" charset="0"/>
              </a:rPr>
              <a:t> </a:t>
            </a:r>
          </a:p>
          <a:p>
            <a:r>
              <a:rPr lang="en-US" sz="1400" dirty="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400" b="1" dirty="0">
                <a:solidFill>
                  <a:schemeClr val="bg1"/>
                </a:solidFill>
                <a:latin typeface="Garamond" panose="02020404030301010803" pitchFamily="18" charset="0"/>
              </a:rPr>
              <a:t>https://appliedsciences.nasa.gov/</a:t>
            </a:r>
          </a:p>
          <a:p>
            <a:r>
              <a:rPr lang="en-US" sz="1400" b="1" dirty="0" err="1">
                <a:solidFill>
                  <a:schemeClr val="bg1"/>
                </a:solidFill>
                <a:latin typeface="Garamond" panose="02020404030301010803" pitchFamily="18" charset="0"/>
              </a:rPr>
              <a:t>nasadevelop</a:t>
            </a:r>
            <a:r>
              <a:rPr lang="en-US" sz="1400" b="1" dirty="0">
                <a:solidFill>
                  <a:schemeClr val="bg1"/>
                </a:solidFill>
                <a:latin typeface="Garamond" panose="02020404030301010803" pitchFamily="18" charset="0"/>
              </a:rPr>
              <a:t>/apply.</a:t>
            </a:r>
          </a:p>
          <a:p>
            <a:endParaRPr lang="en-US" sz="1400" dirty="0">
              <a:solidFill>
                <a:schemeClr val="bg1"/>
              </a:solidFill>
              <a:latin typeface="Garamond" panose="02020404030301010803" pitchFamily="18" charset="0"/>
            </a:endParaRPr>
          </a:p>
        </p:txBody>
      </p:sp>
      <p:pic>
        <p:nvPicPr>
          <p:cNvPr id="10" name="Graphic 9" descr="Lightbulb with solid fill">
            <a:extLst>
              <a:ext uri="{FF2B5EF4-FFF2-40B4-BE49-F238E27FC236}">
                <a16:creationId xmlns:a16="http://schemas.microsoft.com/office/drawing/2014/main" id="{C8B2BF41-E3FC-41AB-8FF7-7892F8034B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6300" y="2645664"/>
            <a:ext cx="365728" cy="365728"/>
          </a:xfrm>
          <a:prstGeom prst="rect">
            <a:avLst/>
          </a:prstGeom>
        </p:spPr>
      </p:pic>
      <p:sp>
        <p:nvSpPr>
          <p:cNvPr id="5" name="Rectangle 4">
            <a:extLst>
              <a:ext uri="{FF2B5EF4-FFF2-40B4-BE49-F238E27FC236}">
                <a16:creationId xmlns:a16="http://schemas.microsoft.com/office/drawing/2014/main" id="{383140B5-BECE-4A23-BF6B-A1FAFDDD5E71}"/>
              </a:ext>
            </a:extLst>
          </p:cNvPr>
          <p:cNvSpPr/>
          <p:nvPr userDrawn="1"/>
        </p:nvSpPr>
        <p:spPr>
          <a:xfrm>
            <a:off x="366399" y="6553744"/>
            <a:ext cx="100584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221EB65-FABF-4525-91FA-5C389279AD93}"/>
              </a:ext>
            </a:extLst>
          </p:cNvPr>
          <p:cNvSpPr txBox="1"/>
          <p:nvPr userDrawn="1"/>
        </p:nvSpPr>
        <p:spPr>
          <a:xfrm>
            <a:off x="290197" y="6113500"/>
            <a:ext cx="2724450" cy="348615"/>
          </a:xfrm>
          <a:prstGeom prst="rect">
            <a:avLst/>
          </a:prstGeom>
          <a:noFill/>
          <a:ln>
            <a:noFill/>
          </a:ln>
        </p:spPr>
        <p:txBody>
          <a:bodyPr wrap="square" rtlCol="0">
            <a:noAutofit/>
          </a:bodyPr>
          <a:lstStyle/>
          <a:p>
            <a:r>
              <a:rPr lang="en-US" sz="1400" b="1" dirty="0">
                <a:solidFill>
                  <a:schemeClr val="bg1"/>
                </a:solidFill>
                <a:latin typeface="Century Gothic" panose="020B0502020202020204" pitchFamily="34" charset="0"/>
              </a:rPr>
              <a:t>VISIT OUR WEBSITE!</a:t>
            </a:r>
          </a:p>
        </p:txBody>
      </p:sp>
      <p:pic>
        <p:nvPicPr>
          <p:cNvPr id="7" name="Picture 6" descr="QR Code for the NASA Applied Science Website&#10;&#10;https://appliedsciences.nasa.gov/nasadevelop">
            <a:extLst>
              <a:ext uri="{FF2B5EF4-FFF2-40B4-BE49-F238E27FC236}">
                <a16:creationId xmlns:a16="http://schemas.microsoft.com/office/drawing/2014/main" id="{9CAF359A-C038-43E4-9510-8CE695818F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0197" y="6477542"/>
            <a:ext cx="1134242" cy="1114343"/>
          </a:xfrm>
          <a:prstGeom prst="rect">
            <a:avLst/>
          </a:prstGeom>
        </p:spPr>
      </p:pic>
      <p:sp>
        <p:nvSpPr>
          <p:cNvPr id="8" name="TextBox 7">
            <a:extLst>
              <a:ext uri="{FF2B5EF4-FFF2-40B4-BE49-F238E27FC236}">
                <a16:creationId xmlns:a16="http://schemas.microsoft.com/office/drawing/2014/main" id="{718828C0-6806-416E-9FE2-F0AD59AF9257}"/>
              </a:ext>
            </a:extLst>
          </p:cNvPr>
          <p:cNvSpPr txBox="1"/>
          <p:nvPr userDrawn="1"/>
        </p:nvSpPr>
        <p:spPr>
          <a:xfrm>
            <a:off x="1478867" y="6980158"/>
            <a:ext cx="1816548" cy="498323"/>
          </a:xfrm>
          <a:prstGeom prst="rect">
            <a:avLst/>
          </a:prstGeom>
          <a:noFill/>
          <a:ln>
            <a:noFill/>
          </a:ln>
        </p:spPr>
        <p:txBody>
          <a:bodyPr wrap="square" rtlCol="0">
            <a:noAutofit/>
          </a:bodyPr>
          <a:lstStyle/>
          <a:p>
            <a:r>
              <a:rPr lang="en-US" sz="1250" b="1" dirty="0">
                <a:solidFill>
                  <a:schemeClr val="bg1"/>
                </a:solidFill>
                <a:latin typeface="Century Gothic" panose="020B0502020202020204" pitchFamily="34" charset="0"/>
              </a:rPr>
              <a:t>APPLIED SCIENCES</a:t>
            </a:r>
          </a:p>
          <a:p>
            <a:r>
              <a:rPr lang="en-US" sz="1250" b="1" dirty="0">
                <a:solidFill>
                  <a:schemeClr val="bg1"/>
                </a:solidFill>
                <a:latin typeface="Century Gothic" panose="020B0502020202020204" pitchFamily="34" charset="0"/>
              </a:rPr>
              <a:t>PROGRAM</a:t>
            </a:r>
          </a:p>
        </p:txBody>
      </p:sp>
      <p:pic>
        <p:nvPicPr>
          <p:cNvPr id="9" name="Picture 8">
            <a:extLst>
              <a:ext uri="{FF2B5EF4-FFF2-40B4-BE49-F238E27FC236}">
                <a16:creationId xmlns:a16="http://schemas.microsoft.com/office/drawing/2014/main" id="{737696E9-AC3B-405A-BF0A-CF486860A321}"/>
              </a:ext>
            </a:extLst>
          </p:cNvPr>
          <p:cNvPicPr>
            <a:picLocks noChangeAspect="1"/>
          </p:cNvPicPr>
          <p:nvPr userDrawn="1"/>
        </p:nvPicPr>
        <p:blipFill>
          <a:blip r:embed="rId5" cstate="print">
            <a:biLevel thresh="50000"/>
            <a:extLst>
              <a:ext uri="{28A0092B-C50C-407E-A947-70E740481C1C}">
                <a14:useLocalDpi xmlns:a14="http://schemas.microsoft.com/office/drawing/2010/main" val="0"/>
              </a:ext>
            </a:extLst>
          </a:blip>
          <a:stretch>
            <a:fillRect/>
          </a:stretch>
        </p:blipFill>
        <p:spPr>
          <a:xfrm>
            <a:off x="1578403" y="6729943"/>
            <a:ext cx="1436243" cy="223942"/>
          </a:xfrm>
          <a:prstGeom prst="rect">
            <a:avLst/>
          </a:prstGeom>
        </p:spPr>
      </p:pic>
      <p:cxnSp>
        <p:nvCxnSpPr>
          <p:cNvPr id="11" name="Straight Connector 10">
            <a:extLst>
              <a:ext uri="{FF2B5EF4-FFF2-40B4-BE49-F238E27FC236}">
                <a16:creationId xmlns:a16="http://schemas.microsoft.com/office/drawing/2014/main" id="{9CC96D83-68AD-4236-AF76-66B00D7BCCF9}"/>
              </a:ext>
            </a:extLst>
          </p:cNvPr>
          <p:cNvCxnSpPr>
            <a:cxnSpLocks/>
          </p:cNvCxnSpPr>
          <p:nvPr userDrawn="1"/>
        </p:nvCxnSpPr>
        <p:spPr>
          <a:xfrm>
            <a:off x="272149" y="6446728"/>
            <a:ext cx="2742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Graphic 11" descr="Internet with solid fill">
            <a:extLst>
              <a:ext uri="{FF2B5EF4-FFF2-40B4-BE49-F238E27FC236}">
                <a16:creationId xmlns:a16="http://schemas.microsoft.com/office/drawing/2014/main" id="{DDAFC882-5D7E-4310-ABE9-A3BF5E6A350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52591" y="5923648"/>
            <a:ext cx="538467" cy="538467"/>
          </a:xfrm>
          <a:prstGeom prst="rect">
            <a:avLst/>
          </a:prstGeom>
        </p:spPr>
      </p:pic>
    </p:spTree>
    <p:extLst>
      <p:ext uri="{BB962C8B-B14F-4D97-AF65-F5344CB8AC3E}">
        <p14:creationId xmlns:p14="http://schemas.microsoft.com/office/powerpoint/2010/main" val="387846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 Outside - Guides/Notes">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F050D2E-3393-46C6-A5B3-76E1BE19DDAB}"/>
              </a:ext>
            </a:extLst>
          </p:cNvPr>
          <p:cNvGrpSpPr/>
          <p:nvPr userDrawn="1"/>
        </p:nvGrpSpPr>
        <p:grpSpPr>
          <a:xfrm>
            <a:off x="7518353" y="320616"/>
            <a:ext cx="2232338" cy="518040"/>
            <a:chOff x="9273649" y="326739"/>
            <a:chExt cx="2431929" cy="564356"/>
          </a:xfrm>
        </p:grpSpPr>
        <p:pic>
          <p:nvPicPr>
            <p:cNvPr id="22" name="Picture 21">
              <a:extLst>
                <a:ext uri="{FF2B5EF4-FFF2-40B4-BE49-F238E27FC236}">
                  <a16:creationId xmlns:a16="http://schemas.microsoft.com/office/drawing/2014/main" id="{6A3C40CF-A62A-4BAA-9ADD-CC9972FB5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037" y="326739"/>
              <a:ext cx="662541" cy="564356"/>
            </a:xfrm>
            <a:prstGeom prst="rect">
              <a:avLst/>
            </a:prstGeom>
          </p:spPr>
        </p:pic>
        <p:sp>
          <p:nvSpPr>
            <p:cNvPr id="23" name="TextBox 22">
              <a:extLst>
                <a:ext uri="{FF2B5EF4-FFF2-40B4-BE49-F238E27FC236}">
                  <a16:creationId xmlns:a16="http://schemas.microsoft.com/office/drawing/2014/main" id="{67DD03DF-D763-4B10-84C5-BD2B3AAF6408}"/>
                </a:ext>
              </a:extLst>
            </p:cNvPr>
            <p:cNvSpPr txBox="1"/>
            <p:nvPr userDrawn="1"/>
          </p:nvSpPr>
          <p:spPr>
            <a:xfrm>
              <a:off x="9273649" y="433495"/>
              <a:ext cx="1640136"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1EC695D-7A0D-403F-BED2-E959B24B1263}"/>
                </a:ext>
              </a:extLst>
            </p:cNvPr>
            <p:cNvCxnSpPr>
              <a:cxnSpLocks/>
            </p:cNvCxnSpPr>
            <p:nvPr userDrawn="1"/>
          </p:nvCxnSpPr>
          <p:spPr>
            <a:xfrm>
              <a:off x="10962156" y="326739"/>
              <a:ext cx="0" cy="564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0F34F4DA-C993-4B07-B444-35E1EE3344F6}"/>
              </a:ext>
            </a:extLst>
          </p:cNvPr>
          <p:cNvSpPr/>
          <p:nvPr userDrawn="1"/>
        </p:nvSpPr>
        <p:spPr>
          <a:xfrm>
            <a:off x="3315956"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3C7CE75-308C-4D47-9A65-79C12D6DE56A}"/>
              </a:ext>
            </a:extLst>
          </p:cNvPr>
          <p:cNvSpPr txBox="1"/>
          <p:nvPr userDrawn="1"/>
        </p:nvSpPr>
        <p:spPr>
          <a:xfrm>
            <a:off x="3511870" y="6758471"/>
            <a:ext cx="3034660" cy="564257"/>
          </a:xfrm>
          <a:prstGeom prst="rect">
            <a:avLst/>
          </a:prstGeom>
          <a:noFill/>
        </p:spPr>
        <p:txBody>
          <a:bodyPr wrap="square" rtlCol="0">
            <a:spAutoFit/>
          </a:bodyPr>
          <a:lstStyle/>
          <a:p>
            <a:pPr marR="0" algn="l" rtl="0"/>
            <a:r>
              <a:rPr lang="en-US" b="1" i="0" u="none" strike="noStrike" baseline="30000" dirty="0">
                <a:solidFill>
                  <a:schemeClr val="bg1"/>
                </a:solidFill>
                <a:latin typeface="Century Gothic" panose="020B0502020202020204" pitchFamily="34" charset="0"/>
              </a:rPr>
              <a:t>Have Questions?</a:t>
            </a:r>
          </a:p>
          <a:p>
            <a:pPr marR="0" algn="l" rtl="0"/>
            <a:r>
              <a:rPr lang="en-US" sz="1400" b="0" i="0" u="none" strike="noStrike" baseline="30000" dirty="0">
                <a:solidFill>
                  <a:schemeClr val="bg1"/>
                </a:solidFill>
                <a:latin typeface="Garamond" panose="02020404030301010803" pitchFamily="18" charset="0"/>
              </a:rPr>
              <a:t>Please contact us with any questions about the program at </a:t>
            </a:r>
            <a:r>
              <a:rPr lang="en-US" sz="1400" b="1" i="0" u="none" strike="noStrike" baseline="30000" dirty="0">
                <a:solidFill>
                  <a:schemeClr val="bg1"/>
                </a:solidFill>
                <a:latin typeface="Garamond" panose="02020404030301010803" pitchFamily="18" charset="0"/>
              </a:rPr>
              <a:t>NASA-DL-DEVELOP@mail.nasa.gov.</a:t>
            </a:r>
          </a:p>
        </p:txBody>
      </p:sp>
      <p:pic>
        <p:nvPicPr>
          <p:cNvPr id="16" name="Picture 15" descr="Logo&#10;&#10;Description automatically generated">
            <a:extLst>
              <a:ext uri="{FF2B5EF4-FFF2-40B4-BE49-F238E27FC236}">
                <a16:creationId xmlns:a16="http://schemas.microsoft.com/office/drawing/2014/main" id="{22F08100-A67A-4E91-8D55-59589DC12C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5636" y="6153441"/>
            <a:ext cx="483892" cy="489660"/>
          </a:xfrm>
          <a:prstGeom prst="rect">
            <a:avLst/>
          </a:prstGeom>
        </p:spPr>
      </p:pic>
      <p:sp>
        <p:nvSpPr>
          <p:cNvPr id="9" name="TextBox 8">
            <a:extLst>
              <a:ext uri="{FF2B5EF4-FFF2-40B4-BE49-F238E27FC236}">
                <a16:creationId xmlns:a16="http://schemas.microsoft.com/office/drawing/2014/main" id="{B65CE761-6CE7-40B7-B3A5-4D505076E29D}"/>
              </a:ext>
            </a:extLst>
          </p:cNvPr>
          <p:cNvSpPr txBox="1"/>
          <p:nvPr userDrawn="1"/>
        </p:nvSpPr>
        <p:spPr>
          <a:xfrm>
            <a:off x="3511871" y="7309488"/>
            <a:ext cx="1054034" cy="215444"/>
          </a:xfrm>
          <a:prstGeom prst="rect">
            <a:avLst/>
          </a:prstGeom>
          <a:noFill/>
        </p:spPr>
        <p:txBody>
          <a:bodyPr wrap="square">
            <a:spAutoFit/>
          </a:bodyPr>
          <a:lstStyle/>
          <a:p>
            <a:pPr marR="0" algn="l" rtl="0"/>
            <a:r>
              <a:rPr lang="en-US" sz="1200" b="1" i="0" u="none" strike="noStrike" baseline="30000" dirty="0">
                <a:solidFill>
                  <a:schemeClr val="bg1"/>
                </a:solidFill>
                <a:latin typeface="HelveticaNeueLT Std" panose="020B0804020202020204" pitchFamily="34" charset="0"/>
              </a:rPr>
              <a:t>www.nasa.gov</a:t>
            </a:r>
          </a:p>
        </p:txBody>
      </p:sp>
      <p:sp>
        <p:nvSpPr>
          <p:cNvPr id="10" name="TextBox 9">
            <a:extLst>
              <a:ext uri="{FF2B5EF4-FFF2-40B4-BE49-F238E27FC236}">
                <a16:creationId xmlns:a16="http://schemas.microsoft.com/office/drawing/2014/main" id="{C4AC9420-89B5-4306-A133-A8D2C5A10C3A}"/>
              </a:ext>
            </a:extLst>
          </p:cNvPr>
          <p:cNvSpPr txBox="1"/>
          <p:nvPr userDrawn="1"/>
        </p:nvSpPr>
        <p:spPr>
          <a:xfrm>
            <a:off x="3511870" y="7473433"/>
            <a:ext cx="1065795" cy="194925"/>
          </a:xfrm>
          <a:prstGeom prst="rect">
            <a:avLst/>
          </a:prstGeom>
          <a:noFill/>
        </p:spPr>
        <p:txBody>
          <a:bodyPr wrap="square">
            <a:spAutoFit/>
          </a:bodyPr>
          <a:lstStyle/>
          <a:p>
            <a:pPr marR="0" algn="l" rtl="0"/>
            <a:r>
              <a:rPr lang="en-US" sz="1000" b="0" i="0" u="none" strike="noStrike" baseline="30000" dirty="0">
                <a:solidFill>
                  <a:schemeClr val="bg1"/>
                </a:solidFill>
                <a:latin typeface="Helvetica" pitchFamily="2" charset="0"/>
              </a:rPr>
              <a:t>NP-0000-00-000-LaRC</a:t>
            </a:r>
          </a:p>
        </p:txBody>
      </p:sp>
      <p:sp>
        <p:nvSpPr>
          <p:cNvPr id="12" name="Rectangle 11">
            <a:extLst>
              <a:ext uri="{FF2B5EF4-FFF2-40B4-BE49-F238E27FC236}">
                <a16:creationId xmlns:a16="http://schemas.microsoft.com/office/drawing/2014/main" id="{5F43F53B-BCB2-4772-816D-805A57515EDD}"/>
              </a:ext>
            </a:extLst>
          </p:cNvPr>
          <p:cNvSpPr/>
          <p:nvPr userDrawn="1"/>
        </p:nvSpPr>
        <p:spPr>
          <a:xfrm>
            <a:off x="6682154" y="1055077"/>
            <a:ext cx="3390851" cy="6390752"/>
          </a:xfrm>
          <a:prstGeom prst="rect">
            <a:avLst/>
          </a:prstGeom>
          <a:blipFill dpi="0" rotWithShape="1">
            <a:blip r:embed="rId4">
              <a:extLst>
                <a:ext uri="{28A0092B-C50C-407E-A947-70E740481C1C}">
                  <a14:useLocalDpi xmlns:a14="http://schemas.microsoft.com/office/drawing/2010/main" val="0"/>
                </a:ext>
              </a:extLst>
            </a:blip>
            <a:srcRect/>
            <a:stretch>
              <a:fillRect l="-94000" r="-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09F67C0-660C-4112-9750-B9317FCE2F72}"/>
              </a:ext>
            </a:extLst>
          </p:cNvPr>
          <p:cNvSpPr txBox="1"/>
          <p:nvPr userDrawn="1"/>
        </p:nvSpPr>
        <p:spPr>
          <a:xfrm>
            <a:off x="228600" y="228600"/>
            <a:ext cx="2862579" cy="3542475"/>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3550A7"/>
                </a:solidFill>
                <a:latin typeface="Garamond" panose="02020404030301010803" pitchFamily="18" charset="0"/>
              </a:rPr>
              <a:t>(Garamond, 14 pt.)</a:t>
            </a:r>
          </a:p>
        </p:txBody>
      </p:sp>
      <p:sp>
        <p:nvSpPr>
          <p:cNvPr id="14" name="TextBox 13">
            <a:extLst>
              <a:ext uri="{FF2B5EF4-FFF2-40B4-BE49-F238E27FC236}">
                <a16:creationId xmlns:a16="http://schemas.microsoft.com/office/drawing/2014/main" id="{9D59F868-AC97-41EB-A770-927C4ED9BF30}"/>
              </a:ext>
            </a:extLst>
          </p:cNvPr>
          <p:cNvSpPr txBox="1"/>
          <p:nvPr userDrawn="1"/>
        </p:nvSpPr>
        <p:spPr>
          <a:xfrm>
            <a:off x="228600" y="4001326"/>
            <a:ext cx="2862579" cy="3542474"/>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 </a:t>
            </a:r>
          </a:p>
          <a:p>
            <a:r>
              <a:rPr lang="en-US" sz="1400" dirty="0">
                <a:solidFill>
                  <a:srgbClr val="3550A7"/>
                </a:solidFill>
                <a:latin typeface="Garamond" panose="02020404030301010803" pitchFamily="18" charset="0"/>
              </a:rPr>
              <a:t>(Garamond, 14 pt.)</a:t>
            </a:r>
          </a:p>
        </p:txBody>
      </p:sp>
      <p:sp>
        <p:nvSpPr>
          <p:cNvPr id="17" name="TextBox 16">
            <a:extLst>
              <a:ext uri="{FF2B5EF4-FFF2-40B4-BE49-F238E27FC236}">
                <a16:creationId xmlns:a16="http://schemas.microsoft.com/office/drawing/2014/main" id="{A8096725-0E92-4B8B-90B0-0CD3C82FF08F}"/>
              </a:ext>
            </a:extLst>
          </p:cNvPr>
          <p:cNvSpPr txBox="1"/>
          <p:nvPr userDrawn="1"/>
        </p:nvSpPr>
        <p:spPr>
          <a:xfrm>
            <a:off x="6815391" y="1327130"/>
            <a:ext cx="2922272" cy="1323439"/>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4000" b="1" dirty="0">
                <a:solidFill>
                  <a:schemeClr val="bg1"/>
                </a:solidFill>
                <a:latin typeface="Century Gothic" panose="020B0502020202020204" pitchFamily="34" charset="0"/>
              </a:rPr>
              <a:t>Project Short Title</a:t>
            </a:r>
          </a:p>
        </p:txBody>
      </p:sp>
      <p:grpSp>
        <p:nvGrpSpPr>
          <p:cNvPr id="18" name="Group 17">
            <a:extLst>
              <a:ext uri="{FF2B5EF4-FFF2-40B4-BE49-F238E27FC236}">
                <a16:creationId xmlns:a16="http://schemas.microsoft.com/office/drawing/2014/main" id="{7688D4AF-B170-480F-8651-FC565B3F5F42}"/>
              </a:ext>
            </a:extLst>
          </p:cNvPr>
          <p:cNvGrpSpPr/>
          <p:nvPr userDrawn="1"/>
        </p:nvGrpSpPr>
        <p:grpSpPr>
          <a:xfrm>
            <a:off x="6682154" y="7135776"/>
            <a:ext cx="3390851" cy="663192"/>
            <a:chOff x="6682154" y="7135776"/>
            <a:chExt cx="3390851" cy="663192"/>
          </a:xfrm>
        </p:grpSpPr>
        <p:sp>
          <p:nvSpPr>
            <p:cNvPr id="19" name="Rectangle 5">
              <a:extLst>
                <a:ext uri="{FF2B5EF4-FFF2-40B4-BE49-F238E27FC236}">
                  <a16:creationId xmlns:a16="http://schemas.microsoft.com/office/drawing/2014/main" id="{2C8D8C39-7C89-455A-84A7-58705E0E4CE5}"/>
                </a:ext>
              </a:extLst>
            </p:cNvPr>
            <p:cNvSpPr/>
            <p:nvPr/>
          </p:nvSpPr>
          <p:spPr>
            <a:xfrm>
              <a:off x="6682154" y="7135776"/>
              <a:ext cx="3390851" cy="663192"/>
            </a:xfrm>
            <a:custGeom>
              <a:avLst/>
              <a:gdLst>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559928 h 2205848"/>
                <a:gd name="connsiteX1" fmla="*/ 3379473 w 3379473"/>
                <a:gd name="connsiteY1" fmla="*/ 559928 h 2205848"/>
                <a:gd name="connsiteX2" fmla="*/ 3379473 w 3379473"/>
                <a:gd name="connsiteY2" fmla="*/ 2205848 h 2205848"/>
                <a:gd name="connsiteX3" fmla="*/ 0 w 3379473"/>
                <a:gd name="connsiteY3" fmla="*/ 2205848 h 2205848"/>
                <a:gd name="connsiteX4" fmla="*/ 0 w 3379473"/>
                <a:gd name="connsiteY4" fmla="*/ 559928 h 2205848"/>
                <a:gd name="connsiteX0" fmla="*/ 0 w 3379473"/>
                <a:gd name="connsiteY0" fmla="*/ 678852 h 2324772"/>
                <a:gd name="connsiteX1" fmla="*/ 3379473 w 3379473"/>
                <a:gd name="connsiteY1" fmla="*/ 678852 h 2324772"/>
                <a:gd name="connsiteX2" fmla="*/ 3379473 w 3379473"/>
                <a:gd name="connsiteY2" fmla="*/ 2324772 h 2324772"/>
                <a:gd name="connsiteX3" fmla="*/ 0 w 3379473"/>
                <a:gd name="connsiteY3" fmla="*/ 2324772 h 2324772"/>
                <a:gd name="connsiteX4" fmla="*/ 0 w 3379473"/>
                <a:gd name="connsiteY4" fmla="*/ 678852 h 2324772"/>
                <a:gd name="connsiteX0" fmla="*/ 0 w 3379473"/>
                <a:gd name="connsiteY0" fmla="*/ 722862 h 2368782"/>
                <a:gd name="connsiteX1" fmla="*/ 3379473 w 3379473"/>
                <a:gd name="connsiteY1" fmla="*/ 722862 h 2368782"/>
                <a:gd name="connsiteX2" fmla="*/ 3379473 w 3379473"/>
                <a:gd name="connsiteY2" fmla="*/ 2368782 h 2368782"/>
                <a:gd name="connsiteX3" fmla="*/ 0 w 3379473"/>
                <a:gd name="connsiteY3" fmla="*/ 2368782 h 2368782"/>
                <a:gd name="connsiteX4" fmla="*/ 0 w 3379473"/>
                <a:gd name="connsiteY4" fmla="*/ 722862 h 2368782"/>
                <a:gd name="connsiteX0" fmla="*/ 0 w 3379473"/>
                <a:gd name="connsiteY0" fmla="*/ 805112 h 2451032"/>
                <a:gd name="connsiteX1" fmla="*/ 3379473 w 3379473"/>
                <a:gd name="connsiteY1" fmla="*/ 805112 h 2451032"/>
                <a:gd name="connsiteX2" fmla="*/ 3379473 w 3379473"/>
                <a:gd name="connsiteY2" fmla="*/ 2451032 h 2451032"/>
                <a:gd name="connsiteX3" fmla="*/ 0 w 3379473"/>
                <a:gd name="connsiteY3" fmla="*/ 2451032 h 2451032"/>
                <a:gd name="connsiteX4" fmla="*/ 0 w 3379473"/>
                <a:gd name="connsiteY4" fmla="*/ 805112 h 2451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473" h="2451032">
                  <a:moveTo>
                    <a:pt x="0" y="805112"/>
                  </a:moveTo>
                  <a:cubicBezTo>
                    <a:pt x="1156971" y="-556328"/>
                    <a:pt x="2964182" y="63432"/>
                    <a:pt x="3379473" y="805112"/>
                  </a:cubicBezTo>
                  <a:lnTo>
                    <a:pt x="3379473" y="2451032"/>
                  </a:lnTo>
                  <a:lnTo>
                    <a:pt x="0" y="2451032"/>
                  </a:lnTo>
                  <a:lnTo>
                    <a:pt x="0" y="805112"/>
                  </a:lnTo>
                  <a:close/>
                </a:path>
              </a:pathLst>
            </a:cu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538D041-0BFB-4CC0-8220-B790A0F76B6A}"/>
                </a:ext>
              </a:extLst>
            </p:cNvPr>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7746497" y="7366052"/>
              <a:ext cx="1310374" cy="204316"/>
            </a:xfrm>
            <a:prstGeom prst="rect">
              <a:avLst/>
            </a:prstGeom>
          </p:spPr>
        </p:pic>
      </p:grpSp>
      <p:sp>
        <p:nvSpPr>
          <p:cNvPr id="24" name="TextBox 23">
            <a:extLst>
              <a:ext uri="{FF2B5EF4-FFF2-40B4-BE49-F238E27FC236}">
                <a16:creationId xmlns:a16="http://schemas.microsoft.com/office/drawing/2014/main" id="{5A05C3B2-C8C7-446A-8C29-1E358D5FDA18}"/>
              </a:ext>
            </a:extLst>
          </p:cNvPr>
          <p:cNvSpPr txBox="1"/>
          <p:nvPr userDrawn="1"/>
        </p:nvSpPr>
        <p:spPr>
          <a:xfrm>
            <a:off x="6848842" y="2627084"/>
            <a:ext cx="2922272" cy="400110"/>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2000" b="1" dirty="0">
                <a:solidFill>
                  <a:schemeClr val="bg1"/>
                </a:solidFill>
                <a:latin typeface="Century Gothic" panose="020B0502020202020204" pitchFamily="34" charset="0"/>
              </a:rPr>
              <a:t>Project Full Title</a:t>
            </a:r>
          </a:p>
        </p:txBody>
      </p:sp>
      <p:sp>
        <p:nvSpPr>
          <p:cNvPr id="25" name="TextBox 24">
            <a:extLst>
              <a:ext uri="{FF2B5EF4-FFF2-40B4-BE49-F238E27FC236}">
                <a16:creationId xmlns:a16="http://schemas.microsoft.com/office/drawing/2014/main" id="{6533D271-40E8-4CCE-8F8E-28EC76BF4841}"/>
              </a:ext>
            </a:extLst>
          </p:cNvPr>
          <p:cNvSpPr txBox="1"/>
          <p:nvPr userDrawn="1"/>
        </p:nvSpPr>
        <p:spPr>
          <a:xfrm>
            <a:off x="6779470" y="4182773"/>
            <a:ext cx="3095258" cy="2385268"/>
          </a:xfrm>
          <a:prstGeom prst="rect">
            <a:avLst/>
          </a:prstGeom>
          <a:solidFill>
            <a:schemeClr val="bg1"/>
          </a:solidFill>
          <a:ln w="25400">
            <a:solidFill>
              <a:srgbClr val="FF0000"/>
            </a:solidFill>
          </a:ln>
        </p:spPr>
        <p:txBody>
          <a:bodyPr wrap="square" rtlCol="0">
            <a:spAutoFit/>
          </a:bodyPr>
          <a:lstStyle/>
          <a:p>
            <a:pPr>
              <a:spcAft>
                <a:spcPts val="600"/>
              </a:spcAft>
            </a:pPr>
            <a:r>
              <a:rPr lang="en-US" sz="1400" b="1" dirty="0">
                <a:solidFill>
                  <a:srgbClr val="000000"/>
                </a:solidFill>
                <a:effectLst/>
                <a:latin typeface="Century Gothic" panose="020B0502020202020204" pitchFamily="34" charset="0"/>
                <a:ea typeface="Times New Roman" panose="02020603050405020304" pitchFamily="18" charset="0"/>
              </a:rPr>
              <a:t>Project Image </a:t>
            </a:r>
          </a:p>
          <a:p>
            <a:r>
              <a:rPr lang="en-US" sz="1100" dirty="0">
                <a:solidFill>
                  <a:srgbClr val="000000"/>
                </a:solidFill>
                <a:latin typeface="Century Gothic" panose="020B0502020202020204" pitchFamily="34" charset="0"/>
                <a:ea typeface="Times New Roman" panose="02020603050405020304" pitchFamily="18" charset="0"/>
              </a:rPr>
              <a:t>C</a:t>
            </a:r>
            <a:r>
              <a:rPr lang="en-US" sz="1100" dirty="0">
                <a:solidFill>
                  <a:srgbClr val="000000"/>
                </a:solidFill>
                <a:effectLst/>
                <a:latin typeface="Century Gothic" panose="020B0502020202020204" pitchFamily="34" charset="0"/>
                <a:ea typeface="Times New Roman" panose="02020603050405020304" pitchFamily="18" charset="0"/>
              </a:rPr>
              <a:t>an be either Project Website Image or a clear, easy to understand graphic/map that encapsulates your project work.</a:t>
            </a:r>
          </a:p>
          <a:p>
            <a:endParaRPr lang="en-US" sz="1200" dirty="0">
              <a:solidFill>
                <a:srgbClr val="000000"/>
              </a:solidFill>
              <a:latin typeface="Century Gothic" panose="020B0502020202020204" pitchFamily="34" charset="0"/>
            </a:endParaRPr>
          </a:p>
          <a:p>
            <a:pPr>
              <a:spcAft>
                <a:spcPts val="600"/>
              </a:spcAft>
            </a:pPr>
            <a:r>
              <a:rPr lang="en-US" sz="1400" b="1" dirty="0">
                <a:solidFill>
                  <a:srgbClr val="000000"/>
                </a:solidFill>
                <a:latin typeface="Century Gothic" panose="020B0502020202020204" pitchFamily="34" charset="0"/>
              </a:rPr>
              <a:t>To Insert Image:</a:t>
            </a:r>
          </a:p>
          <a:p>
            <a:r>
              <a:rPr lang="en-US" sz="1100" dirty="0">
                <a:solidFill>
                  <a:srgbClr val="000000"/>
                </a:solidFill>
                <a:latin typeface="Century Gothic" panose="020B0502020202020204" pitchFamily="34" charset="0"/>
              </a:rPr>
              <a:t>Select the placeholder image.</a:t>
            </a:r>
          </a:p>
          <a:p>
            <a:r>
              <a:rPr lang="en-US" sz="1100" dirty="0">
                <a:solidFill>
                  <a:srgbClr val="000000"/>
                </a:solidFill>
                <a:latin typeface="Century Gothic" panose="020B0502020202020204" pitchFamily="34" charset="0"/>
              </a:rPr>
              <a:t>Right-Click and select </a:t>
            </a:r>
            <a:r>
              <a:rPr lang="en-US" sz="1100" b="1" dirty="0">
                <a:solidFill>
                  <a:srgbClr val="000000"/>
                </a:solidFill>
                <a:latin typeface="Century Gothic" panose="020B0502020202020204" pitchFamily="34" charset="0"/>
              </a:rPr>
              <a:t>Format Picture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Go to </a:t>
            </a:r>
            <a:r>
              <a:rPr lang="en-US" sz="1100" b="1" dirty="0">
                <a:solidFill>
                  <a:srgbClr val="000000"/>
                </a:solidFill>
                <a:latin typeface="Century Gothic" panose="020B0502020202020204" pitchFamily="34" charset="0"/>
              </a:rPr>
              <a:t>Fill &amp; Line </a:t>
            </a:r>
            <a:r>
              <a:rPr lang="en-US" sz="1100" dirty="0">
                <a:solidFill>
                  <a:srgbClr val="000000"/>
                </a:solidFill>
                <a:latin typeface="Century Gothic" panose="020B0502020202020204" pitchFamily="34" charset="0"/>
              </a:rPr>
              <a:t>– </a:t>
            </a:r>
            <a:r>
              <a:rPr lang="en-US" sz="1100" b="1" dirty="0">
                <a:solidFill>
                  <a:srgbClr val="000000"/>
                </a:solidFill>
                <a:latin typeface="Century Gothic" panose="020B0502020202020204" pitchFamily="34" charset="0"/>
              </a:rPr>
              <a:t>Fill</a:t>
            </a:r>
            <a:r>
              <a:rPr lang="en-US" sz="1100" dirty="0">
                <a:solidFill>
                  <a:srgbClr val="000000"/>
                </a:solidFill>
                <a:latin typeface="Century Gothic" panose="020B0502020202020204" pitchFamily="34" charset="0"/>
              </a:rPr>
              <a:t> – </a:t>
            </a:r>
            <a:r>
              <a:rPr lang="en-US" sz="1100" b="1" dirty="0">
                <a:solidFill>
                  <a:srgbClr val="000000"/>
                </a:solidFill>
                <a:latin typeface="Century Gothic" panose="020B0502020202020204" pitchFamily="34" charset="0"/>
              </a:rPr>
              <a:t>Picture or Texture Fill</a:t>
            </a:r>
            <a:r>
              <a:rPr lang="en-US" sz="1100" dirty="0">
                <a:solidFill>
                  <a:srgbClr val="000000"/>
                </a:solidFill>
                <a:latin typeface="Century Gothic" panose="020B0502020202020204" pitchFamily="34" charset="0"/>
              </a:rPr>
              <a:t>.</a:t>
            </a:r>
            <a:endParaRPr lang="en-US" sz="1100" b="1" dirty="0">
              <a:solidFill>
                <a:srgbClr val="000000"/>
              </a:solidFill>
              <a:latin typeface="Century Gothic" panose="020B0502020202020204" pitchFamily="34" charset="0"/>
            </a:endParaRP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Insert</a:t>
            </a:r>
            <a:r>
              <a:rPr lang="en-US" sz="1100" dirty="0">
                <a:solidFill>
                  <a:srgbClr val="000000"/>
                </a:solidFill>
                <a:latin typeface="Century Gothic" panose="020B0502020202020204" pitchFamily="34" charset="0"/>
              </a:rPr>
              <a:t> below </a:t>
            </a:r>
            <a:r>
              <a:rPr lang="en-US" sz="1100" b="1" dirty="0">
                <a:solidFill>
                  <a:srgbClr val="000000"/>
                </a:solidFill>
                <a:latin typeface="Century Gothic" panose="020B0502020202020204" pitchFamily="34" charset="0"/>
              </a:rPr>
              <a:t>Picture Source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From File</a:t>
            </a:r>
            <a:r>
              <a:rPr lang="en-US" sz="1100" dirty="0">
                <a:solidFill>
                  <a:srgbClr val="000000"/>
                </a:solidFill>
                <a:latin typeface="Century Gothic" panose="020B0502020202020204" pitchFamily="34" charset="0"/>
              </a:rPr>
              <a:t> and choose the image you’d like to use.</a:t>
            </a:r>
            <a:endParaRPr lang="en-US" sz="1100" b="1" dirty="0">
              <a:latin typeface="Century Gothic" panose="020B0502020202020204" pitchFamily="34" charset="0"/>
            </a:endParaRPr>
          </a:p>
        </p:txBody>
      </p:sp>
      <p:sp>
        <p:nvSpPr>
          <p:cNvPr id="2" name="TextBox 1">
            <a:extLst>
              <a:ext uri="{FF2B5EF4-FFF2-40B4-BE49-F238E27FC236}">
                <a16:creationId xmlns:a16="http://schemas.microsoft.com/office/drawing/2014/main" id="{A2132B51-9408-461D-BA4D-B95514CF76E3}"/>
              </a:ext>
            </a:extLst>
          </p:cNvPr>
          <p:cNvSpPr txBox="1"/>
          <p:nvPr userDrawn="1"/>
        </p:nvSpPr>
        <p:spPr>
          <a:xfrm rot="21233978">
            <a:off x="7489156" y="6734689"/>
            <a:ext cx="1563931" cy="369332"/>
          </a:xfrm>
          <a:prstGeom prst="rect">
            <a:avLst/>
          </a:prstGeom>
          <a:solidFill>
            <a:schemeClr val="bg1"/>
          </a:solidFill>
        </p:spPr>
        <p:txBody>
          <a:bodyPr wrap="square" rtlCol="0">
            <a:spAutoFit/>
          </a:bodyPr>
          <a:lstStyle/>
          <a:p>
            <a:r>
              <a:rPr lang="en-US" sz="1800" b="1" dirty="0">
                <a:solidFill>
                  <a:srgbClr val="FF0000"/>
                </a:solidFill>
              </a:rPr>
              <a:t>**EXAMPLE**</a:t>
            </a:r>
          </a:p>
        </p:txBody>
      </p:sp>
      <p:sp>
        <p:nvSpPr>
          <p:cNvPr id="3" name="TextBox 2">
            <a:extLst>
              <a:ext uri="{FF2B5EF4-FFF2-40B4-BE49-F238E27FC236}">
                <a16:creationId xmlns:a16="http://schemas.microsoft.com/office/drawing/2014/main" id="{136B08EE-5658-4A30-BDC4-4CDF6BD84404}"/>
              </a:ext>
            </a:extLst>
          </p:cNvPr>
          <p:cNvSpPr txBox="1"/>
          <p:nvPr userDrawn="1"/>
        </p:nvSpPr>
        <p:spPr>
          <a:xfrm>
            <a:off x="6779470" y="3207234"/>
            <a:ext cx="3095258" cy="815608"/>
          </a:xfrm>
          <a:prstGeom prst="rect">
            <a:avLst/>
          </a:prstGeom>
          <a:solidFill>
            <a:schemeClr val="bg1"/>
          </a:solidFill>
          <a:ln w="25400">
            <a:solidFill>
              <a:srgbClr val="FF0000"/>
            </a:solidFill>
          </a:ln>
        </p:spPr>
        <p:txBody>
          <a:bodyPr wrap="square" rtlCol="0">
            <a:spAutoFit/>
          </a:bodyPr>
          <a:lstStyle/>
          <a:p>
            <a:r>
              <a:rPr lang="en-US" sz="1400" b="1" dirty="0"/>
              <a:t>Text Size</a:t>
            </a:r>
          </a:p>
          <a:p>
            <a:r>
              <a:rPr lang="en-US" sz="1100" dirty="0"/>
              <a:t>Short Title: Century Gothic, 40 pt., BOLD </a:t>
            </a:r>
          </a:p>
          <a:p>
            <a:r>
              <a:rPr lang="en-US" sz="1100"/>
              <a:t>Full </a:t>
            </a:r>
            <a:r>
              <a:rPr lang="en-US" sz="1100" dirty="0"/>
              <a:t>Title: Century Gothic, 20 pt., BOLD</a:t>
            </a:r>
          </a:p>
          <a:p>
            <a:r>
              <a:rPr lang="en-US" sz="1100" dirty="0"/>
              <a:t>Case: Capitalize Each Word</a:t>
            </a:r>
          </a:p>
        </p:txBody>
      </p:sp>
      <p:sp>
        <p:nvSpPr>
          <p:cNvPr id="26" name="TextBox 25">
            <a:extLst>
              <a:ext uri="{FF2B5EF4-FFF2-40B4-BE49-F238E27FC236}">
                <a16:creationId xmlns:a16="http://schemas.microsoft.com/office/drawing/2014/main" id="{058D2F26-9A16-41A0-BEA8-337C5507155E}"/>
              </a:ext>
            </a:extLst>
          </p:cNvPr>
          <p:cNvSpPr txBox="1"/>
          <p:nvPr userDrawn="1"/>
        </p:nvSpPr>
        <p:spPr>
          <a:xfrm>
            <a:off x="1718410" y="7122620"/>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3.87 x 3.13</a:t>
            </a:r>
          </a:p>
        </p:txBody>
      </p:sp>
      <p:sp>
        <p:nvSpPr>
          <p:cNvPr id="28" name="TextBox 27">
            <a:extLst>
              <a:ext uri="{FF2B5EF4-FFF2-40B4-BE49-F238E27FC236}">
                <a16:creationId xmlns:a16="http://schemas.microsoft.com/office/drawing/2014/main" id="{09AF0848-9192-475F-9C6C-28C0D07F1921}"/>
              </a:ext>
            </a:extLst>
          </p:cNvPr>
          <p:cNvSpPr txBox="1"/>
          <p:nvPr userDrawn="1"/>
        </p:nvSpPr>
        <p:spPr>
          <a:xfrm>
            <a:off x="1718410" y="3340187"/>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3.87 x 3.13</a:t>
            </a:r>
          </a:p>
        </p:txBody>
      </p:sp>
    </p:spTree>
    <p:extLst>
      <p:ext uri="{BB962C8B-B14F-4D97-AF65-F5344CB8AC3E}">
        <p14:creationId xmlns:p14="http://schemas.microsoft.com/office/powerpoint/2010/main" val="1994496609"/>
      </p:ext>
    </p:extLst>
  </p:cSld>
  <p:clrMapOvr>
    <a:masterClrMapping/>
  </p:clrMapOvr>
  <p:extLst>
    <p:ext uri="{DCECCB84-F9BA-43D5-87BE-67443E8EF086}">
      <p15:sldGuideLst xmlns:p15="http://schemas.microsoft.com/office/powerpoint/2012/main">
        <p15:guide id="1" orient="horz" pos="4488" userDrawn="1">
          <p15:clr>
            <a:srgbClr val="FBAE40"/>
          </p15:clr>
        </p15:guide>
        <p15:guide id="2" orient="horz" pos="4632" userDrawn="1">
          <p15:clr>
            <a:srgbClr val="FBAE40"/>
          </p15:clr>
        </p15:guide>
        <p15:guide id="3" orient="horz" pos="4776" userDrawn="1">
          <p15:clr>
            <a:srgbClr val="FBAE40"/>
          </p15:clr>
        </p15:guide>
        <p15:guide id="4" pos="4872" userDrawn="1">
          <p15:clr>
            <a:srgbClr val="FBAE40"/>
          </p15:clr>
        </p15:guide>
        <p15:guide id="5" pos="5712" userDrawn="1">
          <p15:clr>
            <a:srgbClr val="FBAE40"/>
          </p15:clr>
        </p15:guide>
        <p15:guide id="6" orient="horz" pos="672" userDrawn="1">
          <p15:clr>
            <a:srgbClr val="FBAE40"/>
          </p15:clr>
        </p15:guide>
        <p15:guide id="7" pos="4200" userDrawn="1">
          <p15:clr>
            <a:srgbClr val="FBAE40"/>
          </p15:clr>
        </p15:guide>
        <p15:guide id="8" pos="2088" userDrawn="1">
          <p15:clr>
            <a:srgbClr val="FBAE40"/>
          </p15:clr>
        </p15:guide>
        <p15:guide id="9" pos="1944" userDrawn="1">
          <p15:clr>
            <a:srgbClr val="FBAE40"/>
          </p15:clr>
        </p15:guide>
        <p15:guide id="10" pos="144" userDrawn="1">
          <p15:clr>
            <a:srgbClr val="FBAE40"/>
          </p15:clr>
        </p15:guide>
        <p15:guide id="11" orient="horz" pos="4752" userDrawn="1">
          <p15:clr>
            <a:srgbClr val="FBAE40"/>
          </p15:clr>
        </p15:guide>
        <p15:guide id="12" orient="horz" pos="2520" userDrawn="1">
          <p15:clr>
            <a:srgbClr val="FBAE40"/>
          </p15:clr>
        </p15:guide>
        <p15:guide id="13" orient="horz" pos="2376" userDrawn="1">
          <p15:clr>
            <a:srgbClr val="FBAE40"/>
          </p15:clr>
        </p15:guide>
        <p15:guide id="14" orient="horz" pos="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 Inside - Guides/Not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6526E3-AFB2-4BAD-8AE2-C23D15BECC28}"/>
              </a:ext>
            </a:extLst>
          </p:cNvPr>
          <p:cNvSpPr/>
          <p:nvPr userDrawn="1"/>
        </p:nvSpPr>
        <p:spPr>
          <a:xfrm>
            <a:off x="0"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EA5F35D-E3F8-407C-AAC3-38BA2F6293BF}"/>
              </a:ext>
            </a:extLst>
          </p:cNvPr>
          <p:cNvSpPr txBox="1"/>
          <p:nvPr userDrawn="1"/>
        </p:nvSpPr>
        <p:spPr>
          <a:xfrm>
            <a:off x="228600" y="228599"/>
            <a:ext cx="2922271" cy="4122337"/>
          </a:xfrm>
          <a:prstGeom prst="rect">
            <a:avLst/>
          </a:prstGeom>
          <a:noFill/>
          <a:ln>
            <a:noFill/>
          </a:ln>
        </p:spPr>
        <p:txBody>
          <a:bodyPr wrap="square" rtlCol="0">
            <a:noAutofit/>
          </a:bodyPr>
          <a:lstStyle/>
          <a:p>
            <a:r>
              <a:rPr lang="en-US" sz="1400" dirty="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a:p>
            <a:pPr>
              <a:spcBef>
                <a:spcPts val="1200"/>
              </a:spcBef>
            </a:pPr>
            <a:r>
              <a:rPr lang="en-US" sz="1600" b="1" dirty="0">
                <a:solidFill>
                  <a:schemeClr val="bg1"/>
                </a:solidFill>
                <a:latin typeface="Century Gothic" panose="020B0502020202020204" pitchFamily="34" charset="0"/>
              </a:rPr>
              <a:t>Interested?</a:t>
            </a:r>
            <a:r>
              <a:rPr lang="en-US" sz="1600" b="1" dirty="0">
                <a:solidFill>
                  <a:schemeClr val="bg1"/>
                </a:solidFill>
                <a:latin typeface="Garamond" panose="02020404030301010803" pitchFamily="18" charset="0"/>
              </a:rPr>
              <a:t> </a:t>
            </a:r>
          </a:p>
          <a:p>
            <a:r>
              <a:rPr lang="en-US" sz="1400" dirty="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400" b="1" dirty="0">
                <a:solidFill>
                  <a:schemeClr val="bg1"/>
                </a:solidFill>
                <a:latin typeface="Garamond" panose="02020404030301010803" pitchFamily="18" charset="0"/>
              </a:rPr>
              <a:t>https://appliedsciences.nasa.gov/</a:t>
            </a:r>
          </a:p>
          <a:p>
            <a:r>
              <a:rPr lang="en-US" sz="1400" b="1" dirty="0" err="1">
                <a:solidFill>
                  <a:schemeClr val="bg1"/>
                </a:solidFill>
                <a:latin typeface="Garamond" panose="02020404030301010803" pitchFamily="18" charset="0"/>
              </a:rPr>
              <a:t>nasadevelop</a:t>
            </a:r>
            <a:r>
              <a:rPr lang="en-US" sz="1400" b="1" dirty="0">
                <a:solidFill>
                  <a:schemeClr val="bg1"/>
                </a:solidFill>
                <a:latin typeface="Garamond" panose="02020404030301010803" pitchFamily="18" charset="0"/>
              </a:rPr>
              <a:t>/apply.</a:t>
            </a:r>
          </a:p>
          <a:p>
            <a:endParaRPr lang="en-US" sz="1400" dirty="0">
              <a:solidFill>
                <a:schemeClr val="bg1"/>
              </a:solidFill>
              <a:latin typeface="Garamond" panose="02020404030301010803" pitchFamily="18" charset="0"/>
            </a:endParaRPr>
          </a:p>
        </p:txBody>
      </p:sp>
      <p:pic>
        <p:nvPicPr>
          <p:cNvPr id="10" name="Graphic 9" descr="Lightbulb with solid fill">
            <a:extLst>
              <a:ext uri="{FF2B5EF4-FFF2-40B4-BE49-F238E27FC236}">
                <a16:creationId xmlns:a16="http://schemas.microsoft.com/office/drawing/2014/main" id="{C8B2BF41-E3FC-41AB-8FF7-7892F8034B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6300" y="2645664"/>
            <a:ext cx="365728" cy="365728"/>
          </a:xfrm>
          <a:prstGeom prst="rect">
            <a:avLst/>
          </a:prstGeom>
        </p:spPr>
      </p:pic>
      <p:sp>
        <p:nvSpPr>
          <p:cNvPr id="6" name="TextBox 5">
            <a:extLst>
              <a:ext uri="{FF2B5EF4-FFF2-40B4-BE49-F238E27FC236}">
                <a16:creationId xmlns:a16="http://schemas.microsoft.com/office/drawing/2014/main" id="{952DE18B-3467-4E1C-9706-B39A4CC423BA}"/>
              </a:ext>
            </a:extLst>
          </p:cNvPr>
          <p:cNvSpPr txBox="1"/>
          <p:nvPr userDrawn="1"/>
        </p:nvSpPr>
        <p:spPr>
          <a:xfrm>
            <a:off x="3608071" y="3556112"/>
            <a:ext cx="6221724" cy="3987688"/>
          </a:xfrm>
          <a:prstGeom prst="rect">
            <a:avLst/>
          </a:prstGeom>
          <a:noFill/>
          <a:ln>
            <a:solidFill>
              <a:srgbClr val="3550A7"/>
            </a:solidFill>
          </a:ln>
        </p:spPr>
        <p:txBody>
          <a:bodyPr wrap="square" rtlCol="0">
            <a:noAutofit/>
          </a:bodyPr>
          <a:lstStyle/>
          <a:p>
            <a:r>
              <a:rPr lang="en-US" b="1" dirty="0">
                <a:solidFill>
                  <a:schemeClr val="accent2">
                    <a:lumMod val="50000"/>
                  </a:schemeClr>
                </a:solidFill>
                <a:latin typeface="Century Gothic" panose="020B0502020202020204" pitchFamily="34" charset="0"/>
              </a:rPr>
              <a:t>	 </a:t>
            </a:r>
            <a:r>
              <a:rPr lang="en-US" sz="1600" b="1" dirty="0">
                <a:solidFill>
                  <a:srgbClr val="BA3A50"/>
                </a:solidFill>
                <a:latin typeface="Century Gothic" panose="020B0502020202020204" pitchFamily="34" charset="0"/>
              </a:rPr>
              <a:t>Project Short Title (Century Gothic, 16 pt. , BOLD)</a:t>
            </a:r>
          </a:p>
          <a:p>
            <a:r>
              <a:rPr lang="en-US" dirty="0">
                <a:solidFill>
                  <a:srgbClr val="BA3A50"/>
                </a:solidFill>
                <a:latin typeface="Century Gothic" panose="020B0502020202020204" pitchFamily="34" charset="0"/>
              </a:rPr>
              <a:t>	 </a:t>
            </a:r>
            <a:r>
              <a:rPr lang="en-US" sz="1600" dirty="0">
                <a:solidFill>
                  <a:srgbClr val="BA3A50"/>
                </a:solidFill>
                <a:latin typeface="Century Gothic" panose="020B0502020202020204" pitchFamily="34" charset="0"/>
              </a:rPr>
              <a:t>Project Full Title (Century Gothic, 16 pt.)</a:t>
            </a:r>
          </a:p>
          <a:p>
            <a:endParaRPr lang="en-US" dirty="0"/>
          </a:p>
          <a:p>
            <a:r>
              <a:rPr lang="en-US" sz="1400" dirty="0">
                <a:latin typeface="Garamond" panose="02020404030301010803" pitchFamily="18" charset="0"/>
              </a:rPr>
              <a:t>Brief summary of the project. (Garamond, 14 pt.)</a:t>
            </a:r>
          </a:p>
        </p:txBody>
      </p:sp>
      <p:sp>
        <p:nvSpPr>
          <p:cNvPr id="7" name="Rectangle 6">
            <a:extLst>
              <a:ext uri="{FF2B5EF4-FFF2-40B4-BE49-F238E27FC236}">
                <a16:creationId xmlns:a16="http://schemas.microsoft.com/office/drawing/2014/main" id="{9DFCB1E1-D388-4E2B-9BCA-440BBC1FA984}"/>
              </a:ext>
            </a:extLst>
          </p:cNvPr>
          <p:cNvSpPr/>
          <p:nvPr userDrawn="1"/>
        </p:nvSpPr>
        <p:spPr>
          <a:xfrm>
            <a:off x="3608070" y="228599"/>
            <a:ext cx="6221709" cy="31982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3550A7"/>
                </a:solidFill>
                <a:latin typeface="Garamond" panose="02020404030301010803" pitchFamily="18" charset="0"/>
              </a:rPr>
              <a:t>Project Image</a:t>
            </a:r>
          </a:p>
        </p:txBody>
      </p:sp>
      <p:sp>
        <p:nvSpPr>
          <p:cNvPr id="8" name="TextBox 7">
            <a:extLst>
              <a:ext uri="{FF2B5EF4-FFF2-40B4-BE49-F238E27FC236}">
                <a16:creationId xmlns:a16="http://schemas.microsoft.com/office/drawing/2014/main" id="{D8EF0DCD-C396-4FA7-B77C-A235F739F939}"/>
              </a:ext>
            </a:extLst>
          </p:cNvPr>
          <p:cNvSpPr txBox="1"/>
          <p:nvPr userDrawn="1"/>
        </p:nvSpPr>
        <p:spPr>
          <a:xfrm>
            <a:off x="3692900" y="816570"/>
            <a:ext cx="5449039" cy="2046714"/>
          </a:xfrm>
          <a:prstGeom prst="rect">
            <a:avLst/>
          </a:prstGeom>
          <a:solidFill>
            <a:schemeClr val="bg1"/>
          </a:solidFill>
          <a:ln w="25400">
            <a:solidFill>
              <a:srgbClr val="FF0000"/>
            </a:solidFill>
          </a:ln>
        </p:spPr>
        <p:txBody>
          <a:bodyPr wrap="square" rtlCol="0">
            <a:spAutoFit/>
          </a:bodyPr>
          <a:lstStyle/>
          <a:p>
            <a:pPr>
              <a:spcAft>
                <a:spcPts val="600"/>
              </a:spcAft>
            </a:pPr>
            <a:r>
              <a:rPr lang="en-US" sz="1400" b="1" dirty="0">
                <a:solidFill>
                  <a:srgbClr val="000000"/>
                </a:solidFill>
                <a:effectLst/>
                <a:latin typeface="Century Gothic" panose="020B0502020202020204" pitchFamily="34" charset="0"/>
                <a:ea typeface="Times New Roman" panose="02020603050405020304" pitchFamily="18" charset="0"/>
              </a:rPr>
              <a:t>Project Image </a:t>
            </a:r>
          </a:p>
          <a:p>
            <a:r>
              <a:rPr lang="en-US" sz="1100" dirty="0">
                <a:solidFill>
                  <a:srgbClr val="000000"/>
                </a:solidFill>
                <a:latin typeface="Century Gothic" panose="020B0502020202020204" pitchFamily="34" charset="0"/>
                <a:ea typeface="Times New Roman" panose="02020603050405020304" pitchFamily="18" charset="0"/>
              </a:rPr>
              <a:t>C</a:t>
            </a:r>
            <a:r>
              <a:rPr lang="en-US" sz="1100" dirty="0">
                <a:solidFill>
                  <a:srgbClr val="000000"/>
                </a:solidFill>
                <a:effectLst/>
                <a:latin typeface="Century Gothic" panose="020B0502020202020204" pitchFamily="34" charset="0"/>
                <a:ea typeface="Times New Roman" panose="02020603050405020304" pitchFamily="18" charset="0"/>
              </a:rPr>
              <a:t>an be either Project Website Image or a clear, easy to understand graphic/map that encapsulates your project work.</a:t>
            </a:r>
          </a:p>
          <a:p>
            <a:endParaRPr lang="en-US" sz="1200" dirty="0">
              <a:solidFill>
                <a:srgbClr val="000000"/>
              </a:solidFill>
              <a:latin typeface="Century Gothic" panose="020B0502020202020204" pitchFamily="34" charset="0"/>
            </a:endParaRPr>
          </a:p>
          <a:p>
            <a:pPr>
              <a:spcAft>
                <a:spcPts val="600"/>
              </a:spcAft>
            </a:pPr>
            <a:r>
              <a:rPr lang="en-US" sz="1400" b="1" dirty="0">
                <a:solidFill>
                  <a:srgbClr val="000000"/>
                </a:solidFill>
                <a:latin typeface="Century Gothic" panose="020B0502020202020204" pitchFamily="34" charset="0"/>
              </a:rPr>
              <a:t>To Insert Image:</a:t>
            </a:r>
          </a:p>
          <a:p>
            <a:r>
              <a:rPr lang="en-US" sz="1100" dirty="0">
                <a:solidFill>
                  <a:srgbClr val="000000"/>
                </a:solidFill>
                <a:latin typeface="Century Gothic" panose="020B0502020202020204" pitchFamily="34" charset="0"/>
              </a:rPr>
              <a:t>Select the placeholder image.</a:t>
            </a:r>
          </a:p>
          <a:p>
            <a:r>
              <a:rPr lang="en-US" sz="1100" dirty="0">
                <a:solidFill>
                  <a:srgbClr val="000000"/>
                </a:solidFill>
                <a:latin typeface="Century Gothic" panose="020B0502020202020204" pitchFamily="34" charset="0"/>
              </a:rPr>
              <a:t>Right-Click and select </a:t>
            </a:r>
            <a:r>
              <a:rPr lang="en-US" sz="1100" b="1" dirty="0">
                <a:solidFill>
                  <a:srgbClr val="000000"/>
                </a:solidFill>
                <a:latin typeface="Century Gothic" panose="020B0502020202020204" pitchFamily="34" charset="0"/>
              </a:rPr>
              <a:t>Format Picture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Go to </a:t>
            </a:r>
            <a:r>
              <a:rPr lang="en-US" sz="1100" b="1" dirty="0">
                <a:solidFill>
                  <a:srgbClr val="000000"/>
                </a:solidFill>
                <a:latin typeface="Century Gothic" panose="020B0502020202020204" pitchFamily="34" charset="0"/>
              </a:rPr>
              <a:t>Fill &amp; Line </a:t>
            </a:r>
            <a:r>
              <a:rPr lang="en-US" sz="1100" dirty="0">
                <a:solidFill>
                  <a:srgbClr val="000000"/>
                </a:solidFill>
                <a:latin typeface="Century Gothic" panose="020B0502020202020204" pitchFamily="34" charset="0"/>
              </a:rPr>
              <a:t>– </a:t>
            </a:r>
            <a:r>
              <a:rPr lang="en-US" sz="1100" b="1" dirty="0">
                <a:solidFill>
                  <a:srgbClr val="000000"/>
                </a:solidFill>
                <a:latin typeface="Century Gothic" panose="020B0502020202020204" pitchFamily="34" charset="0"/>
              </a:rPr>
              <a:t>Fill</a:t>
            </a:r>
            <a:r>
              <a:rPr lang="en-US" sz="1100" dirty="0">
                <a:solidFill>
                  <a:srgbClr val="000000"/>
                </a:solidFill>
                <a:latin typeface="Century Gothic" panose="020B0502020202020204" pitchFamily="34" charset="0"/>
              </a:rPr>
              <a:t> – </a:t>
            </a:r>
            <a:r>
              <a:rPr lang="en-US" sz="1100" b="1" dirty="0">
                <a:solidFill>
                  <a:srgbClr val="000000"/>
                </a:solidFill>
                <a:latin typeface="Century Gothic" panose="020B0502020202020204" pitchFamily="34" charset="0"/>
              </a:rPr>
              <a:t>Picture or Texture Fill</a:t>
            </a:r>
            <a:r>
              <a:rPr lang="en-US" sz="1100" dirty="0">
                <a:solidFill>
                  <a:srgbClr val="000000"/>
                </a:solidFill>
                <a:latin typeface="Century Gothic" panose="020B0502020202020204" pitchFamily="34" charset="0"/>
              </a:rPr>
              <a:t>.</a:t>
            </a:r>
            <a:endParaRPr lang="en-US" sz="1100" b="1" dirty="0">
              <a:solidFill>
                <a:srgbClr val="000000"/>
              </a:solidFill>
              <a:latin typeface="Century Gothic" panose="020B0502020202020204" pitchFamily="34" charset="0"/>
            </a:endParaRP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Insert</a:t>
            </a:r>
            <a:r>
              <a:rPr lang="en-US" sz="1100" dirty="0">
                <a:solidFill>
                  <a:srgbClr val="000000"/>
                </a:solidFill>
                <a:latin typeface="Century Gothic" panose="020B0502020202020204" pitchFamily="34" charset="0"/>
              </a:rPr>
              <a:t> below </a:t>
            </a:r>
            <a:r>
              <a:rPr lang="en-US" sz="1100" b="1" dirty="0">
                <a:solidFill>
                  <a:srgbClr val="000000"/>
                </a:solidFill>
                <a:latin typeface="Century Gothic" panose="020B0502020202020204" pitchFamily="34" charset="0"/>
              </a:rPr>
              <a:t>Picture Source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From File</a:t>
            </a:r>
            <a:r>
              <a:rPr lang="en-US" sz="1100" dirty="0">
                <a:solidFill>
                  <a:srgbClr val="000000"/>
                </a:solidFill>
                <a:latin typeface="Century Gothic" panose="020B0502020202020204" pitchFamily="34" charset="0"/>
              </a:rPr>
              <a:t> and choose the image you’d like to use.</a:t>
            </a:r>
            <a:endParaRPr lang="en-US" sz="1100" b="1" dirty="0">
              <a:latin typeface="Century Gothic" panose="020B0502020202020204" pitchFamily="34" charset="0"/>
            </a:endParaRPr>
          </a:p>
        </p:txBody>
      </p:sp>
      <p:pic>
        <p:nvPicPr>
          <p:cNvPr id="9" name="Picture 8">
            <a:extLst>
              <a:ext uri="{FF2B5EF4-FFF2-40B4-BE49-F238E27FC236}">
                <a16:creationId xmlns:a16="http://schemas.microsoft.com/office/drawing/2014/main" id="{F73091F5-9446-43B0-B7BF-C0495B3349B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692901" y="3673010"/>
            <a:ext cx="475488" cy="475488"/>
          </a:xfrm>
          <a:prstGeom prst="rect">
            <a:avLst/>
          </a:prstGeom>
        </p:spPr>
      </p:pic>
      <p:sp>
        <p:nvSpPr>
          <p:cNvPr id="5" name="TextBox 4">
            <a:extLst>
              <a:ext uri="{FF2B5EF4-FFF2-40B4-BE49-F238E27FC236}">
                <a16:creationId xmlns:a16="http://schemas.microsoft.com/office/drawing/2014/main" id="{ECEBE0BB-F8C8-4ECE-A873-48E5B87D5BEA}"/>
              </a:ext>
            </a:extLst>
          </p:cNvPr>
          <p:cNvSpPr txBox="1"/>
          <p:nvPr userDrawn="1"/>
        </p:nvSpPr>
        <p:spPr>
          <a:xfrm rot="20564148">
            <a:off x="7290403" y="4662095"/>
            <a:ext cx="2019013" cy="461665"/>
          </a:xfrm>
          <a:prstGeom prst="rect">
            <a:avLst/>
          </a:prstGeom>
          <a:solidFill>
            <a:schemeClr val="bg1"/>
          </a:solidFill>
        </p:spPr>
        <p:txBody>
          <a:bodyPr wrap="square" rtlCol="0">
            <a:spAutoFit/>
          </a:bodyPr>
          <a:lstStyle/>
          <a:p>
            <a:r>
              <a:rPr lang="en-US" sz="2400" b="1" dirty="0">
                <a:solidFill>
                  <a:srgbClr val="FF0000"/>
                </a:solidFill>
              </a:rPr>
              <a:t>**EXAMPLE**</a:t>
            </a:r>
          </a:p>
        </p:txBody>
      </p:sp>
      <p:sp>
        <p:nvSpPr>
          <p:cNvPr id="2" name="TextBox 1">
            <a:extLst>
              <a:ext uri="{FF2B5EF4-FFF2-40B4-BE49-F238E27FC236}">
                <a16:creationId xmlns:a16="http://schemas.microsoft.com/office/drawing/2014/main" id="{B768F18E-1484-4D2E-A327-43ABD77BEFC7}"/>
              </a:ext>
            </a:extLst>
          </p:cNvPr>
          <p:cNvSpPr txBox="1"/>
          <p:nvPr userDrawn="1"/>
        </p:nvSpPr>
        <p:spPr>
          <a:xfrm>
            <a:off x="8454224" y="7099252"/>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4.36 x 6.8</a:t>
            </a:r>
          </a:p>
        </p:txBody>
      </p:sp>
      <p:sp>
        <p:nvSpPr>
          <p:cNvPr id="11" name="TextBox 10">
            <a:extLst>
              <a:ext uri="{FF2B5EF4-FFF2-40B4-BE49-F238E27FC236}">
                <a16:creationId xmlns:a16="http://schemas.microsoft.com/office/drawing/2014/main" id="{C831601B-01F1-4817-B9DB-565D96FC52E4}"/>
              </a:ext>
            </a:extLst>
          </p:cNvPr>
          <p:cNvSpPr txBox="1"/>
          <p:nvPr userDrawn="1"/>
        </p:nvSpPr>
        <p:spPr>
          <a:xfrm>
            <a:off x="8454368" y="2995935"/>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Image size</a:t>
            </a:r>
          </a:p>
          <a:p>
            <a:pPr algn="r"/>
            <a:r>
              <a:rPr lang="en-US" sz="1100" b="1" dirty="0">
                <a:latin typeface="Century Gothic" panose="020B0502020202020204" pitchFamily="34" charset="0"/>
              </a:rPr>
              <a:t>3.5 x 6.8</a:t>
            </a:r>
          </a:p>
        </p:txBody>
      </p:sp>
      <p:sp>
        <p:nvSpPr>
          <p:cNvPr id="12" name="TextBox 11">
            <a:extLst>
              <a:ext uri="{FF2B5EF4-FFF2-40B4-BE49-F238E27FC236}">
                <a16:creationId xmlns:a16="http://schemas.microsoft.com/office/drawing/2014/main" id="{7FD5C4EC-EBA9-4678-BC99-0A5801A97F9C}"/>
              </a:ext>
            </a:extLst>
          </p:cNvPr>
          <p:cNvSpPr txBox="1"/>
          <p:nvPr userDrawn="1"/>
        </p:nvSpPr>
        <p:spPr>
          <a:xfrm>
            <a:off x="3594798" y="3020368"/>
            <a:ext cx="1535243" cy="430887"/>
          </a:xfrm>
          <a:prstGeom prst="rect">
            <a:avLst/>
          </a:prstGeom>
          <a:noFill/>
        </p:spPr>
        <p:txBody>
          <a:bodyPr wrap="square" rtlCol="0">
            <a:spAutoFit/>
          </a:bodyPr>
          <a:lstStyle/>
          <a:p>
            <a:pPr algn="l"/>
            <a:r>
              <a:rPr lang="en-US" sz="1100" b="1" dirty="0">
                <a:latin typeface="Century Gothic" panose="020B0502020202020204" pitchFamily="34" charset="0"/>
              </a:rPr>
              <a:t>App Area Icon Size</a:t>
            </a:r>
          </a:p>
          <a:p>
            <a:pPr algn="l"/>
            <a:r>
              <a:rPr lang="en-US" sz="1100" b="1" dirty="0">
                <a:latin typeface="Century Gothic" panose="020B0502020202020204" pitchFamily="34" charset="0"/>
              </a:rPr>
              <a:t>.52 x .52</a:t>
            </a:r>
          </a:p>
        </p:txBody>
      </p:sp>
      <p:sp>
        <p:nvSpPr>
          <p:cNvPr id="14" name="TextBox 13">
            <a:extLst>
              <a:ext uri="{FF2B5EF4-FFF2-40B4-BE49-F238E27FC236}">
                <a16:creationId xmlns:a16="http://schemas.microsoft.com/office/drawing/2014/main" id="{5B63DC53-A88D-400E-B4E7-6175067005CC}"/>
              </a:ext>
            </a:extLst>
          </p:cNvPr>
          <p:cNvSpPr txBox="1"/>
          <p:nvPr userDrawn="1"/>
        </p:nvSpPr>
        <p:spPr>
          <a:xfrm>
            <a:off x="3692901" y="5517817"/>
            <a:ext cx="5255156" cy="938719"/>
          </a:xfrm>
          <a:prstGeom prst="rect">
            <a:avLst/>
          </a:prstGeom>
          <a:noFill/>
          <a:ln w="25400">
            <a:solidFill>
              <a:srgbClr val="FF0000"/>
            </a:solidFill>
          </a:ln>
        </p:spPr>
        <p:txBody>
          <a:bodyPr wrap="square" rtlCol="0">
            <a:spAutoFit/>
          </a:bodyPr>
          <a:lstStyle/>
          <a:p>
            <a:pPr algn="l"/>
            <a:r>
              <a:rPr lang="en-US" sz="1100" b="1" dirty="0">
                <a:latin typeface="Century Gothic" panose="020B0502020202020204" pitchFamily="34" charset="0"/>
              </a:rPr>
              <a:t>NOTE: </a:t>
            </a:r>
            <a:r>
              <a:rPr lang="en-US" sz="1100" b="0" dirty="0">
                <a:latin typeface="Century Gothic" panose="020B0502020202020204" pitchFamily="34" charset="0"/>
              </a:rPr>
              <a:t>Remove </a:t>
            </a:r>
            <a:r>
              <a:rPr lang="en-US" sz="1100" b="1" dirty="0">
                <a:latin typeface="Century Gothic" panose="020B0502020202020204" pitchFamily="34" charset="0"/>
              </a:rPr>
              <a:t>Text Box Outline </a:t>
            </a:r>
            <a:r>
              <a:rPr lang="en-US" sz="1100" b="0" dirty="0">
                <a:latin typeface="Century Gothic" panose="020B0502020202020204" pitchFamily="34" charset="0"/>
              </a:rPr>
              <a:t>after you have added your content.</a:t>
            </a:r>
          </a:p>
          <a:p>
            <a:pPr algn="l"/>
            <a:endParaRPr lang="en-US" sz="1100" b="0" dirty="0">
              <a:latin typeface="Century Gothic" panose="020B0502020202020204" pitchFamily="34" charset="0"/>
            </a:endParaRPr>
          </a:p>
          <a:p>
            <a:pPr algn="l"/>
            <a:r>
              <a:rPr lang="en-US" sz="1100" b="0" dirty="0">
                <a:latin typeface="Century Gothic" panose="020B0502020202020204" pitchFamily="34" charset="0"/>
              </a:rPr>
              <a:t>To Remove the Text Box Outline:</a:t>
            </a:r>
          </a:p>
          <a:p>
            <a:pPr algn="l"/>
            <a:r>
              <a:rPr lang="en-US" sz="1100" b="0" dirty="0">
                <a:latin typeface="Century Gothic" panose="020B0502020202020204" pitchFamily="34" charset="0"/>
              </a:rPr>
              <a:t>Select the Text Box.</a:t>
            </a:r>
          </a:p>
          <a:p>
            <a:pPr algn="l"/>
            <a:r>
              <a:rPr lang="en-US" sz="1100" b="0" dirty="0">
                <a:latin typeface="Century Gothic" panose="020B0502020202020204" pitchFamily="34" charset="0"/>
              </a:rPr>
              <a:t>At the top in the Ribbon, Select </a:t>
            </a:r>
            <a:r>
              <a:rPr lang="en-US" sz="1100" b="1" dirty="0">
                <a:latin typeface="Century Gothic" panose="020B0502020202020204" pitchFamily="34" charset="0"/>
              </a:rPr>
              <a:t>Shape Format </a:t>
            </a:r>
            <a:r>
              <a:rPr lang="en-US" sz="1100" b="0" dirty="0">
                <a:latin typeface="Century Gothic" panose="020B0502020202020204" pitchFamily="34" charset="0"/>
              </a:rPr>
              <a:t>– </a:t>
            </a:r>
            <a:r>
              <a:rPr lang="en-US" sz="1100" b="1" dirty="0">
                <a:latin typeface="Century Gothic" panose="020B0502020202020204" pitchFamily="34" charset="0"/>
              </a:rPr>
              <a:t>Shape Outline </a:t>
            </a:r>
            <a:r>
              <a:rPr lang="en-US" sz="1100" b="0" dirty="0">
                <a:latin typeface="Century Gothic" panose="020B0502020202020204" pitchFamily="34" charset="0"/>
              </a:rPr>
              <a:t>– </a:t>
            </a:r>
            <a:r>
              <a:rPr lang="en-US" sz="1100" b="1" dirty="0">
                <a:latin typeface="Century Gothic" panose="020B0502020202020204" pitchFamily="34" charset="0"/>
              </a:rPr>
              <a:t>No Outline</a:t>
            </a:r>
          </a:p>
        </p:txBody>
      </p:sp>
      <p:sp>
        <p:nvSpPr>
          <p:cNvPr id="23" name="Rectangle 22">
            <a:extLst>
              <a:ext uri="{FF2B5EF4-FFF2-40B4-BE49-F238E27FC236}">
                <a16:creationId xmlns:a16="http://schemas.microsoft.com/office/drawing/2014/main" id="{32F29577-0BEB-4118-9833-A142AEF0E7A1}"/>
              </a:ext>
            </a:extLst>
          </p:cNvPr>
          <p:cNvSpPr/>
          <p:nvPr userDrawn="1"/>
        </p:nvSpPr>
        <p:spPr>
          <a:xfrm>
            <a:off x="366399" y="6553744"/>
            <a:ext cx="100584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B818455-53EF-4EF0-A7B2-FEBDD6857B3E}"/>
              </a:ext>
            </a:extLst>
          </p:cNvPr>
          <p:cNvSpPr txBox="1"/>
          <p:nvPr userDrawn="1"/>
        </p:nvSpPr>
        <p:spPr>
          <a:xfrm>
            <a:off x="290197" y="6113500"/>
            <a:ext cx="2724450" cy="348615"/>
          </a:xfrm>
          <a:prstGeom prst="rect">
            <a:avLst/>
          </a:prstGeom>
          <a:noFill/>
          <a:ln>
            <a:noFill/>
          </a:ln>
        </p:spPr>
        <p:txBody>
          <a:bodyPr wrap="square" rtlCol="0">
            <a:noAutofit/>
          </a:bodyPr>
          <a:lstStyle/>
          <a:p>
            <a:r>
              <a:rPr lang="en-US" sz="1400" b="1" dirty="0">
                <a:solidFill>
                  <a:schemeClr val="bg1"/>
                </a:solidFill>
                <a:latin typeface="Century Gothic" panose="020B0502020202020204" pitchFamily="34" charset="0"/>
              </a:rPr>
              <a:t>VISIT OUR WEBSITE!</a:t>
            </a:r>
          </a:p>
        </p:txBody>
      </p:sp>
      <p:pic>
        <p:nvPicPr>
          <p:cNvPr id="25" name="Picture 24" descr="QR Code for the NASA Applied Science Website&#10;&#10;https://appliedsciences.nasa.gov/nasadevelop">
            <a:extLst>
              <a:ext uri="{FF2B5EF4-FFF2-40B4-BE49-F238E27FC236}">
                <a16:creationId xmlns:a16="http://schemas.microsoft.com/office/drawing/2014/main" id="{0C008670-7049-4780-9C81-099F52E8A0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0197" y="6477542"/>
            <a:ext cx="1134242" cy="1114343"/>
          </a:xfrm>
          <a:prstGeom prst="rect">
            <a:avLst/>
          </a:prstGeom>
        </p:spPr>
      </p:pic>
      <p:sp>
        <p:nvSpPr>
          <p:cNvPr id="26" name="TextBox 25">
            <a:extLst>
              <a:ext uri="{FF2B5EF4-FFF2-40B4-BE49-F238E27FC236}">
                <a16:creationId xmlns:a16="http://schemas.microsoft.com/office/drawing/2014/main" id="{ADCA28FA-1408-43F8-B759-4FEF4B6A1EDE}"/>
              </a:ext>
            </a:extLst>
          </p:cNvPr>
          <p:cNvSpPr txBox="1"/>
          <p:nvPr userDrawn="1"/>
        </p:nvSpPr>
        <p:spPr>
          <a:xfrm>
            <a:off x="1478867" y="6980158"/>
            <a:ext cx="1816548" cy="498323"/>
          </a:xfrm>
          <a:prstGeom prst="rect">
            <a:avLst/>
          </a:prstGeom>
          <a:noFill/>
          <a:ln>
            <a:noFill/>
          </a:ln>
        </p:spPr>
        <p:txBody>
          <a:bodyPr wrap="square" rtlCol="0">
            <a:noAutofit/>
          </a:bodyPr>
          <a:lstStyle/>
          <a:p>
            <a:r>
              <a:rPr lang="en-US" sz="1250" b="1" dirty="0">
                <a:solidFill>
                  <a:schemeClr val="bg1"/>
                </a:solidFill>
                <a:latin typeface="Century Gothic" panose="020B0502020202020204" pitchFamily="34" charset="0"/>
              </a:rPr>
              <a:t>APPLIED SCIENCES</a:t>
            </a:r>
          </a:p>
          <a:p>
            <a:r>
              <a:rPr lang="en-US" sz="1250" b="1" dirty="0">
                <a:solidFill>
                  <a:schemeClr val="bg1"/>
                </a:solidFill>
                <a:latin typeface="Century Gothic" panose="020B0502020202020204" pitchFamily="34" charset="0"/>
              </a:rPr>
              <a:t>PROGRAM</a:t>
            </a:r>
          </a:p>
        </p:txBody>
      </p:sp>
      <p:pic>
        <p:nvPicPr>
          <p:cNvPr id="27" name="Picture 26">
            <a:extLst>
              <a:ext uri="{FF2B5EF4-FFF2-40B4-BE49-F238E27FC236}">
                <a16:creationId xmlns:a16="http://schemas.microsoft.com/office/drawing/2014/main" id="{2431B13B-B2AD-4E6F-8956-D7A1CE3408F0}"/>
              </a:ext>
            </a:extLst>
          </p:cNvPr>
          <p:cNvPicPr>
            <a:picLocks noChangeAspect="1"/>
          </p:cNvPicPr>
          <p:nvPr userDrawn="1"/>
        </p:nvPicPr>
        <p:blipFill>
          <a:blip r:embed="rId6" cstate="print">
            <a:biLevel thresh="50000"/>
            <a:extLst>
              <a:ext uri="{28A0092B-C50C-407E-A947-70E740481C1C}">
                <a14:useLocalDpi xmlns:a14="http://schemas.microsoft.com/office/drawing/2010/main" val="0"/>
              </a:ext>
            </a:extLst>
          </a:blip>
          <a:stretch>
            <a:fillRect/>
          </a:stretch>
        </p:blipFill>
        <p:spPr>
          <a:xfrm>
            <a:off x="1578403" y="6729943"/>
            <a:ext cx="1436243" cy="223942"/>
          </a:xfrm>
          <a:prstGeom prst="rect">
            <a:avLst/>
          </a:prstGeom>
        </p:spPr>
      </p:pic>
      <p:cxnSp>
        <p:nvCxnSpPr>
          <p:cNvPr id="28" name="Straight Connector 27">
            <a:extLst>
              <a:ext uri="{FF2B5EF4-FFF2-40B4-BE49-F238E27FC236}">
                <a16:creationId xmlns:a16="http://schemas.microsoft.com/office/drawing/2014/main" id="{41D3781D-B79C-433C-9BE2-027635158672}"/>
              </a:ext>
            </a:extLst>
          </p:cNvPr>
          <p:cNvCxnSpPr>
            <a:cxnSpLocks/>
          </p:cNvCxnSpPr>
          <p:nvPr userDrawn="1"/>
        </p:nvCxnSpPr>
        <p:spPr>
          <a:xfrm>
            <a:off x="272149" y="6446728"/>
            <a:ext cx="2742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Graphic 28" descr="Internet with solid fill">
            <a:extLst>
              <a:ext uri="{FF2B5EF4-FFF2-40B4-BE49-F238E27FC236}">
                <a16:creationId xmlns:a16="http://schemas.microsoft.com/office/drawing/2014/main" id="{9143F758-AE49-4ADF-BCCD-F99E57FFE0D7}"/>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52591" y="5923648"/>
            <a:ext cx="538467" cy="538467"/>
          </a:xfrm>
          <a:prstGeom prst="rect">
            <a:avLst/>
          </a:prstGeom>
        </p:spPr>
      </p:pic>
    </p:spTree>
    <p:extLst>
      <p:ext uri="{BB962C8B-B14F-4D97-AF65-F5344CB8AC3E}">
        <p14:creationId xmlns:p14="http://schemas.microsoft.com/office/powerpoint/2010/main" val="853249573"/>
      </p:ext>
    </p:extLst>
  </p:cSld>
  <p:clrMapOvr>
    <a:masterClrMapping/>
  </p:clrMapOvr>
  <p:extLst>
    <p:ext uri="{DCECCB84-F9BA-43D5-87BE-67443E8EF086}">
      <p15:sldGuideLst xmlns:p15="http://schemas.microsoft.com/office/powerpoint/2012/main">
        <p15:guide id="1" pos="2280" userDrawn="1">
          <p15:clr>
            <a:srgbClr val="FBAE40"/>
          </p15:clr>
        </p15:guide>
        <p15:guide id="2" pos="6192" userDrawn="1">
          <p15:clr>
            <a:srgbClr val="FBAE40"/>
          </p15:clr>
        </p15:guide>
        <p15:guide id="3" orient="horz" pos="2160" userDrawn="1">
          <p15:clr>
            <a:srgbClr val="FBAE40"/>
          </p15:clr>
        </p15:guide>
        <p15:guide id="4" orient="horz" pos="2232" userDrawn="1">
          <p15:clr>
            <a:srgbClr val="FBAE40"/>
          </p15:clr>
        </p15:guide>
        <p15:guide id="5" orient="horz" pos="4752" userDrawn="1">
          <p15:clr>
            <a:srgbClr val="FBAE40"/>
          </p15:clr>
        </p15:guide>
        <p15:guide id="6" orient="horz" pos="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side - Guidelin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8D3C0A-D2A9-45A4-9804-E9EDA6D8ECCB}"/>
              </a:ext>
            </a:extLst>
          </p:cNvPr>
          <p:cNvSpPr/>
          <p:nvPr userDrawn="1"/>
        </p:nvSpPr>
        <p:spPr>
          <a:xfrm>
            <a:off x="228600" y="228600"/>
            <a:ext cx="9601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ED373B-97F6-485F-88DA-8A1D91B43799}"/>
              </a:ext>
            </a:extLst>
          </p:cNvPr>
          <p:cNvSpPr/>
          <p:nvPr userDrawn="1"/>
        </p:nvSpPr>
        <p:spPr>
          <a:xfrm>
            <a:off x="3091180"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8D4B5F8-A4A5-4785-8511-2ECAF5F5A94D}"/>
              </a:ext>
            </a:extLst>
          </p:cNvPr>
          <p:cNvCxnSpPr>
            <a:cxnSpLocks/>
          </p:cNvCxnSpPr>
          <p:nvPr userDrawn="1"/>
        </p:nvCxnSpPr>
        <p:spPr>
          <a:xfrm>
            <a:off x="3319780" y="76200"/>
            <a:ext cx="0" cy="7576457"/>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DCC5D23-765A-4F45-8189-B402A583F630}"/>
              </a:ext>
            </a:extLst>
          </p:cNvPr>
          <p:cNvSpPr/>
          <p:nvPr userDrawn="1"/>
        </p:nvSpPr>
        <p:spPr>
          <a:xfrm>
            <a:off x="6450329"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2ED43AD0-1B94-4436-8823-24E6B4990FFC}"/>
              </a:ext>
            </a:extLst>
          </p:cNvPr>
          <p:cNvCxnSpPr>
            <a:cxnSpLocks/>
          </p:cNvCxnSpPr>
          <p:nvPr userDrawn="1"/>
        </p:nvCxnSpPr>
        <p:spPr>
          <a:xfrm>
            <a:off x="6678929" y="76200"/>
            <a:ext cx="0" cy="7576457"/>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F050D2E-3393-46C6-A5B3-76E1BE19DDAB}"/>
              </a:ext>
            </a:extLst>
          </p:cNvPr>
          <p:cNvGrpSpPr/>
          <p:nvPr userDrawn="1"/>
        </p:nvGrpSpPr>
        <p:grpSpPr>
          <a:xfrm>
            <a:off x="7518353" y="320616"/>
            <a:ext cx="2232338" cy="518040"/>
            <a:chOff x="9273649" y="326739"/>
            <a:chExt cx="2431929" cy="564356"/>
          </a:xfrm>
        </p:grpSpPr>
        <p:pic>
          <p:nvPicPr>
            <p:cNvPr id="22" name="Picture 21">
              <a:extLst>
                <a:ext uri="{FF2B5EF4-FFF2-40B4-BE49-F238E27FC236}">
                  <a16:creationId xmlns:a16="http://schemas.microsoft.com/office/drawing/2014/main" id="{6A3C40CF-A62A-4BAA-9ADD-CC9972FB5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037" y="326739"/>
              <a:ext cx="662541" cy="564356"/>
            </a:xfrm>
            <a:prstGeom prst="rect">
              <a:avLst/>
            </a:prstGeom>
          </p:spPr>
        </p:pic>
        <p:sp>
          <p:nvSpPr>
            <p:cNvPr id="23" name="TextBox 22">
              <a:extLst>
                <a:ext uri="{FF2B5EF4-FFF2-40B4-BE49-F238E27FC236}">
                  <a16:creationId xmlns:a16="http://schemas.microsoft.com/office/drawing/2014/main" id="{67DD03DF-D763-4B10-84C5-BD2B3AAF6408}"/>
                </a:ext>
              </a:extLst>
            </p:cNvPr>
            <p:cNvSpPr txBox="1"/>
            <p:nvPr userDrawn="1"/>
          </p:nvSpPr>
          <p:spPr>
            <a:xfrm>
              <a:off x="9273649" y="433495"/>
              <a:ext cx="1640136"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1EC695D-7A0D-403F-BED2-E959B24B1263}"/>
                </a:ext>
              </a:extLst>
            </p:cNvPr>
            <p:cNvCxnSpPr>
              <a:cxnSpLocks/>
            </p:cNvCxnSpPr>
            <p:nvPr userDrawn="1"/>
          </p:nvCxnSpPr>
          <p:spPr>
            <a:xfrm>
              <a:off x="10962156" y="326739"/>
              <a:ext cx="0" cy="564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674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ide - Guidelines">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89CF5C1-43F8-4D92-BE84-EF6C02372F6D}"/>
              </a:ext>
            </a:extLst>
          </p:cNvPr>
          <p:cNvGrpSpPr/>
          <p:nvPr userDrawn="1"/>
        </p:nvGrpSpPr>
        <p:grpSpPr>
          <a:xfrm flipH="1">
            <a:off x="228600" y="76200"/>
            <a:ext cx="9601200" cy="7576457"/>
            <a:chOff x="228600" y="76200"/>
            <a:chExt cx="9601200" cy="7576457"/>
          </a:xfrm>
        </p:grpSpPr>
        <p:sp>
          <p:nvSpPr>
            <p:cNvPr id="6" name="Rectangle 5">
              <a:extLst>
                <a:ext uri="{FF2B5EF4-FFF2-40B4-BE49-F238E27FC236}">
                  <a16:creationId xmlns:a16="http://schemas.microsoft.com/office/drawing/2014/main" id="{354E2C03-BA8D-483C-B514-30D80D0A3AA8}"/>
                </a:ext>
              </a:extLst>
            </p:cNvPr>
            <p:cNvSpPr/>
            <p:nvPr userDrawn="1"/>
          </p:nvSpPr>
          <p:spPr>
            <a:xfrm>
              <a:off x="228600" y="228600"/>
              <a:ext cx="9601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CE2C61-8B2A-4F67-A77B-FAC1C7DF2C99}"/>
                </a:ext>
              </a:extLst>
            </p:cNvPr>
            <p:cNvSpPr/>
            <p:nvPr userDrawn="1"/>
          </p:nvSpPr>
          <p:spPr>
            <a:xfrm>
              <a:off x="3091180"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8223FE1-9AE4-4D57-BF60-FA1FB438E5B6}"/>
                </a:ext>
              </a:extLst>
            </p:cNvPr>
            <p:cNvCxnSpPr>
              <a:cxnSpLocks/>
            </p:cNvCxnSpPr>
            <p:nvPr userDrawn="1"/>
          </p:nvCxnSpPr>
          <p:spPr>
            <a:xfrm>
              <a:off x="3319780" y="76200"/>
              <a:ext cx="0" cy="7576457"/>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E7F8981-B0C8-48D3-937B-8C068B4F7B90}"/>
                </a:ext>
              </a:extLst>
            </p:cNvPr>
            <p:cNvSpPr/>
            <p:nvPr userDrawn="1"/>
          </p:nvSpPr>
          <p:spPr>
            <a:xfrm>
              <a:off x="6450329"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1C0287C-7CA8-4827-8E53-39E3242D187F}"/>
                </a:ext>
              </a:extLst>
            </p:cNvPr>
            <p:cNvCxnSpPr>
              <a:cxnSpLocks/>
            </p:cNvCxnSpPr>
            <p:nvPr userDrawn="1"/>
          </p:nvCxnSpPr>
          <p:spPr>
            <a:xfrm>
              <a:off x="6678929" y="76200"/>
              <a:ext cx="0" cy="757645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21579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729336"/>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349437"/>
      </p:ext>
    </p:extLst>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144298"/>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79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5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53CF756-A838-4998-813C-D580C376C24B}"/>
              </a:ext>
            </a:extLst>
          </p:cNvPr>
          <p:cNvSpPr/>
          <p:nvPr/>
        </p:nvSpPr>
        <p:spPr>
          <a:xfrm>
            <a:off x="6682154" y="1055077"/>
            <a:ext cx="3390851" cy="6390752"/>
          </a:xfrm>
          <a:prstGeom prst="rect">
            <a:avLst/>
          </a:prstGeom>
          <a:blipFill dpi="0" rotWithShape="1">
            <a:blip r:embed="rId2">
              <a:extLst>
                <a:ext uri="{28A0092B-C50C-407E-A947-70E740481C1C}">
                  <a14:useLocalDpi xmlns:a14="http://schemas.microsoft.com/office/drawing/2010/main" val="0"/>
                </a:ext>
              </a:extLst>
            </a:blip>
            <a:srcRect/>
            <a:stretch>
              <a:fillRect l="-94000" r="-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A814810-EA18-4E50-88AD-AFCD16F149D6}"/>
              </a:ext>
            </a:extLst>
          </p:cNvPr>
          <p:cNvSpPr txBox="1"/>
          <p:nvPr/>
        </p:nvSpPr>
        <p:spPr>
          <a:xfrm>
            <a:off x="228600" y="228600"/>
            <a:ext cx="2862579" cy="3542475"/>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a:t>
            </a:r>
          </a:p>
        </p:txBody>
      </p:sp>
      <p:sp>
        <p:nvSpPr>
          <p:cNvPr id="22" name="TextBox 21">
            <a:extLst>
              <a:ext uri="{FF2B5EF4-FFF2-40B4-BE49-F238E27FC236}">
                <a16:creationId xmlns:a16="http://schemas.microsoft.com/office/drawing/2014/main" id="{7FE4C990-1E7C-4A71-BE96-EDD14AEBAEB9}"/>
              </a:ext>
            </a:extLst>
          </p:cNvPr>
          <p:cNvSpPr txBox="1"/>
          <p:nvPr/>
        </p:nvSpPr>
        <p:spPr>
          <a:xfrm>
            <a:off x="228600" y="4001326"/>
            <a:ext cx="2862579" cy="3542474"/>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a:t>
            </a:r>
          </a:p>
        </p:txBody>
      </p:sp>
      <p:sp>
        <p:nvSpPr>
          <p:cNvPr id="23" name="TextBox 22">
            <a:extLst>
              <a:ext uri="{FF2B5EF4-FFF2-40B4-BE49-F238E27FC236}">
                <a16:creationId xmlns:a16="http://schemas.microsoft.com/office/drawing/2014/main" id="{2551F9D4-3BD8-42FB-9831-284126A23BEF}"/>
              </a:ext>
            </a:extLst>
          </p:cNvPr>
          <p:cNvSpPr txBox="1"/>
          <p:nvPr/>
        </p:nvSpPr>
        <p:spPr>
          <a:xfrm>
            <a:off x="6815391" y="1327130"/>
            <a:ext cx="2922272" cy="1323439"/>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4000" b="1" dirty="0">
                <a:solidFill>
                  <a:schemeClr val="bg1"/>
                </a:solidFill>
                <a:latin typeface="Century Gothic" panose="020B0502020202020204" pitchFamily="34" charset="0"/>
              </a:rPr>
              <a:t>Project Short Title</a:t>
            </a:r>
          </a:p>
        </p:txBody>
      </p:sp>
      <p:grpSp>
        <p:nvGrpSpPr>
          <p:cNvPr id="32" name="Group 31">
            <a:extLst>
              <a:ext uri="{FF2B5EF4-FFF2-40B4-BE49-F238E27FC236}">
                <a16:creationId xmlns:a16="http://schemas.microsoft.com/office/drawing/2014/main" id="{484C1A53-8EFF-4DC1-AF4E-BCE67F13A3BA}"/>
              </a:ext>
            </a:extLst>
          </p:cNvPr>
          <p:cNvGrpSpPr/>
          <p:nvPr/>
        </p:nvGrpSpPr>
        <p:grpSpPr>
          <a:xfrm>
            <a:off x="6682154" y="7135776"/>
            <a:ext cx="3390851" cy="663192"/>
            <a:chOff x="6682154" y="7135776"/>
            <a:chExt cx="3390851" cy="663192"/>
          </a:xfrm>
        </p:grpSpPr>
        <p:sp>
          <p:nvSpPr>
            <p:cNvPr id="24" name="Rectangle 5">
              <a:extLst>
                <a:ext uri="{FF2B5EF4-FFF2-40B4-BE49-F238E27FC236}">
                  <a16:creationId xmlns:a16="http://schemas.microsoft.com/office/drawing/2014/main" id="{0F9F1A7C-B34B-4838-B702-48AC61793B9E}"/>
                </a:ext>
              </a:extLst>
            </p:cNvPr>
            <p:cNvSpPr/>
            <p:nvPr/>
          </p:nvSpPr>
          <p:spPr>
            <a:xfrm>
              <a:off x="6682154" y="7135776"/>
              <a:ext cx="3390851" cy="663192"/>
            </a:xfrm>
            <a:custGeom>
              <a:avLst/>
              <a:gdLst>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559928 h 2205848"/>
                <a:gd name="connsiteX1" fmla="*/ 3379473 w 3379473"/>
                <a:gd name="connsiteY1" fmla="*/ 559928 h 2205848"/>
                <a:gd name="connsiteX2" fmla="*/ 3379473 w 3379473"/>
                <a:gd name="connsiteY2" fmla="*/ 2205848 h 2205848"/>
                <a:gd name="connsiteX3" fmla="*/ 0 w 3379473"/>
                <a:gd name="connsiteY3" fmla="*/ 2205848 h 2205848"/>
                <a:gd name="connsiteX4" fmla="*/ 0 w 3379473"/>
                <a:gd name="connsiteY4" fmla="*/ 559928 h 2205848"/>
                <a:gd name="connsiteX0" fmla="*/ 0 w 3379473"/>
                <a:gd name="connsiteY0" fmla="*/ 678852 h 2324772"/>
                <a:gd name="connsiteX1" fmla="*/ 3379473 w 3379473"/>
                <a:gd name="connsiteY1" fmla="*/ 678852 h 2324772"/>
                <a:gd name="connsiteX2" fmla="*/ 3379473 w 3379473"/>
                <a:gd name="connsiteY2" fmla="*/ 2324772 h 2324772"/>
                <a:gd name="connsiteX3" fmla="*/ 0 w 3379473"/>
                <a:gd name="connsiteY3" fmla="*/ 2324772 h 2324772"/>
                <a:gd name="connsiteX4" fmla="*/ 0 w 3379473"/>
                <a:gd name="connsiteY4" fmla="*/ 678852 h 2324772"/>
                <a:gd name="connsiteX0" fmla="*/ 0 w 3379473"/>
                <a:gd name="connsiteY0" fmla="*/ 722862 h 2368782"/>
                <a:gd name="connsiteX1" fmla="*/ 3379473 w 3379473"/>
                <a:gd name="connsiteY1" fmla="*/ 722862 h 2368782"/>
                <a:gd name="connsiteX2" fmla="*/ 3379473 w 3379473"/>
                <a:gd name="connsiteY2" fmla="*/ 2368782 h 2368782"/>
                <a:gd name="connsiteX3" fmla="*/ 0 w 3379473"/>
                <a:gd name="connsiteY3" fmla="*/ 2368782 h 2368782"/>
                <a:gd name="connsiteX4" fmla="*/ 0 w 3379473"/>
                <a:gd name="connsiteY4" fmla="*/ 722862 h 2368782"/>
                <a:gd name="connsiteX0" fmla="*/ 0 w 3379473"/>
                <a:gd name="connsiteY0" fmla="*/ 805112 h 2451032"/>
                <a:gd name="connsiteX1" fmla="*/ 3379473 w 3379473"/>
                <a:gd name="connsiteY1" fmla="*/ 805112 h 2451032"/>
                <a:gd name="connsiteX2" fmla="*/ 3379473 w 3379473"/>
                <a:gd name="connsiteY2" fmla="*/ 2451032 h 2451032"/>
                <a:gd name="connsiteX3" fmla="*/ 0 w 3379473"/>
                <a:gd name="connsiteY3" fmla="*/ 2451032 h 2451032"/>
                <a:gd name="connsiteX4" fmla="*/ 0 w 3379473"/>
                <a:gd name="connsiteY4" fmla="*/ 805112 h 2451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473" h="2451032">
                  <a:moveTo>
                    <a:pt x="0" y="805112"/>
                  </a:moveTo>
                  <a:cubicBezTo>
                    <a:pt x="1156971" y="-556328"/>
                    <a:pt x="2964182" y="63432"/>
                    <a:pt x="3379473" y="805112"/>
                  </a:cubicBezTo>
                  <a:lnTo>
                    <a:pt x="3379473" y="2451032"/>
                  </a:lnTo>
                  <a:lnTo>
                    <a:pt x="0" y="2451032"/>
                  </a:lnTo>
                  <a:lnTo>
                    <a:pt x="0" y="805112"/>
                  </a:lnTo>
                  <a:close/>
                </a:path>
              </a:pathLst>
            </a:cu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7DFCAF3-0B1D-44CA-93B7-7E58E28C2814}"/>
                </a:ext>
              </a:extLst>
            </p:cNvPr>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7746497" y="7366052"/>
              <a:ext cx="1310374" cy="204316"/>
            </a:xfrm>
            <a:prstGeom prst="rect">
              <a:avLst/>
            </a:prstGeom>
          </p:spPr>
        </p:pic>
      </p:grpSp>
      <p:sp>
        <p:nvSpPr>
          <p:cNvPr id="26" name="TextBox 25">
            <a:extLst>
              <a:ext uri="{FF2B5EF4-FFF2-40B4-BE49-F238E27FC236}">
                <a16:creationId xmlns:a16="http://schemas.microsoft.com/office/drawing/2014/main" id="{404B5F7C-EBC3-4185-85D9-7866FFB52BC6}"/>
              </a:ext>
            </a:extLst>
          </p:cNvPr>
          <p:cNvSpPr txBox="1"/>
          <p:nvPr/>
        </p:nvSpPr>
        <p:spPr>
          <a:xfrm>
            <a:off x="6848842" y="2627084"/>
            <a:ext cx="2922272" cy="400110"/>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2000" b="1" dirty="0">
                <a:solidFill>
                  <a:schemeClr val="bg1"/>
                </a:solidFill>
                <a:latin typeface="Century Gothic" panose="020B0502020202020204" pitchFamily="34" charset="0"/>
              </a:rPr>
              <a:t>Project Full Title</a:t>
            </a:r>
          </a:p>
        </p:txBody>
      </p:sp>
    </p:spTree>
    <p:extLst>
      <p:ext uri="{BB962C8B-B14F-4D97-AF65-F5344CB8AC3E}">
        <p14:creationId xmlns:p14="http://schemas.microsoft.com/office/powerpoint/2010/main" val="353098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FFEF2-D04C-4733-9504-C1F93F348351}"/>
              </a:ext>
            </a:extLst>
          </p:cNvPr>
          <p:cNvSpPr txBox="1"/>
          <p:nvPr/>
        </p:nvSpPr>
        <p:spPr>
          <a:xfrm>
            <a:off x="3608071" y="3556112"/>
            <a:ext cx="6221724" cy="3987688"/>
          </a:xfrm>
          <a:prstGeom prst="rect">
            <a:avLst/>
          </a:prstGeom>
          <a:noFill/>
          <a:ln>
            <a:solidFill>
              <a:srgbClr val="3550A7"/>
            </a:solidFill>
          </a:ln>
        </p:spPr>
        <p:txBody>
          <a:bodyPr wrap="square" rtlCol="0">
            <a:noAutofit/>
          </a:bodyPr>
          <a:lstStyle/>
          <a:p>
            <a:r>
              <a:rPr lang="en-US" b="1" dirty="0">
                <a:solidFill>
                  <a:schemeClr val="accent2">
                    <a:lumMod val="50000"/>
                  </a:schemeClr>
                </a:solidFill>
                <a:latin typeface="Century Gothic" panose="020B0502020202020204" pitchFamily="34" charset="0"/>
              </a:rPr>
              <a:t>	 </a:t>
            </a:r>
            <a:r>
              <a:rPr lang="en-US" sz="1600" b="1" dirty="0">
                <a:solidFill>
                  <a:srgbClr val="BA3A50"/>
                </a:solidFill>
                <a:latin typeface="Century Gothic" panose="020B0502020202020204" pitchFamily="34" charset="0"/>
              </a:rPr>
              <a:t>Project Short Title</a:t>
            </a:r>
          </a:p>
          <a:p>
            <a:r>
              <a:rPr lang="en-US" dirty="0">
                <a:solidFill>
                  <a:srgbClr val="BA3A50"/>
                </a:solidFill>
                <a:latin typeface="Century Gothic" panose="020B0502020202020204" pitchFamily="34" charset="0"/>
              </a:rPr>
              <a:t>	 </a:t>
            </a:r>
            <a:r>
              <a:rPr lang="en-US" sz="1600" dirty="0">
                <a:solidFill>
                  <a:srgbClr val="BA3A50"/>
                </a:solidFill>
                <a:latin typeface="Century Gothic" panose="020B0502020202020204" pitchFamily="34" charset="0"/>
              </a:rPr>
              <a:t>Project Full Title</a:t>
            </a:r>
          </a:p>
          <a:p>
            <a:endParaRPr lang="en-US" dirty="0"/>
          </a:p>
          <a:p>
            <a:r>
              <a:rPr lang="en-US" sz="1400" dirty="0">
                <a:latin typeface="Garamond" panose="02020404030301010803" pitchFamily="18" charset="0"/>
              </a:rPr>
              <a:t>Brief summary of the project.</a:t>
            </a:r>
          </a:p>
        </p:txBody>
      </p:sp>
      <p:sp>
        <p:nvSpPr>
          <p:cNvPr id="4" name="Rectangle 3">
            <a:extLst>
              <a:ext uri="{FF2B5EF4-FFF2-40B4-BE49-F238E27FC236}">
                <a16:creationId xmlns:a16="http://schemas.microsoft.com/office/drawing/2014/main" id="{50E2F9C8-5BD1-41C7-A352-0BD1E121C0D2}"/>
              </a:ext>
            </a:extLst>
          </p:cNvPr>
          <p:cNvSpPr/>
          <p:nvPr/>
        </p:nvSpPr>
        <p:spPr>
          <a:xfrm>
            <a:off x="3608070" y="228599"/>
            <a:ext cx="6221709" cy="31982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3550A7"/>
                </a:solidFill>
                <a:latin typeface="Garamond" panose="02020404030301010803" pitchFamily="18" charset="0"/>
              </a:rPr>
              <a:t>Project Image</a:t>
            </a:r>
          </a:p>
        </p:txBody>
      </p:sp>
      <p:pic>
        <p:nvPicPr>
          <p:cNvPr id="20" name="Picture 19">
            <a:extLst>
              <a:ext uri="{FF2B5EF4-FFF2-40B4-BE49-F238E27FC236}">
                <a16:creationId xmlns:a16="http://schemas.microsoft.com/office/drawing/2014/main" id="{5E9DE4AE-464F-4084-BEF8-608D5C85916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92901" y="3673010"/>
            <a:ext cx="475488" cy="475488"/>
          </a:xfrm>
          <a:prstGeom prst="rect">
            <a:avLst/>
          </a:prstGeom>
        </p:spPr>
      </p:pic>
    </p:spTree>
    <p:extLst>
      <p:ext uri="{BB962C8B-B14F-4D97-AF65-F5344CB8AC3E}">
        <p14:creationId xmlns:p14="http://schemas.microsoft.com/office/powerpoint/2010/main" val="1514439903"/>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AMPLE / No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uidelin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26585</TotalTime>
  <Words>32</Words>
  <Application>Microsoft Office PowerPoint</Application>
  <PresentationFormat>Custom</PresentationFormat>
  <Paragraphs>9</Paragraphs>
  <Slides>4</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vt:i4>
      </vt:variant>
    </vt:vector>
  </HeadingPairs>
  <TitlesOfParts>
    <vt:vector size="13" baseType="lpstr">
      <vt:lpstr>Arial</vt:lpstr>
      <vt:lpstr>Calibri</vt:lpstr>
      <vt:lpstr>Century Gothic</vt:lpstr>
      <vt:lpstr>Garamond</vt:lpstr>
      <vt:lpstr>Helvetica</vt:lpstr>
      <vt:lpstr>HelveticaNeueLT Std</vt:lpstr>
      <vt:lpstr>Template</vt:lpstr>
      <vt:lpstr>EXAMPLE / Notes</vt:lpstr>
      <vt:lpstr>Guidelines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Hunter, Shanise Y. (LARC-E3)[SSAI DEVELOP]</cp:lastModifiedBy>
  <cp:revision>78</cp:revision>
  <dcterms:created xsi:type="dcterms:W3CDTF">2021-12-30T15:45:35Z</dcterms:created>
  <dcterms:modified xsi:type="dcterms:W3CDTF">2022-06-02T16:16:36Z</dcterms:modified>
</cp:coreProperties>
</file>