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4"/>
  </p:sldMasterIdLst>
  <p:notesMasterIdLst>
    <p:notesMasterId r:id="rId7"/>
  </p:notesMasterIdLst>
  <p:sldIdLst>
    <p:sldId id="262" r:id="rId5"/>
    <p:sldId id="26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10DEF5-BB91-AF9E-3CE6-3AE1CE852DDB}" name="Marisa Smedsrud" initials="MS" userId="U/l0V1dv2MS0GsV2yjfM0L+fdCh4Yy9mw+R4BcLytH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7FA"/>
    <a:srgbClr val="D3EBF0"/>
    <a:srgbClr val="D2F1F7"/>
    <a:srgbClr val="A9DCE8"/>
    <a:srgbClr val="7CD5EB"/>
    <a:srgbClr val="83E4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CE7A0-1CC8-47F5-B972-74DC069688D8}" v="1" dt="2024-01-21T22:59:47.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9" d="100"/>
          <a:sy n="79" d="100"/>
        </p:scale>
        <p:origin x="77"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a Smedsrud" clId="Web-{F99375A0-1766-4B1D-9390-B3BCA8B302B2}"/>
    <pc:docChg chg="modSld">
      <pc:chgData name="Marisa Smedsrud" userId="" providerId="" clId="Web-{F99375A0-1766-4B1D-9390-B3BCA8B302B2}" dt="2024-01-19T16:35:44.737" v="7"/>
      <pc:docMkLst>
        <pc:docMk/>
      </pc:docMkLst>
      <pc:sldChg chg="modSp">
        <pc:chgData name="Marisa Smedsrud" userId="" providerId="" clId="Web-{F99375A0-1766-4B1D-9390-B3BCA8B302B2}" dt="2024-01-19T16:35:44.737" v="7"/>
        <pc:sldMkLst>
          <pc:docMk/>
          <pc:sldMk cId="905473773" sldId="262"/>
        </pc:sldMkLst>
        <pc:graphicFrameChg chg="mod modGraphic">
          <ac:chgData name="Marisa Smedsrud" userId="" providerId="" clId="Web-{F99375A0-1766-4B1D-9390-B3BCA8B302B2}" dt="2024-01-19T16:35:44.737" v="7"/>
          <ac:graphicFrameMkLst>
            <pc:docMk/>
            <pc:sldMk cId="905473773" sldId="262"/>
            <ac:graphicFrameMk id="5" creationId="{6F61AC8A-A5B8-0AC1-2EE2-2FE101AE38B6}"/>
          </ac:graphicFrameMkLst>
        </pc:graphicFrameChg>
      </pc:sldChg>
    </pc:docChg>
  </pc:docChgLst>
  <pc:docChgLst>
    <pc:chgData name="Marisa Smedsrud" clId="Web-{A6D5B1A5-960D-4C18-A519-DC70E64E2B9C}"/>
    <pc:docChg chg="modSld sldOrd">
      <pc:chgData name="Marisa Smedsrud" userId="" providerId="" clId="Web-{A6D5B1A5-960D-4C18-A519-DC70E64E2B9C}" dt="2024-01-17T18:39:55.490" v="2"/>
      <pc:docMkLst>
        <pc:docMk/>
      </pc:docMkLst>
      <pc:sldChg chg="ord">
        <pc:chgData name="Marisa Smedsrud" userId="" providerId="" clId="Web-{A6D5B1A5-960D-4C18-A519-DC70E64E2B9C}" dt="2024-01-17T18:39:55.490" v="2"/>
        <pc:sldMkLst>
          <pc:docMk/>
          <pc:sldMk cId="2202537378" sldId="264"/>
        </pc:sldMkLst>
      </pc:sldChg>
      <pc:sldChg chg="modSp">
        <pc:chgData name="Marisa Smedsrud" userId="" providerId="" clId="Web-{A6D5B1A5-960D-4C18-A519-DC70E64E2B9C}" dt="2024-01-17T18:39:32.317" v="1" actId="20577"/>
        <pc:sldMkLst>
          <pc:docMk/>
          <pc:sldMk cId="664237113" sldId="265"/>
        </pc:sldMkLst>
        <pc:spChg chg="mod">
          <ac:chgData name="Marisa Smedsrud" userId="" providerId="" clId="Web-{A6D5B1A5-960D-4C18-A519-DC70E64E2B9C}" dt="2024-01-17T18:39:32.317" v="1" actId="20577"/>
          <ac:spMkLst>
            <pc:docMk/>
            <pc:sldMk cId="664237113" sldId="265"/>
            <ac:spMk id="2" creationId="{83009B79-1B78-CC36-0546-B17EE1FA07F0}"/>
          </ac:spMkLst>
        </pc:spChg>
      </pc:sldChg>
    </pc:docChg>
  </pc:docChgLst>
  <pc:docChgLst>
    <pc:chgData name="Marisa Smedsrud" clId="Web-{2107539E-3B82-415D-9626-D51D5D665B02}"/>
    <pc:docChg chg="mod modSld sldOrd">
      <pc:chgData name="Marisa Smedsrud" userId="" providerId="" clId="Web-{2107539E-3B82-415D-9626-D51D5D665B02}" dt="2023-12-05T22:43:26.737" v="123"/>
      <pc:docMkLst>
        <pc:docMk/>
      </pc:docMkLst>
      <pc:sldChg chg="modSp">
        <pc:chgData name="Marisa Smedsrud" userId="" providerId="" clId="Web-{2107539E-3B82-415D-9626-D51D5D665B02}" dt="2023-12-05T21:58:50.590" v="4" actId="20577"/>
        <pc:sldMkLst>
          <pc:docMk/>
          <pc:sldMk cId="1100160818" sldId="257"/>
        </pc:sldMkLst>
        <pc:spChg chg="mod">
          <ac:chgData name="Marisa Smedsrud" userId="" providerId="" clId="Web-{2107539E-3B82-415D-9626-D51D5D665B02}" dt="2023-12-05T21:58:50.590" v="4" actId="20577"/>
          <ac:spMkLst>
            <pc:docMk/>
            <pc:sldMk cId="1100160818" sldId="257"/>
            <ac:spMk id="7" creationId="{D3E2945F-D35E-802C-12EB-AFA7873A2C22}"/>
          </ac:spMkLst>
        </pc:spChg>
      </pc:sldChg>
      <pc:sldChg chg="modSp addCm modCm">
        <pc:chgData name="Marisa Smedsrud" userId="" providerId="" clId="Web-{2107539E-3B82-415D-9626-D51D5D665B02}" dt="2023-12-05T22:43:26.737" v="123"/>
        <pc:sldMkLst>
          <pc:docMk/>
          <pc:sldMk cId="905473773" sldId="262"/>
        </pc:sldMkLst>
        <pc:spChg chg="mod">
          <ac:chgData name="Marisa Smedsrud" userId="" providerId="" clId="Web-{2107539E-3B82-415D-9626-D51D5D665B02}" dt="2023-12-05T22:41:25.889" v="115" actId="20577"/>
          <ac:spMkLst>
            <pc:docMk/>
            <pc:sldMk cId="905473773" sldId="262"/>
            <ac:spMk id="6" creationId="{F2771B5B-346F-2CD7-CA31-0FA6E5C08058}"/>
          </ac:spMkLst>
        </pc:spChg>
        <pc:graphicFrameChg chg="mod modGraphic">
          <ac:chgData name="Marisa Smedsrud" userId="" providerId="" clId="Web-{2107539E-3B82-415D-9626-D51D5D665B02}" dt="2023-12-05T22:39:30.526" v="110"/>
          <ac:graphicFrameMkLst>
            <pc:docMk/>
            <pc:sldMk cId="905473773" sldId="262"/>
            <ac:graphicFrameMk id="5" creationId="{6F61AC8A-A5B8-0AC1-2EE2-2FE101AE38B6}"/>
          </ac:graphicFrameMkLst>
        </pc:graphicFrameChg>
        <pc:graphicFrameChg chg="mod modGraphic">
          <ac:chgData name="Marisa Smedsrud" userId="" providerId="" clId="Web-{2107539E-3B82-415D-9626-D51D5D665B02}" dt="2023-12-05T22:38:58.306" v="108"/>
          <ac:graphicFrameMkLst>
            <pc:docMk/>
            <pc:sldMk cId="905473773" sldId="262"/>
            <ac:graphicFrameMk id="7" creationId="{A0E30FCB-6AD7-4B4E-5E3D-A18446334D70}"/>
          </ac:graphicFrameMkLst>
        </pc:graphicFrameChg>
        <pc:extLst>
          <p:ext xmlns:p="http://schemas.openxmlformats.org/presentationml/2006/main" uri="{D6D511B9-2390-475A-947B-AFAB55BFBCF1}">
            <pc226:cmChg xmlns:pc226="http://schemas.microsoft.com/office/powerpoint/2022/06/main/command" xmlns="" chg="add">
              <pc226:chgData name="Marisa Smedsrud" userId="" providerId="" clId="Web-{2107539E-3B82-415D-9626-D51D5D665B02}" dt="2023-12-05T22:41:14.420" v="111"/>
              <pc2:cmMkLst xmlns:pc2="http://schemas.microsoft.com/office/powerpoint/2019/9/main/command">
                <pc:docMk/>
                <pc:sldMk cId="905473773" sldId="262"/>
                <pc2:cmMk id="{BD9E11BA-82BE-4B6C-B11F-71EA126AAA6B}"/>
              </pc2:cmMkLst>
            </pc226:cmChg>
            <pc226:cmChg xmlns:pc226="http://schemas.microsoft.com/office/powerpoint/2022/06/main/command" xmlns="" chg="add">
              <pc226:chgData name="Marisa Smedsrud" userId="" providerId="" clId="Web-{2107539E-3B82-415D-9626-D51D5D665B02}" dt="2023-12-05T22:43:26.737" v="123"/>
              <pc2:cmMkLst xmlns:pc2="http://schemas.microsoft.com/office/powerpoint/2019/9/main/command">
                <pc:docMk/>
                <pc:sldMk cId="905473773" sldId="262"/>
                <pc2:cmMk id="{8DC755ED-9E02-4A3D-8E22-5ECE253187B4}"/>
              </pc2:cmMkLst>
              <pc226:cmRplyChg chg="add">
                <pc226:chgData name="Marisa Smedsrud" userId="" providerId="" clId="Web-{2107539E-3B82-415D-9626-D51D5D665B02}" dt="2023-12-05T22:43:26.737" v="123"/>
                <pc2:cmRplyMkLst xmlns:pc2="http://schemas.microsoft.com/office/powerpoint/2019/9/main/command">
                  <pc:docMk/>
                  <pc:sldMk cId="905473773" sldId="262"/>
                  <pc2:cmMk id="{8DC755ED-9E02-4A3D-8E22-5ECE253187B4}"/>
                  <pc2:cmRplyMk id="{684B0813-45CC-48AB-AABD-B8F22920E029}"/>
                </pc2:cmRplyMkLst>
              </pc226:cmRplyChg>
            </pc226:cmChg>
          </p:ext>
        </pc:extLst>
      </pc:sldChg>
      <pc:sldChg chg="modSp ord">
        <pc:chgData name="Marisa Smedsrud" userId="" providerId="" clId="Web-{2107539E-3B82-415D-9626-D51D5D665B02}" dt="2023-12-05T22:41:33.343" v="122" actId="20577"/>
        <pc:sldMkLst>
          <pc:docMk/>
          <pc:sldMk cId="2202537378" sldId="264"/>
        </pc:sldMkLst>
        <pc:spChg chg="mod">
          <ac:chgData name="Marisa Smedsrud" userId="" providerId="" clId="Web-{2107539E-3B82-415D-9626-D51D5D665B02}" dt="2023-12-05T22:41:33.343" v="122" actId="20577"/>
          <ac:spMkLst>
            <pc:docMk/>
            <pc:sldMk cId="2202537378" sldId="264"/>
            <ac:spMk id="6" creationId="{F2771B5B-346F-2CD7-CA31-0FA6E5C08058}"/>
          </ac:spMkLst>
        </pc:spChg>
      </pc:sldChg>
    </pc:docChg>
  </pc:docChgLst>
  <pc:docChgLst>
    <pc:chgData name="Marisa Smedsrud" clId="Web-{78BAF88C-8242-4250-AAD6-4BA6A8FB9D36}"/>
    <pc:docChg chg="modSld">
      <pc:chgData name="Marisa Smedsrud" userId="" providerId="" clId="Web-{78BAF88C-8242-4250-AAD6-4BA6A8FB9D36}" dt="2023-11-29T17:24:08.087" v="0" actId="20577"/>
      <pc:docMkLst>
        <pc:docMk/>
      </pc:docMkLst>
      <pc:sldChg chg="modSp">
        <pc:chgData name="Marisa Smedsrud" userId="" providerId="" clId="Web-{78BAF88C-8242-4250-AAD6-4BA6A8FB9D36}" dt="2023-11-29T17:24:08.087" v="0" actId="20577"/>
        <pc:sldMkLst>
          <pc:docMk/>
          <pc:sldMk cId="1100160818" sldId="257"/>
        </pc:sldMkLst>
        <pc:spChg chg="mod">
          <ac:chgData name="Marisa Smedsrud" userId="" providerId="" clId="Web-{78BAF88C-8242-4250-AAD6-4BA6A8FB9D36}" dt="2023-11-29T17:24:08.087" v="0" actId="20577"/>
          <ac:spMkLst>
            <pc:docMk/>
            <pc:sldMk cId="1100160818" sldId="257"/>
            <ac:spMk id="7" creationId="{D3E2945F-D35E-802C-12EB-AFA7873A2C22}"/>
          </ac:spMkLst>
        </pc:spChg>
      </pc:sldChg>
    </pc:docChg>
  </pc:docChgLst>
  <pc:docChgLst>
    <pc:chgData name="Marisa Smedsrud" clId="Web-{D5D9E727-C9A1-4C6E-90A9-60C3BDF3D3AC}"/>
    <pc:docChg chg="modSld">
      <pc:chgData name="Marisa Smedsrud" userId="" providerId="" clId="Web-{D5D9E727-C9A1-4C6E-90A9-60C3BDF3D3AC}" dt="2024-01-18T17:26:13.798" v="135"/>
      <pc:docMkLst>
        <pc:docMk/>
      </pc:docMkLst>
      <pc:sldChg chg="modSp">
        <pc:chgData name="Marisa Smedsrud" userId="" providerId="" clId="Web-{D5D9E727-C9A1-4C6E-90A9-60C3BDF3D3AC}" dt="2024-01-18T17:26:13.798" v="135"/>
        <pc:sldMkLst>
          <pc:docMk/>
          <pc:sldMk cId="905473773" sldId="262"/>
        </pc:sldMkLst>
        <pc:graphicFrameChg chg="mod modGraphic">
          <ac:chgData name="Marisa Smedsrud" userId="" providerId="" clId="Web-{D5D9E727-C9A1-4C6E-90A9-60C3BDF3D3AC}" dt="2024-01-18T17:26:13.798" v="135"/>
          <ac:graphicFrameMkLst>
            <pc:docMk/>
            <pc:sldMk cId="905473773" sldId="262"/>
            <ac:graphicFrameMk id="5" creationId="{6F61AC8A-A5B8-0AC1-2EE2-2FE101AE38B6}"/>
          </ac:graphicFrameMkLst>
        </pc:graphicFrameChg>
        <pc:graphicFrameChg chg="mod modGraphic">
          <ac:chgData name="Marisa Smedsrud" userId="" providerId="" clId="Web-{D5D9E727-C9A1-4C6E-90A9-60C3BDF3D3AC}" dt="2024-01-18T16:31:57.889" v="113"/>
          <ac:graphicFrameMkLst>
            <pc:docMk/>
            <pc:sldMk cId="905473773" sldId="262"/>
            <ac:graphicFrameMk id="7" creationId="{A0E30FCB-6AD7-4B4E-5E3D-A18446334D70}"/>
          </ac:graphicFrameMkLst>
        </pc:graphicFrameChg>
      </pc:sldChg>
    </pc:docChg>
  </pc:docChgLst>
  <pc:docChgLst>
    <pc:chgData name="Marisa Smedsrud" clId="Web-{41C9F1F8-845E-406A-90E0-9AEFB348252C}"/>
    <pc:docChg chg="addSld modSld">
      <pc:chgData name="Marisa Smedsrud" userId="" providerId="" clId="Web-{41C9F1F8-845E-406A-90E0-9AEFB348252C}" dt="2024-01-10T01:57:25.345" v="8"/>
      <pc:docMkLst>
        <pc:docMk/>
      </pc:docMkLst>
      <pc:sldChg chg="addCm delCm">
        <pc:chgData name="Marisa Smedsrud" userId="" providerId="" clId="Web-{41C9F1F8-845E-406A-90E0-9AEFB348252C}" dt="2024-01-10T01:57:25.345" v="8"/>
        <pc:sldMkLst>
          <pc:docMk/>
          <pc:sldMk cId="905473773" sldId="262"/>
        </pc:sldMkLst>
        <pc:extLst>
          <p:ext xmlns:p="http://schemas.openxmlformats.org/presentationml/2006/main" uri="{D6D511B9-2390-475A-947B-AFAB55BFBCF1}">
            <pc226:cmChg xmlns:pc226="http://schemas.microsoft.com/office/powerpoint/2022/06/main/command" xmlns="" chg="add">
              <pc226:chgData name="Marisa Smedsrud" userId="" providerId="" clId="Web-{41C9F1F8-845E-406A-90E0-9AEFB348252C}" dt="2024-01-10T01:57:25.345" v="8"/>
              <pc2:cmMkLst xmlns:pc2="http://schemas.microsoft.com/office/powerpoint/2019/9/main/command">
                <pc:docMk/>
                <pc:sldMk cId="905473773" sldId="262"/>
                <pc2:cmMk id="{6FCC5605-694F-4064-BB15-5365B4E10356}"/>
              </pc2:cmMkLst>
            </pc226:cmChg>
            <pc226:cmChg xmlns:pc226="http://schemas.microsoft.com/office/powerpoint/2022/06/main/command" xmlns="" chg="del">
              <pc226:chgData name="Marisa Smedsrud" userId="" providerId="" clId="Web-{41C9F1F8-845E-406A-90E0-9AEFB348252C}" dt="2024-01-10T01:56:30.843" v="6"/>
              <pc2:cmMkLst xmlns:pc2="http://schemas.microsoft.com/office/powerpoint/2019/9/main/command">
                <pc:docMk/>
                <pc:sldMk cId="905473773" sldId="262"/>
                <pc2:cmMk id="{BD9E11BA-82BE-4B6C-B11F-71EA126AAA6B}"/>
              </pc2:cmMkLst>
            </pc226:cmChg>
            <pc226:cmChg xmlns:pc226="http://schemas.microsoft.com/office/powerpoint/2022/06/main/command" xmlns="" chg="del">
              <pc226:chgData name="Marisa Smedsrud" userId="" providerId="" clId="Web-{41C9F1F8-845E-406A-90E0-9AEFB348252C}" dt="2024-01-10T01:56:40.766" v="7"/>
              <pc2:cmMkLst xmlns:pc2="http://schemas.microsoft.com/office/powerpoint/2019/9/main/command">
                <pc:docMk/>
                <pc:sldMk cId="905473773" sldId="262"/>
                <pc2:cmMk id="{8DC755ED-9E02-4A3D-8E22-5ECE253187B4}"/>
              </pc2:cmMkLst>
            </pc226:cmChg>
          </p:ext>
        </pc:extLst>
      </pc:sldChg>
      <pc:sldChg chg="addSp delSp modSp add replId">
        <pc:chgData name="Marisa Smedsrud" userId="" providerId="" clId="Web-{41C9F1F8-845E-406A-90E0-9AEFB348252C}" dt="2024-01-10T01:56:18.234" v="5"/>
        <pc:sldMkLst>
          <pc:docMk/>
          <pc:sldMk cId="3885395697" sldId="266"/>
        </pc:sldMkLst>
        <pc:graphicFrameChg chg="del mod modGraphic">
          <ac:chgData name="Marisa Smedsrud" userId="" providerId="" clId="Web-{41C9F1F8-845E-406A-90E0-9AEFB348252C}" dt="2024-01-10T01:56:15.593" v="4"/>
          <ac:graphicFrameMkLst>
            <pc:docMk/>
            <pc:sldMk cId="3885395697" sldId="266"/>
            <ac:graphicFrameMk id="5" creationId="{CF719571-E276-51BD-BD0A-5477F3A39275}"/>
          </ac:graphicFrameMkLst>
        </pc:graphicFrameChg>
        <pc:graphicFrameChg chg="del">
          <ac:chgData name="Marisa Smedsrud" userId="" providerId="" clId="Web-{41C9F1F8-845E-406A-90E0-9AEFB348252C}" dt="2024-01-10T01:56:09.624" v="1"/>
          <ac:graphicFrameMkLst>
            <pc:docMk/>
            <pc:sldMk cId="3885395697" sldId="266"/>
            <ac:graphicFrameMk id="7" creationId="{C74CF18A-683D-F3EA-B57E-0C66942598AD}"/>
          </ac:graphicFrameMkLst>
        </pc:graphicFrameChg>
        <pc:picChg chg="add mod">
          <ac:chgData name="Marisa Smedsrud" userId="" providerId="" clId="Web-{41C9F1F8-845E-406A-90E0-9AEFB348252C}" dt="2024-01-10T01:56:18.234" v="5"/>
          <ac:picMkLst>
            <pc:docMk/>
            <pc:sldMk cId="3885395697" sldId="266"/>
            <ac:picMk id="2" creationId="{6EA659A9-C7B7-D0D3-C5AB-DCFA4C73BF78}"/>
          </ac:picMkLst>
        </pc:picChg>
      </pc:sldChg>
    </pc:docChg>
  </pc:docChgLst>
  <pc:docChgLst>
    <pc:chgData name="Marisa Smedsrud" clId="Web-{77DE87DF-C9C0-474C-8D15-0F1599A013E5}"/>
    <pc:docChg chg="modSld">
      <pc:chgData name="Marisa Smedsrud" userId="" providerId="" clId="Web-{77DE87DF-C9C0-474C-8D15-0F1599A013E5}" dt="2024-01-16T20:24:59.473" v="14"/>
      <pc:docMkLst>
        <pc:docMk/>
      </pc:docMkLst>
      <pc:sldChg chg="modSp delCm">
        <pc:chgData name="Marisa Smedsrud" userId="" providerId="" clId="Web-{77DE87DF-C9C0-474C-8D15-0F1599A013E5}" dt="2024-01-16T20:24:59.473" v="14"/>
        <pc:sldMkLst>
          <pc:docMk/>
          <pc:sldMk cId="905473773" sldId="262"/>
        </pc:sldMkLst>
        <pc:graphicFrameChg chg="mod modGraphic">
          <ac:chgData name="Marisa Smedsrud" userId="" providerId="" clId="Web-{77DE87DF-C9C0-474C-8D15-0F1599A013E5}" dt="2024-01-16T20:24:59.473" v="14"/>
          <ac:graphicFrameMkLst>
            <pc:docMk/>
            <pc:sldMk cId="905473773" sldId="262"/>
            <ac:graphicFrameMk id="5" creationId="{6F61AC8A-A5B8-0AC1-2EE2-2FE101AE38B6}"/>
          </ac:graphicFrameMkLst>
        </pc:graphicFrameChg>
        <pc:extLst>
          <p:ext xmlns:p="http://schemas.openxmlformats.org/presentationml/2006/main" uri="{D6D511B9-2390-475A-947B-AFAB55BFBCF1}">
            <pc226:cmChg xmlns:pc226="http://schemas.microsoft.com/office/powerpoint/2022/06/main/command" xmlns="" chg="del">
              <pc226:chgData name="Marisa Smedsrud" userId="" providerId="" clId="Web-{77DE87DF-C9C0-474C-8D15-0F1599A013E5}" dt="2024-01-16T20:24:20.315" v="8"/>
              <pc2:cmMkLst xmlns:pc2="http://schemas.microsoft.com/office/powerpoint/2019/9/main/command">
                <pc:docMk/>
                <pc:sldMk cId="905473773" sldId="262"/>
                <pc2:cmMk id="{6FCC5605-694F-4064-BB15-5365B4E10356}"/>
              </pc2:cmMkLst>
            </pc226:cmChg>
          </p:ext>
        </pc:extLst>
      </pc:sldChg>
    </pc:docChg>
  </pc:docChgLst>
  <pc:docChgLst>
    <pc:chgData name="Marisa Smedsrud" clId="Web-{763E1215-6482-4B34-AD7F-E56A15D9EB76}"/>
    <pc:docChg chg="addSld delSld modSld sldOrd addMainMaster delMainMaster">
      <pc:chgData name="Marisa Smedsrud" userId="" providerId="" clId="Web-{763E1215-6482-4B34-AD7F-E56A15D9EB76}" dt="2023-11-29T15:21:29.113" v="2002" actId="1076"/>
      <pc:docMkLst>
        <pc:docMk/>
      </pc:docMkLst>
      <pc:sldChg chg="addSp delSp modSp mod modClrScheme delDesignElem chgLayout">
        <pc:chgData name="Marisa Smedsrud" userId="" providerId="" clId="Web-{763E1215-6482-4B34-AD7F-E56A15D9EB76}" dt="2023-11-29T15:06:48.487" v="1586" actId="20577"/>
        <pc:sldMkLst>
          <pc:docMk/>
          <pc:sldMk cId="1100160818" sldId="257"/>
        </pc:sldMkLst>
        <pc:spChg chg="add del">
          <ac:chgData name="Marisa Smedsrud" userId="" providerId="" clId="Web-{763E1215-6482-4B34-AD7F-E56A15D9EB76}" dt="2023-11-28T20:43:00.048" v="3"/>
          <ac:spMkLst>
            <pc:docMk/>
            <pc:sldMk cId="1100160818" sldId="257"/>
            <ac:spMk id="5" creationId="{71700F20-9339-B183-AA60-50D05D8CEE9A}"/>
          </ac:spMkLst>
        </pc:spChg>
        <pc:spChg chg="add mod">
          <ac:chgData name="Marisa Smedsrud" userId="" providerId="" clId="Web-{763E1215-6482-4B34-AD7F-E56A15D9EB76}" dt="2023-11-29T15:01:10.896" v="1425" actId="1076"/>
          <ac:spMkLst>
            <pc:docMk/>
            <pc:sldMk cId="1100160818" sldId="257"/>
            <ac:spMk id="6" creationId="{B7503D57-E328-7F2A-96F4-38435D80BB2B}"/>
          </ac:spMkLst>
        </pc:spChg>
        <pc:spChg chg="add mod">
          <ac:chgData name="Marisa Smedsrud" userId="" providerId="" clId="Web-{763E1215-6482-4B34-AD7F-E56A15D9EB76}" dt="2023-11-29T15:06:48.487" v="1586" actId="20577"/>
          <ac:spMkLst>
            <pc:docMk/>
            <pc:sldMk cId="1100160818" sldId="257"/>
            <ac:spMk id="7" creationId="{D3E2945F-D35E-802C-12EB-AFA7873A2C22}"/>
          </ac:spMkLst>
        </pc:spChg>
        <pc:spChg chg="add del">
          <ac:chgData name="Marisa Smedsrud" userId="" providerId="" clId="Web-{763E1215-6482-4B34-AD7F-E56A15D9EB76}" dt="2023-11-28T20:43:00.048" v="3"/>
          <ac:spMkLst>
            <pc:docMk/>
            <pc:sldMk cId="1100160818" sldId="257"/>
            <ac:spMk id="8" creationId="{A6EF5A53-0A64-4CA5-B9C7-1CB97CB5CF1C}"/>
          </ac:spMkLst>
        </pc:spChg>
        <pc:spChg chg="add del">
          <ac:chgData name="Marisa Smedsrud" userId="" providerId="" clId="Web-{763E1215-6482-4B34-AD7F-E56A15D9EB76}" dt="2023-11-29T15:00:00.159" v="1404"/>
          <ac:spMkLst>
            <pc:docMk/>
            <pc:sldMk cId="1100160818" sldId="257"/>
            <ac:spMk id="9" creationId="{3BD7AECD-D5C7-D936-F97D-C7E5253EA54F}"/>
          </ac:spMkLst>
        </pc:spChg>
        <pc:spChg chg="add del">
          <ac:chgData name="Marisa Smedsrud" userId="" providerId="" clId="Web-{763E1215-6482-4B34-AD7F-E56A15D9EB76}" dt="2023-11-29T14:58:23.093" v="1366"/>
          <ac:spMkLst>
            <pc:docMk/>
            <pc:sldMk cId="1100160818" sldId="257"/>
            <ac:spMk id="10" creationId="{34ABFBEA-4EB0-4D02-A2C0-1733CD3D6F12}"/>
          </ac:spMkLst>
        </pc:spChg>
        <pc:spChg chg="del mod">
          <ac:chgData name="Marisa Smedsrud" userId="" providerId="" clId="Web-{763E1215-6482-4B34-AD7F-E56A15D9EB76}" dt="2023-11-29T14:58:23.093" v="1365"/>
          <ac:spMkLst>
            <pc:docMk/>
            <pc:sldMk cId="1100160818" sldId="257"/>
            <ac:spMk id="11" creationId="{EB5C40E5-F075-3F06-926C-FD4B34655DE0}"/>
          </ac:spMkLst>
        </pc:spChg>
        <pc:spChg chg="add del">
          <ac:chgData name="Marisa Smedsrud" userId="" providerId="" clId="Web-{763E1215-6482-4B34-AD7F-E56A15D9EB76}" dt="2023-11-28T20:43:00.048" v="3"/>
          <ac:spMkLst>
            <pc:docMk/>
            <pc:sldMk cId="1100160818" sldId="257"/>
            <ac:spMk id="12" creationId="{19E083F6-57F4-487B-A766-EA0462B1EED8}"/>
          </ac:spMkLst>
        </pc:spChg>
        <pc:spChg chg="add del">
          <ac:chgData name="Marisa Smedsrud" userId="" providerId="" clId="Web-{763E1215-6482-4B34-AD7F-E56A15D9EB76}" dt="2023-11-29T15:00:00.159" v="1404"/>
          <ac:spMkLst>
            <pc:docMk/>
            <pc:sldMk cId="1100160818" sldId="257"/>
            <ac:spMk id="13" creationId="{DDCED318-2D86-DBD6-47CF-F4B916A1339A}"/>
          </ac:spMkLst>
        </pc:spChg>
        <pc:spChg chg="add del">
          <ac:chgData name="Marisa Smedsrud" userId="" providerId="" clId="Web-{763E1215-6482-4B34-AD7F-E56A15D9EB76}" dt="2023-11-28T20:43:00.048" v="3"/>
          <ac:spMkLst>
            <pc:docMk/>
            <pc:sldMk cId="1100160818" sldId="257"/>
            <ac:spMk id="14" creationId="{7A18C9FB-EC4C-4DAE-8F7D-C6E5AF607958}"/>
          </ac:spMkLst>
        </pc:spChg>
        <pc:spChg chg="add del">
          <ac:chgData name="Marisa Smedsrud" userId="" providerId="" clId="Web-{763E1215-6482-4B34-AD7F-E56A15D9EB76}" dt="2023-11-29T15:00:00.159" v="1404"/>
          <ac:spMkLst>
            <pc:docMk/>
            <pc:sldMk cId="1100160818" sldId="257"/>
            <ac:spMk id="15" creationId="{1391C3E5-6CCE-AF36-BBFF-D469A60C5616}"/>
          </ac:spMkLst>
        </pc:spChg>
        <pc:spChg chg="add del">
          <ac:chgData name="Marisa Smedsrud" userId="" providerId="" clId="Web-{763E1215-6482-4B34-AD7F-E56A15D9EB76}" dt="2023-11-28T20:43:00.048" v="3"/>
          <ac:spMkLst>
            <pc:docMk/>
            <pc:sldMk cId="1100160818" sldId="257"/>
            <ac:spMk id="16" creationId="{3B2B1500-BB55-471C-8A9E-67288297ECE1}"/>
          </ac:spMkLst>
        </pc:spChg>
        <pc:spChg chg="add del">
          <ac:chgData name="Marisa Smedsrud" userId="" providerId="" clId="Web-{763E1215-6482-4B34-AD7F-E56A15D9EB76}" dt="2023-11-29T15:00:00.159" v="1404"/>
          <ac:spMkLst>
            <pc:docMk/>
            <pc:sldMk cId="1100160818" sldId="257"/>
            <ac:spMk id="17" creationId="{B71FDFEC-25EC-071E-0A56-6FB4DFF10727}"/>
          </ac:spMkLst>
        </pc:spChg>
        <pc:spChg chg="add del">
          <ac:chgData name="Marisa Smedsrud" userId="" providerId="" clId="Web-{763E1215-6482-4B34-AD7F-E56A15D9EB76}" dt="2023-11-28T20:43:00.048" v="3"/>
          <ac:spMkLst>
            <pc:docMk/>
            <pc:sldMk cId="1100160818" sldId="257"/>
            <ac:spMk id="18" creationId="{3045E22C-A99D-41BB-AF14-EF1B1E745A70}"/>
          </ac:spMkLst>
        </pc:spChg>
        <pc:spChg chg="add del">
          <ac:chgData name="Marisa Smedsrud" userId="" providerId="" clId="Web-{763E1215-6482-4B34-AD7F-E56A15D9EB76}" dt="2023-11-29T15:00:00.159" v="1404"/>
          <ac:spMkLst>
            <pc:docMk/>
            <pc:sldMk cId="1100160818" sldId="257"/>
            <ac:spMk id="19" creationId="{9876A757-C0B5-7579-C913-F40E029C9840}"/>
          </ac:spMkLst>
        </pc:spChg>
        <pc:spChg chg="add del">
          <ac:chgData name="Marisa Smedsrud" userId="" providerId="" clId="Web-{763E1215-6482-4B34-AD7F-E56A15D9EB76}" dt="2023-11-29T15:00:00.159" v="1404"/>
          <ac:spMkLst>
            <pc:docMk/>
            <pc:sldMk cId="1100160818" sldId="257"/>
            <ac:spMk id="20" creationId="{0338B4BF-3C41-0543-3440-EA0EE1F8BCA5}"/>
          </ac:spMkLst>
        </pc:spChg>
        <pc:spChg chg="add del">
          <ac:chgData name="Marisa Smedsrud" userId="" providerId="" clId="Web-{763E1215-6482-4B34-AD7F-E56A15D9EB76}" dt="2023-11-29T15:00:00.159" v="1404"/>
          <ac:spMkLst>
            <pc:docMk/>
            <pc:sldMk cId="1100160818" sldId="257"/>
            <ac:spMk id="23" creationId="{ACC251EE-E40C-0AE7-EAB1-57E5B0CF5239}"/>
          </ac:spMkLst>
        </pc:spChg>
        <pc:spChg chg="add del">
          <ac:chgData name="Marisa Smedsrud" userId="" providerId="" clId="Web-{763E1215-6482-4B34-AD7F-E56A15D9EB76}" dt="2023-11-29T15:00:00.159" v="1404"/>
          <ac:spMkLst>
            <pc:docMk/>
            <pc:sldMk cId="1100160818" sldId="257"/>
            <ac:spMk id="24" creationId="{F4EC1AC6-279F-1E1B-E73E-54EFD0A82C88}"/>
          </ac:spMkLst>
        </pc:spChg>
        <pc:spChg chg="add del">
          <ac:chgData name="Marisa Smedsrud" userId="" providerId="" clId="Web-{763E1215-6482-4B34-AD7F-E56A15D9EB76}" dt="2023-11-29T15:00:00.159" v="1404"/>
          <ac:spMkLst>
            <pc:docMk/>
            <pc:sldMk cId="1100160818" sldId="257"/>
            <ac:spMk id="25" creationId="{C629EEEA-8AC8-74AF-DD4A-E7D542814310}"/>
          </ac:spMkLst>
        </pc:spChg>
        <pc:spChg chg="add del">
          <ac:chgData name="Marisa Smedsrud" userId="" providerId="" clId="Web-{763E1215-6482-4B34-AD7F-E56A15D9EB76}" dt="2023-11-29T15:00:00.159" v="1404"/>
          <ac:spMkLst>
            <pc:docMk/>
            <pc:sldMk cId="1100160818" sldId="257"/>
            <ac:spMk id="26" creationId="{6D4DD918-B11E-0886-992D-661F3F188F23}"/>
          </ac:spMkLst>
        </pc:spChg>
        <pc:spChg chg="add del">
          <ac:chgData name="Marisa Smedsrud" userId="" providerId="" clId="Web-{763E1215-6482-4B34-AD7F-E56A15D9EB76}" dt="2023-11-29T15:00:00.159" v="1404"/>
          <ac:spMkLst>
            <pc:docMk/>
            <pc:sldMk cId="1100160818" sldId="257"/>
            <ac:spMk id="27" creationId="{D333EA11-6700-2DFF-617F-77B352BF6930}"/>
          </ac:spMkLst>
        </pc:spChg>
        <pc:spChg chg="add del">
          <ac:chgData name="Marisa Smedsrud" userId="" providerId="" clId="Web-{763E1215-6482-4B34-AD7F-E56A15D9EB76}" dt="2023-11-29T15:00:00.159" v="1404"/>
          <ac:spMkLst>
            <pc:docMk/>
            <pc:sldMk cId="1100160818" sldId="257"/>
            <ac:spMk id="28" creationId="{69CFDEE5-6CC7-F2A1-9AF3-B65A4D8D6B22}"/>
          </ac:spMkLst>
        </pc:spChg>
        <pc:spChg chg="add del">
          <ac:chgData name="Marisa Smedsrud" userId="" providerId="" clId="Web-{763E1215-6482-4B34-AD7F-E56A15D9EB76}" dt="2023-11-29T15:00:00.159" v="1404"/>
          <ac:spMkLst>
            <pc:docMk/>
            <pc:sldMk cId="1100160818" sldId="257"/>
            <ac:spMk id="29" creationId="{3D91A2F0-71D5-3241-F3BD-FE56C898AD74}"/>
          </ac:spMkLst>
        </pc:spChg>
        <pc:spChg chg="add del">
          <ac:chgData name="Marisa Smedsrud" userId="" providerId="" clId="Web-{763E1215-6482-4B34-AD7F-E56A15D9EB76}" dt="2023-11-29T15:00:00.159" v="1404"/>
          <ac:spMkLst>
            <pc:docMk/>
            <pc:sldMk cId="1100160818" sldId="257"/>
            <ac:spMk id="30" creationId="{57D63857-9966-652E-7305-2CE80A5791CA}"/>
          </ac:spMkLst>
        </pc:spChg>
        <pc:spChg chg="add del">
          <ac:chgData name="Marisa Smedsrud" userId="" providerId="" clId="Web-{763E1215-6482-4B34-AD7F-E56A15D9EB76}" dt="2023-11-29T15:00:00.159" v="1404"/>
          <ac:spMkLst>
            <pc:docMk/>
            <pc:sldMk cId="1100160818" sldId="257"/>
            <ac:spMk id="31" creationId="{B4FC46C8-BA89-08F1-B729-0813E6662CDD}"/>
          </ac:spMkLst>
        </pc:spChg>
        <pc:spChg chg="add del">
          <ac:chgData name="Marisa Smedsrud" userId="" providerId="" clId="Web-{763E1215-6482-4B34-AD7F-E56A15D9EB76}" dt="2023-11-29T15:00:00.159" v="1404"/>
          <ac:spMkLst>
            <pc:docMk/>
            <pc:sldMk cId="1100160818" sldId="257"/>
            <ac:spMk id="32" creationId="{EF85144B-0418-DC61-D6DF-8F1406AC77F1}"/>
          </ac:spMkLst>
        </pc:spChg>
        <pc:spChg chg="add del">
          <ac:chgData name="Marisa Smedsrud" userId="" providerId="" clId="Web-{763E1215-6482-4B34-AD7F-E56A15D9EB76}" dt="2023-11-29T15:00:00.159" v="1404"/>
          <ac:spMkLst>
            <pc:docMk/>
            <pc:sldMk cId="1100160818" sldId="257"/>
            <ac:spMk id="33" creationId="{7AD51FF2-B018-3FD1-82C2-118B91723E1F}"/>
          </ac:spMkLst>
        </pc:spChg>
        <pc:spChg chg="add del">
          <ac:chgData name="Marisa Smedsrud" userId="" providerId="" clId="Web-{763E1215-6482-4B34-AD7F-E56A15D9EB76}" dt="2023-11-29T15:00:00.159" v="1404"/>
          <ac:spMkLst>
            <pc:docMk/>
            <pc:sldMk cId="1100160818" sldId="257"/>
            <ac:spMk id="34" creationId="{29136952-4576-8B7F-06DB-BD4F5F397A04}"/>
          </ac:spMkLst>
        </pc:spChg>
        <pc:spChg chg="add del">
          <ac:chgData name="Marisa Smedsrud" userId="" providerId="" clId="Web-{763E1215-6482-4B34-AD7F-E56A15D9EB76}" dt="2023-11-29T15:00:00.159" v="1404"/>
          <ac:spMkLst>
            <pc:docMk/>
            <pc:sldMk cId="1100160818" sldId="257"/>
            <ac:spMk id="35" creationId="{5F1D3BD3-E4F8-EF1C-4D13-627FB9D56ECB}"/>
          </ac:spMkLst>
        </pc:spChg>
        <pc:spChg chg="add del">
          <ac:chgData name="Marisa Smedsrud" userId="" providerId="" clId="Web-{763E1215-6482-4B34-AD7F-E56A15D9EB76}" dt="2023-11-29T15:00:00.159" v="1404"/>
          <ac:spMkLst>
            <pc:docMk/>
            <pc:sldMk cId="1100160818" sldId="257"/>
            <ac:spMk id="36" creationId="{E31FF6A1-8852-42D1-53AD-D438297AECA9}"/>
          </ac:spMkLst>
        </pc:spChg>
        <pc:spChg chg="add del">
          <ac:chgData name="Marisa Smedsrud" userId="" providerId="" clId="Web-{763E1215-6482-4B34-AD7F-E56A15D9EB76}" dt="2023-11-29T15:00:00.159" v="1404"/>
          <ac:spMkLst>
            <pc:docMk/>
            <pc:sldMk cId="1100160818" sldId="257"/>
            <ac:spMk id="45" creationId="{9DE107E8-35FE-37EB-7B5F-96605DF985CD}"/>
          </ac:spMkLst>
        </pc:spChg>
        <pc:spChg chg="add del">
          <ac:chgData name="Marisa Smedsrud" userId="" providerId="" clId="Web-{763E1215-6482-4B34-AD7F-E56A15D9EB76}" dt="2023-11-29T15:00:00.159" v="1404"/>
          <ac:spMkLst>
            <pc:docMk/>
            <pc:sldMk cId="1100160818" sldId="257"/>
            <ac:spMk id="46" creationId="{CFF4A79C-8F5B-5F7B-0942-965DDEBD2D8C}"/>
          </ac:spMkLst>
        </pc:spChg>
        <pc:spChg chg="add del">
          <ac:chgData name="Marisa Smedsrud" userId="" providerId="" clId="Web-{763E1215-6482-4B34-AD7F-E56A15D9EB76}" dt="2023-11-29T15:00:00.159" v="1404"/>
          <ac:spMkLst>
            <pc:docMk/>
            <pc:sldMk cId="1100160818" sldId="257"/>
            <ac:spMk id="47" creationId="{212F1A1B-D90E-5484-6CE3-713EE411705E}"/>
          </ac:spMkLst>
        </pc:spChg>
        <pc:spChg chg="add del">
          <ac:chgData name="Marisa Smedsrud" userId="" providerId="" clId="Web-{763E1215-6482-4B34-AD7F-E56A15D9EB76}" dt="2023-11-29T15:00:00.159" v="1404"/>
          <ac:spMkLst>
            <pc:docMk/>
            <pc:sldMk cId="1100160818" sldId="257"/>
            <ac:spMk id="48" creationId="{13EE48AC-EFCE-A824-EC12-36EA119B5809}"/>
          </ac:spMkLst>
        </pc:spChg>
        <pc:spChg chg="add del">
          <ac:chgData name="Marisa Smedsrud" userId="" providerId="" clId="Web-{763E1215-6482-4B34-AD7F-E56A15D9EB76}" dt="2023-11-29T15:00:00.159" v="1404"/>
          <ac:spMkLst>
            <pc:docMk/>
            <pc:sldMk cId="1100160818" sldId="257"/>
            <ac:spMk id="49" creationId="{6596E4FC-6A7D-28CB-D837-09A7E0C6CE95}"/>
          </ac:spMkLst>
        </pc:spChg>
        <pc:spChg chg="add del">
          <ac:chgData name="Marisa Smedsrud" userId="" providerId="" clId="Web-{763E1215-6482-4B34-AD7F-E56A15D9EB76}" dt="2023-11-29T15:00:00.159" v="1404"/>
          <ac:spMkLst>
            <pc:docMk/>
            <pc:sldMk cId="1100160818" sldId="257"/>
            <ac:spMk id="51" creationId="{2DC49B23-A1EF-C5A2-19B4-9E7EBF40930F}"/>
          </ac:spMkLst>
        </pc:spChg>
        <pc:spChg chg="add del">
          <ac:chgData name="Marisa Smedsrud" userId="" providerId="" clId="Web-{763E1215-6482-4B34-AD7F-E56A15D9EB76}" dt="2023-11-29T15:00:00.159" v="1404"/>
          <ac:spMkLst>
            <pc:docMk/>
            <pc:sldMk cId="1100160818" sldId="257"/>
            <ac:spMk id="52" creationId="{D8504FAF-2029-5043-80AD-7042A53E0808}"/>
          </ac:spMkLst>
        </pc:spChg>
        <pc:spChg chg="add del">
          <ac:chgData name="Marisa Smedsrud" userId="" providerId="" clId="Web-{763E1215-6482-4B34-AD7F-E56A15D9EB76}" dt="2023-11-29T15:00:00.159" v="1404"/>
          <ac:spMkLst>
            <pc:docMk/>
            <pc:sldMk cId="1100160818" sldId="257"/>
            <ac:spMk id="53" creationId="{37136EF5-54C8-3F85-ABB9-45A49D6B5C70}"/>
          </ac:spMkLst>
        </pc:spChg>
        <pc:spChg chg="add del">
          <ac:chgData name="Marisa Smedsrud" userId="" providerId="" clId="Web-{763E1215-6482-4B34-AD7F-E56A15D9EB76}" dt="2023-11-29T15:00:00.159" v="1404"/>
          <ac:spMkLst>
            <pc:docMk/>
            <pc:sldMk cId="1100160818" sldId="257"/>
            <ac:spMk id="54" creationId="{C23CE09F-9598-D718-9C69-5A46FD4F08B9}"/>
          </ac:spMkLst>
        </pc:spChg>
        <pc:spChg chg="add del">
          <ac:chgData name="Marisa Smedsrud" userId="" providerId="" clId="Web-{763E1215-6482-4B34-AD7F-E56A15D9EB76}" dt="2023-11-29T15:00:00.159" v="1404"/>
          <ac:spMkLst>
            <pc:docMk/>
            <pc:sldMk cId="1100160818" sldId="257"/>
            <ac:spMk id="55" creationId="{333DAE29-F6F3-87B8-6A62-BCEF94117585}"/>
          </ac:spMkLst>
        </pc:spChg>
        <pc:spChg chg="add del">
          <ac:chgData name="Marisa Smedsrud" userId="" providerId="" clId="Web-{763E1215-6482-4B34-AD7F-E56A15D9EB76}" dt="2023-11-29T15:00:00.159" v="1404"/>
          <ac:spMkLst>
            <pc:docMk/>
            <pc:sldMk cId="1100160818" sldId="257"/>
            <ac:spMk id="56" creationId="{85A0CD21-37C3-7E36-7F11-ABD255B43906}"/>
          </ac:spMkLst>
        </pc:spChg>
        <pc:spChg chg="add del">
          <ac:chgData name="Marisa Smedsrud" userId="" providerId="" clId="Web-{763E1215-6482-4B34-AD7F-E56A15D9EB76}" dt="2023-11-29T15:00:00.159" v="1404"/>
          <ac:spMkLst>
            <pc:docMk/>
            <pc:sldMk cId="1100160818" sldId="257"/>
            <ac:spMk id="58" creationId="{1E1FCADE-17E5-DF81-1C89-9512BC095C5B}"/>
          </ac:spMkLst>
        </pc:spChg>
        <pc:spChg chg="add del">
          <ac:chgData name="Marisa Smedsrud" userId="" providerId="" clId="Web-{763E1215-6482-4B34-AD7F-E56A15D9EB76}" dt="2023-11-29T15:00:00.159" v="1404"/>
          <ac:spMkLst>
            <pc:docMk/>
            <pc:sldMk cId="1100160818" sldId="257"/>
            <ac:spMk id="59" creationId="{DF1D0091-708D-1457-D972-04FF83398469}"/>
          </ac:spMkLst>
        </pc:spChg>
        <pc:spChg chg="add mod">
          <ac:chgData name="Marisa Smedsrud" userId="" providerId="" clId="Web-{763E1215-6482-4B34-AD7F-E56A15D9EB76}" dt="2023-11-29T15:00:41.332" v="1423" actId="20577"/>
          <ac:spMkLst>
            <pc:docMk/>
            <pc:sldMk cId="1100160818" sldId="257"/>
            <ac:spMk id="60" creationId="{6691EE56-E49A-45BC-92B8-E6F6A0F0EAC3}"/>
          </ac:spMkLst>
        </pc:spChg>
        <pc:graphicFrameChg chg="add del">
          <ac:chgData name="Marisa Smedsrud" userId="" providerId="" clId="Web-{763E1215-6482-4B34-AD7F-E56A15D9EB76}" dt="2023-11-29T14:31:11.204" v="553"/>
          <ac:graphicFrameMkLst>
            <pc:docMk/>
            <pc:sldMk cId="1100160818" sldId="257"/>
            <ac:graphicFrameMk id="4" creationId="{EC933D55-F426-EDAF-4192-5F4C2519C5F8}"/>
          </ac:graphicFrameMkLst>
        </pc:graphicFrameChg>
        <pc:cxnChg chg="del">
          <ac:chgData name="Marisa Smedsrud" userId="" providerId="" clId="Web-{763E1215-6482-4B34-AD7F-E56A15D9EB76}" dt="2023-11-29T14:58:23.093" v="1364"/>
          <ac:cxnSpMkLst>
            <pc:docMk/>
            <pc:sldMk cId="1100160818" sldId="257"/>
            <ac:cxnSpMk id="2" creationId="{BA6FABD3-09DD-8A5A-38AB-41394E46A1EF}"/>
          </ac:cxnSpMkLst>
        </pc:cxnChg>
        <pc:cxnChg chg="add del">
          <ac:chgData name="Marisa Smedsrud" userId="" providerId="" clId="Web-{763E1215-6482-4B34-AD7F-E56A15D9EB76}" dt="2023-11-29T15:00:00.159" v="1404"/>
          <ac:cxnSpMkLst>
            <pc:docMk/>
            <pc:sldMk cId="1100160818" sldId="257"/>
            <ac:cxnSpMk id="21" creationId="{87040DF9-C362-7FAE-8FD4-E1279023B3F9}"/>
          </ac:cxnSpMkLst>
        </pc:cxnChg>
        <pc:cxnChg chg="add del">
          <ac:chgData name="Marisa Smedsrud" userId="" providerId="" clId="Web-{763E1215-6482-4B34-AD7F-E56A15D9EB76}" dt="2023-11-29T15:00:00.159" v="1404"/>
          <ac:cxnSpMkLst>
            <pc:docMk/>
            <pc:sldMk cId="1100160818" sldId="257"/>
            <ac:cxnSpMk id="22" creationId="{CF6153A5-6450-F5BD-3858-DC405DD75EEA}"/>
          </ac:cxnSpMkLst>
        </pc:cxnChg>
        <pc:cxnChg chg="add del">
          <ac:chgData name="Marisa Smedsrud" userId="" providerId="" clId="Web-{763E1215-6482-4B34-AD7F-E56A15D9EB76}" dt="2023-11-29T15:00:00.159" v="1404"/>
          <ac:cxnSpMkLst>
            <pc:docMk/>
            <pc:sldMk cId="1100160818" sldId="257"/>
            <ac:cxnSpMk id="37" creationId="{F999F9D8-4064-D439-7344-10BE6AA4ECDE}"/>
          </ac:cxnSpMkLst>
        </pc:cxnChg>
        <pc:cxnChg chg="add del">
          <ac:chgData name="Marisa Smedsrud" userId="" providerId="" clId="Web-{763E1215-6482-4B34-AD7F-E56A15D9EB76}" dt="2023-11-29T15:00:00.159" v="1404"/>
          <ac:cxnSpMkLst>
            <pc:docMk/>
            <pc:sldMk cId="1100160818" sldId="257"/>
            <ac:cxnSpMk id="38" creationId="{9EC03781-90BA-826D-FB45-302D197B667B}"/>
          </ac:cxnSpMkLst>
        </pc:cxnChg>
        <pc:cxnChg chg="add del">
          <ac:chgData name="Marisa Smedsrud" userId="" providerId="" clId="Web-{763E1215-6482-4B34-AD7F-E56A15D9EB76}" dt="2023-11-29T15:00:00.159" v="1404"/>
          <ac:cxnSpMkLst>
            <pc:docMk/>
            <pc:sldMk cId="1100160818" sldId="257"/>
            <ac:cxnSpMk id="39" creationId="{EEE9FC5E-58F1-D9AE-9FBA-0766B32430DD}"/>
          </ac:cxnSpMkLst>
        </pc:cxnChg>
        <pc:cxnChg chg="add del">
          <ac:chgData name="Marisa Smedsrud" userId="" providerId="" clId="Web-{763E1215-6482-4B34-AD7F-E56A15D9EB76}" dt="2023-11-29T15:00:00.159" v="1404"/>
          <ac:cxnSpMkLst>
            <pc:docMk/>
            <pc:sldMk cId="1100160818" sldId="257"/>
            <ac:cxnSpMk id="40" creationId="{8482F622-F5FC-F425-DBC9-E8805D27D5E5}"/>
          </ac:cxnSpMkLst>
        </pc:cxnChg>
        <pc:cxnChg chg="add del">
          <ac:chgData name="Marisa Smedsrud" userId="" providerId="" clId="Web-{763E1215-6482-4B34-AD7F-E56A15D9EB76}" dt="2023-11-29T15:00:00.159" v="1404"/>
          <ac:cxnSpMkLst>
            <pc:docMk/>
            <pc:sldMk cId="1100160818" sldId="257"/>
            <ac:cxnSpMk id="41" creationId="{7778359C-BB4E-C546-26FA-13DABD60DF40}"/>
          </ac:cxnSpMkLst>
        </pc:cxnChg>
        <pc:cxnChg chg="add del">
          <ac:chgData name="Marisa Smedsrud" userId="" providerId="" clId="Web-{763E1215-6482-4B34-AD7F-E56A15D9EB76}" dt="2023-11-29T15:00:00.159" v="1404"/>
          <ac:cxnSpMkLst>
            <pc:docMk/>
            <pc:sldMk cId="1100160818" sldId="257"/>
            <ac:cxnSpMk id="42" creationId="{B7E5986A-A4B3-2EAD-DF82-2C661DF18657}"/>
          </ac:cxnSpMkLst>
        </pc:cxnChg>
        <pc:cxnChg chg="add del">
          <ac:chgData name="Marisa Smedsrud" userId="" providerId="" clId="Web-{763E1215-6482-4B34-AD7F-E56A15D9EB76}" dt="2023-11-29T15:00:00.159" v="1404"/>
          <ac:cxnSpMkLst>
            <pc:docMk/>
            <pc:sldMk cId="1100160818" sldId="257"/>
            <ac:cxnSpMk id="43" creationId="{A94527D7-E9F1-389C-F1DC-4CD433750E32}"/>
          </ac:cxnSpMkLst>
        </pc:cxnChg>
        <pc:cxnChg chg="add del">
          <ac:chgData name="Marisa Smedsrud" userId="" providerId="" clId="Web-{763E1215-6482-4B34-AD7F-E56A15D9EB76}" dt="2023-11-29T15:00:00.159" v="1404"/>
          <ac:cxnSpMkLst>
            <pc:docMk/>
            <pc:sldMk cId="1100160818" sldId="257"/>
            <ac:cxnSpMk id="44" creationId="{CF3B051D-F241-1044-5D20-721F2944E0B6}"/>
          </ac:cxnSpMkLst>
        </pc:cxnChg>
        <pc:cxnChg chg="add del">
          <ac:chgData name="Marisa Smedsrud" userId="" providerId="" clId="Web-{763E1215-6482-4B34-AD7F-E56A15D9EB76}" dt="2023-11-29T15:00:00.159" v="1404"/>
          <ac:cxnSpMkLst>
            <pc:docMk/>
            <pc:sldMk cId="1100160818" sldId="257"/>
            <ac:cxnSpMk id="50" creationId="{6656253E-4DDD-AB9C-DE2D-4E693A7F3B31}"/>
          </ac:cxnSpMkLst>
        </pc:cxnChg>
        <pc:cxnChg chg="add del">
          <ac:chgData name="Marisa Smedsrud" userId="" providerId="" clId="Web-{763E1215-6482-4B34-AD7F-E56A15D9EB76}" dt="2023-11-29T15:00:00.159" v="1404"/>
          <ac:cxnSpMkLst>
            <pc:docMk/>
            <pc:sldMk cId="1100160818" sldId="257"/>
            <ac:cxnSpMk id="57" creationId="{820E094C-DF23-EC80-2E51-5DE14EFF4B14}"/>
          </ac:cxnSpMkLst>
        </pc:cxnChg>
      </pc:sldChg>
      <pc:sldChg chg="addSp delSp modSp del mod modClrScheme chgLayout">
        <pc:chgData name="Marisa Smedsrud" userId="" providerId="" clId="Web-{763E1215-6482-4B34-AD7F-E56A15D9EB76}" dt="2023-11-29T14:58:14.608" v="1362"/>
        <pc:sldMkLst>
          <pc:docMk/>
          <pc:sldMk cId="3700838182" sldId="258"/>
        </pc:sldMkLst>
        <pc:spChg chg="mod ord">
          <ac:chgData name="Marisa Smedsrud" userId="" providerId="" clId="Web-{763E1215-6482-4B34-AD7F-E56A15D9EB76}" dt="2023-11-29T14:32:02.299" v="605" actId="20577"/>
          <ac:spMkLst>
            <pc:docMk/>
            <pc:sldMk cId="3700838182" sldId="258"/>
            <ac:spMk id="2" creationId="{16806C45-DD8F-B666-C1B3-76C793D2C567}"/>
          </ac:spMkLst>
        </pc:spChg>
        <pc:spChg chg="del">
          <ac:chgData name="Marisa Smedsrud" userId="" providerId="" clId="Web-{763E1215-6482-4B34-AD7F-E56A15D9EB76}" dt="2023-11-29T14:31:51.299" v="599"/>
          <ac:spMkLst>
            <pc:docMk/>
            <pc:sldMk cId="3700838182" sldId="258"/>
            <ac:spMk id="3" creationId="{7A6A9D3E-F337-DD92-8863-10046FA742F3}"/>
          </ac:spMkLst>
        </pc:spChg>
        <pc:spChg chg="del">
          <ac:chgData name="Marisa Smedsrud" userId="" providerId="" clId="Web-{763E1215-6482-4B34-AD7F-E56A15D9EB76}" dt="2023-11-29T14:31:51.299" v="598"/>
          <ac:spMkLst>
            <pc:docMk/>
            <pc:sldMk cId="3700838182" sldId="258"/>
            <ac:spMk id="4" creationId="{1FD5F36B-E956-9127-97D0-CC4F8F4034D0}"/>
          </ac:spMkLst>
        </pc:spChg>
        <pc:spChg chg="del">
          <ac:chgData name="Marisa Smedsrud" userId="" providerId="" clId="Web-{763E1215-6482-4B34-AD7F-E56A15D9EB76}" dt="2023-11-29T14:31:51.299" v="584"/>
          <ac:spMkLst>
            <pc:docMk/>
            <pc:sldMk cId="3700838182" sldId="258"/>
            <ac:spMk id="5" creationId="{AA918FC2-A442-7419-2146-A49C0AD2C3BA}"/>
          </ac:spMkLst>
        </pc:spChg>
        <pc:spChg chg="del">
          <ac:chgData name="Marisa Smedsrud" userId="" providerId="" clId="Web-{763E1215-6482-4B34-AD7F-E56A15D9EB76}" dt="2023-11-29T14:31:51.299" v="597"/>
          <ac:spMkLst>
            <pc:docMk/>
            <pc:sldMk cId="3700838182" sldId="258"/>
            <ac:spMk id="6" creationId="{E2176B1A-E78F-22AA-99C7-0625FA716897}"/>
          </ac:spMkLst>
        </pc:spChg>
        <pc:spChg chg="del">
          <ac:chgData name="Marisa Smedsrud" userId="" providerId="" clId="Web-{763E1215-6482-4B34-AD7F-E56A15D9EB76}" dt="2023-11-29T14:31:51.299" v="596"/>
          <ac:spMkLst>
            <pc:docMk/>
            <pc:sldMk cId="3700838182" sldId="258"/>
            <ac:spMk id="7" creationId="{D123E756-E749-66D0-878E-08AFCB82F4DD}"/>
          </ac:spMkLst>
        </pc:spChg>
        <pc:spChg chg="del">
          <ac:chgData name="Marisa Smedsrud" userId="" providerId="" clId="Web-{763E1215-6482-4B34-AD7F-E56A15D9EB76}" dt="2023-11-29T14:31:51.299" v="595"/>
          <ac:spMkLst>
            <pc:docMk/>
            <pc:sldMk cId="3700838182" sldId="258"/>
            <ac:spMk id="8" creationId="{C329D9E2-A6F0-E4B8-3848-F38797C62EB1}"/>
          </ac:spMkLst>
        </pc:spChg>
        <pc:spChg chg="del">
          <ac:chgData name="Marisa Smedsrud" userId="" providerId="" clId="Web-{763E1215-6482-4B34-AD7F-E56A15D9EB76}" dt="2023-11-29T14:31:51.299" v="594"/>
          <ac:spMkLst>
            <pc:docMk/>
            <pc:sldMk cId="3700838182" sldId="258"/>
            <ac:spMk id="9" creationId="{E6929EDF-0B68-4F3E-5ABE-33362A6FFD26}"/>
          </ac:spMkLst>
        </pc:spChg>
        <pc:spChg chg="del">
          <ac:chgData name="Marisa Smedsrud" userId="" providerId="" clId="Web-{763E1215-6482-4B34-AD7F-E56A15D9EB76}" dt="2023-11-29T14:31:51.299" v="583"/>
          <ac:spMkLst>
            <pc:docMk/>
            <pc:sldMk cId="3700838182" sldId="258"/>
            <ac:spMk id="12" creationId="{EEE15DAE-10DE-1CA4-CE84-D74D428F9FB2}"/>
          </ac:spMkLst>
        </pc:spChg>
        <pc:spChg chg="del">
          <ac:chgData name="Marisa Smedsrud" userId="" providerId="" clId="Web-{763E1215-6482-4B34-AD7F-E56A15D9EB76}" dt="2023-11-29T14:31:51.299" v="582"/>
          <ac:spMkLst>
            <pc:docMk/>
            <pc:sldMk cId="3700838182" sldId="258"/>
            <ac:spMk id="13" creationId="{33E05ECC-72FA-5270-F319-3BC6F7B4E9BC}"/>
          </ac:spMkLst>
        </pc:spChg>
        <pc:spChg chg="del">
          <ac:chgData name="Marisa Smedsrud" userId="" providerId="" clId="Web-{763E1215-6482-4B34-AD7F-E56A15D9EB76}" dt="2023-11-29T14:31:51.283" v="581"/>
          <ac:spMkLst>
            <pc:docMk/>
            <pc:sldMk cId="3700838182" sldId="258"/>
            <ac:spMk id="14" creationId="{61A68FF4-D8D2-7C29-4DAE-7679063CF3C2}"/>
          </ac:spMkLst>
        </pc:spChg>
        <pc:spChg chg="del">
          <ac:chgData name="Marisa Smedsrud" userId="" providerId="" clId="Web-{763E1215-6482-4B34-AD7F-E56A15D9EB76}" dt="2023-11-29T14:31:51.283" v="561"/>
          <ac:spMkLst>
            <pc:docMk/>
            <pc:sldMk cId="3700838182" sldId="258"/>
            <ac:spMk id="15" creationId="{04699CEA-8A82-6D9A-D52C-4850DC18DA05}"/>
          </ac:spMkLst>
        </pc:spChg>
        <pc:spChg chg="del">
          <ac:chgData name="Marisa Smedsrud" userId="" providerId="" clId="Web-{763E1215-6482-4B34-AD7F-E56A15D9EB76}" dt="2023-11-29T14:31:51.283" v="580"/>
          <ac:spMkLst>
            <pc:docMk/>
            <pc:sldMk cId="3700838182" sldId="258"/>
            <ac:spMk id="16" creationId="{01A9BF98-1029-EA69-A41C-B99037287418}"/>
          </ac:spMkLst>
        </pc:spChg>
        <pc:spChg chg="del">
          <ac:chgData name="Marisa Smedsrud" userId="" providerId="" clId="Web-{763E1215-6482-4B34-AD7F-E56A15D9EB76}" dt="2023-11-29T14:31:51.299" v="591"/>
          <ac:spMkLst>
            <pc:docMk/>
            <pc:sldMk cId="3700838182" sldId="258"/>
            <ac:spMk id="17" creationId="{EDED8C56-F739-FFC7-0ECA-7C69CBAD00F9}"/>
          </ac:spMkLst>
        </pc:spChg>
        <pc:spChg chg="del">
          <ac:chgData name="Marisa Smedsrud" userId="" providerId="" clId="Web-{763E1215-6482-4B34-AD7F-E56A15D9EB76}" dt="2023-11-29T14:31:51.299" v="590"/>
          <ac:spMkLst>
            <pc:docMk/>
            <pc:sldMk cId="3700838182" sldId="258"/>
            <ac:spMk id="18" creationId="{8B8E4D37-96C2-01B7-0302-A95D78487F8E}"/>
          </ac:spMkLst>
        </pc:spChg>
        <pc:spChg chg="del">
          <ac:chgData name="Marisa Smedsrud" userId="" providerId="" clId="Web-{763E1215-6482-4B34-AD7F-E56A15D9EB76}" dt="2023-11-29T14:31:51.283" v="560"/>
          <ac:spMkLst>
            <pc:docMk/>
            <pc:sldMk cId="3700838182" sldId="258"/>
            <ac:spMk id="19" creationId="{BE6A376B-8624-E6C4-6837-1EB975B5396F}"/>
          </ac:spMkLst>
        </pc:spChg>
        <pc:spChg chg="del">
          <ac:chgData name="Marisa Smedsrud" userId="" providerId="" clId="Web-{763E1215-6482-4B34-AD7F-E56A15D9EB76}" dt="2023-11-29T14:31:51.299" v="589"/>
          <ac:spMkLst>
            <pc:docMk/>
            <pc:sldMk cId="3700838182" sldId="258"/>
            <ac:spMk id="20" creationId="{F4BC4CE8-D72A-8BE2-97DC-85E7D7ED4592}"/>
          </ac:spMkLst>
        </pc:spChg>
        <pc:spChg chg="del">
          <ac:chgData name="Marisa Smedsrud" userId="" providerId="" clId="Web-{763E1215-6482-4B34-AD7F-E56A15D9EB76}" dt="2023-11-29T14:31:51.299" v="588"/>
          <ac:spMkLst>
            <pc:docMk/>
            <pc:sldMk cId="3700838182" sldId="258"/>
            <ac:spMk id="21" creationId="{EFA62C1C-8683-1EDD-71C6-16EFF7271AF2}"/>
          </ac:spMkLst>
        </pc:spChg>
        <pc:spChg chg="del">
          <ac:chgData name="Marisa Smedsrud" userId="" providerId="" clId="Web-{763E1215-6482-4B34-AD7F-E56A15D9EB76}" dt="2023-11-29T14:31:51.283" v="557"/>
          <ac:spMkLst>
            <pc:docMk/>
            <pc:sldMk cId="3700838182" sldId="258"/>
            <ac:spMk id="22" creationId="{17F51201-9987-CDA1-EBC0-18800D0EF1E2}"/>
          </ac:spMkLst>
        </pc:spChg>
        <pc:spChg chg="del">
          <ac:chgData name="Marisa Smedsrud" userId="" providerId="" clId="Web-{763E1215-6482-4B34-AD7F-E56A15D9EB76}" dt="2023-11-29T14:31:51.283" v="559"/>
          <ac:spMkLst>
            <pc:docMk/>
            <pc:sldMk cId="3700838182" sldId="258"/>
            <ac:spMk id="23" creationId="{23ED9D52-5FBD-04EB-53A2-014B28472EEA}"/>
          </ac:spMkLst>
        </pc:spChg>
        <pc:spChg chg="del">
          <ac:chgData name="Marisa Smedsrud" userId="" providerId="" clId="Web-{763E1215-6482-4B34-AD7F-E56A15D9EB76}" dt="2023-11-29T14:31:51.299" v="587"/>
          <ac:spMkLst>
            <pc:docMk/>
            <pc:sldMk cId="3700838182" sldId="258"/>
            <ac:spMk id="24" creationId="{26B21890-E7EF-D53A-D1B5-FA5ACFD1AD62}"/>
          </ac:spMkLst>
        </pc:spChg>
        <pc:spChg chg="del">
          <ac:chgData name="Marisa Smedsrud" userId="" providerId="" clId="Web-{763E1215-6482-4B34-AD7F-E56A15D9EB76}" dt="2023-11-29T14:31:51.283" v="558"/>
          <ac:spMkLst>
            <pc:docMk/>
            <pc:sldMk cId="3700838182" sldId="258"/>
            <ac:spMk id="25" creationId="{8F4988A3-C85B-EC88-F089-028F93E8713F}"/>
          </ac:spMkLst>
        </pc:spChg>
        <pc:spChg chg="del">
          <ac:chgData name="Marisa Smedsrud" userId="" providerId="" clId="Web-{763E1215-6482-4B34-AD7F-E56A15D9EB76}" dt="2023-11-29T14:31:51.299" v="586"/>
          <ac:spMkLst>
            <pc:docMk/>
            <pc:sldMk cId="3700838182" sldId="258"/>
            <ac:spMk id="26" creationId="{B6A0B6B3-43D4-D6BC-04D9-887E10EA7839}"/>
          </ac:spMkLst>
        </pc:spChg>
        <pc:spChg chg="del">
          <ac:chgData name="Marisa Smedsrud" userId="" providerId="" clId="Web-{763E1215-6482-4B34-AD7F-E56A15D9EB76}" dt="2023-11-29T14:31:51.299" v="585"/>
          <ac:spMkLst>
            <pc:docMk/>
            <pc:sldMk cId="3700838182" sldId="258"/>
            <ac:spMk id="27" creationId="{E6E852D4-36C0-C4E2-90FD-49649BEFD3EB}"/>
          </ac:spMkLst>
        </pc:spChg>
        <pc:spChg chg="del">
          <ac:chgData name="Marisa Smedsrud" userId="" providerId="" clId="Web-{763E1215-6482-4B34-AD7F-E56A15D9EB76}" dt="2023-11-29T14:31:51.283" v="568"/>
          <ac:spMkLst>
            <pc:docMk/>
            <pc:sldMk cId="3700838182" sldId="258"/>
            <ac:spMk id="28" creationId="{28EC9384-5696-9964-2931-9A7A9FCDC867}"/>
          </ac:spMkLst>
        </pc:spChg>
        <pc:spChg chg="del">
          <ac:chgData name="Marisa Smedsrud" userId="" providerId="" clId="Web-{763E1215-6482-4B34-AD7F-E56A15D9EB76}" dt="2023-11-29T14:31:51.283" v="567"/>
          <ac:spMkLst>
            <pc:docMk/>
            <pc:sldMk cId="3700838182" sldId="258"/>
            <ac:spMk id="29" creationId="{B59F2785-4762-2386-ACA1-9B73D9D1E86D}"/>
          </ac:spMkLst>
        </pc:spChg>
        <pc:spChg chg="del">
          <ac:chgData name="Marisa Smedsrud" userId="" providerId="" clId="Web-{763E1215-6482-4B34-AD7F-E56A15D9EB76}" dt="2023-11-29T14:31:51.283" v="579"/>
          <ac:spMkLst>
            <pc:docMk/>
            <pc:sldMk cId="3700838182" sldId="258"/>
            <ac:spMk id="30" creationId="{CCBC6FB3-5D8C-BD16-C700-99176A6B3D5E}"/>
          </ac:spMkLst>
        </pc:spChg>
        <pc:spChg chg="del">
          <ac:chgData name="Marisa Smedsrud" userId="" providerId="" clId="Web-{763E1215-6482-4B34-AD7F-E56A15D9EB76}" dt="2023-11-29T14:31:51.283" v="578"/>
          <ac:spMkLst>
            <pc:docMk/>
            <pc:sldMk cId="3700838182" sldId="258"/>
            <ac:spMk id="31" creationId="{839A7151-69CA-969E-1C20-41850147D4B7}"/>
          </ac:spMkLst>
        </pc:spChg>
        <pc:spChg chg="del">
          <ac:chgData name="Marisa Smedsrud" userId="" providerId="" clId="Web-{763E1215-6482-4B34-AD7F-E56A15D9EB76}" dt="2023-11-29T14:31:51.283" v="577"/>
          <ac:spMkLst>
            <pc:docMk/>
            <pc:sldMk cId="3700838182" sldId="258"/>
            <ac:spMk id="32" creationId="{896754D1-58A4-1401-E37C-66AECF2B80F0}"/>
          </ac:spMkLst>
        </pc:spChg>
        <pc:spChg chg="del">
          <ac:chgData name="Marisa Smedsrud" userId="" providerId="" clId="Web-{763E1215-6482-4B34-AD7F-E56A15D9EB76}" dt="2023-11-29T14:31:51.283" v="566"/>
          <ac:spMkLst>
            <pc:docMk/>
            <pc:sldMk cId="3700838182" sldId="258"/>
            <ac:spMk id="41" creationId="{506939E5-2FA1-D84E-BA8A-0D4D6A224713}"/>
          </ac:spMkLst>
        </pc:spChg>
        <pc:spChg chg="del">
          <ac:chgData name="Marisa Smedsrud" userId="" providerId="" clId="Web-{763E1215-6482-4B34-AD7F-E56A15D9EB76}" dt="2023-11-29T14:31:51.283" v="565"/>
          <ac:spMkLst>
            <pc:docMk/>
            <pc:sldMk cId="3700838182" sldId="258"/>
            <ac:spMk id="42" creationId="{D6151545-E8BE-A7DE-279F-19580908F6A6}"/>
          </ac:spMkLst>
        </pc:spChg>
        <pc:spChg chg="del">
          <ac:chgData name="Marisa Smedsrud" userId="" providerId="" clId="Web-{763E1215-6482-4B34-AD7F-E56A15D9EB76}" dt="2023-11-29T14:31:51.283" v="564"/>
          <ac:spMkLst>
            <pc:docMk/>
            <pc:sldMk cId="3700838182" sldId="258"/>
            <ac:spMk id="43" creationId="{61DB140B-AF5A-3C8A-85DE-CD18349CBBEE}"/>
          </ac:spMkLst>
        </pc:spChg>
        <pc:spChg chg="del">
          <ac:chgData name="Marisa Smedsrud" userId="" providerId="" clId="Web-{763E1215-6482-4B34-AD7F-E56A15D9EB76}" dt="2023-11-29T14:31:51.283" v="562"/>
          <ac:spMkLst>
            <pc:docMk/>
            <pc:sldMk cId="3700838182" sldId="258"/>
            <ac:spMk id="45" creationId="{080984F8-A264-45FD-80C2-24E646B397B8}"/>
          </ac:spMkLst>
        </pc:spChg>
        <pc:spChg chg="add">
          <ac:chgData name="Marisa Smedsrud" userId="" providerId="" clId="Web-{763E1215-6482-4B34-AD7F-E56A15D9EB76}" dt="2023-11-29T14:31:54.377" v="600"/>
          <ac:spMkLst>
            <pc:docMk/>
            <pc:sldMk cId="3700838182" sldId="258"/>
            <ac:spMk id="48" creationId="{3BD7AECD-D5C7-D936-F97D-C7E5253EA54F}"/>
          </ac:spMkLst>
        </pc:spChg>
        <pc:spChg chg="add">
          <ac:chgData name="Marisa Smedsrud" userId="" providerId="" clId="Web-{763E1215-6482-4B34-AD7F-E56A15D9EB76}" dt="2023-11-29T14:31:54.377" v="600"/>
          <ac:spMkLst>
            <pc:docMk/>
            <pc:sldMk cId="3700838182" sldId="258"/>
            <ac:spMk id="49" creationId="{DDCED318-2D86-DBD6-47CF-F4B916A1339A}"/>
          </ac:spMkLst>
        </pc:spChg>
        <pc:spChg chg="add">
          <ac:chgData name="Marisa Smedsrud" userId="" providerId="" clId="Web-{763E1215-6482-4B34-AD7F-E56A15D9EB76}" dt="2023-11-29T14:31:54.377" v="600"/>
          <ac:spMkLst>
            <pc:docMk/>
            <pc:sldMk cId="3700838182" sldId="258"/>
            <ac:spMk id="50" creationId="{1391C3E5-6CCE-AF36-BBFF-D469A60C5616}"/>
          </ac:spMkLst>
        </pc:spChg>
        <pc:spChg chg="add">
          <ac:chgData name="Marisa Smedsrud" userId="" providerId="" clId="Web-{763E1215-6482-4B34-AD7F-E56A15D9EB76}" dt="2023-11-29T14:31:54.377" v="600"/>
          <ac:spMkLst>
            <pc:docMk/>
            <pc:sldMk cId="3700838182" sldId="258"/>
            <ac:spMk id="51" creationId="{B71FDFEC-25EC-071E-0A56-6FB4DFF10727}"/>
          </ac:spMkLst>
        </pc:spChg>
        <pc:spChg chg="add">
          <ac:chgData name="Marisa Smedsrud" userId="" providerId="" clId="Web-{763E1215-6482-4B34-AD7F-E56A15D9EB76}" dt="2023-11-29T14:31:54.377" v="600"/>
          <ac:spMkLst>
            <pc:docMk/>
            <pc:sldMk cId="3700838182" sldId="258"/>
            <ac:spMk id="52" creationId="{9876A757-C0B5-7579-C913-F40E029C9840}"/>
          </ac:spMkLst>
        </pc:spChg>
        <pc:spChg chg="add">
          <ac:chgData name="Marisa Smedsrud" userId="" providerId="" clId="Web-{763E1215-6482-4B34-AD7F-E56A15D9EB76}" dt="2023-11-29T14:31:54.377" v="600"/>
          <ac:spMkLst>
            <pc:docMk/>
            <pc:sldMk cId="3700838182" sldId="258"/>
            <ac:spMk id="53" creationId="{0338B4BF-3C41-0543-3440-EA0EE1F8BCA5}"/>
          </ac:spMkLst>
        </pc:spChg>
        <pc:spChg chg="add">
          <ac:chgData name="Marisa Smedsrud" userId="" providerId="" clId="Web-{763E1215-6482-4B34-AD7F-E56A15D9EB76}" dt="2023-11-29T14:31:54.377" v="600"/>
          <ac:spMkLst>
            <pc:docMk/>
            <pc:sldMk cId="3700838182" sldId="258"/>
            <ac:spMk id="56" creationId="{ACC251EE-E40C-0AE7-EAB1-57E5B0CF5239}"/>
          </ac:spMkLst>
        </pc:spChg>
        <pc:spChg chg="add">
          <ac:chgData name="Marisa Smedsrud" userId="" providerId="" clId="Web-{763E1215-6482-4B34-AD7F-E56A15D9EB76}" dt="2023-11-29T14:31:54.377" v="600"/>
          <ac:spMkLst>
            <pc:docMk/>
            <pc:sldMk cId="3700838182" sldId="258"/>
            <ac:spMk id="57" creationId="{F4EC1AC6-279F-1E1B-E73E-54EFD0A82C88}"/>
          </ac:spMkLst>
        </pc:spChg>
        <pc:spChg chg="add">
          <ac:chgData name="Marisa Smedsrud" userId="" providerId="" clId="Web-{763E1215-6482-4B34-AD7F-E56A15D9EB76}" dt="2023-11-29T14:31:54.377" v="600"/>
          <ac:spMkLst>
            <pc:docMk/>
            <pc:sldMk cId="3700838182" sldId="258"/>
            <ac:spMk id="58" creationId="{C629EEEA-8AC8-74AF-DD4A-E7D542814310}"/>
          </ac:spMkLst>
        </pc:spChg>
        <pc:spChg chg="add">
          <ac:chgData name="Marisa Smedsrud" userId="" providerId="" clId="Web-{763E1215-6482-4B34-AD7F-E56A15D9EB76}" dt="2023-11-29T14:31:54.377" v="600"/>
          <ac:spMkLst>
            <pc:docMk/>
            <pc:sldMk cId="3700838182" sldId="258"/>
            <ac:spMk id="59" creationId="{6D4DD918-B11E-0886-992D-661F3F188F23}"/>
          </ac:spMkLst>
        </pc:spChg>
        <pc:spChg chg="add">
          <ac:chgData name="Marisa Smedsrud" userId="" providerId="" clId="Web-{763E1215-6482-4B34-AD7F-E56A15D9EB76}" dt="2023-11-29T14:31:54.377" v="600"/>
          <ac:spMkLst>
            <pc:docMk/>
            <pc:sldMk cId="3700838182" sldId="258"/>
            <ac:spMk id="60" creationId="{D333EA11-6700-2DFF-617F-77B352BF6930}"/>
          </ac:spMkLst>
        </pc:spChg>
        <pc:spChg chg="add">
          <ac:chgData name="Marisa Smedsrud" userId="" providerId="" clId="Web-{763E1215-6482-4B34-AD7F-E56A15D9EB76}" dt="2023-11-29T14:31:54.377" v="600"/>
          <ac:spMkLst>
            <pc:docMk/>
            <pc:sldMk cId="3700838182" sldId="258"/>
            <ac:spMk id="61" creationId="{69CFDEE5-6CC7-F2A1-9AF3-B65A4D8D6B22}"/>
          </ac:spMkLst>
        </pc:spChg>
        <pc:spChg chg="add">
          <ac:chgData name="Marisa Smedsrud" userId="" providerId="" clId="Web-{763E1215-6482-4B34-AD7F-E56A15D9EB76}" dt="2023-11-29T14:31:54.377" v="600"/>
          <ac:spMkLst>
            <pc:docMk/>
            <pc:sldMk cId="3700838182" sldId="258"/>
            <ac:spMk id="62" creationId="{3D91A2F0-71D5-3241-F3BD-FE56C898AD74}"/>
          </ac:spMkLst>
        </pc:spChg>
        <pc:spChg chg="add">
          <ac:chgData name="Marisa Smedsrud" userId="" providerId="" clId="Web-{763E1215-6482-4B34-AD7F-E56A15D9EB76}" dt="2023-11-29T14:31:54.377" v="600"/>
          <ac:spMkLst>
            <pc:docMk/>
            <pc:sldMk cId="3700838182" sldId="258"/>
            <ac:spMk id="63" creationId="{57D63857-9966-652E-7305-2CE80A5791CA}"/>
          </ac:spMkLst>
        </pc:spChg>
        <pc:spChg chg="add">
          <ac:chgData name="Marisa Smedsrud" userId="" providerId="" clId="Web-{763E1215-6482-4B34-AD7F-E56A15D9EB76}" dt="2023-11-29T14:31:54.377" v="600"/>
          <ac:spMkLst>
            <pc:docMk/>
            <pc:sldMk cId="3700838182" sldId="258"/>
            <ac:spMk id="64" creationId="{B4FC46C8-BA89-08F1-B729-0813E6662CDD}"/>
          </ac:spMkLst>
        </pc:spChg>
        <pc:spChg chg="add">
          <ac:chgData name="Marisa Smedsrud" userId="" providerId="" clId="Web-{763E1215-6482-4B34-AD7F-E56A15D9EB76}" dt="2023-11-29T14:31:54.377" v="600"/>
          <ac:spMkLst>
            <pc:docMk/>
            <pc:sldMk cId="3700838182" sldId="258"/>
            <ac:spMk id="65" creationId="{EF85144B-0418-DC61-D6DF-8F1406AC77F1}"/>
          </ac:spMkLst>
        </pc:spChg>
        <pc:spChg chg="add">
          <ac:chgData name="Marisa Smedsrud" userId="" providerId="" clId="Web-{763E1215-6482-4B34-AD7F-E56A15D9EB76}" dt="2023-11-29T14:31:54.377" v="600"/>
          <ac:spMkLst>
            <pc:docMk/>
            <pc:sldMk cId="3700838182" sldId="258"/>
            <ac:spMk id="66" creationId="{7AD51FF2-B018-3FD1-82C2-118B91723E1F}"/>
          </ac:spMkLst>
        </pc:spChg>
        <pc:spChg chg="add">
          <ac:chgData name="Marisa Smedsrud" userId="" providerId="" clId="Web-{763E1215-6482-4B34-AD7F-E56A15D9EB76}" dt="2023-11-29T14:31:54.377" v="600"/>
          <ac:spMkLst>
            <pc:docMk/>
            <pc:sldMk cId="3700838182" sldId="258"/>
            <ac:spMk id="67" creationId="{29136952-4576-8B7F-06DB-BD4F5F397A04}"/>
          </ac:spMkLst>
        </pc:spChg>
        <pc:spChg chg="add">
          <ac:chgData name="Marisa Smedsrud" userId="" providerId="" clId="Web-{763E1215-6482-4B34-AD7F-E56A15D9EB76}" dt="2023-11-29T14:31:54.377" v="600"/>
          <ac:spMkLst>
            <pc:docMk/>
            <pc:sldMk cId="3700838182" sldId="258"/>
            <ac:spMk id="68" creationId="{5F1D3BD3-E4F8-EF1C-4D13-627FB9D56ECB}"/>
          </ac:spMkLst>
        </pc:spChg>
        <pc:spChg chg="add">
          <ac:chgData name="Marisa Smedsrud" userId="" providerId="" clId="Web-{763E1215-6482-4B34-AD7F-E56A15D9EB76}" dt="2023-11-29T14:31:54.377" v="600"/>
          <ac:spMkLst>
            <pc:docMk/>
            <pc:sldMk cId="3700838182" sldId="258"/>
            <ac:spMk id="69" creationId="{E31FF6A1-8852-42D1-53AD-D438297AECA9}"/>
          </ac:spMkLst>
        </pc:spChg>
        <pc:spChg chg="add">
          <ac:chgData name="Marisa Smedsrud" userId="" providerId="" clId="Web-{763E1215-6482-4B34-AD7F-E56A15D9EB76}" dt="2023-11-29T14:31:54.377" v="600"/>
          <ac:spMkLst>
            <pc:docMk/>
            <pc:sldMk cId="3700838182" sldId="258"/>
            <ac:spMk id="78" creationId="{9DE107E8-35FE-37EB-7B5F-96605DF985CD}"/>
          </ac:spMkLst>
        </pc:spChg>
        <pc:spChg chg="add">
          <ac:chgData name="Marisa Smedsrud" userId="" providerId="" clId="Web-{763E1215-6482-4B34-AD7F-E56A15D9EB76}" dt="2023-11-29T14:31:54.377" v="600"/>
          <ac:spMkLst>
            <pc:docMk/>
            <pc:sldMk cId="3700838182" sldId="258"/>
            <ac:spMk id="79" creationId="{CFF4A79C-8F5B-5F7B-0942-965DDEBD2D8C}"/>
          </ac:spMkLst>
        </pc:spChg>
        <pc:spChg chg="add">
          <ac:chgData name="Marisa Smedsrud" userId="" providerId="" clId="Web-{763E1215-6482-4B34-AD7F-E56A15D9EB76}" dt="2023-11-29T14:31:54.377" v="600"/>
          <ac:spMkLst>
            <pc:docMk/>
            <pc:sldMk cId="3700838182" sldId="258"/>
            <ac:spMk id="80" creationId="{212F1A1B-D90E-5484-6CE3-713EE411705E}"/>
          </ac:spMkLst>
        </pc:spChg>
        <pc:spChg chg="add">
          <ac:chgData name="Marisa Smedsrud" userId="" providerId="" clId="Web-{763E1215-6482-4B34-AD7F-E56A15D9EB76}" dt="2023-11-29T14:31:54.377" v="600"/>
          <ac:spMkLst>
            <pc:docMk/>
            <pc:sldMk cId="3700838182" sldId="258"/>
            <ac:spMk id="81" creationId="{13EE48AC-EFCE-A824-EC12-36EA119B5809}"/>
          </ac:spMkLst>
        </pc:spChg>
        <pc:spChg chg="add">
          <ac:chgData name="Marisa Smedsrud" userId="" providerId="" clId="Web-{763E1215-6482-4B34-AD7F-E56A15D9EB76}" dt="2023-11-29T14:31:54.377" v="600"/>
          <ac:spMkLst>
            <pc:docMk/>
            <pc:sldMk cId="3700838182" sldId="258"/>
            <ac:spMk id="82" creationId="{6596E4FC-6A7D-28CB-D837-09A7E0C6CE95}"/>
          </ac:spMkLst>
        </pc:spChg>
        <pc:spChg chg="add">
          <ac:chgData name="Marisa Smedsrud" userId="" providerId="" clId="Web-{763E1215-6482-4B34-AD7F-E56A15D9EB76}" dt="2023-11-29T14:31:54.377" v="600"/>
          <ac:spMkLst>
            <pc:docMk/>
            <pc:sldMk cId="3700838182" sldId="258"/>
            <ac:spMk id="84" creationId="{2DC49B23-A1EF-C5A2-19B4-9E7EBF40930F}"/>
          </ac:spMkLst>
        </pc:spChg>
        <pc:spChg chg="add">
          <ac:chgData name="Marisa Smedsrud" userId="" providerId="" clId="Web-{763E1215-6482-4B34-AD7F-E56A15D9EB76}" dt="2023-11-29T14:31:54.377" v="600"/>
          <ac:spMkLst>
            <pc:docMk/>
            <pc:sldMk cId="3700838182" sldId="258"/>
            <ac:spMk id="85" creationId="{D8504FAF-2029-5043-80AD-7042A53E0808}"/>
          </ac:spMkLst>
        </pc:spChg>
        <pc:spChg chg="add">
          <ac:chgData name="Marisa Smedsrud" userId="" providerId="" clId="Web-{763E1215-6482-4B34-AD7F-E56A15D9EB76}" dt="2023-11-29T14:31:54.377" v="600"/>
          <ac:spMkLst>
            <pc:docMk/>
            <pc:sldMk cId="3700838182" sldId="258"/>
            <ac:spMk id="86" creationId="{37136EF5-54C8-3F85-ABB9-45A49D6B5C70}"/>
          </ac:spMkLst>
        </pc:spChg>
        <pc:spChg chg="add">
          <ac:chgData name="Marisa Smedsrud" userId="" providerId="" clId="Web-{763E1215-6482-4B34-AD7F-E56A15D9EB76}" dt="2023-11-29T14:31:54.377" v="600"/>
          <ac:spMkLst>
            <pc:docMk/>
            <pc:sldMk cId="3700838182" sldId="258"/>
            <ac:spMk id="87" creationId="{C23CE09F-9598-D718-9C69-5A46FD4F08B9}"/>
          </ac:spMkLst>
        </pc:spChg>
        <pc:spChg chg="add">
          <ac:chgData name="Marisa Smedsrud" userId="" providerId="" clId="Web-{763E1215-6482-4B34-AD7F-E56A15D9EB76}" dt="2023-11-29T14:31:54.377" v="600"/>
          <ac:spMkLst>
            <pc:docMk/>
            <pc:sldMk cId="3700838182" sldId="258"/>
            <ac:spMk id="88" creationId="{333DAE29-F6F3-87B8-6A62-BCEF94117585}"/>
          </ac:spMkLst>
        </pc:spChg>
        <pc:spChg chg="add">
          <ac:chgData name="Marisa Smedsrud" userId="" providerId="" clId="Web-{763E1215-6482-4B34-AD7F-E56A15D9EB76}" dt="2023-11-29T14:31:54.377" v="600"/>
          <ac:spMkLst>
            <pc:docMk/>
            <pc:sldMk cId="3700838182" sldId="258"/>
            <ac:spMk id="89" creationId="{85A0CD21-37C3-7E36-7F11-ABD255B43906}"/>
          </ac:spMkLst>
        </pc:spChg>
        <pc:spChg chg="add">
          <ac:chgData name="Marisa Smedsrud" userId="" providerId="" clId="Web-{763E1215-6482-4B34-AD7F-E56A15D9EB76}" dt="2023-11-29T14:31:54.377" v="600"/>
          <ac:spMkLst>
            <pc:docMk/>
            <pc:sldMk cId="3700838182" sldId="258"/>
            <ac:spMk id="91" creationId="{1E1FCADE-17E5-DF81-1C89-9512BC095C5B}"/>
          </ac:spMkLst>
        </pc:spChg>
        <pc:spChg chg="add">
          <ac:chgData name="Marisa Smedsrud" userId="" providerId="" clId="Web-{763E1215-6482-4B34-AD7F-E56A15D9EB76}" dt="2023-11-29T14:31:54.377" v="600"/>
          <ac:spMkLst>
            <pc:docMk/>
            <pc:sldMk cId="3700838182" sldId="258"/>
            <ac:spMk id="92" creationId="{DF1D0091-708D-1457-D972-04FF83398469}"/>
          </ac:spMkLst>
        </pc:spChg>
        <pc:graphicFrameChg chg="add del">
          <ac:chgData name="Marisa Smedsrud" userId="" providerId="" clId="Web-{763E1215-6482-4B34-AD7F-E56A15D9EB76}" dt="2023-11-29T14:31:30.423" v="555"/>
          <ac:graphicFrameMkLst>
            <pc:docMk/>
            <pc:sldMk cId="3700838182" sldId="258"/>
            <ac:graphicFrameMk id="47" creationId="{429F16B6-9743-DBDD-C8D5-A35490906F94}"/>
          </ac:graphicFrameMkLst>
        </pc:graphicFrameChg>
        <pc:cxnChg chg="del">
          <ac:chgData name="Marisa Smedsrud" userId="" providerId="" clId="Web-{763E1215-6482-4B34-AD7F-E56A15D9EB76}" dt="2023-11-29T14:31:51.299" v="593"/>
          <ac:cxnSpMkLst>
            <pc:docMk/>
            <pc:sldMk cId="3700838182" sldId="258"/>
            <ac:cxnSpMk id="10" creationId="{C309E935-F519-9041-30DC-D3761D096AA8}"/>
          </ac:cxnSpMkLst>
        </pc:cxnChg>
        <pc:cxnChg chg="del">
          <ac:chgData name="Marisa Smedsrud" userId="" providerId="" clId="Web-{763E1215-6482-4B34-AD7F-E56A15D9EB76}" dt="2023-11-29T14:31:51.299" v="592"/>
          <ac:cxnSpMkLst>
            <pc:docMk/>
            <pc:sldMk cId="3700838182" sldId="258"/>
            <ac:cxnSpMk id="11" creationId="{A93C1DB5-9267-BE28-3A7B-32D0B6A402CC}"/>
          </ac:cxnSpMkLst>
        </pc:cxnChg>
        <pc:cxnChg chg="del">
          <ac:chgData name="Marisa Smedsrud" userId="" providerId="" clId="Web-{763E1215-6482-4B34-AD7F-E56A15D9EB76}" dt="2023-11-29T14:31:51.283" v="576"/>
          <ac:cxnSpMkLst>
            <pc:docMk/>
            <pc:sldMk cId="3700838182" sldId="258"/>
            <ac:cxnSpMk id="33" creationId="{4ADC6787-99BE-6E45-0440-D13A0E6BD603}"/>
          </ac:cxnSpMkLst>
        </pc:cxnChg>
        <pc:cxnChg chg="del">
          <ac:chgData name="Marisa Smedsrud" userId="" providerId="" clId="Web-{763E1215-6482-4B34-AD7F-E56A15D9EB76}" dt="2023-11-29T14:31:51.283" v="575"/>
          <ac:cxnSpMkLst>
            <pc:docMk/>
            <pc:sldMk cId="3700838182" sldId="258"/>
            <ac:cxnSpMk id="34" creationId="{59DB626B-77F5-86A1-3C1A-3AD1C8D1F8A5}"/>
          </ac:cxnSpMkLst>
        </pc:cxnChg>
        <pc:cxnChg chg="del">
          <ac:chgData name="Marisa Smedsrud" userId="" providerId="" clId="Web-{763E1215-6482-4B34-AD7F-E56A15D9EB76}" dt="2023-11-29T14:31:51.283" v="574"/>
          <ac:cxnSpMkLst>
            <pc:docMk/>
            <pc:sldMk cId="3700838182" sldId="258"/>
            <ac:cxnSpMk id="35" creationId="{C32F35A0-901B-6C68-3458-4B1DCDA79850}"/>
          </ac:cxnSpMkLst>
        </pc:cxnChg>
        <pc:cxnChg chg="del">
          <ac:chgData name="Marisa Smedsrud" userId="" providerId="" clId="Web-{763E1215-6482-4B34-AD7F-E56A15D9EB76}" dt="2023-11-29T14:31:51.283" v="573"/>
          <ac:cxnSpMkLst>
            <pc:docMk/>
            <pc:sldMk cId="3700838182" sldId="258"/>
            <ac:cxnSpMk id="36" creationId="{D172B829-6B1D-DFD7-B1B4-ECB1C2DB47E4}"/>
          </ac:cxnSpMkLst>
        </pc:cxnChg>
        <pc:cxnChg chg="del">
          <ac:chgData name="Marisa Smedsrud" userId="" providerId="" clId="Web-{763E1215-6482-4B34-AD7F-E56A15D9EB76}" dt="2023-11-29T14:31:51.283" v="572"/>
          <ac:cxnSpMkLst>
            <pc:docMk/>
            <pc:sldMk cId="3700838182" sldId="258"/>
            <ac:cxnSpMk id="37" creationId="{7D22D75F-F7D5-2152-4810-5D14A265A216}"/>
          </ac:cxnSpMkLst>
        </pc:cxnChg>
        <pc:cxnChg chg="del">
          <ac:chgData name="Marisa Smedsrud" userId="" providerId="" clId="Web-{763E1215-6482-4B34-AD7F-E56A15D9EB76}" dt="2023-11-29T14:31:51.283" v="571"/>
          <ac:cxnSpMkLst>
            <pc:docMk/>
            <pc:sldMk cId="3700838182" sldId="258"/>
            <ac:cxnSpMk id="38" creationId="{6AE4FA84-5200-F70B-97C7-2FDB9342BC26}"/>
          </ac:cxnSpMkLst>
        </pc:cxnChg>
        <pc:cxnChg chg="del">
          <ac:chgData name="Marisa Smedsrud" userId="" providerId="" clId="Web-{763E1215-6482-4B34-AD7F-E56A15D9EB76}" dt="2023-11-29T14:31:51.283" v="570"/>
          <ac:cxnSpMkLst>
            <pc:docMk/>
            <pc:sldMk cId="3700838182" sldId="258"/>
            <ac:cxnSpMk id="39" creationId="{84D822F7-7A6C-53CC-DE46-6A67155D60F6}"/>
          </ac:cxnSpMkLst>
        </pc:cxnChg>
        <pc:cxnChg chg="del">
          <ac:chgData name="Marisa Smedsrud" userId="" providerId="" clId="Web-{763E1215-6482-4B34-AD7F-E56A15D9EB76}" dt="2023-11-29T14:31:51.283" v="569"/>
          <ac:cxnSpMkLst>
            <pc:docMk/>
            <pc:sldMk cId="3700838182" sldId="258"/>
            <ac:cxnSpMk id="40" creationId="{29BECD55-32A4-B584-AED8-F0DA1FB111C0}"/>
          </ac:cxnSpMkLst>
        </pc:cxnChg>
        <pc:cxnChg chg="del">
          <ac:chgData name="Marisa Smedsrud" userId="" providerId="" clId="Web-{763E1215-6482-4B34-AD7F-E56A15D9EB76}" dt="2023-11-29T14:31:51.283" v="563"/>
          <ac:cxnSpMkLst>
            <pc:docMk/>
            <pc:sldMk cId="3700838182" sldId="258"/>
            <ac:cxnSpMk id="44" creationId="{E11F5CF6-D6BE-8B12-6FA4-985DDE93E832}"/>
          </ac:cxnSpMkLst>
        </pc:cxnChg>
        <pc:cxnChg chg="add">
          <ac:chgData name="Marisa Smedsrud" userId="" providerId="" clId="Web-{763E1215-6482-4B34-AD7F-E56A15D9EB76}" dt="2023-11-29T14:31:54.377" v="600"/>
          <ac:cxnSpMkLst>
            <pc:docMk/>
            <pc:sldMk cId="3700838182" sldId="258"/>
            <ac:cxnSpMk id="54" creationId="{87040DF9-C362-7FAE-8FD4-E1279023B3F9}"/>
          </ac:cxnSpMkLst>
        </pc:cxnChg>
        <pc:cxnChg chg="add">
          <ac:chgData name="Marisa Smedsrud" userId="" providerId="" clId="Web-{763E1215-6482-4B34-AD7F-E56A15D9EB76}" dt="2023-11-29T14:31:54.377" v="600"/>
          <ac:cxnSpMkLst>
            <pc:docMk/>
            <pc:sldMk cId="3700838182" sldId="258"/>
            <ac:cxnSpMk id="55" creationId="{CF6153A5-6450-F5BD-3858-DC405DD75EEA}"/>
          </ac:cxnSpMkLst>
        </pc:cxnChg>
        <pc:cxnChg chg="add">
          <ac:chgData name="Marisa Smedsrud" userId="" providerId="" clId="Web-{763E1215-6482-4B34-AD7F-E56A15D9EB76}" dt="2023-11-29T14:31:54.377" v="600"/>
          <ac:cxnSpMkLst>
            <pc:docMk/>
            <pc:sldMk cId="3700838182" sldId="258"/>
            <ac:cxnSpMk id="70" creationId="{F999F9D8-4064-D439-7344-10BE6AA4ECDE}"/>
          </ac:cxnSpMkLst>
        </pc:cxnChg>
        <pc:cxnChg chg="add">
          <ac:chgData name="Marisa Smedsrud" userId="" providerId="" clId="Web-{763E1215-6482-4B34-AD7F-E56A15D9EB76}" dt="2023-11-29T14:31:54.377" v="600"/>
          <ac:cxnSpMkLst>
            <pc:docMk/>
            <pc:sldMk cId="3700838182" sldId="258"/>
            <ac:cxnSpMk id="71" creationId="{9EC03781-90BA-826D-FB45-302D197B667B}"/>
          </ac:cxnSpMkLst>
        </pc:cxnChg>
        <pc:cxnChg chg="add">
          <ac:chgData name="Marisa Smedsrud" userId="" providerId="" clId="Web-{763E1215-6482-4B34-AD7F-E56A15D9EB76}" dt="2023-11-29T14:31:54.377" v="600"/>
          <ac:cxnSpMkLst>
            <pc:docMk/>
            <pc:sldMk cId="3700838182" sldId="258"/>
            <ac:cxnSpMk id="72" creationId="{EEE9FC5E-58F1-D9AE-9FBA-0766B32430DD}"/>
          </ac:cxnSpMkLst>
        </pc:cxnChg>
        <pc:cxnChg chg="add">
          <ac:chgData name="Marisa Smedsrud" userId="" providerId="" clId="Web-{763E1215-6482-4B34-AD7F-E56A15D9EB76}" dt="2023-11-29T14:31:54.377" v="600"/>
          <ac:cxnSpMkLst>
            <pc:docMk/>
            <pc:sldMk cId="3700838182" sldId="258"/>
            <ac:cxnSpMk id="73" creationId="{8482F622-F5FC-F425-DBC9-E8805D27D5E5}"/>
          </ac:cxnSpMkLst>
        </pc:cxnChg>
        <pc:cxnChg chg="add">
          <ac:chgData name="Marisa Smedsrud" userId="" providerId="" clId="Web-{763E1215-6482-4B34-AD7F-E56A15D9EB76}" dt="2023-11-29T14:31:54.377" v="600"/>
          <ac:cxnSpMkLst>
            <pc:docMk/>
            <pc:sldMk cId="3700838182" sldId="258"/>
            <ac:cxnSpMk id="74" creationId="{7778359C-BB4E-C546-26FA-13DABD60DF40}"/>
          </ac:cxnSpMkLst>
        </pc:cxnChg>
        <pc:cxnChg chg="add">
          <ac:chgData name="Marisa Smedsrud" userId="" providerId="" clId="Web-{763E1215-6482-4B34-AD7F-E56A15D9EB76}" dt="2023-11-29T14:31:54.377" v="600"/>
          <ac:cxnSpMkLst>
            <pc:docMk/>
            <pc:sldMk cId="3700838182" sldId="258"/>
            <ac:cxnSpMk id="75" creationId="{B7E5986A-A4B3-2EAD-DF82-2C661DF18657}"/>
          </ac:cxnSpMkLst>
        </pc:cxnChg>
        <pc:cxnChg chg="add">
          <ac:chgData name="Marisa Smedsrud" userId="" providerId="" clId="Web-{763E1215-6482-4B34-AD7F-E56A15D9EB76}" dt="2023-11-29T14:31:54.377" v="600"/>
          <ac:cxnSpMkLst>
            <pc:docMk/>
            <pc:sldMk cId="3700838182" sldId="258"/>
            <ac:cxnSpMk id="76" creationId="{A94527D7-E9F1-389C-F1DC-4CD433750E32}"/>
          </ac:cxnSpMkLst>
        </pc:cxnChg>
        <pc:cxnChg chg="add">
          <ac:chgData name="Marisa Smedsrud" userId="" providerId="" clId="Web-{763E1215-6482-4B34-AD7F-E56A15D9EB76}" dt="2023-11-29T14:31:54.377" v="600"/>
          <ac:cxnSpMkLst>
            <pc:docMk/>
            <pc:sldMk cId="3700838182" sldId="258"/>
            <ac:cxnSpMk id="77" creationId="{CF3B051D-F241-1044-5D20-721F2944E0B6}"/>
          </ac:cxnSpMkLst>
        </pc:cxnChg>
        <pc:cxnChg chg="add">
          <ac:chgData name="Marisa Smedsrud" userId="" providerId="" clId="Web-{763E1215-6482-4B34-AD7F-E56A15D9EB76}" dt="2023-11-29T14:31:54.377" v="600"/>
          <ac:cxnSpMkLst>
            <pc:docMk/>
            <pc:sldMk cId="3700838182" sldId="258"/>
            <ac:cxnSpMk id="83" creationId="{6656253E-4DDD-AB9C-DE2D-4E693A7F3B31}"/>
          </ac:cxnSpMkLst>
        </pc:cxnChg>
        <pc:cxnChg chg="add">
          <ac:chgData name="Marisa Smedsrud" userId="" providerId="" clId="Web-{763E1215-6482-4B34-AD7F-E56A15D9EB76}" dt="2023-11-29T14:31:54.377" v="600"/>
          <ac:cxnSpMkLst>
            <pc:docMk/>
            <pc:sldMk cId="3700838182" sldId="258"/>
            <ac:cxnSpMk id="90" creationId="{820E094C-DF23-EC80-2E51-5DE14EFF4B14}"/>
          </ac:cxnSpMkLst>
        </pc:cxnChg>
      </pc:sldChg>
      <pc:sldChg chg="modSp del mod modClrScheme chgLayout">
        <pc:chgData name="Marisa Smedsrud" userId="" providerId="" clId="Web-{763E1215-6482-4B34-AD7F-E56A15D9EB76}" dt="2023-11-29T15:14:03.612" v="1911"/>
        <pc:sldMkLst>
          <pc:docMk/>
          <pc:sldMk cId="3260408629" sldId="259"/>
        </pc:sldMkLst>
        <pc:spChg chg="mod ord">
          <ac:chgData name="Marisa Smedsrud" userId="" providerId="" clId="Web-{763E1215-6482-4B34-AD7F-E56A15D9EB76}" dt="2023-11-28T20:43:00.048" v="3"/>
          <ac:spMkLst>
            <pc:docMk/>
            <pc:sldMk cId="3260408629" sldId="259"/>
            <ac:spMk id="48" creationId="{6497EEBA-5805-4DB1-9276-81D5E42B4F51}"/>
          </ac:spMkLst>
        </pc:spChg>
        <pc:spChg chg="mod">
          <ac:chgData name="Marisa Smedsrud" userId="" providerId="" clId="Web-{763E1215-6482-4B34-AD7F-E56A15D9EB76}" dt="2023-11-29T15:02:40.759" v="1456" actId="20577"/>
          <ac:spMkLst>
            <pc:docMk/>
            <pc:sldMk cId="3260408629" sldId="259"/>
            <ac:spMk id="49" creationId="{0B3321ED-B2DE-4F10-90AF-5A41D0169114}"/>
          </ac:spMkLst>
        </pc:spChg>
      </pc:sldChg>
      <pc:sldChg chg="modSp mod modClrScheme modShow chgLayout">
        <pc:chgData name="Marisa Smedsrud" userId="" providerId="" clId="Web-{763E1215-6482-4B34-AD7F-E56A15D9EB76}" dt="2023-11-29T14:58:10.592" v="1361"/>
        <pc:sldMkLst>
          <pc:docMk/>
          <pc:sldMk cId="2508083113" sldId="260"/>
        </pc:sldMkLst>
        <pc:spChg chg="mod ord">
          <ac:chgData name="Marisa Smedsrud" userId="" providerId="" clId="Web-{763E1215-6482-4B34-AD7F-E56A15D9EB76}" dt="2023-11-28T20:43:00.048" v="3"/>
          <ac:spMkLst>
            <pc:docMk/>
            <pc:sldMk cId="2508083113" sldId="260"/>
            <ac:spMk id="2" creationId="{16806C45-DD8F-B666-C1B3-76C793D2C567}"/>
          </ac:spMkLst>
        </pc:spChg>
      </pc:sldChg>
      <pc:sldChg chg="addSp delSp modSp new add del mod modClrScheme chgLayout">
        <pc:chgData name="Marisa Smedsrud" userId="" providerId="" clId="Web-{763E1215-6482-4B34-AD7F-E56A15D9EB76}" dt="2023-11-29T14:58:00.295" v="1360"/>
        <pc:sldMkLst>
          <pc:docMk/>
          <pc:sldMk cId="3930451351" sldId="261"/>
        </pc:sldMkLst>
        <pc:spChg chg="mod ord">
          <ac:chgData name="Marisa Smedsrud" userId="" providerId="" clId="Web-{763E1215-6482-4B34-AD7F-E56A15D9EB76}" dt="2023-11-28T20:49:03.061" v="21"/>
          <ac:spMkLst>
            <pc:docMk/>
            <pc:sldMk cId="3930451351" sldId="261"/>
            <ac:spMk id="2" creationId="{E49DC4D6-B582-F0D4-330B-7F83F6A06514}"/>
          </ac:spMkLst>
        </pc:spChg>
        <pc:spChg chg="del mod ord">
          <ac:chgData name="Marisa Smedsrud" userId="" providerId="" clId="Web-{763E1215-6482-4B34-AD7F-E56A15D9EB76}" dt="2023-11-28T20:51:16.628" v="23"/>
          <ac:spMkLst>
            <pc:docMk/>
            <pc:sldMk cId="3930451351" sldId="261"/>
            <ac:spMk id="3" creationId="{71ABDCDB-D0F9-7178-B229-BFF0595BB349}"/>
          </ac:spMkLst>
        </pc:spChg>
        <pc:spChg chg="add mod ord">
          <ac:chgData name="Marisa Smedsrud" userId="" providerId="" clId="Web-{763E1215-6482-4B34-AD7F-E56A15D9EB76}" dt="2023-11-28T21:37:12.856" v="167" actId="1076"/>
          <ac:spMkLst>
            <pc:docMk/>
            <pc:sldMk cId="3930451351" sldId="261"/>
            <ac:spMk id="4" creationId="{C5A3FD18-8FBD-674F-5DD3-6822C0AF2B4A}"/>
          </ac:spMkLst>
        </pc:spChg>
        <pc:spChg chg="add mod">
          <ac:chgData name="Marisa Smedsrud" userId="" providerId="" clId="Web-{763E1215-6482-4B34-AD7F-E56A15D9EB76}" dt="2023-11-28T21:40:40.784" v="181"/>
          <ac:spMkLst>
            <pc:docMk/>
            <pc:sldMk cId="3930451351" sldId="261"/>
            <ac:spMk id="5" creationId="{5D742D81-71F0-97F1-D23E-4BEDFD7AB2B6}"/>
          </ac:spMkLst>
        </pc:spChg>
        <pc:spChg chg="add mod">
          <ac:chgData name="Marisa Smedsrud" userId="" providerId="" clId="Web-{763E1215-6482-4B34-AD7F-E56A15D9EB76}" dt="2023-11-28T20:56:33.748" v="49" actId="20577"/>
          <ac:spMkLst>
            <pc:docMk/>
            <pc:sldMk cId="3930451351" sldId="261"/>
            <ac:spMk id="6" creationId="{23DC2271-57BA-ADBD-3640-A1EF4B437792}"/>
          </ac:spMkLst>
        </pc:spChg>
        <pc:spChg chg="add mod">
          <ac:chgData name="Marisa Smedsrud" userId="" providerId="" clId="Web-{763E1215-6482-4B34-AD7F-E56A15D9EB76}" dt="2023-11-28T21:02:06.353" v="107" actId="1076"/>
          <ac:spMkLst>
            <pc:docMk/>
            <pc:sldMk cId="3930451351" sldId="261"/>
            <ac:spMk id="7" creationId="{B3752A93-CB5E-1468-5841-CF57BBA66DD6}"/>
          </ac:spMkLst>
        </pc:spChg>
        <pc:spChg chg="add mod">
          <ac:chgData name="Marisa Smedsrud" userId="" providerId="" clId="Web-{763E1215-6482-4B34-AD7F-E56A15D9EB76}" dt="2023-11-28T21:03:00.152" v="118" actId="20577"/>
          <ac:spMkLst>
            <pc:docMk/>
            <pc:sldMk cId="3930451351" sldId="261"/>
            <ac:spMk id="8" creationId="{BFF3B1A7-0A61-6CE5-AC7E-3DC6E35DE5C8}"/>
          </ac:spMkLst>
        </pc:spChg>
        <pc:spChg chg="add mod">
          <ac:chgData name="Marisa Smedsrud" userId="" providerId="" clId="Web-{763E1215-6482-4B34-AD7F-E56A15D9EB76}" dt="2023-11-28T21:02:55.777" v="117" actId="20577"/>
          <ac:spMkLst>
            <pc:docMk/>
            <pc:sldMk cId="3930451351" sldId="261"/>
            <ac:spMk id="9" creationId="{C0D54501-987C-2E19-23CD-E26DA8636609}"/>
          </ac:spMkLst>
        </pc:spChg>
        <pc:spChg chg="add mod">
          <ac:chgData name="Marisa Smedsrud" userId="" providerId="" clId="Web-{763E1215-6482-4B34-AD7F-E56A15D9EB76}" dt="2023-11-28T21:02:53.339" v="116" actId="20577"/>
          <ac:spMkLst>
            <pc:docMk/>
            <pc:sldMk cId="3930451351" sldId="261"/>
            <ac:spMk id="10" creationId="{22D9124C-EF04-B93B-E057-8FC6757E6870}"/>
          </ac:spMkLst>
        </pc:spChg>
        <pc:spChg chg="add mod">
          <ac:chgData name="Marisa Smedsrud" userId="" providerId="" clId="Web-{763E1215-6482-4B34-AD7F-E56A15D9EB76}" dt="2023-11-28T21:03:39.216" v="128" actId="1076"/>
          <ac:spMkLst>
            <pc:docMk/>
            <pc:sldMk cId="3930451351" sldId="261"/>
            <ac:spMk id="11" creationId="{AF0200A2-B98C-BB70-779F-0D7FF375EB78}"/>
          </ac:spMkLst>
        </pc:spChg>
        <pc:spChg chg="add mod">
          <ac:chgData name="Marisa Smedsrud" userId="" providerId="" clId="Web-{763E1215-6482-4B34-AD7F-E56A15D9EB76}" dt="2023-11-28T21:03:28.153" v="125" actId="1076"/>
          <ac:spMkLst>
            <pc:docMk/>
            <pc:sldMk cId="3930451351" sldId="261"/>
            <ac:spMk id="12" creationId="{CA8E158E-EBFB-5817-0684-D806D1AE16BA}"/>
          </ac:spMkLst>
        </pc:spChg>
        <pc:spChg chg="add del mod">
          <ac:chgData name="Marisa Smedsrud" userId="" providerId="" clId="Web-{763E1215-6482-4B34-AD7F-E56A15D9EB76}" dt="2023-11-28T20:58:57.362" v="74"/>
          <ac:spMkLst>
            <pc:docMk/>
            <pc:sldMk cId="3930451351" sldId="261"/>
            <ac:spMk id="13" creationId="{2899DB3F-3E29-F662-FF49-3E1DEABCC91E}"/>
          </ac:spMkLst>
        </pc:spChg>
        <pc:spChg chg="add mod">
          <ac:chgData name="Marisa Smedsrud" userId="" providerId="" clId="Web-{763E1215-6482-4B34-AD7F-E56A15D9EB76}" dt="2023-11-28T21:03:31.825" v="126" actId="1076"/>
          <ac:spMkLst>
            <pc:docMk/>
            <pc:sldMk cId="3930451351" sldId="261"/>
            <ac:spMk id="14" creationId="{CD37565E-E057-989C-5661-08935A02E4F1}"/>
          </ac:spMkLst>
        </pc:spChg>
        <pc:spChg chg="add mod">
          <ac:chgData name="Marisa Smedsrud" userId="" providerId="" clId="Web-{763E1215-6482-4B34-AD7F-E56A15D9EB76}" dt="2023-11-28T21:03:35.841" v="127" actId="1076"/>
          <ac:spMkLst>
            <pc:docMk/>
            <pc:sldMk cId="3930451351" sldId="261"/>
            <ac:spMk id="15" creationId="{7B8833D8-DD6F-D3BA-55BD-4AD547D70D72}"/>
          </ac:spMkLst>
        </pc:spChg>
        <pc:spChg chg="add mod">
          <ac:chgData name="Marisa Smedsrud" userId="" providerId="" clId="Web-{763E1215-6482-4B34-AD7F-E56A15D9EB76}" dt="2023-11-28T21:03:42.747" v="129" actId="1076"/>
          <ac:spMkLst>
            <pc:docMk/>
            <pc:sldMk cId="3930451351" sldId="261"/>
            <ac:spMk id="16" creationId="{8031516A-ED2B-DA96-6D27-92371C534F6D}"/>
          </ac:spMkLst>
        </pc:spChg>
        <pc:spChg chg="add mod">
          <ac:chgData name="Marisa Smedsrud" userId="" providerId="" clId="Web-{763E1215-6482-4B34-AD7F-E56A15D9EB76}" dt="2023-11-28T21:03:17.637" v="124" actId="20577"/>
          <ac:spMkLst>
            <pc:docMk/>
            <pc:sldMk cId="3930451351" sldId="261"/>
            <ac:spMk id="17" creationId="{10321675-CBE4-3583-AECD-6FA7B23977BE}"/>
          </ac:spMkLst>
        </pc:spChg>
        <pc:cxnChg chg="add mod">
          <ac:chgData name="Marisa Smedsrud" userId="" providerId="" clId="Web-{763E1215-6482-4B34-AD7F-E56A15D9EB76}" dt="2023-11-28T21:40:29.596" v="171"/>
          <ac:cxnSpMkLst>
            <pc:docMk/>
            <pc:sldMk cId="3930451351" sldId="261"/>
            <ac:cxnSpMk id="3" creationId="{17386C36-1A32-7105-7FF2-3AA7C155BD67}"/>
          </ac:cxnSpMkLst>
        </pc:cxnChg>
        <pc:cxnChg chg="add mod">
          <ac:chgData name="Marisa Smedsrud" userId="" providerId="" clId="Web-{763E1215-6482-4B34-AD7F-E56A15D9EB76}" dt="2023-11-28T21:40:29.611" v="172"/>
          <ac:cxnSpMkLst>
            <pc:docMk/>
            <pc:sldMk cId="3930451351" sldId="261"/>
            <ac:cxnSpMk id="13" creationId="{7AF2820F-9A3B-7082-C46C-33C9BF34DC2F}"/>
          </ac:cxnSpMkLst>
        </pc:cxnChg>
        <pc:cxnChg chg="add del mod">
          <ac:chgData name="Marisa Smedsrud" userId="" providerId="" clId="Web-{763E1215-6482-4B34-AD7F-E56A15D9EB76}" dt="2023-11-28T21:35:43.884" v="144"/>
          <ac:cxnSpMkLst>
            <pc:docMk/>
            <pc:sldMk cId="3930451351" sldId="261"/>
            <ac:cxnSpMk id="18" creationId="{547C4BCB-E73D-345F-9C1F-9A77FC111774}"/>
          </ac:cxnSpMkLst>
        </pc:cxnChg>
        <pc:cxnChg chg="add mod">
          <ac:chgData name="Marisa Smedsrud" userId="" providerId="" clId="Web-{763E1215-6482-4B34-AD7F-E56A15D9EB76}" dt="2023-11-28T21:40:29.611" v="173"/>
          <ac:cxnSpMkLst>
            <pc:docMk/>
            <pc:sldMk cId="3930451351" sldId="261"/>
            <ac:cxnSpMk id="19" creationId="{2FD1D99E-869A-D43B-B188-14EBB06647CF}"/>
          </ac:cxnSpMkLst>
        </pc:cxnChg>
        <pc:cxnChg chg="add mod">
          <ac:chgData name="Marisa Smedsrud" userId="" providerId="" clId="Web-{763E1215-6482-4B34-AD7F-E56A15D9EB76}" dt="2023-11-28T21:40:29.627" v="174"/>
          <ac:cxnSpMkLst>
            <pc:docMk/>
            <pc:sldMk cId="3930451351" sldId="261"/>
            <ac:cxnSpMk id="20" creationId="{0D83422C-3158-4626-C82A-848239D596A1}"/>
          </ac:cxnSpMkLst>
        </pc:cxnChg>
        <pc:cxnChg chg="add mod">
          <ac:chgData name="Marisa Smedsrud" userId="" providerId="" clId="Web-{763E1215-6482-4B34-AD7F-E56A15D9EB76}" dt="2023-11-28T21:40:29.643" v="175"/>
          <ac:cxnSpMkLst>
            <pc:docMk/>
            <pc:sldMk cId="3930451351" sldId="261"/>
            <ac:cxnSpMk id="21" creationId="{90ECC492-5B18-53BE-35EF-B1A43C9A2A4D}"/>
          </ac:cxnSpMkLst>
        </pc:cxnChg>
        <pc:cxnChg chg="add mod">
          <ac:chgData name="Marisa Smedsrud" userId="" providerId="" clId="Web-{763E1215-6482-4B34-AD7F-E56A15D9EB76}" dt="2023-11-28T21:40:29.658" v="176"/>
          <ac:cxnSpMkLst>
            <pc:docMk/>
            <pc:sldMk cId="3930451351" sldId="261"/>
            <ac:cxnSpMk id="22" creationId="{696D987B-0860-FF81-C7F2-3B69B1EA2439}"/>
          </ac:cxnSpMkLst>
        </pc:cxnChg>
        <pc:cxnChg chg="add mod">
          <ac:chgData name="Marisa Smedsrud" userId="" providerId="" clId="Web-{763E1215-6482-4B34-AD7F-E56A15D9EB76}" dt="2023-11-28T21:40:29.658" v="177"/>
          <ac:cxnSpMkLst>
            <pc:docMk/>
            <pc:sldMk cId="3930451351" sldId="261"/>
            <ac:cxnSpMk id="23" creationId="{C998E447-8FE8-BC3D-781B-739D3618CB0C}"/>
          </ac:cxnSpMkLst>
        </pc:cxnChg>
        <pc:cxnChg chg="add mod">
          <ac:chgData name="Marisa Smedsrud" userId="" providerId="" clId="Web-{763E1215-6482-4B34-AD7F-E56A15D9EB76}" dt="2023-11-28T21:40:29.674" v="178"/>
          <ac:cxnSpMkLst>
            <pc:docMk/>
            <pc:sldMk cId="3930451351" sldId="261"/>
            <ac:cxnSpMk id="24" creationId="{9361444B-CC49-4983-1B36-EC5D829C9561}"/>
          </ac:cxnSpMkLst>
        </pc:cxnChg>
        <pc:cxnChg chg="add mod">
          <ac:chgData name="Marisa Smedsrud" userId="" providerId="" clId="Web-{763E1215-6482-4B34-AD7F-E56A15D9EB76}" dt="2023-11-28T21:40:29.689" v="179"/>
          <ac:cxnSpMkLst>
            <pc:docMk/>
            <pc:sldMk cId="3930451351" sldId="261"/>
            <ac:cxnSpMk id="25" creationId="{CC9150A6-662A-947B-CE19-3C44CDDB6F53}"/>
          </ac:cxnSpMkLst>
        </pc:cxnChg>
        <pc:cxnChg chg="add mod">
          <ac:chgData name="Marisa Smedsrud" userId="" providerId="" clId="Web-{763E1215-6482-4B34-AD7F-E56A15D9EB76}" dt="2023-11-28T21:40:29.705" v="180"/>
          <ac:cxnSpMkLst>
            <pc:docMk/>
            <pc:sldMk cId="3930451351" sldId="261"/>
            <ac:cxnSpMk id="26" creationId="{EA0F76BE-C89D-483B-8C3D-AE25C482F9EA}"/>
          </ac:cxnSpMkLst>
        </pc:cxnChg>
      </pc:sldChg>
      <pc:sldChg chg="addSp delSp modSp add ord replId">
        <pc:chgData name="Marisa Smedsrud" userId="" providerId="" clId="Web-{763E1215-6482-4B34-AD7F-E56A15D9EB76}" dt="2023-11-29T15:10:33.870" v="1802"/>
        <pc:sldMkLst>
          <pc:docMk/>
          <pc:sldMk cId="905473773" sldId="262"/>
        </pc:sldMkLst>
        <pc:spChg chg="del">
          <ac:chgData name="Marisa Smedsrud" userId="" providerId="" clId="Web-{763E1215-6482-4B34-AD7F-E56A15D9EB76}" dt="2023-11-28T21:42:08.645" v="207"/>
          <ac:spMkLst>
            <pc:docMk/>
            <pc:sldMk cId="905473773" sldId="262"/>
            <ac:spMk id="2" creationId="{E49DC4D6-B582-F0D4-330B-7F83F6A06514}"/>
          </ac:spMkLst>
        </pc:spChg>
        <pc:spChg chg="add del">
          <ac:chgData name="Marisa Smedsrud" userId="" providerId="" clId="Web-{763E1215-6482-4B34-AD7F-E56A15D9EB76}" dt="2023-11-29T14:18:13.331" v="430"/>
          <ac:spMkLst>
            <pc:docMk/>
            <pc:sldMk cId="905473773" sldId="262"/>
            <ac:spMk id="3" creationId="{A2283022-497A-AD86-DBBC-1C553C646FE3}"/>
          </ac:spMkLst>
        </pc:spChg>
        <pc:spChg chg="add del mod">
          <ac:chgData name="Marisa Smedsrud" userId="" providerId="" clId="Web-{763E1215-6482-4B34-AD7F-E56A15D9EB76}" dt="2023-11-28T22:10:33.754" v="213"/>
          <ac:spMkLst>
            <pc:docMk/>
            <pc:sldMk cId="905473773" sldId="262"/>
            <ac:spMk id="3" creationId="{EC188F60-EFCA-A0D3-D886-5AA41657851C}"/>
          </ac:spMkLst>
        </pc:spChg>
        <pc:spChg chg="mod">
          <ac:chgData name="Marisa Smedsrud" userId="" providerId="" clId="Web-{763E1215-6482-4B34-AD7F-E56A15D9EB76}" dt="2023-11-28T22:21:06.823" v="372"/>
          <ac:spMkLst>
            <pc:docMk/>
            <pc:sldMk cId="905473773" sldId="262"/>
            <ac:spMk id="4" creationId="{C5A3FD18-8FBD-674F-5DD3-6822C0AF2B4A}"/>
          </ac:spMkLst>
        </pc:spChg>
        <pc:spChg chg="del">
          <ac:chgData name="Marisa Smedsrud" userId="" providerId="" clId="Web-{763E1215-6482-4B34-AD7F-E56A15D9EB76}" dt="2023-11-28T21:42:08.614" v="206"/>
          <ac:spMkLst>
            <pc:docMk/>
            <pc:sldMk cId="905473773" sldId="262"/>
            <ac:spMk id="5" creationId="{5D742D81-71F0-97F1-D23E-4BEDFD7AB2B6}"/>
          </ac:spMkLst>
        </pc:spChg>
        <pc:spChg chg="del">
          <ac:chgData name="Marisa Smedsrud" userId="" providerId="" clId="Web-{763E1215-6482-4B34-AD7F-E56A15D9EB76}" dt="2023-11-28T21:42:08.614" v="205"/>
          <ac:spMkLst>
            <pc:docMk/>
            <pc:sldMk cId="905473773" sldId="262"/>
            <ac:spMk id="6" creationId="{23DC2271-57BA-ADBD-3640-A1EF4B437792}"/>
          </ac:spMkLst>
        </pc:spChg>
        <pc:spChg chg="add mod">
          <ac:chgData name="Marisa Smedsrud" userId="" providerId="" clId="Web-{763E1215-6482-4B34-AD7F-E56A15D9EB76}" dt="2023-11-29T15:06:35.549" v="1570" actId="20577"/>
          <ac:spMkLst>
            <pc:docMk/>
            <pc:sldMk cId="905473773" sldId="262"/>
            <ac:spMk id="6" creationId="{F2771B5B-346F-2CD7-CA31-0FA6E5C08058}"/>
          </ac:spMkLst>
        </pc:spChg>
        <pc:spChg chg="del">
          <ac:chgData name="Marisa Smedsrud" userId="" providerId="" clId="Web-{763E1215-6482-4B34-AD7F-E56A15D9EB76}" dt="2023-11-28T21:42:08.614" v="204"/>
          <ac:spMkLst>
            <pc:docMk/>
            <pc:sldMk cId="905473773" sldId="262"/>
            <ac:spMk id="7" creationId="{B3752A93-CB5E-1468-5841-CF57BBA66DD6}"/>
          </ac:spMkLst>
        </pc:spChg>
        <pc:spChg chg="del">
          <ac:chgData name="Marisa Smedsrud" userId="" providerId="" clId="Web-{763E1215-6482-4B34-AD7F-E56A15D9EB76}" dt="2023-11-28T21:42:08.614" v="203"/>
          <ac:spMkLst>
            <pc:docMk/>
            <pc:sldMk cId="905473773" sldId="262"/>
            <ac:spMk id="8" creationId="{BFF3B1A7-0A61-6CE5-AC7E-3DC6E35DE5C8}"/>
          </ac:spMkLst>
        </pc:spChg>
        <pc:spChg chg="del">
          <ac:chgData name="Marisa Smedsrud" userId="" providerId="" clId="Web-{763E1215-6482-4B34-AD7F-E56A15D9EB76}" dt="2023-11-28T21:42:08.614" v="202"/>
          <ac:spMkLst>
            <pc:docMk/>
            <pc:sldMk cId="905473773" sldId="262"/>
            <ac:spMk id="9" creationId="{C0D54501-987C-2E19-23CD-E26DA8636609}"/>
          </ac:spMkLst>
        </pc:spChg>
        <pc:spChg chg="del">
          <ac:chgData name="Marisa Smedsrud" userId="" providerId="" clId="Web-{763E1215-6482-4B34-AD7F-E56A15D9EB76}" dt="2023-11-28T21:42:08.614" v="201"/>
          <ac:spMkLst>
            <pc:docMk/>
            <pc:sldMk cId="905473773" sldId="262"/>
            <ac:spMk id="10" creationId="{22D9124C-EF04-B93B-E057-8FC6757E6870}"/>
          </ac:spMkLst>
        </pc:spChg>
        <pc:spChg chg="del">
          <ac:chgData name="Marisa Smedsrud" userId="" providerId="" clId="Web-{763E1215-6482-4B34-AD7F-E56A15D9EB76}" dt="2023-11-28T21:42:08.614" v="200"/>
          <ac:spMkLst>
            <pc:docMk/>
            <pc:sldMk cId="905473773" sldId="262"/>
            <ac:spMk id="11" creationId="{AF0200A2-B98C-BB70-779F-0D7FF375EB78}"/>
          </ac:spMkLst>
        </pc:spChg>
        <pc:spChg chg="del">
          <ac:chgData name="Marisa Smedsrud" userId="" providerId="" clId="Web-{763E1215-6482-4B34-AD7F-E56A15D9EB76}" dt="2023-11-28T21:42:08.614" v="199"/>
          <ac:spMkLst>
            <pc:docMk/>
            <pc:sldMk cId="905473773" sldId="262"/>
            <ac:spMk id="12" creationId="{CA8E158E-EBFB-5817-0684-D806D1AE16BA}"/>
          </ac:spMkLst>
        </pc:spChg>
        <pc:spChg chg="del">
          <ac:chgData name="Marisa Smedsrud" userId="" providerId="" clId="Web-{763E1215-6482-4B34-AD7F-E56A15D9EB76}" dt="2023-11-28T21:42:08.614" v="198"/>
          <ac:spMkLst>
            <pc:docMk/>
            <pc:sldMk cId="905473773" sldId="262"/>
            <ac:spMk id="14" creationId="{CD37565E-E057-989C-5661-08935A02E4F1}"/>
          </ac:spMkLst>
        </pc:spChg>
        <pc:spChg chg="del">
          <ac:chgData name="Marisa Smedsrud" userId="" providerId="" clId="Web-{763E1215-6482-4B34-AD7F-E56A15D9EB76}" dt="2023-11-28T21:42:08.614" v="197"/>
          <ac:spMkLst>
            <pc:docMk/>
            <pc:sldMk cId="905473773" sldId="262"/>
            <ac:spMk id="15" creationId="{7B8833D8-DD6F-D3BA-55BD-4AD547D70D72}"/>
          </ac:spMkLst>
        </pc:spChg>
        <pc:spChg chg="del">
          <ac:chgData name="Marisa Smedsrud" userId="" providerId="" clId="Web-{763E1215-6482-4B34-AD7F-E56A15D9EB76}" dt="2023-11-28T21:42:08.614" v="196"/>
          <ac:spMkLst>
            <pc:docMk/>
            <pc:sldMk cId="905473773" sldId="262"/>
            <ac:spMk id="16" creationId="{8031516A-ED2B-DA96-6D27-92371C534F6D}"/>
          </ac:spMkLst>
        </pc:spChg>
        <pc:spChg chg="del">
          <ac:chgData name="Marisa Smedsrud" userId="" providerId="" clId="Web-{763E1215-6482-4B34-AD7F-E56A15D9EB76}" dt="2023-11-28T21:42:08.614" v="195"/>
          <ac:spMkLst>
            <pc:docMk/>
            <pc:sldMk cId="905473773" sldId="262"/>
            <ac:spMk id="17" creationId="{10321675-CBE4-3583-AECD-6FA7B23977BE}"/>
          </ac:spMkLst>
        </pc:spChg>
        <pc:spChg chg="add del mod">
          <ac:chgData name="Marisa Smedsrud" userId="" providerId="" clId="Web-{763E1215-6482-4B34-AD7F-E56A15D9EB76}" dt="2023-11-28T22:10:32.161" v="212"/>
          <ac:spMkLst>
            <pc:docMk/>
            <pc:sldMk cId="905473773" sldId="262"/>
            <ac:spMk id="27" creationId="{5EAF69DD-A093-215C-5036-04F829C35368}"/>
          </ac:spMkLst>
        </pc:spChg>
        <pc:graphicFrameChg chg="add mod modGraphic">
          <ac:chgData name="Marisa Smedsrud" userId="" providerId="" clId="Web-{763E1215-6482-4B34-AD7F-E56A15D9EB76}" dt="2023-11-29T15:10:33.870" v="1802"/>
          <ac:graphicFrameMkLst>
            <pc:docMk/>
            <pc:sldMk cId="905473773" sldId="262"/>
            <ac:graphicFrameMk id="5" creationId="{6F61AC8A-A5B8-0AC1-2EE2-2FE101AE38B6}"/>
          </ac:graphicFrameMkLst>
        </pc:graphicFrameChg>
        <pc:graphicFrameChg chg="add mod modGraphic">
          <ac:chgData name="Marisa Smedsrud" userId="" providerId="" clId="Web-{763E1215-6482-4B34-AD7F-E56A15D9EB76}" dt="2023-11-29T14:53:32.238" v="1278"/>
          <ac:graphicFrameMkLst>
            <pc:docMk/>
            <pc:sldMk cId="905473773" sldId="262"/>
            <ac:graphicFrameMk id="7" creationId="{A0E30FCB-6AD7-4B4E-5E3D-A18446334D70}"/>
          </ac:graphicFrameMkLst>
        </pc:graphicFrameChg>
        <pc:cxnChg chg="del">
          <ac:chgData name="Marisa Smedsrud" userId="" providerId="" clId="Web-{763E1215-6482-4B34-AD7F-E56A15D9EB76}" dt="2023-11-28T21:42:08.614" v="194"/>
          <ac:cxnSpMkLst>
            <pc:docMk/>
            <pc:sldMk cId="905473773" sldId="262"/>
            <ac:cxnSpMk id="3" creationId="{17386C36-1A32-7105-7FF2-3AA7C155BD67}"/>
          </ac:cxnSpMkLst>
        </pc:cxnChg>
        <pc:cxnChg chg="del">
          <ac:chgData name="Marisa Smedsrud" userId="" providerId="" clId="Web-{763E1215-6482-4B34-AD7F-E56A15D9EB76}" dt="2023-11-28T21:42:08.614" v="193"/>
          <ac:cxnSpMkLst>
            <pc:docMk/>
            <pc:sldMk cId="905473773" sldId="262"/>
            <ac:cxnSpMk id="13" creationId="{7AF2820F-9A3B-7082-C46C-33C9BF34DC2F}"/>
          </ac:cxnSpMkLst>
        </pc:cxnChg>
        <pc:cxnChg chg="del">
          <ac:chgData name="Marisa Smedsrud" userId="" providerId="" clId="Web-{763E1215-6482-4B34-AD7F-E56A15D9EB76}" dt="2023-11-28T21:42:08.614" v="192"/>
          <ac:cxnSpMkLst>
            <pc:docMk/>
            <pc:sldMk cId="905473773" sldId="262"/>
            <ac:cxnSpMk id="19" creationId="{2FD1D99E-869A-D43B-B188-14EBB06647CF}"/>
          </ac:cxnSpMkLst>
        </pc:cxnChg>
        <pc:cxnChg chg="del">
          <ac:chgData name="Marisa Smedsrud" userId="" providerId="" clId="Web-{763E1215-6482-4B34-AD7F-E56A15D9EB76}" dt="2023-11-28T21:42:08.614" v="191"/>
          <ac:cxnSpMkLst>
            <pc:docMk/>
            <pc:sldMk cId="905473773" sldId="262"/>
            <ac:cxnSpMk id="20" creationId="{0D83422C-3158-4626-C82A-848239D596A1}"/>
          </ac:cxnSpMkLst>
        </pc:cxnChg>
        <pc:cxnChg chg="del">
          <ac:chgData name="Marisa Smedsrud" userId="" providerId="" clId="Web-{763E1215-6482-4B34-AD7F-E56A15D9EB76}" dt="2023-11-28T21:42:08.614" v="190"/>
          <ac:cxnSpMkLst>
            <pc:docMk/>
            <pc:sldMk cId="905473773" sldId="262"/>
            <ac:cxnSpMk id="21" creationId="{90ECC492-5B18-53BE-35EF-B1A43C9A2A4D}"/>
          </ac:cxnSpMkLst>
        </pc:cxnChg>
        <pc:cxnChg chg="del">
          <ac:chgData name="Marisa Smedsrud" userId="" providerId="" clId="Web-{763E1215-6482-4B34-AD7F-E56A15D9EB76}" dt="2023-11-28T21:42:08.614" v="189"/>
          <ac:cxnSpMkLst>
            <pc:docMk/>
            <pc:sldMk cId="905473773" sldId="262"/>
            <ac:cxnSpMk id="22" creationId="{696D987B-0860-FF81-C7F2-3B69B1EA2439}"/>
          </ac:cxnSpMkLst>
        </pc:cxnChg>
        <pc:cxnChg chg="del">
          <ac:chgData name="Marisa Smedsrud" userId="" providerId="" clId="Web-{763E1215-6482-4B34-AD7F-E56A15D9EB76}" dt="2023-11-28T21:42:08.614" v="188"/>
          <ac:cxnSpMkLst>
            <pc:docMk/>
            <pc:sldMk cId="905473773" sldId="262"/>
            <ac:cxnSpMk id="23" creationId="{C998E447-8FE8-BC3D-781B-739D3618CB0C}"/>
          </ac:cxnSpMkLst>
        </pc:cxnChg>
        <pc:cxnChg chg="del">
          <ac:chgData name="Marisa Smedsrud" userId="" providerId="" clId="Web-{763E1215-6482-4B34-AD7F-E56A15D9EB76}" dt="2023-11-28T21:42:08.614" v="187"/>
          <ac:cxnSpMkLst>
            <pc:docMk/>
            <pc:sldMk cId="905473773" sldId="262"/>
            <ac:cxnSpMk id="24" creationId="{9361444B-CC49-4983-1B36-EC5D829C9561}"/>
          </ac:cxnSpMkLst>
        </pc:cxnChg>
        <pc:cxnChg chg="del">
          <ac:chgData name="Marisa Smedsrud" userId="" providerId="" clId="Web-{763E1215-6482-4B34-AD7F-E56A15D9EB76}" dt="2023-11-28T21:42:08.614" v="186"/>
          <ac:cxnSpMkLst>
            <pc:docMk/>
            <pc:sldMk cId="905473773" sldId="262"/>
            <ac:cxnSpMk id="25" creationId="{CC9150A6-662A-947B-CE19-3C44CDDB6F53}"/>
          </ac:cxnSpMkLst>
        </pc:cxnChg>
        <pc:cxnChg chg="del">
          <ac:chgData name="Marisa Smedsrud" userId="" providerId="" clId="Web-{763E1215-6482-4B34-AD7F-E56A15D9EB76}" dt="2023-11-28T21:42:08.599" v="185"/>
          <ac:cxnSpMkLst>
            <pc:docMk/>
            <pc:sldMk cId="905473773" sldId="262"/>
            <ac:cxnSpMk id="26" creationId="{EA0F76BE-C89D-483B-8C3D-AE25C482F9EA}"/>
          </ac:cxnSpMkLst>
        </pc:cxnChg>
      </pc:sldChg>
      <pc:sldChg chg="add del replId">
        <pc:chgData name="Marisa Smedsrud" userId="" providerId="" clId="Web-{763E1215-6482-4B34-AD7F-E56A15D9EB76}" dt="2023-11-29T14:58:15.702" v="1363"/>
        <pc:sldMkLst>
          <pc:docMk/>
          <pc:sldMk cId="1480841868" sldId="263"/>
        </pc:sldMkLst>
      </pc:sldChg>
      <pc:sldChg chg="modSp add replId">
        <pc:chgData name="Marisa Smedsrud" userId="" providerId="" clId="Web-{763E1215-6482-4B34-AD7F-E56A15D9EB76}" dt="2023-11-29T15:10:27.932" v="1786"/>
        <pc:sldMkLst>
          <pc:docMk/>
          <pc:sldMk cId="2202537378" sldId="264"/>
        </pc:sldMkLst>
        <pc:spChg chg="mod">
          <ac:chgData name="Marisa Smedsrud" userId="" providerId="" clId="Web-{763E1215-6482-4B34-AD7F-E56A15D9EB76}" dt="2023-11-29T14:56:50.839" v="1327"/>
          <ac:spMkLst>
            <pc:docMk/>
            <pc:sldMk cId="2202537378" sldId="264"/>
            <ac:spMk id="4" creationId="{C5A3FD18-8FBD-674F-5DD3-6822C0AF2B4A}"/>
          </ac:spMkLst>
        </pc:spChg>
        <pc:spChg chg="mod">
          <ac:chgData name="Marisa Smedsrud" userId="" providerId="" clId="Web-{763E1215-6482-4B34-AD7F-E56A15D9EB76}" dt="2023-11-29T15:06:42.549" v="1578" actId="20577"/>
          <ac:spMkLst>
            <pc:docMk/>
            <pc:sldMk cId="2202537378" sldId="264"/>
            <ac:spMk id="6" creationId="{F2771B5B-346F-2CD7-CA31-0FA6E5C08058}"/>
          </ac:spMkLst>
        </pc:spChg>
        <pc:graphicFrameChg chg="mod modGraphic">
          <ac:chgData name="Marisa Smedsrud" userId="" providerId="" clId="Web-{763E1215-6482-4B34-AD7F-E56A15D9EB76}" dt="2023-11-29T15:10:27.932" v="1786"/>
          <ac:graphicFrameMkLst>
            <pc:docMk/>
            <pc:sldMk cId="2202537378" sldId="264"/>
            <ac:graphicFrameMk id="5" creationId="{6F61AC8A-A5B8-0AC1-2EE2-2FE101AE38B6}"/>
          </ac:graphicFrameMkLst>
        </pc:graphicFrameChg>
        <pc:graphicFrameChg chg="mod modGraphic">
          <ac:chgData name="Marisa Smedsrud" userId="" providerId="" clId="Web-{763E1215-6482-4B34-AD7F-E56A15D9EB76}" dt="2023-11-29T15:04:54.967" v="1541"/>
          <ac:graphicFrameMkLst>
            <pc:docMk/>
            <pc:sldMk cId="2202537378" sldId="264"/>
            <ac:graphicFrameMk id="7" creationId="{A0E30FCB-6AD7-4B4E-5E3D-A18446334D70}"/>
          </ac:graphicFrameMkLst>
        </pc:graphicFrameChg>
      </pc:sldChg>
      <pc:sldChg chg="addSp delSp modSp add ord replId">
        <pc:chgData name="Marisa Smedsrud" userId="" providerId="" clId="Web-{763E1215-6482-4B34-AD7F-E56A15D9EB76}" dt="2023-11-29T15:21:29.113" v="2002" actId="1076"/>
        <pc:sldMkLst>
          <pc:docMk/>
          <pc:sldMk cId="664237113" sldId="265"/>
        </pc:sldMkLst>
        <pc:spChg chg="add mod">
          <ac:chgData name="Marisa Smedsrud" userId="" providerId="" clId="Web-{763E1215-6482-4B34-AD7F-E56A15D9EB76}" dt="2023-11-29T15:21:29.113" v="2002" actId="1076"/>
          <ac:spMkLst>
            <pc:docMk/>
            <pc:sldMk cId="664237113" sldId="265"/>
            <ac:spMk id="2" creationId="{83009B79-1B78-CC36-0546-B17EE1FA07F0}"/>
          </ac:spMkLst>
        </pc:spChg>
        <pc:spChg chg="del mod">
          <ac:chgData name="Marisa Smedsrud" userId="" providerId="" clId="Web-{763E1215-6482-4B34-AD7F-E56A15D9EB76}" dt="2023-11-29T15:06:00.594" v="1549"/>
          <ac:spMkLst>
            <pc:docMk/>
            <pc:sldMk cId="664237113" sldId="265"/>
            <ac:spMk id="7" creationId="{D3E2945F-D35E-802C-12EB-AFA7873A2C22}"/>
          </ac:spMkLst>
        </pc:spChg>
        <pc:spChg chg="mod">
          <ac:chgData name="Marisa Smedsrud" userId="" providerId="" clId="Web-{763E1215-6482-4B34-AD7F-E56A15D9EB76}" dt="2023-11-29T15:07:36.473" v="1601" actId="1076"/>
          <ac:spMkLst>
            <pc:docMk/>
            <pc:sldMk cId="664237113" sldId="265"/>
            <ac:spMk id="60" creationId="{6691EE56-E49A-45BC-92B8-E6F6A0F0EAC3}"/>
          </ac:spMkLst>
        </pc:spChg>
      </pc:sldChg>
      <pc:sldChg chg="add del replId">
        <pc:chgData name="Marisa Smedsrud" userId="" providerId="" clId="Web-{763E1215-6482-4B34-AD7F-E56A15D9EB76}" dt="2023-11-29T15:02:51.775" v="1457"/>
        <pc:sldMkLst>
          <pc:docMk/>
          <pc:sldMk cId="1051203643" sldId="265"/>
        </pc:sldMkLst>
      </pc:sldChg>
      <pc:sldMasterChg chg="add del addSldLayout delSldLayout">
        <pc:chgData name="Marisa Smedsrud" userId="" providerId="" clId="Web-{763E1215-6482-4B34-AD7F-E56A15D9EB76}" dt="2023-11-28T20:43:00.048" v="3"/>
        <pc:sldMasterMkLst>
          <pc:docMk/>
          <pc:sldMasterMk cId="840543742" sldId="2147483787"/>
        </pc:sldMasterMkLst>
        <pc:sldLayoutChg chg="add del">
          <pc:chgData name="Marisa Smedsrud" userId="" providerId="" clId="Web-{763E1215-6482-4B34-AD7F-E56A15D9EB76}" dt="2023-11-28T20:43:00.048" v="3"/>
          <pc:sldLayoutMkLst>
            <pc:docMk/>
            <pc:sldMasterMk cId="840543742" sldId="2147483787"/>
            <pc:sldLayoutMk cId="335723337" sldId="2147483776"/>
          </pc:sldLayoutMkLst>
        </pc:sldLayoutChg>
        <pc:sldLayoutChg chg="add del">
          <pc:chgData name="Marisa Smedsrud" userId="" providerId="" clId="Web-{763E1215-6482-4B34-AD7F-E56A15D9EB76}" dt="2023-11-28T20:43:00.048" v="3"/>
          <pc:sldLayoutMkLst>
            <pc:docMk/>
            <pc:sldMasterMk cId="840543742" sldId="2147483787"/>
            <pc:sldLayoutMk cId="3163893591" sldId="2147483777"/>
          </pc:sldLayoutMkLst>
        </pc:sldLayoutChg>
        <pc:sldLayoutChg chg="add del">
          <pc:chgData name="Marisa Smedsrud" userId="" providerId="" clId="Web-{763E1215-6482-4B34-AD7F-E56A15D9EB76}" dt="2023-11-28T20:43:00.048" v="3"/>
          <pc:sldLayoutMkLst>
            <pc:docMk/>
            <pc:sldMasterMk cId="840543742" sldId="2147483787"/>
            <pc:sldLayoutMk cId="52633245" sldId="2147483778"/>
          </pc:sldLayoutMkLst>
        </pc:sldLayoutChg>
        <pc:sldLayoutChg chg="add del">
          <pc:chgData name="Marisa Smedsrud" userId="" providerId="" clId="Web-{763E1215-6482-4B34-AD7F-E56A15D9EB76}" dt="2023-11-28T20:43:00.048" v="3"/>
          <pc:sldLayoutMkLst>
            <pc:docMk/>
            <pc:sldMasterMk cId="840543742" sldId="2147483787"/>
            <pc:sldLayoutMk cId="3999403090" sldId="2147483779"/>
          </pc:sldLayoutMkLst>
        </pc:sldLayoutChg>
        <pc:sldLayoutChg chg="add del">
          <pc:chgData name="Marisa Smedsrud" userId="" providerId="" clId="Web-{763E1215-6482-4B34-AD7F-E56A15D9EB76}" dt="2023-11-28T20:43:00.048" v="3"/>
          <pc:sldLayoutMkLst>
            <pc:docMk/>
            <pc:sldMasterMk cId="840543742" sldId="2147483787"/>
            <pc:sldLayoutMk cId="2662177385" sldId="2147483780"/>
          </pc:sldLayoutMkLst>
        </pc:sldLayoutChg>
        <pc:sldLayoutChg chg="add del">
          <pc:chgData name="Marisa Smedsrud" userId="" providerId="" clId="Web-{763E1215-6482-4B34-AD7F-E56A15D9EB76}" dt="2023-11-28T20:43:00.048" v="3"/>
          <pc:sldLayoutMkLst>
            <pc:docMk/>
            <pc:sldMasterMk cId="840543742" sldId="2147483787"/>
            <pc:sldLayoutMk cId="2933168435" sldId="2147483781"/>
          </pc:sldLayoutMkLst>
        </pc:sldLayoutChg>
        <pc:sldLayoutChg chg="add del">
          <pc:chgData name="Marisa Smedsrud" userId="" providerId="" clId="Web-{763E1215-6482-4B34-AD7F-E56A15D9EB76}" dt="2023-11-28T20:43:00.048" v="3"/>
          <pc:sldLayoutMkLst>
            <pc:docMk/>
            <pc:sldMasterMk cId="840543742" sldId="2147483787"/>
            <pc:sldLayoutMk cId="2185758902" sldId="2147483782"/>
          </pc:sldLayoutMkLst>
        </pc:sldLayoutChg>
        <pc:sldLayoutChg chg="add del">
          <pc:chgData name="Marisa Smedsrud" userId="" providerId="" clId="Web-{763E1215-6482-4B34-AD7F-E56A15D9EB76}" dt="2023-11-28T20:43:00.048" v="3"/>
          <pc:sldLayoutMkLst>
            <pc:docMk/>
            <pc:sldMasterMk cId="840543742" sldId="2147483787"/>
            <pc:sldLayoutMk cId="317176158" sldId="2147483783"/>
          </pc:sldLayoutMkLst>
        </pc:sldLayoutChg>
        <pc:sldLayoutChg chg="add del">
          <pc:chgData name="Marisa Smedsrud" userId="" providerId="" clId="Web-{763E1215-6482-4B34-AD7F-E56A15D9EB76}" dt="2023-11-28T20:43:00.048" v="3"/>
          <pc:sldLayoutMkLst>
            <pc:docMk/>
            <pc:sldMasterMk cId="840543742" sldId="2147483787"/>
            <pc:sldLayoutMk cId="283614986" sldId="2147483784"/>
          </pc:sldLayoutMkLst>
        </pc:sldLayoutChg>
        <pc:sldLayoutChg chg="add del">
          <pc:chgData name="Marisa Smedsrud" userId="" providerId="" clId="Web-{763E1215-6482-4B34-AD7F-E56A15D9EB76}" dt="2023-11-28T20:43:00.048" v="3"/>
          <pc:sldLayoutMkLst>
            <pc:docMk/>
            <pc:sldMasterMk cId="840543742" sldId="2147483787"/>
            <pc:sldLayoutMk cId="642965475" sldId="2147483785"/>
          </pc:sldLayoutMkLst>
        </pc:sldLayoutChg>
        <pc:sldLayoutChg chg="add del">
          <pc:chgData name="Marisa Smedsrud" userId="" providerId="" clId="Web-{763E1215-6482-4B34-AD7F-E56A15D9EB76}" dt="2023-11-28T20:43:00.048" v="3"/>
          <pc:sldLayoutMkLst>
            <pc:docMk/>
            <pc:sldMasterMk cId="840543742" sldId="2147483787"/>
            <pc:sldLayoutMk cId="1995560182" sldId="2147483786"/>
          </pc:sldLayoutMkLst>
        </pc:sldLayoutChg>
      </pc:sldMasterChg>
      <pc:sldMasterChg chg="add del addSldLayout delSldLayout modSldLayout">
        <pc:chgData name="Marisa Smedsrud" userId="" providerId="" clId="Web-{763E1215-6482-4B34-AD7F-E56A15D9EB76}" dt="2023-11-28T20:43:00.048" v="3"/>
        <pc:sldMasterMkLst>
          <pc:docMk/>
          <pc:sldMasterMk cId="1950061145" sldId="2147483788"/>
        </pc:sldMasterMkLst>
        <pc:sldLayoutChg chg="add del mod replId">
          <pc:chgData name="Marisa Smedsrud" userId="" providerId="" clId="Web-{763E1215-6482-4B34-AD7F-E56A15D9EB76}" dt="2023-11-28T20:43:00.048" v="3"/>
          <pc:sldLayoutMkLst>
            <pc:docMk/>
            <pc:sldMasterMk cId="1950061145" sldId="2147483788"/>
            <pc:sldLayoutMk cId="3289951850" sldId="2147483789"/>
          </pc:sldLayoutMkLst>
        </pc:sldLayoutChg>
        <pc:sldLayoutChg chg="add del mod replId">
          <pc:chgData name="Marisa Smedsrud" userId="" providerId="" clId="Web-{763E1215-6482-4B34-AD7F-E56A15D9EB76}" dt="2023-11-28T20:43:00.048" v="3"/>
          <pc:sldLayoutMkLst>
            <pc:docMk/>
            <pc:sldMasterMk cId="1950061145" sldId="2147483788"/>
            <pc:sldLayoutMk cId="1828324046" sldId="2147483790"/>
          </pc:sldLayoutMkLst>
        </pc:sldLayoutChg>
        <pc:sldLayoutChg chg="add del mod replId">
          <pc:chgData name="Marisa Smedsrud" userId="" providerId="" clId="Web-{763E1215-6482-4B34-AD7F-E56A15D9EB76}" dt="2023-11-28T20:43:00.048" v="3"/>
          <pc:sldLayoutMkLst>
            <pc:docMk/>
            <pc:sldMasterMk cId="1950061145" sldId="2147483788"/>
            <pc:sldLayoutMk cId="1465783405" sldId="2147483791"/>
          </pc:sldLayoutMkLst>
        </pc:sldLayoutChg>
        <pc:sldLayoutChg chg="add del mod replId">
          <pc:chgData name="Marisa Smedsrud" userId="" providerId="" clId="Web-{763E1215-6482-4B34-AD7F-E56A15D9EB76}" dt="2023-11-28T20:43:00.048" v="3"/>
          <pc:sldLayoutMkLst>
            <pc:docMk/>
            <pc:sldMasterMk cId="1950061145" sldId="2147483788"/>
            <pc:sldLayoutMk cId="2967083568" sldId="2147483792"/>
          </pc:sldLayoutMkLst>
        </pc:sldLayoutChg>
        <pc:sldLayoutChg chg="add del mod replId">
          <pc:chgData name="Marisa Smedsrud" userId="" providerId="" clId="Web-{763E1215-6482-4B34-AD7F-E56A15D9EB76}" dt="2023-11-28T20:43:00.048" v="3"/>
          <pc:sldLayoutMkLst>
            <pc:docMk/>
            <pc:sldMasterMk cId="1950061145" sldId="2147483788"/>
            <pc:sldLayoutMk cId="2899391893" sldId="2147483793"/>
          </pc:sldLayoutMkLst>
        </pc:sldLayoutChg>
        <pc:sldLayoutChg chg="add del mod replId">
          <pc:chgData name="Marisa Smedsrud" userId="" providerId="" clId="Web-{763E1215-6482-4B34-AD7F-E56A15D9EB76}" dt="2023-11-28T20:43:00.048" v="3"/>
          <pc:sldLayoutMkLst>
            <pc:docMk/>
            <pc:sldMasterMk cId="1950061145" sldId="2147483788"/>
            <pc:sldLayoutMk cId="4208301909" sldId="2147483794"/>
          </pc:sldLayoutMkLst>
        </pc:sldLayoutChg>
        <pc:sldLayoutChg chg="add del mod replId">
          <pc:chgData name="Marisa Smedsrud" userId="" providerId="" clId="Web-{763E1215-6482-4B34-AD7F-E56A15D9EB76}" dt="2023-11-28T20:43:00.048" v="3"/>
          <pc:sldLayoutMkLst>
            <pc:docMk/>
            <pc:sldMasterMk cId="1950061145" sldId="2147483788"/>
            <pc:sldLayoutMk cId="1632303040" sldId="2147483795"/>
          </pc:sldLayoutMkLst>
        </pc:sldLayoutChg>
        <pc:sldLayoutChg chg="add del mod replId">
          <pc:chgData name="Marisa Smedsrud" userId="" providerId="" clId="Web-{763E1215-6482-4B34-AD7F-E56A15D9EB76}" dt="2023-11-28T20:43:00.048" v="3"/>
          <pc:sldLayoutMkLst>
            <pc:docMk/>
            <pc:sldMasterMk cId="1950061145" sldId="2147483788"/>
            <pc:sldLayoutMk cId="2319150988" sldId="2147483796"/>
          </pc:sldLayoutMkLst>
        </pc:sldLayoutChg>
        <pc:sldLayoutChg chg="add del mod replId">
          <pc:chgData name="Marisa Smedsrud" userId="" providerId="" clId="Web-{763E1215-6482-4B34-AD7F-E56A15D9EB76}" dt="2023-11-28T20:43:00.048" v="3"/>
          <pc:sldLayoutMkLst>
            <pc:docMk/>
            <pc:sldMasterMk cId="1950061145" sldId="2147483788"/>
            <pc:sldLayoutMk cId="298402233" sldId="2147483797"/>
          </pc:sldLayoutMkLst>
        </pc:sldLayoutChg>
        <pc:sldLayoutChg chg="add del mod replId">
          <pc:chgData name="Marisa Smedsrud" userId="" providerId="" clId="Web-{763E1215-6482-4B34-AD7F-E56A15D9EB76}" dt="2023-11-28T20:43:00.048" v="3"/>
          <pc:sldLayoutMkLst>
            <pc:docMk/>
            <pc:sldMasterMk cId="1950061145" sldId="2147483788"/>
            <pc:sldLayoutMk cId="2534247057" sldId="2147483798"/>
          </pc:sldLayoutMkLst>
        </pc:sldLayoutChg>
        <pc:sldLayoutChg chg="add del mod replId">
          <pc:chgData name="Marisa Smedsrud" userId="" providerId="" clId="Web-{763E1215-6482-4B34-AD7F-E56A15D9EB76}" dt="2023-11-28T20:43:00.048" v="3"/>
          <pc:sldLayoutMkLst>
            <pc:docMk/>
            <pc:sldMasterMk cId="1950061145" sldId="2147483788"/>
            <pc:sldLayoutMk cId="3361199022" sldId="2147483799"/>
          </pc:sldLayoutMkLst>
        </pc:sldLayoutChg>
      </pc:sldMasterChg>
    </pc:docChg>
  </pc:docChgLst>
  <pc:docChgLst>
    <pc:chgData name="Marisa Smedsrud" clId="Web-{195CE7A0-1CC8-47F5-B972-74DC069688D8}"/>
    <pc:docChg chg="modSld">
      <pc:chgData name="Marisa Smedsrud" userId="" providerId="" clId="Web-{195CE7A0-1CC8-47F5-B972-74DC069688D8}" dt="2024-01-21T22:59:47.942" v="0"/>
      <pc:docMkLst>
        <pc:docMk/>
      </pc:docMkLst>
      <pc:sldChg chg="mod modShow">
        <pc:chgData name="Marisa Smedsrud" userId="" providerId="" clId="Web-{195CE7A0-1CC8-47F5-B972-74DC069688D8}" dt="2024-01-21T22:59:47.942" v="0"/>
        <pc:sldMkLst>
          <pc:docMk/>
          <pc:sldMk cId="2202537378" sldId="264"/>
        </pc:sldMkLst>
      </pc:sldChg>
    </pc:docChg>
  </pc:docChgLst>
  <pc:docChgLst>
    <pc:chgData name="Marisa Smedsrud" clId="Web-{6DDF9951-EE9A-45E9-B17A-0458BC9C8153}"/>
    <pc:docChg chg="modSld">
      <pc:chgData name="Marisa Smedsrud" userId="" providerId="" clId="Web-{6DDF9951-EE9A-45E9-B17A-0458BC9C8153}" dt="2024-01-04T20:59:33.247" v="40"/>
      <pc:docMkLst>
        <pc:docMk/>
      </pc:docMkLst>
      <pc:sldChg chg="modSp">
        <pc:chgData name="Marisa Smedsrud" userId="" providerId="" clId="Web-{6DDF9951-EE9A-45E9-B17A-0458BC9C8153}" dt="2024-01-04T20:59:33.247" v="40"/>
        <pc:sldMkLst>
          <pc:docMk/>
          <pc:sldMk cId="905473773" sldId="262"/>
        </pc:sldMkLst>
        <pc:spChg chg="mod">
          <ac:chgData name="Marisa Smedsrud" userId="" providerId="" clId="Web-{6DDF9951-EE9A-45E9-B17A-0458BC9C8153}" dt="2024-01-04T20:58:16.307" v="1" actId="1076"/>
          <ac:spMkLst>
            <pc:docMk/>
            <pc:sldMk cId="905473773" sldId="262"/>
            <ac:spMk id="6" creationId="{F2771B5B-346F-2CD7-CA31-0FA6E5C08058}"/>
          </ac:spMkLst>
        </pc:spChg>
        <pc:graphicFrameChg chg="mod modGraphic">
          <ac:chgData name="Marisa Smedsrud" userId="" providerId="" clId="Web-{6DDF9951-EE9A-45E9-B17A-0458BC9C8153}" dt="2024-01-04T20:59:33.247" v="40"/>
          <ac:graphicFrameMkLst>
            <pc:docMk/>
            <pc:sldMk cId="905473773" sldId="262"/>
            <ac:graphicFrameMk id="5" creationId="{6F61AC8A-A5B8-0AC1-2EE2-2FE101AE38B6}"/>
          </ac:graphicFrameMkLst>
        </pc:graphicFrameChg>
        <pc:graphicFrameChg chg="mod modGraphic">
          <ac:chgData name="Marisa Smedsrud" userId="" providerId="" clId="Web-{6DDF9951-EE9A-45E9-B17A-0458BC9C8153}" dt="2024-01-04T20:59:21.387" v="39" actId="1076"/>
          <ac:graphicFrameMkLst>
            <pc:docMk/>
            <pc:sldMk cId="905473773" sldId="262"/>
            <ac:graphicFrameMk id="7" creationId="{A0E30FCB-6AD7-4B4E-5E3D-A18446334D70}"/>
          </ac:graphicFrameMkLst>
        </pc:graphicFrameChg>
      </pc:sldChg>
    </pc:docChg>
  </pc:docChgLst>
  <pc:docChgLst>
    <pc:chgData name="Katie Caruso" clId="Web-{FD3A1694-1349-42DC-9B93-1F496602803D}"/>
    <pc:docChg chg="addSld delSld">
      <pc:chgData name="Katie Caruso" userId="" providerId="" clId="Web-{FD3A1694-1349-42DC-9B93-1F496602803D}" dt="2024-01-17T21:11:03.829" v="3"/>
      <pc:docMkLst>
        <pc:docMk/>
      </pc:docMkLst>
      <pc:sldChg chg="new del">
        <pc:chgData name="Katie Caruso" userId="" providerId="" clId="Web-{FD3A1694-1349-42DC-9B93-1F496602803D}" dt="2024-01-17T21:02:47.128" v="1"/>
        <pc:sldMkLst>
          <pc:docMk/>
          <pc:sldMk cId="1291355437" sldId="266"/>
        </pc:sldMkLst>
      </pc:sldChg>
      <pc:sldChg chg="new del">
        <pc:chgData name="Katie Caruso" userId="" providerId="" clId="Web-{FD3A1694-1349-42DC-9B93-1F496602803D}" dt="2024-01-17T21:11:03.829" v="3"/>
        <pc:sldMkLst>
          <pc:docMk/>
          <pc:sldMk cId="1546937204" sldId="266"/>
        </pc:sldMkLst>
      </pc:sldChg>
    </pc:docChg>
  </pc:docChgLst>
  <pc:docChgLst>
    <pc:chgData name="Marisa Smedsrud" clId="Web-{7A89A562-CF52-49A0-868A-9A548737E71A}"/>
    <pc:docChg chg="delSld modSld">
      <pc:chgData name="Marisa Smedsrud" userId="" providerId="" clId="Web-{7A89A562-CF52-49A0-868A-9A548737E71A}" dt="2024-01-16T04:33:46.773" v="611"/>
      <pc:docMkLst>
        <pc:docMk/>
      </pc:docMkLst>
      <pc:sldChg chg="modSp modCm">
        <pc:chgData name="Marisa Smedsrud" userId="" providerId="" clId="Web-{7A89A562-CF52-49A0-868A-9A548737E71A}" dt="2024-01-16T04:33:46.773" v="611"/>
        <pc:sldMkLst>
          <pc:docMk/>
          <pc:sldMk cId="905473773" sldId="262"/>
        </pc:sldMkLst>
        <pc:spChg chg="mod">
          <ac:chgData name="Marisa Smedsrud" userId="" providerId="" clId="Web-{7A89A562-CF52-49A0-868A-9A548737E71A}" dt="2024-01-16T04:13:58.757" v="451" actId="1076"/>
          <ac:spMkLst>
            <pc:docMk/>
            <pc:sldMk cId="905473773" sldId="262"/>
            <ac:spMk id="4" creationId="{C5A3FD18-8FBD-674F-5DD3-6822C0AF2B4A}"/>
          </ac:spMkLst>
        </pc:spChg>
        <pc:spChg chg="mod">
          <ac:chgData name="Marisa Smedsrud" userId="" providerId="" clId="Web-{7A89A562-CF52-49A0-868A-9A548737E71A}" dt="2024-01-16T04:15:22.073" v="462" actId="1076"/>
          <ac:spMkLst>
            <pc:docMk/>
            <pc:sldMk cId="905473773" sldId="262"/>
            <ac:spMk id="6" creationId="{F2771B5B-346F-2CD7-CA31-0FA6E5C08058}"/>
          </ac:spMkLst>
        </pc:spChg>
        <pc:graphicFrameChg chg="mod modGraphic">
          <ac:chgData name="Marisa Smedsrud" userId="" providerId="" clId="Web-{7A89A562-CF52-49A0-868A-9A548737E71A}" dt="2024-01-16T04:33:46.773" v="611"/>
          <ac:graphicFrameMkLst>
            <pc:docMk/>
            <pc:sldMk cId="905473773" sldId="262"/>
            <ac:graphicFrameMk id="5" creationId="{6F61AC8A-A5B8-0AC1-2EE2-2FE101AE38B6}"/>
          </ac:graphicFrameMkLst>
        </pc:graphicFrameChg>
        <pc:graphicFrameChg chg="mod modGraphic">
          <ac:chgData name="Marisa Smedsrud" userId="" providerId="" clId="Web-{7A89A562-CF52-49A0-868A-9A548737E71A}" dt="2024-01-16T04:33:40.022" v="609"/>
          <ac:graphicFrameMkLst>
            <pc:docMk/>
            <pc:sldMk cId="905473773" sldId="262"/>
            <ac:graphicFrameMk id="7" creationId="{A0E30FCB-6AD7-4B4E-5E3D-A18446334D70}"/>
          </ac:graphicFrameMkLst>
        </pc:graphicFrameChg>
        <pc:extLst>
          <p:ext xmlns:p="http://schemas.openxmlformats.org/presentationml/2006/main" uri="{D6D511B9-2390-475A-947B-AFAB55BFBCF1}">
            <pc226:cmChg xmlns:pc226="http://schemas.microsoft.com/office/powerpoint/2022/06/main/command" xmlns="" chg="mod">
              <pc226:chgData name="Marisa Smedsrud" userId="" providerId="" clId="Web-{7A89A562-CF52-49A0-868A-9A548737E71A}" dt="2024-01-16T04:13:31.678" v="429"/>
              <pc2:cmMkLst xmlns:pc2="http://schemas.microsoft.com/office/powerpoint/2019/9/main/command">
                <pc:docMk/>
                <pc:sldMk cId="905473773" sldId="262"/>
                <pc2:cmMk id="{6FCC5605-694F-4064-BB15-5365B4E10356}"/>
              </pc2:cmMkLst>
            </pc226:cmChg>
          </p:ext>
        </pc:extLst>
      </pc:sldChg>
      <pc:sldChg chg="modSp">
        <pc:chgData name="Marisa Smedsrud" userId="" providerId="" clId="Web-{7A89A562-CF52-49A0-868A-9A548737E71A}" dt="2024-01-16T04:29:32.434" v="607" actId="1076"/>
        <pc:sldMkLst>
          <pc:docMk/>
          <pc:sldMk cId="664237113" sldId="265"/>
        </pc:sldMkLst>
        <pc:spChg chg="mod">
          <ac:chgData name="Marisa Smedsrud" userId="" providerId="" clId="Web-{7A89A562-CF52-49A0-868A-9A548737E71A}" dt="2024-01-16T04:29:32.434" v="607" actId="1076"/>
          <ac:spMkLst>
            <pc:docMk/>
            <pc:sldMk cId="664237113" sldId="265"/>
            <ac:spMk id="2" creationId="{83009B79-1B78-CC36-0546-B17EE1FA07F0}"/>
          </ac:spMkLst>
        </pc:spChg>
      </pc:sldChg>
      <pc:sldChg chg="del">
        <pc:chgData name="Marisa Smedsrud" userId="" providerId="" clId="Web-{7A89A562-CF52-49A0-868A-9A548737E71A}" dt="2024-01-16T04:25:11.362" v="471"/>
        <pc:sldMkLst>
          <pc:docMk/>
          <pc:sldMk cId="3885395697" sldId="266"/>
        </pc:sldMkLst>
      </pc:sldChg>
    </pc:docChg>
  </pc:docChgLst>
  <pc:docChgLst>
    <pc:chgData name="Marisa Smedsrud" clId="Web-{EAAE9C85-DED8-4A1D-81CA-846415EE9540}"/>
    <pc:docChg chg="modSld">
      <pc:chgData name="Marisa Smedsrud" userId="" providerId="" clId="Web-{EAAE9C85-DED8-4A1D-81CA-846415EE9540}" dt="2024-01-18T16:00:23.510" v="1" actId="20577"/>
      <pc:docMkLst>
        <pc:docMk/>
      </pc:docMkLst>
      <pc:sldChg chg="modSp">
        <pc:chgData name="Marisa Smedsrud" userId="" providerId="" clId="Web-{EAAE9C85-DED8-4A1D-81CA-846415EE9540}" dt="2024-01-18T16:00:23.510" v="1" actId="20577"/>
        <pc:sldMkLst>
          <pc:docMk/>
          <pc:sldMk cId="664237113" sldId="265"/>
        </pc:sldMkLst>
        <pc:spChg chg="mod">
          <ac:chgData name="Marisa Smedsrud" userId="" providerId="" clId="Web-{EAAE9C85-DED8-4A1D-81CA-846415EE9540}" dt="2024-01-18T16:00:23.510" v="1" actId="20577"/>
          <ac:spMkLst>
            <pc:docMk/>
            <pc:sldMk cId="664237113" sldId="265"/>
            <ac:spMk id="2" creationId="{83009B79-1B78-CC36-0546-B17EE1FA07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11356-44F1-47FE-99E7-1A336F71F629}" type="datetimeFigureOut">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6B670-FBCC-40B8-9AEE-39FDEC358364}" type="slidenum">
              <a:t>‹#›</a:t>
            </a:fld>
            <a:endParaRPr lang="en-US"/>
          </a:p>
        </p:txBody>
      </p:sp>
    </p:spTree>
    <p:extLst>
      <p:ext uri="{BB962C8B-B14F-4D97-AF65-F5344CB8AC3E}">
        <p14:creationId xmlns:p14="http://schemas.microsoft.com/office/powerpoint/2010/main" val="422765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1/21/2024</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8575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1/21/2024</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99403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1/21/2024</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3316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1/21/2024</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717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1/21/2024</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8361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1/21/2024</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4296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1/21/2024</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9556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1/21/2024</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6217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1/21/2024</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572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1/21/2024</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6389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1/21/2024</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5263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1/21/2024</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840543742"/>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0" r:id="rId6"/>
    <p:sldLayoutId id="2147483776" r:id="rId7"/>
    <p:sldLayoutId id="2147483777" r:id="rId8"/>
    <p:sldLayoutId id="2147483778" r:id="rId9"/>
    <p:sldLayoutId id="2147483779"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A3FD18-8FBD-674F-5DD3-6822C0AF2B4A}"/>
              </a:ext>
            </a:extLst>
          </p:cNvPr>
          <p:cNvSpPr/>
          <p:nvPr/>
        </p:nvSpPr>
        <p:spPr>
          <a:xfrm>
            <a:off x="0" y="-2475"/>
            <a:ext cx="12191999" cy="6858000"/>
          </a:xfrm>
          <a:prstGeom prst="rect">
            <a:avLst/>
          </a:prstGeom>
          <a:solidFill>
            <a:srgbClr val="EBF7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2771B5B-346F-2CD7-CA31-0FA6E5C08058}"/>
              </a:ext>
            </a:extLst>
          </p:cNvPr>
          <p:cNvSpPr>
            <a:spLocks noGrp="1"/>
          </p:cNvSpPr>
          <p:nvPr>
            <p:ph type="title"/>
          </p:nvPr>
        </p:nvSpPr>
        <p:spPr>
          <a:xfrm>
            <a:off x="761428" y="255893"/>
            <a:ext cx="10668000" cy="831273"/>
          </a:xfrm>
        </p:spPr>
        <p:txBody>
          <a:bodyPr>
            <a:normAutofit fontScale="90000"/>
          </a:bodyPr>
          <a:lstStyle/>
          <a:p>
            <a:pPr algn="ctr"/>
            <a:r>
              <a:rPr lang="en-US" sz="5400" b="1" dirty="0">
                <a:solidFill>
                  <a:schemeClr val="bg1"/>
                </a:solidFill>
                <a:latin typeface="Century Gothic"/>
              </a:rPr>
              <a:t>2024 Spring Calendar</a:t>
            </a:r>
            <a:endParaRPr lang="en-US" sz="5400" dirty="0">
              <a:solidFill>
                <a:schemeClr val="bg1"/>
              </a:solidFill>
            </a:endParaRPr>
          </a:p>
        </p:txBody>
      </p:sp>
      <p:graphicFrame>
        <p:nvGraphicFramePr>
          <p:cNvPr id="7" name="Table 6">
            <a:extLst>
              <a:ext uri="{FF2B5EF4-FFF2-40B4-BE49-F238E27FC236}">
                <a16:creationId xmlns:a16="http://schemas.microsoft.com/office/drawing/2014/main" id="{A0E30FCB-6AD7-4B4E-5E3D-A18446334D70}"/>
              </a:ext>
            </a:extLst>
          </p:cNvPr>
          <p:cNvGraphicFramePr>
            <a:graphicFrameLocks noGrp="1"/>
          </p:cNvGraphicFramePr>
          <p:nvPr>
            <p:extLst>
              <p:ext uri="{D42A27DB-BD31-4B8C-83A1-F6EECF244321}">
                <p14:modId xmlns:p14="http://schemas.microsoft.com/office/powerpoint/2010/main" val="4164464176"/>
              </p:ext>
            </p:extLst>
          </p:nvPr>
        </p:nvGraphicFramePr>
        <p:xfrm>
          <a:off x="9896" y="1340677"/>
          <a:ext cx="12175160" cy="2549375"/>
        </p:xfrm>
        <a:graphic>
          <a:graphicData uri="http://schemas.openxmlformats.org/drawingml/2006/table">
            <a:tbl>
              <a:tblPr firstRow="1" bandRow="1">
                <a:tableStyleId>{5C22544A-7EE6-4342-B048-85BDC9FD1C3A}</a:tableStyleId>
              </a:tblPr>
              <a:tblGrid>
                <a:gridCol w="2435032">
                  <a:extLst>
                    <a:ext uri="{9D8B030D-6E8A-4147-A177-3AD203B41FA5}">
                      <a16:colId xmlns:a16="http://schemas.microsoft.com/office/drawing/2014/main" val="4248351013"/>
                    </a:ext>
                  </a:extLst>
                </a:gridCol>
                <a:gridCol w="2435032">
                  <a:extLst>
                    <a:ext uri="{9D8B030D-6E8A-4147-A177-3AD203B41FA5}">
                      <a16:colId xmlns:a16="http://schemas.microsoft.com/office/drawing/2014/main" val="3118944804"/>
                    </a:ext>
                  </a:extLst>
                </a:gridCol>
                <a:gridCol w="2435032">
                  <a:extLst>
                    <a:ext uri="{9D8B030D-6E8A-4147-A177-3AD203B41FA5}">
                      <a16:colId xmlns:a16="http://schemas.microsoft.com/office/drawing/2014/main" val="2086179251"/>
                    </a:ext>
                  </a:extLst>
                </a:gridCol>
                <a:gridCol w="2435032">
                  <a:extLst>
                    <a:ext uri="{9D8B030D-6E8A-4147-A177-3AD203B41FA5}">
                      <a16:colId xmlns:a16="http://schemas.microsoft.com/office/drawing/2014/main" val="2181924143"/>
                    </a:ext>
                  </a:extLst>
                </a:gridCol>
                <a:gridCol w="2435032">
                  <a:extLst>
                    <a:ext uri="{9D8B030D-6E8A-4147-A177-3AD203B41FA5}">
                      <a16:colId xmlns:a16="http://schemas.microsoft.com/office/drawing/2014/main" val="1244942182"/>
                    </a:ext>
                  </a:extLst>
                </a:gridCol>
              </a:tblGrid>
              <a:tr h="400535">
                <a:tc>
                  <a:txBody>
                    <a:bodyPr/>
                    <a:lstStyle/>
                    <a:p>
                      <a:pPr algn="ctr"/>
                      <a:r>
                        <a:rPr lang="en-US" sz="1400" dirty="0"/>
                        <a:t>Week 1</a:t>
                      </a:r>
                    </a:p>
                  </a:txBody>
                  <a:tcPr>
                    <a:lnL w="12700">
                      <a:solidFill>
                        <a:schemeClr val="tx1"/>
                      </a:solidFill>
                    </a:lnL>
                    <a:lnT w="12700">
                      <a:solidFill>
                        <a:schemeClr val="tx1"/>
                      </a:solidFill>
                    </a:lnT>
                    <a:solidFill>
                      <a:schemeClr val="accent3">
                        <a:lumMod val="75000"/>
                      </a:schemeClr>
                    </a:solidFill>
                  </a:tcPr>
                </a:tc>
                <a:tc>
                  <a:txBody>
                    <a:bodyPr/>
                    <a:lstStyle/>
                    <a:p>
                      <a:pPr algn="ctr"/>
                      <a:r>
                        <a:rPr lang="en-US" sz="1400" dirty="0"/>
                        <a:t>Week 2</a:t>
                      </a:r>
                    </a:p>
                  </a:txBody>
                  <a:tcPr>
                    <a:lnT w="12700">
                      <a:solidFill>
                        <a:schemeClr val="tx1"/>
                      </a:solidFill>
                    </a:lnT>
                    <a:solidFill>
                      <a:schemeClr val="accent3">
                        <a:lumMod val="75000"/>
                      </a:schemeClr>
                    </a:solidFill>
                  </a:tcPr>
                </a:tc>
                <a:tc>
                  <a:txBody>
                    <a:bodyPr/>
                    <a:lstStyle/>
                    <a:p>
                      <a:pPr algn="ctr"/>
                      <a:r>
                        <a:rPr lang="en-US" sz="1400" dirty="0"/>
                        <a:t>Week 3</a:t>
                      </a:r>
                    </a:p>
                  </a:txBody>
                  <a:tcPr>
                    <a:lnT w="12700">
                      <a:solidFill>
                        <a:schemeClr val="tx1"/>
                      </a:solidFill>
                    </a:lnT>
                    <a:solidFill>
                      <a:schemeClr val="accent3">
                        <a:lumMod val="75000"/>
                      </a:schemeClr>
                    </a:solidFill>
                  </a:tcPr>
                </a:tc>
                <a:tc>
                  <a:txBody>
                    <a:bodyPr/>
                    <a:lstStyle/>
                    <a:p>
                      <a:pPr algn="ctr"/>
                      <a:r>
                        <a:rPr lang="en-US" sz="1400" dirty="0"/>
                        <a:t>Week 4</a:t>
                      </a:r>
                    </a:p>
                  </a:txBody>
                  <a:tcPr>
                    <a:lnT w="12700">
                      <a:solidFill>
                        <a:schemeClr val="tx1"/>
                      </a:solidFill>
                    </a:lnT>
                    <a:solidFill>
                      <a:schemeClr val="accent3">
                        <a:lumMod val="75000"/>
                      </a:schemeClr>
                    </a:solidFill>
                  </a:tcPr>
                </a:tc>
                <a:tc>
                  <a:txBody>
                    <a:bodyPr/>
                    <a:lstStyle/>
                    <a:p>
                      <a:pPr algn="ctr"/>
                      <a:r>
                        <a:rPr lang="en-US" sz="1400" dirty="0"/>
                        <a:t>Week 5</a:t>
                      </a:r>
                    </a:p>
                  </a:txBody>
                  <a:tcPr>
                    <a:lnT w="12700">
                      <a:solidFill>
                        <a:schemeClr val="tx1"/>
                      </a:solidFill>
                    </a:lnT>
                    <a:solidFill>
                      <a:schemeClr val="accent3">
                        <a:lumMod val="75000"/>
                      </a:schemeClr>
                    </a:solidFill>
                  </a:tcPr>
                </a:tc>
                <a:extLst>
                  <a:ext uri="{0D108BD9-81ED-4DB2-BD59-A6C34878D82A}">
                    <a16:rowId xmlns:a16="http://schemas.microsoft.com/office/drawing/2014/main" val="2654657074"/>
                  </a:ext>
                </a:extLst>
              </a:tr>
              <a:tr h="1624393">
                <a:tc>
                  <a:txBody>
                    <a:bodyPr/>
                    <a:lstStyle/>
                    <a:p>
                      <a:pPr algn="ctr"/>
                      <a:endParaRPr lang="en-US" sz="1500" dirty="0"/>
                    </a:p>
                    <a:p>
                      <a:pPr lvl="0" algn="ctr">
                        <a:buNone/>
                      </a:pPr>
                      <a:r>
                        <a:rPr lang="en-US" sz="1500" b="0" i="0" u="none" strike="noStrike" noProof="0" dirty="0">
                          <a:solidFill>
                            <a:srgbClr val="000000"/>
                          </a:solidFill>
                          <a:latin typeface="Avenir Next LT Pro"/>
                        </a:rPr>
                        <a:t>Submit Entrance Personal Growth Assessment (PGA) (1/22)</a:t>
                      </a:r>
                      <a:endParaRPr lang="en-US" dirty="0"/>
                    </a:p>
                    <a:p>
                      <a:pPr lvl="0" algn="ctr">
                        <a:buNone/>
                      </a:pPr>
                      <a:endParaRPr lang="en-US" sz="1500" b="0" i="0" u="none" strike="noStrike" noProof="0" dirty="0">
                        <a:solidFill>
                          <a:srgbClr val="000000"/>
                        </a:solidFill>
                        <a:latin typeface="Avenir Next LT Pro"/>
                      </a:endParaRPr>
                    </a:p>
                    <a:p>
                      <a:pPr lvl="0" algn="ctr">
                        <a:buNone/>
                      </a:pPr>
                      <a:r>
                        <a:rPr lang="en-US" sz="1500" dirty="0"/>
                        <a:t>DEVELOPedia Profile (1/25)</a:t>
                      </a:r>
                    </a:p>
                    <a:p>
                      <a:pPr lvl="0" algn="ctr">
                        <a:buNone/>
                      </a:pPr>
                      <a:endParaRPr lang="en-US" sz="1500" dirty="0"/>
                    </a:p>
                    <a:p>
                      <a:pPr lvl="0" algn="ctr">
                        <a:buNone/>
                      </a:pPr>
                      <a:endParaRPr lang="en-US" sz="1500" dirty="0"/>
                    </a:p>
                  </a:txBody>
                  <a:tcPr>
                    <a:lnL w="12700">
                      <a:solidFill>
                        <a:schemeClr val="tx1"/>
                      </a:solidFill>
                    </a:lnL>
                    <a:solidFill>
                      <a:schemeClr val="accent3">
                        <a:lumMod val="60000"/>
                        <a:lumOff val="40000"/>
                      </a:schemeClr>
                    </a:solidFill>
                  </a:tcPr>
                </a:tc>
                <a:tc>
                  <a:txBody>
                    <a:bodyPr/>
                    <a:lstStyle/>
                    <a:p>
                      <a:pPr algn="ctr"/>
                      <a:endParaRPr lang="en-US" sz="1500" dirty="0"/>
                    </a:p>
                    <a:p>
                      <a:pPr lvl="0" algn="ctr">
                        <a:buNone/>
                      </a:pPr>
                      <a:endParaRPr lang="en-US" sz="1500" dirty="0"/>
                    </a:p>
                    <a:p>
                      <a:pPr lvl="0" algn="ctr">
                        <a:buNone/>
                      </a:pPr>
                      <a:endParaRPr lang="en-US" sz="1500" dirty="0"/>
                    </a:p>
                    <a:p>
                      <a:pPr lvl="0" algn="ctr">
                        <a:buNone/>
                      </a:pPr>
                      <a:r>
                        <a:rPr lang="en-US" sz="1500" dirty="0"/>
                        <a:t>Study Area Shapefile (2/1)</a:t>
                      </a:r>
                      <a:endParaRPr lang="en-US" dirty="0"/>
                    </a:p>
                  </a:txBody>
                  <a:tcPr>
                    <a:solidFill>
                      <a:schemeClr val="accent3">
                        <a:lumMod val="60000"/>
                        <a:lumOff val="40000"/>
                      </a:schemeClr>
                    </a:solidFill>
                  </a:tcPr>
                </a:tc>
                <a:tc>
                  <a:txBody>
                    <a:bodyPr/>
                    <a:lstStyle/>
                    <a:p>
                      <a:pPr lvl="0" algn="ctr">
                        <a:buNone/>
                      </a:pPr>
                      <a:endParaRPr lang="en-US" sz="1500" b="0" i="0" u="none" strike="noStrike" noProof="0" dirty="0">
                        <a:solidFill>
                          <a:srgbClr val="000000"/>
                        </a:solidFill>
                        <a:latin typeface="Segoe UI"/>
                      </a:endParaRPr>
                    </a:p>
                    <a:p>
                      <a:pPr lvl="0" algn="ctr">
                        <a:buNone/>
                      </a:pPr>
                      <a:r>
                        <a:rPr lang="en-US" sz="1500" b="0" i="0" u="none" strike="noStrike" noProof="0" dirty="0">
                          <a:solidFill>
                            <a:srgbClr val="000000"/>
                          </a:solidFill>
                        </a:rPr>
                        <a:t>Creative Communication Form (2/8)</a:t>
                      </a:r>
                      <a:endParaRPr lang="en-US" dirty="0"/>
                    </a:p>
                    <a:p>
                      <a:pPr lvl="0" algn="ctr">
                        <a:buNone/>
                      </a:pPr>
                      <a:endParaRPr lang="en-US" sz="1500" b="0" i="0" u="none" strike="noStrike" noProof="0" dirty="0">
                        <a:solidFill>
                          <a:srgbClr val="000000"/>
                        </a:solidFill>
                        <a:latin typeface="Segoe UI"/>
                      </a:endParaRPr>
                    </a:p>
                    <a:p>
                      <a:pPr lvl="0" algn="ctr">
                        <a:buNone/>
                      </a:pPr>
                      <a:r>
                        <a:rPr lang="en-US" sz="1500" b="0" i="0" u="none" strike="noStrike" noProof="0" dirty="0">
                          <a:solidFill>
                            <a:srgbClr val="000000"/>
                          </a:solidFill>
                          <a:latin typeface="Segoe UI"/>
                        </a:rPr>
                        <a:t>*Presentation CP1 (2/8)</a:t>
                      </a:r>
                    </a:p>
                    <a:p>
                      <a:pPr lvl="0" algn="ctr">
                        <a:buNone/>
                      </a:pPr>
                      <a:endParaRPr lang="en-US" sz="1500" dirty="0"/>
                    </a:p>
                  </a:txBody>
                  <a:tcPr>
                    <a:solidFill>
                      <a:schemeClr val="accent3">
                        <a:lumMod val="60000"/>
                        <a:lumOff val="40000"/>
                      </a:schemeClr>
                    </a:solidFill>
                  </a:tcPr>
                </a:tc>
                <a:tc>
                  <a:txBody>
                    <a:bodyPr/>
                    <a:lstStyle/>
                    <a:p>
                      <a:pPr lvl="0" algn="ctr">
                        <a:buNone/>
                      </a:pPr>
                      <a:endParaRPr lang="en-US" sz="1500" b="0" i="0" u="none" strike="noStrike" noProof="0" dirty="0">
                        <a:solidFill>
                          <a:srgbClr val="000000"/>
                        </a:solidFill>
                        <a:latin typeface="Avenir Next LT Pro"/>
                      </a:endParaRPr>
                    </a:p>
                    <a:p>
                      <a:pPr lvl="0" algn="ctr">
                        <a:buNone/>
                      </a:pPr>
                      <a:endParaRPr lang="en-US" sz="1500" b="0" i="0" u="none" strike="noStrike" noProof="0" dirty="0">
                        <a:solidFill>
                          <a:srgbClr val="000000"/>
                        </a:solidFill>
                        <a:latin typeface="Avenir Next LT Pro"/>
                      </a:endParaRPr>
                    </a:p>
                    <a:p>
                      <a:pPr lvl="0" algn="ctr">
                        <a:buNone/>
                      </a:pPr>
                      <a:endParaRPr lang="en-US" sz="1500" b="0" i="0" u="none" strike="noStrike" noProof="0" dirty="0">
                        <a:solidFill>
                          <a:srgbClr val="000000"/>
                        </a:solidFill>
                        <a:latin typeface="Segoe UI"/>
                      </a:endParaRPr>
                    </a:p>
                    <a:p>
                      <a:pPr lvl="0" algn="ctr">
                        <a:buNone/>
                      </a:pPr>
                      <a:r>
                        <a:rPr lang="en-US" sz="1500" b="0" i="0" u="none" strike="noStrike" noProof="0" dirty="0">
                          <a:solidFill>
                            <a:srgbClr val="000000"/>
                          </a:solidFill>
                          <a:latin typeface="Segoe UI"/>
                        </a:rPr>
                        <a:t>*Tech Paper CP1 (2/15)</a:t>
                      </a:r>
                    </a:p>
                    <a:p>
                      <a:pPr lvl="0" algn="ctr">
                        <a:buNone/>
                      </a:pPr>
                      <a:endParaRPr lang="en-US" sz="1500" b="0" i="0" u="none" strike="noStrike" noProof="0" dirty="0">
                        <a:solidFill>
                          <a:srgbClr val="000000"/>
                        </a:solidFill>
                        <a:latin typeface="Avenir Next LT Pro"/>
                      </a:endParaRPr>
                    </a:p>
                  </a:txBody>
                  <a:tcPr>
                    <a:solidFill>
                      <a:schemeClr val="accent3">
                        <a:lumMod val="60000"/>
                        <a:lumOff val="40000"/>
                      </a:schemeClr>
                    </a:solidFill>
                  </a:tcPr>
                </a:tc>
                <a:tc>
                  <a:txBody>
                    <a:bodyPr/>
                    <a:lstStyle/>
                    <a:p>
                      <a:pPr algn="ctr"/>
                      <a:endParaRPr lang="en-US" sz="1500" dirty="0"/>
                    </a:p>
                    <a:p>
                      <a:pPr lvl="0" algn="ctr">
                        <a:buNone/>
                      </a:pPr>
                      <a:r>
                        <a:rPr lang="en-US" sz="1500" b="0" i="0" u="none" strike="noStrike" noProof="0" dirty="0">
                          <a:solidFill>
                            <a:srgbClr val="000000"/>
                          </a:solidFill>
                          <a:latin typeface="Segoe UI"/>
                        </a:rPr>
                        <a:t>Creative Communication </a:t>
                      </a:r>
                    </a:p>
                    <a:p>
                      <a:pPr lvl="0" algn="ctr">
                        <a:buNone/>
                      </a:pPr>
                      <a:r>
                        <a:rPr lang="en-US" sz="1500" b="0" i="0" u="none" strike="noStrike" noProof="0" dirty="0">
                          <a:solidFill>
                            <a:srgbClr val="000000"/>
                          </a:solidFill>
                          <a:latin typeface="Segoe UI"/>
                        </a:rPr>
                        <a:t>Video CP1 (2/22)</a:t>
                      </a:r>
                    </a:p>
                    <a:p>
                      <a:pPr lvl="0" algn="ctr">
                        <a:buNone/>
                      </a:pPr>
                      <a:endParaRPr lang="en-US" sz="1500" dirty="0"/>
                    </a:p>
                    <a:p>
                      <a:pPr lvl="0" algn="ctr">
                        <a:buNone/>
                      </a:pPr>
                      <a:endParaRPr lang="en-US" sz="1500" b="0" i="0" u="none" strike="noStrike" noProof="0" dirty="0">
                        <a:solidFill>
                          <a:srgbClr val="000000"/>
                        </a:solidFill>
                        <a:latin typeface="Segoe UI"/>
                      </a:endParaRPr>
                    </a:p>
                    <a:p>
                      <a:pPr lvl="0" algn="ctr">
                        <a:buNone/>
                      </a:pPr>
                      <a:r>
                        <a:rPr lang="en-US" sz="1500" b="0" i="0" u="none" strike="noStrike" noProof="0" dirty="0">
                          <a:solidFill>
                            <a:srgbClr val="000000"/>
                          </a:solidFill>
                          <a:latin typeface="Segoe UI"/>
                        </a:rPr>
                        <a:t>*Poster CP1 (2/22)</a:t>
                      </a:r>
                      <a:endParaRPr lang="en-US" dirty="0"/>
                    </a:p>
                  </a:txBody>
                  <a:tcPr>
                    <a:solidFill>
                      <a:schemeClr val="accent3">
                        <a:lumMod val="60000"/>
                        <a:lumOff val="40000"/>
                      </a:schemeClr>
                    </a:solidFill>
                  </a:tcPr>
                </a:tc>
                <a:extLst>
                  <a:ext uri="{0D108BD9-81ED-4DB2-BD59-A6C34878D82A}">
                    <a16:rowId xmlns:a16="http://schemas.microsoft.com/office/drawing/2014/main" val="2499561914"/>
                  </a:ext>
                </a:extLst>
              </a:tr>
            </a:tbl>
          </a:graphicData>
        </a:graphic>
      </p:graphicFrame>
      <p:graphicFrame>
        <p:nvGraphicFramePr>
          <p:cNvPr id="5" name="Table 4">
            <a:extLst>
              <a:ext uri="{FF2B5EF4-FFF2-40B4-BE49-F238E27FC236}">
                <a16:creationId xmlns:a16="http://schemas.microsoft.com/office/drawing/2014/main" id="{6F61AC8A-A5B8-0AC1-2EE2-2FE101AE38B6}"/>
              </a:ext>
            </a:extLst>
          </p:cNvPr>
          <p:cNvGraphicFramePr>
            <a:graphicFrameLocks noGrp="1"/>
          </p:cNvGraphicFramePr>
          <p:nvPr>
            <p:extLst>
              <p:ext uri="{D42A27DB-BD31-4B8C-83A1-F6EECF244321}">
                <p14:modId xmlns:p14="http://schemas.microsoft.com/office/powerpoint/2010/main" val="1635674427"/>
              </p:ext>
            </p:extLst>
          </p:nvPr>
        </p:nvGraphicFramePr>
        <p:xfrm>
          <a:off x="11304" y="3537969"/>
          <a:ext cx="12162465" cy="3001842"/>
        </p:xfrm>
        <a:graphic>
          <a:graphicData uri="http://schemas.openxmlformats.org/drawingml/2006/table">
            <a:tbl>
              <a:tblPr firstRow="1" bandRow="1">
                <a:tableStyleId>{5C22544A-7EE6-4342-B048-85BDC9FD1C3A}</a:tableStyleId>
              </a:tblPr>
              <a:tblGrid>
                <a:gridCol w="2432493">
                  <a:extLst>
                    <a:ext uri="{9D8B030D-6E8A-4147-A177-3AD203B41FA5}">
                      <a16:colId xmlns:a16="http://schemas.microsoft.com/office/drawing/2014/main" val="4248351013"/>
                    </a:ext>
                  </a:extLst>
                </a:gridCol>
                <a:gridCol w="2432493">
                  <a:extLst>
                    <a:ext uri="{9D8B030D-6E8A-4147-A177-3AD203B41FA5}">
                      <a16:colId xmlns:a16="http://schemas.microsoft.com/office/drawing/2014/main" val="3118944804"/>
                    </a:ext>
                  </a:extLst>
                </a:gridCol>
                <a:gridCol w="2432493">
                  <a:extLst>
                    <a:ext uri="{9D8B030D-6E8A-4147-A177-3AD203B41FA5}">
                      <a16:colId xmlns:a16="http://schemas.microsoft.com/office/drawing/2014/main" val="2086179251"/>
                    </a:ext>
                  </a:extLst>
                </a:gridCol>
                <a:gridCol w="2432493">
                  <a:extLst>
                    <a:ext uri="{9D8B030D-6E8A-4147-A177-3AD203B41FA5}">
                      <a16:colId xmlns:a16="http://schemas.microsoft.com/office/drawing/2014/main" val="2181924143"/>
                    </a:ext>
                  </a:extLst>
                </a:gridCol>
                <a:gridCol w="2432493">
                  <a:extLst>
                    <a:ext uri="{9D8B030D-6E8A-4147-A177-3AD203B41FA5}">
                      <a16:colId xmlns:a16="http://schemas.microsoft.com/office/drawing/2014/main" val="1244942182"/>
                    </a:ext>
                  </a:extLst>
                </a:gridCol>
              </a:tblGrid>
              <a:tr h="395802">
                <a:tc>
                  <a:txBody>
                    <a:bodyPr/>
                    <a:lstStyle/>
                    <a:p>
                      <a:pPr algn="ctr"/>
                      <a:r>
                        <a:rPr lang="en-US" sz="1600" dirty="0"/>
                        <a:t>Week 6</a:t>
                      </a:r>
                    </a:p>
                  </a:txBody>
                  <a:tcPr>
                    <a:lnL w="12700">
                      <a:solidFill>
                        <a:schemeClr val="tx1"/>
                      </a:solidFill>
                    </a:lnL>
                    <a:lnT w="12700">
                      <a:solidFill>
                        <a:schemeClr val="tx1"/>
                      </a:solidFill>
                    </a:lnT>
                    <a:solidFill>
                      <a:schemeClr val="accent3">
                        <a:lumMod val="75000"/>
                      </a:schemeClr>
                    </a:solidFill>
                  </a:tcPr>
                </a:tc>
                <a:tc>
                  <a:txBody>
                    <a:bodyPr/>
                    <a:lstStyle/>
                    <a:p>
                      <a:pPr algn="ctr"/>
                      <a:r>
                        <a:rPr lang="en-US" sz="1600" dirty="0"/>
                        <a:t>Week 7</a:t>
                      </a:r>
                    </a:p>
                  </a:txBody>
                  <a:tcPr>
                    <a:lnT w="12700">
                      <a:solidFill>
                        <a:schemeClr val="tx1"/>
                      </a:solidFill>
                    </a:lnT>
                    <a:solidFill>
                      <a:schemeClr val="accent3">
                        <a:lumMod val="75000"/>
                      </a:schemeClr>
                    </a:solidFill>
                  </a:tcPr>
                </a:tc>
                <a:tc>
                  <a:txBody>
                    <a:bodyPr/>
                    <a:lstStyle/>
                    <a:p>
                      <a:pPr algn="ctr"/>
                      <a:r>
                        <a:rPr lang="en-US" sz="1600" dirty="0"/>
                        <a:t>Week 8</a:t>
                      </a:r>
                    </a:p>
                  </a:txBody>
                  <a:tcPr>
                    <a:lnT w="12700">
                      <a:solidFill>
                        <a:schemeClr val="tx1"/>
                      </a:solidFill>
                    </a:lnT>
                    <a:solidFill>
                      <a:schemeClr val="accent3">
                        <a:lumMod val="75000"/>
                      </a:schemeClr>
                    </a:solidFill>
                  </a:tcPr>
                </a:tc>
                <a:tc>
                  <a:txBody>
                    <a:bodyPr/>
                    <a:lstStyle/>
                    <a:p>
                      <a:pPr algn="ctr"/>
                      <a:r>
                        <a:rPr lang="en-US" sz="1600" dirty="0"/>
                        <a:t>Week 9</a:t>
                      </a:r>
                    </a:p>
                  </a:txBody>
                  <a:tcPr>
                    <a:lnT w="12700">
                      <a:solidFill>
                        <a:schemeClr val="tx1"/>
                      </a:solidFill>
                    </a:lnT>
                    <a:solidFill>
                      <a:schemeClr val="accent3">
                        <a:lumMod val="75000"/>
                      </a:schemeClr>
                    </a:solidFill>
                  </a:tcPr>
                </a:tc>
                <a:tc>
                  <a:txBody>
                    <a:bodyPr/>
                    <a:lstStyle/>
                    <a:p>
                      <a:pPr algn="ctr"/>
                      <a:r>
                        <a:rPr lang="en-US" sz="1600" dirty="0"/>
                        <a:t>Week 10</a:t>
                      </a:r>
                    </a:p>
                  </a:txBody>
                  <a:tcPr>
                    <a:lnT w="12700">
                      <a:solidFill>
                        <a:schemeClr val="tx1"/>
                      </a:solidFill>
                    </a:lnT>
                    <a:solidFill>
                      <a:schemeClr val="accent3">
                        <a:lumMod val="75000"/>
                      </a:schemeClr>
                    </a:solidFill>
                  </a:tcPr>
                </a:tc>
                <a:extLst>
                  <a:ext uri="{0D108BD9-81ED-4DB2-BD59-A6C34878D82A}">
                    <a16:rowId xmlns:a16="http://schemas.microsoft.com/office/drawing/2014/main" val="2654657074"/>
                  </a:ext>
                </a:extLst>
              </a:tr>
              <a:tr h="2021419">
                <a:tc>
                  <a:txBody>
                    <a:bodyPr/>
                    <a:lstStyle/>
                    <a:p>
                      <a:pPr algn="ctr"/>
                      <a:endParaRPr lang="en-US" sz="1500" dirty="0"/>
                    </a:p>
                    <a:p>
                      <a:pPr lvl="0" algn="ctr">
                        <a:buNone/>
                      </a:pPr>
                      <a:endParaRPr lang="en-US" sz="1500" b="0" i="0" u="none" strike="noStrike" noProof="0" dirty="0">
                        <a:solidFill>
                          <a:srgbClr val="000000"/>
                        </a:solidFill>
                        <a:latin typeface="Segoe UI"/>
                      </a:endParaRPr>
                    </a:p>
                    <a:p>
                      <a:pPr lvl="0" algn="ctr">
                        <a:buNone/>
                      </a:pPr>
                      <a:r>
                        <a:rPr lang="en-US" sz="1500" b="0" i="0" u="none" strike="noStrike" noProof="0" dirty="0">
                          <a:solidFill>
                            <a:srgbClr val="000000"/>
                          </a:solidFill>
                          <a:latin typeface="Segoe UI"/>
                        </a:rPr>
                        <a:t>*Tech Paper CP2 (2/29)</a:t>
                      </a:r>
                      <a:endParaRPr lang="en-US" sz="1500" dirty="0"/>
                    </a:p>
                    <a:p>
                      <a:pPr lvl="0" algn="ctr">
                        <a:buNone/>
                      </a:pPr>
                      <a:endParaRPr lang="en-US" sz="1500" b="0" i="0" u="none" strike="noStrike" noProof="0" dirty="0">
                        <a:solidFill>
                          <a:srgbClr val="000000"/>
                        </a:solidFill>
                        <a:latin typeface="Segoe UI"/>
                      </a:endParaRPr>
                    </a:p>
                    <a:p>
                      <a:pPr lvl="0" algn="ctr">
                        <a:buNone/>
                      </a:pPr>
                      <a:r>
                        <a:rPr lang="en-US" sz="1500" b="0" i="0" u="none" strike="noStrike" noProof="0" dirty="0">
                          <a:solidFill>
                            <a:srgbClr val="000000"/>
                          </a:solidFill>
                          <a:latin typeface="Segoe UI"/>
                        </a:rPr>
                        <a:t>*Presentation CP2 (2/29)</a:t>
                      </a:r>
                    </a:p>
                    <a:p>
                      <a:pPr lvl="0" algn="ctr">
                        <a:buNone/>
                      </a:pPr>
                      <a:endParaRPr lang="en-US" sz="1500" b="0" i="0" u="none" strike="noStrike" noProof="0" dirty="0">
                        <a:solidFill>
                          <a:srgbClr val="000000"/>
                        </a:solidFill>
                        <a:latin typeface="Segoe UI"/>
                      </a:endParaRPr>
                    </a:p>
                    <a:p>
                      <a:pPr lvl="0" algn="ctr">
                        <a:buNone/>
                      </a:pPr>
                      <a:r>
                        <a:rPr lang="en-US" sz="1500" b="0" i="0" u="none" strike="noStrike" noProof="0" dirty="0">
                          <a:solidFill>
                            <a:srgbClr val="000000"/>
                          </a:solidFill>
                          <a:latin typeface="Segoe UI"/>
                        </a:rPr>
                        <a:t>*Tutorial CP1 (2/29)</a:t>
                      </a:r>
                      <a:endParaRPr lang="en-US" dirty="0"/>
                    </a:p>
                  </a:txBody>
                  <a:tcPr>
                    <a:lnL w="12700">
                      <a:solidFill>
                        <a:schemeClr val="tx1"/>
                      </a:solidFill>
                    </a:lnL>
                    <a:solidFill>
                      <a:schemeClr val="accent3">
                        <a:lumMod val="60000"/>
                        <a:lumOff val="40000"/>
                      </a:schemeClr>
                    </a:solidFill>
                  </a:tcPr>
                </a:tc>
                <a:tc>
                  <a:txBody>
                    <a:bodyPr/>
                    <a:lstStyle/>
                    <a:p>
                      <a:pPr algn="ctr"/>
                      <a:endParaRPr lang="en-US" sz="1500" dirty="0"/>
                    </a:p>
                    <a:p>
                      <a:pPr lvl="0" algn="ctr">
                        <a:buNone/>
                      </a:pPr>
                      <a:endParaRPr lang="en-US" sz="1500" dirty="0"/>
                    </a:p>
                    <a:p>
                      <a:pPr lvl="0" algn="ctr">
                        <a:buNone/>
                      </a:pPr>
                      <a:r>
                        <a:rPr lang="en-US" sz="1500" dirty="0"/>
                        <a:t>Website Image (3/7)</a:t>
                      </a:r>
                      <a:endParaRPr lang="en-US" dirty="0"/>
                    </a:p>
                    <a:p>
                      <a:pPr lvl="0" algn="ctr">
                        <a:buNone/>
                      </a:pPr>
                      <a:endParaRPr lang="en-US" sz="1500" dirty="0"/>
                    </a:p>
                    <a:p>
                      <a:pPr lvl="0" algn="ctr">
                        <a:buNone/>
                      </a:pPr>
                      <a:endParaRPr lang="en-US" sz="1500" b="0" i="0" u="none" strike="noStrike" noProof="0" dirty="0">
                        <a:solidFill>
                          <a:srgbClr val="000000"/>
                        </a:solidFill>
                        <a:latin typeface="Segoe UI"/>
                      </a:endParaRPr>
                    </a:p>
                    <a:p>
                      <a:pPr lvl="0" algn="ctr">
                        <a:buNone/>
                      </a:pPr>
                      <a:r>
                        <a:rPr lang="en-US" sz="1500" b="0" i="0" u="none" strike="noStrike" noProof="0" dirty="0">
                          <a:solidFill>
                            <a:srgbClr val="000000"/>
                          </a:solidFill>
                          <a:latin typeface="Segoe UI"/>
                        </a:rPr>
                        <a:t>*GitLab Code CP1 (3/7)</a:t>
                      </a:r>
                    </a:p>
                    <a:p>
                      <a:pPr lvl="0" algn="ctr">
                        <a:buNone/>
                      </a:pPr>
                      <a:endParaRPr lang="en-US" sz="1500" b="0" i="0" u="none" strike="noStrike" noProof="0" dirty="0">
                        <a:solidFill>
                          <a:srgbClr val="000000"/>
                        </a:solidFill>
                        <a:latin typeface="Segoe UI"/>
                      </a:endParaRPr>
                    </a:p>
                    <a:p>
                      <a:pPr lvl="0" algn="ctr">
                        <a:buNone/>
                      </a:pPr>
                      <a:r>
                        <a:rPr lang="en-US" sz="1500" b="0" i="0" u="none" strike="noStrike" noProof="0" dirty="0">
                          <a:solidFill>
                            <a:srgbClr val="000000"/>
                          </a:solidFill>
                        </a:rPr>
                        <a:t>*Creative Communication RD (3/7)</a:t>
                      </a:r>
                      <a:endParaRPr lang="en-US" dirty="0"/>
                    </a:p>
                  </a:txBody>
                  <a:tcPr>
                    <a:solidFill>
                      <a:schemeClr val="accent3">
                        <a:lumMod val="60000"/>
                        <a:lumOff val="40000"/>
                      </a:schemeClr>
                    </a:solidFill>
                  </a:tcPr>
                </a:tc>
                <a:tc>
                  <a:txBody>
                    <a:bodyPr/>
                    <a:lstStyle/>
                    <a:p>
                      <a:pPr lvl="0" algn="ctr">
                        <a:buNone/>
                      </a:pPr>
                      <a:endParaRPr lang="en-US" sz="1500" b="1" i="0" u="none" strike="noStrike" noProof="0" dirty="0">
                        <a:solidFill>
                          <a:srgbClr val="000000"/>
                        </a:solidFill>
                        <a:latin typeface="Segoe UI"/>
                      </a:endParaRPr>
                    </a:p>
                    <a:p>
                      <a:pPr lvl="0" algn="ctr">
                        <a:buNone/>
                      </a:pPr>
                      <a:endParaRPr lang="en-US" sz="1500" b="1" i="0" u="none" strike="noStrike" noProof="0" dirty="0">
                        <a:solidFill>
                          <a:srgbClr val="000000"/>
                        </a:solidFill>
                        <a:latin typeface="Segoe UI"/>
                      </a:endParaRPr>
                    </a:p>
                    <a:p>
                      <a:pPr lvl="0" algn="ctr">
                        <a:buNone/>
                      </a:pPr>
                      <a:endParaRPr lang="en-US" sz="1500" b="1" i="0" u="none" strike="noStrike" noProof="0" dirty="0">
                        <a:solidFill>
                          <a:srgbClr val="000000"/>
                        </a:solidFill>
                        <a:latin typeface="Segoe UI"/>
                      </a:endParaRPr>
                    </a:p>
                    <a:p>
                      <a:pPr lvl="0" algn="ctr">
                        <a:buNone/>
                      </a:pPr>
                      <a:r>
                        <a:rPr lang="en-US" sz="1500" b="1" i="0" u="none" strike="noStrike" noProof="0" dirty="0">
                          <a:solidFill>
                            <a:srgbClr val="000000"/>
                          </a:solidFill>
                          <a:latin typeface="Segoe UI"/>
                        </a:rPr>
                        <a:t>Presentation FD (3/14)</a:t>
                      </a:r>
                      <a:endParaRPr lang="en-US" sz="1500" b="0" i="0" u="none" strike="noStrike" noProof="0" dirty="0">
                        <a:solidFill>
                          <a:srgbClr val="000000"/>
                        </a:solidFill>
                        <a:latin typeface="Segoe UI"/>
                      </a:endParaRPr>
                    </a:p>
                    <a:p>
                      <a:pPr lvl="0" algn="ctr">
                        <a:buNone/>
                      </a:pPr>
                      <a:endParaRPr lang="en-US" sz="1500" b="0" i="0" u="none" strike="noStrike" noProof="0" dirty="0">
                        <a:solidFill>
                          <a:srgbClr val="000000"/>
                        </a:solidFill>
                        <a:latin typeface="Segoe UI"/>
                      </a:endParaRPr>
                    </a:p>
                    <a:p>
                      <a:pPr lvl="0" algn="ctr">
                        <a:buNone/>
                      </a:pPr>
                      <a:r>
                        <a:rPr lang="en-US" sz="1500" b="1" i="0" u="none" strike="noStrike" noProof="0" dirty="0">
                          <a:solidFill>
                            <a:srgbClr val="000000"/>
                          </a:solidFill>
                          <a:latin typeface="Segoe UI"/>
                        </a:rPr>
                        <a:t>Poster FD (3/14)</a:t>
                      </a:r>
                    </a:p>
                    <a:p>
                      <a:pPr lvl="0" algn="ctr">
                        <a:buNone/>
                      </a:pPr>
                      <a:endParaRPr lang="en-US" sz="1500" b="1" i="0" u="none" strike="noStrike" noProof="0" dirty="0">
                        <a:solidFill>
                          <a:srgbClr val="000000"/>
                        </a:solidFill>
                        <a:latin typeface="Segoe UI"/>
                      </a:endParaRPr>
                    </a:p>
                    <a:p>
                      <a:pPr lvl="0" algn="ctr">
                        <a:buNone/>
                      </a:pPr>
                      <a:endParaRPr lang="en-US" sz="1500" b="0" i="0" u="none" strike="noStrike" noProof="0" dirty="0">
                        <a:solidFill>
                          <a:srgbClr val="000000"/>
                        </a:solidFill>
                      </a:endParaRPr>
                    </a:p>
                  </a:txBody>
                  <a:tcPr>
                    <a:solidFill>
                      <a:schemeClr val="accent3">
                        <a:lumMod val="60000"/>
                        <a:lumOff val="40000"/>
                      </a:schemeClr>
                    </a:solidFill>
                  </a:tcPr>
                </a:tc>
                <a:tc>
                  <a:txBody>
                    <a:bodyPr/>
                    <a:lstStyle/>
                    <a:p>
                      <a:pPr algn="ctr"/>
                      <a:r>
                        <a:rPr lang="en-US" sz="1500" b="1" dirty="0"/>
                        <a:t>Creative Communication FD (3/21)</a:t>
                      </a:r>
                      <a:endParaRPr lang="en-US" sz="1500" dirty="0"/>
                    </a:p>
                    <a:p>
                      <a:pPr lvl="0" algn="ctr">
                        <a:buNone/>
                      </a:pPr>
                      <a:endParaRPr lang="en-US" sz="1500" b="1" dirty="0"/>
                    </a:p>
                    <a:p>
                      <a:pPr lvl="0" algn="ctr">
                        <a:buNone/>
                      </a:pPr>
                      <a:r>
                        <a:rPr lang="en-US" sz="1500" b="1" dirty="0"/>
                        <a:t>Project Summary (3/21)</a:t>
                      </a:r>
                    </a:p>
                    <a:p>
                      <a:pPr lvl="0" algn="ctr">
                        <a:buNone/>
                      </a:pPr>
                      <a:endParaRPr lang="en-US" sz="1500" b="1" dirty="0"/>
                    </a:p>
                    <a:p>
                      <a:pPr lvl="0" algn="ctr">
                        <a:buNone/>
                      </a:pPr>
                      <a:r>
                        <a:rPr lang="en-US" sz="1500" b="1" dirty="0"/>
                        <a:t> DEVELOPedia Page (3/21)</a:t>
                      </a:r>
                    </a:p>
                    <a:p>
                      <a:pPr lvl="0" algn="ctr">
                        <a:buNone/>
                      </a:pPr>
                      <a:endParaRPr lang="en-US" sz="1500" b="1" dirty="0"/>
                    </a:p>
                    <a:p>
                      <a:pPr lvl="0" algn="ctr">
                        <a:buNone/>
                      </a:pPr>
                      <a:r>
                        <a:rPr lang="en-US" sz="1500" b="0" i="0" u="none" strike="noStrike" noProof="0" dirty="0">
                          <a:solidFill>
                            <a:srgbClr val="000000"/>
                          </a:solidFill>
                          <a:latin typeface="Avenir Next LT Pro"/>
                        </a:rPr>
                        <a:t>**Tech Paper RD (3/21)</a:t>
                      </a:r>
                      <a:endParaRPr lang="en-US" dirty="0"/>
                    </a:p>
                  </a:txBody>
                  <a:tcPr>
                    <a:solidFill>
                      <a:schemeClr val="accent3">
                        <a:lumMod val="60000"/>
                        <a:lumOff val="40000"/>
                      </a:schemeClr>
                    </a:solidFill>
                  </a:tcPr>
                </a:tc>
                <a:tc>
                  <a:txBody>
                    <a:bodyPr/>
                    <a:lstStyle/>
                    <a:p>
                      <a:pPr lvl="0" algn="ctr">
                        <a:buNone/>
                      </a:pPr>
                      <a:r>
                        <a:rPr lang="en-US" sz="1500" b="0" i="0" u="none" strike="noStrike" noProof="0" dirty="0">
                          <a:solidFill>
                            <a:srgbClr val="000000"/>
                          </a:solidFill>
                          <a:latin typeface="Avenir Next LT Pro"/>
                        </a:rPr>
                        <a:t>Submit Exit PGA (3/25) </a:t>
                      </a:r>
                      <a:endParaRPr lang="en-US" dirty="0"/>
                    </a:p>
                    <a:p>
                      <a:pPr lvl="0" algn="ctr">
                        <a:buNone/>
                      </a:pPr>
                      <a:endParaRPr lang="en-US" sz="1500" b="0" i="0" u="none" strike="noStrike" noProof="0" dirty="0">
                        <a:solidFill>
                          <a:srgbClr val="000000"/>
                        </a:solidFill>
                        <a:latin typeface="Avenir Next LT Pro"/>
                      </a:endParaRPr>
                    </a:p>
                    <a:p>
                      <a:pPr lvl="0" algn="ctr">
                        <a:buNone/>
                      </a:pPr>
                      <a:r>
                        <a:rPr lang="en-US" sz="1500" b="0" i="0" u="none" strike="noStrike" noProof="0" dirty="0">
                          <a:solidFill>
                            <a:srgbClr val="000000"/>
                          </a:solidFill>
                          <a:latin typeface="Avenir Next LT Pro"/>
                        </a:rPr>
                        <a:t> Project Feedback form (3/28)</a:t>
                      </a:r>
                      <a:endParaRPr lang="en-US"/>
                    </a:p>
                    <a:p>
                      <a:pPr lvl="0" algn="ctr">
                        <a:buNone/>
                      </a:pPr>
                      <a:endParaRPr lang="en-US" sz="1500" b="1" dirty="0"/>
                    </a:p>
                    <a:p>
                      <a:pPr lvl="0" algn="ctr">
                        <a:buNone/>
                      </a:pPr>
                      <a:r>
                        <a:rPr lang="en-US" sz="1500" b="1" dirty="0"/>
                        <a:t>Tech Paper FD (3/29)</a:t>
                      </a:r>
                      <a:endParaRPr lang="en-US" sz="1500" dirty="0"/>
                    </a:p>
                    <a:p>
                      <a:pPr lvl="0" algn="ctr">
                        <a:buNone/>
                      </a:pPr>
                      <a:endParaRPr lang="en-US" sz="1500" b="1" dirty="0"/>
                    </a:p>
                    <a:p>
                      <a:pPr lvl="0" algn="ctr">
                        <a:buNone/>
                      </a:pPr>
                      <a:r>
                        <a:rPr lang="en-US" sz="1500" b="1" dirty="0"/>
                        <a:t>Tutorial FD (3/29)</a:t>
                      </a:r>
                    </a:p>
                    <a:p>
                      <a:pPr lvl="0" algn="ctr">
                        <a:buNone/>
                      </a:pPr>
                      <a:endParaRPr lang="en-US" sz="1500" b="1" dirty="0"/>
                    </a:p>
                    <a:p>
                      <a:pPr lvl="0" algn="ctr">
                        <a:buNone/>
                      </a:pPr>
                      <a:r>
                        <a:rPr lang="en-US" sz="1500" b="1" dirty="0"/>
                        <a:t>Gitlab Code FD (3/29)</a:t>
                      </a:r>
                    </a:p>
                    <a:p>
                      <a:pPr lvl="0" algn="ctr">
                        <a:buNone/>
                      </a:pPr>
                      <a:endParaRPr lang="en-US" sz="1500" dirty="0"/>
                    </a:p>
                  </a:txBody>
                  <a:tcPr>
                    <a:solidFill>
                      <a:schemeClr val="accent3">
                        <a:lumMod val="60000"/>
                        <a:lumOff val="40000"/>
                      </a:schemeClr>
                    </a:solidFill>
                  </a:tcPr>
                </a:tc>
                <a:extLst>
                  <a:ext uri="{0D108BD9-81ED-4DB2-BD59-A6C34878D82A}">
                    <a16:rowId xmlns:a16="http://schemas.microsoft.com/office/drawing/2014/main" val="2499561914"/>
                  </a:ext>
                </a:extLst>
              </a:tr>
            </a:tbl>
          </a:graphicData>
        </a:graphic>
      </p:graphicFrame>
    </p:spTree>
    <p:extLst>
      <p:ext uri="{BB962C8B-B14F-4D97-AF65-F5344CB8AC3E}">
        <p14:creationId xmlns:p14="http://schemas.microsoft.com/office/powerpoint/2010/main" val="905473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t="-4000" b="-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4" name="Rectangle 13">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6" name="Freeform: Shape 15">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5" name="Freeform: Shape 4">
            <a:extLst>
              <a:ext uri="{FF2B5EF4-FFF2-40B4-BE49-F238E27FC236}">
                <a16:creationId xmlns:a16="http://schemas.microsoft.com/office/drawing/2014/main" id="{71700F20-9339-B183-AA60-50D05D8CE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 y="2889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6" name="Rectangle 5">
            <a:extLst>
              <a:ext uri="{FF2B5EF4-FFF2-40B4-BE49-F238E27FC236}">
                <a16:creationId xmlns:a16="http://schemas.microsoft.com/office/drawing/2014/main" id="{B7503D57-E328-7F2A-96F4-38435D80BB2B}"/>
              </a:ext>
            </a:extLst>
          </p:cNvPr>
          <p:cNvSpPr/>
          <p:nvPr/>
        </p:nvSpPr>
        <p:spPr>
          <a:xfrm>
            <a:off x="-39584" y="-51954"/>
            <a:ext cx="12231584" cy="6907480"/>
          </a:xfrm>
          <a:prstGeom prst="rect">
            <a:avLst/>
          </a:prstGeom>
          <a:solidFill>
            <a:schemeClr val="tx2">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691EE56-E49A-45BC-92B8-E6F6A0F0EAC3}"/>
              </a:ext>
            </a:extLst>
          </p:cNvPr>
          <p:cNvSpPr txBox="1"/>
          <p:nvPr/>
        </p:nvSpPr>
        <p:spPr>
          <a:xfrm>
            <a:off x="430480" y="272141"/>
            <a:ext cx="999506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0C0C0C"/>
                </a:solidFill>
                <a:latin typeface="Century Gothic"/>
              </a:rPr>
              <a:t>Calendar Notes:</a:t>
            </a:r>
          </a:p>
          <a:p>
            <a:endParaRPr lang="en-US" sz="1600" dirty="0">
              <a:solidFill>
                <a:srgbClr val="0C0C0C"/>
              </a:solidFill>
              <a:latin typeface="Century Gothic"/>
            </a:endParaRPr>
          </a:p>
        </p:txBody>
      </p:sp>
      <p:sp>
        <p:nvSpPr>
          <p:cNvPr id="2" name="TextBox 1">
            <a:extLst>
              <a:ext uri="{FF2B5EF4-FFF2-40B4-BE49-F238E27FC236}">
                <a16:creationId xmlns:a16="http://schemas.microsoft.com/office/drawing/2014/main" id="{83009B79-1B78-CC36-0546-B17EE1FA07F0}"/>
              </a:ext>
            </a:extLst>
          </p:cNvPr>
          <p:cNvSpPr txBox="1"/>
          <p:nvPr/>
        </p:nvSpPr>
        <p:spPr>
          <a:xfrm>
            <a:off x="158008" y="966815"/>
            <a:ext cx="11944630" cy="50315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panose="020B0604020202020204" pitchFamily="34" charset="0"/>
              <a:buChar char="•"/>
            </a:pPr>
            <a:r>
              <a:rPr lang="en-US" dirty="0">
                <a:solidFill>
                  <a:srgbClr val="0C0C0C"/>
                </a:solidFill>
              </a:rPr>
              <a:t>All checkpoints and deliverables are due on Thursday, close of business (local time), unless otherwise noted. *Checkpoints are denoted with a star on the deliverable calendar. </a:t>
            </a:r>
            <a:endParaRPr lang="en-US" dirty="0"/>
          </a:p>
          <a:p>
            <a:pPr marL="285750" indent="-285750">
              <a:lnSpc>
                <a:spcPct val="150000"/>
              </a:lnSpc>
              <a:buFont typeface="Arial" panose="020B0604020202020204" pitchFamily="34" charset="0"/>
              <a:buChar char="•"/>
            </a:pPr>
            <a:endParaRPr lang="en-US" dirty="0">
              <a:solidFill>
                <a:srgbClr val="0C0C0C"/>
              </a:solidFill>
            </a:endParaRPr>
          </a:p>
          <a:p>
            <a:pPr marL="285750" indent="-285750">
              <a:lnSpc>
                <a:spcPct val="150000"/>
              </a:lnSpc>
              <a:buFont typeface="Arial" panose="020B0604020202020204" pitchFamily="34" charset="0"/>
              <a:buChar char="•"/>
            </a:pPr>
            <a:r>
              <a:rPr lang="en-US" dirty="0">
                <a:solidFill>
                  <a:srgbClr val="0C0C0C"/>
                </a:solidFill>
              </a:rPr>
              <a:t>**For the Tech Paper Rough Draft, you must have your science advisor review your tech paper prior to submission on Thursday, close of business, of Week 9. This deliverable will only be reviewed by the node Lead.</a:t>
            </a:r>
          </a:p>
          <a:p>
            <a:pPr marL="285750" indent="-285750">
              <a:lnSpc>
                <a:spcPct val="150000"/>
              </a:lnSpc>
              <a:buFont typeface="Arial" panose="020B0604020202020204" pitchFamily="34" charset="0"/>
              <a:buChar char="•"/>
            </a:pPr>
            <a:endParaRPr lang="en-US" dirty="0">
              <a:solidFill>
                <a:srgbClr val="0C0C0C"/>
              </a:solidFill>
            </a:endParaRPr>
          </a:p>
          <a:p>
            <a:pPr marL="285750" indent="-285750">
              <a:lnSpc>
                <a:spcPct val="150000"/>
              </a:lnSpc>
              <a:buFont typeface="Arial" panose="020B0604020202020204" pitchFamily="34" charset="0"/>
              <a:buChar char="•"/>
            </a:pPr>
            <a:r>
              <a:rPr lang="en-US" dirty="0">
                <a:solidFill>
                  <a:srgbClr val="0C0C0C"/>
                </a:solidFill>
              </a:rPr>
              <a:t>Creative communication deliverables are optional. However, the checkpoints must be submitted if your team is participating in the creative communication deliverable.</a:t>
            </a:r>
          </a:p>
          <a:p>
            <a:pPr marL="285750" indent="-285750">
              <a:lnSpc>
                <a:spcPct val="150000"/>
              </a:lnSpc>
              <a:buFont typeface="Arial" panose="020B0604020202020204" pitchFamily="34" charset="0"/>
              <a:buChar char="•"/>
            </a:pPr>
            <a:endParaRPr lang="en-US" dirty="0">
              <a:solidFill>
                <a:srgbClr val="0C0C0C"/>
              </a:solidFill>
            </a:endParaRPr>
          </a:p>
          <a:p>
            <a:pPr marL="285750" indent="-285750">
              <a:lnSpc>
                <a:spcPct val="150000"/>
              </a:lnSpc>
              <a:buFont typeface="Arial" panose="020B0604020202020204" pitchFamily="34" charset="0"/>
              <a:buChar char="•"/>
            </a:pPr>
            <a:r>
              <a:rPr lang="en-US" dirty="0">
                <a:solidFill>
                  <a:srgbClr val="0C0C0C"/>
                </a:solidFill>
              </a:rPr>
              <a:t>Tutorial Checkpoint 1 is only required for code tutorials. It is </a:t>
            </a:r>
            <a:r>
              <a:rPr lang="en-US" b="1" i="1" dirty="0">
                <a:solidFill>
                  <a:srgbClr val="0C0C0C"/>
                </a:solidFill>
              </a:rPr>
              <a:t>not required</a:t>
            </a:r>
            <a:r>
              <a:rPr lang="en-US" dirty="0">
                <a:solidFill>
                  <a:srgbClr val="0C0C0C"/>
                </a:solidFill>
              </a:rPr>
              <a:t> for GIS tutorials. </a:t>
            </a:r>
          </a:p>
          <a:p>
            <a:pPr marL="285750" indent="-285750">
              <a:lnSpc>
                <a:spcPct val="150000"/>
              </a:lnSpc>
              <a:buFont typeface="Arial" panose="020B0604020202020204" pitchFamily="34" charset="0"/>
              <a:buChar char="•"/>
            </a:pPr>
            <a:endParaRPr lang="en-US" dirty="0">
              <a:solidFill>
                <a:srgbClr val="0C0C0C"/>
              </a:solidFill>
            </a:endParaRPr>
          </a:p>
          <a:p>
            <a:pPr marL="285750" indent="-285750">
              <a:lnSpc>
                <a:spcPct val="150000"/>
              </a:lnSpc>
              <a:buFont typeface="Arial" panose="020B0604020202020204" pitchFamily="34" charset="0"/>
              <a:buChar char="•"/>
            </a:pPr>
            <a:r>
              <a:rPr lang="en-US" dirty="0">
                <a:solidFill>
                  <a:srgbClr val="0C0C0C"/>
                </a:solidFill>
              </a:rPr>
              <a:t>Please note that the Exit Personal Growth Assessment is due Monday of Week 10. </a:t>
            </a:r>
            <a:endParaRPr lang="en-US" dirty="0">
              <a:solidFill>
                <a:srgbClr val="0C0C0C"/>
              </a:solidFill>
              <a:highlight>
                <a:srgbClr val="FFFF00"/>
              </a:highlight>
            </a:endParaRPr>
          </a:p>
        </p:txBody>
      </p:sp>
    </p:spTree>
    <p:extLst>
      <p:ext uri="{BB962C8B-B14F-4D97-AF65-F5344CB8AC3E}">
        <p14:creationId xmlns:p14="http://schemas.microsoft.com/office/powerpoint/2010/main" val="664237113"/>
      </p:ext>
    </p:extLst>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6" ma:contentTypeDescription="Create a new document." ma:contentTypeScope="" ma:versionID="4a5797a334359570fc9499252fed9eaf">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6e7ded5fec3b507a4b2b2be55d5d28a9"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e6a8e8-1dff-48a6-ab9b-8d556c6946c0">
      <Terms xmlns="http://schemas.microsoft.com/office/infopath/2007/PartnerControls"/>
    </lcf76f155ced4ddcb4097134ff3c332f>
    <TaxCatchAll xmlns="7df78d0b-135a-4de7-9166-7c181cd87fb4" xsi:nil="true"/>
  </documentManagement>
</p:properties>
</file>

<file path=customXml/itemProps1.xml><?xml version="1.0" encoding="utf-8"?>
<ds:datastoreItem xmlns:ds="http://schemas.openxmlformats.org/officeDocument/2006/customXml" ds:itemID="{5FA33FD5-8455-45C1-8F53-2E42B7684A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BF2173-FC30-423E-94DA-50ED5F766630}">
  <ds:schemaRefs>
    <ds:schemaRef ds:uri="http://schemas.microsoft.com/sharepoint/v3/contenttype/forms"/>
  </ds:schemaRefs>
</ds:datastoreItem>
</file>

<file path=customXml/itemProps3.xml><?xml version="1.0" encoding="utf-8"?>
<ds:datastoreItem xmlns:ds="http://schemas.openxmlformats.org/officeDocument/2006/customXml" ds:itemID="{5DA4EE81-099D-4274-9235-E07DEF15CBC4}">
  <ds:schemaRefs>
    <ds:schemaRef ds:uri="http://schemas.microsoft.com/office/2006/metadata/properties"/>
    <ds:schemaRef ds:uri="http://schemas.microsoft.com/office/infopath/2007/PartnerControls"/>
    <ds:schemaRef ds:uri="21e6a8e8-1dff-48a6-ab9b-8d556c6946c0"/>
    <ds:schemaRef ds:uri="7df78d0b-135a-4de7-9166-7c181cd87fb4"/>
  </ds:schemaRefs>
</ds:datastoreItem>
</file>

<file path=docProps/app.xml><?xml version="1.0" encoding="utf-8"?>
<Properties xmlns="http://schemas.openxmlformats.org/officeDocument/2006/extended-properties" xmlns:vt="http://schemas.openxmlformats.org/officeDocument/2006/docPropsVTypes">
  <Template>office theme</Template>
  <TotalTime>1472</TotalTime>
  <Words>314</Words>
  <Application>Microsoft Office PowerPoint</Application>
  <PresentationFormat>Widescreen</PresentationFormat>
  <Paragraphs>80</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Avenir Next LT Pro</vt:lpstr>
      <vt:lpstr>Avenir Next LT Pro Light</vt:lpstr>
      <vt:lpstr>Calibri</vt:lpstr>
      <vt:lpstr>Century Gothic</vt:lpstr>
      <vt:lpstr>Segoe UI</vt:lpstr>
      <vt:lpstr>Sitka Subheading</vt:lpstr>
      <vt:lpstr>PebbleVTI</vt:lpstr>
      <vt:lpstr>2024 Spring Calendar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Marisa Smedsrud</cp:lastModifiedBy>
  <cp:revision>691</cp:revision>
  <dcterms:created xsi:type="dcterms:W3CDTF">2023-01-18T15:32:38Z</dcterms:created>
  <dcterms:modified xsi:type="dcterms:W3CDTF">2024-01-21T23:09:08Z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ies>
</file>