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7"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guide id="3" pos="8184" userDrawn="1">
          <p15:clr>
            <a:srgbClr val="A4A3A4"/>
          </p15:clr>
        </p15:guide>
        <p15:guide id="4" pos="150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808"/>
    <a:srgbClr val="383939"/>
    <a:srgbClr val="49891C"/>
    <a:srgbClr val="444F40"/>
    <a:srgbClr val="44E100"/>
    <a:srgbClr val="444943"/>
    <a:srgbClr val="56ADB2"/>
    <a:srgbClr val="6CA47A"/>
    <a:srgbClr val="55AEB2"/>
    <a:srgbClr val="D06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72248-60AD-4334-AFCD-AAB78983EF98}" v="3" dt="2022-11-03T21:59:15.079"/>
    <p1510:client id="{22A574CD-AA2E-4BC4-B66C-9F13058DFA5B}" v="1" dt="2022-11-03T22:10:03.895"/>
    <p1510:client id="{3C0ACD32-AA4A-A8C0-B509-6C4F07C07FAE}" v="27" dt="2022-11-03T00:55:19.605"/>
    <p1510:client id="{743629B0-7A9B-45C3-A8E3-706439E059B7}" v="68" dt="2022-11-03T22:08:17.413"/>
    <p1510:client id="{76F489B4-F139-4B62-9E8A-1D47002DF6F1}" v="3" dt="2022-11-03T16:34:19.688"/>
    <p1510:client id="{87C497DD-4C98-99B4-A3F9-3F1C7EED40EF}" v="70" dt="2022-11-03T21:12:54.881"/>
    <p1510:client id="{A19CD889-EA98-55C7-14DC-B1AE59EE42BD}" v="26" dt="2022-11-03T20:03:45.214"/>
    <p1510:client id="{D03BC8F0-A430-4CD5-A253-E3C22C44F8DE}" v="31" dt="2022-11-03T00:39:25.369"/>
    <p1510:client id="{D5B0788F-9C27-4B91-B430-80C238AC62D7}" v="1" dt="2022-11-03T16:18:16.486"/>
    <p1510:client id="{D60ADAF9-2E99-468F-896E-AF9DE6C8158F}" v="26" dt="2022-11-03T00:34:08.365"/>
    <p1510:client id="{F26AB086-5534-FEA9-8093-FCA7AD21DEE1}" v="12" dt="2022-11-03T21:04:30.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2160" y="32"/>
      </p:cViewPr>
      <p:guideLst>
        <p:guide pos="7632"/>
        <p:guide orient="horz" pos="20736"/>
        <p:guide pos="8184"/>
        <p:guide pos="15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Skoglund" userId="S::sophia.skoglund@ssaihq.com::e785ee75-321d-4883-8c8f-abbe80df506e" providerId="AD" clId="Web-{320DD9F1-F0A7-BCE8-C275-A99467BC654D}"/>
    <pc:docChg chg="modSld">
      <pc:chgData name="Sophia Skoglund" userId="S::sophia.skoglund@ssaihq.com::e785ee75-321d-4883-8c8f-abbe80df506e" providerId="AD" clId="Web-{320DD9F1-F0A7-BCE8-C275-A99467BC654D}" dt="2022-05-31T15:27:23.643" v="6" actId="20577"/>
      <pc:docMkLst>
        <pc:docMk/>
      </pc:docMkLst>
      <pc:sldChg chg="modSp">
        <pc:chgData name="Sophia Skoglund" userId="S::sophia.skoglund@ssaihq.com::e785ee75-321d-4883-8c8f-abbe80df506e" providerId="AD" clId="Web-{320DD9F1-F0A7-BCE8-C275-A99467BC654D}" dt="2022-05-31T15:27:23.643" v="6" actId="20577"/>
        <pc:sldMkLst>
          <pc:docMk/>
          <pc:sldMk cId="3629063796" sldId="260"/>
        </pc:sldMkLst>
        <pc:spChg chg="mod">
          <ac:chgData name="Sophia Skoglund" userId="S::sophia.skoglund@ssaihq.com::e785ee75-321d-4883-8c8f-abbe80df506e" providerId="AD" clId="Web-{320DD9F1-F0A7-BCE8-C275-A99467BC654D}" dt="2022-05-31T15:27:23.643" v="6" actId="20577"/>
          <ac:spMkLst>
            <pc:docMk/>
            <pc:sldMk cId="3629063796" sldId="260"/>
            <ac:spMk id="18" creationId="{D35F066C-AA25-734C-B717-5ACBC62F9496}"/>
          </ac:spMkLst>
        </pc:spChg>
      </pc:sldChg>
    </pc:docChg>
  </pc:docChgLst>
  <pc:docChgLst>
    <pc:chgData name="Hanna Jung" userId="S::hanna.jung@ssaihq.com::41a4e575-e5d0-4f98-a931-d6e68809e6d6" providerId="AD" clId="Web-{A19CD889-EA98-55C7-14DC-B1AE59EE42BD}"/>
    <pc:docChg chg="modSld">
      <pc:chgData name="Hanna Jung" userId="S::hanna.jung@ssaihq.com::41a4e575-e5d0-4f98-a931-d6e68809e6d6" providerId="AD" clId="Web-{A19CD889-EA98-55C7-14DC-B1AE59EE42BD}" dt="2022-11-03T20:03:45.214" v="24" actId="1076"/>
      <pc:docMkLst>
        <pc:docMk/>
      </pc:docMkLst>
      <pc:sldChg chg="addSp delSp modSp">
        <pc:chgData name="Hanna Jung" userId="S::hanna.jung@ssaihq.com::41a4e575-e5d0-4f98-a931-d6e68809e6d6" providerId="AD" clId="Web-{A19CD889-EA98-55C7-14DC-B1AE59EE42BD}" dt="2022-11-03T20:03:45.214" v="24" actId="1076"/>
        <pc:sldMkLst>
          <pc:docMk/>
          <pc:sldMk cId="913355640" sldId="261"/>
        </pc:sldMkLst>
        <pc:spChg chg="add del">
          <ac:chgData name="Hanna Jung" userId="S::hanna.jung@ssaihq.com::41a4e575-e5d0-4f98-a931-d6e68809e6d6" providerId="AD" clId="Web-{A19CD889-EA98-55C7-14DC-B1AE59EE42BD}" dt="2022-11-03T20:02:46.306" v="18"/>
          <ac:spMkLst>
            <pc:docMk/>
            <pc:sldMk cId="913355640" sldId="261"/>
            <ac:spMk id="4" creationId="{9F6C3B17-196F-9313-62A5-E7D4FA4DA16B}"/>
          </ac:spMkLst>
        </pc:spChg>
        <pc:picChg chg="add del mod modCrop">
          <ac:chgData name="Hanna Jung" userId="S::hanna.jung@ssaihq.com::41a4e575-e5d0-4f98-a931-d6e68809e6d6" providerId="AD" clId="Web-{A19CD889-EA98-55C7-14DC-B1AE59EE42BD}" dt="2022-11-03T20:03:45.214" v="24" actId="1076"/>
          <ac:picMkLst>
            <pc:docMk/>
            <pc:sldMk cId="913355640" sldId="261"/>
            <ac:picMk id="3" creationId="{8907589A-25DB-78E5-E383-0BF36D283D4E}"/>
          </ac:picMkLst>
        </pc:picChg>
      </pc:sldChg>
    </pc:docChg>
  </pc:docChgLst>
  <pc:docChgLst>
    <pc:chgData name="Brianne Kendall" userId="S::brianne.kendall@ssaihq.com::faea8925-10cf-4dd4-8fc8-020039f0a63b" providerId="AD" clId="Web-{D60ADAF9-2E99-468F-896E-AF9DE6C8158F}"/>
    <pc:docChg chg="modSld">
      <pc:chgData name="Brianne Kendall" userId="S::brianne.kendall@ssaihq.com::faea8925-10cf-4dd4-8fc8-020039f0a63b" providerId="AD" clId="Web-{D60ADAF9-2E99-468F-896E-AF9DE6C8158F}" dt="2022-11-03T00:34:08.365" v="10" actId="20577"/>
      <pc:docMkLst>
        <pc:docMk/>
      </pc:docMkLst>
      <pc:sldChg chg="modSp">
        <pc:chgData name="Brianne Kendall" userId="S::brianne.kendall@ssaihq.com::faea8925-10cf-4dd4-8fc8-020039f0a63b" providerId="AD" clId="Web-{D60ADAF9-2E99-468F-896E-AF9DE6C8158F}" dt="2022-11-03T00:32:46.267" v="2" actId="20577"/>
        <pc:sldMkLst>
          <pc:docMk/>
          <pc:sldMk cId="913355640" sldId="261"/>
        </pc:sldMkLst>
        <pc:spChg chg="mod">
          <ac:chgData name="Brianne Kendall" userId="S::brianne.kendall@ssaihq.com::faea8925-10cf-4dd4-8fc8-020039f0a63b" providerId="AD" clId="Web-{D60ADAF9-2E99-468F-896E-AF9DE6C8158F}" dt="2022-11-03T00:32:46.267" v="2" actId="20577"/>
          <ac:spMkLst>
            <pc:docMk/>
            <pc:sldMk cId="913355640" sldId="261"/>
            <ac:spMk id="7" creationId="{7735D678-F608-5940-BC93-72C0B6736AC4}"/>
          </ac:spMkLst>
        </pc:spChg>
      </pc:sldChg>
      <pc:sldChg chg="modSp">
        <pc:chgData name="Brianne Kendall" userId="S::brianne.kendall@ssaihq.com::faea8925-10cf-4dd4-8fc8-020039f0a63b" providerId="AD" clId="Web-{D60ADAF9-2E99-468F-896E-AF9DE6C8158F}" dt="2022-11-03T00:34:08.365" v="10" actId="20577"/>
        <pc:sldMkLst>
          <pc:docMk/>
          <pc:sldMk cId="802810767" sldId="277"/>
        </pc:sldMkLst>
        <pc:spChg chg="mod">
          <ac:chgData name="Brianne Kendall" userId="S::brianne.kendall@ssaihq.com::faea8925-10cf-4dd4-8fc8-020039f0a63b" providerId="AD" clId="Web-{D60ADAF9-2E99-468F-896E-AF9DE6C8158F}" dt="2022-11-03T00:33:58.443" v="8" actId="20577"/>
          <ac:spMkLst>
            <pc:docMk/>
            <pc:sldMk cId="802810767" sldId="277"/>
            <ac:spMk id="78" creationId="{33F88D8D-1522-43FE-94C6-DD90BFD0A8A5}"/>
          </ac:spMkLst>
        </pc:spChg>
        <pc:spChg chg="mod">
          <ac:chgData name="Brianne Kendall" userId="S::brianne.kendall@ssaihq.com::faea8925-10cf-4dd4-8fc8-020039f0a63b" providerId="AD" clId="Web-{D60ADAF9-2E99-468F-896E-AF9DE6C8158F}" dt="2022-11-03T00:33:55.365" v="7" actId="20577"/>
          <ac:spMkLst>
            <pc:docMk/>
            <pc:sldMk cId="802810767" sldId="277"/>
            <ac:spMk id="79" creationId="{A91DED6E-94B5-4F6C-8951-918E8FFEDFBC}"/>
          </ac:spMkLst>
        </pc:spChg>
        <pc:spChg chg="mod">
          <ac:chgData name="Brianne Kendall" userId="S::brianne.kendall@ssaihq.com::faea8925-10cf-4dd4-8fc8-020039f0a63b" providerId="AD" clId="Web-{D60ADAF9-2E99-468F-896E-AF9DE6C8158F}" dt="2022-11-03T00:34:01.131" v="9" actId="20577"/>
          <ac:spMkLst>
            <pc:docMk/>
            <pc:sldMk cId="802810767" sldId="277"/>
            <ac:spMk id="80" creationId="{DB499086-5FA3-446E-855C-6ACD0743EEF2}"/>
          </ac:spMkLst>
        </pc:spChg>
        <pc:spChg chg="mod">
          <ac:chgData name="Brianne Kendall" userId="S::brianne.kendall@ssaihq.com::faea8925-10cf-4dd4-8fc8-020039f0a63b" providerId="AD" clId="Web-{D60ADAF9-2E99-468F-896E-AF9DE6C8158F}" dt="2022-11-03T00:34:08.365" v="10" actId="20577"/>
          <ac:spMkLst>
            <pc:docMk/>
            <pc:sldMk cId="802810767" sldId="277"/>
            <ac:spMk id="81" creationId="{9D039726-4451-4247-8240-15F1E6475D98}"/>
          </ac:spMkLst>
        </pc:spChg>
      </pc:sldChg>
    </pc:docChg>
  </pc:docChgLst>
  <pc:docChgLst>
    <pc:chgData name="Ross Kalter" userId="S::ross.kalter@ssaihq.com::ac926766-8481-430f-b908-e797f4c00756" providerId="AD" clId="Web-{10847465-04CA-C3C8-D657-1246B4488A5D}"/>
    <pc:docChg chg="addSld modSld">
      <pc:chgData name="Ross Kalter" userId="S::ross.kalter@ssaihq.com::ac926766-8481-430f-b908-e797f4c00756" providerId="AD" clId="Web-{10847465-04CA-C3C8-D657-1246B4488A5D}" dt="2022-10-31T19:42:54.250" v="295"/>
      <pc:docMkLst>
        <pc:docMk/>
      </pc:docMkLst>
      <pc:sldChg chg="addSp delSp modSp">
        <pc:chgData name="Ross Kalter" userId="S::ross.kalter@ssaihq.com::ac926766-8481-430f-b908-e797f4c00756" providerId="AD" clId="Web-{10847465-04CA-C3C8-D657-1246B4488A5D}" dt="2022-10-31T19:42:54.250" v="295"/>
        <pc:sldMkLst>
          <pc:docMk/>
          <pc:sldMk cId="3629063796" sldId="260"/>
        </pc:sldMkLst>
        <pc:spChg chg="mod">
          <ac:chgData name="Ross Kalter" userId="S::ross.kalter@ssaihq.com::ac926766-8481-430f-b908-e797f4c00756" providerId="AD" clId="Web-{10847465-04CA-C3C8-D657-1246B4488A5D}" dt="2022-10-31T16:09:19.949" v="260" actId="20577"/>
          <ac:spMkLst>
            <pc:docMk/>
            <pc:sldMk cId="3629063796" sldId="260"/>
            <ac:spMk id="6" creationId="{022322CC-70F0-3A4A-9AF8-E9511B8085C4}"/>
          </ac:spMkLst>
        </pc:spChg>
        <pc:spChg chg="mod">
          <ac:chgData name="Ross Kalter" userId="S::ross.kalter@ssaihq.com::ac926766-8481-430f-b908-e797f4c00756" providerId="AD" clId="Web-{10847465-04CA-C3C8-D657-1246B4488A5D}" dt="2022-10-31T16:01:04.061" v="55" actId="1076"/>
          <ac:spMkLst>
            <pc:docMk/>
            <pc:sldMk cId="3629063796" sldId="260"/>
            <ac:spMk id="7" creationId="{F39FCAA1-BF5E-9E4A-8FAF-F52102165EDD}"/>
          </ac:spMkLst>
        </pc:spChg>
        <pc:grpChg chg="add del">
          <ac:chgData name="Ross Kalter" userId="S::ross.kalter@ssaihq.com::ac926766-8481-430f-b908-e797f4c00756" providerId="AD" clId="Web-{10847465-04CA-C3C8-D657-1246B4488A5D}" dt="2022-10-31T19:40:59.308" v="287"/>
          <ac:grpSpMkLst>
            <pc:docMk/>
            <pc:sldMk cId="3629063796" sldId="260"/>
            <ac:grpSpMk id="63" creationId="{88B8D4B9-5B5F-F340-6D98-18C27712F3CC}"/>
          </ac:grpSpMkLst>
        </pc:grpChg>
        <pc:grpChg chg="add del">
          <ac:chgData name="Ross Kalter" userId="S::ross.kalter@ssaihq.com::ac926766-8481-430f-b908-e797f4c00756" providerId="AD" clId="Web-{10847465-04CA-C3C8-D657-1246B4488A5D}" dt="2022-10-31T19:40:59.308" v="286"/>
          <ac:grpSpMkLst>
            <pc:docMk/>
            <pc:sldMk cId="3629063796" sldId="260"/>
            <ac:grpSpMk id="64" creationId="{235BCD59-1A3E-1EFF-7253-3D7B39347644}"/>
          </ac:grpSpMkLst>
        </pc:grpChg>
        <pc:grpChg chg="add del">
          <ac:chgData name="Ross Kalter" userId="S::ross.kalter@ssaihq.com::ac926766-8481-430f-b908-e797f4c00756" providerId="AD" clId="Web-{10847465-04CA-C3C8-D657-1246B4488A5D}" dt="2022-10-31T19:42:54.250" v="295"/>
          <ac:grpSpMkLst>
            <pc:docMk/>
            <pc:sldMk cId="3629063796" sldId="260"/>
            <ac:grpSpMk id="65" creationId="{F48BA1AE-3141-04F1-5B17-98136753802A}"/>
          </ac:grpSpMkLst>
        </pc:grpChg>
        <pc:graphicFrameChg chg="add del mod modGraphic">
          <ac:chgData name="Ross Kalter" userId="S::ross.kalter@ssaihq.com::ac926766-8481-430f-b908-e797f4c00756" providerId="AD" clId="Web-{10847465-04CA-C3C8-D657-1246B4488A5D}" dt="2022-10-31T16:16:16.194" v="275"/>
          <ac:graphicFrameMkLst>
            <pc:docMk/>
            <pc:sldMk cId="3629063796" sldId="260"/>
            <ac:graphicFrameMk id="56" creationId="{21CAB595-8661-C2CF-B293-60F1ADB4668B}"/>
          </ac:graphicFrameMkLst>
        </pc:graphicFrameChg>
        <pc:picChg chg="add del mod">
          <ac:chgData name="Ross Kalter" userId="S::ross.kalter@ssaihq.com::ac926766-8481-430f-b908-e797f4c00756" providerId="AD" clId="Web-{10847465-04CA-C3C8-D657-1246B4488A5D}" dt="2022-10-31T19:42:49.031" v="294"/>
          <ac:picMkLst>
            <pc:docMk/>
            <pc:sldMk cId="3629063796" sldId="260"/>
            <ac:picMk id="56" creationId="{C13CF0A5-F5EE-8C2B-32EA-DCE072C88087}"/>
          </ac:picMkLst>
        </pc:picChg>
      </pc:sldChg>
      <pc:sldChg chg="addSp new">
        <pc:chgData name="Ross Kalter" userId="S::ross.kalter@ssaihq.com::ac926766-8481-430f-b908-e797f4c00756" providerId="AD" clId="Web-{10847465-04CA-C3C8-D657-1246B4488A5D}" dt="2022-10-31T19:42:42.015" v="292"/>
        <pc:sldMkLst>
          <pc:docMk/>
          <pc:sldMk cId="2182276263" sldId="262"/>
        </pc:sldMkLst>
        <pc:grpChg chg="add">
          <ac:chgData name="Ross Kalter" userId="S::ross.kalter@ssaihq.com::ac926766-8481-430f-b908-e797f4c00756" providerId="AD" clId="Web-{10847465-04CA-C3C8-D657-1246B4488A5D}" dt="2022-10-31T19:42:42.015" v="292"/>
          <ac:grpSpMkLst>
            <pc:docMk/>
            <pc:sldMk cId="2182276263" sldId="262"/>
            <ac:grpSpMk id="13" creationId="{7D28C346-0030-C04E-4407-7CBB26AC9F17}"/>
          </ac:grpSpMkLst>
        </pc:grpChg>
      </pc:sldChg>
    </pc:docChg>
  </pc:docChgLst>
  <pc:docChgLst>
    <pc:chgData name="Tamara Barbakova" userId="c5b038eb-f46c-42fd-a929-91fca4bff84e" providerId="ADAL" clId="{978720D6-0B6A-B948-8BBB-EAC54EBBDE0C}"/>
    <pc:docChg chg="modMainMaster">
      <pc:chgData name="Tamara Barbakova" userId="c5b038eb-f46c-42fd-a929-91fca4bff84e" providerId="ADAL" clId="{978720D6-0B6A-B948-8BBB-EAC54EBBDE0C}" dt="2022-09-08T14:32:54.307" v="9" actId="20577"/>
      <pc:docMkLst>
        <pc:docMk/>
      </pc:docMkLst>
      <pc:sldMasterChg chg="modSldLayout">
        <pc:chgData name="Tamara Barbakova" userId="c5b038eb-f46c-42fd-a929-91fca4bff84e" providerId="ADAL" clId="{978720D6-0B6A-B948-8BBB-EAC54EBBDE0C}" dt="2022-09-08T14:32:54.307" v="9" actId="20577"/>
        <pc:sldMasterMkLst>
          <pc:docMk/>
          <pc:sldMasterMk cId="413793087" sldId="2147483660"/>
        </pc:sldMasterMkLst>
        <pc:sldLayoutChg chg="modSp mod">
          <pc:chgData name="Tamara Barbakova" userId="c5b038eb-f46c-42fd-a929-91fca4bff84e" providerId="ADAL" clId="{978720D6-0B6A-B948-8BBB-EAC54EBBDE0C}" dt="2022-09-08T14:32:54.307" v="9" actId="20577"/>
          <pc:sldLayoutMkLst>
            <pc:docMk/>
            <pc:sldMasterMk cId="413793087" sldId="2147483660"/>
            <pc:sldLayoutMk cId="802720434" sldId="2147483667"/>
          </pc:sldLayoutMkLst>
          <pc:spChg chg="mod">
            <ac:chgData name="Tamara Barbakova" userId="c5b038eb-f46c-42fd-a929-91fca4bff84e" providerId="ADAL" clId="{978720D6-0B6A-B948-8BBB-EAC54EBBDE0C}" dt="2022-09-08T14:32:54.307" v="9" actId="20577"/>
            <ac:spMkLst>
              <pc:docMk/>
              <pc:sldMasterMk cId="413793087" sldId="2147483660"/>
              <pc:sldLayoutMk cId="802720434" sldId="2147483667"/>
              <ac:spMk id="12" creationId="{00000000-0000-0000-0000-000000000000}"/>
            </ac:spMkLst>
          </pc:spChg>
        </pc:sldLayoutChg>
      </pc:sldMasterChg>
    </pc:docChg>
  </pc:docChgLst>
  <pc:docChgLst>
    <pc:chgData name="Amelia Untiedt" userId="S::amelia.untiedt@ssaihq.com::7371e97a-7d06-4bc8-96da-b00f854e80f1" providerId="AD" clId="Web-{48D4AEDC-0DD8-9E16-20CB-99BBB0277A87}"/>
    <pc:docChg chg="modSld">
      <pc:chgData name="Amelia Untiedt" userId="S::amelia.untiedt@ssaihq.com::7371e97a-7d06-4bc8-96da-b00f854e80f1" providerId="AD" clId="Web-{48D4AEDC-0DD8-9E16-20CB-99BBB0277A87}" dt="2022-10-24T18:46:40.442" v="1510"/>
      <pc:docMkLst>
        <pc:docMk/>
      </pc:docMkLst>
      <pc:sldChg chg="addSp delSp modSp">
        <pc:chgData name="Amelia Untiedt" userId="S::amelia.untiedt@ssaihq.com::7371e97a-7d06-4bc8-96da-b00f854e80f1" providerId="AD" clId="Web-{48D4AEDC-0DD8-9E16-20CB-99BBB0277A87}" dt="2022-10-24T18:46:40.442" v="1510"/>
        <pc:sldMkLst>
          <pc:docMk/>
          <pc:sldMk cId="3629063796" sldId="260"/>
        </pc:sldMkLst>
        <pc:spChg chg="mod">
          <ac:chgData name="Amelia Untiedt" userId="S::amelia.untiedt@ssaihq.com::7371e97a-7d06-4bc8-96da-b00f854e80f1" providerId="AD" clId="Web-{48D4AEDC-0DD8-9E16-20CB-99BBB0277A87}" dt="2022-10-24T14:31:59.440" v="439" actId="20577"/>
          <ac:spMkLst>
            <pc:docMk/>
            <pc:sldMk cId="3629063796" sldId="260"/>
            <ac:spMk id="2" creationId="{00000000-0000-0000-0000-000000000000}"/>
          </ac:spMkLst>
        </pc:spChg>
        <pc:spChg chg="add mod">
          <ac:chgData name="Amelia Untiedt" userId="S::amelia.untiedt@ssaihq.com::7371e97a-7d06-4bc8-96da-b00f854e80f1" providerId="AD" clId="Web-{48D4AEDC-0DD8-9E16-20CB-99BBB0277A87}" dt="2022-10-24T14:24:15.939" v="96" actId="20577"/>
          <ac:spMkLst>
            <pc:docMk/>
            <pc:sldMk cId="3629063796" sldId="260"/>
            <ac:spMk id="3" creationId="{03E2570C-2240-FC37-92FC-9DDF06D12851}"/>
          </ac:spMkLst>
        </pc:spChg>
        <pc:spChg chg="mod">
          <ac:chgData name="Amelia Untiedt" userId="S::amelia.untiedt@ssaihq.com::7371e97a-7d06-4bc8-96da-b00f854e80f1" providerId="AD" clId="Web-{48D4AEDC-0DD8-9E16-20CB-99BBB0277A87}" dt="2022-10-24T14:29:43.951" v="328" actId="14100"/>
          <ac:spMkLst>
            <pc:docMk/>
            <pc:sldMk cId="3629063796" sldId="260"/>
            <ac:spMk id="6" creationId="{022322CC-70F0-3A4A-9AF8-E9511B8085C4}"/>
          </ac:spMkLst>
        </pc:spChg>
        <pc:spChg chg="add del mod">
          <ac:chgData name="Amelia Untiedt" userId="S::amelia.untiedt@ssaihq.com::7371e97a-7d06-4bc8-96da-b00f854e80f1" providerId="AD" clId="Web-{48D4AEDC-0DD8-9E16-20CB-99BBB0277A87}" dt="2022-10-24T18:37:04.413" v="1366" actId="20577"/>
          <ac:spMkLst>
            <pc:docMk/>
            <pc:sldMk cId="3629063796" sldId="260"/>
            <ac:spMk id="10" creationId="{6FA757B3-A5D8-38E6-424E-8117668D8113}"/>
          </ac:spMkLst>
        </pc:spChg>
        <pc:spChg chg="del mod">
          <ac:chgData name="Amelia Untiedt" userId="S::amelia.untiedt@ssaihq.com::7371e97a-7d06-4bc8-96da-b00f854e80f1" providerId="AD" clId="Web-{48D4AEDC-0DD8-9E16-20CB-99BBB0277A87}" dt="2022-10-24T14:42:41.713" v="526"/>
          <ac:spMkLst>
            <pc:docMk/>
            <pc:sldMk cId="3629063796" sldId="260"/>
            <ac:spMk id="10" creationId="{F6E98EE7-6F5E-CC42-BAD2-2C25C0D7879E}"/>
          </ac:spMkLst>
        </pc:spChg>
        <pc:spChg chg="add del mod">
          <ac:chgData name="Amelia Untiedt" userId="S::amelia.untiedt@ssaihq.com::7371e97a-7d06-4bc8-96da-b00f854e80f1" providerId="AD" clId="Web-{48D4AEDC-0DD8-9E16-20CB-99BBB0277A87}" dt="2022-10-24T18:46:24.332" v="1507"/>
          <ac:spMkLst>
            <pc:docMk/>
            <pc:sldMk cId="3629063796" sldId="260"/>
            <ac:spMk id="12" creationId="{81F76D8E-5C13-F77E-4ADE-821460AE6DDF}"/>
          </ac:spMkLst>
        </pc:spChg>
        <pc:spChg chg="del mod">
          <ac:chgData name="Amelia Untiedt" userId="S::amelia.untiedt@ssaihq.com::7371e97a-7d06-4bc8-96da-b00f854e80f1" providerId="AD" clId="Web-{48D4AEDC-0DD8-9E16-20CB-99BBB0277A87}" dt="2022-10-24T15:55:59.396" v="765"/>
          <ac:spMkLst>
            <pc:docMk/>
            <pc:sldMk cId="3629063796" sldId="260"/>
            <ac:spMk id="12" creationId="{F2EF5CAE-71C5-8D41-9864-3A6A4186E419}"/>
          </ac:spMkLst>
        </pc:spChg>
        <pc:spChg chg="mod">
          <ac:chgData name="Amelia Untiedt" userId="S::amelia.untiedt@ssaihq.com::7371e97a-7d06-4bc8-96da-b00f854e80f1" providerId="AD" clId="Web-{48D4AEDC-0DD8-9E16-20CB-99BBB0277A87}" dt="2022-10-24T14:34:52.009" v="444" actId="1076"/>
          <ac:spMkLst>
            <pc:docMk/>
            <pc:sldMk cId="3629063796" sldId="260"/>
            <ac:spMk id="13" creationId="{98B028C0-78EC-7644-B072-D1D53DAED941}"/>
          </ac:spMkLst>
        </pc:spChg>
        <pc:spChg chg="mod">
          <ac:chgData name="Amelia Untiedt" userId="S::amelia.untiedt@ssaihq.com::7371e97a-7d06-4bc8-96da-b00f854e80f1" providerId="AD" clId="Web-{48D4AEDC-0DD8-9E16-20CB-99BBB0277A87}" dt="2022-10-24T16:21:26.560" v="1292" actId="20577"/>
          <ac:spMkLst>
            <pc:docMk/>
            <pc:sldMk cId="3629063796" sldId="260"/>
            <ac:spMk id="18" creationId="{D35F066C-AA25-734C-B717-5ACBC62F9496}"/>
          </ac:spMkLst>
        </pc:spChg>
        <pc:spChg chg="mod">
          <ac:chgData name="Amelia Untiedt" userId="S::amelia.untiedt@ssaihq.com::7371e97a-7d06-4bc8-96da-b00f854e80f1" providerId="AD" clId="Web-{48D4AEDC-0DD8-9E16-20CB-99BBB0277A87}" dt="2022-10-24T16:12:25.702" v="1287" actId="1076"/>
          <ac:spMkLst>
            <pc:docMk/>
            <pc:sldMk cId="3629063796" sldId="260"/>
            <ac:spMk id="19" creationId="{62609C20-1E2B-6A47-92A2-F3B2B7AB5A94}"/>
          </ac:spMkLst>
        </pc:spChg>
        <pc:spChg chg="mod">
          <ac:chgData name="Amelia Untiedt" userId="S::amelia.untiedt@ssaihq.com::7371e97a-7d06-4bc8-96da-b00f854e80f1" providerId="AD" clId="Web-{48D4AEDC-0DD8-9E16-20CB-99BBB0277A87}" dt="2022-10-24T15:58:50.228" v="915" actId="20577"/>
          <ac:spMkLst>
            <pc:docMk/>
            <pc:sldMk cId="3629063796" sldId="260"/>
            <ac:spMk id="20" creationId="{30B133FB-8DCD-0042-947B-D0EE1DC0C852}"/>
          </ac:spMkLst>
        </pc:spChg>
        <pc:spChg chg="add mod">
          <ac:chgData name="Amelia Untiedt" userId="S::amelia.untiedt@ssaihq.com::7371e97a-7d06-4bc8-96da-b00f854e80f1" providerId="AD" clId="Web-{48D4AEDC-0DD8-9E16-20CB-99BBB0277A87}" dt="2022-10-24T18:45:21.299" v="1497" actId="1076"/>
          <ac:spMkLst>
            <pc:docMk/>
            <pc:sldMk cId="3629063796" sldId="260"/>
            <ac:spMk id="23" creationId="{057C884A-5E35-E04A-9494-94631169ECFA}"/>
          </ac:spMkLst>
        </pc:spChg>
        <pc:spChg chg="del mod">
          <ac:chgData name="Amelia Untiedt" userId="S::amelia.untiedt@ssaihq.com::7371e97a-7d06-4bc8-96da-b00f854e80f1" providerId="AD" clId="Web-{48D4AEDC-0DD8-9E16-20CB-99BBB0277A87}" dt="2022-10-24T16:27:45.694" v="1307"/>
          <ac:spMkLst>
            <pc:docMk/>
            <pc:sldMk cId="3629063796" sldId="260"/>
            <ac:spMk id="23" creationId="{D0AD8BC2-BBD0-2E4F-B76A-D6A02E7E27A2}"/>
          </ac:spMkLst>
        </pc:spChg>
        <pc:spChg chg="del mod">
          <ac:chgData name="Amelia Untiedt" userId="S::amelia.untiedt@ssaihq.com::7371e97a-7d06-4bc8-96da-b00f854e80f1" providerId="AD" clId="Web-{48D4AEDC-0DD8-9E16-20CB-99BBB0277A87}" dt="2022-10-24T14:41:37.820" v="515"/>
          <ac:spMkLst>
            <pc:docMk/>
            <pc:sldMk cId="3629063796" sldId="260"/>
            <ac:spMk id="25" creationId="{57A334B8-9023-BA4E-9795-5E426B360402}"/>
          </ac:spMkLst>
        </pc:spChg>
        <pc:spChg chg="add mod">
          <ac:chgData name="Amelia Untiedt" userId="S::amelia.untiedt@ssaihq.com::7371e97a-7d06-4bc8-96da-b00f854e80f1" providerId="AD" clId="Web-{48D4AEDC-0DD8-9E16-20CB-99BBB0277A87}" dt="2022-10-24T18:45:26.003" v="1498" actId="1076"/>
          <ac:spMkLst>
            <pc:docMk/>
            <pc:sldMk cId="3629063796" sldId="260"/>
            <ac:spMk id="25" creationId="{F1E21EC4-73D0-02AB-A04C-EADA1857C756}"/>
          </ac:spMkLst>
        </pc:spChg>
        <pc:spChg chg="mod">
          <ac:chgData name="Amelia Untiedt" userId="S::amelia.untiedt@ssaihq.com::7371e97a-7d06-4bc8-96da-b00f854e80f1" providerId="AD" clId="Web-{48D4AEDC-0DD8-9E16-20CB-99BBB0277A87}" dt="2022-10-24T14:23:41.501" v="69" actId="20577"/>
          <ac:spMkLst>
            <pc:docMk/>
            <pc:sldMk cId="3629063796" sldId="260"/>
            <ac:spMk id="27" creationId="{B28218B1-CC26-1748-A80F-C67D9F623F59}"/>
          </ac:spMkLst>
        </pc:spChg>
        <pc:spChg chg="add mod">
          <ac:chgData name="Amelia Untiedt" userId="S::amelia.untiedt@ssaihq.com::7371e97a-7d06-4bc8-96da-b00f854e80f1" providerId="AD" clId="Web-{48D4AEDC-0DD8-9E16-20CB-99BBB0277A87}" dt="2022-10-24T14:38:25.141" v="478" actId="1076"/>
          <ac:spMkLst>
            <pc:docMk/>
            <pc:sldMk cId="3629063796" sldId="260"/>
            <ac:spMk id="29" creationId="{EDF38336-7FE5-9FB5-519D-DE748384CA9B}"/>
          </ac:spMkLst>
        </pc:spChg>
        <pc:spChg chg="mod">
          <ac:chgData name="Amelia Untiedt" userId="S::amelia.untiedt@ssaihq.com::7371e97a-7d06-4bc8-96da-b00f854e80f1" providerId="AD" clId="Web-{48D4AEDC-0DD8-9E16-20CB-99BBB0277A87}" dt="2022-10-24T14:24:27.002" v="108" actId="20577"/>
          <ac:spMkLst>
            <pc:docMk/>
            <pc:sldMk cId="3629063796" sldId="260"/>
            <ac:spMk id="30" creationId="{DE579121-499F-A942-88A7-A0E367204A8F}"/>
          </ac:spMkLst>
        </pc:spChg>
        <pc:spChg chg="add mod">
          <ac:chgData name="Amelia Untiedt" userId="S::amelia.untiedt@ssaihq.com::7371e97a-7d06-4bc8-96da-b00f854e80f1" providerId="AD" clId="Web-{48D4AEDC-0DD8-9E16-20CB-99BBB0277A87}" dt="2022-10-24T15:56:06.708" v="767" actId="1076"/>
          <ac:spMkLst>
            <pc:docMk/>
            <pc:sldMk cId="3629063796" sldId="260"/>
            <ac:spMk id="31" creationId="{DF997C52-4229-7860-2125-B8BD32082A96}"/>
          </ac:spMkLst>
        </pc:spChg>
        <pc:spChg chg="add mod">
          <ac:chgData name="Amelia Untiedt" userId="S::amelia.untiedt@ssaihq.com::7371e97a-7d06-4bc8-96da-b00f854e80f1" providerId="AD" clId="Web-{48D4AEDC-0DD8-9E16-20CB-99BBB0277A87}" dt="2022-10-24T15:56:12.036" v="769" actId="1076"/>
          <ac:spMkLst>
            <pc:docMk/>
            <pc:sldMk cId="3629063796" sldId="260"/>
            <ac:spMk id="32" creationId="{F474A898-17E3-313B-F02E-23E49806C712}"/>
          </ac:spMkLst>
        </pc:spChg>
        <pc:spChg chg="mod">
          <ac:chgData name="Amelia Untiedt" userId="S::amelia.untiedt@ssaihq.com::7371e97a-7d06-4bc8-96da-b00f854e80f1" providerId="AD" clId="Web-{48D4AEDC-0DD8-9E16-20CB-99BBB0277A87}" dt="2022-10-24T14:25:16.910" v="130" actId="20577"/>
          <ac:spMkLst>
            <pc:docMk/>
            <pc:sldMk cId="3629063796" sldId="260"/>
            <ac:spMk id="33" creationId="{ECBB7FA8-F9CB-4343-9E9B-F0FDC7AE37C7}"/>
          </ac:spMkLst>
        </pc:spChg>
        <pc:spChg chg="add mod">
          <ac:chgData name="Amelia Untiedt" userId="S::amelia.untiedt@ssaihq.com::7371e97a-7d06-4bc8-96da-b00f854e80f1" providerId="AD" clId="Web-{48D4AEDC-0DD8-9E16-20CB-99BBB0277A87}" dt="2022-10-24T14:40:15.083" v="513" actId="1076"/>
          <ac:spMkLst>
            <pc:docMk/>
            <pc:sldMk cId="3629063796" sldId="260"/>
            <ac:spMk id="34" creationId="{CAF2F2D4-770D-E0DB-AE1C-8C2BF259C786}"/>
          </ac:spMkLst>
        </pc:spChg>
        <pc:spChg chg="del mod">
          <ac:chgData name="Amelia Untiedt" userId="S::amelia.untiedt@ssaihq.com::7371e97a-7d06-4bc8-96da-b00f854e80f1" providerId="AD" clId="Web-{48D4AEDC-0DD8-9E16-20CB-99BBB0277A87}" dt="2022-10-24T14:23:55.142" v="71"/>
          <ac:spMkLst>
            <pc:docMk/>
            <pc:sldMk cId="3629063796" sldId="260"/>
            <ac:spMk id="36" creationId="{C9A2BDDB-7307-134C-862D-2E2389AD75C6}"/>
          </ac:spMkLst>
        </pc:spChg>
        <pc:spChg chg="add mod topLvl">
          <ac:chgData name="Amelia Untiedt" userId="S::amelia.untiedt@ssaihq.com::7371e97a-7d06-4bc8-96da-b00f854e80f1" providerId="AD" clId="Web-{48D4AEDC-0DD8-9E16-20CB-99BBB0277A87}" dt="2022-10-24T16:21:20.638" v="1291"/>
          <ac:spMkLst>
            <pc:docMk/>
            <pc:sldMk cId="3629063796" sldId="260"/>
            <ac:spMk id="39" creationId="{EC785888-BC42-7482-2BFE-9246C6C7CE13}"/>
          </ac:spMkLst>
        </pc:spChg>
        <pc:spChg chg="add mod topLvl">
          <ac:chgData name="Amelia Untiedt" userId="S::amelia.untiedt@ssaihq.com::7371e97a-7d06-4bc8-96da-b00f854e80f1" providerId="AD" clId="Web-{48D4AEDC-0DD8-9E16-20CB-99BBB0277A87}" dt="2022-10-24T16:21:20.638" v="1291"/>
          <ac:spMkLst>
            <pc:docMk/>
            <pc:sldMk cId="3629063796" sldId="260"/>
            <ac:spMk id="40" creationId="{A065EFE8-8926-E46F-7F2F-A119E0A3F1AD}"/>
          </ac:spMkLst>
        </pc:spChg>
        <pc:spChg chg="add mod topLvl">
          <ac:chgData name="Amelia Untiedt" userId="S::amelia.untiedt@ssaihq.com::7371e97a-7d06-4bc8-96da-b00f854e80f1" providerId="AD" clId="Web-{48D4AEDC-0DD8-9E16-20CB-99BBB0277A87}" dt="2022-10-24T16:21:20.638" v="1291"/>
          <ac:spMkLst>
            <pc:docMk/>
            <pc:sldMk cId="3629063796" sldId="260"/>
            <ac:spMk id="42" creationId="{99EA880E-8CAB-AAA5-D6D9-229F963ECEF8}"/>
          </ac:spMkLst>
        </pc:spChg>
        <pc:spChg chg="add mod">
          <ac:chgData name="Amelia Untiedt" userId="S::amelia.untiedt@ssaihq.com::7371e97a-7d06-4bc8-96da-b00f854e80f1" providerId="AD" clId="Web-{48D4AEDC-0DD8-9E16-20CB-99BBB0277A87}" dt="2022-10-24T16:23:46.751" v="1303" actId="1076"/>
          <ac:spMkLst>
            <pc:docMk/>
            <pc:sldMk cId="3629063796" sldId="260"/>
            <ac:spMk id="45" creationId="{52969B2B-6E29-D94E-C9F6-30C8B38A855E}"/>
          </ac:spMkLst>
        </pc:spChg>
        <pc:spChg chg="add mod topLvl">
          <ac:chgData name="Amelia Untiedt" userId="S::amelia.untiedt@ssaihq.com::7371e97a-7d06-4bc8-96da-b00f854e80f1" providerId="AD" clId="Web-{48D4AEDC-0DD8-9E16-20CB-99BBB0277A87}" dt="2022-10-24T16:21:20.638" v="1291"/>
          <ac:spMkLst>
            <pc:docMk/>
            <pc:sldMk cId="3629063796" sldId="260"/>
            <ac:spMk id="46" creationId="{4FEB54CB-214F-4494-5C34-CA51133B3A43}"/>
          </ac:spMkLst>
        </pc:spChg>
        <pc:spChg chg="mod">
          <ac:chgData name="Amelia Untiedt" userId="S::amelia.untiedt@ssaihq.com::7371e97a-7d06-4bc8-96da-b00f854e80f1" providerId="AD" clId="Web-{48D4AEDC-0DD8-9E16-20CB-99BBB0277A87}" dt="2022-10-24T18:19:29.608" v="1321" actId="20577"/>
          <ac:spMkLst>
            <pc:docMk/>
            <pc:sldMk cId="3629063796" sldId="260"/>
            <ac:spMk id="48" creationId="{4DA67D22-8BE3-42A4-88B8-F6AA8C15D4A6}"/>
          </ac:spMkLst>
        </pc:spChg>
        <pc:spChg chg="add">
          <ac:chgData name="Amelia Untiedt" userId="S::amelia.untiedt@ssaihq.com::7371e97a-7d06-4bc8-96da-b00f854e80f1" providerId="AD" clId="Web-{48D4AEDC-0DD8-9E16-20CB-99BBB0277A87}" dt="2022-10-24T14:49:11.774" v="559"/>
          <ac:spMkLst>
            <pc:docMk/>
            <pc:sldMk cId="3629063796" sldId="260"/>
            <ac:spMk id="52" creationId="{9E493BA4-7CBF-862D-A4B6-F829988C49B1}"/>
          </ac:spMkLst>
        </pc:spChg>
        <pc:spChg chg="add">
          <ac:chgData name="Amelia Untiedt" userId="S::amelia.untiedt@ssaihq.com::7371e97a-7d06-4bc8-96da-b00f854e80f1" providerId="AD" clId="Web-{48D4AEDC-0DD8-9E16-20CB-99BBB0277A87}" dt="2022-10-24T14:49:11.774" v="559"/>
          <ac:spMkLst>
            <pc:docMk/>
            <pc:sldMk cId="3629063796" sldId="260"/>
            <ac:spMk id="53" creationId="{09E8FE5B-4215-FD32-EF10-2D09998A36A8}"/>
          </ac:spMkLst>
        </pc:spChg>
        <pc:spChg chg="add mod">
          <ac:chgData name="Amelia Untiedt" userId="S::amelia.untiedt@ssaihq.com::7371e97a-7d06-4bc8-96da-b00f854e80f1" providerId="AD" clId="Web-{48D4AEDC-0DD8-9E16-20CB-99BBB0277A87}" dt="2022-10-24T18:45:35.612" v="1499" actId="1076"/>
          <ac:spMkLst>
            <pc:docMk/>
            <pc:sldMk cId="3629063796" sldId="260"/>
            <ac:spMk id="53" creationId="{D0EC4DC1-3629-FBEB-C886-7A311F714A8D}"/>
          </ac:spMkLst>
        </pc:spChg>
        <pc:spChg chg="add mod topLvl">
          <ac:chgData name="Amelia Untiedt" userId="S::amelia.untiedt@ssaihq.com::7371e97a-7d06-4bc8-96da-b00f854e80f1" providerId="AD" clId="Web-{48D4AEDC-0DD8-9E16-20CB-99BBB0277A87}" dt="2022-10-24T16:21:20.638" v="1291"/>
          <ac:spMkLst>
            <pc:docMk/>
            <pc:sldMk cId="3629063796" sldId="260"/>
            <ac:spMk id="54" creationId="{1F692CCD-93F3-77A3-4C2D-2DB147A8ACD0}"/>
          </ac:spMkLst>
        </pc:spChg>
        <pc:spChg chg="add">
          <ac:chgData name="Amelia Untiedt" userId="S::amelia.untiedt@ssaihq.com::7371e97a-7d06-4bc8-96da-b00f854e80f1" providerId="AD" clId="Web-{48D4AEDC-0DD8-9E16-20CB-99BBB0277A87}" dt="2022-10-24T14:49:11.774" v="559"/>
          <ac:spMkLst>
            <pc:docMk/>
            <pc:sldMk cId="3629063796" sldId="260"/>
            <ac:spMk id="54" creationId="{70A77F3D-D2CB-4A87-AA16-8C0D027AFBE7}"/>
          </ac:spMkLst>
        </pc:spChg>
        <pc:spChg chg="add mod topLvl">
          <ac:chgData name="Amelia Untiedt" userId="S::amelia.untiedt@ssaihq.com::7371e97a-7d06-4bc8-96da-b00f854e80f1" providerId="AD" clId="Web-{48D4AEDC-0DD8-9E16-20CB-99BBB0277A87}" dt="2022-10-24T16:21:20.638" v="1291"/>
          <ac:spMkLst>
            <pc:docMk/>
            <pc:sldMk cId="3629063796" sldId="260"/>
            <ac:spMk id="55" creationId="{33BDCF2F-8237-D790-EE9A-B82D6E475B19}"/>
          </ac:spMkLst>
        </pc:spChg>
        <pc:spChg chg="add">
          <ac:chgData name="Amelia Untiedt" userId="S::amelia.untiedt@ssaihq.com::7371e97a-7d06-4bc8-96da-b00f854e80f1" providerId="AD" clId="Web-{48D4AEDC-0DD8-9E16-20CB-99BBB0277A87}" dt="2022-10-24T14:49:11.774" v="559"/>
          <ac:spMkLst>
            <pc:docMk/>
            <pc:sldMk cId="3629063796" sldId="260"/>
            <ac:spMk id="55" creationId="{3957DB5E-F0B5-6D89-E5B9-A10AA825B0BD}"/>
          </ac:spMkLst>
        </pc:spChg>
        <pc:spChg chg="add">
          <ac:chgData name="Amelia Untiedt" userId="S::amelia.untiedt@ssaihq.com::7371e97a-7d06-4bc8-96da-b00f854e80f1" providerId="AD" clId="Web-{48D4AEDC-0DD8-9E16-20CB-99BBB0277A87}" dt="2022-10-24T14:49:11.774" v="559"/>
          <ac:spMkLst>
            <pc:docMk/>
            <pc:sldMk cId="3629063796" sldId="260"/>
            <ac:spMk id="56" creationId="{419F035A-B2AD-D1A6-06E0-7D8C26DAF50B}"/>
          </ac:spMkLst>
        </pc:spChg>
        <pc:spChg chg="add del">
          <ac:chgData name="Amelia Untiedt" userId="S::amelia.untiedt@ssaihq.com::7371e97a-7d06-4bc8-96da-b00f854e80f1" providerId="AD" clId="Web-{48D4AEDC-0DD8-9E16-20CB-99BBB0277A87}" dt="2022-10-24T15:50:14.934" v="764"/>
          <ac:spMkLst>
            <pc:docMk/>
            <pc:sldMk cId="3629063796" sldId="260"/>
            <ac:spMk id="56" creationId="{F188B3E7-C6A4-7AC8-031A-2C84672AD629}"/>
          </ac:spMkLst>
        </pc:spChg>
        <pc:spChg chg="add del mod">
          <ac:chgData name="Amelia Untiedt" userId="S::amelia.untiedt@ssaihq.com::7371e97a-7d06-4bc8-96da-b00f854e80f1" providerId="AD" clId="Web-{48D4AEDC-0DD8-9E16-20CB-99BBB0277A87}" dt="2022-10-24T18:46:25.879" v="1508"/>
          <ac:spMkLst>
            <pc:docMk/>
            <pc:sldMk cId="3629063796" sldId="260"/>
            <ac:spMk id="56" creationId="{F5BAF540-A9DE-33F5-690A-BF88732E0091}"/>
          </ac:spMkLst>
        </pc:spChg>
        <pc:spChg chg="add mod topLvl">
          <ac:chgData name="Amelia Untiedt" userId="S::amelia.untiedt@ssaihq.com::7371e97a-7d06-4bc8-96da-b00f854e80f1" providerId="AD" clId="Web-{48D4AEDC-0DD8-9E16-20CB-99BBB0277A87}" dt="2022-10-24T16:21:20.638" v="1291"/>
          <ac:spMkLst>
            <pc:docMk/>
            <pc:sldMk cId="3629063796" sldId="260"/>
            <ac:spMk id="57" creationId="{450ADA26-AE3D-7080-B458-64F822F69880}"/>
          </ac:spMkLst>
        </pc:spChg>
        <pc:spChg chg="add">
          <ac:chgData name="Amelia Untiedt" userId="S::amelia.untiedt@ssaihq.com::7371e97a-7d06-4bc8-96da-b00f854e80f1" providerId="AD" clId="Web-{48D4AEDC-0DD8-9E16-20CB-99BBB0277A87}" dt="2022-10-24T14:49:11.774" v="559"/>
          <ac:spMkLst>
            <pc:docMk/>
            <pc:sldMk cId="3629063796" sldId="260"/>
            <ac:spMk id="57" creationId="{C7915484-C426-ABC8-8509-B487FEF796D0}"/>
          </ac:spMkLst>
        </pc:spChg>
        <pc:spChg chg="add mod">
          <ac:chgData name="Amelia Untiedt" userId="S::amelia.untiedt@ssaihq.com::7371e97a-7d06-4bc8-96da-b00f854e80f1" providerId="AD" clId="Web-{48D4AEDC-0DD8-9E16-20CB-99BBB0277A87}" dt="2022-10-24T16:12:06.624" v="1284" actId="20577"/>
          <ac:spMkLst>
            <pc:docMk/>
            <pc:sldMk cId="3629063796" sldId="260"/>
            <ac:spMk id="58" creationId="{3E760888-B9DD-4E21-021A-E8A9D5DC9EBF}"/>
          </ac:spMkLst>
        </pc:spChg>
        <pc:spChg chg="add">
          <ac:chgData name="Amelia Untiedt" userId="S::amelia.untiedt@ssaihq.com::7371e97a-7d06-4bc8-96da-b00f854e80f1" providerId="AD" clId="Web-{48D4AEDC-0DD8-9E16-20CB-99BBB0277A87}" dt="2022-10-24T14:49:11.774" v="559"/>
          <ac:spMkLst>
            <pc:docMk/>
            <pc:sldMk cId="3629063796" sldId="260"/>
            <ac:spMk id="58" creationId="{FDE578E1-DB7E-C8E6-2B32-008ABAE050BA}"/>
          </ac:spMkLst>
        </pc:spChg>
        <pc:spChg chg="add mod">
          <ac:chgData name="Amelia Untiedt" userId="S::amelia.untiedt@ssaihq.com::7371e97a-7d06-4bc8-96da-b00f854e80f1" providerId="AD" clId="Web-{48D4AEDC-0DD8-9E16-20CB-99BBB0277A87}" dt="2022-10-24T18:45:11.737" v="1495" actId="1076"/>
          <ac:spMkLst>
            <pc:docMk/>
            <pc:sldMk cId="3629063796" sldId="260"/>
            <ac:spMk id="59" creationId="{3B7A3DC6-C915-6474-3BC7-BEAA3DBC6002}"/>
          </ac:spMkLst>
        </pc:spChg>
        <pc:spChg chg="add">
          <ac:chgData name="Amelia Untiedt" userId="S::amelia.untiedt@ssaihq.com::7371e97a-7d06-4bc8-96da-b00f854e80f1" providerId="AD" clId="Web-{48D4AEDC-0DD8-9E16-20CB-99BBB0277A87}" dt="2022-10-24T14:49:11.774" v="559"/>
          <ac:spMkLst>
            <pc:docMk/>
            <pc:sldMk cId="3629063796" sldId="260"/>
            <ac:spMk id="59" creationId="{4BF0B238-68C3-B62A-52C7-EEDD25A646C1}"/>
          </ac:spMkLst>
        </pc:spChg>
        <pc:spChg chg="add">
          <ac:chgData name="Amelia Untiedt" userId="S::amelia.untiedt@ssaihq.com::7371e97a-7d06-4bc8-96da-b00f854e80f1" providerId="AD" clId="Web-{48D4AEDC-0DD8-9E16-20CB-99BBB0277A87}" dt="2022-10-24T14:49:11.774" v="559"/>
          <ac:spMkLst>
            <pc:docMk/>
            <pc:sldMk cId="3629063796" sldId="260"/>
            <ac:spMk id="60" creationId="{117B3648-1055-824B-B53E-3D0665A91BAE}"/>
          </ac:spMkLst>
        </pc:spChg>
        <pc:spChg chg="add">
          <ac:chgData name="Amelia Untiedt" userId="S::amelia.untiedt@ssaihq.com::7371e97a-7d06-4bc8-96da-b00f854e80f1" providerId="AD" clId="Web-{48D4AEDC-0DD8-9E16-20CB-99BBB0277A87}" dt="2022-10-24T14:49:11.774" v="559"/>
          <ac:spMkLst>
            <pc:docMk/>
            <pc:sldMk cId="3629063796" sldId="260"/>
            <ac:spMk id="61" creationId="{65ECFE48-09F5-71E5-2CFA-458A245B0A68}"/>
          </ac:spMkLst>
        </pc:spChg>
        <pc:spChg chg="add mod">
          <ac:chgData name="Amelia Untiedt" userId="S::amelia.untiedt@ssaihq.com::7371e97a-7d06-4bc8-96da-b00f854e80f1" providerId="AD" clId="Web-{48D4AEDC-0DD8-9E16-20CB-99BBB0277A87}" dt="2022-10-24T18:45:04.018" v="1494" actId="1076"/>
          <ac:spMkLst>
            <pc:docMk/>
            <pc:sldMk cId="3629063796" sldId="260"/>
            <ac:spMk id="62" creationId="{2490C990-DE03-9495-5556-05134DE0D7B8}"/>
          </ac:spMkLst>
        </pc:spChg>
        <pc:spChg chg="add del">
          <ac:chgData name="Amelia Untiedt" userId="S::amelia.untiedt@ssaihq.com::7371e97a-7d06-4bc8-96da-b00f854e80f1" providerId="AD" clId="Web-{48D4AEDC-0DD8-9E16-20CB-99BBB0277A87}" dt="2022-10-24T18:46:40.442" v="1510"/>
          <ac:spMkLst>
            <pc:docMk/>
            <pc:sldMk cId="3629063796" sldId="260"/>
            <ac:spMk id="65" creationId="{745776B9-7563-57AE-3840-BEE3D2FFB176}"/>
          </ac:spMkLst>
        </pc:spChg>
        <pc:spChg chg="add mod topLvl">
          <ac:chgData name="Amelia Untiedt" userId="S::amelia.untiedt@ssaihq.com::7371e97a-7d06-4bc8-96da-b00f854e80f1" providerId="AD" clId="Web-{48D4AEDC-0DD8-9E16-20CB-99BBB0277A87}" dt="2022-10-24T16:21:20.638" v="1291"/>
          <ac:spMkLst>
            <pc:docMk/>
            <pc:sldMk cId="3629063796" sldId="260"/>
            <ac:spMk id="72" creationId="{5C1AE1DA-F781-6B26-1464-807C9CF6EEE3}"/>
          </ac:spMkLst>
        </pc:spChg>
        <pc:spChg chg="add mod topLvl">
          <ac:chgData name="Amelia Untiedt" userId="S::amelia.untiedt@ssaihq.com::7371e97a-7d06-4bc8-96da-b00f854e80f1" providerId="AD" clId="Web-{48D4AEDC-0DD8-9E16-20CB-99BBB0277A87}" dt="2022-10-24T16:21:20.638" v="1291"/>
          <ac:spMkLst>
            <pc:docMk/>
            <pc:sldMk cId="3629063796" sldId="260"/>
            <ac:spMk id="73" creationId="{4F701488-A05B-A06E-D447-6A44D714D357}"/>
          </ac:spMkLst>
        </pc:spChg>
        <pc:spChg chg="add mod topLvl">
          <ac:chgData name="Amelia Untiedt" userId="S::amelia.untiedt@ssaihq.com::7371e97a-7d06-4bc8-96da-b00f854e80f1" providerId="AD" clId="Web-{48D4AEDC-0DD8-9E16-20CB-99BBB0277A87}" dt="2022-10-24T16:21:20.638" v="1291"/>
          <ac:spMkLst>
            <pc:docMk/>
            <pc:sldMk cId="3629063796" sldId="260"/>
            <ac:spMk id="74" creationId="{3DD45042-E33B-9652-EAD9-98F3FAFAFE28}"/>
          </ac:spMkLst>
        </pc:spChg>
        <pc:spChg chg="add mod topLvl">
          <ac:chgData name="Amelia Untiedt" userId="S::amelia.untiedt@ssaihq.com::7371e97a-7d06-4bc8-96da-b00f854e80f1" providerId="AD" clId="Web-{48D4AEDC-0DD8-9E16-20CB-99BBB0277A87}" dt="2022-10-24T16:21:20.638" v="1291"/>
          <ac:spMkLst>
            <pc:docMk/>
            <pc:sldMk cId="3629063796" sldId="260"/>
            <ac:spMk id="75" creationId="{4396A558-337B-C9D4-A49C-85A76DBC543B}"/>
          </ac:spMkLst>
        </pc:spChg>
        <pc:spChg chg="add mod topLvl">
          <ac:chgData name="Amelia Untiedt" userId="S::amelia.untiedt@ssaihq.com::7371e97a-7d06-4bc8-96da-b00f854e80f1" providerId="AD" clId="Web-{48D4AEDC-0DD8-9E16-20CB-99BBB0277A87}" dt="2022-10-24T16:21:20.638" v="1291"/>
          <ac:spMkLst>
            <pc:docMk/>
            <pc:sldMk cId="3629063796" sldId="260"/>
            <ac:spMk id="76" creationId="{ABA9E1DA-85B3-8E50-2714-A925B0BB6F02}"/>
          </ac:spMkLst>
        </pc:spChg>
        <pc:spChg chg="add mod topLvl">
          <ac:chgData name="Amelia Untiedt" userId="S::amelia.untiedt@ssaihq.com::7371e97a-7d06-4bc8-96da-b00f854e80f1" providerId="AD" clId="Web-{48D4AEDC-0DD8-9E16-20CB-99BBB0277A87}" dt="2022-10-24T16:21:20.638" v="1291"/>
          <ac:spMkLst>
            <pc:docMk/>
            <pc:sldMk cId="3629063796" sldId="260"/>
            <ac:spMk id="77" creationId="{A4B1D436-DA0E-5993-CD11-2064A8B3482B}"/>
          </ac:spMkLst>
        </pc:spChg>
        <pc:spChg chg="add mod topLvl">
          <ac:chgData name="Amelia Untiedt" userId="S::amelia.untiedt@ssaihq.com::7371e97a-7d06-4bc8-96da-b00f854e80f1" providerId="AD" clId="Web-{48D4AEDC-0DD8-9E16-20CB-99BBB0277A87}" dt="2022-10-24T16:21:20.638" v="1291"/>
          <ac:spMkLst>
            <pc:docMk/>
            <pc:sldMk cId="3629063796" sldId="260"/>
            <ac:spMk id="78" creationId="{6A68619D-3000-9658-DEC8-8185F7FA5067}"/>
          </ac:spMkLst>
        </pc:spChg>
        <pc:spChg chg="add mod topLvl">
          <ac:chgData name="Amelia Untiedt" userId="S::amelia.untiedt@ssaihq.com::7371e97a-7d06-4bc8-96da-b00f854e80f1" providerId="AD" clId="Web-{48D4AEDC-0DD8-9E16-20CB-99BBB0277A87}" dt="2022-10-24T16:21:20.638" v="1291"/>
          <ac:spMkLst>
            <pc:docMk/>
            <pc:sldMk cId="3629063796" sldId="260"/>
            <ac:spMk id="79" creationId="{15CC5DC2-9067-0A97-9D92-67B7FE651148}"/>
          </ac:spMkLst>
        </pc:spChg>
        <pc:grpChg chg="add del">
          <ac:chgData name="Amelia Untiedt" userId="S::amelia.untiedt@ssaihq.com::7371e97a-7d06-4bc8-96da-b00f854e80f1" providerId="AD" clId="Web-{48D4AEDC-0DD8-9E16-20CB-99BBB0277A87}" dt="2022-10-24T14:49:20.508" v="560"/>
          <ac:grpSpMkLst>
            <pc:docMk/>
            <pc:sldMk cId="3629063796" sldId="260"/>
            <ac:grpSpMk id="50" creationId="{D26A9C35-4F07-382B-EAE2-42F04E69E3A5}"/>
          </ac:grpSpMkLst>
        </pc:grpChg>
        <pc:grpChg chg="add del mod">
          <ac:chgData name="Amelia Untiedt" userId="S::amelia.untiedt@ssaihq.com::7371e97a-7d06-4bc8-96da-b00f854e80f1" providerId="AD" clId="Web-{48D4AEDC-0DD8-9E16-20CB-99BBB0277A87}" dt="2022-10-24T16:22:26.483" v="1296"/>
          <ac:grpSpMkLst>
            <pc:docMk/>
            <pc:sldMk cId="3629063796" sldId="260"/>
            <ac:grpSpMk id="53" creationId="{D621D47D-E707-A477-B92D-FE0E917B8D2F}"/>
          </ac:grpSpMkLst>
        </pc:grpChg>
        <pc:grpChg chg="add del">
          <ac:chgData name="Amelia Untiedt" userId="S::amelia.untiedt@ssaihq.com::7371e97a-7d06-4bc8-96da-b00f854e80f1" providerId="AD" clId="Web-{48D4AEDC-0DD8-9E16-20CB-99BBB0277A87}" dt="2022-10-24T16:21:20.638" v="1291"/>
          <ac:grpSpMkLst>
            <pc:docMk/>
            <pc:sldMk cId="3629063796" sldId="260"/>
            <ac:grpSpMk id="59" creationId="{41F90FAB-AA1F-9CB3-5EE6-990108645FC8}"/>
          </ac:grpSpMkLst>
        </pc:grpChg>
        <pc:grpChg chg="add mod">
          <ac:chgData name="Amelia Untiedt" userId="S::amelia.untiedt@ssaihq.com::7371e97a-7d06-4bc8-96da-b00f854e80f1" providerId="AD" clId="Web-{48D4AEDC-0DD8-9E16-20CB-99BBB0277A87}" dt="2022-10-24T16:23:24.141" v="1300" actId="1076"/>
          <ac:grpSpMkLst>
            <pc:docMk/>
            <pc:sldMk cId="3629063796" sldId="260"/>
            <ac:grpSpMk id="60" creationId="{57E31A55-F933-7EDB-8F18-50211A609C11}"/>
          </ac:grpSpMkLst>
        </pc:grpChg>
        <pc:grpChg chg="add mod ord">
          <ac:chgData name="Amelia Untiedt" userId="S::amelia.untiedt@ssaihq.com::7371e97a-7d06-4bc8-96da-b00f854e80f1" providerId="AD" clId="Web-{48D4AEDC-0DD8-9E16-20CB-99BBB0277A87}" dt="2022-10-24T16:23:36.141" v="1302" actId="1076"/>
          <ac:grpSpMkLst>
            <pc:docMk/>
            <pc:sldMk cId="3629063796" sldId="260"/>
            <ac:grpSpMk id="61" creationId="{5EE651B1-BCFF-3A9E-97E9-784DAE649E9A}"/>
          </ac:grpSpMkLst>
        </pc:grpChg>
        <pc:grpChg chg="add">
          <ac:chgData name="Amelia Untiedt" userId="S::amelia.untiedt@ssaihq.com::7371e97a-7d06-4bc8-96da-b00f854e80f1" providerId="AD" clId="Web-{48D4AEDC-0DD8-9E16-20CB-99BBB0277A87}" dt="2022-10-24T14:49:11.774" v="559"/>
          <ac:grpSpMkLst>
            <pc:docMk/>
            <pc:sldMk cId="3629063796" sldId="260"/>
            <ac:grpSpMk id="62" creationId="{F554163D-A772-F1EE-EF46-F36D189BAB2A}"/>
          </ac:grpSpMkLst>
        </pc:grpChg>
        <pc:grpChg chg="add mod">
          <ac:chgData name="Amelia Untiedt" userId="S::amelia.untiedt@ssaihq.com::7371e97a-7d06-4bc8-96da-b00f854e80f1" providerId="AD" clId="Web-{48D4AEDC-0DD8-9E16-20CB-99BBB0277A87}" dt="2022-10-24T18:46:21.582" v="1506" actId="1076"/>
          <ac:grpSpMkLst>
            <pc:docMk/>
            <pc:sldMk cId="3629063796" sldId="260"/>
            <ac:grpSpMk id="63" creationId="{88B8D4B9-5B5F-F340-6D98-18C27712F3CC}"/>
          </ac:grpSpMkLst>
        </pc:grpChg>
        <pc:grpChg chg="add mod">
          <ac:chgData name="Amelia Untiedt" userId="S::amelia.untiedt@ssaihq.com::7371e97a-7d06-4bc8-96da-b00f854e80f1" providerId="AD" clId="Web-{48D4AEDC-0DD8-9E16-20CB-99BBB0277A87}" dt="2022-10-24T18:46:05.535" v="1504" actId="1076"/>
          <ac:grpSpMkLst>
            <pc:docMk/>
            <pc:sldMk cId="3629063796" sldId="260"/>
            <ac:grpSpMk id="64" creationId="{235BCD59-1A3E-1EFF-7253-3D7B39347644}"/>
          </ac:grpSpMkLst>
        </pc:grpChg>
        <pc:grpChg chg="add">
          <ac:chgData name="Amelia Untiedt" userId="S::amelia.untiedt@ssaihq.com::7371e97a-7d06-4bc8-96da-b00f854e80f1" providerId="AD" clId="Web-{48D4AEDC-0DD8-9E16-20CB-99BBB0277A87}" dt="2022-10-24T14:49:11.774" v="559"/>
          <ac:grpSpMkLst>
            <pc:docMk/>
            <pc:sldMk cId="3629063796" sldId="260"/>
            <ac:grpSpMk id="64" creationId="{B4890ADB-7DF3-AA93-D85A-1EEE8DD63D7F}"/>
          </ac:grpSpMkLst>
        </pc:grpChg>
        <pc:picChg chg="add mod">
          <ac:chgData name="Amelia Untiedt" userId="S::amelia.untiedt@ssaihq.com::7371e97a-7d06-4bc8-96da-b00f854e80f1" providerId="AD" clId="Web-{48D4AEDC-0DD8-9E16-20CB-99BBB0277A87}" dt="2022-10-24T14:36:01.042" v="451" actId="1076"/>
          <ac:picMkLst>
            <pc:docMk/>
            <pc:sldMk cId="3629063796" sldId="260"/>
            <ac:picMk id="4" creationId="{E84B9BD0-2459-83D3-A7E9-9B32612AF9F6}"/>
          </ac:picMkLst>
        </pc:picChg>
        <pc:picChg chg="add mod">
          <ac:chgData name="Amelia Untiedt" userId="S::amelia.untiedt@ssaihq.com::7371e97a-7d06-4bc8-96da-b00f854e80f1" providerId="AD" clId="Web-{48D4AEDC-0DD8-9E16-20CB-99BBB0277A87}" dt="2022-10-24T15:56:09.411" v="768" actId="1076"/>
          <ac:picMkLst>
            <pc:docMk/>
            <pc:sldMk cId="3629063796" sldId="260"/>
            <ac:picMk id="5" creationId="{EE8B6A6D-D99B-7C3E-3D50-E37A1534EDB0}"/>
          </ac:picMkLst>
        </pc:picChg>
        <pc:picChg chg="add mod">
          <ac:chgData name="Amelia Untiedt" userId="S::amelia.untiedt@ssaihq.com::7371e97a-7d06-4bc8-96da-b00f854e80f1" providerId="AD" clId="Web-{48D4AEDC-0DD8-9E16-20CB-99BBB0277A87}" dt="2022-10-24T15:56:04.974" v="766" actId="1076"/>
          <ac:picMkLst>
            <pc:docMk/>
            <pc:sldMk cId="3629063796" sldId="260"/>
            <ac:picMk id="26" creationId="{5558A2A7-96E9-5F5A-44A9-597715AE0E73}"/>
          </ac:picMkLst>
        </pc:picChg>
        <pc:picChg chg="add mod">
          <ac:chgData name="Amelia Untiedt" userId="S::amelia.untiedt@ssaihq.com::7371e97a-7d06-4bc8-96da-b00f854e80f1" providerId="AD" clId="Web-{48D4AEDC-0DD8-9E16-20CB-99BBB0277A87}" dt="2022-10-24T15:56:15.302" v="770" actId="1076"/>
          <ac:picMkLst>
            <pc:docMk/>
            <pc:sldMk cId="3629063796" sldId="260"/>
            <ac:picMk id="28" creationId="{B6FF0F15-B800-9A7D-FD24-877E086BCFE0}"/>
          </ac:picMkLst>
        </pc:picChg>
        <pc:picChg chg="add del mod topLvl">
          <ac:chgData name="Amelia Untiedt" userId="S::amelia.untiedt@ssaihq.com::7371e97a-7d06-4bc8-96da-b00f854e80f1" providerId="AD" clId="Web-{48D4AEDC-0DD8-9E16-20CB-99BBB0277A87}" dt="2022-10-24T16:21:20.638" v="1291"/>
          <ac:picMkLst>
            <pc:docMk/>
            <pc:sldMk cId="3629063796" sldId="260"/>
            <ac:picMk id="35" creationId="{88DF4832-02E6-3290-E440-8BEC36255E93}"/>
          </ac:picMkLst>
        </pc:picChg>
        <pc:picChg chg="add">
          <ac:chgData name="Amelia Untiedt" userId="S::amelia.untiedt@ssaihq.com::7371e97a-7d06-4bc8-96da-b00f854e80f1" providerId="AD" clId="Web-{48D4AEDC-0DD8-9E16-20CB-99BBB0277A87}" dt="2022-10-24T14:49:11.774" v="559"/>
          <ac:picMkLst>
            <pc:docMk/>
            <pc:sldMk cId="3629063796" sldId="260"/>
            <ac:picMk id="51" creationId="{6FB613AB-A53D-4108-165A-DB84F17090AE}"/>
          </ac:picMkLst>
        </pc:picChg>
        <pc:cxnChg chg="add del mod">
          <ac:chgData name="Amelia Untiedt" userId="S::amelia.untiedt@ssaihq.com::7371e97a-7d06-4bc8-96da-b00f854e80f1" providerId="AD" clId="Web-{48D4AEDC-0DD8-9E16-20CB-99BBB0277A87}" dt="2022-10-24T15:40:19.590" v="702"/>
          <ac:cxnSpMkLst>
            <pc:docMk/>
            <pc:sldMk cId="3629063796" sldId="260"/>
            <ac:cxnSpMk id="10" creationId="{88CC6A35-512C-F2F1-B3B3-0C1112F23692}"/>
          </ac:cxnSpMkLst>
        </pc:cxnChg>
        <pc:cxnChg chg="add del mod">
          <ac:chgData name="Amelia Untiedt" userId="S::amelia.untiedt@ssaihq.com::7371e97a-7d06-4bc8-96da-b00f854e80f1" providerId="AD" clId="Web-{48D4AEDC-0DD8-9E16-20CB-99BBB0277A87}" dt="2022-10-24T15:40:56.279" v="709"/>
          <ac:cxnSpMkLst>
            <pc:docMk/>
            <pc:sldMk cId="3629063796" sldId="260"/>
            <ac:cxnSpMk id="25" creationId="{FD4DC6C0-1EE0-52C1-1025-80DA6A9A34F5}"/>
          </ac:cxnSpMkLst>
        </pc:cxnChg>
        <pc:cxnChg chg="add mod topLvl">
          <ac:chgData name="Amelia Untiedt" userId="S::amelia.untiedt@ssaihq.com::7371e97a-7d06-4bc8-96da-b00f854e80f1" providerId="AD" clId="Web-{48D4AEDC-0DD8-9E16-20CB-99BBB0277A87}" dt="2022-10-24T16:22:26.483" v="1296"/>
          <ac:cxnSpMkLst>
            <pc:docMk/>
            <pc:sldMk cId="3629063796" sldId="260"/>
            <ac:cxnSpMk id="36" creationId="{F0A1E2E9-1C10-B990-4596-27AC8FEB9895}"/>
          </ac:cxnSpMkLst>
        </pc:cxnChg>
        <pc:cxnChg chg="add mod topLvl">
          <ac:chgData name="Amelia Untiedt" userId="S::amelia.untiedt@ssaihq.com::7371e97a-7d06-4bc8-96da-b00f854e80f1" providerId="AD" clId="Web-{48D4AEDC-0DD8-9E16-20CB-99BBB0277A87}" dt="2022-10-24T16:22:26.483" v="1296"/>
          <ac:cxnSpMkLst>
            <pc:docMk/>
            <pc:sldMk cId="3629063796" sldId="260"/>
            <ac:cxnSpMk id="50" creationId="{007AB884-9467-5AD6-245C-AFBCCE3A9FEC}"/>
          </ac:cxnSpMkLst>
        </pc:cxnChg>
        <pc:cxnChg chg="add mod topLvl">
          <ac:chgData name="Amelia Untiedt" userId="S::amelia.untiedt@ssaihq.com::7371e97a-7d06-4bc8-96da-b00f854e80f1" providerId="AD" clId="Web-{48D4AEDC-0DD8-9E16-20CB-99BBB0277A87}" dt="2022-10-24T16:22:26.483" v="1296"/>
          <ac:cxnSpMkLst>
            <pc:docMk/>
            <pc:sldMk cId="3629063796" sldId="260"/>
            <ac:cxnSpMk id="51" creationId="{236C9060-7671-BC09-ADAA-4756FE9E0DDB}"/>
          </ac:cxnSpMkLst>
        </pc:cxnChg>
        <pc:cxnChg chg="add mod topLvl">
          <ac:chgData name="Amelia Untiedt" userId="S::amelia.untiedt@ssaihq.com::7371e97a-7d06-4bc8-96da-b00f854e80f1" providerId="AD" clId="Web-{48D4AEDC-0DD8-9E16-20CB-99BBB0277A87}" dt="2022-10-24T16:22:26.483" v="1296"/>
          <ac:cxnSpMkLst>
            <pc:docMk/>
            <pc:sldMk cId="3629063796" sldId="260"/>
            <ac:cxnSpMk id="52" creationId="{63585196-95C4-128F-74C3-3ACDEA291C56}"/>
          </ac:cxnSpMkLst>
        </pc:cxnChg>
        <pc:cxnChg chg="add">
          <ac:chgData name="Amelia Untiedt" userId="S::amelia.untiedt@ssaihq.com::7371e97a-7d06-4bc8-96da-b00f854e80f1" providerId="AD" clId="Web-{48D4AEDC-0DD8-9E16-20CB-99BBB0277A87}" dt="2022-10-24T14:49:11.774" v="559"/>
          <ac:cxnSpMkLst>
            <pc:docMk/>
            <pc:sldMk cId="3629063796" sldId="260"/>
            <ac:cxnSpMk id="63" creationId="{71433D9F-1ACA-5444-0971-4AD53BBEE726}"/>
          </ac:cxnSpMkLst>
        </pc:cxnChg>
        <pc:cxnChg chg="add">
          <ac:chgData name="Amelia Untiedt" userId="S::amelia.untiedt@ssaihq.com::7371e97a-7d06-4bc8-96da-b00f854e80f1" providerId="AD" clId="Web-{48D4AEDC-0DD8-9E16-20CB-99BBB0277A87}" dt="2022-10-24T14:49:11.774" v="559"/>
          <ac:cxnSpMkLst>
            <pc:docMk/>
            <pc:sldMk cId="3629063796" sldId="260"/>
            <ac:cxnSpMk id="65" creationId="{A88DF8F0-FF01-CB90-8711-6BDB552B1295}"/>
          </ac:cxnSpMkLst>
        </pc:cxnChg>
        <pc:cxnChg chg="add">
          <ac:chgData name="Amelia Untiedt" userId="S::amelia.untiedt@ssaihq.com::7371e97a-7d06-4bc8-96da-b00f854e80f1" providerId="AD" clId="Web-{48D4AEDC-0DD8-9E16-20CB-99BBB0277A87}" dt="2022-10-24T14:49:11.774" v="559"/>
          <ac:cxnSpMkLst>
            <pc:docMk/>
            <pc:sldMk cId="3629063796" sldId="260"/>
            <ac:cxnSpMk id="66" creationId="{8D83220A-DB0B-8C64-A651-2B0DFAF66998}"/>
          </ac:cxnSpMkLst>
        </pc:cxnChg>
        <pc:cxnChg chg="add">
          <ac:chgData name="Amelia Untiedt" userId="S::amelia.untiedt@ssaihq.com::7371e97a-7d06-4bc8-96da-b00f854e80f1" providerId="AD" clId="Web-{48D4AEDC-0DD8-9E16-20CB-99BBB0277A87}" dt="2022-10-24T14:49:11.774" v="559"/>
          <ac:cxnSpMkLst>
            <pc:docMk/>
            <pc:sldMk cId="3629063796" sldId="260"/>
            <ac:cxnSpMk id="67" creationId="{48AB74FD-0C21-52C5-4237-38C63105444A}"/>
          </ac:cxnSpMkLst>
        </pc:cxnChg>
        <pc:cxnChg chg="add">
          <ac:chgData name="Amelia Untiedt" userId="S::amelia.untiedt@ssaihq.com::7371e97a-7d06-4bc8-96da-b00f854e80f1" providerId="AD" clId="Web-{48D4AEDC-0DD8-9E16-20CB-99BBB0277A87}" dt="2022-10-24T14:49:11.774" v="559"/>
          <ac:cxnSpMkLst>
            <pc:docMk/>
            <pc:sldMk cId="3629063796" sldId="260"/>
            <ac:cxnSpMk id="68" creationId="{D18F00A9-BB6C-54E6-320A-14D0A2ECFF75}"/>
          </ac:cxnSpMkLst>
        </pc:cxnChg>
        <pc:cxnChg chg="add">
          <ac:chgData name="Amelia Untiedt" userId="S::amelia.untiedt@ssaihq.com::7371e97a-7d06-4bc8-96da-b00f854e80f1" providerId="AD" clId="Web-{48D4AEDC-0DD8-9E16-20CB-99BBB0277A87}" dt="2022-10-24T14:49:11.774" v="559"/>
          <ac:cxnSpMkLst>
            <pc:docMk/>
            <pc:sldMk cId="3629063796" sldId="260"/>
            <ac:cxnSpMk id="69" creationId="{3FAA9042-E7EA-30E6-2A83-FE2E04AC5A08}"/>
          </ac:cxnSpMkLst>
        </pc:cxnChg>
        <pc:cxnChg chg="add">
          <ac:chgData name="Amelia Untiedt" userId="S::amelia.untiedt@ssaihq.com::7371e97a-7d06-4bc8-96da-b00f854e80f1" providerId="AD" clId="Web-{48D4AEDC-0DD8-9E16-20CB-99BBB0277A87}" dt="2022-10-24T14:49:11.774" v="559"/>
          <ac:cxnSpMkLst>
            <pc:docMk/>
            <pc:sldMk cId="3629063796" sldId="260"/>
            <ac:cxnSpMk id="70" creationId="{765F39C4-5D83-5042-DBB7-7BE2853BD860}"/>
          </ac:cxnSpMkLst>
        </pc:cxnChg>
        <pc:cxnChg chg="add">
          <ac:chgData name="Amelia Untiedt" userId="S::amelia.untiedt@ssaihq.com::7371e97a-7d06-4bc8-96da-b00f854e80f1" providerId="AD" clId="Web-{48D4AEDC-0DD8-9E16-20CB-99BBB0277A87}" dt="2022-10-24T14:49:11.774" v="559"/>
          <ac:cxnSpMkLst>
            <pc:docMk/>
            <pc:sldMk cId="3629063796" sldId="260"/>
            <ac:cxnSpMk id="71" creationId="{3BB6E6DB-9DA8-FAAB-EA38-0A9E800BA268}"/>
          </ac:cxnSpMkLst>
        </pc:cxnChg>
        <pc:cxnChg chg="add">
          <ac:chgData name="Amelia Untiedt" userId="S::amelia.untiedt@ssaihq.com::7371e97a-7d06-4bc8-96da-b00f854e80f1" providerId="AD" clId="Web-{48D4AEDC-0DD8-9E16-20CB-99BBB0277A87}" dt="2022-10-24T14:54:46.770" v="655"/>
          <ac:cxnSpMkLst>
            <pc:docMk/>
            <pc:sldMk cId="3629063796" sldId="260"/>
            <ac:cxnSpMk id="80" creationId="{638220B9-12CC-4232-6784-C78E32D3F119}"/>
          </ac:cxnSpMkLst>
        </pc:cxnChg>
        <pc:cxnChg chg="add mod">
          <ac:chgData name="Amelia Untiedt" userId="S::amelia.untiedt@ssaihq.com::7371e97a-7d06-4bc8-96da-b00f854e80f1" providerId="AD" clId="Web-{48D4AEDC-0DD8-9E16-20CB-99BBB0277A87}" dt="2022-10-24T16:22:49.499" v="1297" actId="1076"/>
          <ac:cxnSpMkLst>
            <pc:docMk/>
            <pc:sldMk cId="3629063796" sldId="260"/>
            <ac:cxnSpMk id="81" creationId="{DC3A4BD7-F83E-388A-0B5D-401F602E6E53}"/>
          </ac:cxnSpMkLst>
        </pc:cxnChg>
        <pc:cxnChg chg="add del">
          <ac:chgData name="Amelia Untiedt" userId="S::amelia.untiedt@ssaihq.com::7371e97a-7d06-4bc8-96da-b00f854e80f1" providerId="AD" clId="Web-{48D4AEDC-0DD8-9E16-20CB-99BBB0277A87}" dt="2022-10-24T14:57:09.181" v="677"/>
          <ac:cxnSpMkLst>
            <pc:docMk/>
            <pc:sldMk cId="3629063796" sldId="260"/>
            <ac:cxnSpMk id="82" creationId="{C72F740B-9BA3-FC6A-C1A7-4F9955D4B752}"/>
          </ac:cxnSpMkLst>
        </pc:cxnChg>
        <pc:cxnChg chg="add del">
          <ac:chgData name="Amelia Untiedt" userId="S::amelia.untiedt@ssaihq.com::7371e97a-7d06-4bc8-96da-b00f854e80f1" providerId="AD" clId="Web-{48D4AEDC-0DD8-9E16-20CB-99BBB0277A87}" dt="2022-10-24T14:57:07.588" v="676"/>
          <ac:cxnSpMkLst>
            <pc:docMk/>
            <pc:sldMk cId="3629063796" sldId="260"/>
            <ac:cxnSpMk id="83" creationId="{7BECD4E8-6D5D-2AC9-E4A2-24BFB18A80C0}"/>
          </ac:cxnSpMkLst>
        </pc:cxnChg>
        <pc:cxnChg chg="add del">
          <ac:chgData name="Amelia Untiedt" userId="S::amelia.untiedt@ssaihq.com::7371e97a-7d06-4bc8-96da-b00f854e80f1" providerId="AD" clId="Web-{48D4AEDC-0DD8-9E16-20CB-99BBB0277A87}" dt="2022-10-24T14:57:06.306" v="675"/>
          <ac:cxnSpMkLst>
            <pc:docMk/>
            <pc:sldMk cId="3629063796" sldId="260"/>
            <ac:cxnSpMk id="84" creationId="{21579844-D76E-06E8-5427-8A4B7293167B}"/>
          </ac:cxnSpMkLst>
        </pc:cxnChg>
        <pc:cxnChg chg="add del">
          <ac:chgData name="Amelia Untiedt" userId="S::amelia.untiedt@ssaihq.com::7371e97a-7d06-4bc8-96da-b00f854e80f1" providerId="AD" clId="Web-{48D4AEDC-0DD8-9E16-20CB-99BBB0277A87}" dt="2022-10-24T14:57:04.025" v="674"/>
          <ac:cxnSpMkLst>
            <pc:docMk/>
            <pc:sldMk cId="3629063796" sldId="260"/>
            <ac:cxnSpMk id="85" creationId="{F9CBA6DE-10FD-2DBC-CA8F-5D87302C44B7}"/>
          </ac:cxnSpMkLst>
        </pc:cxnChg>
        <pc:cxnChg chg="add mod topLvl">
          <ac:chgData name="Amelia Untiedt" userId="S::amelia.untiedt@ssaihq.com::7371e97a-7d06-4bc8-96da-b00f854e80f1" providerId="AD" clId="Web-{48D4AEDC-0DD8-9E16-20CB-99BBB0277A87}" dt="2022-10-24T16:22:26.483" v="1296"/>
          <ac:cxnSpMkLst>
            <pc:docMk/>
            <pc:sldMk cId="3629063796" sldId="260"/>
            <ac:cxnSpMk id="86" creationId="{8784B62F-D136-658E-60DC-D59DA0B1C8AF}"/>
          </ac:cxnSpMkLst>
        </pc:cxnChg>
        <pc:cxnChg chg="add mod topLvl">
          <ac:chgData name="Amelia Untiedt" userId="S::amelia.untiedt@ssaihq.com::7371e97a-7d06-4bc8-96da-b00f854e80f1" providerId="AD" clId="Web-{48D4AEDC-0DD8-9E16-20CB-99BBB0277A87}" dt="2022-10-24T16:22:26.483" v="1296"/>
          <ac:cxnSpMkLst>
            <pc:docMk/>
            <pc:sldMk cId="3629063796" sldId="260"/>
            <ac:cxnSpMk id="87" creationId="{163E3ADE-42BA-3C72-3047-0454B445CE08}"/>
          </ac:cxnSpMkLst>
        </pc:cxnChg>
        <pc:cxnChg chg="add mod topLvl">
          <ac:chgData name="Amelia Untiedt" userId="S::amelia.untiedt@ssaihq.com::7371e97a-7d06-4bc8-96da-b00f854e80f1" providerId="AD" clId="Web-{48D4AEDC-0DD8-9E16-20CB-99BBB0277A87}" dt="2022-10-24T16:22:26.483" v="1296"/>
          <ac:cxnSpMkLst>
            <pc:docMk/>
            <pc:sldMk cId="3629063796" sldId="260"/>
            <ac:cxnSpMk id="88" creationId="{423994B3-606C-8FFD-7DC0-68CEB4C1CAD8}"/>
          </ac:cxnSpMkLst>
        </pc:cxnChg>
        <pc:cxnChg chg="add del mod">
          <ac:chgData name="Amelia Untiedt" userId="S::amelia.untiedt@ssaihq.com::7371e97a-7d06-4bc8-96da-b00f854e80f1" providerId="AD" clId="Web-{48D4AEDC-0DD8-9E16-20CB-99BBB0277A87}" dt="2022-10-24T15:40:07.340" v="698"/>
          <ac:cxnSpMkLst>
            <pc:docMk/>
            <pc:sldMk cId="3629063796" sldId="260"/>
            <ac:cxnSpMk id="89" creationId="{CAFAD3AF-11F0-4EB2-743D-7AB18B2FACD3}"/>
          </ac:cxnSpMkLst>
        </pc:cxnChg>
      </pc:sldChg>
    </pc:docChg>
  </pc:docChgLst>
  <pc:docChgLst>
    <pc:chgData name="Ross Kalter" userId="S::ross.kalter@ssaihq.com::ac926766-8481-430f-b908-e797f4c00756" providerId="AD" clId="Web-{3C0ACD32-AA4A-A8C0-B509-6C4F07C07FAE}"/>
    <pc:docChg chg="modSld">
      <pc:chgData name="Ross Kalter" userId="S::ross.kalter@ssaihq.com::ac926766-8481-430f-b908-e797f4c00756" providerId="AD" clId="Web-{3C0ACD32-AA4A-A8C0-B509-6C4F07C07FAE}" dt="2022-11-03T00:55:16.276" v="25" actId="20577"/>
      <pc:docMkLst>
        <pc:docMk/>
      </pc:docMkLst>
      <pc:sldChg chg="delSp modSp">
        <pc:chgData name="Ross Kalter" userId="S::ross.kalter@ssaihq.com::ac926766-8481-430f-b908-e797f4c00756" providerId="AD" clId="Web-{3C0ACD32-AA4A-A8C0-B509-6C4F07C07FAE}" dt="2022-11-03T00:55:16.276" v="25" actId="20577"/>
        <pc:sldMkLst>
          <pc:docMk/>
          <pc:sldMk cId="802810767" sldId="277"/>
        </pc:sldMkLst>
        <pc:spChg chg="del">
          <ac:chgData name="Ross Kalter" userId="S::ross.kalter@ssaihq.com::ac926766-8481-430f-b908-e797f4c00756" providerId="AD" clId="Web-{3C0ACD32-AA4A-A8C0-B509-6C4F07C07FAE}" dt="2022-11-03T00:26:22.226" v="1"/>
          <ac:spMkLst>
            <pc:docMk/>
            <pc:sldMk cId="802810767" sldId="277"/>
            <ac:spMk id="10" creationId="{F6E98EE7-6F5E-CC42-BAD2-2C25C0D7879E}"/>
          </ac:spMkLst>
        </pc:spChg>
        <pc:spChg chg="mod">
          <ac:chgData name="Ross Kalter" userId="S::ross.kalter@ssaihq.com::ac926766-8481-430f-b908-e797f4c00756" providerId="AD" clId="Web-{3C0ACD32-AA4A-A8C0-B509-6C4F07C07FAE}" dt="2022-11-03T00:54:27.025" v="15" actId="14100"/>
          <ac:spMkLst>
            <pc:docMk/>
            <pc:sldMk cId="802810767" sldId="277"/>
            <ac:spMk id="20" creationId="{30B133FB-8DCD-0042-947B-D0EE1DC0C852}"/>
          </ac:spMkLst>
        </pc:spChg>
        <pc:spChg chg="mod">
          <ac:chgData name="Ross Kalter" userId="S::ross.kalter@ssaihq.com::ac926766-8481-430f-b908-e797f4c00756" providerId="AD" clId="Web-{3C0ACD32-AA4A-A8C0-B509-6C4F07C07FAE}" dt="2022-11-03T00:54:13.712" v="14" actId="1076"/>
          <ac:spMkLst>
            <pc:docMk/>
            <pc:sldMk cId="802810767" sldId="277"/>
            <ac:spMk id="21" creationId="{54C1EB46-C54F-8B42-84B8-7EBD78A05F23}"/>
          </ac:spMkLst>
        </pc:spChg>
        <pc:spChg chg="del">
          <ac:chgData name="Ross Kalter" userId="S::ross.kalter@ssaihq.com::ac926766-8481-430f-b908-e797f4c00756" providerId="AD" clId="Web-{3C0ACD32-AA4A-A8C0-B509-6C4F07C07FAE}" dt="2022-11-03T00:26:15.476" v="0"/>
          <ac:spMkLst>
            <pc:docMk/>
            <pc:sldMk cId="802810767" sldId="277"/>
            <ac:spMk id="25" creationId="{57A334B8-9023-BA4E-9795-5E426B360402}"/>
          </ac:spMkLst>
        </pc:spChg>
        <pc:spChg chg="mod">
          <ac:chgData name="Ross Kalter" userId="S::ross.kalter@ssaihq.com::ac926766-8481-430f-b908-e797f4c00756" providerId="AD" clId="Web-{3C0ACD32-AA4A-A8C0-B509-6C4F07C07FAE}" dt="2022-11-03T00:55:16.276" v="25" actId="20577"/>
          <ac:spMkLst>
            <pc:docMk/>
            <pc:sldMk cId="802810767" sldId="277"/>
            <ac:spMk id="104" creationId="{B35E0B45-4BE2-4F1F-87C7-0E013DDF01E9}"/>
          </ac:spMkLst>
        </pc:spChg>
        <pc:spChg chg="mod">
          <ac:chgData name="Ross Kalter" userId="S::ross.kalter@ssaihq.com::ac926766-8481-430f-b908-e797f4c00756" providerId="AD" clId="Web-{3C0ACD32-AA4A-A8C0-B509-6C4F07C07FAE}" dt="2022-11-03T00:55:12.948" v="23" actId="20577"/>
          <ac:spMkLst>
            <pc:docMk/>
            <pc:sldMk cId="802810767" sldId="277"/>
            <ac:spMk id="105" creationId="{8BE2CF57-CA6C-44D4-BCF0-490F935EECDF}"/>
          </ac:spMkLst>
        </pc:spChg>
      </pc:sldChg>
    </pc:docChg>
  </pc:docChgLst>
  <pc:docChgLst>
    <pc:chgData name="Ross" userId="ac926766-8481-430f-b908-e797f4c00756" providerId="ADAL" clId="{46486888-13C2-41D3-8F8E-9D8F53876959}"/>
    <pc:docChg chg="undo redo custSel addSld delSld modSld sldOrd">
      <pc:chgData name="Ross" userId="ac926766-8481-430f-b908-e797f4c00756" providerId="ADAL" clId="{46486888-13C2-41D3-8F8E-9D8F53876959}" dt="2022-11-03T20:31:18.342" v="10479"/>
      <pc:docMkLst>
        <pc:docMk/>
      </pc:docMkLst>
      <pc:sldChg chg="addSp delSp modSp mod ord">
        <pc:chgData name="Ross" userId="ac926766-8481-430f-b908-e797f4c00756" providerId="ADAL" clId="{46486888-13C2-41D3-8F8E-9D8F53876959}" dt="2022-11-02T17:44:51.790" v="6133"/>
        <pc:sldMkLst>
          <pc:docMk/>
          <pc:sldMk cId="1532886728" sldId="259"/>
        </pc:sldMkLst>
        <pc:spChg chg="mod">
          <ac:chgData name="Ross" userId="ac926766-8481-430f-b908-e797f4c00756" providerId="ADAL" clId="{46486888-13C2-41D3-8F8E-9D8F53876959}" dt="2022-11-02T16:51:42.105" v="5583" actId="20577"/>
          <ac:spMkLst>
            <pc:docMk/>
            <pc:sldMk cId="1532886728" sldId="259"/>
            <ac:spMk id="6" creationId="{00000000-0000-0000-0000-000000000000}"/>
          </ac:spMkLst>
        </pc:spChg>
        <pc:spChg chg="mod">
          <ac:chgData name="Ross" userId="ac926766-8481-430f-b908-e797f4c00756" providerId="ADAL" clId="{46486888-13C2-41D3-8F8E-9D8F53876959}" dt="2022-11-02T16:29:02.210" v="5111" actId="1038"/>
          <ac:spMkLst>
            <pc:docMk/>
            <pc:sldMk cId="1532886728" sldId="259"/>
            <ac:spMk id="7" creationId="{00000000-0000-0000-0000-000000000000}"/>
          </ac:spMkLst>
        </pc:spChg>
        <pc:spChg chg="del mod">
          <ac:chgData name="Ross" userId="ac926766-8481-430f-b908-e797f4c00756" providerId="ADAL" clId="{46486888-13C2-41D3-8F8E-9D8F53876959}" dt="2022-11-02T15:53:02.834" v="3881" actId="478"/>
          <ac:spMkLst>
            <pc:docMk/>
            <pc:sldMk cId="1532886728" sldId="259"/>
            <ac:spMk id="8" creationId="{00000000-0000-0000-0000-000000000000}"/>
          </ac:spMkLst>
        </pc:spChg>
        <pc:spChg chg="mod">
          <ac:chgData name="Ross" userId="ac926766-8481-430f-b908-e797f4c00756" providerId="ADAL" clId="{46486888-13C2-41D3-8F8E-9D8F53876959}" dt="2022-11-02T16:43:01.976" v="5380" actId="20577"/>
          <ac:spMkLst>
            <pc:docMk/>
            <pc:sldMk cId="1532886728" sldId="259"/>
            <ac:spMk id="9" creationId="{00000000-0000-0000-0000-000000000000}"/>
          </ac:spMkLst>
        </pc:spChg>
        <pc:spChg chg="del mod">
          <ac:chgData name="Ross" userId="ac926766-8481-430f-b908-e797f4c00756" providerId="ADAL" clId="{46486888-13C2-41D3-8F8E-9D8F53876959}" dt="2022-11-02T15:52:07.057" v="3799" actId="478"/>
          <ac:spMkLst>
            <pc:docMk/>
            <pc:sldMk cId="1532886728" sldId="259"/>
            <ac:spMk id="10" creationId="{00000000-0000-0000-0000-000000000000}"/>
          </ac:spMkLst>
        </pc:spChg>
        <pc:spChg chg="mod">
          <ac:chgData name="Ross" userId="ac926766-8481-430f-b908-e797f4c00756" providerId="ADAL" clId="{46486888-13C2-41D3-8F8E-9D8F53876959}" dt="2022-11-02T16:29:02.210" v="5111" actId="1038"/>
          <ac:spMkLst>
            <pc:docMk/>
            <pc:sldMk cId="1532886728" sldId="259"/>
            <ac:spMk id="11" creationId="{00000000-0000-0000-0000-000000000000}"/>
          </ac:spMkLst>
        </pc:spChg>
        <pc:spChg chg="del">
          <ac:chgData name="Ross" userId="ac926766-8481-430f-b908-e797f4c00756" providerId="ADAL" clId="{46486888-13C2-41D3-8F8E-9D8F53876959}" dt="2022-11-02T16:00:26.005" v="4147" actId="478"/>
          <ac:spMkLst>
            <pc:docMk/>
            <pc:sldMk cId="1532886728" sldId="259"/>
            <ac:spMk id="12" creationId="{00000000-0000-0000-0000-000000000000}"/>
          </ac:spMkLst>
        </pc:spChg>
        <pc:spChg chg="mod">
          <ac:chgData name="Ross" userId="ac926766-8481-430f-b908-e797f4c00756" providerId="ADAL" clId="{46486888-13C2-41D3-8F8E-9D8F53876959}" dt="2022-11-02T16:40:08.219" v="5359" actId="14100"/>
          <ac:spMkLst>
            <pc:docMk/>
            <pc:sldMk cId="1532886728" sldId="259"/>
            <ac:spMk id="13" creationId="{00000000-0000-0000-0000-000000000000}"/>
          </ac:spMkLst>
        </pc:spChg>
        <pc:spChg chg="mod topLvl">
          <ac:chgData name="Ross" userId="ac926766-8481-430f-b908-e797f4c00756" providerId="ADAL" clId="{46486888-13C2-41D3-8F8E-9D8F53876959}" dt="2022-11-02T16:24:59.967" v="5051" actId="338"/>
          <ac:spMkLst>
            <pc:docMk/>
            <pc:sldMk cId="1532886728" sldId="259"/>
            <ac:spMk id="14" creationId="{00000000-0000-0000-0000-000000000000}"/>
          </ac:spMkLst>
        </pc:spChg>
        <pc:spChg chg="mod">
          <ac:chgData name="Ross" userId="ac926766-8481-430f-b908-e797f4c00756" providerId="ADAL" clId="{46486888-13C2-41D3-8F8E-9D8F53876959}" dt="2022-11-02T16:30:18.947" v="5118" actId="552"/>
          <ac:spMkLst>
            <pc:docMk/>
            <pc:sldMk cId="1532886728" sldId="259"/>
            <ac:spMk id="15" creationId="{00000000-0000-0000-0000-000000000000}"/>
          </ac:spMkLst>
        </pc:spChg>
        <pc:spChg chg="mod">
          <ac:chgData name="Ross" userId="ac926766-8481-430f-b908-e797f4c00756" providerId="ADAL" clId="{46486888-13C2-41D3-8F8E-9D8F53876959}" dt="2022-11-02T16:29:02.210" v="5111" actId="1038"/>
          <ac:spMkLst>
            <pc:docMk/>
            <pc:sldMk cId="1532886728" sldId="259"/>
            <ac:spMk id="16" creationId="{00000000-0000-0000-0000-000000000000}"/>
          </ac:spMkLst>
        </pc:spChg>
        <pc:spChg chg="mod">
          <ac:chgData name="Ross" userId="ac926766-8481-430f-b908-e797f4c00756" providerId="ADAL" clId="{46486888-13C2-41D3-8F8E-9D8F53876959}" dt="2022-11-02T16:30:18.947" v="5118" actId="552"/>
          <ac:spMkLst>
            <pc:docMk/>
            <pc:sldMk cId="1532886728" sldId="259"/>
            <ac:spMk id="17" creationId="{00000000-0000-0000-0000-000000000000}"/>
          </ac:spMkLst>
        </pc:spChg>
        <pc:spChg chg="mod">
          <ac:chgData name="Ross" userId="ac926766-8481-430f-b908-e797f4c00756" providerId="ADAL" clId="{46486888-13C2-41D3-8F8E-9D8F53876959}" dt="2022-11-02T16:29:02.210" v="5111" actId="1038"/>
          <ac:spMkLst>
            <pc:docMk/>
            <pc:sldMk cId="1532886728" sldId="259"/>
            <ac:spMk id="18" creationId="{00000000-0000-0000-0000-000000000000}"/>
          </ac:spMkLst>
        </pc:spChg>
        <pc:spChg chg="mod">
          <ac:chgData name="Ross" userId="ac926766-8481-430f-b908-e797f4c00756" providerId="ADAL" clId="{46486888-13C2-41D3-8F8E-9D8F53876959}" dt="2022-11-02T16:41:52.448" v="5377" actId="552"/>
          <ac:spMkLst>
            <pc:docMk/>
            <pc:sldMk cId="1532886728" sldId="259"/>
            <ac:spMk id="19" creationId="{00000000-0000-0000-0000-000000000000}"/>
          </ac:spMkLst>
        </pc:spChg>
        <pc:spChg chg="mod">
          <ac:chgData name="Ross" userId="ac926766-8481-430f-b908-e797f4c00756" providerId="ADAL" clId="{46486888-13C2-41D3-8F8E-9D8F53876959}" dt="2022-11-02T16:29:02.210" v="5111" actId="1038"/>
          <ac:spMkLst>
            <pc:docMk/>
            <pc:sldMk cId="1532886728" sldId="259"/>
            <ac:spMk id="20" creationId="{00000000-0000-0000-0000-000000000000}"/>
          </ac:spMkLst>
        </pc:spChg>
        <pc:spChg chg="mod">
          <ac:chgData name="Ross" userId="ac926766-8481-430f-b908-e797f4c00756" providerId="ADAL" clId="{46486888-13C2-41D3-8F8E-9D8F53876959}" dt="2022-11-02T16:30:18.947" v="5118" actId="552"/>
          <ac:spMkLst>
            <pc:docMk/>
            <pc:sldMk cId="1532886728" sldId="259"/>
            <ac:spMk id="21" creationId="{00000000-0000-0000-0000-000000000000}"/>
          </ac:spMkLst>
        </pc:spChg>
        <pc:spChg chg="mod">
          <ac:chgData name="Ross" userId="ac926766-8481-430f-b908-e797f4c00756" providerId="ADAL" clId="{46486888-13C2-41D3-8F8E-9D8F53876959}" dt="2022-11-02T16:29:02.210" v="5111" actId="1038"/>
          <ac:spMkLst>
            <pc:docMk/>
            <pc:sldMk cId="1532886728" sldId="259"/>
            <ac:spMk id="22" creationId="{00000000-0000-0000-0000-000000000000}"/>
          </ac:spMkLst>
        </pc:spChg>
        <pc:spChg chg="mod">
          <ac:chgData name="Ross" userId="ac926766-8481-430f-b908-e797f4c00756" providerId="ADAL" clId="{46486888-13C2-41D3-8F8E-9D8F53876959}" dt="2022-11-02T16:29:02.210" v="5111" actId="1038"/>
          <ac:spMkLst>
            <pc:docMk/>
            <pc:sldMk cId="1532886728" sldId="259"/>
            <ac:spMk id="23" creationId="{00000000-0000-0000-0000-000000000000}"/>
          </ac:spMkLst>
        </pc:spChg>
        <pc:spChg chg="mod">
          <ac:chgData name="Ross" userId="ac926766-8481-430f-b908-e797f4c00756" providerId="ADAL" clId="{46486888-13C2-41D3-8F8E-9D8F53876959}" dt="2022-11-02T15:45:01.614" v="3549" actId="1036"/>
          <ac:spMkLst>
            <pc:docMk/>
            <pc:sldMk cId="1532886728" sldId="259"/>
            <ac:spMk id="24" creationId="{00000000-0000-0000-0000-000000000000}"/>
          </ac:spMkLst>
        </pc:spChg>
        <pc:spChg chg="del">
          <ac:chgData name="Ross" userId="ac926766-8481-430f-b908-e797f4c00756" providerId="ADAL" clId="{46486888-13C2-41D3-8F8E-9D8F53876959}" dt="2022-11-02T15:44:50.191" v="3497" actId="478"/>
          <ac:spMkLst>
            <pc:docMk/>
            <pc:sldMk cId="1532886728" sldId="259"/>
            <ac:spMk id="25" creationId="{00000000-0000-0000-0000-000000000000}"/>
          </ac:spMkLst>
        </pc:spChg>
        <pc:spChg chg="mod">
          <ac:chgData name="Ross" userId="ac926766-8481-430f-b908-e797f4c00756" providerId="ADAL" clId="{46486888-13C2-41D3-8F8E-9D8F53876959}" dt="2022-11-02T16:03:23.582" v="4167" actId="165"/>
          <ac:spMkLst>
            <pc:docMk/>
            <pc:sldMk cId="1532886728" sldId="259"/>
            <ac:spMk id="42" creationId="{EC35FB76-DE0D-4289-A28F-B4CFAA7B39E0}"/>
          </ac:spMkLst>
        </pc:spChg>
        <pc:spChg chg="mod">
          <ac:chgData name="Ross" userId="ac926766-8481-430f-b908-e797f4c00756" providerId="ADAL" clId="{46486888-13C2-41D3-8F8E-9D8F53876959}" dt="2022-11-02T16:03:23.582" v="4167" actId="165"/>
          <ac:spMkLst>
            <pc:docMk/>
            <pc:sldMk cId="1532886728" sldId="259"/>
            <ac:spMk id="43" creationId="{59D3C47E-CE40-40F2-A759-A684336A3860}"/>
          </ac:spMkLst>
        </pc:spChg>
        <pc:spChg chg="mod">
          <ac:chgData name="Ross" userId="ac926766-8481-430f-b908-e797f4c00756" providerId="ADAL" clId="{46486888-13C2-41D3-8F8E-9D8F53876959}" dt="2022-11-02T16:03:23.582" v="4167" actId="165"/>
          <ac:spMkLst>
            <pc:docMk/>
            <pc:sldMk cId="1532886728" sldId="259"/>
            <ac:spMk id="44" creationId="{D35CE0A8-3E88-4330-A4A5-270EDCCD8320}"/>
          </ac:spMkLst>
        </pc:spChg>
        <pc:spChg chg="mod">
          <ac:chgData name="Ross" userId="ac926766-8481-430f-b908-e797f4c00756" providerId="ADAL" clId="{46486888-13C2-41D3-8F8E-9D8F53876959}" dt="2022-11-02T16:38:18.164" v="5208" actId="20577"/>
          <ac:spMkLst>
            <pc:docMk/>
            <pc:sldMk cId="1532886728" sldId="259"/>
            <ac:spMk id="45" creationId="{00000000-0000-0000-0000-000000000000}"/>
          </ac:spMkLst>
        </pc:spChg>
        <pc:spChg chg="mod">
          <ac:chgData name="Ross" userId="ac926766-8481-430f-b908-e797f4c00756" providerId="ADAL" clId="{46486888-13C2-41D3-8F8E-9D8F53876959}" dt="2022-11-02T16:03:23.582" v="4167" actId="165"/>
          <ac:spMkLst>
            <pc:docMk/>
            <pc:sldMk cId="1532886728" sldId="259"/>
            <ac:spMk id="46" creationId="{CE16D778-E697-4282-82ED-37A0465CE67B}"/>
          </ac:spMkLst>
        </pc:spChg>
        <pc:spChg chg="mod">
          <ac:chgData name="Ross" userId="ac926766-8481-430f-b908-e797f4c00756" providerId="ADAL" clId="{46486888-13C2-41D3-8F8E-9D8F53876959}" dt="2022-11-02T16:03:23.582" v="4167" actId="165"/>
          <ac:spMkLst>
            <pc:docMk/>
            <pc:sldMk cId="1532886728" sldId="259"/>
            <ac:spMk id="48" creationId="{56536A48-5564-4E22-BC15-C92B5AA2F8F6}"/>
          </ac:spMkLst>
        </pc:spChg>
        <pc:spChg chg="mod">
          <ac:chgData name="Ross" userId="ac926766-8481-430f-b908-e797f4c00756" providerId="ADAL" clId="{46486888-13C2-41D3-8F8E-9D8F53876959}" dt="2022-11-02T16:03:23.582" v="4167" actId="165"/>
          <ac:spMkLst>
            <pc:docMk/>
            <pc:sldMk cId="1532886728" sldId="259"/>
            <ac:spMk id="50" creationId="{B553F436-B971-46CE-9DA7-15148E5E47C7}"/>
          </ac:spMkLst>
        </pc:spChg>
        <pc:spChg chg="mod">
          <ac:chgData name="Ross" userId="ac926766-8481-430f-b908-e797f4c00756" providerId="ADAL" clId="{46486888-13C2-41D3-8F8E-9D8F53876959}" dt="2022-11-02T16:03:23.582" v="4167" actId="165"/>
          <ac:spMkLst>
            <pc:docMk/>
            <pc:sldMk cId="1532886728" sldId="259"/>
            <ac:spMk id="51" creationId="{25E1049C-2EAA-427E-8D62-07EC3764ABCF}"/>
          </ac:spMkLst>
        </pc:spChg>
        <pc:spChg chg="mod">
          <ac:chgData name="Ross" userId="ac926766-8481-430f-b908-e797f4c00756" providerId="ADAL" clId="{46486888-13C2-41D3-8F8E-9D8F53876959}" dt="2022-11-02T16:03:23.582" v="4167" actId="165"/>
          <ac:spMkLst>
            <pc:docMk/>
            <pc:sldMk cId="1532886728" sldId="259"/>
            <ac:spMk id="52" creationId="{09285F26-BE5A-4D29-844C-6499B1343344}"/>
          </ac:spMkLst>
        </pc:spChg>
        <pc:spChg chg="mod">
          <ac:chgData name="Ross" userId="ac926766-8481-430f-b908-e797f4c00756" providerId="ADAL" clId="{46486888-13C2-41D3-8F8E-9D8F53876959}" dt="2022-11-02T16:03:23.582" v="4167" actId="165"/>
          <ac:spMkLst>
            <pc:docMk/>
            <pc:sldMk cId="1532886728" sldId="259"/>
            <ac:spMk id="53" creationId="{31109D47-2E47-4FD8-BE4F-2B617A9FE67E}"/>
          </ac:spMkLst>
        </pc:spChg>
        <pc:spChg chg="mod">
          <ac:chgData name="Ross" userId="ac926766-8481-430f-b908-e797f4c00756" providerId="ADAL" clId="{46486888-13C2-41D3-8F8E-9D8F53876959}" dt="2022-11-02T16:03:23.582" v="4167" actId="165"/>
          <ac:spMkLst>
            <pc:docMk/>
            <pc:sldMk cId="1532886728" sldId="259"/>
            <ac:spMk id="54" creationId="{D40EE195-4373-4772-A65C-6247A0EAB42E}"/>
          </ac:spMkLst>
        </pc:spChg>
        <pc:spChg chg="mod">
          <ac:chgData name="Ross" userId="ac926766-8481-430f-b908-e797f4c00756" providerId="ADAL" clId="{46486888-13C2-41D3-8F8E-9D8F53876959}" dt="2022-11-02T16:03:23.582" v="4167" actId="165"/>
          <ac:spMkLst>
            <pc:docMk/>
            <pc:sldMk cId="1532886728" sldId="259"/>
            <ac:spMk id="55" creationId="{EEDE13B8-CAC2-4BDE-B460-33033031101C}"/>
          </ac:spMkLst>
        </pc:spChg>
        <pc:spChg chg="mod">
          <ac:chgData name="Ross" userId="ac926766-8481-430f-b908-e797f4c00756" providerId="ADAL" clId="{46486888-13C2-41D3-8F8E-9D8F53876959}" dt="2022-11-02T16:03:23.582" v="4167" actId="165"/>
          <ac:spMkLst>
            <pc:docMk/>
            <pc:sldMk cId="1532886728" sldId="259"/>
            <ac:spMk id="56" creationId="{9F880EF1-799D-445B-86BD-35C400C711B3}"/>
          </ac:spMkLst>
        </pc:spChg>
        <pc:spChg chg="mod">
          <ac:chgData name="Ross" userId="ac926766-8481-430f-b908-e797f4c00756" providerId="ADAL" clId="{46486888-13C2-41D3-8F8E-9D8F53876959}" dt="2022-11-02T16:03:23.582" v="4167" actId="165"/>
          <ac:spMkLst>
            <pc:docMk/>
            <pc:sldMk cId="1532886728" sldId="259"/>
            <ac:spMk id="57" creationId="{4E2B5418-A3CA-4EC6-AA4C-EB3E0C2F4E7F}"/>
          </ac:spMkLst>
        </pc:spChg>
        <pc:spChg chg="mod">
          <ac:chgData name="Ross" userId="ac926766-8481-430f-b908-e797f4c00756" providerId="ADAL" clId="{46486888-13C2-41D3-8F8E-9D8F53876959}" dt="2022-11-02T16:03:23.582" v="4167" actId="165"/>
          <ac:spMkLst>
            <pc:docMk/>
            <pc:sldMk cId="1532886728" sldId="259"/>
            <ac:spMk id="58" creationId="{F0AA8CF0-C01D-4F6C-846B-D02C54EFA791}"/>
          </ac:spMkLst>
        </pc:spChg>
        <pc:spChg chg="add mod topLvl">
          <ac:chgData name="Ross" userId="ac926766-8481-430f-b908-e797f4c00756" providerId="ADAL" clId="{46486888-13C2-41D3-8F8E-9D8F53876959}" dt="2022-11-02T16:29:21.953" v="5112" actId="14100"/>
          <ac:spMkLst>
            <pc:docMk/>
            <pc:sldMk cId="1532886728" sldId="259"/>
            <ac:spMk id="59" creationId="{FF3895CC-4465-44E6-A378-BCDEC1947E7D}"/>
          </ac:spMkLst>
        </pc:spChg>
        <pc:spChg chg="mod">
          <ac:chgData name="Ross" userId="ac926766-8481-430f-b908-e797f4c00756" providerId="ADAL" clId="{46486888-13C2-41D3-8F8E-9D8F53876959}" dt="2022-11-02T16:03:23.582" v="4167" actId="165"/>
          <ac:spMkLst>
            <pc:docMk/>
            <pc:sldMk cId="1532886728" sldId="259"/>
            <ac:spMk id="61" creationId="{5181E457-C744-4B0D-8296-492D128D329D}"/>
          </ac:spMkLst>
        </pc:spChg>
        <pc:spChg chg="add mod topLvl">
          <ac:chgData name="Ross" userId="ac926766-8481-430f-b908-e797f4c00756" providerId="ADAL" clId="{46486888-13C2-41D3-8F8E-9D8F53876959}" dt="2022-11-02T16:37:41.125" v="5193" actId="1076"/>
          <ac:spMkLst>
            <pc:docMk/>
            <pc:sldMk cId="1532886728" sldId="259"/>
            <ac:spMk id="75" creationId="{C5E3E849-FAD7-4F6F-95B3-C4DC18654B41}"/>
          </ac:spMkLst>
        </pc:spChg>
        <pc:spChg chg="add mod topLvl">
          <ac:chgData name="Ross" userId="ac926766-8481-430f-b908-e797f4c00756" providerId="ADAL" clId="{46486888-13C2-41D3-8F8E-9D8F53876959}" dt="2022-11-02T16:37:46.619" v="5194" actId="1076"/>
          <ac:spMkLst>
            <pc:docMk/>
            <pc:sldMk cId="1532886728" sldId="259"/>
            <ac:spMk id="76" creationId="{9E3747CC-B7A9-431C-AEA5-927E1CAED158}"/>
          </ac:spMkLst>
        </pc:spChg>
        <pc:spChg chg="add mod topLvl">
          <ac:chgData name="Ross" userId="ac926766-8481-430f-b908-e797f4c00756" providerId="ADAL" clId="{46486888-13C2-41D3-8F8E-9D8F53876959}" dt="2022-11-02T16:37:26.819" v="5190" actId="1076"/>
          <ac:spMkLst>
            <pc:docMk/>
            <pc:sldMk cId="1532886728" sldId="259"/>
            <ac:spMk id="77" creationId="{B3A1896F-F293-422C-807F-455636C2D469}"/>
          </ac:spMkLst>
        </pc:spChg>
        <pc:spChg chg="add mod topLvl">
          <ac:chgData name="Ross" userId="ac926766-8481-430f-b908-e797f4c00756" providerId="ADAL" clId="{46486888-13C2-41D3-8F8E-9D8F53876959}" dt="2022-11-02T16:37:35.379" v="5191" actId="1076"/>
          <ac:spMkLst>
            <pc:docMk/>
            <pc:sldMk cId="1532886728" sldId="259"/>
            <ac:spMk id="78" creationId="{940B8C39-6E47-4AD1-9062-863BFA1F8AD7}"/>
          </ac:spMkLst>
        </pc:spChg>
        <pc:spChg chg="add del mod">
          <ac:chgData name="Ross" userId="ac926766-8481-430f-b908-e797f4c00756" providerId="ADAL" clId="{46486888-13C2-41D3-8F8E-9D8F53876959}" dt="2022-11-02T15:56:30.230" v="3987"/>
          <ac:spMkLst>
            <pc:docMk/>
            <pc:sldMk cId="1532886728" sldId="259"/>
            <ac:spMk id="79" creationId="{CBCCAF01-40CD-4981-8EBF-D624919C5DE0}"/>
          </ac:spMkLst>
        </pc:spChg>
        <pc:spChg chg="add del mod">
          <ac:chgData name="Ross" userId="ac926766-8481-430f-b908-e797f4c00756" providerId="ADAL" clId="{46486888-13C2-41D3-8F8E-9D8F53876959}" dt="2022-11-02T15:56:30.230" v="3987"/>
          <ac:spMkLst>
            <pc:docMk/>
            <pc:sldMk cId="1532886728" sldId="259"/>
            <ac:spMk id="80" creationId="{07233058-735E-4521-AEF6-D0BD6CD6A135}"/>
          </ac:spMkLst>
        </pc:spChg>
        <pc:spChg chg="add del mod">
          <ac:chgData name="Ross" userId="ac926766-8481-430f-b908-e797f4c00756" providerId="ADAL" clId="{46486888-13C2-41D3-8F8E-9D8F53876959}" dt="2022-11-02T15:59:20.999" v="4042"/>
          <ac:spMkLst>
            <pc:docMk/>
            <pc:sldMk cId="1532886728" sldId="259"/>
            <ac:spMk id="81" creationId="{D2990D5A-25B1-42B7-9865-BCFB39316B28}"/>
          </ac:spMkLst>
        </pc:spChg>
        <pc:grpChg chg="add del mod">
          <ac:chgData name="Ross" userId="ac926766-8481-430f-b908-e797f4c00756" providerId="ADAL" clId="{46486888-13C2-41D3-8F8E-9D8F53876959}" dt="2022-11-02T15:54:18.434" v="3890" actId="165"/>
          <ac:grpSpMkLst>
            <pc:docMk/>
            <pc:sldMk cId="1532886728" sldId="259"/>
            <ac:grpSpMk id="2" creationId="{428B9C18-EC7D-455F-AE22-F7F9A4BC191B}"/>
          </ac:grpSpMkLst>
        </pc:grpChg>
        <pc:grpChg chg="add del mod">
          <ac:chgData name="Ross" userId="ac926766-8481-430f-b908-e797f4c00756" providerId="ADAL" clId="{46486888-13C2-41D3-8F8E-9D8F53876959}" dt="2022-11-02T16:36:28.242" v="5177" actId="165"/>
          <ac:grpSpMkLst>
            <pc:docMk/>
            <pc:sldMk cId="1532886728" sldId="259"/>
            <ac:grpSpMk id="26" creationId="{08712FBC-E01B-4AF3-9A95-9EEBD743D349}"/>
          </ac:grpSpMkLst>
        </pc:grpChg>
        <pc:grpChg chg="add del mod">
          <ac:chgData name="Ross" userId="ac926766-8481-430f-b908-e797f4c00756" providerId="ADAL" clId="{46486888-13C2-41D3-8F8E-9D8F53876959}" dt="2022-11-02T16:03:23.582" v="4167" actId="165"/>
          <ac:grpSpMkLst>
            <pc:docMk/>
            <pc:sldMk cId="1532886728" sldId="259"/>
            <ac:grpSpMk id="27" creationId="{30B16220-4A41-4215-BBF1-FE81526EA30C}"/>
          </ac:grpSpMkLst>
        </pc:grpChg>
        <pc:grpChg chg="add del mod">
          <ac:chgData name="Ross" userId="ac926766-8481-430f-b908-e797f4c00756" providerId="ADAL" clId="{46486888-13C2-41D3-8F8E-9D8F53876959}" dt="2022-11-02T16:10:46.311" v="4585" actId="165"/>
          <ac:grpSpMkLst>
            <pc:docMk/>
            <pc:sldMk cId="1532886728" sldId="259"/>
            <ac:grpSpMk id="28" creationId="{30B9E037-128C-4BFA-9D7D-75D9FCCD695B}"/>
          </ac:grpSpMkLst>
        </pc:grpChg>
        <pc:grpChg chg="add del mod">
          <ac:chgData name="Ross" userId="ac926766-8481-430f-b908-e797f4c00756" providerId="ADAL" clId="{46486888-13C2-41D3-8F8E-9D8F53876959}" dt="2022-11-02T16:13:04.344" v="4643" actId="165"/>
          <ac:grpSpMkLst>
            <pc:docMk/>
            <pc:sldMk cId="1532886728" sldId="259"/>
            <ac:grpSpMk id="29" creationId="{5E4307FD-C5E7-4F0D-8202-9A692389A6CA}"/>
          </ac:grpSpMkLst>
        </pc:grpChg>
        <pc:grpChg chg="add mod">
          <ac:chgData name="Ross" userId="ac926766-8481-430f-b908-e797f4c00756" providerId="ADAL" clId="{46486888-13C2-41D3-8F8E-9D8F53876959}" dt="2022-11-02T16:29:02.210" v="5111" actId="1038"/>
          <ac:grpSpMkLst>
            <pc:docMk/>
            <pc:sldMk cId="1532886728" sldId="259"/>
            <ac:grpSpMk id="30" creationId="{691AF500-747D-4C4E-9924-482AA40B7F1A}"/>
          </ac:grpSpMkLst>
        </pc:grpChg>
        <pc:grpChg chg="add del mod">
          <ac:chgData name="Ross" userId="ac926766-8481-430f-b908-e797f4c00756" providerId="ADAL" clId="{46486888-13C2-41D3-8F8E-9D8F53876959}" dt="2022-11-02T16:40:35.059" v="5361" actId="165"/>
          <ac:grpSpMkLst>
            <pc:docMk/>
            <pc:sldMk cId="1532886728" sldId="259"/>
            <ac:grpSpMk id="31" creationId="{154DB789-0B13-41CE-8B20-4AB08DC69620}"/>
          </ac:grpSpMkLst>
        </pc:grpChg>
        <pc:grpChg chg="add del mod">
          <ac:chgData name="Ross" userId="ac926766-8481-430f-b908-e797f4c00756" providerId="ADAL" clId="{46486888-13C2-41D3-8F8E-9D8F53876959}" dt="2022-11-02T16:44:46.436" v="5395" actId="165"/>
          <ac:grpSpMkLst>
            <pc:docMk/>
            <pc:sldMk cId="1532886728" sldId="259"/>
            <ac:grpSpMk id="32" creationId="{4D3B513C-AB4C-483B-98CC-E88E01D73C3D}"/>
          </ac:grpSpMkLst>
        </pc:grpChg>
        <pc:grpChg chg="add mod ord topLvl">
          <ac:chgData name="Ross" userId="ac926766-8481-430f-b908-e797f4c00756" providerId="ADAL" clId="{46486888-13C2-41D3-8F8E-9D8F53876959}" dt="2022-11-02T16:24:59.967" v="5051" actId="338"/>
          <ac:grpSpMkLst>
            <pc:docMk/>
            <pc:sldMk cId="1532886728" sldId="259"/>
            <ac:grpSpMk id="37" creationId="{18EC881B-AFD2-4201-8B0D-3EB97D668C24}"/>
          </ac:grpSpMkLst>
        </pc:grpChg>
        <pc:grpChg chg="add mod topLvl">
          <ac:chgData name="Ross" userId="ac926766-8481-430f-b908-e797f4c00756" providerId="ADAL" clId="{46486888-13C2-41D3-8F8E-9D8F53876959}" dt="2022-11-02T16:24:59.967" v="5051" actId="338"/>
          <ac:grpSpMkLst>
            <pc:docMk/>
            <pc:sldMk cId="1532886728" sldId="259"/>
            <ac:grpSpMk id="60" creationId="{81F38C17-D9B4-455F-9197-D58AA07DBE80}"/>
          </ac:grpSpMkLst>
        </pc:grpChg>
        <pc:graphicFrameChg chg="add mod">
          <ac:chgData name="Ross" userId="ac926766-8481-430f-b908-e797f4c00756" providerId="ADAL" clId="{46486888-13C2-41D3-8F8E-9D8F53876959}" dt="2022-11-02T16:39:48.765" v="5358" actId="14100"/>
          <ac:graphicFrameMkLst>
            <pc:docMk/>
            <pc:sldMk cId="1532886728" sldId="259"/>
            <ac:graphicFrameMk id="70" creationId="{0142FF6E-5EB7-45C5-991B-BA0F3B1605B5}"/>
          </ac:graphicFrameMkLst>
        </pc:graphicFrameChg>
        <pc:picChg chg="mod">
          <ac:chgData name="Ross" userId="ac926766-8481-430f-b908-e797f4c00756" providerId="ADAL" clId="{46486888-13C2-41D3-8F8E-9D8F53876959}" dt="2022-11-02T16:03:23.582" v="4167" actId="165"/>
          <ac:picMkLst>
            <pc:docMk/>
            <pc:sldMk cId="1532886728" sldId="259"/>
            <ac:picMk id="41" creationId="{BD7B9B1F-1DAB-4581-8579-71421659C502}"/>
          </ac:picMkLst>
        </pc:picChg>
        <pc:picChg chg="add mod topLvl">
          <ac:chgData name="Ross" userId="ac926766-8481-430f-b908-e797f4c00756" providerId="ADAL" clId="{46486888-13C2-41D3-8F8E-9D8F53876959}" dt="2022-11-02T16:37:04.915" v="5185" actId="1076"/>
          <ac:picMkLst>
            <pc:docMk/>
            <pc:sldMk cId="1532886728" sldId="259"/>
            <ac:picMk id="71" creationId="{DFD44BD2-6D82-4436-BB19-505473D0289E}"/>
          </ac:picMkLst>
        </pc:picChg>
        <pc:picChg chg="add mod topLvl">
          <ac:chgData name="Ross" userId="ac926766-8481-430f-b908-e797f4c00756" providerId="ADAL" clId="{46486888-13C2-41D3-8F8E-9D8F53876959}" dt="2022-11-02T16:36:54.597" v="5182" actId="1076"/>
          <ac:picMkLst>
            <pc:docMk/>
            <pc:sldMk cId="1532886728" sldId="259"/>
            <ac:picMk id="72" creationId="{10ED9AEA-90CF-422A-8616-BB09C4090913}"/>
          </ac:picMkLst>
        </pc:picChg>
        <pc:picChg chg="add mod topLvl">
          <ac:chgData name="Ross" userId="ac926766-8481-430f-b908-e797f4c00756" providerId="ADAL" clId="{46486888-13C2-41D3-8F8E-9D8F53876959}" dt="2022-11-02T16:37:46.619" v="5194" actId="1076"/>
          <ac:picMkLst>
            <pc:docMk/>
            <pc:sldMk cId="1532886728" sldId="259"/>
            <ac:picMk id="73" creationId="{0692B034-8063-47FD-87F3-EFB15D9201E4}"/>
          </ac:picMkLst>
        </pc:picChg>
        <pc:picChg chg="add mod topLvl">
          <ac:chgData name="Ross" userId="ac926766-8481-430f-b908-e797f4c00756" providerId="ADAL" clId="{46486888-13C2-41D3-8F8E-9D8F53876959}" dt="2022-11-02T16:37:35.379" v="5191" actId="1076"/>
          <ac:picMkLst>
            <pc:docMk/>
            <pc:sldMk cId="1532886728" sldId="259"/>
            <ac:picMk id="74" creationId="{42953199-7706-4A4C-8388-A27A941DE093}"/>
          </ac:picMkLst>
        </pc:picChg>
        <pc:picChg chg="add del mod topLvl">
          <ac:chgData name="Ross" userId="ac926766-8481-430f-b908-e797f4c00756" providerId="ADAL" clId="{46486888-13C2-41D3-8F8E-9D8F53876959}" dt="2022-11-02T16:44:50.087" v="5397" actId="478"/>
          <ac:picMkLst>
            <pc:docMk/>
            <pc:sldMk cId="1532886728" sldId="259"/>
            <ac:picMk id="82" creationId="{5AEFF554-0790-41F0-BEAF-78BE72443FC1}"/>
          </ac:picMkLst>
        </pc:picChg>
        <pc:picChg chg="add del mod topLvl">
          <ac:chgData name="Ross" userId="ac926766-8481-430f-b908-e797f4c00756" providerId="ADAL" clId="{46486888-13C2-41D3-8F8E-9D8F53876959}" dt="2022-11-02T16:40:53.652" v="5364" actId="478"/>
          <ac:picMkLst>
            <pc:docMk/>
            <pc:sldMk cId="1532886728" sldId="259"/>
            <ac:picMk id="83" creationId="{6797BF32-1683-4794-B6A1-12E2126D3070}"/>
          </ac:picMkLst>
        </pc:picChg>
        <pc:picChg chg="add del mod topLvl">
          <ac:chgData name="Ross" userId="ac926766-8481-430f-b908-e797f4c00756" providerId="ADAL" clId="{46486888-13C2-41D3-8F8E-9D8F53876959}" dt="2022-11-02T16:41:15.524" v="5371" actId="478"/>
          <ac:picMkLst>
            <pc:docMk/>
            <pc:sldMk cId="1532886728" sldId="259"/>
            <ac:picMk id="84" creationId="{EF218DC5-CE2B-424C-90E5-B98188CFC140}"/>
          </ac:picMkLst>
        </pc:picChg>
        <pc:picChg chg="add del mod topLvl">
          <ac:chgData name="Ross" userId="ac926766-8481-430f-b908-e797f4c00756" providerId="ADAL" clId="{46486888-13C2-41D3-8F8E-9D8F53876959}" dt="2022-11-02T16:40:53.652" v="5364" actId="478"/>
          <ac:picMkLst>
            <pc:docMk/>
            <pc:sldMk cId="1532886728" sldId="259"/>
            <ac:picMk id="85" creationId="{4E68373D-7EB1-4AC5-B769-B1D65CC4941C}"/>
          </ac:picMkLst>
        </pc:picChg>
        <pc:picChg chg="add del mod topLvl">
          <ac:chgData name="Ross" userId="ac926766-8481-430f-b908-e797f4c00756" providerId="ADAL" clId="{46486888-13C2-41D3-8F8E-9D8F53876959}" dt="2022-11-02T16:41:05.796" v="5367" actId="478"/>
          <ac:picMkLst>
            <pc:docMk/>
            <pc:sldMk cId="1532886728" sldId="259"/>
            <ac:picMk id="86" creationId="{A4483D16-BD6F-41B2-B7A8-6DEEF74F213C}"/>
          </ac:picMkLst>
        </pc:picChg>
        <pc:picChg chg="add del mod">
          <ac:chgData name="Ross" userId="ac926766-8481-430f-b908-e797f4c00756" providerId="ADAL" clId="{46486888-13C2-41D3-8F8E-9D8F53876959}" dt="2022-11-02T16:41:14.948" v="5370" actId="478"/>
          <ac:picMkLst>
            <pc:docMk/>
            <pc:sldMk cId="1532886728" sldId="259"/>
            <ac:picMk id="87" creationId="{D1A7C608-063F-415E-ABD9-60535F81D9DA}"/>
          </ac:picMkLst>
        </pc:picChg>
        <pc:picChg chg="add del mod topLvl">
          <ac:chgData name="Ross" userId="ac926766-8481-430f-b908-e797f4c00756" providerId="ADAL" clId="{46486888-13C2-41D3-8F8E-9D8F53876959}" dt="2022-11-02T16:44:52.757" v="5398" actId="478"/>
          <ac:picMkLst>
            <pc:docMk/>
            <pc:sldMk cId="1532886728" sldId="259"/>
            <ac:picMk id="88" creationId="{30903B7E-BCF0-41F8-B842-6CE2ADC4F89B}"/>
          </ac:picMkLst>
        </pc:picChg>
        <pc:picChg chg="add mod">
          <ac:chgData name="Ross" userId="ac926766-8481-430f-b908-e797f4c00756" providerId="ADAL" clId="{46486888-13C2-41D3-8F8E-9D8F53876959}" dt="2022-11-02T16:45:01.656" v="5399" actId="1035"/>
          <ac:picMkLst>
            <pc:docMk/>
            <pc:sldMk cId="1532886728" sldId="259"/>
            <ac:picMk id="90" creationId="{8FD6937A-8F34-4372-AC67-3F73129F2562}"/>
          </ac:picMkLst>
        </pc:picChg>
        <pc:picChg chg="add del mod">
          <ac:chgData name="Ross" userId="ac926766-8481-430f-b908-e797f4c00756" providerId="ADAL" clId="{46486888-13C2-41D3-8F8E-9D8F53876959}" dt="2022-11-02T16:43:42.981" v="5387" actId="478"/>
          <ac:picMkLst>
            <pc:docMk/>
            <pc:sldMk cId="1532886728" sldId="259"/>
            <ac:picMk id="91" creationId="{55190E0E-763C-4366-95F6-99D39E3FC2FE}"/>
          </ac:picMkLst>
        </pc:picChg>
        <pc:picChg chg="add mod">
          <ac:chgData name="Ross" userId="ac926766-8481-430f-b908-e797f4c00756" providerId="ADAL" clId="{46486888-13C2-41D3-8F8E-9D8F53876959}" dt="2022-11-02T16:45:01.656" v="5399" actId="1035"/>
          <ac:picMkLst>
            <pc:docMk/>
            <pc:sldMk cId="1532886728" sldId="259"/>
            <ac:picMk id="92" creationId="{7651A2F2-F7A5-49E9-8A88-67B20E71B93C}"/>
          </ac:picMkLst>
        </pc:picChg>
        <pc:picChg chg="add mod">
          <ac:chgData name="Ross" userId="ac926766-8481-430f-b908-e797f4c00756" providerId="ADAL" clId="{46486888-13C2-41D3-8F8E-9D8F53876959}" dt="2022-11-02T16:44:30.845" v="5393" actId="1076"/>
          <ac:picMkLst>
            <pc:docMk/>
            <pc:sldMk cId="1532886728" sldId="259"/>
            <ac:picMk id="93" creationId="{87BD1F2B-CB2A-4318-A384-D028EB840542}"/>
          </ac:picMkLst>
        </pc:picChg>
        <pc:picChg chg="add mod ord">
          <ac:chgData name="Ross" userId="ac926766-8481-430f-b908-e797f4c00756" providerId="ADAL" clId="{46486888-13C2-41D3-8F8E-9D8F53876959}" dt="2022-11-02T16:44:37.728" v="5394" actId="167"/>
          <ac:picMkLst>
            <pc:docMk/>
            <pc:sldMk cId="1532886728" sldId="259"/>
            <ac:picMk id="94" creationId="{76731841-9008-4A5E-9387-7451D0879C12}"/>
          </ac:picMkLst>
        </pc:picChg>
        <pc:cxnChg chg="mod">
          <ac:chgData name="Ross" userId="ac926766-8481-430f-b908-e797f4c00756" providerId="ADAL" clId="{46486888-13C2-41D3-8F8E-9D8F53876959}" dt="2022-11-02T16:03:23.582" v="4167" actId="165"/>
          <ac:cxnSpMkLst>
            <pc:docMk/>
            <pc:sldMk cId="1532886728" sldId="259"/>
            <ac:cxnSpMk id="62" creationId="{F5BEE31D-E1D1-4A62-9A2D-EAD34FD9DC0F}"/>
          </ac:cxnSpMkLst>
        </pc:cxnChg>
        <pc:cxnChg chg="mod">
          <ac:chgData name="Ross" userId="ac926766-8481-430f-b908-e797f4c00756" providerId="ADAL" clId="{46486888-13C2-41D3-8F8E-9D8F53876959}" dt="2022-11-02T16:03:23.582" v="4167" actId="165"/>
          <ac:cxnSpMkLst>
            <pc:docMk/>
            <pc:sldMk cId="1532886728" sldId="259"/>
            <ac:cxnSpMk id="63" creationId="{DF81FE38-127C-4AC9-83FC-797FF8A3E6A4}"/>
          </ac:cxnSpMkLst>
        </pc:cxnChg>
        <pc:cxnChg chg="mod">
          <ac:chgData name="Ross" userId="ac926766-8481-430f-b908-e797f4c00756" providerId="ADAL" clId="{46486888-13C2-41D3-8F8E-9D8F53876959}" dt="2022-11-02T16:03:23.582" v="4167" actId="165"/>
          <ac:cxnSpMkLst>
            <pc:docMk/>
            <pc:sldMk cId="1532886728" sldId="259"/>
            <ac:cxnSpMk id="64" creationId="{ECD0C766-E57E-4BAC-9EE7-DA30D62D6488}"/>
          </ac:cxnSpMkLst>
        </pc:cxnChg>
        <pc:cxnChg chg="mod">
          <ac:chgData name="Ross" userId="ac926766-8481-430f-b908-e797f4c00756" providerId="ADAL" clId="{46486888-13C2-41D3-8F8E-9D8F53876959}" dt="2022-11-02T16:03:23.582" v="4167" actId="165"/>
          <ac:cxnSpMkLst>
            <pc:docMk/>
            <pc:sldMk cId="1532886728" sldId="259"/>
            <ac:cxnSpMk id="65" creationId="{8D3BD2A7-2C3E-4B78-AB17-1B95C54B313F}"/>
          </ac:cxnSpMkLst>
        </pc:cxnChg>
        <pc:cxnChg chg="mod">
          <ac:chgData name="Ross" userId="ac926766-8481-430f-b908-e797f4c00756" providerId="ADAL" clId="{46486888-13C2-41D3-8F8E-9D8F53876959}" dt="2022-11-02T16:03:23.582" v="4167" actId="165"/>
          <ac:cxnSpMkLst>
            <pc:docMk/>
            <pc:sldMk cId="1532886728" sldId="259"/>
            <ac:cxnSpMk id="66" creationId="{30A542F9-74AD-4E66-A7A7-00BEF5D9570C}"/>
          </ac:cxnSpMkLst>
        </pc:cxnChg>
        <pc:cxnChg chg="mod">
          <ac:chgData name="Ross" userId="ac926766-8481-430f-b908-e797f4c00756" providerId="ADAL" clId="{46486888-13C2-41D3-8F8E-9D8F53876959}" dt="2022-11-02T16:03:23.582" v="4167" actId="165"/>
          <ac:cxnSpMkLst>
            <pc:docMk/>
            <pc:sldMk cId="1532886728" sldId="259"/>
            <ac:cxnSpMk id="67" creationId="{15C5CAAE-161F-459D-A92B-BF7C16C487BF}"/>
          </ac:cxnSpMkLst>
        </pc:cxnChg>
        <pc:cxnChg chg="mod">
          <ac:chgData name="Ross" userId="ac926766-8481-430f-b908-e797f4c00756" providerId="ADAL" clId="{46486888-13C2-41D3-8F8E-9D8F53876959}" dt="2022-11-02T16:03:23.582" v="4167" actId="165"/>
          <ac:cxnSpMkLst>
            <pc:docMk/>
            <pc:sldMk cId="1532886728" sldId="259"/>
            <ac:cxnSpMk id="68" creationId="{0114409E-DCE3-4689-8769-F4FF8940FC5C}"/>
          </ac:cxnSpMkLst>
        </pc:cxnChg>
        <pc:cxnChg chg="mod">
          <ac:chgData name="Ross" userId="ac926766-8481-430f-b908-e797f4c00756" providerId="ADAL" clId="{46486888-13C2-41D3-8F8E-9D8F53876959}" dt="2022-11-02T16:03:23.582" v="4167" actId="165"/>
          <ac:cxnSpMkLst>
            <pc:docMk/>
            <pc:sldMk cId="1532886728" sldId="259"/>
            <ac:cxnSpMk id="69" creationId="{F531A937-532C-45DD-BC0E-FCADC1BBD3A9}"/>
          </ac:cxnSpMkLst>
        </pc:cxnChg>
      </pc:sldChg>
      <pc:sldChg chg="addSp delSp modSp mod ord addCm modCm">
        <pc:chgData name="Ross" userId="ac926766-8481-430f-b908-e797f4c00756" providerId="ADAL" clId="{46486888-13C2-41D3-8F8E-9D8F53876959}" dt="2022-11-02T17:25:44.236" v="5851" actId="1076"/>
        <pc:sldMkLst>
          <pc:docMk/>
          <pc:sldMk cId="3629063796" sldId="260"/>
        </pc:sldMkLst>
        <pc:spChg chg="del">
          <ac:chgData name="Ross" userId="ac926766-8481-430f-b908-e797f4c00756" providerId="ADAL" clId="{46486888-13C2-41D3-8F8E-9D8F53876959}" dt="2022-11-02T17:24:22.186" v="5814" actId="478"/>
          <ac:spMkLst>
            <pc:docMk/>
            <pc:sldMk cId="3629063796" sldId="260"/>
            <ac:spMk id="3" creationId="{03E2570C-2240-FC37-92FC-9DDF06D12851}"/>
          </ac:spMkLst>
        </pc:spChg>
        <pc:spChg chg="mod">
          <ac:chgData name="Ross" userId="ac926766-8481-430f-b908-e797f4c00756" providerId="ADAL" clId="{46486888-13C2-41D3-8F8E-9D8F53876959}" dt="2022-11-02T17:19:50.503" v="5709" actId="1037"/>
          <ac:spMkLst>
            <pc:docMk/>
            <pc:sldMk cId="3629063796" sldId="260"/>
            <ac:spMk id="6" creationId="{022322CC-70F0-3A4A-9AF8-E9511B8085C4}"/>
          </ac:spMkLst>
        </pc:spChg>
        <pc:spChg chg="mod">
          <ac:chgData name="Ross" userId="ac926766-8481-430f-b908-e797f4c00756" providerId="ADAL" clId="{46486888-13C2-41D3-8F8E-9D8F53876959}" dt="2022-11-02T17:19:50.503" v="5709" actId="1037"/>
          <ac:spMkLst>
            <pc:docMk/>
            <pc:sldMk cId="3629063796" sldId="260"/>
            <ac:spMk id="7" creationId="{F39FCAA1-BF5E-9E4A-8FAF-F52102165EDD}"/>
          </ac:spMkLst>
        </pc:spChg>
        <pc:spChg chg="del mod">
          <ac:chgData name="Ross" userId="ac926766-8481-430f-b908-e797f4c00756" providerId="ADAL" clId="{46486888-13C2-41D3-8F8E-9D8F53876959}" dt="2022-11-01T16:40:24.211" v="248" actId="478"/>
          <ac:spMkLst>
            <pc:docMk/>
            <pc:sldMk cId="3629063796" sldId="260"/>
            <ac:spMk id="8" creationId="{EB680160-7405-D447-A8CD-BDCB522B714B}"/>
          </ac:spMkLst>
        </pc:spChg>
        <pc:spChg chg="mod">
          <ac:chgData name="Ross" userId="ac926766-8481-430f-b908-e797f4c00756" providerId="ADAL" clId="{46486888-13C2-41D3-8F8E-9D8F53876959}" dt="2022-11-02T17:20:16.489" v="5745" actId="1035"/>
          <ac:spMkLst>
            <pc:docMk/>
            <pc:sldMk cId="3629063796" sldId="260"/>
            <ac:spMk id="9" creationId="{415D5172-C4B1-584A-B138-B91FA0653E06}"/>
          </ac:spMkLst>
        </pc:spChg>
        <pc:spChg chg="del">
          <ac:chgData name="Ross" userId="ac926766-8481-430f-b908-e797f4c00756" providerId="ADAL" clId="{46486888-13C2-41D3-8F8E-9D8F53876959}" dt="2022-11-02T17:17:32.536" v="5659" actId="21"/>
          <ac:spMkLst>
            <pc:docMk/>
            <pc:sldMk cId="3629063796" sldId="260"/>
            <ac:spMk id="11" creationId="{AFFEBA6E-4F7E-F948-A164-3B21EC1F8751}"/>
          </ac:spMkLst>
        </pc:spChg>
        <pc:spChg chg="mod">
          <ac:chgData name="Ross" userId="ac926766-8481-430f-b908-e797f4c00756" providerId="ADAL" clId="{46486888-13C2-41D3-8F8E-9D8F53876959}" dt="2022-11-02T17:19:50.503" v="5709" actId="1037"/>
          <ac:spMkLst>
            <pc:docMk/>
            <pc:sldMk cId="3629063796" sldId="260"/>
            <ac:spMk id="13" creationId="{98B028C0-78EC-7644-B072-D1D53DAED941}"/>
          </ac:spMkLst>
        </pc:spChg>
        <pc:spChg chg="del">
          <ac:chgData name="Ross" userId="ac926766-8481-430f-b908-e797f4c00756" providerId="ADAL" clId="{46486888-13C2-41D3-8F8E-9D8F53876959}" dt="2022-11-01T17:08:44.959" v="629" actId="478"/>
          <ac:spMkLst>
            <pc:docMk/>
            <pc:sldMk cId="3629063796" sldId="260"/>
            <ac:spMk id="14" creationId="{85D5317A-F525-C546-918B-8DA87DAD8FFD}"/>
          </ac:spMkLst>
        </pc:spChg>
        <pc:spChg chg="mod">
          <ac:chgData name="Ross" userId="ac926766-8481-430f-b908-e797f4c00756" providerId="ADAL" clId="{46486888-13C2-41D3-8F8E-9D8F53876959}" dt="2022-11-02T17:18:41.404" v="5667" actId="1076"/>
          <ac:spMkLst>
            <pc:docMk/>
            <pc:sldMk cId="3629063796" sldId="260"/>
            <ac:spMk id="15" creationId="{4B870F34-8525-6748-A569-C61FE1D56F02}"/>
          </ac:spMkLst>
        </pc:spChg>
        <pc:spChg chg="del mod">
          <ac:chgData name="Ross" userId="ac926766-8481-430f-b908-e797f4c00756" providerId="ADAL" clId="{46486888-13C2-41D3-8F8E-9D8F53876959}" dt="2022-11-02T17:24:57.003" v="5825" actId="478"/>
          <ac:spMkLst>
            <pc:docMk/>
            <pc:sldMk cId="3629063796" sldId="260"/>
            <ac:spMk id="16" creationId="{93AF55B4-75F2-4E46-995B-E36887786413}"/>
          </ac:spMkLst>
        </pc:spChg>
        <pc:spChg chg="mod">
          <ac:chgData name="Ross" userId="ac926766-8481-430f-b908-e797f4c00756" providerId="ADAL" clId="{46486888-13C2-41D3-8F8E-9D8F53876959}" dt="2022-11-02T17:23:51.562" v="5809" actId="20577"/>
          <ac:spMkLst>
            <pc:docMk/>
            <pc:sldMk cId="3629063796" sldId="260"/>
            <ac:spMk id="17" creationId="{4DCE6A74-6ADC-B642-A5A0-6916B3BCA987}"/>
          </ac:spMkLst>
        </pc:spChg>
        <pc:spChg chg="mod">
          <ac:chgData name="Ross" userId="ac926766-8481-430f-b908-e797f4c00756" providerId="ADAL" clId="{46486888-13C2-41D3-8F8E-9D8F53876959}" dt="2022-11-02T17:24:52.939" v="5824" actId="1076"/>
          <ac:spMkLst>
            <pc:docMk/>
            <pc:sldMk cId="3629063796" sldId="260"/>
            <ac:spMk id="18" creationId="{D35F066C-AA25-734C-B717-5ACBC62F9496}"/>
          </ac:spMkLst>
        </pc:spChg>
        <pc:spChg chg="mod">
          <ac:chgData name="Ross" userId="ac926766-8481-430f-b908-e797f4c00756" providerId="ADAL" clId="{46486888-13C2-41D3-8F8E-9D8F53876959}" dt="2022-11-02T17:24:52.939" v="5824" actId="1076"/>
          <ac:spMkLst>
            <pc:docMk/>
            <pc:sldMk cId="3629063796" sldId="260"/>
            <ac:spMk id="19" creationId="{62609C20-1E2B-6A47-92A2-F3B2B7AB5A94}"/>
          </ac:spMkLst>
        </pc:spChg>
        <pc:spChg chg="mod">
          <ac:chgData name="Ross" userId="ac926766-8481-430f-b908-e797f4c00756" providerId="ADAL" clId="{46486888-13C2-41D3-8F8E-9D8F53876959}" dt="2022-11-02T17:24:42.317" v="5823" actId="1035"/>
          <ac:spMkLst>
            <pc:docMk/>
            <pc:sldMk cId="3629063796" sldId="260"/>
            <ac:spMk id="20" creationId="{30B133FB-8DCD-0042-947B-D0EE1DC0C852}"/>
          </ac:spMkLst>
        </pc:spChg>
        <pc:spChg chg="mod">
          <ac:chgData name="Ross" userId="ac926766-8481-430f-b908-e797f4c00756" providerId="ADAL" clId="{46486888-13C2-41D3-8F8E-9D8F53876959}" dt="2022-11-02T17:24:42.317" v="5823" actId="1035"/>
          <ac:spMkLst>
            <pc:docMk/>
            <pc:sldMk cId="3629063796" sldId="260"/>
            <ac:spMk id="21" creationId="{54C1EB46-C54F-8B42-84B8-7EBD78A05F23}"/>
          </ac:spMkLst>
        </pc:spChg>
        <pc:spChg chg="del">
          <ac:chgData name="Ross" userId="ac926766-8481-430f-b908-e797f4c00756" providerId="ADAL" clId="{46486888-13C2-41D3-8F8E-9D8F53876959}" dt="2022-11-02T17:24:31.563" v="5816" actId="478"/>
          <ac:spMkLst>
            <pc:docMk/>
            <pc:sldMk cId="3629063796" sldId="260"/>
            <ac:spMk id="22" creationId="{DADBC8F7-A85D-3E4A-834E-92FE4F1AB007}"/>
          </ac:spMkLst>
        </pc:spChg>
        <pc:spChg chg="del">
          <ac:chgData name="Ross" userId="ac926766-8481-430f-b908-e797f4c00756" providerId="ADAL" clId="{46486888-13C2-41D3-8F8E-9D8F53876959}" dt="2022-11-01T17:08:33.823" v="627" actId="478"/>
          <ac:spMkLst>
            <pc:docMk/>
            <pc:sldMk cId="3629063796" sldId="260"/>
            <ac:spMk id="24" creationId="{C227C87B-2885-494C-A9DD-4F72194374AD}"/>
          </ac:spMkLst>
        </pc:spChg>
        <pc:spChg chg="del">
          <ac:chgData name="Ross" userId="ac926766-8481-430f-b908-e797f4c00756" providerId="ADAL" clId="{46486888-13C2-41D3-8F8E-9D8F53876959}" dt="2022-11-02T17:24:22.186" v="5814" actId="478"/>
          <ac:spMkLst>
            <pc:docMk/>
            <pc:sldMk cId="3629063796" sldId="260"/>
            <ac:spMk id="27" creationId="{B28218B1-CC26-1748-A80F-C67D9F623F59}"/>
          </ac:spMkLst>
        </pc:spChg>
        <pc:spChg chg="del">
          <ac:chgData name="Ross" userId="ac926766-8481-430f-b908-e797f4c00756" providerId="ADAL" clId="{46486888-13C2-41D3-8F8E-9D8F53876959}" dt="2022-11-01T19:48:45.856" v="2150" actId="478"/>
          <ac:spMkLst>
            <pc:docMk/>
            <pc:sldMk cId="3629063796" sldId="260"/>
            <ac:spMk id="29" creationId="{EDF38336-7FE5-9FB5-519D-DE748384CA9B}"/>
          </ac:spMkLst>
        </pc:spChg>
        <pc:spChg chg="del">
          <ac:chgData name="Ross" userId="ac926766-8481-430f-b908-e797f4c00756" providerId="ADAL" clId="{46486888-13C2-41D3-8F8E-9D8F53876959}" dt="2022-11-02T17:24:22.186" v="5814" actId="478"/>
          <ac:spMkLst>
            <pc:docMk/>
            <pc:sldMk cId="3629063796" sldId="260"/>
            <ac:spMk id="30" creationId="{DE579121-499F-A942-88A7-A0E367204A8F}"/>
          </ac:spMkLst>
        </pc:spChg>
        <pc:spChg chg="del">
          <ac:chgData name="Ross" userId="ac926766-8481-430f-b908-e797f4c00756" providerId="ADAL" clId="{46486888-13C2-41D3-8F8E-9D8F53876959}" dt="2022-11-01T19:48:45.856" v="2150" actId="478"/>
          <ac:spMkLst>
            <pc:docMk/>
            <pc:sldMk cId="3629063796" sldId="260"/>
            <ac:spMk id="31" creationId="{DF997C52-4229-7860-2125-B8BD32082A96}"/>
          </ac:spMkLst>
        </pc:spChg>
        <pc:spChg chg="del">
          <ac:chgData name="Ross" userId="ac926766-8481-430f-b908-e797f4c00756" providerId="ADAL" clId="{46486888-13C2-41D3-8F8E-9D8F53876959}" dt="2022-11-01T19:48:45.856" v="2150" actId="478"/>
          <ac:spMkLst>
            <pc:docMk/>
            <pc:sldMk cId="3629063796" sldId="260"/>
            <ac:spMk id="32" creationId="{F474A898-17E3-313B-F02E-23E49806C712}"/>
          </ac:spMkLst>
        </pc:spChg>
        <pc:spChg chg="del">
          <ac:chgData name="Ross" userId="ac926766-8481-430f-b908-e797f4c00756" providerId="ADAL" clId="{46486888-13C2-41D3-8F8E-9D8F53876959}" dt="2022-11-02T17:24:22.186" v="5814" actId="478"/>
          <ac:spMkLst>
            <pc:docMk/>
            <pc:sldMk cId="3629063796" sldId="260"/>
            <ac:spMk id="33" creationId="{ECBB7FA8-F9CB-4343-9E9B-F0FDC7AE37C7}"/>
          </ac:spMkLst>
        </pc:spChg>
        <pc:spChg chg="del">
          <ac:chgData name="Ross" userId="ac926766-8481-430f-b908-e797f4c00756" providerId="ADAL" clId="{46486888-13C2-41D3-8F8E-9D8F53876959}" dt="2022-11-01T19:48:45.856" v="2150" actId="478"/>
          <ac:spMkLst>
            <pc:docMk/>
            <pc:sldMk cId="3629063796" sldId="260"/>
            <ac:spMk id="34" creationId="{CAF2F2D4-770D-E0DB-AE1C-8C2BF259C786}"/>
          </ac:spMkLst>
        </pc:spChg>
        <pc:spChg chg="mod">
          <ac:chgData name="Ross" userId="ac926766-8481-430f-b908-e797f4c00756" providerId="ADAL" clId="{46486888-13C2-41D3-8F8E-9D8F53876959}" dt="2022-11-02T17:20:02.702" v="5711" actId="14100"/>
          <ac:spMkLst>
            <pc:docMk/>
            <pc:sldMk cId="3629063796" sldId="260"/>
            <ac:spMk id="37" creationId="{631B4A2A-CE5C-474A-AA98-CC9A62589A0E}"/>
          </ac:spMkLst>
        </pc:spChg>
        <pc:spChg chg="del">
          <ac:chgData name="Ross" userId="ac926766-8481-430f-b908-e797f4c00756" providerId="ADAL" clId="{46486888-13C2-41D3-8F8E-9D8F53876959}" dt="2022-11-01T20:14:22.093" v="2386" actId="478"/>
          <ac:spMkLst>
            <pc:docMk/>
            <pc:sldMk cId="3629063796" sldId="260"/>
            <ac:spMk id="40" creationId="{A065EFE8-8926-E46F-7F2F-A119E0A3F1AD}"/>
          </ac:spMkLst>
        </pc:spChg>
        <pc:spChg chg="mod">
          <ac:chgData name="Ross" userId="ac926766-8481-430f-b908-e797f4c00756" providerId="ADAL" clId="{46486888-13C2-41D3-8F8E-9D8F53876959}" dt="2022-11-02T16:38:45.353" v="5231"/>
          <ac:spMkLst>
            <pc:docMk/>
            <pc:sldMk cId="3629063796" sldId="260"/>
            <ac:spMk id="49" creationId="{A01960E9-8753-4FD3-AE2A-38526F60705F}"/>
          </ac:spMkLst>
        </pc:spChg>
        <pc:spChg chg="del">
          <ac:chgData name="Ross" userId="ac926766-8481-430f-b908-e797f4c00756" providerId="ADAL" clId="{46486888-13C2-41D3-8F8E-9D8F53876959}" dt="2022-11-02T17:19:26.357" v="5671" actId="478"/>
          <ac:spMkLst>
            <pc:docMk/>
            <pc:sldMk cId="3629063796" sldId="260"/>
            <ac:spMk id="58" creationId="{3E760888-B9DD-4E21-021A-E8A9D5DC9EBF}"/>
          </ac:spMkLst>
        </pc:spChg>
        <pc:spChg chg="add mod">
          <ac:chgData name="Ross" userId="ac926766-8481-430f-b908-e797f4c00756" providerId="ADAL" clId="{46486888-13C2-41D3-8F8E-9D8F53876959}" dt="2022-11-02T17:17:43.412" v="5660" actId="1076"/>
          <ac:spMkLst>
            <pc:docMk/>
            <pc:sldMk cId="3629063796" sldId="260"/>
            <ac:spMk id="65" creationId="{352A2196-2D80-4643-A260-DDEBFA0DD8B9}"/>
          </ac:spMkLst>
        </pc:spChg>
        <pc:spChg chg="add del mod">
          <ac:chgData name="Ross" userId="ac926766-8481-430f-b908-e797f4c00756" providerId="ADAL" clId="{46486888-13C2-41D3-8F8E-9D8F53876959}" dt="2022-11-01T21:22:28.897" v="3331" actId="478"/>
          <ac:spMkLst>
            <pc:docMk/>
            <pc:sldMk cId="3629063796" sldId="260"/>
            <ac:spMk id="69" creationId="{CFBB138A-E6E0-4092-9040-BF34CB9C7C2C}"/>
          </ac:spMkLst>
        </pc:spChg>
        <pc:spChg chg="add del">
          <ac:chgData name="Ross" userId="ac926766-8481-430f-b908-e797f4c00756" providerId="ADAL" clId="{46486888-13C2-41D3-8F8E-9D8F53876959}" dt="2022-11-01T16:41:12.606" v="252" actId="22"/>
          <ac:spMkLst>
            <pc:docMk/>
            <pc:sldMk cId="3629063796" sldId="260"/>
            <ac:spMk id="71" creationId="{ACA42584-7F8B-4A72-8312-74578464245B}"/>
          </ac:spMkLst>
        </pc:spChg>
        <pc:spChg chg="add mod">
          <ac:chgData name="Ross" userId="ac926766-8481-430f-b908-e797f4c00756" providerId="ADAL" clId="{46486888-13C2-41D3-8F8E-9D8F53876959}" dt="2022-11-02T17:19:50.503" v="5709" actId="1037"/>
          <ac:spMkLst>
            <pc:docMk/>
            <pc:sldMk cId="3629063796" sldId="260"/>
            <ac:spMk id="72" creationId="{D1EE5C2D-E7B6-4479-901B-C963D97A6065}"/>
          </ac:spMkLst>
        </pc:spChg>
        <pc:spChg chg="mod">
          <ac:chgData name="Ross" userId="ac926766-8481-430f-b908-e797f4c00756" providerId="ADAL" clId="{46486888-13C2-41D3-8F8E-9D8F53876959}" dt="2022-11-02T17:17:44.697" v="5661"/>
          <ac:spMkLst>
            <pc:docMk/>
            <pc:sldMk cId="3629063796" sldId="260"/>
            <ac:spMk id="75" creationId="{3C7B3EB8-C510-46FD-95B6-22725DFB18AC}"/>
          </ac:spMkLst>
        </pc:spChg>
        <pc:spChg chg="mod">
          <ac:chgData name="Ross" userId="ac926766-8481-430f-b908-e797f4c00756" providerId="ADAL" clId="{46486888-13C2-41D3-8F8E-9D8F53876959}" dt="2022-11-02T17:17:44.697" v="5661"/>
          <ac:spMkLst>
            <pc:docMk/>
            <pc:sldMk cId="3629063796" sldId="260"/>
            <ac:spMk id="76" creationId="{0F19A22F-EF10-435A-96B0-A903E56F772A}"/>
          </ac:spMkLst>
        </pc:spChg>
        <pc:spChg chg="mod">
          <ac:chgData name="Ross" userId="ac926766-8481-430f-b908-e797f4c00756" providerId="ADAL" clId="{46486888-13C2-41D3-8F8E-9D8F53876959}" dt="2022-11-02T17:17:44.697" v="5661"/>
          <ac:spMkLst>
            <pc:docMk/>
            <pc:sldMk cId="3629063796" sldId="260"/>
            <ac:spMk id="77" creationId="{0CFE49CF-D727-48E2-9FA0-CD87015A1B78}"/>
          </ac:spMkLst>
        </pc:spChg>
        <pc:spChg chg="mod">
          <ac:chgData name="Ross" userId="ac926766-8481-430f-b908-e797f4c00756" providerId="ADAL" clId="{46486888-13C2-41D3-8F8E-9D8F53876959}" dt="2022-11-02T17:17:44.697" v="5661"/>
          <ac:spMkLst>
            <pc:docMk/>
            <pc:sldMk cId="3629063796" sldId="260"/>
            <ac:spMk id="78" creationId="{AA2B8A0D-002F-4525-9039-2ED83420CC15}"/>
          </ac:spMkLst>
        </pc:spChg>
        <pc:spChg chg="mod">
          <ac:chgData name="Ross" userId="ac926766-8481-430f-b908-e797f4c00756" providerId="ADAL" clId="{46486888-13C2-41D3-8F8E-9D8F53876959}" dt="2022-11-02T17:17:44.697" v="5661"/>
          <ac:spMkLst>
            <pc:docMk/>
            <pc:sldMk cId="3629063796" sldId="260"/>
            <ac:spMk id="79" creationId="{490E5C02-3D29-4E04-BB3B-E4E3A2EAC8B2}"/>
          </ac:spMkLst>
        </pc:spChg>
        <pc:spChg chg="mod">
          <ac:chgData name="Ross" userId="ac926766-8481-430f-b908-e797f4c00756" providerId="ADAL" clId="{46486888-13C2-41D3-8F8E-9D8F53876959}" dt="2022-11-02T17:17:44.697" v="5661"/>
          <ac:spMkLst>
            <pc:docMk/>
            <pc:sldMk cId="3629063796" sldId="260"/>
            <ac:spMk id="81" creationId="{7FDD6792-5466-47E5-B4B7-2368E86028D4}"/>
          </ac:spMkLst>
        </pc:spChg>
        <pc:spChg chg="mod">
          <ac:chgData name="Ross" userId="ac926766-8481-430f-b908-e797f4c00756" providerId="ADAL" clId="{46486888-13C2-41D3-8F8E-9D8F53876959}" dt="2022-11-02T17:17:44.697" v="5661"/>
          <ac:spMkLst>
            <pc:docMk/>
            <pc:sldMk cId="3629063796" sldId="260"/>
            <ac:spMk id="82" creationId="{298B61CA-25BB-40BC-BABA-7DD69CAC1FFE}"/>
          </ac:spMkLst>
        </pc:spChg>
        <pc:spChg chg="add mod">
          <ac:chgData name="Ross" userId="ac926766-8481-430f-b908-e797f4c00756" providerId="ADAL" clId="{46486888-13C2-41D3-8F8E-9D8F53876959}" dt="2022-11-02T17:17:43.412" v="5660" actId="1076"/>
          <ac:spMkLst>
            <pc:docMk/>
            <pc:sldMk cId="3629063796" sldId="260"/>
            <ac:spMk id="83" creationId="{A4757EE5-7003-46D5-8360-2588588FB085}"/>
          </ac:spMkLst>
        </pc:spChg>
        <pc:spChg chg="add mod">
          <ac:chgData name="Ross" userId="ac926766-8481-430f-b908-e797f4c00756" providerId="ADAL" clId="{46486888-13C2-41D3-8F8E-9D8F53876959}" dt="2022-11-02T17:17:43.412" v="5660" actId="1076"/>
          <ac:spMkLst>
            <pc:docMk/>
            <pc:sldMk cId="3629063796" sldId="260"/>
            <ac:spMk id="84" creationId="{C8C651FD-7CF6-442A-B63A-D06DB151012E}"/>
          </ac:spMkLst>
        </pc:spChg>
        <pc:spChg chg="mod">
          <ac:chgData name="Ross" userId="ac926766-8481-430f-b908-e797f4c00756" providerId="ADAL" clId="{46486888-13C2-41D3-8F8E-9D8F53876959}" dt="2022-11-02T17:17:44.697" v="5661"/>
          <ac:spMkLst>
            <pc:docMk/>
            <pc:sldMk cId="3629063796" sldId="260"/>
            <ac:spMk id="85" creationId="{32FA6A71-A98C-4FFC-8B81-43C8600088E9}"/>
          </ac:spMkLst>
        </pc:spChg>
        <pc:spChg chg="mod">
          <ac:chgData name="Ross" userId="ac926766-8481-430f-b908-e797f4c00756" providerId="ADAL" clId="{46486888-13C2-41D3-8F8E-9D8F53876959}" dt="2022-11-02T17:17:44.697" v="5661"/>
          <ac:spMkLst>
            <pc:docMk/>
            <pc:sldMk cId="3629063796" sldId="260"/>
            <ac:spMk id="86" creationId="{B115F50D-4E5B-475B-B7FD-D34BE94C7CDE}"/>
          </ac:spMkLst>
        </pc:spChg>
        <pc:spChg chg="mod">
          <ac:chgData name="Ross" userId="ac926766-8481-430f-b908-e797f4c00756" providerId="ADAL" clId="{46486888-13C2-41D3-8F8E-9D8F53876959}" dt="2022-11-02T17:17:44.697" v="5661"/>
          <ac:spMkLst>
            <pc:docMk/>
            <pc:sldMk cId="3629063796" sldId="260"/>
            <ac:spMk id="87" creationId="{3CF9CB27-47AE-4F73-904D-C9F7A6FA8759}"/>
          </ac:spMkLst>
        </pc:spChg>
        <pc:spChg chg="mod">
          <ac:chgData name="Ross" userId="ac926766-8481-430f-b908-e797f4c00756" providerId="ADAL" clId="{46486888-13C2-41D3-8F8E-9D8F53876959}" dt="2022-11-02T17:17:44.697" v="5661"/>
          <ac:spMkLst>
            <pc:docMk/>
            <pc:sldMk cId="3629063796" sldId="260"/>
            <ac:spMk id="88" creationId="{6654B529-0605-4161-8085-19803A03197A}"/>
          </ac:spMkLst>
        </pc:spChg>
        <pc:spChg chg="mod">
          <ac:chgData name="Ross" userId="ac926766-8481-430f-b908-e797f4c00756" providerId="ADAL" clId="{46486888-13C2-41D3-8F8E-9D8F53876959}" dt="2022-11-02T17:17:44.697" v="5661"/>
          <ac:spMkLst>
            <pc:docMk/>
            <pc:sldMk cId="3629063796" sldId="260"/>
            <ac:spMk id="89" creationId="{EBA176D7-6EC8-4262-8644-A78CFC3A49B3}"/>
          </ac:spMkLst>
        </pc:spChg>
        <pc:spChg chg="mod">
          <ac:chgData name="Ross" userId="ac926766-8481-430f-b908-e797f4c00756" providerId="ADAL" clId="{46486888-13C2-41D3-8F8E-9D8F53876959}" dt="2022-11-02T17:17:44.697" v="5661"/>
          <ac:spMkLst>
            <pc:docMk/>
            <pc:sldMk cId="3629063796" sldId="260"/>
            <ac:spMk id="90" creationId="{CA8D10F0-4366-44CA-9DE3-28FBEE3E7D9D}"/>
          </ac:spMkLst>
        </pc:spChg>
        <pc:spChg chg="mod">
          <ac:chgData name="Ross" userId="ac926766-8481-430f-b908-e797f4c00756" providerId="ADAL" clId="{46486888-13C2-41D3-8F8E-9D8F53876959}" dt="2022-11-02T17:17:44.697" v="5661"/>
          <ac:spMkLst>
            <pc:docMk/>
            <pc:sldMk cId="3629063796" sldId="260"/>
            <ac:spMk id="91" creationId="{89B88CB0-6D48-432F-A42C-9D9B3D6C47BD}"/>
          </ac:spMkLst>
        </pc:spChg>
        <pc:spChg chg="add mod">
          <ac:chgData name="Ross" userId="ac926766-8481-430f-b908-e797f4c00756" providerId="ADAL" clId="{46486888-13C2-41D3-8F8E-9D8F53876959}" dt="2022-11-02T17:22:09.756" v="5776" actId="1035"/>
          <ac:spMkLst>
            <pc:docMk/>
            <pc:sldMk cId="3629063796" sldId="260"/>
            <ac:spMk id="92" creationId="{3C382A33-7E11-494B-A79C-CDA69875B2DB}"/>
          </ac:spMkLst>
        </pc:spChg>
        <pc:spChg chg="mod">
          <ac:chgData name="Ross" userId="ac926766-8481-430f-b908-e797f4c00756" providerId="ADAL" clId="{46486888-13C2-41D3-8F8E-9D8F53876959}" dt="2022-11-02T17:17:44.697" v="5661"/>
          <ac:spMkLst>
            <pc:docMk/>
            <pc:sldMk cId="3629063796" sldId="260"/>
            <ac:spMk id="94" creationId="{3DD6E0DC-4DDA-4302-8E78-6D94A5E58AE6}"/>
          </ac:spMkLst>
        </pc:spChg>
        <pc:spChg chg="add del mod">
          <ac:chgData name="Ross" userId="ac926766-8481-430f-b908-e797f4c00756" providerId="ADAL" clId="{46486888-13C2-41D3-8F8E-9D8F53876959}" dt="2022-11-01T19:48:50.208" v="2153" actId="478"/>
          <ac:spMkLst>
            <pc:docMk/>
            <pc:sldMk cId="3629063796" sldId="260"/>
            <ac:spMk id="95" creationId="{4EADB79B-787F-4791-A172-0896D33EB30E}"/>
          </ac:spMkLst>
        </pc:spChg>
        <pc:spChg chg="add del mod">
          <ac:chgData name="Ross" userId="ac926766-8481-430f-b908-e797f4c00756" providerId="ADAL" clId="{46486888-13C2-41D3-8F8E-9D8F53876959}" dt="2022-11-01T19:48:50.208" v="2153" actId="478"/>
          <ac:spMkLst>
            <pc:docMk/>
            <pc:sldMk cId="3629063796" sldId="260"/>
            <ac:spMk id="96" creationId="{6249877A-7AB1-40A9-ACD9-B5B0E43FD699}"/>
          </ac:spMkLst>
        </pc:spChg>
        <pc:spChg chg="add del mod">
          <ac:chgData name="Ross" userId="ac926766-8481-430f-b908-e797f4c00756" providerId="ADAL" clId="{46486888-13C2-41D3-8F8E-9D8F53876959}" dt="2022-11-01T19:48:50.208" v="2153" actId="478"/>
          <ac:spMkLst>
            <pc:docMk/>
            <pc:sldMk cId="3629063796" sldId="260"/>
            <ac:spMk id="97" creationId="{A3D50677-3FF4-458F-9267-F35AEF84153C}"/>
          </ac:spMkLst>
        </pc:spChg>
        <pc:spChg chg="add del mod">
          <ac:chgData name="Ross" userId="ac926766-8481-430f-b908-e797f4c00756" providerId="ADAL" clId="{46486888-13C2-41D3-8F8E-9D8F53876959}" dt="2022-11-01T19:48:50.208" v="2153" actId="478"/>
          <ac:spMkLst>
            <pc:docMk/>
            <pc:sldMk cId="3629063796" sldId="260"/>
            <ac:spMk id="98" creationId="{D2E1170A-671E-4CEF-BB98-0FC4CE72E1E7}"/>
          </ac:spMkLst>
        </pc:spChg>
        <pc:spChg chg="add del mod">
          <ac:chgData name="Ross" userId="ac926766-8481-430f-b908-e797f4c00756" providerId="ADAL" clId="{46486888-13C2-41D3-8F8E-9D8F53876959}" dt="2022-11-01T19:49:35.681" v="2172" actId="478"/>
          <ac:spMkLst>
            <pc:docMk/>
            <pc:sldMk cId="3629063796" sldId="260"/>
            <ac:spMk id="103" creationId="{41D7DB1E-0F76-4CF5-B88D-010D5A2BAE18}"/>
          </ac:spMkLst>
        </pc:spChg>
        <pc:spChg chg="add del mod">
          <ac:chgData name="Ross" userId="ac926766-8481-430f-b908-e797f4c00756" providerId="ADAL" clId="{46486888-13C2-41D3-8F8E-9D8F53876959}" dt="2022-11-01T19:49:35.681" v="2172" actId="478"/>
          <ac:spMkLst>
            <pc:docMk/>
            <pc:sldMk cId="3629063796" sldId="260"/>
            <ac:spMk id="104" creationId="{D63CD494-6EF0-402B-AF8B-E004259940AC}"/>
          </ac:spMkLst>
        </pc:spChg>
        <pc:spChg chg="add del mod">
          <ac:chgData name="Ross" userId="ac926766-8481-430f-b908-e797f4c00756" providerId="ADAL" clId="{46486888-13C2-41D3-8F8E-9D8F53876959}" dt="2022-11-01T19:49:35.681" v="2172" actId="478"/>
          <ac:spMkLst>
            <pc:docMk/>
            <pc:sldMk cId="3629063796" sldId="260"/>
            <ac:spMk id="105" creationId="{CF614087-9327-49FB-84D5-0A2A0FE08A16}"/>
          </ac:spMkLst>
        </pc:spChg>
        <pc:spChg chg="add del mod">
          <ac:chgData name="Ross" userId="ac926766-8481-430f-b908-e797f4c00756" providerId="ADAL" clId="{46486888-13C2-41D3-8F8E-9D8F53876959}" dt="2022-11-01T19:49:35.681" v="2172" actId="478"/>
          <ac:spMkLst>
            <pc:docMk/>
            <pc:sldMk cId="3629063796" sldId="260"/>
            <ac:spMk id="106" creationId="{918E02F8-37D2-4F49-AF06-D0EE24BB9BC4}"/>
          </ac:spMkLst>
        </pc:spChg>
        <pc:spChg chg="add mod">
          <ac:chgData name="Ross" userId="ac926766-8481-430f-b908-e797f4c00756" providerId="ADAL" clId="{46486888-13C2-41D3-8F8E-9D8F53876959}" dt="2022-11-02T17:19:50.503" v="5709" actId="1037"/>
          <ac:spMkLst>
            <pc:docMk/>
            <pc:sldMk cId="3629063796" sldId="260"/>
            <ac:spMk id="111" creationId="{2229F103-C9FA-40FF-A0AF-62B82A7E6F3E}"/>
          </ac:spMkLst>
        </pc:spChg>
        <pc:spChg chg="add mod">
          <ac:chgData name="Ross" userId="ac926766-8481-430f-b908-e797f4c00756" providerId="ADAL" clId="{46486888-13C2-41D3-8F8E-9D8F53876959}" dt="2022-11-02T17:19:50.503" v="5709" actId="1037"/>
          <ac:spMkLst>
            <pc:docMk/>
            <pc:sldMk cId="3629063796" sldId="260"/>
            <ac:spMk id="112" creationId="{E5446E10-D4F1-47C9-BD30-EB27A96EBDCB}"/>
          </ac:spMkLst>
        </pc:spChg>
        <pc:spChg chg="add mod">
          <ac:chgData name="Ross" userId="ac926766-8481-430f-b908-e797f4c00756" providerId="ADAL" clId="{46486888-13C2-41D3-8F8E-9D8F53876959}" dt="2022-11-02T17:19:50.503" v="5709" actId="1037"/>
          <ac:spMkLst>
            <pc:docMk/>
            <pc:sldMk cId="3629063796" sldId="260"/>
            <ac:spMk id="113" creationId="{D4E2211D-440B-4CDD-AFDF-9695A4408199}"/>
          </ac:spMkLst>
        </pc:spChg>
        <pc:spChg chg="add mod">
          <ac:chgData name="Ross" userId="ac926766-8481-430f-b908-e797f4c00756" providerId="ADAL" clId="{46486888-13C2-41D3-8F8E-9D8F53876959}" dt="2022-11-02T17:19:50.503" v="5709" actId="1037"/>
          <ac:spMkLst>
            <pc:docMk/>
            <pc:sldMk cId="3629063796" sldId="260"/>
            <ac:spMk id="114" creationId="{5C0B6F4C-FCBF-4AA0-83F4-2A3D53800BF9}"/>
          </ac:spMkLst>
        </pc:spChg>
        <pc:spChg chg="mod">
          <ac:chgData name="Ross" userId="ac926766-8481-430f-b908-e797f4c00756" providerId="ADAL" clId="{46486888-13C2-41D3-8F8E-9D8F53876959}" dt="2022-11-01T20:14:23.157" v="2387"/>
          <ac:spMkLst>
            <pc:docMk/>
            <pc:sldMk cId="3629063796" sldId="260"/>
            <ac:spMk id="118" creationId="{52806C0A-3E40-4632-8380-692F9D89EBAE}"/>
          </ac:spMkLst>
        </pc:spChg>
        <pc:spChg chg="mod">
          <ac:chgData name="Ross" userId="ac926766-8481-430f-b908-e797f4c00756" providerId="ADAL" clId="{46486888-13C2-41D3-8F8E-9D8F53876959}" dt="2022-11-01T20:14:23.157" v="2387"/>
          <ac:spMkLst>
            <pc:docMk/>
            <pc:sldMk cId="3629063796" sldId="260"/>
            <ac:spMk id="119" creationId="{86EAC3EF-E3AF-41F9-96D9-A92C91549434}"/>
          </ac:spMkLst>
        </pc:spChg>
        <pc:spChg chg="mod">
          <ac:chgData name="Ross" userId="ac926766-8481-430f-b908-e797f4c00756" providerId="ADAL" clId="{46486888-13C2-41D3-8F8E-9D8F53876959}" dt="2022-11-01T20:14:23.157" v="2387"/>
          <ac:spMkLst>
            <pc:docMk/>
            <pc:sldMk cId="3629063796" sldId="260"/>
            <ac:spMk id="120" creationId="{6675EF9D-1691-4CE4-AF82-A0B59617D94C}"/>
          </ac:spMkLst>
        </pc:spChg>
        <pc:spChg chg="mod">
          <ac:chgData name="Ross" userId="ac926766-8481-430f-b908-e797f4c00756" providerId="ADAL" clId="{46486888-13C2-41D3-8F8E-9D8F53876959}" dt="2022-11-01T20:14:23.157" v="2387"/>
          <ac:spMkLst>
            <pc:docMk/>
            <pc:sldMk cId="3629063796" sldId="260"/>
            <ac:spMk id="121" creationId="{559DA328-7708-4910-AF16-9AF66E8A96B2}"/>
          </ac:spMkLst>
        </pc:spChg>
        <pc:spChg chg="mod">
          <ac:chgData name="Ross" userId="ac926766-8481-430f-b908-e797f4c00756" providerId="ADAL" clId="{46486888-13C2-41D3-8F8E-9D8F53876959}" dt="2022-11-01T20:14:23.157" v="2387"/>
          <ac:spMkLst>
            <pc:docMk/>
            <pc:sldMk cId="3629063796" sldId="260"/>
            <ac:spMk id="122" creationId="{4D0FC603-FDEF-4DD5-B210-550B2DA233DF}"/>
          </ac:spMkLst>
        </pc:spChg>
        <pc:spChg chg="mod">
          <ac:chgData name="Ross" userId="ac926766-8481-430f-b908-e797f4c00756" providerId="ADAL" clId="{46486888-13C2-41D3-8F8E-9D8F53876959}" dt="2022-11-01T20:14:23.157" v="2387"/>
          <ac:spMkLst>
            <pc:docMk/>
            <pc:sldMk cId="3629063796" sldId="260"/>
            <ac:spMk id="123" creationId="{D5BA51A4-504B-4EE6-B0A0-065D4F14D00C}"/>
          </ac:spMkLst>
        </pc:spChg>
        <pc:spChg chg="mod">
          <ac:chgData name="Ross" userId="ac926766-8481-430f-b908-e797f4c00756" providerId="ADAL" clId="{46486888-13C2-41D3-8F8E-9D8F53876959}" dt="2022-11-01T20:14:23.157" v="2387"/>
          <ac:spMkLst>
            <pc:docMk/>
            <pc:sldMk cId="3629063796" sldId="260"/>
            <ac:spMk id="124" creationId="{922AEFC6-6DF0-4029-A071-2A23113F3332}"/>
          </ac:spMkLst>
        </pc:spChg>
        <pc:spChg chg="mod">
          <ac:chgData name="Ross" userId="ac926766-8481-430f-b908-e797f4c00756" providerId="ADAL" clId="{46486888-13C2-41D3-8F8E-9D8F53876959}" dt="2022-11-01T20:14:23.157" v="2387"/>
          <ac:spMkLst>
            <pc:docMk/>
            <pc:sldMk cId="3629063796" sldId="260"/>
            <ac:spMk id="125" creationId="{B466BC37-EA03-44CD-A763-FC71266A429F}"/>
          </ac:spMkLst>
        </pc:spChg>
        <pc:spChg chg="mod">
          <ac:chgData name="Ross" userId="ac926766-8481-430f-b908-e797f4c00756" providerId="ADAL" clId="{46486888-13C2-41D3-8F8E-9D8F53876959}" dt="2022-11-01T20:14:23.157" v="2387"/>
          <ac:spMkLst>
            <pc:docMk/>
            <pc:sldMk cId="3629063796" sldId="260"/>
            <ac:spMk id="126" creationId="{40F246CF-F4A0-466C-8FB8-71715D5CAAA6}"/>
          </ac:spMkLst>
        </pc:spChg>
        <pc:spChg chg="mod">
          <ac:chgData name="Ross" userId="ac926766-8481-430f-b908-e797f4c00756" providerId="ADAL" clId="{46486888-13C2-41D3-8F8E-9D8F53876959}" dt="2022-11-01T20:14:23.157" v="2387"/>
          <ac:spMkLst>
            <pc:docMk/>
            <pc:sldMk cId="3629063796" sldId="260"/>
            <ac:spMk id="127" creationId="{639B3184-F171-4415-BFC1-6020B6590917}"/>
          </ac:spMkLst>
        </pc:spChg>
        <pc:spChg chg="mod">
          <ac:chgData name="Ross" userId="ac926766-8481-430f-b908-e797f4c00756" providerId="ADAL" clId="{46486888-13C2-41D3-8F8E-9D8F53876959}" dt="2022-11-01T20:14:23.157" v="2387"/>
          <ac:spMkLst>
            <pc:docMk/>
            <pc:sldMk cId="3629063796" sldId="260"/>
            <ac:spMk id="128" creationId="{14AE4A65-9F4E-4A2F-81D2-9FF7B1A7DFC6}"/>
          </ac:spMkLst>
        </pc:spChg>
        <pc:spChg chg="mod">
          <ac:chgData name="Ross" userId="ac926766-8481-430f-b908-e797f4c00756" providerId="ADAL" clId="{46486888-13C2-41D3-8F8E-9D8F53876959}" dt="2022-11-01T20:14:23.157" v="2387"/>
          <ac:spMkLst>
            <pc:docMk/>
            <pc:sldMk cId="3629063796" sldId="260"/>
            <ac:spMk id="129" creationId="{9D6C9CD0-D71F-43E1-BF49-F7844D3B99DD}"/>
          </ac:spMkLst>
        </pc:spChg>
        <pc:spChg chg="mod">
          <ac:chgData name="Ross" userId="ac926766-8481-430f-b908-e797f4c00756" providerId="ADAL" clId="{46486888-13C2-41D3-8F8E-9D8F53876959}" dt="2022-11-01T20:14:23.157" v="2387"/>
          <ac:spMkLst>
            <pc:docMk/>
            <pc:sldMk cId="3629063796" sldId="260"/>
            <ac:spMk id="130" creationId="{36483BC1-270C-4268-B441-DA1F296AE8E5}"/>
          </ac:spMkLst>
        </pc:spChg>
        <pc:spChg chg="mod">
          <ac:chgData name="Ross" userId="ac926766-8481-430f-b908-e797f4c00756" providerId="ADAL" clId="{46486888-13C2-41D3-8F8E-9D8F53876959}" dt="2022-11-01T20:14:23.157" v="2387"/>
          <ac:spMkLst>
            <pc:docMk/>
            <pc:sldMk cId="3629063796" sldId="260"/>
            <ac:spMk id="131" creationId="{073BC333-5CB5-47A4-9863-7DEA8E012186}"/>
          </ac:spMkLst>
        </pc:spChg>
        <pc:spChg chg="add del mod">
          <ac:chgData name="Ross" userId="ac926766-8481-430f-b908-e797f4c00756" providerId="ADAL" clId="{46486888-13C2-41D3-8F8E-9D8F53876959}" dt="2022-11-02T17:17:32.536" v="5659" actId="21"/>
          <ac:spMkLst>
            <pc:docMk/>
            <pc:sldMk cId="3629063796" sldId="260"/>
            <ac:spMk id="132" creationId="{C80D23D7-F361-49FA-83BF-41DE5AF8785D}"/>
          </ac:spMkLst>
        </pc:spChg>
        <pc:spChg chg="mod">
          <ac:chgData name="Ross" userId="ac926766-8481-430f-b908-e797f4c00756" providerId="ADAL" clId="{46486888-13C2-41D3-8F8E-9D8F53876959}" dt="2022-11-01T20:14:23.157" v="2387"/>
          <ac:spMkLst>
            <pc:docMk/>
            <pc:sldMk cId="3629063796" sldId="260"/>
            <ac:spMk id="134" creationId="{774FB2C4-07D7-43AB-A4EA-38753669FF7C}"/>
          </ac:spMkLst>
        </pc:spChg>
        <pc:grpChg chg="del mod">
          <ac:chgData name="Ross" userId="ac926766-8481-430f-b908-e797f4c00756" providerId="ADAL" clId="{46486888-13C2-41D3-8F8E-9D8F53876959}" dt="2022-11-01T20:14:15.917" v="2385" actId="478"/>
          <ac:grpSpMkLst>
            <pc:docMk/>
            <pc:sldMk cId="3629063796" sldId="260"/>
            <ac:grpSpMk id="60" creationId="{57E31A55-F933-7EDB-8F18-50211A609C11}"/>
          </ac:grpSpMkLst>
        </pc:grpChg>
        <pc:grpChg chg="del">
          <ac:chgData name="Ross" userId="ac926766-8481-430f-b908-e797f4c00756" providerId="ADAL" clId="{46486888-13C2-41D3-8F8E-9D8F53876959}" dt="2022-11-01T20:14:22.093" v="2386" actId="478"/>
          <ac:grpSpMkLst>
            <pc:docMk/>
            <pc:sldMk cId="3629063796" sldId="260"/>
            <ac:grpSpMk id="61" creationId="{5EE651B1-BCFF-3A9E-97E9-784DAE649E9A}"/>
          </ac:grpSpMkLst>
        </pc:grpChg>
        <pc:grpChg chg="add mod">
          <ac:chgData name="Ross" userId="ac926766-8481-430f-b908-e797f4c00756" providerId="ADAL" clId="{46486888-13C2-41D3-8F8E-9D8F53876959}" dt="2022-11-02T17:22:05.825" v="5770" actId="14100"/>
          <ac:grpSpMkLst>
            <pc:docMk/>
            <pc:sldMk cId="3629063796" sldId="260"/>
            <ac:grpSpMk id="73" creationId="{6B8C98AD-35A5-47F8-83F1-D598269A3DAA}"/>
          </ac:grpSpMkLst>
        </pc:grpChg>
        <pc:grpChg chg="add mod">
          <ac:chgData name="Ross" userId="ac926766-8481-430f-b908-e797f4c00756" providerId="ADAL" clId="{46486888-13C2-41D3-8F8E-9D8F53876959}" dt="2022-11-02T17:19:50.503" v="5709" actId="1037"/>
          <ac:grpSpMkLst>
            <pc:docMk/>
            <pc:sldMk cId="3629063796" sldId="260"/>
            <ac:grpSpMk id="93" creationId="{1B85DDC4-EEAE-4F3B-8C52-0339BF08BCFD}"/>
          </ac:grpSpMkLst>
        </pc:grpChg>
        <pc:grpChg chg="add del mod">
          <ac:chgData name="Ross" userId="ac926766-8481-430f-b908-e797f4c00756" providerId="ADAL" clId="{46486888-13C2-41D3-8F8E-9D8F53876959}" dt="2022-11-02T17:17:32.536" v="5659" actId="21"/>
          <ac:grpSpMkLst>
            <pc:docMk/>
            <pc:sldMk cId="3629063796" sldId="260"/>
            <ac:grpSpMk id="116" creationId="{9DE5D154-E6BF-4F90-AF56-21700CB110F7}"/>
          </ac:grpSpMkLst>
        </pc:grpChg>
        <pc:grpChg chg="add del mod">
          <ac:chgData name="Ross" userId="ac926766-8481-430f-b908-e797f4c00756" providerId="ADAL" clId="{46486888-13C2-41D3-8F8E-9D8F53876959}" dt="2022-11-02T17:17:32.536" v="5659" actId="21"/>
          <ac:grpSpMkLst>
            <pc:docMk/>
            <pc:sldMk cId="3629063796" sldId="260"/>
            <ac:grpSpMk id="133" creationId="{86A43AA9-9A8B-4025-AC05-35E8BAA72CE6}"/>
          </ac:grpSpMkLst>
        </pc:grpChg>
        <pc:graphicFrameChg chg="add del mod modGraphic">
          <ac:chgData name="Ross" userId="ac926766-8481-430f-b908-e797f4c00756" providerId="ADAL" clId="{46486888-13C2-41D3-8F8E-9D8F53876959}" dt="2022-11-01T16:41:06.780" v="250" actId="478"/>
          <ac:graphicFrameMkLst>
            <pc:docMk/>
            <pc:sldMk cId="3629063796" sldId="260"/>
            <ac:graphicFrameMk id="10" creationId="{23DC9571-2437-444E-BC03-0D797E95F1F9}"/>
          </ac:graphicFrameMkLst>
        </pc:graphicFrameChg>
        <pc:graphicFrameChg chg="add del mod modGraphic">
          <ac:chgData name="Ross" userId="ac926766-8481-430f-b908-e797f4c00756" providerId="ADAL" clId="{46486888-13C2-41D3-8F8E-9D8F53876959}" dt="2022-11-01T18:28:52.914" v="1096" actId="478"/>
          <ac:graphicFrameMkLst>
            <pc:docMk/>
            <pc:sldMk cId="3629063796" sldId="260"/>
            <ac:graphicFrameMk id="23" creationId="{B38C31A4-622E-4704-B136-00D4917A7C62}"/>
          </ac:graphicFrameMkLst>
        </pc:graphicFrameChg>
        <pc:graphicFrameChg chg="add del mod">
          <ac:chgData name="Ross" userId="ac926766-8481-430f-b908-e797f4c00756" providerId="ADAL" clId="{46486888-13C2-41D3-8F8E-9D8F53876959}" dt="2022-11-01T16:41:25.728" v="255" actId="478"/>
          <ac:graphicFrameMkLst>
            <pc:docMk/>
            <pc:sldMk cId="3629063796" sldId="260"/>
            <ac:graphicFrameMk id="82" creationId="{112A5BB9-E8CF-4DE0-BB52-A10773738035}"/>
          </ac:graphicFrameMkLst>
        </pc:graphicFrameChg>
        <pc:graphicFrameChg chg="add del mod">
          <ac:chgData name="Ross" userId="ac926766-8481-430f-b908-e797f4c00756" providerId="ADAL" clId="{46486888-13C2-41D3-8F8E-9D8F53876959}" dt="2022-11-01T18:45:24.615" v="1253" actId="478"/>
          <ac:graphicFrameMkLst>
            <pc:docMk/>
            <pc:sldMk cId="3629063796" sldId="260"/>
            <ac:graphicFrameMk id="85" creationId="{0BE51CFD-84EC-4B72-9316-499563BBF2EB}"/>
          </ac:graphicFrameMkLst>
        </pc:graphicFrameChg>
        <pc:graphicFrameChg chg="add del mod">
          <ac:chgData name="Ross" userId="ac926766-8481-430f-b908-e797f4c00756" providerId="ADAL" clId="{46486888-13C2-41D3-8F8E-9D8F53876959}" dt="2022-11-01T19:21:41.138" v="1887" actId="478"/>
          <ac:graphicFrameMkLst>
            <pc:docMk/>
            <pc:sldMk cId="3629063796" sldId="260"/>
            <ac:graphicFrameMk id="89" creationId="{4B0730CF-D71F-4E13-A5BC-6E70533DD996}"/>
          </ac:graphicFrameMkLst>
        </pc:graphicFrameChg>
        <pc:graphicFrameChg chg="add del mod">
          <ac:chgData name="Ross" userId="ac926766-8481-430f-b908-e797f4c00756" providerId="ADAL" clId="{46486888-13C2-41D3-8F8E-9D8F53876959}" dt="2022-11-01T19:59:10.324" v="2209" actId="478"/>
          <ac:graphicFrameMkLst>
            <pc:docMk/>
            <pc:sldMk cId="3629063796" sldId="260"/>
            <ac:graphicFrameMk id="90" creationId="{B3D306BE-08E1-48EC-8CA2-816BBC6C259D}"/>
          </ac:graphicFrameMkLst>
        </pc:graphicFrameChg>
        <pc:graphicFrameChg chg="add del mod">
          <ac:chgData name="Ross" userId="ac926766-8481-430f-b908-e797f4c00756" providerId="ADAL" clId="{46486888-13C2-41D3-8F8E-9D8F53876959}" dt="2022-11-01T20:55:03.047" v="2596" actId="478"/>
          <ac:graphicFrameMkLst>
            <pc:docMk/>
            <pc:sldMk cId="3629063796" sldId="260"/>
            <ac:graphicFrameMk id="115" creationId="{168A36EC-88AB-405B-84EF-4E2AFA18ED8D}"/>
          </ac:graphicFrameMkLst>
        </pc:graphicFrameChg>
        <pc:graphicFrameChg chg="add mod">
          <ac:chgData name="Ross" userId="ac926766-8481-430f-b908-e797f4c00756" providerId="ADAL" clId="{46486888-13C2-41D3-8F8E-9D8F53876959}" dt="2022-11-02T17:20:22.342" v="5753" actId="1036"/>
          <ac:graphicFrameMkLst>
            <pc:docMk/>
            <pc:sldMk cId="3629063796" sldId="260"/>
            <ac:graphicFrameMk id="143" creationId="{E716C4FF-3BC3-4423-8D45-C873D5C709AC}"/>
          </ac:graphicFrameMkLst>
        </pc:graphicFrameChg>
        <pc:picChg chg="del">
          <ac:chgData name="Ross" userId="ac926766-8481-430f-b908-e797f4c00756" providerId="ADAL" clId="{46486888-13C2-41D3-8F8E-9D8F53876959}" dt="2022-11-01T19:48:45.856" v="2150" actId="478"/>
          <ac:picMkLst>
            <pc:docMk/>
            <pc:sldMk cId="3629063796" sldId="260"/>
            <ac:picMk id="4" creationId="{E84B9BD0-2459-83D3-A7E9-9B32612AF9F6}"/>
          </ac:picMkLst>
        </pc:picChg>
        <pc:picChg chg="del">
          <ac:chgData name="Ross" userId="ac926766-8481-430f-b908-e797f4c00756" providerId="ADAL" clId="{46486888-13C2-41D3-8F8E-9D8F53876959}" dt="2022-11-01T19:48:46.640" v="2151" actId="478"/>
          <ac:picMkLst>
            <pc:docMk/>
            <pc:sldMk cId="3629063796" sldId="260"/>
            <ac:picMk id="5" creationId="{EE8B6A6D-D99B-7C3E-3D50-E37A1534EDB0}"/>
          </ac:picMkLst>
        </pc:picChg>
        <pc:picChg chg="del">
          <ac:chgData name="Ross" userId="ac926766-8481-430f-b908-e797f4c00756" providerId="ADAL" clId="{46486888-13C2-41D3-8F8E-9D8F53876959}" dt="2022-11-01T19:48:45.856" v="2150" actId="478"/>
          <ac:picMkLst>
            <pc:docMk/>
            <pc:sldMk cId="3629063796" sldId="260"/>
            <ac:picMk id="26" creationId="{5558A2A7-96E9-5F5A-44A9-597715AE0E73}"/>
          </ac:picMkLst>
        </pc:picChg>
        <pc:picChg chg="del">
          <ac:chgData name="Ross" userId="ac926766-8481-430f-b908-e797f4c00756" providerId="ADAL" clId="{46486888-13C2-41D3-8F8E-9D8F53876959}" dt="2022-11-01T19:48:45.856" v="2150" actId="478"/>
          <ac:picMkLst>
            <pc:docMk/>
            <pc:sldMk cId="3629063796" sldId="260"/>
            <ac:picMk id="28" creationId="{B6FF0F15-B800-9A7D-FD24-877E086BCFE0}"/>
          </ac:picMkLst>
        </pc:picChg>
        <pc:picChg chg="mod">
          <ac:chgData name="Ross" userId="ac926766-8481-430f-b908-e797f4c00756" providerId="ADAL" clId="{46486888-13C2-41D3-8F8E-9D8F53876959}" dt="2022-11-02T17:25:25.503" v="5847" actId="1037"/>
          <ac:picMkLst>
            <pc:docMk/>
            <pc:sldMk cId="3629063796" sldId="260"/>
            <ac:picMk id="41" creationId="{66A60F0C-E6CC-4507-8A5D-1A40083BF941}"/>
          </ac:picMkLst>
        </pc:picChg>
        <pc:picChg chg="mod">
          <ac:chgData name="Ross" userId="ac926766-8481-430f-b908-e797f4c00756" providerId="ADAL" clId="{46486888-13C2-41D3-8F8E-9D8F53876959}" dt="2022-11-02T17:25:25.503" v="5847" actId="1037"/>
          <ac:picMkLst>
            <pc:docMk/>
            <pc:sldMk cId="3629063796" sldId="260"/>
            <ac:picMk id="43" creationId="{35E1AA08-6079-4580-BBA3-136AC6FE343F}"/>
          </ac:picMkLst>
        </pc:picChg>
        <pc:picChg chg="mod">
          <ac:chgData name="Ross" userId="ac926766-8481-430f-b908-e797f4c00756" providerId="ADAL" clId="{46486888-13C2-41D3-8F8E-9D8F53876959}" dt="2022-11-02T17:25:25.503" v="5847" actId="1037"/>
          <ac:picMkLst>
            <pc:docMk/>
            <pc:sldMk cId="3629063796" sldId="260"/>
            <ac:picMk id="44" creationId="{67B0F323-C27A-4808-896B-4191BE9F175F}"/>
          </ac:picMkLst>
        </pc:picChg>
        <pc:picChg chg="mod">
          <ac:chgData name="Ross" userId="ac926766-8481-430f-b908-e797f4c00756" providerId="ADAL" clId="{46486888-13C2-41D3-8F8E-9D8F53876959}" dt="2022-11-02T17:25:25.503" v="5847" actId="1037"/>
          <ac:picMkLst>
            <pc:docMk/>
            <pc:sldMk cId="3629063796" sldId="260"/>
            <ac:picMk id="47" creationId="{00CA85B3-6005-40DA-AB16-920727F0333F}"/>
          </ac:picMkLst>
        </pc:picChg>
        <pc:picChg chg="add mod">
          <ac:chgData name="Ross" userId="ac926766-8481-430f-b908-e797f4c00756" providerId="ADAL" clId="{46486888-13C2-41D3-8F8E-9D8F53876959}" dt="2022-11-02T17:25:04.979" v="5828" actId="14100"/>
          <ac:picMkLst>
            <pc:docMk/>
            <pc:sldMk cId="3629063796" sldId="260"/>
            <ac:picMk id="53" creationId="{F60277E0-E236-4F1F-8E90-FE3D5768D170}"/>
          </ac:picMkLst>
        </pc:picChg>
        <pc:picChg chg="del mod">
          <ac:chgData name="Ross" userId="ac926766-8481-430f-b908-e797f4c00756" providerId="ADAL" clId="{46486888-13C2-41D3-8F8E-9D8F53876959}" dt="2022-11-01T16:30:28.042" v="98" actId="478"/>
          <ac:picMkLst>
            <pc:docMk/>
            <pc:sldMk cId="3629063796" sldId="260"/>
            <ac:picMk id="56" creationId="{C13CF0A5-F5EE-8C2B-32EA-DCE072C88087}"/>
          </ac:picMkLst>
        </pc:picChg>
        <pc:picChg chg="add del mod">
          <ac:chgData name="Ross" userId="ac926766-8481-430f-b908-e797f4c00756" providerId="ADAL" clId="{46486888-13C2-41D3-8F8E-9D8F53876959}" dt="2022-11-02T17:21:16.007" v="5760" actId="478"/>
          <ac:picMkLst>
            <pc:docMk/>
            <pc:sldMk cId="3629063796" sldId="260"/>
            <ac:picMk id="62" creationId="{57687F92-9330-40ED-82A3-AA5106629EF1}"/>
          </ac:picMkLst>
        </pc:picChg>
        <pc:picChg chg="add mod">
          <ac:chgData name="Ross" userId="ac926766-8481-430f-b908-e797f4c00756" providerId="ADAL" clId="{46486888-13C2-41D3-8F8E-9D8F53876959}" dt="2022-11-02T17:25:44.236" v="5851" actId="1076"/>
          <ac:picMkLst>
            <pc:docMk/>
            <pc:sldMk cId="3629063796" sldId="260"/>
            <ac:picMk id="64" creationId="{86C46CEC-42D2-454C-ABEC-828A3D8349CB}"/>
          </ac:picMkLst>
        </pc:picChg>
        <pc:picChg chg="mod">
          <ac:chgData name="Ross" userId="ac926766-8481-430f-b908-e797f4c00756" providerId="ADAL" clId="{46486888-13C2-41D3-8F8E-9D8F53876959}" dt="2022-11-02T17:17:44.697" v="5661"/>
          <ac:picMkLst>
            <pc:docMk/>
            <pc:sldMk cId="3629063796" sldId="260"/>
            <ac:picMk id="74" creationId="{97586DC8-2E4A-4089-9DA8-8C9A20B7D604}"/>
          </ac:picMkLst>
        </pc:picChg>
        <pc:picChg chg="add del mod">
          <ac:chgData name="Ross" userId="ac926766-8481-430f-b908-e797f4c00756" providerId="ADAL" clId="{46486888-13C2-41D3-8F8E-9D8F53876959}" dt="2022-11-01T19:48:50.208" v="2153" actId="478"/>
          <ac:picMkLst>
            <pc:docMk/>
            <pc:sldMk cId="3629063796" sldId="260"/>
            <ac:picMk id="91" creationId="{74A711E0-1C2D-47DF-8E22-15D4978D0A84}"/>
          </ac:picMkLst>
        </pc:picChg>
        <pc:picChg chg="add del mod">
          <ac:chgData name="Ross" userId="ac926766-8481-430f-b908-e797f4c00756" providerId="ADAL" clId="{46486888-13C2-41D3-8F8E-9D8F53876959}" dt="2022-11-01T19:48:50.208" v="2153" actId="478"/>
          <ac:picMkLst>
            <pc:docMk/>
            <pc:sldMk cId="3629063796" sldId="260"/>
            <ac:picMk id="92" creationId="{274FF57D-0267-46E1-9846-7E938D8D8677}"/>
          </ac:picMkLst>
        </pc:picChg>
        <pc:picChg chg="add del mod">
          <ac:chgData name="Ross" userId="ac926766-8481-430f-b908-e797f4c00756" providerId="ADAL" clId="{46486888-13C2-41D3-8F8E-9D8F53876959}" dt="2022-11-01T19:48:50.208" v="2153" actId="478"/>
          <ac:picMkLst>
            <pc:docMk/>
            <pc:sldMk cId="3629063796" sldId="260"/>
            <ac:picMk id="93" creationId="{C4E7A480-3BF9-4AA2-A7AF-BC62A67114AA}"/>
          </ac:picMkLst>
        </pc:picChg>
        <pc:picChg chg="add del mod">
          <ac:chgData name="Ross" userId="ac926766-8481-430f-b908-e797f4c00756" providerId="ADAL" clId="{46486888-13C2-41D3-8F8E-9D8F53876959}" dt="2022-11-01T19:48:50.208" v="2153" actId="478"/>
          <ac:picMkLst>
            <pc:docMk/>
            <pc:sldMk cId="3629063796" sldId="260"/>
            <ac:picMk id="94" creationId="{CD01A818-D647-4854-8D08-30B8251CA9FB}"/>
          </ac:picMkLst>
        </pc:picChg>
        <pc:picChg chg="add del mod">
          <ac:chgData name="Ross" userId="ac926766-8481-430f-b908-e797f4c00756" providerId="ADAL" clId="{46486888-13C2-41D3-8F8E-9D8F53876959}" dt="2022-11-01T19:49:35.681" v="2172" actId="478"/>
          <ac:picMkLst>
            <pc:docMk/>
            <pc:sldMk cId="3629063796" sldId="260"/>
            <ac:picMk id="99" creationId="{84A4C588-D78E-491B-A7AF-5B20240B8424}"/>
          </ac:picMkLst>
        </pc:picChg>
        <pc:picChg chg="add del mod">
          <ac:chgData name="Ross" userId="ac926766-8481-430f-b908-e797f4c00756" providerId="ADAL" clId="{46486888-13C2-41D3-8F8E-9D8F53876959}" dt="2022-11-01T19:49:38.112" v="2173" actId="478"/>
          <ac:picMkLst>
            <pc:docMk/>
            <pc:sldMk cId="3629063796" sldId="260"/>
            <ac:picMk id="100" creationId="{CBED0D24-FB2E-48D8-8F6C-1C9BBE3F8343}"/>
          </ac:picMkLst>
        </pc:picChg>
        <pc:picChg chg="add del mod">
          <ac:chgData name="Ross" userId="ac926766-8481-430f-b908-e797f4c00756" providerId="ADAL" clId="{46486888-13C2-41D3-8F8E-9D8F53876959}" dt="2022-11-01T19:49:35.681" v="2172" actId="478"/>
          <ac:picMkLst>
            <pc:docMk/>
            <pc:sldMk cId="3629063796" sldId="260"/>
            <ac:picMk id="101" creationId="{B81AEE28-E6CF-4D4F-A5DE-459FE2DAD0AF}"/>
          </ac:picMkLst>
        </pc:picChg>
        <pc:picChg chg="add del mod">
          <ac:chgData name="Ross" userId="ac926766-8481-430f-b908-e797f4c00756" providerId="ADAL" clId="{46486888-13C2-41D3-8F8E-9D8F53876959}" dt="2022-11-01T19:49:35.681" v="2172" actId="478"/>
          <ac:picMkLst>
            <pc:docMk/>
            <pc:sldMk cId="3629063796" sldId="260"/>
            <ac:picMk id="102" creationId="{4E3529F9-24CD-473E-B476-E482F9826D6D}"/>
          </ac:picMkLst>
        </pc:picChg>
        <pc:picChg chg="add del mod">
          <ac:chgData name="Ross" userId="ac926766-8481-430f-b908-e797f4c00756" providerId="ADAL" clId="{46486888-13C2-41D3-8F8E-9D8F53876959}" dt="2022-11-02T17:25:06.491" v="5829" actId="478"/>
          <ac:picMkLst>
            <pc:docMk/>
            <pc:sldMk cId="3629063796" sldId="260"/>
            <ac:picMk id="103" creationId="{DA260B87-62CB-436B-A08A-945C248CED68}"/>
          </ac:picMkLst>
        </pc:picChg>
        <pc:picChg chg="add mod">
          <ac:chgData name="Ross" userId="ac926766-8481-430f-b908-e797f4c00756" providerId="ADAL" clId="{46486888-13C2-41D3-8F8E-9D8F53876959}" dt="2022-11-02T17:25:11.636" v="5831" actId="1076"/>
          <ac:picMkLst>
            <pc:docMk/>
            <pc:sldMk cId="3629063796" sldId="260"/>
            <ac:picMk id="104" creationId="{F82E9C53-6589-4465-B7D3-9724F1FB0EB2}"/>
          </ac:picMkLst>
        </pc:picChg>
        <pc:picChg chg="add mod">
          <ac:chgData name="Ross" userId="ac926766-8481-430f-b908-e797f4c00756" providerId="ADAL" clId="{46486888-13C2-41D3-8F8E-9D8F53876959}" dt="2022-11-02T17:19:50.503" v="5709" actId="1037"/>
          <ac:picMkLst>
            <pc:docMk/>
            <pc:sldMk cId="3629063796" sldId="260"/>
            <ac:picMk id="107" creationId="{F614179D-62C5-4ECB-9AEA-71A82AA3D342}"/>
          </ac:picMkLst>
        </pc:picChg>
        <pc:picChg chg="add mod">
          <ac:chgData name="Ross" userId="ac926766-8481-430f-b908-e797f4c00756" providerId="ADAL" clId="{46486888-13C2-41D3-8F8E-9D8F53876959}" dt="2022-11-02T17:19:50.503" v="5709" actId="1037"/>
          <ac:picMkLst>
            <pc:docMk/>
            <pc:sldMk cId="3629063796" sldId="260"/>
            <ac:picMk id="108" creationId="{C87F5EB9-6DC5-4D47-856C-CE8921DD33DE}"/>
          </ac:picMkLst>
        </pc:picChg>
        <pc:picChg chg="add mod">
          <ac:chgData name="Ross" userId="ac926766-8481-430f-b908-e797f4c00756" providerId="ADAL" clId="{46486888-13C2-41D3-8F8E-9D8F53876959}" dt="2022-11-02T17:19:50.503" v="5709" actId="1037"/>
          <ac:picMkLst>
            <pc:docMk/>
            <pc:sldMk cId="3629063796" sldId="260"/>
            <ac:picMk id="109" creationId="{85146524-AD77-4C8C-AFB0-4BDC2BD17F8C}"/>
          </ac:picMkLst>
        </pc:picChg>
        <pc:picChg chg="add mod">
          <ac:chgData name="Ross" userId="ac926766-8481-430f-b908-e797f4c00756" providerId="ADAL" clId="{46486888-13C2-41D3-8F8E-9D8F53876959}" dt="2022-11-02T17:19:50.503" v="5709" actId="1037"/>
          <ac:picMkLst>
            <pc:docMk/>
            <pc:sldMk cId="3629063796" sldId="260"/>
            <ac:picMk id="110" creationId="{EC1D018C-9ED5-4C92-97A3-9E968BEEB491}"/>
          </ac:picMkLst>
        </pc:picChg>
        <pc:picChg chg="mod">
          <ac:chgData name="Ross" userId="ac926766-8481-430f-b908-e797f4c00756" providerId="ADAL" clId="{46486888-13C2-41D3-8F8E-9D8F53876959}" dt="2022-11-01T20:14:23.157" v="2387"/>
          <ac:picMkLst>
            <pc:docMk/>
            <pc:sldMk cId="3629063796" sldId="260"/>
            <ac:picMk id="117" creationId="{73F95D02-CBB3-478B-82C6-972E23075336}"/>
          </ac:picMkLst>
        </pc:picChg>
        <pc:cxnChg chg="add del mod">
          <ac:chgData name="Ross" userId="ac926766-8481-430f-b908-e797f4c00756" providerId="ADAL" clId="{46486888-13C2-41D3-8F8E-9D8F53876959}" dt="2022-11-01T21:20:43.997" v="3318" actId="478"/>
          <ac:cxnSpMkLst>
            <pc:docMk/>
            <pc:sldMk cId="3629063796" sldId="260"/>
            <ac:cxnSpMk id="67" creationId="{959E4CEF-3DD4-4972-B06D-7FD86EFBE735}"/>
          </ac:cxnSpMkLst>
        </pc:cxnChg>
        <pc:cxnChg chg="del mod">
          <ac:chgData name="Ross" userId="ac926766-8481-430f-b908-e797f4c00756" providerId="ADAL" clId="{46486888-13C2-41D3-8F8E-9D8F53876959}" dt="2022-11-02T17:21:34.407" v="5766" actId="478"/>
          <ac:cxnSpMkLst>
            <pc:docMk/>
            <pc:sldMk cId="3629063796" sldId="260"/>
            <ac:cxnSpMk id="80" creationId="{638220B9-12CC-4232-6784-C78E32D3F119}"/>
          </ac:cxnSpMkLst>
        </pc:cxnChg>
        <pc:cxnChg chg="mod">
          <ac:chgData name="Ross" userId="ac926766-8481-430f-b908-e797f4c00756" providerId="ADAL" clId="{46486888-13C2-41D3-8F8E-9D8F53876959}" dt="2022-11-02T17:17:44.697" v="5661"/>
          <ac:cxnSpMkLst>
            <pc:docMk/>
            <pc:sldMk cId="3629063796" sldId="260"/>
            <ac:cxnSpMk id="95" creationId="{2749CEAB-55D5-430F-AA0F-BF4A087FDD40}"/>
          </ac:cxnSpMkLst>
        </pc:cxnChg>
        <pc:cxnChg chg="mod">
          <ac:chgData name="Ross" userId="ac926766-8481-430f-b908-e797f4c00756" providerId="ADAL" clId="{46486888-13C2-41D3-8F8E-9D8F53876959}" dt="2022-11-02T17:17:44.697" v="5661"/>
          <ac:cxnSpMkLst>
            <pc:docMk/>
            <pc:sldMk cId="3629063796" sldId="260"/>
            <ac:cxnSpMk id="96" creationId="{21BC90D5-19B9-485E-81B1-D22F3CA53513}"/>
          </ac:cxnSpMkLst>
        </pc:cxnChg>
        <pc:cxnChg chg="mod">
          <ac:chgData name="Ross" userId="ac926766-8481-430f-b908-e797f4c00756" providerId="ADAL" clId="{46486888-13C2-41D3-8F8E-9D8F53876959}" dt="2022-11-02T17:17:44.697" v="5661"/>
          <ac:cxnSpMkLst>
            <pc:docMk/>
            <pc:sldMk cId="3629063796" sldId="260"/>
            <ac:cxnSpMk id="97" creationId="{06B7B5CE-D397-46C0-8735-A942D5FEC425}"/>
          </ac:cxnSpMkLst>
        </pc:cxnChg>
        <pc:cxnChg chg="mod">
          <ac:chgData name="Ross" userId="ac926766-8481-430f-b908-e797f4c00756" providerId="ADAL" clId="{46486888-13C2-41D3-8F8E-9D8F53876959}" dt="2022-11-02T17:17:44.697" v="5661"/>
          <ac:cxnSpMkLst>
            <pc:docMk/>
            <pc:sldMk cId="3629063796" sldId="260"/>
            <ac:cxnSpMk id="98" creationId="{E105BE34-2088-4400-B0D2-6424456EFA2C}"/>
          </ac:cxnSpMkLst>
        </pc:cxnChg>
        <pc:cxnChg chg="mod">
          <ac:chgData name="Ross" userId="ac926766-8481-430f-b908-e797f4c00756" providerId="ADAL" clId="{46486888-13C2-41D3-8F8E-9D8F53876959}" dt="2022-11-02T17:17:44.697" v="5661"/>
          <ac:cxnSpMkLst>
            <pc:docMk/>
            <pc:sldMk cId="3629063796" sldId="260"/>
            <ac:cxnSpMk id="99" creationId="{40344CA3-79A7-48BB-B493-5C77033455D0}"/>
          </ac:cxnSpMkLst>
        </pc:cxnChg>
        <pc:cxnChg chg="mod">
          <ac:chgData name="Ross" userId="ac926766-8481-430f-b908-e797f4c00756" providerId="ADAL" clId="{46486888-13C2-41D3-8F8E-9D8F53876959}" dt="2022-11-02T17:17:44.697" v="5661"/>
          <ac:cxnSpMkLst>
            <pc:docMk/>
            <pc:sldMk cId="3629063796" sldId="260"/>
            <ac:cxnSpMk id="100" creationId="{ABEDB747-2231-4DF5-9EE3-C6FCE832063D}"/>
          </ac:cxnSpMkLst>
        </pc:cxnChg>
        <pc:cxnChg chg="mod">
          <ac:chgData name="Ross" userId="ac926766-8481-430f-b908-e797f4c00756" providerId="ADAL" clId="{46486888-13C2-41D3-8F8E-9D8F53876959}" dt="2022-11-02T17:17:44.697" v="5661"/>
          <ac:cxnSpMkLst>
            <pc:docMk/>
            <pc:sldMk cId="3629063796" sldId="260"/>
            <ac:cxnSpMk id="101" creationId="{2B862766-4DCC-4EDD-8A60-192A54B54E50}"/>
          </ac:cxnSpMkLst>
        </pc:cxnChg>
        <pc:cxnChg chg="mod">
          <ac:chgData name="Ross" userId="ac926766-8481-430f-b908-e797f4c00756" providerId="ADAL" clId="{46486888-13C2-41D3-8F8E-9D8F53876959}" dt="2022-11-02T17:17:44.697" v="5661"/>
          <ac:cxnSpMkLst>
            <pc:docMk/>
            <pc:sldMk cId="3629063796" sldId="260"/>
            <ac:cxnSpMk id="102" creationId="{360AA3CE-8B8B-4E82-B033-ADC59191B455}"/>
          </ac:cxnSpMkLst>
        </pc:cxnChg>
        <pc:cxnChg chg="mod">
          <ac:chgData name="Ross" userId="ac926766-8481-430f-b908-e797f4c00756" providerId="ADAL" clId="{46486888-13C2-41D3-8F8E-9D8F53876959}" dt="2022-11-01T20:14:23.157" v="2387"/>
          <ac:cxnSpMkLst>
            <pc:docMk/>
            <pc:sldMk cId="3629063796" sldId="260"/>
            <ac:cxnSpMk id="135" creationId="{11CF4BAC-7FBD-4CF1-825F-C232BE1424A7}"/>
          </ac:cxnSpMkLst>
        </pc:cxnChg>
        <pc:cxnChg chg="mod">
          <ac:chgData name="Ross" userId="ac926766-8481-430f-b908-e797f4c00756" providerId="ADAL" clId="{46486888-13C2-41D3-8F8E-9D8F53876959}" dt="2022-11-01T20:14:23.157" v="2387"/>
          <ac:cxnSpMkLst>
            <pc:docMk/>
            <pc:sldMk cId="3629063796" sldId="260"/>
            <ac:cxnSpMk id="136" creationId="{652903F6-30EF-496F-B85B-B31CED4EF497}"/>
          </ac:cxnSpMkLst>
        </pc:cxnChg>
        <pc:cxnChg chg="mod">
          <ac:chgData name="Ross" userId="ac926766-8481-430f-b908-e797f4c00756" providerId="ADAL" clId="{46486888-13C2-41D3-8F8E-9D8F53876959}" dt="2022-11-01T20:14:23.157" v="2387"/>
          <ac:cxnSpMkLst>
            <pc:docMk/>
            <pc:sldMk cId="3629063796" sldId="260"/>
            <ac:cxnSpMk id="137" creationId="{D7F09488-F111-4704-8EEB-E3090CFEC5E8}"/>
          </ac:cxnSpMkLst>
        </pc:cxnChg>
        <pc:cxnChg chg="mod">
          <ac:chgData name="Ross" userId="ac926766-8481-430f-b908-e797f4c00756" providerId="ADAL" clId="{46486888-13C2-41D3-8F8E-9D8F53876959}" dt="2022-11-01T20:14:23.157" v="2387"/>
          <ac:cxnSpMkLst>
            <pc:docMk/>
            <pc:sldMk cId="3629063796" sldId="260"/>
            <ac:cxnSpMk id="138" creationId="{AB6DD323-7EA5-4115-8C7A-EE5B0DCBC380}"/>
          </ac:cxnSpMkLst>
        </pc:cxnChg>
        <pc:cxnChg chg="mod">
          <ac:chgData name="Ross" userId="ac926766-8481-430f-b908-e797f4c00756" providerId="ADAL" clId="{46486888-13C2-41D3-8F8E-9D8F53876959}" dt="2022-11-01T20:14:23.157" v="2387"/>
          <ac:cxnSpMkLst>
            <pc:docMk/>
            <pc:sldMk cId="3629063796" sldId="260"/>
            <ac:cxnSpMk id="139" creationId="{64D98A87-E8ED-4158-A1EA-4717F2E61D6A}"/>
          </ac:cxnSpMkLst>
        </pc:cxnChg>
        <pc:cxnChg chg="mod">
          <ac:chgData name="Ross" userId="ac926766-8481-430f-b908-e797f4c00756" providerId="ADAL" clId="{46486888-13C2-41D3-8F8E-9D8F53876959}" dt="2022-11-01T20:14:23.157" v="2387"/>
          <ac:cxnSpMkLst>
            <pc:docMk/>
            <pc:sldMk cId="3629063796" sldId="260"/>
            <ac:cxnSpMk id="140" creationId="{FA0D2778-881B-4DAE-9183-8E1D26E24FFE}"/>
          </ac:cxnSpMkLst>
        </pc:cxnChg>
        <pc:cxnChg chg="mod">
          <ac:chgData name="Ross" userId="ac926766-8481-430f-b908-e797f4c00756" providerId="ADAL" clId="{46486888-13C2-41D3-8F8E-9D8F53876959}" dt="2022-11-01T20:14:23.157" v="2387"/>
          <ac:cxnSpMkLst>
            <pc:docMk/>
            <pc:sldMk cId="3629063796" sldId="260"/>
            <ac:cxnSpMk id="141" creationId="{5E6DB761-F019-4E3F-AEBF-DB7AA184F613}"/>
          </ac:cxnSpMkLst>
        </pc:cxnChg>
        <pc:cxnChg chg="mod">
          <ac:chgData name="Ross" userId="ac926766-8481-430f-b908-e797f4c00756" providerId="ADAL" clId="{46486888-13C2-41D3-8F8E-9D8F53876959}" dt="2022-11-01T20:14:23.157" v="2387"/>
          <ac:cxnSpMkLst>
            <pc:docMk/>
            <pc:sldMk cId="3629063796" sldId="260"/>
            <ac:cxnSpMk id="142" creationId="{AA4E84EC-CFAC-4344-A271-DEED053FB601}"/>
          </ac:cxnSpMkLst>
        </pc:cxnChg>
      </pc:sldChg>
      <pc:sldChg chg="addSp delSp modSp mod">
        <pc:chgData name="Ross" userId="ac926766-8481-430f-b908-e797f4c00756" providerId="ADAL" clId="{46486888-13C2-41D3-8F8E-9D8F53876959}" dt="2022-11-02T21:11:53.507" v="7865" actId="21"/>
        <pc:sldMkLst>
          <pc:docMk/>
          <pc:sldMk cId="2182276263" sldId="262"/>
        </pc:sldMkLst>
        <pc:grpChg chg="mod">
          <ac:chgData name="Ross" userId="ac926766-8481-430f-b908-e797f4c00756" providerId="ADAL" clId="{46486888-13C2-41D3-8F8E-9D8F53876959}" dt="2022-11-01T18:10:09.427" v="765" actId="1076"/>
          <ac:grpSpMkLst>
            <pc:docMk/>
            <pc:sldMk cId="2182276263" sldId="262"/>
            <ac:grpSpMk id="13" creationId="{7D28C346-0030-C04E-4407-7CBB26AC9F17}"/>
          </ac:grpSpMkLst>
        </pc:grpChg>
        <pc:graphicFrameChg chg="add del mod">
          <ac:chgData name="Ross" userId="ac926766-8481-430f-b908-e797f4c00756" providerId="ADAL" clId="{46486888-13C2-41D3-8F8E-9D8F53876959}" dt="2022-11-01T20:52:02.950" v="2542" actId="478"/>
          <ac:graphicFrameMkLst>
            <pc:docMk/>
            <pc:sldMk cId="2182276263" sldId="262"/>
            <ac:graphicFrameMk id="33" creationId="{1912F7E5-0886-4F7C-A877-0E7ADD7B7B6E}"/>
          </ac:graphicFrameMkLst>
        </pc:graphicFrameChg>
        <pc:graphicFrameChg chg="add mod">
          <ac:chgData name="Ross" userId="ac926766-8481-430f-b908-e797f4c00756" providerId="ADAL" clId="{46486888-13C2-41D3-8F8E-9D8F53876959}" dt="2022-11-01T21:05:07.373" v="2944"/>
          <ac:graphicFrameMkLst>
            <pc:docMk/>
            <pc:sldMk cId="2182276263" sldId="262"/>
            <ac:graphicFrameMk id="34" creationId="{F07C580D-12AA-41DC-B4AA-177EDBE10B2C}"/>
          </ac:graphicFrameMkLst>
        </pc:graphicFrameChg>
        <pc:picChg chg="add del mod modCrop">
          <ac:chgData name="Ross" userId="ac926766-8481-430f-b908-e797f4c00756" providerId="ADAL" clId="{46486888-13C2-41D3-8F8E-9D8F53876959}" dt="2022-11-01T18:05:42.169" v="727" actId="478"/>
          <ac:picMkLst>
            <pc:docMk/>
            <pc:sldMk cId="2182276263" sldId="262"/>
            <ac:picMk id="14" creationId="{37208D50-3CB5-448A-8E4C-1D9CDDA6CCE0}"/>
          </ac:picMkLst>
        </pc:picChg>
        <pc:picChg chg="mod">
          <ac:chgData name="Ross" userId="ac926766-8481-430f-b908-e797f4c00756" providerId="ADAL" clId="{46486888-13C2-41D3-8F8E-9D8F53876959}" dt="2022-11-02T20:41:39.012" v="7447" actId="1076"/>
          <ac:picMkLst>
            <pc:docMk/>
            <pc:sldMk cId="2182276263" sldId="262"/>
            <ac:picMk id="14" creationId="{5D7F68AF-6B3D-B16F-A939-4FC68814655E}"/>
          </ac:picMkLst>
        </pc:picChg>
        <pc:picChg chg="add del mod modCrop">
          <ac:chgData name="Ross" userId="ac926766-8481-430f-b908-e797f4c00756" providerId="ADAL" clId="{46486888-13C2-41D3-8F8E-9D8F53876959}" dt="2022-11-01T18:05:41.126" v="726" actId="478"/>
          <ac:picMkLst>
            <pc:docMk/>
            <pc:sldMk cId="2182276263" sldId="262"/>
            <ac:picMk id="16" creationId="{6ED9DBFA-8AAA-4AD4-B21C-A9ABC5003151}"/>
          </ac:picMkLst>
        </pc:picChg>
        <pc:picChg chg="add del mod">
          <ac:chgData name="Ross" userId="ac926766-8481-430f-b908-e797f4c00756" providerId="ADAL" clId="{46486888-13C2-41D3-8F8E-9D8F53876959}" dt="2022-11-02T18:32:28.888" v="6929" actId="478"/>
          <ac:picMkLst>
            <pc:docMk/>
            <pc:sldMk cId="2182276263" sldId="262"/>
            <ac:picMk id="17" creationId="{6A62ACE7-DC55-400F-8663-3C54A0B4FBC3}"/>
          </ac:picMkLst>
        </pc:picChg>
        <pc:picChg chg="add del mod modCrop">
          <ac:chgData name="Ross" userId="ac926766-8481-430f-b908-e797f4c00756" providerId="ADAL" clId="{46486888-13C2-41D3-8F8E-9D8F53876959}" dt="2022-11-01T17:54:12.808" v="725" actId="478"/>
          <ac:picMkLst>
            <pc:docMk/>
            <pc:sldMk cId="2182276263" sldId="262"/>
            <ac:picMk id="18" creationId="{084077BF-BEFF-418C-9693-B90E73C8496B}"/>
          </ac:picMkLst>
        </pc:picChg>
        <pc:picChg chg="add del mod">
          <ac:chgData name="Ross" userId="ac926766-8481-430f-b908-e797f4c00756" providerId="ADAL" clId="{46486888-13C2-41D3-8F8E-9D8F53876959}" dt="2022-11-02T18:32:11.222" v="6925"/>
          <ac:picMkLst>
            <pc:docMk/>
            <pc:sldMk cId="2182276263" sldId="262"/>
            <ac:picMk id="18" creationId="{39B9C580-0CC9-456A-8E7B-F249198E6337}"/>
          </ac:picMkLst>
        </pc:picChg>
        <pc:picChg chg="add del mod">
          <ac:chgData name="Ross" userId="ac926766-8481-430f-b908-e797f4c00756" providerId="ADAL" clId="{46486888-13C2-41D3-8F8E-9D8F53876959}" dt="2022-11-01T17:52:30.844" v="713" actId="478"/>
          <ac:picMkLst>
            <pc:docMk/>
            <pc:sldMk cId="2182276263" sldId="262"/>
            <ac:picMk id="20" creationId="{9922F778-94DB-4B7F-9A3D-52444CC1C66A}"/>
          </ac:picMkLst>
        </pc:picChg>
        <pc:picChg chg="add del mod">
          <ac:chgData name="Ross" userId="ac926766-8481-430f-b908-e797f4c00756" providerId="ADAL" clId="{46486888-13C2-41D3-8F8E-9D8F53876959}" dt="2022-11-02T20:41:55.701" v="7454" actId="478"/>
          <ac:picMkLst>
            <pc:docMk/>
            <pc:sldMk cId="2182276263" sldId="262"/>
            <ac:picMk id="20" creationId="{DB746D14-CC5B-453E-894A-79E86B32C3AF}"/>
          </ac:picMkLst>
        </pc:picChg>
        <pc:picChg chg="add del mod modCrop">
          <ac:chgData name="Ross" userId="ac926766-8481-430f-b908-e797f4c00756" providerId="ADAL" clId="{46486888-13C2-41D3-8F8E-9D8F53876959}" dt="2022-11-02T21:11:53.507" v="7865" actId="21"/>
          <ac:picMkLst>
            <pc:docMk/>
            <pc:sldMk cId="2182276263" sldId="262"/>
            <ac:picMk id="21" creationId="{832BB1B6-4E60-452D-9F2E-36E8A4545112}"/>
          </ac:picMkLst>
        </pc:picChg>
        <pc:picChg chg="add del mod">
          <ac:chgData name="Ross" userId="ac926766-8481-430f-b908-e797f4c00756" providerId="ADAL" clId="{46486888-13C2-41D3-8F8E-9D8F53876959}" dt="2022-11-01T18:07:46.308" v="745" actId="478"/>
          <ac:picMkLst>
            <pc:docMk/>
            <pc:sldMk cId="2182276263" sldId="262"/>
            <ac:picMk id="22" creationId="{0A7D6D93-2098-4E6E-A4B3-1F08CF50E7F4}"/>
          </ac:picMkLst>
        </pc:picChg>
        <pc:picChg chg="add del mod modCrop">
          <ac:chgData name="Ross" userId="ac926766-8481-430f-b908-e797f4c00756" providerId="ADAL" clId="{46486888-13C2-41D3-8F8E-9D8F53876959}" dt="2022-11-02T21:11:53.507" v="7865" actId="21"/>
          <ac:picMkLst>
            <pc:docMk/>
            <pc:sldMk cId="2182276263" sldId="262"/>
            <ac:picMk id="23" creationId="{56F9A738-7F72-4B60-9917-E756ED18CD9B}"/>
          </ac:picMkLst>
        </pc:picChg>
        <pc:picChg chg="add del mod">
          <ac:chgData name="Ross" userId="ac926766-8481-430f-b908-e797f4c00756" providerId="ADAL" clId="{46486888-13C2-41D3-8F8E-9D8F53876959}" dt="2022-11-01T18:06:20.775" v="733" actId="478"/>
          <ac:picMkLst>
            <pc:docMk/>
            <pc:sldMk cId="2182276263" sldId="262"/>
            <ac:picMk id="24" creationId="{640161B5-F2EB-4486-AB93-426961991BBF}"/>
          </ac:picMkLst>
        </pc:picChg>
        <pc:picChg chg="add del mod">
          <ac:chgData name="Ross" userId="ac926766-8481-430f-b908-e797f4c00756" providerId="ADAL" clId="{46486888-13C2-41D3-8F8E-9D8F53876959}" dt="2022-11-02T21:05:17.283" v="7825" actId="478"/>
          <ac:picMkLst>
            <pc:docMk/>
            <pc:sldMk cId="2182276263" sldId="262"/>
            <ac:picMk id="25" creationId="{D394B514-BB0A-4023-BE39-9D11D10692BA}"/>
          </ac:picMkLst>
        </pc:picChg>
        <pc:picChg chg="add del mod">
          <ac:chgData name="Ross" userId="ac926766-8481-430f-b908-e797f4c00756" providerId="ADAL" clId="{46486888-13C2-41D3-8F8E-9D8F53876959}" dt="2022-11-01T18:07:45.506" v="744" actId="478"/>
          <ac:picMkLst>
            <pc:docMk/>
            <pc:sldMk cId="2182276263" sldId="262"/>
            <ac:picMk id="26" creationId="{08BC1795-D414-4D10-B9E6-1AD224049CAC}"/>
          </ac:picMkLst>
        </pc:picChg>
        <pc:picChg chg="add del mod modCrop">
          <ac:chgData name="Ross" userId="ac926766-8481-430f-b908-e797f4c00756" providerId="ADAL" clId="{46486888-13C2-41D3-8F8E-9D8F53876959}" dt="2022-11-02T21:07:49.033" v="7845" actId="478"/>
          <ac:picMkLst>
            <pc:docMk/>
            <pc:sldMk cId="2182276263" sldId="262"/>
            <ac:picMk id="26" creationId="{461244D8-322E-41FB-83A1-793711842675}"/>
          </ac:picMkLst>
        </pc:picChg>
        <pc:picChg chg="add del mod">
          <ac:chgData name="Ross" userId="ac926766-8481-430f-b908-e797f4c00756" providerId="ADAL" clId="{46486888-13C2-41D3-8F8E-9D8F53876959}" dt="2022-11-01T18:18:52.655" v="811" actId="21"/>
          <ac:picMkLst>
            <pc:docMk/>
            <pc:sldMk cId="2182276263" sldId="262"/>
            <ac:picMk id="28" creationId="{57A68ACA-E5A8-4B48-A490-17F7198F7810}"/>
          </ac:picMkLst>
        </pc:picChg>
        <pc:picChg chg="add del mod modCrop">
          <ac:chgData name="Ross" userId="ac926766-8481-430f-b908-e797f4c00756" providerId="ADAL" clId="{46486888-13C2-41D3-8F8E-9D8F53876959}" dt="2022-11-02T21:11:53.507" v="7865" actId="21"/>
          <ac:picMkLst>
            <pc:docMk/>
            <pc:sldMk cId="2182276263" sldId="262"/>
            <ac:picMk id="28" creationId="{668CEACF-FA7B-4211-A44B-4951BCF5C33B}"/>
          </ac:picMkLst>
        </pc:picChg>
        <pc:picChg chg="add del mod">
          <ac:chgData name="Ross" userId="ac926766-8481-430f-b908-e797f4c00756" providerId="ADAL" clId="{46486888-13C2-41D3-8F8E-9D8F53876959}" dt="2022-11-01T18:18:52.655" v="811" actId="21"/>
          <ac:picMkLst>
            <pc:docMk/>
            <pc:sldMk cId="2182276263" sldId="262"/>
            <ac:picMk id="30" creationId="{13D1A7B9-0277-407D-B20E-1D76293D8E8A}"/>
          </ac:picMkLst>
        </pc:picChg>
        <pc:picChg chg="add del mod">
          <ac:chgData name="Ross" userId="ac926766-8481-430f-b908-e797f4c00756" providerId="ADAL" clId="{46486888-13C2-41D3-8F8E-9D8F53876959}" dt="2022-11-01T18:18:52.655" v="811" actId="21"/>
          <ac:picMkLst>
            <pc:docMk/>
            <pc:sldMk cId="2182276263" sldId="262"/>
            <ac:picMk id="32" creationId="{762DE60C-CC31-4513-A00A-F3AC8E499517}"/>
          </ac:picMkLst>
        </pc:picChg>
      </pc:sldChg>
      <pc:sldChg chg="addSp delSp modSp add mod ord addCm delCm">
        <pc:chgData name="Ross" userId="ac926766-8481-430f-b908-e797f4c00756" providerId="ADAL" clId="{46486888-13C2-41D3-8F8E-9D8F53876959}" dt="2022-11-02T16:51:55.321" v="5587" actId="20577"/>
        <pc:sldMkLst>
          <pc:docMk/>
          <pc:sldMk cId="994864427" sldId="263"/>
        </pc:sldMkLst>
        <pc:spChg chg="mod">
          <ac:chgData name="Ross" userId="ac926766-8481-430f-b908-e797f4c00756" providerId="ADAL" clId="{46486888-13C2-41D3-8F8E-9D8F53876959}" dt="2022-11-01T20:06:49.768" v="2277" actId="1035"/>
          <ac:spMkLst>
            <pc:docMk/>
            <pc:sldMk cId="994864427" sldId="263"/>
            <ac:spMk id="9" creationId="{415D5172-C4B1-584A-B138-B91FA0653E06}"/>
          </ac:spMkLst>
        </pc:spChg>
        <pc:spChg chg="mod">
          <ac:chgData name="Ross" userId="ac926766-8481-430f-b908-e797f4c00756" providerId="ADAL" clId="{46486888-13C2-41D3-8F8E-9D8F53876959}" dt="2022-11-01T20:06:49.274" v="2276" actId="1035"/>
          <ac:spMkLst>
            <pc:docMk/>
            <pc:sldMk cId="994864427" sldId="263"/>
            <ac:spMk id="11" creationId="{AFFEBA6E-4F7E-F948-A164-3B21EC1F8751}"/>
          </ac:spMkLst>
        </pc:spChg>
        <pc:spChg chg="mod">
          <ac:chgData name="Ross" userId="ac926766-8481-430f-b908-e797f4c00756" providerId="ADAL" clId="{46486888-13C2-41D3-8F8E-9D8F53876959}" dt="2022-11-01T20:43:42.829" v="2401" actId="14100"/>
          <ac:spMkLst>
            <pc:docMk/>
            <pc:sldMk cId="994864427" sldId="263"/>
            <ac:spMk id="16" creationId="{93AF55B4-75F2-4E46-995B-E36887786413}"/>
          </ac:spMkLst>
        </pc:spChg>
        <pc:spChg chg="mod">
          <ac:chgData name="Ross" userId="ac926766-8481-430f-b908-e797f4c00756" providerId="ADAL" clId="{46486888-13C2-41D3-8F8E-9D8F53876959}" dt="2022-11-02T16:51:55.321" v="5587" actId="20577"/>
          <ac:spMkLst>
            <pc:docMk/>
            <pc:sldMk cId="994864427" sldId="263"/>
            <ac:spMk id="18" creationId="{D35F066C-AA25-734C-B717-5ACBC62F9496}"/>
          </ac:spMkLst>
        </pc:spChg>
        <pc:spChg chg="mod">
          <ac:chgData name="Ross" userId="ac926766-8481-430f-b908-e797f4c00756" providerId="ADAL" clId="{46486888-13C2-41D3-8F8E-9D8F53876959}" dt="2022-11-02T15:59:07.713" v="4039" actId="1035"/>
          <ac:spMkLst>
            <pc:docMk/>
            <pc:sldMk cId="994864427" sldId="263"/>
            <ac:spMk id="19" creationId="{62609C20-1E2B-6A47-92A2-F3B2B7AB5A94}"/>
          </ac:spMkLst>
        </pc:spChg>
        <pc:spChg chg="mod">
          <ac:chgData name="Ross" userId="ac926766-8481-430f-b908-e797f4c00756" providerId="ADAL" clId="{46486888-13C2-41D3-8F8E-9D8F53876959}" dt="2022-11-02T16:48:57.960" v="5493"/>
          <ac:spMkLst>
            <pc:docMk/>
            <pc:sldMk cId="994864427" sldId="263"/>
            <ac:spMk id="20" creationId="{30B133FB-8DCD-0042-947B-D0EE1DC0C852}"/>
          </ac:spMkLst>
        </pc:spChg>
        <pc:spChg chg="mod">
          <ac:chgData name="Ross" userId="ac926766-8481-430f-b908-e797f4c00756" providerId="ADAL" clId="{46486888-13C2-41D3-8F8E-9D8F53876959}" dt="2022-11-02T15:59:07.713" v="4039" actId="1035"/>
          <ac:spMkLst>
            <pc:docMk/>
            <pc:sldMk cId="994864427" sldId="263"/>
            <ac:spMk id="21" creationId="{54C1EB46-C54F-8B42-84B8-7EBD78A05F23}"/>
          </ac:spMkLst>
        </pc:spChg>
        <pc:spChg chg="del">
          <ac:chgData name="Ross" userId="ac926766-8481-430f-b908-e797f4c00756" providerId="ADAL" clId="{46486888-13C2-41D3-8F8E-9D8F53876959}" dt="2022-11-01T19:49:12.817" v="2155" actId="478"/>
          <ac:spMkLst>
            <pc:docMk/>
            <pc:sldMk cId="994864427" sldId="263"/>
            <ac:spMk id="29" creationId="{EDF38336-7FE5-9FB5-519D-DE748384CA9B}"/>
          </ac:spMkLst>
        </pc:spChg>
        <pc:spChg chg="del">
          <ac:chgData name="Ross" userId="ac926766-8481-430f-b908-e797f4c00756" providerId="ADAL" clId="{46486888-13C2-41D3-8F8E-9D8F53876959}" dt="2022-11-01T19:49:12.817" v="2155" actId="478"/>
          <ac:spMkLst>
            <pc:docMk/>
            <pc:sldMk cId="994864427" sldId="263"/>
            <ac:spMk id="31" creationId="{DF997C52-4229-7860-2125-B8BD32082A96}"/>
          </ac:spMkLst>
        </pc:spChg>
        <pc:spChg chg="del">
          <ac:chgData name="Ross" userId="ac926766-8481-430f-b908-e797f4c00756" providerId="ADAL" clId="{46486888-13C2-41D3-8F8E-9D8F53876959}" dt="2022-11-01T19:49:12.817" v="2155" actId="478"/>
          <ac:spMkLst>
            <pc:docMk/>
            <pc:sldMk cId="994864427" sldId="263"/>
            <ac:spMk id="32" creationId="{F474A898-17E3-313B-F02E-23E49806C712}"/>
          </ac:spMkLst>
        </pc:spChg>
        <pc:spChg chg="del">
          <ac:chgData name="Ross" userId="ac926766-8481-430f-b908-e797f4c00756" providerId="ADAL" clId="{46486888-13C2-41D3-8F8E-9D8F53876959}" dt="2022-11-01T19:49:12.817" v="2155" actId="478"/>
          <ac:spMkLst>
            <pc:docMk/>
            <pc:sldMk cId="994864427" sldId="263"/>
            <ac:spMk id="34" creationId="{CAF2F2D4-770D-E0DB-AE1C-8C2BF259C786}"/>
          </ac:spMkLst>
        </pc:spChg>
        <pc:spChg chg="mod">
          <ac:chgData name="Ross" userId="ac926766-8481-430f-b908-e797f4c00756" providerId="ADAL" clId="{46486888-13C2-41D3-8F8E-9D8F53876959}" dt="2022-11-01T20:41:58.554" v="2391" actId="14100"/>
          <ac:spMkLst>
            <pc:docMk/>
            <pc:sldMk cId="994864427" sldId="263"/>
            <ac:spMk id="40" creationId="{A065EFE8-8926-E46F-7F2F-A119E0A3F1AD}"/>
          </ac:spMkLst>
        </pc:spChg>
        <pc:spChg chg="mod">
          <ac:chgData name="Ross" userId="ac926766-8481-430f-b908-e797f4c00756" providerId="ADAL" clId="{46486888-13C2-41D3-8F8E-9D8F53876959}" dt="2022-11-02T16:38:28.228" v="5229" actId="20577"/>
          <ac:spMkLst>
            <pc:docMk/>
            <pc:sldMk cId="994864427" sldId="263"/>
            <ac:spMk id="49" creationId="{A01960E9-8753-4FD3-AE2A-38526F60705F}"/>
          </ac:spMkLst>
        </pc:spChg>
        <pc:spChg chg="del mod">
          <ac:chgData name="Ross" userId="ac926766-8481-430f-b908-e797f4c00756" providerId="ADAL" clId="{46486888-13C2-41D3-8F8E-9D8F53876959}" dt="2022-11-02T15:58:56.357" v="4025" actId="478"/>
          <ac:spMkLst>
            <pc:docMk/>
            <pc:sldMk cId="994864427" sldId="263"/>
            <ac:spMk id="58" creationId="{3E760888-B9DD-4E21-021A-E8A9D5DC9EBF}"/>
          </ac:spMkLst>
        </pc:spChg>
        <pc:spChg chg="add mod">
          <ac:chgData name="Ross" userId="ac926766-8481-430f-b908-e797f4c00756" providerId="ADAL" clId="{46486888-13C2-41D3-8F8E-9D8F53876959}" dt="2022-11-01T18:34:18.617" v="1175" actId="1076"/>
          <ac:spMkLst>
            <pc:docMk/>
            <pc:sldMk cId="994864427" sldId="263"/>
            <ac:spMk id="70" creationId="{8AE9B7E5-7E1A-4245-B864-C4E5ABA7F912}"/>
          </ac:spMkLst>
        </pc:spChg>
        <pc:spChg chg="add del mod">
          <ac:chgData name="Ross" userId="ac926766-8481-430f-b908-e797f4c00756" providerId="ADAL" clId="{46486888-13C2-41D3-8F8E-9D8F53876959}" dt="2022-11-01T18:38:07.057" v="1189" actId="478"/>
          <ac:spMkLst>
            <pc:docMk/>
            <pc:sldMk cId="994864427" sldId="263"/>
            <ac:spMk id="71" creationId="{71450766-EC57-493C-AD7C-D3876AC8B1A7}"/>
          </ac:spMkLst>
        </pc:spChg>
        <pc:spChg chg="add del mod ord">
          <ac:chgData name="Ross" userId="ac926766-8481-430f-b908-e797f4c00756" providerId="ADAL" clId="{46486888-13C2-41D3-8F8E-9D8F53876959}" dt="2022-11-01T19:47:55.121" v="2144" actId="478"/>
          <ac:spMkLst>
            <pc:docMk/>
            <pc:sldMk cId="994864427" sldId="263"/>
            <ac:spMk id="82" creationId="{6F9FA478-73D9-4A1F-BF4E-0D726FF32373}"/>
          </ac:spMkLst>
        </pc:spChg>
        <pc:spChg chg="add mod">
          <ac:chgData name="Ross" userId="ac926766-8481-430f-b908-e797f4c00756" providerId="ADAL" clId="{46486888-13C2-41D3-8F8E-9D8F53876959}" dt="2022-11-01T18:34:16.105" v="1174" actId="1076"/>
          <ac:spMkLst>
            <pc:docMk/>
            <pc:sldMk cId="994864427" sldId="263"/>
            <ac:spMk id="96" creationId="{1C5AB8F9-3594-40BE-B6DF-481F736FE64D}"/>
          </ac:spMkLst>
        </pc:spChg>
        <pc:spChg chg="add mod">
          <ac:chgData name="Ross" userId="ac926766-8481-430f-b908-e797f4c00756" providerId="ADAL" clId="{46486888-13C2-41D3-8F8E-9D8F53876959}" dt="2022-11-01T18:34:12.633" v="1173" actId="1076"/>
          <ac:spMkLst>
            <pc:docMk/>
            <pc:sldMk cId="994864427" sldId="263"/>
            <ac:spMk id="97" creationId="{5966407B-CC3D-4B6B-81EF-9939375FF29D}"/>
          </ac:spMkLst>
        </pc:spChg>
        <pc:spChg chg="add mod">
          <ac:chgData name="Ross" userId="ac926766-8481-430f-b908-e797f4c00756" providerId="ADAL" clId="{46486888-13C2-41D3-8F8E-9D8F53876959}" dt="2022-11-01T18:34:10.169" v="1172" actId="1076"/>
          <ac:spMkLst>
            <pc:docMk/>
            <pc:sldMk cId="994864427" sldId="263"/>
            <ac:spMk id="98" creationId="{A2F38EEA-746F-4442-8A67-695BD9E2E8CC}"/>
          </ac:spMkLst>
        </pc:spChg>
        <pc:spChg chg="add mod">
          <ac:chgData name="Ross" userId="ac926766-8481-430f-b908-e797f4c00756" providerId="ADAL" clId="{46486888-13C2-41D3-8F8E-9D8F53876959}" dt="2022-11-01T19:24:04.626" v="1974" actId="1076"/>
          <ac:spMkLst>
            <pc:docMk/>
            <pc:sldMk cId="994864427" sldId="263"/>
            <ac:spMk id="99" creationId="{14FDCCA8-81BC-471C-939E-628B8F07FE07}"/>
          </ac:spMkLst>
        </pc:spChg>
        <pc:spChg chg="add del mod ord">
          <ac:chgData name="Ross" userId="ac926766-8481-430f-b908-e797f4c00756" providerId="ADAL" clId="{46486888-13C2-41D3-8F8E-9D8F53876959}" dt="2022-11-01T19:44:24.606" v="2122" actId="478"/>
          <ac:spMkLst>
            <pc:docMk/>
            <pc:sldMk cId="994864427" sldId="263"/>
            <ac:spMk id="103" creationId="{CF16316B-E251-4403-AB9D-2645FB28F59B}"/>
          </ac:spMkLst>
        </pc:spChg>
        <pc:spChg chg="add del mod">
          <ac:chgData name="Ross" userId="ac926766-8481-430f-b908-e797f4c00756" providerId="ADAL" clId="{46486888-13C2-41D3-8F8E-9D8F53876959}" dt="2022-11-01T19:49:21.138" v="2158"/>
          <ac:spMkLst>
            <pc:docMk/>
            <pc:sldMk cId="994864427" sldId="263"/>
            <ac:spMk id="113" creationId="{CFBFE502-CD8B-4E90-94BC-52561A5E2696}"/>
          </ac:spMkLst>
        </pc:spChg>
        <pc:spChg chg="add del mod">
          <ac:chgData name="Ross" userId="ac926766-8481-430f-b908-e797f4c00756" providerId="ADAL" clId="{46486888-13C2-41D3-8F8E-9D8F53876959}" dt="2022-11-01T19:49:21.138" v="2158"/>
          <ac:spMkLst>
            <pc:docMk/>
            <pc:sldMk cId="994864427" sldId="263"/>
            <ac:spMk id="114" creationId="{CFCBF6AE-74DA-4E7E-B190-9CED940DC037}"/>
          </ac:spMkLst>
        </pc:spChg>
        <pc:spChg chg="add del mod">
          <ac:chgData name="Ross" userId="ac926766-8481-430f-b908-e797f4c00756" providerId="ADAL" clId="{46486888-13C2-41D3-8F8E-9D8F53876959}" dt="2022-11-01T19:49:21.138" v="2158"/>
          <ac:spMkLst>
            <pc:docMk/>
            <pc:sldMk cId="994864427" sldId="263"/>
            <ac:spMk id="115" creationId="{C82BDE78-1635-4151-B983-163CDDE910C9}"/>
          </ac:spMkLst>
        </pc:spChg>
        <pc:spChg chg="add del mod">
          <ac:chgData name="Ross" userId="ac926766-8481-430f-b908-e797f4c00756" providerId="ADAL" clId="{46486888-13C2-41D3-8F8E-9D8F53876959}" dt="2022-11-01T19:49:21.138" v="2158"/>
          <ac:spMkLst>
            <pc:docMk/>
            <pc:sldMk cId="994864427" sldId="263"/>
            <ac:spMk id="116" creationId="{1C1CF7AD-2340-41A8-B3FA-B56CC4D0ED9E}"/>
          </ac:spMkLst>
        </pc:spChg>
        <pc:spChg chg="add mod">
          <ac:chgData name="Ross" userId="ac926766-8481-430f-b908-e797f4c00756" providerId="ADAL" clId="{46486888-13C2-41D3-8F8E-9D8F53876959}" dt="2022-11-01T19:49:27.219" v="2171" actId="1036"/>
          <ac:spMkLst>
            <pc:docMk/>
            <pc:sldMk cId="994864427" sldId="263"/>
            <ac:spMk id="121" creationId="{AFCAA0BB-49C7-4445-A309-28DA7728D558}"/>
          </ac:spMkLst>
        </pc:spChg>
        <pc:spChg chg="add mod">
          <ac:chgData name="Ross" userId="ac926766-8481-430f-b908-e797f4c00756" providerId="ADAL" clId="{46486888-13C2-41D3-8F8E-9D8F53876959}" dt="2022-11-01T19:49:27.219" v="2171" actId="1036"/>
          <ac:spMkLst>
            <pc:docMk/>
            <pc:sldMk cId="994864427" sldId="263"/>
            <ac:spMk id="122" creationId="{41EDA39D-FA0B-4166-BC79-BD5F6551FCFE}"/>
          </ac:spMkLst>
        </pc:spChg>
        <pc:spChg chg="add mod">
          <ac:chgData name="Ross" userId="ac926766-8481-430f-b908-e797f4c00756" providerId="ADAL" clId="{46486888-13C2-41D3-8F8E-9D8F53876959}" dt="2022-11-01T19:49:27.219" v="2171" actId="1036"/>
          <ac:spMkLst>
            <pc:docMk/>
            <pc:sldMk cId="994864427" sldId="263"/>
            <ac:spMk id="123" creationId="{AA62D8CC-0729-44A9-9EBA-02407AF83313}"/>
          </ac:spMkLst>
        </pc:spChg>
        <pc:spChg chg="add mod">
          <ac:chgData name="Ross" userId="ac926766-8481-430f-b908-e797f4c00756" providerId="ADAL" clId="{46486888-13C2-41D3-8F8E-9D8F53876959}" dt="2022-11-01T19:49:27.219" v="2171" actId="1036"/>
          <ac:spMkLst>
            <pc:docMk/>
            <pc:sldMk cId="994864427" sldId="263"/>
            <ac:spMk id="124" creationId="{6CDA3894-C1D7-4EF0-B26D-C84C9A52C82B}"/>
          </ac:spMkLst>
        </pc:spChg>
        <pc:grpChg chg="add del mod ord">
          <ac:chgData name="Ross" userId="ac926766-8481-430f-b908-e797f4c00756" providerId="ADAL" clId="{46486888-13C2-41D3-8F8E-9D8F53876959}" dt="2022-11-01T20:42:18.330" v="2395" actId="14100"/>
          <ac:grpSpMkLst>
            <pc:docMk/>
            <pc:sldMk cId="994864427" sldId="263"/>
            <ac:grpSpMk id="60" creationId="{57E31A55-F933-7EDB-8F18-50211A609C11}"/>
          </ac:grpSpMkLst>
        </pc:grpChg>
        <pc:grpChg chg="mod">
          <ac:chgData name="Ross" userId="ac926766-8481-430f-b908-e797f4c00756" providerId="ADAL" clId="{46486888-13C2-41D3-8F8E-9D8F53876959}" dt="2022-11-01T20:41:58.554" v="2391" actId="14100"/>
          <ac:grpSpMkLst>
            <pc:docMk/>
            <pc:sldMk cId="994864427" sldId="263"/>
            <ac:grpSpMk id="61" creationId="{5EE651B1-BCFF-3A9E-97E9-784DAE649E9A}"/>
          </ac:grpSpMkLst>
        </pc:grpChg>
        <pc:graphicFrameChg chg="del mod">
          <ac:chgData name="Ross" userId="ac926766-8481-430f-b908-e797f4c00756" providerId="ADAL" clId="{46486888-13C2-41D3-8F8E-9D8F53876959}" dt="2022-11-01T19:15:42.033" v="1806" actId="478"/>
          <ac:graphicFrameMkLst>
            <pc:docMk/>
            <pc:sldMk cId="994864427" sldId="263"/>
            <ac:graphicFrameMk id="23" creationId="{B38C31A4-622E-4704-B136-00D4917A7C62}"/>
          </ac:graphicFrameMkLst>
        </pc:graphicFrameChg>
        <pc:graphicFrameChg chg="add del mod">
          <ac:chgData name="Ross" userId="ac926766-8481-430f-b908-e797f4c00756" providerId="ADAL" clId="{46486888-13C2-41D3-8F8E-9D8F53876959}" dt="2022-11-01T19:24:21.059" v="1977" actId="478"/>
          <ac:graphicFrameMkLst>
            <pc:docMk/>
            <pc:sldMk cId="994864427" sldId="263"/>
            <ac:graphicFrameMk id="104" creationId="{9AC8C7C1-E080-41F6-89DC-90BDB1B7839D}"/>
          </ac:graphicFrameMkLst>
        </pc:graphicFrameChg>
        <pc:graphicFrameChg chg="add del mod">
          <ac:chgData name="Ross" userId="ac926766-8481-430f-b908-e797f4c00756" providerId="ADAL" clId="{46486888-13C2-41D3-8F8E-9D8F53876959}" dt="2022-11-01T19:24:19.764" v="1976"/>
          <ac:graphicFrameMkLst>
            <pc:docMk/>
            <pc:sldMk cId="994864427" sldId="263"/>
            <ac:graphicFrameMk id="105" creationId="{121A1ECE-FB67-4420-8D36-3F33830A15CA}"/>
          </ac:graphicFrameMkLst>
        </pc:graphicFrameChg>
        <pc:graphicFrameChg chg="add del mod">
          <ac:chgData name="Ross" userId="ac926766-8481-430f-b908-e797f4c00756" providerId="ADAL" clId="{46486888-13C2-41D3-8F8E-9D8F53876959}" dt="2022-11-01T19:25:57.779" v="2012" actId="478"/>
          <ac:graphicFrameMkLst>
            <pc:docMk/>
            <pc:sldMk cId="994864427" sldId="263"/>
            <ac:graphicFrameMk id="106" creationId="{FB9FA8C5-E863-48E6-B6CA-77E7723D15AA}"/>
          </ac:graphicFrameMkLst>
        </pc:graphicFrameChg>
        <pc:graphicFrameChg chg="add del mod">
          <ac:chgData name="Ross" userId="ac926766-8481-430f-b908-e797f4c00756" providerId="ADAL" clId="{46486888-13C2-41D3-8F8E-9D8F53876959}" dt="2022-11-01T19:32:00.708" v="2072" actId="478"/>
          <ac:graphicFrameMkLst>
            <pc:docMk/>
            <pc:sldMk cId="994864427" sldId="263"/>
            <ac:graphicFrameMk id="107" creationId="{BAA8677F-7952-4B47-A8C8-84CBBB952250}"/>
          </ac:graphicFrameMkLst>
        </pc:graphicFrameChg>
        <pc:graphicFrameChg chg="add del mod">
          <ac:chgData name="Ross" userId="ac926766-8481-430f-b908-e797f4c00756" providerId="ADAL" clId="{46486888-13C2-41D3-8F8E-9D8F53876959}" dt="2022-11-01T21:04:57.900" v="2943" actId="478"/>
          <ac:graphicFrameMkLst>
            <pc:docMk/>
            <pc:sldMk cId="994864427" sldId="263"/>
            <ac:graphicFrameMk id="108" creationId="{CEF1D9C6-A28B-4FAE-9D4C-C2204DD3E7BC}"/>
          </ac:graphicFrameMkLst>
        </pc:graphicFrameChg>
        <pc:graphicFrameChg chg="add mod">
          <ac:chgData name="Ross" userId="ac926766-8481-430f-b908-e797f4c00756" providerId="ADAL" clId="{46486888-13C2-41D3-8F8E-9D8F53876959}" dt="2022-11-01T21:05:23.050" v="2945"/>
          <ac:graphicFrameMkLst>
            <pc:docMk/>
            <pc:sldMk cId="994864427" sldId="263"/>
            <ac:graphicFrameMk id="126" creationId="{3FE09D6A-E940-4F1C-BA7A-69AA563B564A}"/>
          </ac:graphicFrameMkLst>
        </pc:graphicFrameChg>
        <pc:picChg chg="del">
          <ac:chgData name="Ross" userId="ac926766-8481-430f-b908-e797f4c00756" providerId="ADAL" clId="{46486888-13C2-41D3-8F8E-9D8F53876959}" dt="2022-11-01T19:49:12.817" v="2155" actId="478"/>
          <ac:picMkLst>
            <pc:docMk/>
            <pc:sldMk cId="994864427" sldId="263"/>
            <ac:picMk id="4" creationId="{E84B9BD0-2459-83D3-A7E9-9B32612AF9F6}"/>
          </ac:picMkLst>
        </pc:picChg>
        <pc:picChg chg="del">
          <ac:chgData name="Ross" userId="ac926766-8481-430f-b908-e797f4c00756" providerId="ADAL" clId="{46486888-13C2-41D3-8F8E-9D8F53876959}" dt="2022-11-01T19:49:14.736" v="2156" actId="478"/>
          <ac:picMkLst>
            <pc:docMk/>
            <pc:sldMk cId="994864427" sldId="263"/>
            <ac:picMk id="5" creationId="{EE8B6A6D-D99B-7C3E-3D50-E37A1534EDB0}"/>
          </ac:picMkLst>
        </pc:picChg>
        <pc:picChg chg="add del mod">
          <ac:chgData name="Ross" userId="ac926766-8481-430f-b908-e797f4c00756" providerId="ADAL" clId="{46486888-13C2-41D3-8F8E-9D8F53876959}" dt="2022-11-01T17:15:24.181" v="681" actId="478"/>
          <ac:picMkLst>
            <pc:docMk/>
            <pc:sldMk cId="994864427" sldId="263"/>
            <ac:picMk id="10" creationId="{9237AE97-821F-46F6-8A02-5B5D5F6CB7A3}"/>
          </ac:picMkLst>
        </pc:picChg>
        <pc:picChg chg="add del mod">
          <ac:chgData name="Ross" userId="ac926766-8481-430f-b908-e797f4c00756" providerId="ADAL" clId="{46486888-13C2-41D3-8F8E-9D8F53876959}" dt="2022-11-01T17:11:12.325" v="646" actId="478"/>
          <ac:picMkLst>
            <pc:docMk/>
            <pc:sldMk cId="994864427" sldId="263"/>
            <ac:picMk id="14" creationId="{99F3F116-CB87-4ED8-8825-EC9F02CC3E81}"/>
          </ac:picMkLst>
        </pc:picChg>
        <pc:picChg chg="add del mod">
          <ac:chgData name="Ross" userId="ac926766-8481-430f-b908-e797f4c00756" providerId="ADAL" clId="{46486888-13C2-41D3-8F8E-9D8F53876959}" dt="2022-11-01T17:11:13.080" v="647" actId="478"/>
          <ac:picMkLst>
            <pc:docMk/>
            <pc:sldMk cId="994864427" sldId="263"/>
            <ac:picMk id="25" creationId="{3274B8CE-60C5-463D-86E9-BE417C9CC780}"/>
          </ac:picMkLst>
        </pc:picChg>
        <pc:picChg chg="del">
          <ac:chgData name="Ross" userId="ac926766-8481-430f-b908-e797f4c00756" providerId="ADAL" clId="{46486888-13C2-41D3-8F8E-9D8F53876959}" dt="2022-11-01T19:49:12.817" v="2155" actId="478"/>
          <ac:picMkLst>
            <pc:docMk/>
            <pc:sldMk cId="994864427" sldId="263"/>
            <ac:picMk id="26" creationId="{5558A2A7-96E9-5F5A-44A9-597715AE0E73}"/>
          </ac:picMkLst>
        </pc:picChg>
        <pc:picChg chg="del">
          <ac:chgData name="Ross" userId="ac926766-8481-430f-b908-e797f4c00756" providerId="ADAL" clId="{46486888-13C2-41D3-8F8E-9D8F53876959}" dt="2022-11-01T19:49:12.817" v="2155" actId="478"/>
          <ac:picMkLst>
            <pc:docMk/>
            <pc:sldMk cId="994864427" sldId="263"/>
            <ac:picMk id="28" creationId="{B6FF0F15-B800-9A7D-FD24-877E086BCFE0}"/>
          </ac:picMkLst>
        </pc:picChg>
        <pc:picChg chg="mod">
          <ac:chgData name="Ross" userId="ac926766-8481-430f-b908-e797f4c00756" providerId="ADAL" clId="{46486888-13C2-41D3-8F8E-9D8F53876959}" dt="2022-11-01T20:42:24.074" v="2397" actId="14100"/>
          <ac:picMkLst>
            <pc:docMk/>
            <pc:sldMk cId="994864427" sldId="263"/>
            <ac:picMk id="35" creationId="{88DF4832-02E6-3290-E440-8BEC36255E93}"/>
          </ac:picMkLst>
        </pc:picChg>
        <pc:picChg chg="del">
          <ac:chgData name="Ross" userId="ac926766-8481-430f-b908-e797f4c00756" providerId="ADAL" clId="{46486888-13C2-41D3-8F8E-9D8F53876959}" dt="2022-11-01T17:10:12.275" v="635" actId="478"/>
          <ac:picMkLst>
            <pc:docMk/>
            <pc:sldMk cId="994864427" sldId="263"/>
            <ac:picMk id="53" creationId="{F60277E0-E236-4F1F-8E90-FE3D5768D170}"/>
          </ac:picMkLst>
        </pc:picChg>
        <pc:picChg chg="add del mod">
          <ac:chgData name="Ross" userId="ac926766-8481-430f-b908-e797f4c00756" providerId="ADAL" clId="{46486888-13C2-41D3-8F8E-9D8F53876959}" dt="2022-11-01T17:15:22.177" v="679" actId="478"/>
          <ac:picMkLst>
            <pc:docMk/>
            <pc:sldMk cId="994864427" sldId="263"/>
            <ac:picMk id="59" creationId="{09CAAE58-943F-4AAD-8674-7EE6603D1072}"/>
          </ac:picMkLst>
        </pc:picChg>
        <pc:picChg chg="del">
          <ac:chgData name="Ross" userId="ac926766-8481-430f-b908-e797f4c00756" providerId="ADAL" clId="{46486888-13C2-41D3-8F8E-9D8F53876959}" dt="2022-11-01T17:10:13.518" v="636" actId="478"/>
          <ac:picMkLst>
            <pc:docMk/>
            <pc:sldMk cId="994864427" sldId="263"/>
            <ac:picMk id="62" creationId="{57687F92-9330-40ED-82A3-AA5106629EF1}"/>
          </ac:picMkLst>
        </pc:picChg>
        <pc:picChg chg="del">
          <ac:chgData name="Ross" userId="ac926766-8481-430f-b908-e797f4c00756" providerId="ADAL" clId="{46486888-13C2-41D3-8F8E-9D8F53876959}" dt="2022-11-01T17:10:14.189" v="637" actId="478"/>
          <ac:picMkLst>
            <pc:docMk/>
            <pc:sldMk cId="994864427" sldId="263"/>
            <ac:picMk id="64" creationId="{86C46CEC-42D2-454C-ABEC-828A3D8349CB}"/>
          </ac:picMkLst>
        </pc:picChg>
        <pc:picChg chg="add del mod">
          <ac:chgData name="Ross" userId="ac926766-8481-430f-b908-e797f4c00756" providerId="ADAL" clId="{46486888-13C2-41D3-8F8E-9D8F53876959}" dt="2022-11-01T17:15:23.063" v="680" actId="478"/>
          <ac:picMkLst>
            <pc:docMk/>
            <pc:sldMk cId="994864427" sldId="263"/>
            <ac:picMk id="65" creationId="{C324469D-F985-4B73-AE66-278876019B7D}"/>
          </ac:picMkLst>
        </pc:picChg>
        <pc:picChg chg="add del mod">
          <ac:chgData name="Ross" userId="ac926766-8481-430f-b908-e797f4c00756" providerId="ADAL" clId="{46486888-13C2-41D3-8F8E-9D8F53876959}" dt="2022-11-01T17:15:50.475" v="684" actId="478"/>
          <ac:picMkLst>
            <pc:docMk/>
            <pc:sldMk cId="994864427" sldId="263"/>
            <ac:picMk id="67" creationId="{211CE4D2-238A-44FC-9054-BFACC998B1C0}"/>
          </ac:picMkLst>
        </pc:picChg>
        <pc:picChg chg="add del mod">
          <ac:chgData name="Ross" userId="ac926766-8481-430f-b908-e797f4c00756" providerId="ADAL" clId="{46486888-13C2-41D3-8F8E-9D8F53876959}" dt="2022-11-01T17:18:02.267" v="690" actId="478"/>
          <ac:picMkLst>
            <pc:docMk/>
            <pc:sldMk cId="994864427" sldId="263"/>
            <ac:picMk id="69" creationId="{2A58665E-39A1-4D48-821F-F63025DC383A}"/>
          </ac:picMkLst>
        </pc:picChg>
        <pc:picChg chg="add mod modCrop">
          <ac:chgData name="Ross" userId="ac926766-8481-430f-b908-e797f4c00756" providerId="ADAL" clId="{46486888-13C2-41D3-8F8E-9D8F53876959}" dt="2022-11-01T19:47:05.743" v="2141" actId="18131"/>
          <ac:picMkLst>
            <pc:docMk/>
            <pc:sldMk cId="994864427" sldId="263"/>
            <ac:picMk id="83" creationId="{9D9151F5-B365-4DF7-ADE4-1ECF27F15DB4}"/>
          </ac:picMkLst>
        </pc:picChg>
        <pc:picChg chg="add del mod modCrop">
          <ac:chgData name="Ross" userId="ac926766-8481-430f-b908-e797f4c00756" providerId="ADAL" clId="{46486888-13C2-41D3-8F8E-9D8F53876959}" dt="2022-11-01T18:32:20.494" v="1136" actId="478"/>
          <ac:picMkLst>
            <pc:docMk/>
            <pc:sldMk cId="994864427" sldId="263"/>
            <ac:picMk id="84" creationId="{AE4D2FA7-CB45-414D-9B04-0287C257B53C}"/>
          </ac:picMkLst>
        </pc:picChg>
        <pc:picChg chg="add del mod modCrop">
          <ac:chgData name="Ross" userId="ac926766-8481-430f-b908-e797f4c00756" providerId="ADAL" clId="{46486888-13C2-41D3-8F8E-9D8F53876959}" dt="2022-11-01T20:44:04.011" v="2402" actId="478"/>
          <ac:picMkLst>
            <pc:docMk/>
            <pc:sldMk cId="994864427" sldId="263"/>
            <ac:picMk id="85" creationId="{7747CCDE-0C8A-4F0D-AB96-629967C0CB6C}"/>
          </ac:picMkLst>
        </pc:picChg>
        <pc:picChg chg="add del mod">
          <ac:chgData name="Ross" userId="ac926766-8481-430f-b908-e797f4c00756" providerId="ADAL" clId="{46486888-13C2-41D3-8F8E-9D8F53876959}" dt="2022-11-01T18:22:57.328" v="928" actId="478"/>
          <ac:picMkLst>
            <pc:docMk/>
            <pc:sldMk cId="994864427" sldId="263"/>
            <ac:picMk id="89" creationId="{4429326C-0369-4861-9623-E122E8585AB9}"/>
          </ac:picMkLst>
        </pc:picChg>
        <pc:picChg chg="add del mod">
          <ac:chgData name="Ross" userId="ac926766-8481-430f-b908-e797f4c00756" providerId="ADAL" clId="{46486888-13C2-41D3-8F8E-9D8F53876959}" dt="2022-11-01T18:22:57.328" v="928" actId="478"/>
          <ac:picMkLst>
            <pc:docMk/>
            <pc:sldMk cId="994864427" sldId="263"/>
            <ac:picMk id="90" creationId="{23E13702-49F3-425D-90F4-A5DCA7034AD8}"/>
          </ac:picMkLst>
        </pc:picChg>
        <pc:picChg chg="add del mod">
          <ac:chgData name="Ross" userId="ac926766-8481-430f-b908-e797f4c00756" providerId="ADAL" clId="{46486888-13C2-41D3-8F8E-9D8F53876959}" dt="2022-11-01T18:32:22.610" v="1137" actId="478"/>
          <ac:picMkLst>
            <pc:docMk/>
            <pc:sldMk cId="994864427" sldId="263"/>
            <ac:picMk id="91" creationId="{ECBFFFAE-6FDF-4A5E-8092-1A0C65EF764D}"/>
          </ac:picMkLst>
        </pc:picChg>
        <pc:picChg chg="add del mod">
          <ac:chgData name="Ross" userId="ac926766-8481-430f-b908-e797f4c00756" providerId="ADAL" clId="{46486888-13C2-41D3-8F8E-9D8F53876959}" dt="2022-11-01T18:32:23.327" v="1138" actId="478"/>
          <ac:picMkLst>
            <pc:docMk/>
            <pc:sldMk cId="994864427" sldId="263"/>
            <ac:picMk id="92" creationId="{C1CAFDAB-640E-4F80-80CE-FFB74AE173C3}"/>
          </ac:picMkLst>
        </pc:picChg>
        <pc:picChg chg="add mod">
          <ac:chgData name="Ross" userId="ac926766-8481-430f-b908-e797f4c00756" providerId="ADAL" clId="{46486888-13C2-41D3-8F8E-9D8F53876959}" dt="2022-11-01T18:23:31.288" v="938" actId="571"/>
          <ac:picMkLst>
            <pc:docMk/>
            <pc:sldMk cId="994864427" sldId="263"/>
            <ac:picMk id="93" creationId="{12A5DA35-41CF-4848-A82A-A28C1000BC5F}"/>
          </ac:picMkLst>
        </pc:picChg>
        <pc:picChg chg="add mod">
          <ac:chgData name="Ross" userId="ac926766-8481-430f-b908-e797f4c00756" providerId="ADAL" clId="{46486888-13C2-41D3-8F8E-9D8F53876959}" dt="2022-11-01T18:23:31.288" v="938" actId="571"/>
          <ac:picMkLst>
            <pc:docMk/>
            <pc:sldMk cId="994864427" sldId="263"/>
            <ac:picMk id="94" creationId="{D9CC2A22-A0E1-43CC-B92A-F6479822B7C7}"/>
          </ac:picMkLst>
        </pc:picChg>
        <pc:picChg chg="add mod">
          <ac:chgData name="Ross" userId="ac926766-8481-430f-b908-e797f4c00756" providerId="ADAL" clId="{46486888-13C2-41D3-8F8E-9D8F53876959}" dt="2022-11-01T18:23:31.288" v="938" actId="571"/>
          <ac:picMkLst>
            <pc:docMk/>
            <pc:sldMk cId="994864427" sldId="263"/>
            <ac:picMk id="95" creationId="{9DA6FE0B-2CEA-4695-B7F0-3DFFA1C157F4}"/>
          </ac:picMkLst>
        </pc:picChg>
        <pc:picChg chg="add mod modCrop">
          <ac:chgData name="Ross" userId="ac926766-8481-430f-b908-e797f4c00756" providerId="ADAL" clId="{46486888-13C2-41D3-8F8E-9D8F53876959}" dt="2022-11-01T19:46:56.031" v="2139" actId="732"/>
          <ac:picMkLst>
            <pc:docMk/>
            <pc:sldMk cId="994864427" sldId="263"/>
            <ac:picMk id="100" creationId="{6975D6C7-31B2-4AB4-8E72-AD00806BB397}"/>
          </ac:picMkLst>
        </pc:picChg>
        <pc:picChg chg="add mod modCrop">
          <ac:chgData name="Ross" userId="ac926766-8481-430f-b908-e797f4c00756" providerId="ADAL" clId="{46486888-13C2-41D3-8F8E-9D8F53876959}" dt="2022-11-01T19:46:46.366" v="2137" actId="732"/>
          <ac:picMkLst>
            <pc:docMk/>
            <pc:sldMk cId="994864427" sldId="263"/>
            <ac:picMk id="101" creationId="{795DCC7D-30BA-4A93-A387-12995774F85F}"/>
          </ac:picMkLst>
        </pc:picChg>
        <pc:picChg chg="add mod modCrop">
          <ac:chgData name="Ross" userId="ac926766-8481-430f-b908-e797f4c00756" providerId="ADAL" clId="{46486888-13C2-41D3-8F8E-9D8F53876959}" dt="2022-11-01T19:46:40.695" v="2136" actId="732"/>
          <ac:picMkLst>
            <pc:docMk/>
            <pc:sldMk cId="994864427" sldId="263"/>
            <ac:picMk id="102" creationId="{5F30D388-93DF-44DE-936B-051477841990}"/>
          </ac:picMkLst>
        </pc:picChg>
        <pc:picChg chg="add del mod">
          <ac:chgData name="Ross" userId="ac926766-8481-430f-b908-e797f4c00756" providerId="ADAL" clId="{46486888-13C2-41D3-8F8E-9D8F53876959}" dt="2022-11-01T19:49:21.138" v="2158"/>
          <ac:picMkLst>
            <pc:docMk/>
            <pc:sldMk cId="994864427" sldId="263"/>
            <ac:picMk id="109" creationId="{C88F362E-5350-4625-AE72-B39A20A2122E}"/>
          </ac:picMkLst>
        </pc:picChg>
        <pc:picChg chg="add del mod">
          <ac:chgData name="Ross" userId="ac926766-8481-430f-b908-e797f4c00756" providerId="ADAL" clId="{46486888-13C2-41D3-8F8E-9D8F53876959}" dt="2022-11-01T19:49:21.138" v="2158"/>
          <ac:picMkLst>
            <pc:docMk/>
            <pc:sldMk cId="994864427" sldId="263"/>
            <ac:picMk id="110" creationId="{A394140A-7D24-4FA0-8A23-3340E3002868}"/>
          </ac:picMkLst>
        </pc:picChg>
        <pc:picChg chg="add del mod">
          <ac:chgData name="Ross" userId="ac926766-8481-430f-b908-e797f4c00756" providerId="ADAL" clId="{46486888-13C2-41D3-8F8E-9D8F53876959}" dt="2022-11-01T19:49:21.138" v="2158"/>
          <ac:picMkLst>
            <pc:docMk/>
            <pc:sldMk cId="994864427" sldId="263"/>
            <ac:picMk id="111" creationId="{743BD816-0CFF-4908-BA79-E7CA101496AA}"/>
          </ac:picMkLst>
        </pc:picChg>
        <pc:picChg chg="add del mod">
          <ac:chgData name="Ross" userId="ac926766-8481-430f-b908-e797f4c00756" providerId="ADAL" clId="{46486888-13C2-41D3-8F8E-9D8F53876959}" dt="2022-11-01T19:49:21.138" v="2158"/>
          <ac:picMkLst>
            <pc:docMk/>
            <pc:sldMk cId="994864427" sldId="263"/>
            <ac:picMk id="112" creationId="{42F39F73-F149-4065-8713-AB709B2BED3F}"/>
          </ac:picMkLst>
        </pc:picChg>
        <pc:picChg chg="add mod">
          <ac:chgData name="Ross" userId="ac926766-8481-430f-b908-e797f4c00756" providerId="ADAL" clId="{46486888-13C2-41D3-8F8E-9D8F53876959}" dt="2022-11-01T19:49:27.219" v="2171" actId="1036"/>
          <ac:picMkLst>
            <pc:docMk/>
            <pc:sldMk cId="994864427" sldId="263"/>
            <ac:picMk id="117" creationId="{93DB8753-8939-4107-B6E8-C8B5D1D113DD}"/>
          </ac:picMkLst>
        </pc:picChg>
        <pc:picChg chg="add mod">
          <ac:chgData name="Ross" userId="ac926766-8481-430f-b908-e797f4c00756" providerId="ADAL" clId="{46486888-13C2-41D3-8F8E-9D8F53876959}" dt="2022-11-01T19:49:27.219" v="2171" actId="1036"/>
          <ac:picMkLst>
            <pc:docMk/>
            <pc:sldMk cId="994864427" sldId="263"/>
            <ac:picMk id="118" creationId="{9C33B934-AE01-4CAA-879D-50705215AA09}"/>
          </ac:picMkLst>
        </pc:picChg>
        <pc:picChg chg="add mod">
          <ac:chgData name="Ross" userId="ac926766-8481-430f-b908-e797f4c00756" providerId="ADAL" clId="{46486888-13C2-41D3-8F8E-9D8F53876959}" dt="2022-11-01T19:49:27.219" v="2171" actId="1036"/>
          <ac:picMkLst>
            <pc:docMk/>
            <pc:sldMk cId="994864427" sldId="263"/>
            <ac:picMk id="119" creationId="{5EE9B316-E84C-4105-8E03-9822CB530799}"/>
          </ac:picMkLst>
        </pc:picChg>
        <pc:picChg chg="add mod">
          <ac:chgData name="Ross" userId="ac926766-8481-430f-b908-e797f4c00756" providerId="ADAL" clId="{46486888-13C2-41D3-8F8E-9D8F53876959}" dt="2022-11-01T19:49:27.219" v="2171" actId="1036"/>
          <ac:picMkLst>
            <pc:docMk/>
            <pc:sldMk cId="994864427" sldId="263"/>
            <ac:picMk id="120" creationId="{01529564-B11A-4770-8143-43BB69899484}"/>
          </ac:picMkLst>
        </pc:picChg>
        <pc:picChg chg="add del mod">
          <ac:chgData name="Ross" userId="ac926766-8481-430f-b908-e797f4c00756" providerId="ADAL" clId="{46486888-13C2-41D3-8F8E-9D8F53876959}" dt="2022-11-01T20:46:12.069" v="2436"/>
          <ac:picMkLst>
            <pc:docMk/>
            <pc:sldMk cId="994864427" sldId="263"/>
            <ac:picMk id="125" creationId="{10FAD0BD-FC33-4E92-8129-1E3E533CD64A}"/>
          </ac:picMkLst>
        </pc:picChg>
        <pc:cxnChg chg="del">
          <ac:chgData name="Ross" userId="ac926766-8481-430f-b908-e797f4c00756" providerId="ADAL" clId="{46486888-13C2-41D3-8F8E-9D8F53876959}" dt="2022-11-01T17:11:04.266" v="643" actId="478"/>
          <ac:cxnSpMkLst>
            <pc:docMk/>
            <pc:sldMk cId="994864427" sldId="263"/>
            <ac:cxnSpMk id="80" creationId="{638220B9-12CC-4232-6784-C78E32D3F119}"/>
          </ac:cxnSpMkLst>
        </pc:cxnChg>
      </pc:sldChg>
      <pc:sldChg chg="add">
        <pc:chgData name="Ross" userId="ac926766-8481-430f-b908-e797f4c00756" providerId="ADAL" clId="{46486888-13C2-41D3-8F8E-9D8F53876959}" dt="2022-11-01T18:58:18.853" v="1298"/>
        <pc:sldMkLst>
          <pc:docMk/>
          <pc:sldMk cId="1629898504" sldId="264"/>
        </pc:sldMkLst>
      </pc:sldChg>
      <pc:sldChg chg="addSp delSp modSp add mod ord">
        <pc:chgData name="Ross" userId="ac926766-8481-430f-b908-e797f4c00756" providerId="ADAL" clId="{46486888-13C2-41D3-8F8E-9D8F53876959}" dt="2022-11-02T16:58:13.498" v="5607" actId="14100"/>
        <pc:sldMkLst>
          <pc:docMk/>
          <pc:sldMk cId="1495077883" sldId="265"/>
        </pc:sldMkLst>
        <pc:spChg chg="del mod">
          <ac:chgData name="Ross" userId="ac926766-8481-430f-b908-e797f4c00756" providerId="ADAL" clId="{46486888-13C2-41D3-8F8E-9D8F53876959}" dt="2022-11-01T19:12:23.859" v="1791" actId="21"/>
          <ac:spMkLst>
            <pc:docMk/>
            <pc:sldMk cId="1495077883" sldId="265"/>
            <ac:spMk id="7" creationId="{7735D678-F608-5940-BC93-72C0B6736AC4}"/>
          </ac:spMkLst>
        </pc:spChg>
        <pc:spChg chg="del mod">
          <ac:chgData name="Ross" userId="ac926766-8481-430f-b908-e797f4c00756" providerId="ADAL" clId="{46486888-13C2-41D3-8F8E-9D8F53876959}" dt="2022-11-01T19:12:23.859" v="1791" actId="21"/>
          <ac:spMkLst>
            <pc:docMk/>
            <pc:sldMk cId="1495077883" sldId="265"/>
            <ac:spMk id="8" creationId="{2FA18D74-515D-E147-9A3F-2CA270F236BD}"/>
          </ac:spMkLst>
        </pc:spChg>
        <pc:spChg chg="del mod">
          <ac:chgData name="Ross" userId="ac926766-8481-430f-b908-e797f4c00756" providerId="ADAL" clId="{46486888-13C2-41D3-8F8E-9D8F53876959}" dt="2022-11-01T19:08:50.879" v="1714" actId="478"/>
          <ac:spMkLst>
            <pc:docMk/>
            <pc:sldMk cId="1495077883" sldId="265"/>
            <ac:spMk id="9" creationId="{7DAC266A-61CF-9E48-AE9F-925ABA5BF387}"/>
          </ac:spMkLst>
        </pc:spChg>
        <pc:spChg chg="mod">
          <ac:chgData name="Ross" userId="ac926766-8481-430f-b908-e797f4c00756" providerId="ADAL" clId="{46486888-13C2-41D3-8F8E-9D8F53876959}" dt="2022-11-01T19:13:35.232" v="1797" actId="1076"/>
          <ac:spMkLst>
            <pc:docMk/>
            <pc:sldMk cId="1495077883" sldId="265"/>
            <ac:spMk id="10" creationId="{8C2F6467-8691-E649-92B4-804436DC48AC}"/>
          </ac:spMkLst>
        </pc:spChg>
        <pc:spChg chg="del mod">
          <ac:chgData name="Ross" userId="ac926766-8481-430f-b908-e797f4c00756" providerId="ADAL" clId="{46486888-13C2-41D3-8F8E-9D8F53876959}" dt="2022-11-01T19:09:56.495" v="1738" actId="478"/>
          <ac:spMkLst>
            <pc:docMk/>
            <pc:sldMk cId="1495077883" sldId="265"/>
            <ac:spMk id="11" creationId="{8A8CD813-359A-464E-A37E-3D383D57C90F}"/>
          </ac:spMkLst>
        </pc:spChg>
        <pc:spChg chg="del mod">
          <ac:chgData name="Ross" userId="ac926766-8481-430f-b908-e797f4c00756" providerId="ADAL" clId="{46486888-13C2-41D3-8F8E-9D8F53876959}" dt="2022-11-01T19:07:36.814" v="1701" actId="478"/>
          <ac:spMkLst>
            <pc:docMk/>
            <pc:sldMk cId="1495077883" sldId="265"/>
            <ac:spMk id="13" creationId="{57151EBC-96AD-E447-A8F3-56C077BCBFFD}"/>
          </ac:spMkLst>
        </pc:spChg>
        <pc:spChg chg="mod">
          <ac:chgData name="Ross" userId="ac926766-8481-430f-b908-e797f4c00756" providerId="ADAL" clId="{46486888-13C2-41D3-8F8E-9D8F53876959}" dt="2022-11-01T19:09:31.424" v="1736" actId="1036"/>
          <ac:spMkLst>
            <pc:docMk/>
            <pc:sldMk cId="1495077883" sldId="265"/>
            <ac:spMk id="14" creationId="{C4C6BBD5-3DC0-DD4B-B1A1-E90118D650EA}"/>
          </ac:spMkLst>
        </pc:spChg>
        <pc:spChg chg="del mod">
          <ac:chgData name="Ross" userId="ac926766-8481-430f-b908-e797f4c00756" providerId="ADAL" clId="{46486888-13C2-41D3-8F8E-9D8F53876959}" dt="2022-11-01T19:02:25.545" v="1345" actId="478"/>
          <ac:spMkLst>
            <pc:docMk/>
            <pc:sldMk cId="1495077883" sldId="265"/>
            <ac:spMk id="15" creationId="{CB207A03-290E-FD44-8E29-4632A93A2237}"/>
          </ac:spMkLst>
        </pc:spChg>
        <pc:spChg chg="mod">
          <ac:chgData name="Ross" userId="ac926766-8481-430f-b908-e797f4c00756" providerId="ADAL" clId="{46486888-13C2-41D3-8F8E-9D8F53876959}" dt="2022-11-01T19:11:05.090" v="1779" actId="1036"/>
          <ac:spMkLst>
            <pc:docMk/>
            <pc:sldMk cId="1495077883" sldId="265"/>
            <ac:spMk id="16" creationId="{795BE288-5056-EC41-BDC7-5E2ED9A0E8FC}"/>
          </ac:spMkLst>
        </pc:spChg>
        <pc:spChg chg="mod">
          <ac:chgData name="Ross" userId="ac926766-8481-430f-b908-e797f4c00756" providerId="ADAL" clId="{46486888-13C2-41D3-8F8E-9D8F53876959}" dt="2022-11-02T16:50:27.325" v="5538"/>
          <ac:spMkLst>
            <pc:docMk/>
            <pc:sldMk cId="1495077883" sldId="265"/>
            <ac:spMk id="17" creationId="{691CBEA6-0A83-B542-AE88-E9C84807F471}"/>
          </ac:spMkLst>
        </pc:spChg>
        <pc:spChg chg="mod">
          <ac:chgData name="Ross" userId="ac926766-8481-430f-b908-e797f4c00756" providerId="ADAL" clId="{46486888-13C2-41D3-8F8E-9D8F53876959}" dt="2022-11-02T16:50:21.607" v="5537" actId="20577"/>
          <ac:spMkLst>
            <pc:docMk/>
            <pc:sldMk cId="1495077883" sldId="265"/>
            <ac:spMk id="18" creationId="{3A62E210-8A6E-D34C-9E05-7B82914A6814}"/>
          </ac:spMkLst>
        </pc:spChg>
        <pc:spChg chg="mod">
          <ac:chgData name="Ross" userId="ac926766-8481-430f-b908-e797f4c00756" providerId="ADAL" clId="{46486888-13C2-41D3-8F8E-9D8F53876959}" dt="2022-11-02T16:51:27.945" v="5581" actId="20577"/>
          <ac:spMkLst>
            <pc:docMk/>
            <pc:sldMk cId="1495077883" sldId="265"/>
            <ac:spMk id="19" creationId="{CD73F9B8-ABC1-1F41-AE91-37F33A9DC64D}"/>
          </ac:spMkLst>
        </pc:spChg>
        <pc:spChg chg="mod">
          <ac:chgData name="Ross" userId="ac926766-8481-430f-b908-e797f4c00756" providerId="ADAL" clId="{46486888-13C2-41D3-8F8E-9D8F53876959}" dt="2022-11-02T16:50:11.592" v="5517" actId="1035"/>
          <ac:spMkLst>
            <pc:docMk/>
            <pc:sldMk cId="1495077883" sldId="265"/>
            <ac:spMk id="20" creationId="{278133B7-1010-7C41-954B-770A4C1824BE}"/>
          </ac:spMkLst>
        </pc:spChg>
        <pc:spChg chg="mod">
          <ac:chgData name="Ross" userId="ac926766-8481-430f-b908-e797f4c00756" providerId="ADAL" clId="{46486888-13C2-41D3-8F8E-9D8F53876959}" dt="2022-11-02T16:51:15.992" v="5579" actId="20577"/>
          <ac:spMkLst>
            <pc:docMk/>
            <pc:sldMk cId="1495077883" sldId="265"/>
            <ac:spMk id="21" creationId="{782D6DBF-9A76-D247-833E-71F78AE8A5B6}"/>
          </ac:spMkLst>
        </pc:spChg>
        <pc:spChg chg="mod">
          <ac:chgData name="Ross" userId="ac926766-8481-430f-b908-e797f4c00756" providerId="ADAL" clId="{46486888-13C2-41D3-8F8E-9D8F53876959}" dt="2022-11-02T16:50:36.087" v="5549" actId="20577"/>
          <ac:spMkLst>
            <pc:docMk/>
            <pc:sldMk cId="1495077883" sldId="265"/>
            <ac:spMk id="22" creationId="{35F04D17-159C-EA4E-9393-C3A943C5C23C}"/>
          </ac:spMkLst>
        </pc:spChg>
        <pc:spChg chg="del">
          <ac:chgData name="Ross" userId="ac926766-8481-430f-b908-e797f4c00756" providerId="ADAL" clId="{46486888-13C2-41D3-8F8E-9D8F53876959}" dt="2022-11-01T19:05:49.102" v="1559" actId="478"/>
          <ac:spMkLst>
            <pc:docMk/>
            <pc:sldMk cId="1495077883" sldId="265"/>
            <ac:spMk id="24" creationId="{5E64D11C-05BC-2942-952B-68E30AB390CB}"/>
          </ac:spMkLst>
        </pc:spChg>
        <pc:spChg chg="mod">
          <ac:chgData name="Ross" userId="ac926766-8481-430f-b908-e797f4c00756" providerId="ADAL" clId="{46486888-13C2-41D3-8F8E-9D8F53876959}" dt="2022-11-02T16:53:37.161" v="5595" actId="14100"/>
          <ac:spMkLst>
            <pc:docMk/>
            <pc:sldMk cId="1495077883" sldId="265"/>
            <ac:spMk id="25" creationId="{E01B6B43-D4ED-EA42-827C-8337590F8AE5}"/>
          </ac:spMkLst>
        </pc:spChg>
        <pc:spChg chg="mod">
          <ac:chgData name="Ross" userId="ac926766-8481-430f-b908-e797f4c00756" providerId="ADAL" clId="{46486888-13C2-41D3-8F8E-9D8F53876959}" dt="2022-11-02T16:38:50.265" v="5232"/>
          <ac:spMkLst>
            <pc:docMk/>
            <pc:sldMk cId="1495077883" sldId="265"/>
            <ac:spMk id="41" creationId="{505E1C10-06F1-4EBF-81ED-37FDFD690454}"/>
          </ac:spMkLst>
        </pc:spChg>
        <pc:spChg chg="add mod">
          <ac:chgData name="Ross" userId="ac926766-8481-430f-b908-e797f4c00756" providerId="ADAL" clId="{46486888-13C2-41D3-8F8E-9D8F53876959}" dt="2022-11-01T19:09:31.424" v="1736" actId="1036"/>
          <ac:spMkLst>
            <pc:docMk/>
            <pc:sldMk cId="1495077883" sldId="265"/>
            <ac:spMk id="54" creationId="{929730F0-8032-40B5-A7B3-81F36BB893BE}"/>
          </ac:spMkLst>
        </pc:spChg>
        <pc:spChg chg="add mod">
          <ac:chgData name="Ross" userId="ac926766-8481-430f-b908-e797f4c00756" providerId="ADAL" clId="{46486888-13C2-41D3-8F8E-9D8F53876959}" dt="2022-11-01T19:09:31.424" v="1736" actId="1036"/>
          <ac:spMkLst>
            <pc:docMk/>
            <pc:sldMk cId="1495077883" sldId="265"/>
            <ac:spMk id="55" creationId="{A9686798-9046-41D9-8762-1C42CB87F324}"/>
          </ac:spMkLst>
        </pc:spChg>
        <pc:spChg chg="add mod">
          <ac:chgData name="Ross" userId="ac926766-8481-430f-b908-e797f4c00756" providerId="ADAL" clId="{46486888-13C2-41D3-8F8E-9D8F53876959}" dt="2022-11-01T19:09:31.424" v="1736" actId="1036"/>
          <ac:spMkLst>
            <pc:docMk/>
            <pc:sldMk cId="1495077883" sldId="265"/>
            <ac:spMk id="56" creationId="{8C72DAD6-6F68-4DE3-AD89-838B83BFFDFE}"/>
          </ac:spMkLst>
        </pc:spChg>
        <pc:spChg chg="add mod">
          <ac:chgData name="Ross" userId="ac926766-8481-430f-b908-e797f4c00756" providerId="ADAL" clId="{46486888-13C2-41D3-8F8E-9D8F53876959}" dt="2022-11-01T19:07:22.640" v="1677" actId="1037"/>
          <ac:spMkLst>
            <pc:docMk/>
            <pc:sldMk cId="1495077883" sldId="265"/>
            <ac:spMk id="57" creationId="{056F35F4-2C37-4C07-96A5-4061835D8F1B}"/>
          </ac:spMkLst>
        </pc:spChg>
        <pc:spChg chg="mod">
          <ac:chgData name="Ross" userId="ac926766-8481-430f-b908-e797f4c00756" providerId="ADAL" clId="{46486888-13C2-41D3-8F8E-9D8F53876959}" dt="2022-11-01T19:09:57.174" v="1739"/>
          <ac:spMkLst>
            <pc:docMk/>
            <pc:sldMk cId="1495077883" sldId="265"/>
            <ac:spMk id="61" creationId="{B6E614BA-4DDD-4CF6-935A-85A5A5873722}"/>
          </ac:spMkLst>
        </pc:spChg>
        <pc:spChg chg="mod">
          <ac:chgData name="Ross" userId="ac926766-8481-430f-b908-e797f4c00756" providerId="ADAL" clId="{46486888-13C2-41D3-8F8E-9D8F53876959}" dt="2022-11-01T19:09:57.174" v="1739"/>
          <ac:spMkLst>
            <pc:docMk/>
            <pc:sldMk cId="1495077883" sldId="265"/>
            <ac:spMk id="62" creationId="{9006DFA3-9683-459E-88FA-A725151954E0}"/>
          </ac:spMkLst>
        </pc:spChg>
        <pc:spChg chg="mod">
          <ac:chgData name="Ross" userId="ac926766-8481-430f-b908-e797f4c00756" providerId="ADAL" clId="{46486888-13C2-41D3-8F8E-9D8F53876959}" dt="2022-11-01T19:09:57.174" v="1739"/>
          <ac:spMkLst>
            <pc:docMk/>
            <pc:sldMk cId="1495077883" sldId="265"/>
            <ac:spMk id="63" creationId="{C7E103A1-7F93-4D10-A8EB-06CB6C4BED2E}"/>
          </ac:spMkLst>
        </pc:spChg>
        <pc:spChg chg="mod">
          <ac:chgData name="Ross" userId="ac926766-8481-430f-b908-e797f4c00756" providerId="ADAL" clId="{46486888-13C2-41D3-8F8E-9D8F53876959}" dt="2022-11-01T19:09:57.174" v="1739"/>
          <ac:spMkLst>
            <pc:docMk/>
            <pc:sldMk cId="1495077883" sldId="265"/>
            <ac:spMk id="64" creationId="{BF95EE99-B7B3-47BC-B69C-000763A3D5E9}"/>
          </ac:spMkLst>
        </pc:spChg>
        <pc:spChg chg="mod">
          <ac:chgData name="Ross" userId="ac926766-8481-430f-b908-e797f4c00756" providerId="ADAL" clId="{46486888-13C2-41D3-8F8E-9D8F53876959}" dt="2022-11-01T19:09:57.174" v="1739"/>
          <ac:spMkLst>
            <pc:docMk/>
            <pc:sldMk cId="1495077883" sldId="265"/>
            <ac:spMk id="65" creationId="{DED26E42-5822-4C8F-B960-19DD2EC15A97}"/>
          </ac:spMkLst>
        </pc:spChg>
        <pc:spChg chg="mod">
          <ac:chgData name="Ross" userId="ac926766-8481-430f-b908-e797f4c00756" providerId="ADAL" clId="{46486888-13C2-41D3-8F8E-9D8F53876959}" dt="2022-11-01T19:09:57.174" v="1739"/>
          <ac:spMkLst>
            <pc:docMk/>
            <pc:sldMk cId="1495077883" sldId="265"/>
            <ac:spMk id="66" creationId="{AA0BE98E-8B84-4844-96D2-344040209B32}"/>
          </ac:spMkLst>
        </pc:spChg>
        <pc:spChg chg="mod">
          <ac:chgData name="Ross" userId="ac926766-8481-430f-b908-e797f4c00756" providerId="ADAL" clId="{46486888-13C2-41D3-8F8E-9D8F53876959}" dt="2022-11-01T19:09:57.174" v="1739"/>
          <ac:spMkLst>
            <pc:docMk/>
            <pc:sldMk cId="1495077883" sldId="265"/>
            <ac:spMk id="67" creationId="{BBF72F17-AB61-4FF6-B4D1-D133E0E78B95}"/>
          </ac:spMkLst>
        </pc:spChg>
        <pc:spChg chg="mod">
          <ac:chgData name="Ross" userId="ac926766-8481-430f-b908-e797f4c00756" providerId="ADAL" clId="{46486888-13C2-41D3-8F8E-9D8F53876959}" dt="2022-11-01T19:09:57.174" v="1739"/>
          <ac:spMkLst>
            <pc:docMk/>
            <pc:sldMk cId="1495077883" sldId="265"/>
            <ac:spMk id="68" creationId="{D090C2EB-DED3-42F6-9592-2A5B3E4B2EAE}"/>
          </ac:spMkLst>
        </pc:spChg>
        <pc:spChg chg="mod">
          <ac:chgData name="Ross" userId="ac926766-8481-430f-b908-e797f4c00756" providerId="ADAL" clId="{46486888-13C2-41D3-8F8E-9D8F53876959}" dt="2022-11-01T19:09:57.174" v="1739"/>
          <ac:spMkLst>
            <pc:docMk/>
            <pc:sldMk cId="1495077883" sldId="265"/>
            <ac:spMk id="69" creationId="{B2B7C007-F092-48D4-AB7D-C60609DEC6D5}"/>
          </ac:spMkLst>
        </pc:spChg>
        <pc:spChg chg="mod">
          <ac:chgData name="Ross" userId="ac926766-8481-430f-b908-e797f4c00756" providerId="ADAL" clId="{46486888-13C2-41D3-8F8E-9D8F53876959}" dt="2022-11-01T19:09:57.174" v="1739"/>
          <ac:spMkLst>
            <pc:docMk/>
            <pc:sldMk cId="1495077883" sldId="265"/>
            <ac:spMk id="70" creationId="{6A602784-6088-4FE3-A3DE-C0DF3B4D1BE2}"/>
          </ac:spMkLst>
        </pc:spChg>
        <pc:spChg chg="mod">
          <ac:chgData name="Ross" userId="ac926766-8481-430f-b908-e797f4c00756" providerId="ADAL" clId="{46486888-13C2-41D3-8F8E-9D8F53876959}" dt="2022-11-01T19:09:57.174" v="1739"/>
          <ac:spMkLst>
            <pc:docMk/>
            <pc:sldMk cId="1495077883" sldId="265"/>
            <ac:spMk id="71" creationId="{A889EC88-D9FF-4DB0-B148-C539597080B9}"/>
          </ac:spMkLst>
        </pc:spChg>
        <pc:spChg chg="mod">
          <ac:chgData name="Ross" userId="ac926766-8481-430f-b908-e797f4c00756" providerId="ADAL" clId="{46486888-13C2-41D3-8F8E-9D8F53876959}" dt="2022-11-01T19:09:57.174" v="1739"/>
          <ac:spMkLst>
            <pc:docMk/>
            <pc:sldMk cId="1495077883" sldId="265"/>
            <ac:spMk id="72" creationId="{8712DAEF-8788-4EE5-9C2B-0ABCBB655DDE}"/>
          </ac:spMkLst>
        </pc:spChg>
        <pc:spChg chg="mod">
          <ac:chgData name="Ross" userId="ac926766-8481-430f-b908-e797f4c00756" providerId="ADAL" clId="{46486888-13C2-41D3-8F8E-9D8F53876959}" dt="2022-11-01T19:09:57.174" v="1739"/>
          <ac:spMkLst>
            <pc:docMk/>
            <pc:sldMk cId="1495077883" sldId="265"/>
            <ac:spMk id="73" creationId="{D2B39DAE-2F32-41F7-B533-3F5DF383AEC5}"/>
          </ac:spMkLst>
        </pc:spChg>
        <pc:spChg chg="mod">
          <ac:chgData name="Ross" userId="ac926766-8481-430f-b908-e797f4c00756" providerId="ADAL" clId="{46486888-13C2-41D3-8F8E-9D8F53876959}" dt="2022-11-01T19:09:57.174" v="1739"/>
          <ac:spMkLst>
            <pc:docMk/>
            <pc:sldMk cId="1495077883" sldId="265"/>
            <ac:spMk id="74" creationId="{C0C23D21-C9F5-4E02-B24B-9D12F80D24DC}"/>
          </ac:spMkLst>
        </pc:spChg>
        <pc:spChg chg="add mod">
          <ac:chgData name="Ross" userId="ac926766-8481-430f-b908-e797f4c00756" providerId="ADAL" clId="{46486888-13C2-41D3-8F8E-9D8F53876959}" dt="2022-11-01T19:13:20.608" v="1796" actId="1076"/>
          <ac:spMkLst>
            <pc:docMk/>
            <pc:sldMk cId="1495077883" sldId="265"/>
            <ac:spMk id="75" creationId="{47B90F2A-8826-474E-8E2B-EE185A7A5078}"/>
          </ac:spMkLst>
        </pc:spChg>
        <pc:spChg chg="add mod">
          <ac:chgData name="Ross" userId="ac926766-8481-430f-b908-e797f4c00756" providerId="ADAL" clId="{46486888-13C2-41D3-8F8E-9D8F53876959}" dt="2022-11-01T19:13:20.608" v="1796" actId="1076"/>
          <ac:spMkLst>
            <pc:docMk/>
            <pc:sldMk cId="1495077883" sldId="265"/>
            <ac:spMk id="76" creationId="{83039736-AFA9-4B1B-82EA-F1E3A389A284}"/>
          </ac:spMkLst>
        </pc:spChg>
        <pc:spChg chg="mod">
          <ac:chgData name="Ross" userId="ac926766-8481-430f-b908-e797f4c00756" providerId="ADAL" clId="{46486888-13C2-41D3-8F8E-9D8F53876959}" dt="2022-11-01T19:13:47.272" v="1798"/>
          <ac:spMkLst>
            <pc:docMk/>
            <pc:sldMk cId="1495077883" sldId="265"/>
            <ac:spMk id="79" creationId="{68879F66-F72A-40FB-BA5B-0B8D7C649288}"/>
          </ac:spMkLst>
        </pc:spChg>
        <pc:spChg chg="mod">
          <ac:chgData name="Ross" userId="ac926766-8481-430f-b908-e797f4c00756" providerId="ADAL" clId="{46486888-13C2-41D3-8F8E-9D8F53876959}" dt="2022-11-01T19:13:47.272" v="1798"/>
          <ac:spMkLst>
            <pc:docMk/>
            <pc:sldMk cId="1495077883" sldId="265"/>
            <ac:spMk id="80" creationId="{4419A97E-99E2-45B6-9ED1-2C397F7AADBD}"/>
          </ac:spMkLst>
        </pc:spChg>
        <pc:spChg chg="mod">
          <ac:chgData name="Ross" userId="ac926766-8481-430f-b908-e797f4c00756" providerId="ADAL" clId="{46486888-13C2-41D3-8F8E-9D8F53876959}" dt="2022-11-01T19:13:47.272" v="1798"/>
          <ac:spMkLst>
            <pc:docMk/>
            <pc:sldMk cId="1495077883" sldId="265"/>
            <ac:spMk id="81" creationId="{5ED4768F-7DC2-44EF-8F9F-85BC0BFD5636}"/>
          </ac:spMkLst>
        </pc:spChg>
        <pc:spChg chg="mod">
          <ac:chgData name="Ross" userId="ac926766-8481-430f-b908-e797f4c00756" providerId="ADAL" clId="{46486888-13C2-41D3-8F8E-9D8F53876959}" dt="2022-11-01T19:13:47.272" v="1798"/>
          <ac:spMkLst>
            <pc:docMk/>
            <pc:sldMk cId="1495077883" sldId="265"/>
            <ac:spMk id="82" creationId="{252A4060-4D38-432B-B2FF-68A9F121ECD8}"/>
          </ac:spMkLst>
        </pc:spChg>
        <pc:spChg chg="mod">
          <ac:chgData name="Ross" userId="ac926766-8481-430f-b908-e797f4c00756" providerId="ADAL" clId="{46486888-13C2-41D3-8F8E-9D8F53876959}" dt="2022-11-01T19:13:47.272" v="1798"/>
          <ac:spMkLst>
            <pc:docMk/>
            <pc:sldMk cId="1495077883" sldId="265"/>
            <ac:spMk id="83" creationId="{DF4DFEDF-5E32-4819-9535-9B09B48E53F3}"/>
          </ac:spMkLst>
        </pc:spChg>
        <pc:spChg chg="mod">
          <ac:chgData name="Ross" userId="ac926766-8481-430f-b908-e797f4c00756" providerId="ADAL" clId="{46486888-13C2-41D3-8F8E-9D8F53876959}" dt="2022-11-01T19:13:47.272" v="1798"/>
          <ac:spMkLst>
            <pc:docMk/>
            <pc:sldMk cId="1495077883" sldId="265"/>
            <ac:spMk id="84" creationId="{8DA84E4C-1A76-49E9-83CE-EF4F9530EDC2}"/>
          </ac:spMkLst>
        </pc:spChg>
        <pc:spChg chg="mod">
          <ac:chgData name="Ross" userId="ac926766-8481-430f-b908-e797f4c00756" providerId="ADAL" clId="{46486888-13C2-41D3-8F8E-9D8F53876959}" dt="2022-11-01T19:13:47.272" v="1798"/>
          <ac:spMkLst>
            <pc:docMk/>
            <pc:sldMk cId="1495077883" sldId="265"/>
            <ac:spMk id="85" creationId="{92FBA764-8C02-4707-9E68-8015D5EA8A6F}"/>
          </ac:spMkLst>
        </pc:spChg>
        <pc:spChg chg="mod">
          <ac:chgData name="Ross" userId="ac926766-8481-430f-b908-e797f4c00756" providerId="ADAL" clId="{46486888-13C2-41D3-8F8E-9D8F53876959}" dt="2022-11-01T19:13:47.272" v="1798"/>
          <ac:spMkLst>
            <pc:docMk/>
            <pc:sldMk cId="1495077883" sldId="265"/>
            <ac:spMk id="86" creationId="{76E163CF-48BA-4A12-8C39-836956D43A9B}"/>
          </ac:spMkLst>
        </pc:spChg>
        <pc:spChg chg="mod">
          <ac:chgData name="Ross" userId="ac926766-8481-430f-b908-e797f4c00756" providerId="ADAL" clId="{46486888-13C2-41D3-8F8E-9D8F53876959}" dt="2022-11-01T19:13:47.272" v="1798"/>
          <ac:spMkLst>
            <pc:docMk/>
            <pc:sldMk cId="1495077883" sldId="265"/>
            <ac:spMk id="87" creationId="{0B5CF923-F5F7-4CBC-AD90-21D64B6E5B5F}"/>
          </ac:spMkLst>
        </pc:spChg>
        <pc:spChg chg="mod">
          <ac:chgData name="Ross" userId="ac926766-8481-430f-b908-e797f4c00756" providerId="ADAL" clId="{46486888-13C2-41D3-8F8E-9D8F53876959}" dt="2022-11-01T19:13:47.272" v="1798"/>
          <ac:spMkLst>
            <pc:docMk/>
            <pc:sldMk cId="1495077883" sldId="265"/>
            <ac:spMk id="88" creationId="{8CDD9806-1E96-4873-8386-DB1FB3500318}"/>
          </ac:spMkLst>
        </pc:spChg>
        <pc:spChg chg="mod">
          <ac:chgData name="Ross" userId="ac926766-8481-430f-b908-e797f4c00756" providerId="ADAL" clId="{46486888-13C2-41D3-8F8E-9D8F53876959}" dt="2022-11-01T19:13:47.272" v="1798"/>
          <ac:spMkLst>
            <pc:docMk/>
            <pc:sldMk cId="1495077883" sldId="265"/>
            <ac:spMk id="89" creationId="{E2D645B7-CF86-4C68-8452-CD724D8484D7}"/>
          </ac:spMkLst>
        </pc:spChg>
        <pc:spChg chg="mod">
          <ac:chgData name="Ross" userId="ac926766-8481-430f-b908-e797f4c00756" providerId="ADAL" clId="{46486888-13C2-41D3-8F8E-9D8F53876959}" dt="2022-11-01T19:13:47.272" v="1798"/>
          <ac:spMkLst>
            <pc:docMk/>
            <pc:sldMk cId="1495077883" sldId="265"/>
            <ac:spMk id="90" creationId="{1C03D2F3-F67A-4A17-9062-0C95DAB48754}"/>
          </ac:spMkLst>
        </pc:spChg>
        <pc:spChg chg="mod">
          <ac:chgData name="Ross" userId="ac926766-8481-430f-b908-e797f4c00756" providerId="ADAL" clId="{46486888-13C2-41D3-8F8E-9D8F53876959}" dt="2022-11-01T19:13:47.272" v="1798"/>
          <ac:spMkLst>
            <pc:docMk/>
            <pc:sldMk cId="1495077883" sldId="265"/>
            <ac:spMk id="91" creationId="{310E8C45-9047-414F-AB4A-8B0CD5AAC9F3}"/>
          </ac:spMkLst>
        </pc:spChg>
        <pc:spChg chg="mod">
          <ac:chgData name="Ross" userId="ac926766-8481-430f-b908-e797f4c00756" providerId="ADAL" clId="{46486888-13C2-41D3-8F8E-9D8F53876959}" dt="2022-11-01T19:13:47.272" v="1798"/>
          <ac:spMkLst>
            <pc:docMk/>
            <pc:sldMk cId="1495077883" sldId="265"/>
            <ac:spMk id="92" creationId="{EF2B3054-1E74-4090-929B-820CA2872AEF}"/>
          </ac:spMkLst>
        </pc:spChg>
        <pc:grpChg chg="add del mod">
          <ac:chgData name="Ross" userId="ac926766-8481-430f-b908-e797f4c00756" providerId="ADAL" clId="{46486888-13C2-41D3-8F8E-9D8F53876959}" dt="2022-11-01T19:12:17.408" v="1790" actId="478"/>
          <ac:grpSpMkLst>
            <pc:docMk/>
            <pc:sldMk cId="1495077883" sldId="265"/>
            <ac:grpSpMk id="59" creationId="{C172026F-87BF-4BCC-91E5-A98825B44D26}"/>
          </ac:grpSpMkLst>
        </pc:grpChg>
        <pc:grpChg chg="add mod">
          <ac:chgData name="Ross" userId="ac926766-8481-430f-b908-e797f4c00756" providerId="ADAL" clId="{46486888-13C2-41D3-8F8E-9D8F53876959}" dt="2022-11-02T16:58:13.498" v="5607" actId="14100"/>
          <ac:grpSpMkLst>
            <pc:docMk/>
            <pc:sldMk cId="1495077883" sldId="265"/>
            <ac:grpSpMk id="77" creationId="{10064E7B-57B4-4354-88F8-E675E3FA75EC}"/>
          </ac:grpSpMkLst>
        </pc:grpChg>
        <pc:graphicFrameChg chg="add del mod">
          <ac:chgData name="Ross" userId="ac926766-8481-430f-b908-e797f4c00756" providerId="ADAL" clId="{46486888-13C2-41D3-8F8E-9D8F53876959}" dt="2022-11-01T19:24:52.195" v="1979" actId="478"/>
          <ac:graphicFrameMkLst>
            <pc:docMk/>
            <pc:sldMk cId="1495077883" sldId="265"/>
            <ac:graphicFrameMk id="58" creationId="{2E5486D0-C3B0-4104-B235-D3DF990F8F4F}"/>
          </ac:graphicFrameMkLst>
        </pc:graphicFrameChg>
        <pc:graphicFrameChg chg="add del mod">
          <ac:chgData name="Ross" userId="ac926766-8481-430f-b908-e797f4c00756" providerId="ADAL" clId="{46486888-13C2-41D3-8F8E-9D8F53876959}" dt="2022-11-01T20:53:55.254" v="2578" actId="478"/>
          <ac:graphicFrameMkLst>
            <pc:docMk/>
            <pc:sldMk cId="1495077883" sldId="265"/>
            <ac:graphicFrameMk id="93" creationId="{658BC777-C0E4-419F-AC70-53264F55D19C}"/>
          </ac:graphicFrameMkLst>
        </pc:graphicFrameChg>
        <pc:graphicFrameChg chg="add mod">
          <ac:chgData name="Ross" userId="ac926766-8481-430f-b908-e797f4c00756" providerId="ADAL" clId="{46486888-13C2-41D3-8F8E-9D8F53876959}" dt="2022-11-01T20:54:10.220" v="2593" actId="1035"/>
          <ac:graphicFrameMkLst>
            <pc:docMk/>
            <pc:sldMk cId="1495077883" sldId="265"/>
            <ac:graphicFrameMk id="94" creationId="{DE917F19-8A0B-4705-A56A-4A4A41DA0574}"/>
          </ac:graphicFrameMkLst>
        </pc:graphicFrameChg>
        <pc:picChg chg="add mod">
          <ac:chgData name="Ross" userId="ac926766-8481-430f-b908-e797f4c00756" providerId="ADAL" clId="{46486888-13C2-41D3-8F8E-9D8F53876959}" dt="2022-11-01T19:11:05.090" v="1779" actId="1036"/>
          <ac:picMkLst>
            <pc:docMk/>
            <pc:sldMk cId="1495077883" sldId="265"/>
            <ac:picMk id="34" creationId="{3428426D-58FD-41E3-BAC9-69E46A282EBD}"/>
          </ac:picMkLst>
        </pc:picChg>
        <pc:picChg chg="add del mod">
          <ac:chgData name="Ross" userId="ac926766-8481-430f-b908-e797f4c00756" providerId="ADAL" clId="{46486888-13C2-41D3-8F8E-9D8F53876959}" dt="2022-11-01T19:05:05.901" v="1519" actId="478"/>
          <ac:picMkLst>
            <pc:docMk/>
            <pc:sldMk cId="1495077883" sldId="265"/>
            <ac:picMk id="38" creationId="{D30E49C3-BE60-4561-8225-430E95B55409}"/>
          </ac:picMkLst>
        </pc:picChg>
        <pc:picChg chg="add mod">
          <ac:chgData name="Ross" userId="ac926766-8481-430f-b908-e797f4c00756" providerId="ADAL" clId="{46486888-13C2-41D3-8F8E-9D8F53876959}" dt="2022-11-01T19:11:05.090" v="1779" actId="1036"/>
          <ac:picMkLst>
            <pc:docMk/>
            <pc:sldMk cId="1495077883" sldId="265"/>
            <ac:picMk id="42" creationId="{B8629824-A4C4-4086-A48E-44C278755CD6}"/>
          </ac:picMkLst>
        </pc:picChg>
        <pc:picChg chg="add del mod">
          <ac:chgData name="Ross" userId="ac926766-8481-430f-b908-e797f4c00756" providerId="ADAL" clId="{46486888-13C2-41D3-8F8E-9D8F53876959}" dt="2022-11-01T19:00:33.206" v="1308" actId="478"/>
          <ac:picMkLst>
            <pc:docMk/>
            <pc:sldMk cId="1495077883" sldId="265"/>
            <ac:picMk id="44" creationId="{CFDD7626-3ADB-4CF4-8771-D1766CDA09BA}"/>
          </ac:picMkLst>
        </pc:picChg>
        <pc:picChg chg="add del mod">
          <ac:chgData name="Ross" userId="ac926766-8481-430f-b908-e797f4c00756" providerId="ADAL" clId="{46486888-13C2-41D3-8F8E-9D8F53876959}" dt="2022-11-01T19:04:56.429" v="1516" actId="478"/>
          <ac:picMkLst>
            <pc:docMk/>
            <pc:sldMk cId="1495077883" sldId="265"/>
            <ac:picMk id="45" creationId="{FC8A9D09-C976-4AC4-B993-6CA18F2B7E70}"/>
          </ac:picMkLst>
        </pc:picChg>
        <pc:picChg chg="add del mod">
          <ac:chgData name="Ross" userId="ac926766-8481-430f-b908-e797f4c00756" providerId="ADAL" clId="{46486888-13C2-41D3-8F8E-9D8F53876959}" dt="2022-11-01T19:05:06.493" v="1520" actId="478"/>
          <ac:picMkLst>
            <pc:docMk/>
            <pc:sldMk cId="1495077883" sldId="265"/>
            <ac:picMk id="46" creationId="{638B81EA-539C-49A7-BA09-5F839CBA9320}"/>
          </ac:picMkLst>
        </pc:picChg>
        <pc:picChg chg="add mod">
          <ac:chgData name="Ross" userId="ac926766-8481-430f-b908-e797f4c00756" providerId="ADAL" clId="{46486888-13C2-41D3-8F8E-9D8F53876959}" dt="2022-11-01T19:11:05.090" v="1779" actId="1036"/>
          <ac:picMkLst>
            <pc:docMk/>
            <pc:sldMk cId="1495077883" sldId="265"/>
            <ac:picMk id="47" creationId="{5FE2CE2C-E32A-42CA-92DA-E6953EC6674D}"/>
          </ac:picMkLst>
        </pc:picChg>
        <pc:picChg chg="add mod">
          <ac:chgData name="Ross" userId="ac926766-8481-430f-b908-e797f4c00756" providerId="ADAL" clId="{46486888-13C2-41D3-8F8E-9D8F53876959}" dt="2022-11-01T19:11:05.090" v="1779" actId="1036"/>
          <ac:picMkLst>
            <pc:docMk/>
            <pc:sldMk cId="1495077883" sldId="265"/>
            <ac:picMk id="48" creationId="{7FD3BA8C-0C9B-470E-83B9-3423D96C697E}"/>
          </ac:picMkLst>
        </pc:picChg>
        <pc:picChg chg="add mod">
          <ac:chgData name="Ross" userId="ac926766-8481-430f-b908-e797f4c00756" providerId="ADAL" clId="{46486888-13C2-41D3-8F8E-9D8F53876959}" dt="2022-11-01T19:11:05.090" v="1779" actId="1036"/>
          <ac:picMkLst>
            <pc:docMk/>
            <pc:sldMk cId="1495077883" sldId="265"/>
            <ac:picMk id="49" creationId="{E2B3DF3A-5136-4297-9430-04BE4374F186}"/>
          </ac:picMkLst>
        </pc:picChg>
        <pc:picChg chg="add mod">
          <ac:chgData name="Ross" userId="ac926766-8481-430f-b908-e797f4c00756" providerId="ADAL" clId="{46486888-13C2-41D3-8F8E-9D8F53876959}" dt="2022-11-01T19:09:31.424" v="1736" actId="1036"/>
          <ac:picMkLst>
            <pc:docMk/>
            <pc:sldMk cId="1495077883" sldId="265"/>
            <ac:picMk id="50" creationId="{3BADDECD-6D29-4250-A969-FF3990009AA3}"/>
          </ac:picMkLst>
        </pc:picChg>
        <pc:picChg chg="add mod">
          <ac:chgData name="Ross" userId="ac926766-8481-430f-b908-e797f4c00756" providerId="ADAL" clId="{46486888-13C2-41D3-8F8E-9D8F53876959}" dt="2022-11-01T19:09:31.424" v="1736" actId="1036"/>
          <ac:picMkLst>
            <pc:docMk/>
            <pc:sldMk cId="1495077883" sldId="265"/>
            <ac:picMk id="51" creationId="{80F7689B-65E8-4FF7-9115-EBC7EB818F76}"/>
          </ac:picMkLst>
        </pc:picChg>
        <pc:picChg chg="add mod">
          <ac:chgData name="Ross" userId="ac926766-8481-430f-b908-e797f4c00756" providerId="ADAL" clId="{46486888-13C2-41D3-8F8E-9D8F53876959}" dt="2022-11-01T19:09:31.424" v="1736" actId="1036"/>
          <ac:picMkLst>
            <pc:docMk/>
            <pc:sldMk cId="1495077883" sldId="265"/>
            <ac:picMk id="52" creationId="{B42C7AFA-B2D1-4E8E-9629-BDC6107195F0}"/>
          </ac:picMkLst>
        </pc:picChg>
        <pc:picChg chg="add mod">
          <ac:chgData name="Ross" userId="ac926766-8481-430f-b908-e797f4c00756" providerId="ADAL" clId="{46486888-13C2-41D3-8F8E-9D8F53876959}" dt="2022-11-01T19:09:31.424" v="1736" actId="1036"/>
          <ac:picMkLst>
            <pc:docMk/>
            <pc:sldMk cId="1495077883" sldId="265"/>
            <ac:picMk id="53" creationId="{F3BDFEFA-2356-448D-BF97-8B5B47842694}"/>
          </ac:picMkLst>
        </pc:picChg>
        <pc:picChg chg="add del mod">
          <ac:chgData name="Ross" userId="ac926766-8481-430f-b908-e797f4c00756" providerId="ADAL" clId="{46486888-13C2-41D3-8F8E-9D8F53876959}" dt="2022-11-01T19:12:13.825" v="1789" actId="478"/>
          <ac:picMkLst>
            <pc:docMk/>
            <pc:sldMk cId="1495077883" sldId="265"/>
            <ac:picMk id="60" creationId="{2087F0AD-6AD0-437E-83F4-0B06EC4C6496}"/>
          </ac:picMkLst>
        </pc:picChg>
        <pc:picChg chg="mod">
          <ac:chgData name="Ross" userId="ac926766-8481-430f-b908-e797f4c00756" providerId="ADAL" clId="{46486888-13C2-41D3-8F8E-9D8F53876959}" dt="2022-11-01T19:13:47.272" v="1798"/>
          <ac:picMkLst>
            <pc:docMk/>
            <pc:sldMk cId="1495077883" sldId="265"/>
            <ac:picMk id="78" creationId="{7F3E3A57-6D27-428F-894D-C99CEA9F3C25}"/>
          </ac:picMkLst>
        </pc:picChg>
      </pc:sldChg>
      <pc:sldChg chg="addSp delSp modSp add mod ord">
        <pc:chgData name="Ross" userId="ac926766-8481-430f-b908-e797f4c00756" providerId="ADAL" clId="{46486888-13C2-41D3-8F8E-9D8F53876959}" dt="2022-11-02T18:27:36.039" v="6913" actId="1038"/>
        <pc:sldMkLst>
          <pc:docMk/>
          <pc:sldMk cId="940199278" sldId="266"/>
        </pc:sldMkLst>
        <pc:spChg chg="mod">
          <ac:chgData name="Ross" userId="ac926766-8481-430f-b908-e797f4c00756" providerId="ADAL" clId="{46486888-13C2-41D3-8F8E-9D8F53876959}" dt="2022-11-02T18:27:36.039" v="6913" actId="1038"/>
          <ac:spMkLst>
            <pc:docMk/>
            <pc:sldMk cId="940199278" sldId="266"/>
            <ac:spMk id="6" creationId="{022322CC-70F0-3A4A-9AF8-E9511B8085C4}"/>
          </ac:spMkLst>
        </pc:spChg>
        <pc:spChg chg="mod">
          <ac:chgData name="Ross" userId="ac926766-8481-430f-b908-e797f4c00756" providerId="ADAL" clId="{46486888-13C2-41D3-8F8E-9D8F53876959}" dt="2022-11-02T18:27:36.039" v="6913" actId="1038"/>
          <ac:spMkLst>
            <pc:docMk/>
            <pc:sldMk cId="940199278" sldId="266"/>
            <ac:spMk id="7" creationId="{F39FCAA1-BF5E-9E4A-8FAF-F52102165EDD}"/>
          </ac:spMkLst>
        </pc:spChg>
        <pc:spChg chg="mod">
          <ac:chgData name="Ross" userId="ac926766-8481-430f-b908-e797f4c00756" providerId="ADAL" clId="{46486888-13C2-41D3-8F8E-9D8F53876959}" dt="2022-11-02T18:27:36.039" v="6913" actId="1038"/>
          <ac:spMkLst>
            <pc:docMk/>
            <pc:sldMk cId="940199278" sldId="266"/>
            <ac:spMk id="13" creationId="{98B028C0-78EC-7644-B072-D1D53DAED941}"/>
          </ac:spMkLst>
        </pc:spChg>
        <pc:spChg chg="mod">
          <ac:chgData name="Ross" userId="ac926766-8481-430f-b908-e797f4c00756" providerId="ADAL" clId="{46486888-13C2-41D3-8F8E-9D8F53876959}" dt="2022-11-02T18:27:36.039" v="6913" actId="1038"/>
          <ac:spMkLst>
            <pc:docMk/>
            <pc:sldMk cId="940199278" sldId="266"/>
            <ac:spMk id="15" creationId="{4B870F34-8525-6748-A569-C61FE1D56F02}"/>
          </ac:spMkLst>
        </pc:spChg>
        <pc:spChg chg="mod">
          <ac:chgData name="Ross" userId="ac926766-8481-430f-b908-e797f4c00756" providerId="ADAL" clId="{46486888-13C2-41D3-8F8E-9D8F53876959}" dt="2022-11-02T18:27:36.039" v="6913" actId="1038"/>
          <ac:spMkLst>
            <pc:docMk/>
            <pc:sldMk cId="940199278" sldId="266"/>
            <ac:spMk id="16" creationId="{93AF55B4-75F2-4E46-995B-E36887786413}"/>
          </ac:spMkLst>
        </pc:spChg>
        <pc:spChg chg="mod">
          <ac:chgData name="Ross" userId="ac926766-8481-430f-b908-e797f4c00756" providerId="ADAL" clId="{46486888-13C2-41D3-8F8E-9D8F53876959}" dt="2022-11-02T18:27:36.039" v="6913" actId="1038"/>
          <ac:spMkLst>
            <pc:docMk/>
            <pc:sldMk cId="940199278" sldId="266"/>
            <ac:spMk id="17" creationId="{4DCE6A74-6ADC-B642-A5A0-6916B3BCA987}"/>
          </ac:spMkLst>
        </pc:spChg>
        <pc:spChg chg="del mod">
          <ac:chgData name="Ross" userId="ac926766-8481-430f-b908-e797f4c00756" providerId="ADAL" clId="{46486888-13C2-41D3-8F8E-9D8F53876959}" dt="2022-11-02T17:51:20.832" v="6205" actId="478"/>
          <ac:spMkLst>
            <pc:docMk/>
            <pc:sldMk cId="940199278" sldId="266"/>
            <ac:spMk id="18" creationId="{D35F066C-AA25-734C-B717-5ACBC62F9496}"/>
          </ac:spMkLst>
        </pc:spChg>
        <pc:spChg chg="mod">
          <ac:chgData name="Ross" userId="ac926766-8481-430f-b908-e797f4c00756" providerId="ADAL" clId="{46486888-13C2-41D3-8F8E-9D8F53876959}" dt="2022-11-02T18:27:36.039" v="6913" actId="1038"/>
          <ac:spMkLst>
            <pc:docMk/>
            <pc:sldMk cId="940199278" sldId="266"/>
            <ac:spMk id="19" creationId="{62609C20-1E2B-6A47-92A2-F3B2B7AB5A94}"/>
          </ac:spMkLst>
        </pc:spChg>
        <pc:spChg chg="mod">
          <ac:chgData name="Ross" userId="ac926766-8481-430f-b908-e797f4c00756" providerId="ADAL" clId="{46486888-13C2-41D3-8F8E-9D8F53876959}" dt="2022-11-02T18:27:36.039" v="6913" actId="1038"/>
          <ac:spMkLst>
            <pc:docMk/>
            <pc:sldMk cId="940199278" sldId="266"/>
            <ac:spMk id="20" creationId="{30B133FB-8DCD-0042-947B-D0EE1DC0C852}"/>
          </ac:spMkLst>
        </pc:spChg>
        <pc:spChg chg="mod">
          <ac:chgData name="Ross" userId="ac926766-8481-430f-b908-e797f4c00756" providerId="ADAL" clId="{46486888-13C2-41D3-8F8E-9D8F53876959}" dt="2022-11-02T18:27:36.039" v="6913" actId="1038"/>
          <ac:spMkLst>
            <pc:docMk/>
            <pc:sldMk cId="940199278" sldId="266"/>
            <ac:spMk id="21" creationId="{54C1EB46-C54F-8B42-84B8-7EBD78A05F23}"/>
          </ac:spMkLst>
        </pc:spChg>
        <pc:spChg chg="del">
          <ac:chgData name="Ross" userId="ac926766-8481-430f-b908-e797f4c00756" providerId="ADAL" clId="{46486888-13C2-41D3-8F8E-9D8F53876959}" dt="2022-11-01T19:48:23.471" v="2147" actId="478"/>
          <ac:spMkLst>
            <pc:docMk/>
            <pc:sldMk cId="940199278" sldId="266"/>
            <ac:spMk id="29" creationId="{EDF38336-7FE5-9FB5-519D-DE748384CA9B}"/>
          </ac:spMkLst>
        </pc:spChg>
        <pc:spChg chg="del">
          <ac:chgData name="Ross" userId="ac926766-8481-430f-b908-e797f4c00756" providerId="ADAL" clId="{46486888-13C2-41D3-8F8E-9D8F53876959}" dt="2022-11-01T19:48:23.471" v="2147" actId="478"/>
          <ac:spMkLst>
            <pc:docMk/>
            <pc:sldMk cId="940199278" sldId="266"/>
            <ac:spMk id="31" creationId="{DF997C52-4229-7860-2125-B8BD32082A96}"/>
          </ac:spMkLst>
        </pc:spChg>
        <pc:spChg chg="del">
          <ac:chgData name="Ross" userId="ac926766-8481-430f-b908-e797f4c00756" providerId="ADAL" clId="{46486888-13C2-41D3-8F8E-9D8F53876959}" dt="2022-11-01T19:48:23.471" v="2147" actId="478"/>
          <ac:spMkLst>
            <pc:docMk/>
            <pc:sldMk cId="940199278" sldId="266"/>
            <ac:spMk id="32" creationId="{F474A898-17E3-313B-F02E-23E49806C712}"/>
          </ac:spMkLst>
        </pc:spChg>
        <pc:spChg chg="del">
          <ac:chgData name="Ross" userId="ac926766-8481-430f-b908-e797f4c00756" providerId="ADAL" clId="{46486888-13C2-41D3-8F8E-9D8F53876959}" dt="2022-11-01T19:48:23.471" v="2147" actId="478"/>
          <ac:spMkLst>
            <pc:docMk/>
            <pc:sldMk cId="940199278" sldId="266"/>
            <ac:spMk id="34" creationId="{CAF2F2D4-770D-E0DB-AE1C-8C2BF259C786}"/>
          </ac:spMkLst>
        </pc:spChg>
        <pc:spChg chg="del">
          <ac:chgData name="Ross" userId="ac926766-8481-430f-b908-e797f4c00756" providerId="ADAL" clId="{46486888-13C2-41D3-8F8E-9D8F53876959}" dt="2022-11-01T20:13:49.436" v="2382" actId="478"/>
          <ac:spMkLst>
            <pc:docMk/>
            <pc:sldMk cId="940199278" sldId="266"/>
            <ac:spMk id="40" creationId="{A065EFE8-8926-E46F-7F2F-A119E0A3F1AD}"/>
          </ac:spMkLst>
        </pc:spChg>
        <pc:spChg chg="mod">
          <ac:chgData name="Ross" userId="ac926766-8481-430f-b908-e797f4c00756" providerId="ADAL" clId="{46486888-13C2-41D3-8F8E-9D8F53876959}" dt="2022-11-02T17:37:50.103" v="6024" actId="20577"/>
          <ac:spMkLst>
            <pc:docMk/>
            <pc:sldMk cId="940199278" sldId="266"/>
            <ac:spMk id="49" creationId="{A01960E9-8753-4FD3-AE2A-38526F60705F}"/>
          </ac:spMkLst>
        </pc:spChg>
        <pc:spChg chg="del">
          <ac:chgData name="Ross" userId="ac926766-8481-430f-b908-e797f4c00756" providerId="ADAL" clId="{46486888-13C2-41D3-8F8E-9D8F53876959}" dt="2022-11-02T17:49:33.071" v="6185" actId="478"/>
          <ac:spMkLst>
            <pc:docMk/>
            <pc:sldMk cId="940199278" sldId="266"/>
            <ac:spMk id="58" creationId="{3E760888-B9DD-4E21-021A-E8A9D5DC9EBF}"/>
          </ac:spMkLst>
        </pc:spChg>
        <pc:spChg chg="del">
          <ac:chgData name="Ross" userId="ac926766-8481-430f-b908-e797f4c00756" providerId="ADAL" clId="{46486888-13C2-41D3-8F8E-9D8F53876959}" dt="2022-11-01T19:35:42.406" v="2110" actId="478"/>
          <ac:spMkLst>
            <pc:docMk/>
            <pc:sldMk cId="940199278" sldId="266"/>
            <ac:spMk id="70" creationId="{8AE9B7E5-7E1A-4245-B864-C4E5ABA7F912}"/>
          </ac:spMkLst>
        </pc:spChg>
        <pc:spChg chg="add mod">
          <ac:chgData name="Ross" userId="ac926766-8481-430f-b908-e797f4c00756" providerId="ADAL" clId="{46486888-13C2-41D3-8F8E-9D8F53876959}" dt="2022-11-02T18:27:36.039" v="6913" actId="1038"/>
          <ac:spMkLst>
            <pc:docMk/>
            <pc:sldMk cId="940199278" sldId="266"/>
            <ac:spMk id="71" creationId="{035CE161-4496-43A4-BEBD-DF4F4A019635}"/>
          </ac:spMkLst>
        </pc:spChg>
        <pc:spChg chg="add mod">
          <ac:chgData name="Ross" userId="ac926766-8481-430f-b908-e797f4c00756" providerId="ADAL" clId="{46486888-13C2-41D3-8F8E-9D8F53876959}" dt="2022-11-02T18:27:36.039" v="6913" actId="1038"/>
          <ac:spMkLst>
            <pc:docMk/>
            <pc:sldMk cId="940199278" sldId="266"/>
            <ac:spMk id="90" creationId="{7D0A920B-BC40-4A16-8EF7-B39D44794A92}"/>
          </ac:spMkLst>
        </pc:spChg>
        <pc:spChg chg="add mod">
          <ac:chgData name="Ross" userId="ac926766-8481-430f-b908-e797f4c00756" providerId="ADAL" clId="{46486888-13C2-41D3-8F8E-9D8F53876959}" dt="2022-11-02T18:27:36.039" v="6913" actId="1038"/>
          <ac:spMkLst>
            <pc:docMk/>
            <pc:sldMk cId="940199278" sldId="266"/>
            <ac:spMk id="91" creationId="{5EFA0591-FB78-4AC7-BD83-501C0094DDA7}"/>
          </ac:spMkLst>
        </pc:spChg>
        <pc:spChg chg="del">
          <ac:chgData name="Ross" userId="ac926766-8481-430f-b908-e797f4c00756" providerId="ADAL" clId="{46486888-13C2-41D3-8F8E-9D8F53876959}" dt="2022-11-01T19:35:42.406" v="2110" actId="478"/>
          <ac:spMkLst>
            <pc:docMk/>
            <pc:sldMk cId="940199278" sldId="266"/>
            <ac:spMk id="96" creationId="{1C5AB8F9-3594-40BE-B6DF-481F736FE64D}"/>
          </ac:spMkLst>
        </pc:spChg>
        <pc:spChg chg="del">
          <ac:chgData name="Ross" userId="ac926766-8481-430f-b908-e797f4c00756" providerId="ADAL" clId="{46486888-13C2-41D3-8F8E-9D8F53876959}" dt="2022-11-01T19:35:42.406" v="2110" actId="478"/>
          <ac:spMkLst>
            <pc:docMk/>
            <pc:sldMk cId="940199278" sldId="266"/>
            <ac:spMk id="97" creationId="{5966407B-CC3D-4B6B-81EF-9939375FF29D}"/>
          </ac:spMkLst>
        </pc:spChg>
        <pc:spChg chg="del">
          <ac:chgData name="Ross" userId="ac926766-8481-430f-b908-e797f4c00756" providerId="ADAL" clId="{46486888-13C2-41D3-8F8E-9D8F53876959}" dt="2022-11-01T19:35:43.317" v="2111" actId="478"/>
          <ac:spMkLst>
            <pc:docMk/>
            <pc:sldMk cId="940199278" sldId="266"/>
            <ac:spMk id="98" creationId="{A2F38EEA-746F-4442-8A67-695BD9E2E8CC}"/>
          </ac:spMkLst>
        </pc:spChg>
        <pc:spChg chg="mod">
          <ac:chgData name="Ross" userId="ac926766-8481-430f-b908-e797f4c00756" providerId="ADAL" clId="{46486888-13C2-41D3-8F8E-9D8F53876959}" dt="2022-11-02T18:27:36.039" v="6913" actId="1038"/>
          <ac:spMkLst>
            <pc:docMk/>
            <pc:sldMk cId="940199278" sldId="266"/>
            <ac:spMk id="99" creationId="{14FDCCA8-81BC-471C-939E-628B8F07FE07}"/>
          </ac:spMkLst>
        </pc:spChg>
        <pc:spChg chg="del mod">
          <ac:chgData name="Ross" userId="ac926766-8481-430f-b908-e797f4c00756" providerId="ADAL" clId="{46486888-13C2-41D3-8F8E-9D8F53876959}" dt="2022-11-01T19:35:39.062" v="2109" actId="478"/>
          <ac:spMkLst>
            <pc:docMk/>
            <pc:sldMk cId="940199278" sldId="266"/>
            <ac:spMk id="103" creationId="{CF16316B-E251-4403-AB9D-2645FB28F59B}"/>
          </ac:spMkLst>
        </pc:spChg>
        <pc:spChg chg="add del mod">
          <ac:chgData name="Ross" userId="ac926766-8481-430f-b908-e797f4c00756" providerId="ADAL" clId="{46486888-13C2-41D3-8F8E-9D8F53876959}" dt="2022-11-01T19:49:44.929" v="2175" actId="478"/>
          <ac:spMkLst>
            <pc:docMk/>
            <pc:sldMk cId="940199278" sldId="266"/>
            <ac:spMk id="104" creationId="{1A02BA1C-77DC-462D-8728-0234CE8C9E63}"/>
          </ac:spMkLst>
        </pc:spChg>
        <pc:spChg chg="add del mod">
          <ac:chgData name="Ross" userId="ac926766-8481-430f-b908-e797f4c00756" providerId="ADAL" clId="{46486888-13C2-41D3-8F8E-9D8F53876959}" dt="2022-11-01T19:49:44.929" v="2175" actId="478"/>
          <ac:spMkLst>
            <pc:docMk/>
            <pc:sldMk cId="940199278" sldId="266"/>
            <ac:spMk id="105" creationId="{1BD64E16-3D36-4F41-82AE-934133577BAD}"/>
          </ac:spMkLst>
        </pc:spChg>
        <pc:spChg chg="add del mod">
          <ac:chgData name="Ross" userId="ac926766-8481-430f-b908-e797f4c00756" providerId="ADAL" clId="{46486888-13C2-41D3-8F8E-9D8F53876959}" dt="2022-11-01T19:49:44.929" v="2175" actId="478"/>
          <ac:spMkLst>
            <pc:docMk/>
            <pc:sldMk cId="940199278" sldId="266"/>
            <ac:spMk id="106" creationId="{A021E580-55B7-4FEA-83AF-EF51CE13F9C9}"/>
          </ac:spMkLst>
        </pc:spChg>
        <pc:spChg chg="add del mod">
          <ac:chgData name="Ross" userId="ac926766-8481-430f-b908-e797f4c00756" providerId="ADAL" clId="{46486888-13C2-41D3-8F8E-9D8F53876959}" dt="2022-11-01T19:49:44.929" v="2175" actId="478"/>
          <ac:spMkLst>
            <pc:docMk/>
            <pc:sldMk cId="940199278" sldId="266"/>
            <ac:spMk id="107" creationId="{92DC16F9-0C40-4D99-A721-3C0ED972BE88}"/>
          </ac:spMkLst>
        </pc:spChg>
        <pc:spChg chg="add mod">
          <ac:chgData name="Ross" userId="ac926766-8481-430f-b908-e797f4c00756" providerId="ADAL" clId="{46486888-13C2-41D3-8F8E-9D8F53876959}" dt="2022-11-02T18:27:36.039" v="6913" actId="1038"/>
          <ac:spMkLst>
            <pc:docMk/>
            <pc:sldMk cId="940199278" sldId="266"/>
            <ac:spMk id="113" creationId="{6676DC40-FA44-47F9-A322-DAEF0901279D}"/>
          </ac:spMkLst>
        </pc:spChg>
        <pc:spChg chg="add mod">
          <ac:chgData name="Ross" userId="ac926766-8481-430f-b908-e797f4c00756" providerId="ADAL" clId="{46486888-13C2-41D3-8F8E-9D8F53876959}" dt="2022-11-02T18:27:36.039" v="6913" actId="1038"/>
          <ac:spMkLst>
            <pc:docMk/>
            <pc:sldMk cId="940199278" sldId="266"/>
            <ac:spMk id="114" creationId="{2F7763CE-B966-42DA-9C9B-9B08068ED590}"/>
          </ac:spMkLst>
        </pc:spChg>
        <pc:spChg chg="add mod">
          <ac:chgData name="Ross" userId="ac926766-8481-430f-b908-e797f4c00756" providerId="ADAL" clId="{46486888-13C2-41D3-8F8E-9D8F53876959}" dt="2022-11-02T18:27:36.039" v="6913" actId="1038"/>
          <ac:spMkLst>
            <pc:docMk/>
            <pc:sldMk cId="940199278" sldId="266"/>
            <ac:spMk id="115" creationId="{82773FE4-E1E1-4D3F-975D-417052E221C8}"/>
          </ac:spMkLst>
        </pc:spChg>
        <pc:spChg chg="add mod">
          <ac:chgData name="Ross" userId="ac926766-8481-430f-b908-e797f4c00756" providerId="ADAL" clId="{46486888-13C2-41D3-8F8E-9D8F53876959}" dt="2022-11-02T18:27:36.039" v="6913" actId="1038"/>
          <ac:spMkLst>
            <pc:docMk/>
            <pc:sldMk cId="940199278" sldId="266"/>
            <ac:spMk id="116" creationId="{258E6B76-5A63-4013-A5A7-9B1D9FA5C8B8}"/>
          </ac:spMkLst>
        </pc:spChg>
        <pc:spChg chg="mod">
          <ac:chgData name="Ross" userId="ac926766-8481-430f-b908-e797f4c00756" providerId="ADAL" clId="{46486888-13C2-41D3-8F8E-9D8F53876959}" dt="2022-11-01T20:13:52.597" v="2384"/>
          <ac:spMkLst>
            <pc:docMk/>
            <pc:sldMk cId="940199278" sldId="266"/>
            <ac:spMk id="120" creationId="{DCB6CA1E-C628-4371-BF77-917B3FAB1A71}"/>
          </ac:spMkLst>
        </pc:spChg>
        <pc:spChg chg="mod">
          <ac:chgData name="Ross" userId="ac926766-8481-430f-b908-e797f4c00756" providerId="ADAL" clId="{46486888-13C2-41D3-8F8E-9D8F53876959}" dt="2022-11-01T20:13:52.597" v="2384"/>
          <ac:spMkLst>
            <pc:docMk/>
            <pc:sldMk cId="940199278" sldId="266"/>
            <ac:spMk id="121" creationId="{3DF79C3A-D566-4734-A7D2-520831E984A7}"/>
          </ac:spMkLst>
        </pc:spChg>
        <pc:spChg chg="mod">
          <ac:chgData name="Ross" userId="ac926766-8481-430f-b908-e797f4c00756" providerId="ADAL" clId="{46486888-13C2-41D3-8F8E-9D8F53876959}" dt="2022-11-01T20:13:52.597" v="2384"/>
          <ac:spMkLst>
            <pc:docMk/>
            <pc:sldMk cId="940199278" sldId="266"/>
            <ac:spMk id="122" creationId="{36141162-1FDC-4CCF-B463-8699097F6B6D}"/>
          </ac:spMkLst>
        </pc:spChg>
        <pc:spChg chg="mod">
          <ac:chgData name="Ross" userId="ac926766-8481-430f-b908-e797f4c00756" providerId="ADAL" clId="{46486888-13C2-41D3-8F8E-9D8F53876959}" dt="2022-11-01T20:13:52.597" v="2384"/>
          <ac:spMkLst>
            <pc:docMk/>
            <pc:sldMk cId="940199278" sldId="266"/>
            <ac:spMk id="123" creationId="{D065D2B0-016C-4F9D-9FCC-1B576FD34477}"/>
          </ac:spMkLst>
        </pc:spChg>
        <pc:spChg chg="mod">
          <ac:chgData name="Ross" userId="ac926766-8481-430f-b908-e797f4c00756" providerId="ADAL" clId="{46486888-13C2-41D3-8F8E-9D8F53876959}" dt="2022-11-01T20:13:52.597" v="2384"/>
          <ac:spMkLst>
            <pc:docMk/>
            <pc:sldMk cId="940199278" sldId="266"/>
            <ac:spMk id="124" creationId="{38584448-CF32-43F5-89E5-FAB57FB9482C}"/>
          </ac:spMkLst>
        </pc:spChg>
        <pc:spChg chg="mod">
          <ac:chgData name="Ross" userId="ac926766-8481-430f-b908-e797f4c00756" providerId="ADAL" clId="{46486888-13C2-41D3-8F8E-9D8F53876959}" dt="2022-11-01T20:13:52.597" v="2384"/>
          <ac:spMkLst>
            <pc:docMk/>
            <pc:sldMk cId="940199278" sldId="266"/>
            <ac:spMk id="125" creationId="{D7B29CC4-B068-4FBE-AECF-1D9482AA4586}"/>
          </ac:spMkLst>
        </pc:spChg>
        <pc:spChg chg="mod">
          <ac:chgData name="Ross" userId="ac926766-8481-430f-b908-e797f4c00756" providerId="ADAL" clId="{46486888-13C2-41D3-8F8E-9D8F53876959}" dt="2022-11-01T20:13:52.597" v="2384"/>
          <ac:spMkLst>
            <pc:docMk/>
            <pc:sldMk cId="940199278" sldId="266"/>
            <ac:spMk id="126" creationId="{C7617A99-509D-47F1-BC56-FB262716BAC1}"/>
          </ac:spMkLst>
        </pc:spChg>
        <pc:spChg chg="mod">
          <ac:chgData name="Ross" userId="ac926766-8481-430f-b908-e797f4c00756" providerId="ADAL" clId="{46486888-13C2-41D3-8F8E-9D8F53876959}" dt="2022-11-01T20:13:52.597" v="2384"/>
          <ac:spMkLst>
            <pc:docMk/>
            <pc:sldMk cId="940199278" sldId="266"/>
            <ac:spMk id="127" creationId="{C73BD173-4592-46CF-BFA5-C5A2A5483220}"/>
          </ac:spMkLst>
        </pc:spChg>
        <pc:spChg chg="mod">
          <ac:chgData name="Ross" userId="ac926766-8481-430f-b908-e797f4c00756" providerId="ADAL" clId="{46486888-13C2-41D3-8F8E-9D8F53876959}" dt="2022-11-01T20:13:52.597" v="2384"/>
          <ac:spMkLst>
            <pc:docMk/>
            <pc:sldMk cId="940199278" sldId="266"/>
            <ac:spMk id="128" creationId="{9D597726-22AC-4A68-A57E-BDD7C524E1CF}"/>
          </ac:spMkLst>
        </pc:spChg>
        <pc:spChg chg="mod">
          <ac:chgData name="Ross" userId="ac926766-8481-430f-b908-e797f4c00756" providerId="ADAL" clId="{46486888-13C2-41D3-8F8E-9D8F53876959}" dt="2022-11-01T20:13:52.597" v="2384"/>
          <ac:spMkLst>
            <pc:docMk/>
            <pc:sldMk cId="940199278" sldId="266"/>
            <ac:spMk id="129" creationId="{178D7402-3E65-4863-B9D1-AC2C672E9B62}"/>
          </ac:spMkLst>
        </pc:spChg>
        <pc:spChg chg="mod">
          <ac:chgData name="Ross" userId="ac926766-8481-430f-b908-e797f4c00756" providerId="ADAL" clId="{46486888-13C2-41D3-8F8E-9D8F53876959}" dt="2022-11-01T20:13:52.597" v="2384"/>
          <ac:spMkLst>
            <pc:docMk/>
            <pc:sldMk cId="940199278" sldId="266"/>
            <ac:spMk id="130" creationId="{EF4C430C-949F-491C-98EF-00927FC5B490}"/>
          </ac:spMkLst>
        </pc:spChg>
        <pc:spChg chg="mod">
          <ac:chgData name="Ross" userId="ac926766-8481-430f-b908-e797f4c00756" providerId="ADAL" clId="{46486888-13C2-41D3-8F8E-9D8F53876959}" dt="2022-11-01T20:13:52.597" v="2384"/>
          <ac:spMkLst>
            <pc:docMk/>
            <pc:sldMk cId="940199278" sldId="266"/>
            <ac:spMk id="131" creationId="{FA4F58EA-AC1D-4B2D-B61C-9BA30684B894}"/>
          </ac:spMkLst>
        </pc:spChg>
        <pc:spChg chg="mod">
          <ac:chgData name="Ross" userId="ac926766-8481-430f-b908-e797f4c00756" providerId="ADAL" clId="{46486888-13C2-41D3-8F8E-9D8F53876959}" dt="2022-11-01T20:13:52.597" v="2384"/>
          <ac:spMkLst>
            <pc:docMk/>
            <pc:sldMk cId="940199278" sldId="266"/>
            <ac:spMk id="132" creationId="{8BE7BC10-1044-44F9-8CB6-05F07C195825}"/>
          </ac:spMkLst>
        </pc:spChg>
        <pc:spChg chg="mod">
          <ac:chgData name="Ross" userId="ac926766-8481-430f-b908-e797f4c00756" providerId="ADAL" clId="{46486888-13C2-41D3-8F8E-9D8F53876959}" dt="2022-11-01T20:13:52.597" v="2384"/>
          <ac:spMkLst>
            <pc:docMk/>
            <pc:sldMk cId="940199278" sldId="266"/>
            <ac:spMk id="133" creationId="{A5C1FD5A-FCC1-4FC7-8B7B-6F76A64953D6}"/>
          </ac:spMkLst>
        </pc:spChg>
        <pc:spChg chg="add mod">
          <ac:chgData name="Ross" userId="ac926766-8481-430f-b908-e797f4c00756" providerId="ADAL" clId="{46486888-13C2-41D3-8F8E-9D8F53876959}" dt="2022-11-01T20:13:52.597" v="2384"/>
          <ac:spMkLst>
            <pc:docMk/>
            <pc:sldMk cId="940199278" sldId="266"/>
            <ac:spMk id="134" creationId="{85C91EAD-5DD2-4F06-801C-FE3BDF529AA2}"/>
          </ac:spMkLst>
        </pc:spChg>
        <pc:spChg chg="mod">
          <ac:chgData name="Ross" userId="ac926766-8481-430f-b908-e797f4c00756" providerId="ADAL" clId="{46486888-13C2-41D3-8F8E-9D8F53876959}" dt="2022-11-01T20:13:52.597" v="2384"/>
          <ac:spMkLst>
            <pc:docMk/>
            <pc:sldMk cId="940199278" sldId="266"/>
            <ac:spMk id="136" creationId="{1C1AAA9B-68C0-4342-8FA3-8995E5C6EA53}"/>
          </ac:spMkLst>
        </pc:spChg>
        <pc:grpChg chg="del">
          <ac:chgData name="Ross" userId="ac926766-8481-430f-b908-e797f4c00756" providerId="ADAL" clId="{46486888-13C2-41D3-8F8E-9D8F53876959}" dt="2022-11-01T20:13:46.365" v="2381" actId="478"/>
          <ac:grpSpMkLst>
            <pc:docMk/>
            <pc:sldMk cId="940199278" sldId="266"/>
            <ac:grpSpMk id="60" creationId="{57E31A55-F933-7EDB-8F18-50211A609C11}"/>
          </ac:grpSpMkLst>
        </pc:grpChg>
        <pc:grpChg chg="del">
          <ac:chgData name="Ross" userId="ac926766-8481-430f-b908-e797f4c00756" providerId="ADAL" clId="{46486888-13C2-41D3-8F8E-9D8F53876959}" dt="2022-11-01T20:13:51.213" v="2383" actId="478"/>
          <ac:grpSpMkLst>
            <pc:docMk/>
            <pc:sldMk cId="940199278" sldId="266"/>
            <ac:grpSpMk id="61" creationId="{5EE651B1-BCFF-3A9E-97E9-784DAE649E9A}"/>
          </ac:grpSpMkLst>
        </pc:grpChg>
        <pc:grpChg chg="add mod">
          <ac:chgData name="Ross" userId="ac926766-8481-430f-b908-e797f4c00756" providerId="ADAL" clId="{46486888-13C2-41D3-8F8E-9D8F53876959}" dt="2022-11-01T20:13:52.597" v="2384"/>
          <ac:grpSpMkLst>
            <pc:docMk/>
            <pc:sldMk cId="940199278" sldId="266"/>
            <ac:grpSpMk id="118" creationId="{CED1E7A7-E6B3-4FA9-89DC-1650232E3D60}"/>
          </ac:grpSpMkLst>
        </pc:grpChg>
        <pc:grpChg chg="add mod">
          <ac:chgData name="Ross" userId="ac926766-8481-430f-b908-e797f4c00756" providerId="ADAL" clId="{46486888-13C2-41D3-8F8E-9D8F53876959}" dt="2022-11-01T20:13:52.597" v="2384"/>
          <ac:grpSpMkLst>
            <pc:docMk/>
            <pc:sldMk cId="940199278" sldId="266"/>
            <ac:grpSpMk id="135" creationId="{0D1E13B5-32EE-4D42-AFF2-9E1B3BFD3D6A}"/>
          </ac:grpSpMkLst>
        </pc:grpChg>
        <pc:graphicFrameChg chg="del">
          <ac:chgData name="Ross" userId="ac926766-8481-430f-b908-e797f4c00756" providerId="ADAL" clId="{46486888-13C2-41D3-8F8E-9D8F53876959}" dt="2022-11-01T19:59:14.804" v="2211" actId="478"/>
          <ac:graphicFrameMkLst>
            <pc:docMk/>
            <pc:sldMk cId="940199278" sldId="266"/>
            <ac:graphicFrameMk id="108" creationId="{CEF1D9C6-A28B-4FAE-9D4C-C2204DD3E7BC}"/>
          </ac:graphicFrameMkLst>
        </pc:graphicFrameChg>
        <pc:graphicFrameChg chg="add del mod">
          <ac:chgData name="Ross" userId="ac926766-8481-430f-b908-e797f4c00756" providerId="ADAL" clId="{46486888-13C2-41D3-8F8E-9D8F53876959}" dt="2022-11-01T20:53:48.599" v="2576" actId="478"/>
          <ac:graphicFrameMkLst>
            <pc:docMk/>
            <pc:sldMk cId="940199278" sldId="266"/>
            <ac:graphicFrameMk id="117" creationId="{1B6411A6-FF3C-4EA7-8663-7DCE283BA8F0}"/>
          </ac:graphicFrameMkLst>
        </pc:graphicFrameChg>
        <pc:graphicFrameChg chg="add del mod">
          <ac:chgData name="Ross" userId="ac926766-8481-430f-b908-e797f4c00756" providerId="ADAL" clId="{46486888-13C2-41D3-8F8E-9D8F53876959}" dt="2022-11-01T20:55:08.695" v="2598" actId="478"/>
          <ac:graphicFrameMkLst>
            <pc:docMk/>
            <pc:sldMk cId="940199278" sldId="266"/>
            <ac:graphicFrameMk id="145" creationId="{EC03E6A6-82AE-4D3A-A192-5192726EA66D}"/>
          </ac:graphicFrameMkLst>
        </pc:graphicFrameChg>
        <pc:graphicFrameChg chg="add mod">
          <ac:chgData name="Ross" userId="ac926766-8481-430f-b908-e797f4c00756" providerId="ADAL" clId="{46486888-13C2-41D3-8F8E-9D8F53876959}" dt="2022-11-02T18:23:32.358" v="6874"/>
          <ac:graphicFrameMkLst>
            <pc:docMk/>
            <pc:sldMk cId="940199278" sldId="266"/>
            <ac:graphicFrameMk id="146" creationId="{14F6BA00-41E9-4842-B07F-562B7A535926}"/>
          </ac:graphicFrameMkLst>
        </pc:graphicFrameChg>
        <pc:picChg chg="del">
          <ac:chgData name="Ross" userId="ac926766-8481-430f-b908-e797f4c00756" providerId="ADAL" clId="{46486888-13C2-41D3-8F8E-9D8F53876959}" dt="2022-11-01T19:48:23.471" v="2147" actId="478"/>
          <ac:picMkLst>
            <pc:docMk/>
            <pc:sldMk cId="940199278" sldId="266"/>
            <ac:picMk id="4" creationId="{E84B9BD0-2459-83D3-A7E9-9B32612AF9F6}"/>
          </ac:picMkLst>
        </pc:picChg>
        <pc:picChg chg="add del">
          <ac:chgData name="Ross" userId="ac926766-8481-430f-b908-e797f4c00756" providerId="ADAL" clId="{46486888-13C2-41D3-8F8E-9D8F53876959}" dt="2022-11-01T19:48:23.471" v="2147" actId="478"/>
          <ac:picMkLst>
            <pc:docMk/>
            <pc:sldMk cId="940199278" sldId="266"/>
            <ac:picMk id="5" creationId="{EE8B6A6D-D99B-7C3E-3D50-E37A1534EDB0}"/>
          </ac:picMkLst>
        </pc:picChg>
        <pc:picChg chg="del">
          <ac:chgData name="Ross" userId="ac926766-8481-430f-b908-e797f4c00756" providerId="ADAL" clId="{46486888-13C2-41D3-8F8E-9D8F53876959}" dt="2022-11-01T19:48:23.471" v="2147" actId="478"/>
          <ac:picMkLst>
            <pc:docMk/>
            <pc:sldMk cId="940199278" sldId="266"/>
            <ac:picMk id="26" creationId="{5558A2A7-96E9-5F5A-44A9-597715AE0E73}"/>
          </ac:picMkLst>
        </pc:picChg>
        <pc:picChg chg="del">
          <ac:chgData name="Ross" userId="ac926766-8481-430f-b908-e797f4c00756" providerId="ADAL" clId="{46486888-13C2-41D3-8F8E-9D8F53876959}" dt="2022-11-01T19:48:23.471" v="2147" actId="478"/>
          <ac:picMkLst>
            <pc:docMk/>
            <pc:sldMk cId="940199278" sldId="266"/>
            <ac:picMk id="28" creationId="{B6FF0F15-B800-9A7D-FD24-877E086BCFE0}"/>
          </ac:picMkLst>
        </pc:picChg>
        <pc:picChg chg="add del mod">
          <ac:chgData name="Ross" userId="ac926766-8481-430f-b908-e797f4c00756" providerId="ADAL" clId="{46486888-13C2-41D3-8F8E-9D8F53876959}" dt="2022-11-01T19:35:35.349" v="2106" actId="478"/>
          <ac:picMkLst>
            <pc:docMk/>
            <pc:sldMk cId="940199278" sldId="266"/>
            <ac:picMk id="80" creationId="{BCDF5EB3-D808-42F4-BE17-20B06F4333B0}"/>
          </ac:picMkLst>
        </pc:picChg>
        <pc:picChg chg="add del mod">
          <ac:chgData name="Ross" userId="ac926766-8481-430f-b908-e797f4c00756" providerId="ADAL" clId="{46486888-13C2-41D3-8F8E-9D8F53876959}" dt="2022-11-01T19:35:35.925" v="2107" actId="478"/>
          <ac:picMkLst>
            <pc:docMk/>
            <pc:sldMk cId="940199278" sldId="266"/>
            <ac:picMk id="82" creationId="{C190BDE1-60AA-4CB4-83A9-B7AA36417251}"/>
          </ac:picMkLst>
        </pc:picChg>
        <pc:picChg chg="del">
          <ac:chgData name="Ross" userId="ac926766-8481-430f-b908-e797f4c00756" providerId="ADAL" clId="{46486888-13C2-41D3-8F8E-9D8F53876959}" dt="2022-11-01T19:34:20.532" v="2079" actId="478"/>
          <ac:picMkLst>
            <pc:docMk/>
            <pc:sldMk cId="940199278" sldId="266"/>
            <ac:picMk id="83" creationId="{9D9151F5-B365-4DF7-ADE4-1ECF27F15DB4}"/>
          </ac:picMkLst>
        </pc:picChg>
        <pc:picChg chg="add mod">
          <ac:chgData name="Ross" userId="ac926766-8481-430f-b908-e797f4c00756" providerId="ADAL" clId="{46486888-13C2-41D3-8F8E-9D8F53876959}" dt="2022-11-02T18:27:36.039" v="6913" actId="1038"/>
          <ac:picMkLst>
            <pc:docMk/>
            <pc:sldMk cId="940199278" sldId="266"/>
            <ac:picMk id="84" creationId="{53ED863F-1A6F-4B4C-AD58-79CACC298115}"/>
          </ac:picMkLst>
        </pc:picChg>
        <pc:picChg chg="mod ord">
          <ac:chgData name="Ross" userId="ac926766-8481-430f-b908-e797f4c00756" providerId="ADAL" clId="{46486888-13C2-41D3-8F8E-9D8F53876959}" dt="2022-11-02T18:27:36.039" v="6913" actId="1038"/>
          <ac:picMkLst>
            <pc:docMk/>
            <pc:sldMk cId="940199278" sldId="266"/>
            <ac:picMk id="85" creationId="{7747CCDE-0C8A-4F0D-AB96-629967C0CB6C}"/>
          </ac:picMkLst>
        </pc:picChg>
        <pc:picChg chg="add mod">
          <ac:chgData name="Ross" userId="ac926766-8481-430f-b908-e797f4c00756" providerId="ADAL" clId="{46486888-13C2-41D3-8F8E-9D8F53876959}" dt="2022-11-02T18:27:36.039" v="6913" actId="1038"/>
          <ac:picMkLst>
            <pc:docMk/>
            <pc:sldMk cId="940199278" sldId="266"/>
            <ac:picMk id="89" creationId="{7D10C327-8043-43D8-802C-CEFA67CEE2CE}"/>
          </ac:picMkLst>
        </pc:picChg>
        <pc:picChg chg="add del mod">
          <ac:chgData name="Ross" userId="ac926766-8481-430f-b908-e797f4c00756" providerId="ADAL" clId="{46486888-13C2-41D3-8F8E-9D8F53876959}" dt="2022-11-01T19:49:44.929" v="2175" actId="478"/>
          <ac:picMkLst>
            <pc:docMk/>
            <pc:sldMk cId="940199278" sldId="266"/>
            <ac:picMk id="92" creationId="{F77720F7-C2F6-4073-B76F-198019B49CFE}"/>
          </ac:picMkLst>
        </pc:picChg>
        <pc:picChg chg="add del mod">
          <ac:chgData name="Ross" userId="ac926766-8481-430f-b908-e797f4c00756" providerId="ADAL" clId="{46486888-13C2-41D3-8F8E-9D8F53876959}" dt="2022-11-01T19:49:44.929" v="2175" actId="478"/>
          <ac:picMkLst>
            <pc:docMk/>
            <pc:sldMk cId="940199278" sldId="266"/>
            <ac:picMk id="93" creationId="{F83A197F-4B71-4826-A908-F953E7634388}"/>
          </ac:picMkLst>
        </pc:picChg>
        <pc:picChg chg="add del mod">
          <ac:chgData name="Ross" userId="ac926766-8481-430f-b908-e797f4c00756" providerId="ADAL" clId="{46486888-13C2-41D3-8F8E-9D8F53876959}" dt="2022-11-01T19:49:44.929" v="2175" actId="478"/>
          <ac:picMkLst>
            <pc:docMk/>
            <pc:sldMk cId="940199278" sldId="266"/>
            <ac:picMk id="94" creationId="{C078650B-3E64-478A-AA99-A7BC6DA71764}"/>
          </ac:picMkLst>
        </pc:picChg>
        <pc:picChg chg="add del mod">
          <ac:chgData name="Ross" userId="ac926766-8481-430f-b908-e797f4c00756" providerId="ADAL" clId="{46486888-13C2-41D3-8F8E-9D8F53876959}" dt="2022-11-01T19:49:44.929" v="2175" actId="478"/>
          <ac:picMkLst>
            <pc:docMk/>
            <pc:sldMk cId="940199278" sldId="266"/>
            <ac:picMk id="95" creationId="{30AA8285-D380-4AC7-8912-F40B72BE2746}"/>
          </ac:picMkLst>
        </pc:picChg>
        <pc:picChg chg="del">
          <ac:chgData name="Ross" userId="ac926766-8481-430f-b908-e797f4c00756" providerId="ADAL" clId="{46486888-13C2-41D3-8F8E-9D8F53876959}" dt="2022-11-01T19:34:20.532" v="2079" actId="478"/>
          <ac:picMkLst>
            <pc:docMk/>
            <pc:sldMk cId="940199278" sldId="266"/>
            <ac:picMk id="100" creationId="{6975D6C7-31B2-4AB4-8E72-AD00806BB397}"/>
          </ac:picMkLst>
        </pc:picChg>
        <pc:picChg chg="del">
          <ac:chgData name="Ross" userId="ac926766-8481-430f-b908-e797f4c00756" providerId="ADAL" clId="{46486888-13C2-41D3-8F8E-9D8F53876959}" dt="2022-11-01T19:34:20.532" v="2079" actId="478"/>
          <ac:picMkLst>
            <pc:docMk/>
            <pc:sldMk cId="940199278" sldId="266"/>
            <ac:picMk id="101" creationId="{795DCC7D-30BA-4A93-A387-12995774F85F}"/>
          </ac:picMkLst>
        </pc:picChg>
        <pc:picChg chg="del">
          <ac:chgData name="Ross" userId="ac926766-8481-430f-b908-e797f4c00756" providerId="ADAL" clId="{46486888-13C2-41D3-8F8E-9D8F53876959}" dt="2022-11-01T19:34:20.532" v="2079" actId="478"/>
          <ac:picMkLst>
            <pc:docMk/>
            <pc:sldMk cId="940199278" sldId="266"/>
            <ac:picMk id="102" creationId="{5F30D388-93DF-44DE-936B-051477841990}"/>
          </ac:picMkLst>
        </pc:picChg>
        <pc:picChg chg="add mod">
          <ac:chgData name="Ross" userId="ac926766-8481-430f-b908-e797f4c00756" providerId="ADAL" clId="{46486888-13C2-41D3-8F8E-9D8F53876959}" dt="2022-11-02T18:27:36.039" v="6913" actId="1038"/>
          <ac:picMkLst>
            <pc:docMk/>
            <pc:sldMk cId="940199278" sldId="266"/>
            <ac:picMk id="109" creationId="{0A0EF94D-13E5-4F43-A06A-466F5284F0D7}"/>
          </ac:picMkLst>
        </pc:picChg>
        <pc:picChg chg="add mod">
          <ac:chgData name="Ross" userId="ac926766-8481-430f-b908-e797f4c00756" providerId="ADAL" clId="{46486888-13C2-41D3-8F8E-9D8F53876959}" dt="2022-11-02T18:27:36.039" v="6913" actId="1038"/>
          <ac:picMkLst>
            <pc:docMk/>
            <pc:sldMk cId="940199278" sldId="266"/>
            <ac:picMk id="110" creationId="{C0ABD627-B5E4-4BEF-BCED-FB44E409A83E}"/>
          </ac:picMkLst>
        </pc:picChg>
        <pc:picChg chg="add mod">
          <ac:chgData name="Ross" userId="ac926766-8481-430f-b908-e797f4c00756" providerId="ADAL" clId="{46486888-13C2-41D3-8F8E-9D8F53876959}" dt="2022-11-02T18:27:36.039" v="6913" actId="1038"/>
          <ac:picMkLst>
            <pc:docMk/>
            <pc:sldMk cId="940199278" sldId="266"/>
            <ac:picMk id="111" creationId="{A9550D8C-2F23-430D-9FBA-8F40578EE574}"/>
          </ac:picMkLst>
        </pc:picChg>
        <pc:picChg chg="add mod">
          <ac:chgData name="Ross" userId="ac926766-8481-430f-b908-e797f4c00756" providerId="ADAL" clId="{46486888-13C2-41D3-8F8E-9D8F53876959}" dt="2022-11-02T18:27:36.039" v="6913" actId="1038"/>
          <ac:picMkLst>
            <pc:docMk/>
            <pc:sldMk cId="940199278" sldId="266"/>
            <ac:picMk id="112" creationId="{8DC8CFD7-5BC6-4C37-BF56-73C28EEA7369}"/>
          </ac:picMkLst>
        </pc:picChg>
        <pc:picChg chg="mod">
          <ac:chgData name="Ross" userId="ac926766-8481-430f-b908-e797f4c00756" providerId="ADAL" clId="{46486888-13C2-41D3-8F8E-9D8F53876959}" dt="2022-11-01T20:13:52.597" v="2384"/>
          <ac:picMkLst>
            <pc:docMk/>
            <pc:sldMk cId="940199278" sldId="266"/>
            <ac:picMk id="119" creationId="{05702524-A96A-4320-A00F-132A41D44C43}"/>
          </ac:picMkLst>
        </pc:picChg>
        <pc:cxnChg chg="mod">
          <ac:chgData name="Ross" userId="ac926766-8481-430f-b908-e797f4c00756" providerId="ADAL" clId="{46486888-13C2-41D3-8F8E-9D8F53876959}" dt="2022-11-01T20:13:52.597" v="2384"/>
          <ac:cxnSpMkLst>
            <pc:docMk/>
            <pc:sldMk cId="940199278" sldId="266"/>
            <ac:cxnSpMk id="137" creationId="{07B23AB9-C33E-49C8-AC5F-A8FB4860454D}"/>
          </ac:cxnSpMkLst>
        </pc:cxnChg>
        <pc:cxnChg chg="mod">
          <ac:chgData name="Ross" userId="ac926766-8481-430f-b908-e797f4c00756" providerId="ADAL" clId="{46486888-13C2-41D3-8F8E-9D8F53876959}" dt="2022-11-01T20:13:52.597" v="2384"/>
          <ac:cxnSpMkLst>
            <pc:docMk/>
            <pc:sldMk cId="940199278" sldId="266"/>
            <ac:cxnSpMk id="138" creationId="{90D59D89-869F-4371-9912-BF118B1F304B}"/>
          </ac:cxnSpMkLst>
        </pc:cxnChg>
        <pc:cxnChg chg="mod">
          <ac:chgData name="Ross" userId="ac926766-8481-430f-b908-e797f4c00756" providerId="ADAL" clId="{46486888-13C2-41D3-8F8E-9D8F53876959}" dt="2022-11-01T20:13:52.597" v="2384"/>
          <ac:cxnSpMkLst>
            <pc:docMk/>
            <pc:sldMk cId="940199278" sldId="266"/>
            <ac:cxnSpMk id="139" creationId="{3BFDC60B-9D1D-48EB-AC5B-C95FEA8DE9F9}"/>
          </ac:cxnSpMkLst>
        </pc:cxnChg>
        <pc:cxnChg chg="mod">
          <ac:chgData name="Ross" userId="ac926766-8481-430f-b908-e797f4c00756" providerId="ADAL" clId="{46486888-13C2-41D3-8F8E-9D8F53876959}" dt="2022-11-01T20:13:52.597" v="2384"/>
          <ac:cxnSpMkLst>
            <pc:docMk/>
            <pc:sldMk cId="940199278" sldId="266"/>
            <ac:cxnSpMk id="140" creationId="{B50086AD-2FBE-43F2-8C36-230E96DE3CB9}"/>
          </ac:cxnSpMkLst>
        </pc:cxnChg>
        <pc:cxnChg chg="mod">
          <ac:chgData name="Ross" userId="ac926766-8481-430f-b908-e797f4c00756" providerId="ADAL" clId="{46486888-13C2-41D3-8F8E-9D8F53876959}" dt="2022-11-01T20:13:52.597" v="2384"/>
          <ac:cxnSpMkLst>
            <pc:docMk/>
            <pc:sldMk cId="940199278" sldId="266"/>
            <ac:cxnSpMk id="141" creationId="{479CCA6D-724C-4F65-93CF-4A3DE2108194}"/>
          </ac:cxnSpMkLst>
        </pc:cxnChg>
        <pc:cxnChg chg="mod">
          <ac:chgData name="Ross" userId="ac926766-8481-430f-b908-e797f4c00756" providerId="ADAL" clId="{46486888-13C2-41D3-8F8E-9D8F53876959}" dt="2022-11-01T20:13:52.597" v="2384"/>
          <ac:cxnSpMkLst>
            <pc:docMk/>
            <pc:sldMk cId="940199278" sldId="266"/>
            <ac:cxnSpMk id="142" creationId="{427A1DB5-337B-407A-B11B-E5EA491BA566}"/>
          </ac:cxnSpMkLst>
        </pc:cxnChg>
        <pc:cxnChg chg="mod">
          <ac:chgData name="Ross" userId="ac926766-8481-430f-b908-e797f4c00756" providerId="ADAL" clId="{46486888-13C2-41D3-8F8E-9D8F53876959}" dt="2022-11-01T20:13:52.597" v="2384"/>
          <ac:cxnSpMkLst>
            <pc:docMk/>
            <pc:sldMk cId="940199278" sldId="266"/>
            <ac:cxnSpMk id="143" creationId="{481C5599-C8E5-4B5F-8B0D-A8F7442290E6}"/>
          </ac:cxnSpMkLst>
        </pc:cxnChg>
        <pc:cxnChg chg="mod">
          <ac:chgData name="Ross" userId="ac926766-8481-430f-b908-e797f4c00756" providerId="ADAL" clId="{46486888-13C2-41D3-8F8E-9D8F53876959}" dt="2022-11-01T20:13:52.597" v="2384"/>
          <ac:cxnSpMkLst>
            <pc:docMk/>
            <pc:sldMk cId="940199278" sldId="266"/>
            <ac:cxnSpMk id="144" creationId="{745A41F2-53DC-43AD-B4D3-B1A66EFD5B48}"/>
          </ac:cxnSpMkLst>
        </pc:cxnChg>
      </pc:sldChg>
      <pc:sldChg chg="addSp delSp modSp add mod">
        <pc:chgData name="Ross" userId="ac926766-8481-430f-b908-e797f4c00756" providerId="ADAL" clId="{46486888-13C2-41D3-8F8E-9D8F53876959}" dt="2022-11-02T16:52:02.647" v="5589" actId="20577"/>
        <pc:sldMkLst>
          <pc:docMk/>
          <pc:sldMk cId="1039152484" sldId="267"/>
        </pc:sldMkLst>
        <pc:spChg chg="mod">
          <ac:chgData name="Ross" userId="ac926766-8481-430f-b908-e797f4c00756" providerId="ADAL" clId="{46486888-13C2-41D3-8F8E-9D8F53876959}" dt="2022-11-01T21:32:08.122" v="3496" actId="14100"/>
          <ac:spMkLst>
            <pc:docMk/>
            <pc:sldMk cId="1039152484" sldId="267"/>
            <ac:spMk id="16" creationId="{93AF55B4-75F2-4E46-995B-E36887786413}"/>
          </ac:spMkLst>
        </pc:spChg>
        <pc:spChg chg="mod">
          <ac:chgData name="Ross" userId="ac926766-8481-430f-b908-e797f4c00756" providerId="ADAL" clId="{46486888-13C2-41D3-8F8E-9D8F53876959}" dt="2022-11-02T16:52:02.647" v="5589" actId="20577"/>
          <ac:spMkLst>
            <pc:docMk/>
            <pc:sldMk cId="1039152484" sldId="267"/>
            <ac:spMk id="18" creationId="{D35F066C-AA25-734C-B717-5ACBC62F9496}"/>
          </ac:spMkLst>
        </pc:spChg>
        <pc:spChg chg="del">
          <ac:chgData name="Ross" userId="ac926766-8481-430f-b908-e797f4c00756" providerId="ADAL" clId="{46486888-13C2-41D3-8F8E-9D8F53876959}" dt="2022-11-01T20:13:25.644" v="2376" actId="478"/>
          <ac:spMkLst>
            <pc:docMk/>
            <pc:sldMk cId="1039152484" sldId="267"/>
            <ac:spMk id="40" creationId="{A065EFE8-8926-E46F-7F2F-A119E0A3F1AD}"/>
          </ac:spMkLst>
        </pc:spChg>
        <pc:spChg chg="mod">
          <ac:chgData name="Ross" userId="ac926766-8481-430f-b908-e797f4c00756" providerId="ADAL" clId="{46486888-13C2-41D3-8F8E-9D8F53876959}" dt="2022-11-02T16:38:39.864" v="5230"/>
          <ac:spMkLst>
            <pc:docMk/>
            <pc:sldMk cId="1039152484" sldId="267"/>
            <ac:spMk id="49" creationId="{A01960E9-8753-4FD3-AE2A-38526F60705F}"/>
          </ac:spMkLst>
        </pc:spChg>
        <pc:spChg chg="del">
          <ac:chgData name="Ross" userId="ac926766-8481-430f-b908-e797f4c00756" providerId="ADAL" clId="{46486888-13C2-41D3-8F8E-9D8F53876959}" dt="2022-11-01T19:50:04.529" v="2178" actId="478"/>
          <ac:spMkLst>
            <pc:docMk/>
            <pc:sldMk cId="1039152484" sldId="267"/>
            <ac:spMk id="82" creationId="{6F9FA478-73D9-4A1F-BF4E-0D726FF32373}"/>
          </ac:spMkLst>
        </pc:spChg>
        <pc:spChg chg="mod">
          <ac:chgData name="Ross" userId="ac926766-8481-430f-b908-e797f4c00756" providerId="ADAL" clId="{46486888-13C2-41D3-8F8E-9D8F53876959}" dt="2022-11-01T20:13:29.460" v="2378"/>
          <ac:spMkLst>
            <pc:docMk/>
            <pc:sldMk cId="1039152484" sldId="267"/>
            <ac:spMk id="90" creationId="{245D6780-E266-4C94-8AA3-2AC0A81CFAD8}"/>
          </ac:spMkLst>
        </pc:spChg>
        <pc:spChg chg="mod">
          <ac:chgData name="Ross" userId="ac926766-8481-430f-b908-e797f4c00756" providerId="ADAL" clId="{46486888-13C2-41D3-8F8E-9D8F53876959}" dt="2022-11-01T20:13:29.460" v="2378"/>
          <ac:spMkLst>
            <pc:docMk/>
            <pc:sldMk cId="1039152484" sldId="267"/>
            <ac:spMk id="91" creationId="{A926817D-9677-45C7-B659-380BCF5F6A03}"/>
          </ac:spMkLst>
        </pc:spChg>
        <pc:spChg chg="mod">
          <ac:chgData name="Ross" userId="ac926766-8481-430f-b908-e797f4c00756" providerId="ADAL" clId="{46486888-13C2-41D3-8F8E-9D8F53876959}" dt="2022-11-01T20:13:29.460" v="2378"/>
          <ac:spMkLst>
            <pc:docMk/>
            <pc:sldMk cId="1039152484" sldId="267"/>
            <ac:spMk id="92" creationId="{8AE2B555-5548-4452-B380-070674432821}"/>
          </ac:spMkLst>
        </pc:spChg>
        <pc:spChg chg="mod">
          <ac:chgData name="Ross" userId="ac926766-8481-430f-b908-e797f4c00756" providerId="ADAL" clId="{46486888-13C2-41D3-8F8E-9D8F53876959}" dt="2022-11-01T20:13:29.460" v="2378"/>
          <ac:spMkLst>
            <pc:docMk/>
            <pc:sldMk cId="1039152484" sldId="267"/>
            <ac:spMk id="93" creationId="{B5853D1E-3E88-43BB-B61D-76868788B35B}"/>
          </ac:spMkLst>
        </pc:spChg>
        <pc:spChg chg="mod">
          <ac:chgData name="Ross" userId="ac926766-8481-430f-b908-e797f4c00756" providerId="ADAL" clId="{46486888-13C2-41D3-8F8E-9D8F53876959}" dt="2022-11-01T20:13:29.460" v="2378"/>
          <ac:spMkLst>
            <pc:docMk/>
            <pc:sldMk cId="1039152484" sldId="267"/>
            <ac:spMk id="94" creationId="{7ADAD9CF-7D49-45D4-BA02-C3781F0CDB0D}"/>
          </ac:spMkLst>
        </pc:spChg>
        <pc:spChg chg="mod">
          <ac:chgData name="Ross" userId="ac926766-8481-430f-b908-e797f4c00756" providerId="ADAL" clId="{46486888-13C2-41D3-8F8E-9D8F53876959}" dt="2022-11-01T20:13:29.460" v="2378"/>
          <ac:spMkLst>
            <pc:docMk/>
            <pc:sldMk cId="1039152484" sldId="267"/>
            <ac:spMk id="95" creationId="{575FC93D-FDAF-4C2F-803B-30F740C87B04}"/>
          </ac:spMkLst>
        </pc:spChg>
        <pc:spChg chg="mod">
          <ac:chgData name="Ross" userId="ac926766-8481-430f-b908-e797f4c00756" providerId="ADAL" clId="{46486888-13C2-41D3-8F8E-9D8F53876959}" dt="2022-11-01T20:13:29.460" v="2378"/>
          <ac:spMkLst>
            <pc:docMk/>
            <pc:sldMk cId="1039152484" sldId="267"/>
            <ac:spMk id="103" creationId="{4ECF29E9-586C-452F-86FB-DD9B048DE78D}"/>
          </ac:spMkLst>
        </pc:spChg>
        <pc:spChg chg="mod">
          <ac:chgData name="Ross" userId="ac926766-8481-430f-b908-e797f4c00756" providerId="ADAL" clId="{46486888-13C2-41D3-8F8E-9D8F53876959}" dt="2022-11-01T20:13:29.460" v="2378"/>
          <ac:spMkLst>
            <pc:docMk/>
            <pc:sldMk cId="1039152484" sldId="267"/>
            <ac:spMk id="104" creationId="{6759B62B-36A4-435E-8D61-7EBAC9DCCC21}"/>
          </ac:spMkLst>
        </pc:spChg>
        <pc:spChg chg="mod">
          <ac:chgData name="Ross" userId="ac926766-8481-430f-b908-e797f4c00756" providerId="ADAL" clId="{46486888-13C2-41D3-8F8E-9D8F53876959}" dt="2022-11-01T20:13:29.460" v="2378"/>
          <ac:spMkLst>
            <pc:docMk/>
            <pc:sldMk cId="1039152484" sldId="267"/>
            <ac:spMk id="105" creationId="{5CC9EB6D-CD5A-4DA4-A50B-9D1845F1F149}"/>
          </ac:spMkLst>
        </pc:spChg>
        <pc:spChg chg="mod">
          <ac:chgData name="Ross" userId="ac926766-8481-430f-b908-e797f4c00756" providerId="ADAL" clId="{46486888-13C2-41D3-8F8E-9D8F53876959}" dt="2022-11-01T20:13:29.460" v="2378"/>
          <ac:spMkLst>
            <pc:docMk/>
            <pc:sldMk cId="1039152484" sldId="267"/>
            <ac:spMk id="106" creationId="{AB5E19F8-BFFA-4F7E-AD61-DF576DEFDBB6}"/>
          </ac:spMkLst>
        </pc:spChg>
        <pc:spChg chg="mod">
          <ac:chgData name="Ross" userId="ac926766-8481-430f-b908-e797f4c00756" providerId="ADAL" clId="{46486888-13C2-41D3-8F8E-9D8F53876959}" dt="2022-11-01T20:13:29.460" v="2378"/>
          <ac:spMkLst>
            <pc:docMk/>
            <pc:sldMk cId="1039152484" sldId="267"/>
            <ac:spMk id="107" creationId="{38E407AD-854A-44F1-A973-600D0019B7AB}"/>
          </ac:spMkLst>
        </pc:spChg>
        <pc:spChg chg="mod">
          <ac:chgData name="Ross" userId="ac926766-8481-430f-b908-e797f4c00756" providerId="ADAL" clId="{46486888-13C2-41D3-8F8E-9D8F53876959}" dt="2022-11-01T20:13:29.460" v="2378"/>
          <ac:spMkLst>
            <pc:docMk/>
            <pc:sldMk cId="1039152484" sldId="267"/>
            <ac:spMk id="109" creationId="{660707D4-6CA2-4AB9-A690-D8B7408C6C7E}"/>
          </ac:spMkLst>
        </pc:spChg>
        <pc:spChg chg="mod">
          <ac:chgData name="Ross" userId="ac926766-8481-430f-b908-e797f4c00756" providerId="ADAL" clId="{46486888-13C2-41D3-8F8E-9D8F53876959}" dt="2022-11-01T20:13:29.460" v="2378"/>
          <ac:spMkLst>
            <pc:docMk/>
            <pc:sldMk cId="1039152484" sldId="267"/>
            <ac:spMk id="110" creationId="{75457245-3C34-420A-BAAC-4D77E15084C7}"/>
          </ac:spMkLst>
        </pc:spChg>
        <pc:spChg chg="mod">
          <ac:chgData name="Ross" userId="ac926766-8481-430f-b908-e797f4c00756" providerId="ADAL" clId="{46486888-13C2-41D3-8F8E-9D8F53876959}" dt="2022-11-01T20:13:29.460" v="2378"/>
          <ac:spMkLst>
            <pc:docMk/>
            <pc:sldMk cId="1039152484" sldId="267"/>
            <ac:spMk id="111" creationId="{01DBF911-4C5E-4CB8-8FE5-0CD8A9683C22}"/>
          </ac:spMkLst>
        </pc:spChg>
        <pc:spChg chg="mod">
          <ac:chgData name="Ross" userId="ac926766-8481-430f-b908-e797f4c00756" providerId="ADAL" clId="{46486888-13C2-41D3-8F8E-9D8F53876959}" dt="2022-11-01T20:13:40.740" v="2380"/>
          <ac:spMkLst>
            <pc:docMk/>
            <pc:sldMk cId="1039152484" sldId="267"/>
            <ac:spMk id="114" creationId="{029F4907-9EA4-4912-B433-F326DB35BFDF}"/>
          </ac:spMkLst>
        </pc:spChg>
        <pc:spChg chg="mod">
          <ac:chgData name="Ross" userId="ac926766-8481-430f-b908-e797f4c00756" providerId="ADAL" clId="{46486888-13C2-41D3-8F8E-9D8F53876959}" dt="2022-11-01T20:13:40.740" v="2380"/>
          <ac:spMkLst>
            <pc:docMk/>
            <pc:sldMk cId="1039152484" sldId="267"/>
            <ac:spMk id="115" creationId="{48A14966-B7F9-4ACA-805F-05DFB3F7AB0B}"/>
          </ac:spMkLst>
        </pc:spChg>
        <pc:spChg chg="mod">
          <ac:chgData name="Ross" userId="ac926766-8481-430f-b908-e797f4c00756" providerId="ADAL" clId="{46486888-13C2-41D3-8F8E-9D8F53876959}" dt="2022-11-01T20:13:40.740" v="2380"/>
          <ac:spMkLst>
            <pc:docMk/>
            <pc:sldMk cId="1039152484" sldId="267"/>
            <ac:spMk id="116" creationId="{F2B173F4-7FAB-4467-95B3-B616CB239ADF}"/>
          </ac:spMkLst>
        </pc:spChg>
        <pc:spChg chg="mod">
          <ac:chgData name="Ross" userId="ac926766-8481-430f-b908-e797f4c00756" providerId="ADAL" clId="{46486888-13C2-41D3-8F8E-9D8F53876959}" dt="2022-11-01T20:13:40.740" v="2380"/>
          <ac:spMkLst>
            <pc:docMk/>
            <pc:sldMk cId="1039152484" sldId="267"/>
            <ac:spMk id="125" creationId="{2B3CAC21-0D47-4D1B-B2A9-8660E7601C94}"/>
          </ac:spMkLst>
        </pc:spChg>
        <pc:spChg chg="mod">
          <ac:chgData name="Ross" userId="ac926766-8481-430f-b908-e797f4c00756" providerId="ADAL" clId="{46486888-13C2-41D3-8F8E-9D8F53876959}" dt="2022-11-01T20:13:40.740" v="2380"/>
          <ac:spMkLst>
            <pc:docMk/>
            <pc:sldMk cId="1039152484" sldId="267"/>
            <ac:spMk id="126" creationId="{F50D44B0-5284-404B-B318-055C0787A462}"/>
          </ac:spMkLst>
        </pc:spChg>
        <pc:spChg chg="mod">
          <ac:chgData name="Ross" userId="ac926766-8481-430f-b908-e797f4c00756" providerId="ADAL" clId="{46486888-13C2-41D3-8F8E-9D8F53876959}" dt="2022-11-01T20:13:40.740" v="2380"/>
          <ac:spMkLst>
            <pc:docMk/>
            <pc:sldMk cId="1039152484" sldId="267"/>
            <ac:spMk id="127" creationId="{149193C0-A24B-4E15-8148-7196D573FDD3}"/>
          </ac:spMkLst>
        </pc:spChg>
        <pc:spChg chg="mod">
          <ac:chgData name="Ross" userId="ac926766-8481-430f-b908-e797f4c00756" providerId="ADAL" clId="{46486888-13C2-41D3-8F8E-9D8F53876959}" dt="2022-11-01T20:13:40.740" v="2380"/>
          <ac:spMkLst>
            <pc:docMk/>
            <pc:sldMk cId="1039152484" sldId="267"/>
            <ac:spMk id="128" creationId="{CFB2B280-A085-42BD-BEBA-F0E8ACA26B77}"/>
          </ac:spMkLst>
        </pc:spChg>
        <pc:spChg chg="mod">
          <ac:chgData name="Ross" userId="ac926766-8481-430f-b908-e797f4c00756" providerId="ADAL" clId="{46486888-13C2-41D3-8F8E-9D8F53876959}" dt="2022-11-01T20:13:40.740" v="2380"/>
          <ac:spMkLst>
            <pc:docMk/>
            <pc:sldMk cId="1039152484" sldId="267"/>
            <ac:spMk id="129" creationId="{B2A19B41-31A4-4A78-BFDE-7D04238CB191}"/>
          </ac:spMkLst>
        </pc:spChg>
        <pc:spChg chg="mod">
          <ac:chgData name="Ross" userId="ac926766-8481-430f-b908-e797f4c00756" providerId="ADAL" clId="{46486888-13C2-41D3-8F8E-9D8F53876959}" dt="2022-11-01T20:13:40.740" v="2380"/>
          <ac:spMkLst>
            <pc:docMk/>
            <pc:sldMk cId="1039152484" sldId="267"/>
            <ac:spMk id="130" creationId="{D30573E9-7C34-4CE4-B4DB-F53DAACDB2CA}"/>
          </ac:spMkLst>
        </pc:spChg>
        <pc:spChg chg="mod">
          <ac:chgData name="Ross" userId="ac926766-8481-430f-b908-e797f4c00756" providerId="ADAL" clId="{46486888-13C2-41D3-8F8E-9D8F53876959}" dt="2022-11-01T20:13:40.740" v="2380"/>
          <ac:spMkLst>
            <pc:docMk/>
            <pc:sldMk cId="1039152484" sldId="267"/>
            <ac:spMk id="131" creationId="{7CAF7697-2467-4A91-B638-5090FED0F59A}"/>
          </ac:spMkLst>
        </pc:spChg>
        <pc:spChg chg="mod">
          <ac:chgData name="Ross" userId="ac926766-8481-430f-b908-e797f4c00756" providerId="ADAL" clId="{46486888-13C2-41D3-8F8E-9D8F53876959}" dt="2022-11-01T20:13:40.740" v="2380"/>
          <ac:spMkLst>
            <pc:docMk/>
            <pc:sldMk cId="1039152484" sldId="267"/>
            <ac:spMk id="132" creationId="{838896DF-5AE2-4D29-B44E-C50D6E6EAA9F}"/>
          </ac:spMkLst>
        </pc:spChg>
        <pc:spChg chg="mod">
          <ac:chgData name="Ross" userId="ac926766-8481-430f-b908-e797f4c00756" providerId="ADAL" clId="{46486888-13C2-41D3-8F8E-9D8F53876959}" dt="2022-11-01T20:13:40.740" v="2380"/>
          <ac:spMkLst>
            <pc:docMk/>
            <pc:sldMk cId="1039152484" sldId="267"/>
            <ac:spMk id="133" creationId="{C7624E72-404A-470A-95BB-45291C41BD79}"/>
          </ac:spMkLst>
        </pc:spChg>
        <pc:spChg chg="mod">
          <ac:chgData name="Ross" userId="ac926766-8481-430f-b908-e797f4c00756" providerId="ADAL" clId="{46486888-13C2-41D3-8F8E-9D8F53876959}" dt="2022-11-01T20:13:40.740" v="2380"/>
          <ac:spMkLst>
            <pc:docMk/>
            <pc:sldMk cId="1039152484" sldId="267"/>
            <ac:spMk id="134" creationId="{7FCF713F-F0B4-478B-893F-41F85F8C6C33}"/>
          </ac:spMkLst>
        </pc:spChg>
        <pc:spChg chg="mod">
          <ac:chgData name="Ross" userId="ac926766-8481-430f-b908-e797f4c00756" providerId="ADAL" clId="{46486888-13C2-41D3-8F8E-9D8F53876959}" dt="2022-11-01T20:13:40.740" v="2380"/>
          <ac:spMkLst>
            <pc:docMk/>
            <pc:sldMk cId="1039152484" sldId="267"/>
            <ac:spMk id="135" creationId="{8475EBB0-8BA3-4F55-A215-53E6A04DD55F}"/>
          </ac:spMkLst>
        </pc:spChg>
        <pc:spChg chg="add mod">
          <ac:chgData name="Ross" userId="ac926766-8481-430f-b908-e797f4c00756" providerId="ADAL" clId="{46486888-13C2-41D3-8F8E-9D8F53876959}" dt="2022-11-01T20:13:40.740" v="2380"/>
          <ac:spMkLst>
            <pc:docMk/>
            <pc:sldMk cId="1039152484" sldId="267"/>
            <ac:spMk id="136" creationId="{00139BD6-7C11-4DBB-BD93-593AB21FFE2E}"/>
          </ac:spMkLst>
        </pc:spChg>
        <pc:spChg chg="mod">
          <ac:chgData name="Ross" userId="ac926766-8481-430f-b908-e797f4c00756" providerId="ADAL" clId="{46486888-13C2-41D3-8F8E-9D8F53876959}" dt="2022-11-01T20:13:40.740" v="2380"/>
          <ac:spMkLst>
            <pc:docMk/>
            <pc:sldMk cId="1039152484" sldId="267"/>
            <ac:spMk id="138" creationId="{FC5CDC50-A43A-4430-8DD2-43E1BC0B044E}"/>
          </ac:spMkLst>
        </pc:spChg>
        <pc:grpChg chg="del">
          <ac:chgData name="Ross" userId="ac926766-8481-430f-b908-e797f4c00756" providerId="ADAL" clId="{46486888-13C2-41D3-8F8E-9D8F53876959}" dt="2022-11-01T20:13:20.059" v="2375" actId="478"/>
          <ac:grpSpMkLst>
            <pc:docMk/>
            <pc:sldMk cId="1039152484" sldId="267"/>
            <ac:grpSpMk id="60" creationId="{57E31A55-F933-7EDB-8F18-50211A609C11}"/>
          </ac:grpSpMkLst>
        </pc:grpChg>
        <pc:grpChg chg="del">
          <ac:chgData name="Ross" userId="ac926766-8481-430f-b908-e797f4c00756" providerId="ADAL" clId="{46486888-13C2-41D3-8F8E-9D8F53876959}" dt="2022-11-01T20:13:27.724" v="2377" actId="478"/>
          <ac:grpSpMkLst>
            <pc:docMk/>
            <pc:sldMk cId="1039152484" sldId="267"/>
            <ac:grpSpMk id="61" creationId="{5EE651B1-BCFF-3A9E-97E9-784DAE649E9A}"/>
          </ac:grpSpMkLst>
        </pc:grpChg>
        <pc:grpChg chg="add del mod">
          <ac:chgData name="Ross" userId="ac926766-8481-430f-b908-e797f4c00756" providerId="ADAL" clId="{46486888-13C2-41D3-8F8E-9D8F53876959}" dt="2022-11-01T20:13:40.381" v="2379" actId="478"/>
          <ac:grpSpMkLst>
            <pc:docMk/>
            <pc:sldMk cId="1039152484" sldId="267"/>
            <ac:grpSpMk id="84" creationId="{E76C1D8A-6374-4925-8AD6-AC68F0244D0A}"/>
          </ac:grpSpMkLst>
        </pc:grpChg>
        <pc:grpChg chg="add mod">
          <ac:chgData name="Ross" userId="ac926766-8481-430f-b908-e797f4c00756" providerId="ADAL" clId="{46486888-13C2-41D3-8F8E-9D8F53876959}" dt="2022-11-01T20:13:40.740" v="2380"/>
          <ac:grpSpMkLst>
            <pc:docMk/>
            <pc:sldMk cId="1039152484" sldId="267"/>
            <ac:grpSpMk id="112" creationId="{A9383215-1A52-4C2C-9EF3-8CCFA0A510A6}"/>
          </ac:grpSpMkLst>
        </pc:grpChg>
        <pc:grpChg chg="add mod">
          <ac:chgData name="Ross" userId="ac926766-8481-430f-b908-e797f4c00756" providerId="ADAL" clId="{46486888-13C2-41D3-8F8E-9D8F53876959}" dt="2022-11-01T20:13:40.740" v="2380"/>
          <ac:grpSpMkLst>
            <pc:docMk/>
            <pc:sldMk cId="1039152484" sldId="267"/>
            <ac:grpSpMk id="137" creationId="{597D40B1-B85A-459D-8ACC-DF0ED2275F55}"/>
          </ac:grpSpMkLst>
        </pc:grpChg>
        <pc:graphicFrameChg chg="add del mod">
          <ac:chgData name="Ross" userId="ac926766-8481-430f-b908-e797f4c00756" providerId="ADAL" clId="{46486888-13C2-41D3-8F8E-9D8F53876959}" dt="2022-11-01T20:53:40.050" v="2574" actId="478"/>
          <ac:graphicFrameMkLst>
            <pc:docMk/>
            <pc:sldMk cId="1039152484" sldId="267"/>
            <ac:graphicFrameMk id="80" creationId="{B48BB321-A071-46DE-9508-964769B0A342}"/>
          </ac:graphicFrameMkLst>
        </pc:graphicFrameChg>
        <pc:graphicFrameChg chg="del">
          <ac:chgData name="Ross" userId="ac926766-8481-430f-b908-e797f4c00756" providerId="ADAL" clId="{46486888-13C2-41D3-8F8E-9D8F53876959}" dt="2022-11-01T19:59:03.412" v="2207" actId="478"/>
          <ac:graphicFrameMkLst>
            <pc:docMk/>
            <pc:sldMk cId="1039152484" sldId="267"/>
            <ac:graphicFrameMk id="108" creationId="{CEF1D9C6-A28B-4FAE-9D4C-C2204DD3E7BC}"/>
          </ac:graphicFrameMkLst>
        </pc:graphicFrameChg>
        <pc:graphicFrameChg chg="add mod">
          <ac:chgData name="Ross" userId="ac926766-8481-430f-b908-e797f4c00756" providerId="ADAL" clId="{46486888-13C2-41D3-8F8E-9D8F53876959}" dt="2022-11-01T21:31:10.734" v="3484" actId="1036"/>
          <ac:graphicFrameMkLst>
            <pc:docMk/>
            <pc:sldMk cId="1039152484" sldId="267"/>
            <ac:graphicFrameMk id="147" creationId="{1E4FF786-DEDB-414C-A29D-A9C45AB11931}"/>
          </ac:graphicFrameMkLst>
        </pc:graphicFrameChg>
        <pc:picChg chg="mod">
          <ac:chgData name="Ross" userId="ac926766-8481-430f-b908-e797f4c00756" providerId="ADAL" clId="{46486888-13C2-41D3-8F8E-9D8F53876959}" dt="2022-11-01T20:13:29.460" v="2378"/>
          <ac:picMkLst>
            <pc:docMk/>
            <pc:sldMk cId="1039152484" sldId="267"/>
            <ac:picMk id="89" creationId="{ABEAAFFD-DBA7-411E-B56D-917DC011A396}"/>
          </ac:picMkLst>
        </pc:picChg>
        <pc:picChg chg="mod">
          <ac:chgData name="Ross" userId="ac926766-8481-430f-b908-e797f4c00756" providerId="ADAL" clId="{46486888-13C2-41D3-8F8E-9D8F53876959}" dt="2022-11-01T20:13:40.740" v="2380"/>
          <ac:picMkLst>
            <pc:docMk/>
            <pc:sldMk cId="1039152484" sldId="267"/>
            <ac:picMk id="113" creationId="{B706D6CE-F0E3-4B2B-B2BB-FEC28BBB71C9}"/>
          </ac:picMkLst>
        </pc:picChg>
        <pc:cxnChg chg="mod">
          <ac:chgData name="Ross" userId="ac926766-8481-430f-b908-e797f4c00756" providerId="ADAL" clId="{46486888-13C2-41D3-8F8E-9D8F53876959}" dt="2022-11-01T20:13:40.740" v="2380"/>
          <ac:cxnSpMkLst>
            <pc:docMk/>
            <pc:sldMk cId="1039152484" sldId="267"/>
            <ac:cxnSpMk id="139" creationId="{24EFACA6-D291-4423-A8FE-7CF0B42EA506}"/>
          </ac:cxnSpMkLst>
        </pc:cxnChg>
        <pc:cxnChg chg="mod">
          <ac:chgData name="Ross" userId="ac926766-8481-430f-b908-e797f4c00756" providerId="ADAL" clId="{46486888-13C2-41D3-8F8E-9D8F53876959}" dt="2022-11-01T20:13:40.740" v="2380"/>
          <ac:cxnSpMkLst>
            <pc:docMk/>
            <pc:sldMk cId="1039152484" sldId="267"/>
            <ac:cxnSpMk id="140" creationId="{F23F7E02-427F-4ECD-AE14-B6DCAA26345A}"/>
          </ac:cxnSpMkLst>
        </pc:cxnChg>
        <pc:cxnChg chg="mod">
          <ac:chgData name="Ross" userId="ac926766-8481-430f-b908-e797f4c00756" providerId="ADAL" clId="{46486888-13C2-41D3-8F8E-9D8F53876959}" dt="2022-11-01T20:13:40.740" v="2380"/>
          <ac:cxnSpMkLst>
            <pc:docMk/>
            <pc:sldMk cId="1039152484" sldId="267"/>
            <ac:cxnSpMk id="141" creationId="{A2B69436-A86B-4B30-8EC9-81EF945F2F5C}"/>
          </ac:cxnSpMkLst>
        </pc:cxnChg>
        <pc:cxnChg chg="mod">
          <ac:chgData name="Ross" userId="ac926766-8481-430f-b908-e797f4c00756" providerId="ADAL" clId="{46486888-13C2-41D3-8F8E-9D8F53876959}" dt="2022-11-01T20:13:40.740" v="2380"/>
          <ac:cxnSpMkLst>
            <pc:docMk/>
            <pc:sldMk cId="1039152484" sldId="267"/>
            <ac:cxnSpMk id="142" creationId="{93A1A9CE-44BA-49FB-962C-763D02DEC5D8}"/>
          </ac:cxnSpMkLst>
        </pc:cxnChg>
        <pc:cxnChg chg="mod">
          <ac:chgData name="Ross" userId="ac926766-8481-430f-b908-e797f4c00756" providerId="ADAL" clId="{46486888-13C2-41D3-8F8E-9D8F53876959}" dt="2022-11-01T20:13:40.740" v="2380"/>
          <ac:cxnSpMkLst>
            <pc:docMk/>
            <pc:sldMk cId="1039152484" sldId="267"/>
            <ac:cxnSpMk id="143" creationId="{A167E3DB-ABBF-40EA-885A-C76A42B0D788}"/>
          </ac:cxnSpMkLst>
        </pc:cxnChg>
        <pc:cxnChg chg="mod">
          <ac:chgData name="Ross" userId="ac926766-8481-430f-b908-e797f4c00756" providerId="ADAL" clId="{46486888-13C2-41D3-8F8E-9D8F53876959}" dt="2022-11-01T20:13:40.740" v="2380"/>
          <ac:cxnSpMkLst>
            <pc:docMk/>
            <pc:sldMk cId="1039152484" sldId="267"/>
            <ac:cxnSpMk id="144" creationId="{B3427387-7CE2-45A6-9398-C164E43D4147}"/>
          </ac:cxnSpMkLst>
        </pc:cxnChg>
        <pc:cxnChg chg="mod">
          <ac:chgData name="Ross" userId="ac926766-8481-430f-b908-e797f4c00756" providerId="ADAL" clId="{46486888-13C2-41D3-8F8E-9D8F53876959}" dt="2022-11-01T20:13:40.740" v="2380"/>
          <ac:cxnSpMkLst>
            <pc:docMk/>
            <pc:sldMk cId="1039152484" sldId="267"/>
            <ac:cxnSpMk id="145" creationId="{29244213-0072-487A-A507-0B298AEF55E1}"/>
          </ac:cxnSpMkLst>
        </pc:cxnChg>
        <pc:cxnChg chg="mod">
          <ac:chgData name="Ross" userId="ac926766-8481-430f-b908-e797f4c00756" providerId="ADAL" clId="{46486888-13C2-41D3-8F8E-9D8F53876959}" dt="2022-11-01T20:13:40.740" v="2380"/>
          <ac:cxnSpMkLst>
            <pc:docMk/>
            <pc:sldMk cId="1039152484" sldId="267"/>
            <ac:cxnSpMk id="146" creationId="{11A2F976-A9E7-484D-84E8-E6AC11A20A2D}"/>
          </ac:cxnSpMkLst>
        </pc:cxnChg>
      </pc:sldChg>
      <pc:sldChg chg="addSp delSp modSp add mod">
        <pc:chgData name="Ross" userId="ac926766-8481-430f-b908-e797f4c00756" providerId="ADAL" clId="{46486888-13C2-41D3-8F8E-9D8F53876959}" dt="2022-11-02T18:03:58.009" v="6472" actId="1076"/>
        <pc:sldMkLst>
          <pc:docMk/>
          <pc:sldMk cId="941130824" sldId="268"/>
        </pc:sldMkLst>
        <pc:spChg chg="mod">
          <ac:chgData name="Ross" userId="ac926766-8481-430f-b908-e797f4c00756" providerId="ADAL" clId="{46486888-13C2-41D3-8F8E-9D8F53876959}" dt="2022-11-02T17:58:34.141" v="6391" actId="14100"/>
          <ac:spMkLst>
            <pc:docMk/>
            <pc:sldMk cId="941130824" sldId="268"/>
            <ac:spMk id="6" creationId="{00000000-0000-0000-0000-000000000000}"/>
          </ac:spMkLst>
        </pc:spChg>
        <pc:spChg chg="del mod">
          <ac:chgData name="Ross" userId="ac926766-8481-430f-b908-e797f4c00756" providerId="ADAL" clId="{46486888-13C2-41D3-8F8E-9D8F53876959}" dt="2022-11-02T17:33:50.355" v="5904" actId="478"/>
          <ac:spMkLst>
            <pc:docMk/>
            <pc:sldMk cId="941130824" sldId="268"/>
            <ac:spMk id="7" creationId="{00000000-0000-0000-0000-000000000000}"/>
          </ac:spMkLst>
        </pc:spChg>
        <pc:spChg chg="mod">
          <ac:chgData name="Ross" userId="ac926766-8481-430f-b908-e797f4c00756" providerId="ADAL" clId="{46486888-13C2-41D3-8F8E-9D8F53876959}" dt="2022-11-02T17:57:55.628" v="6371" actId="1076"/>
          <ac:spMkLst>
            <pc:docMk/>
            <pc:sldMk cId="941130824" sldId="268"/>
            <ac:spMk id="9" creationId="{00000000-0000-0000-0000-000000000000}"/>
          </ac:spMkLst>
        </pc:spChg>
        <pc:spChg chg="mod">
          <ac:chgData name="Ross" userId="ac926766-8481-430f-b908-e797f4c00756" providerId="ADAL" clId="{46486888-13C2-41D3-8F8E-9D8F53876959}" dt="2022-11-02T17:59:01.054" v="6397" actId="14100"/>
          <ac:spMkLst>
            <pc:docMk/>
            <pc:sldMk cId="941130824" sldId="268"/>
            <ac:spMk id="11" creationId="{00000000-0000-0000-0000-000000000000}"/>
          </ac:spMkLst>
        </pc:spChg>
        <pc:spChg chg="mod">
          <ac:chgData name="Ross" userId="ac926766-8481-430f-b908-e797f4c00756" providerId="ADAL" clId="{46486888-13C2-41D3-8F8E-9D8F53876959}" dt="2022-11-02T17:59:44.280" v="6408" actId="1076"/>
          <ac:spMkLst>
            <pc:docMk/>
            <pc:sldMk cId="941130824" sldId="268"/>
            <ac:spMk id="19" creationId="{00000000-0000-0000-0000-000000000000}"/>
          </ac:spMkLst>
        </pc:spChg>
        <pc:spChg chg="mod">
          <ac:chgData name="Ross" userId="ac926766-8481-430f-b908-e797f4c00756" providerId="ADAL" clId="{46486888-13C2-41D3-8F8E-9D8F53876959}" dt="2022-11-02T17:57:02.045" v="6365" actId="1035"/>
          <ac:spMkLst>
            <pc:docMk/>
            <pc:sldMk cId="941130824" sldId="268"/>
            <ac:spMk id="20" creationId="{00000000-0000-0000-0000-000000000000}"/>
          </ac:spMkLst>
        </pc:spChg>
        <pc:spChg chg="mod">
          <ac:chgData name="Ross" userId="ac926766-8481-430f-b908-e797f4c00756" providerId="ADAL" clId="{46486888-13C2-41D3-8F8E-9D8F53876959}" dt="2022-11-02T17:57:49.837" v="6370" actId="1076"/>
          <ac:spMkLst>
            <pc:docMk/>
            <pc:sldMk cId="941130824" sldId="268"/>
            <ac:spMk id="21" creationId="{00000000-0000-0000-0000-000000000000}"/>
          </ac:spMkLst>
        </pc:spChg>
        <pc:spChg chg="mod">
          <ac:chgData name="Ross" userId="ac926766-8481-430f-b908-e797f4c00756" providerId="ADAL" clId="{46486888-13C2-41D3-8F8E-9D8F53876959}" dt="2022-11-02T17:58:04.041" v="6386" actId="1036"/>
          <ac:spMkLst>
            <pc:docMk/>
            <pc:sldMk cId="941130824" sldId="268"/>
            <ac:spMk id="22" creationId="{00000000-0000-0000-0000-000000000000}"/>
          </ac:spMkLst>
        </pc:spChg>
        <pc:spChg chg="mod">
          <ac:chgData name="Ross" userId="ac926766-8481-430f-b908-e797f4c00756" providerId="ADAL" clId="{46486888-13C2-41D3-8F8E-9D8F53876959}" dt="2022-11-02T17:58:38.234" v="6396" actId="1036"/>
          <ac:spMkLst>
            <pc:docMk/>
            <pc:sldMk cId="941130824" sldId="268"/>
            <ac:spMk id="23" creationId="{00000000-0000-0000-0000-000000000000}"/>
          </ac:spMkLst>
        </pc:spChg>
        <pc:spChg chg="del">
          <ac:chgData name="Ross" userId="ac926766-8481-430f-b908-e797f4c00756" providerId="ADAL" clId="{46486888-13C2-41D3-8F8E-9D8F53876959}" dt="2022-11-02T17:54:22.514" v="6271" actId="478"/>
          <ac:spMkLst>
            <pc:docMk/>
            <pc:sldMk cId="941130824" sldId="268"/>
            <ac:spMk id="75" creationId="{C5E3E849-FAD7-4F6F-95B3-C4DC18654B41}"/>
          </ac:spMkLst>
        </pc:spChg>
        <pc:spChg chg="del">
          <ac:chgData name="Ross" userId="ac926766-8481-430f-b908-e797f4c00756" providerId="ADAL" clId="{46486888-13C2-41D3-8F8E-9D8F53876959}" dt="2022-11-02T17:54:22.514" v="6271" actId="478"/>
          <ac:spMkLst>
            <pc:docMk/>
            <pc:sldMk cId="941130824" sldId="268"/>
            <ac:spMk id="76" creationId="{9E3747CC-B7A9-431C-AEA5-927E1CAED158}"/>
          </ac:spMkLst>
        </pc:spChg>
        <pc:spChg chg="del">
          <ac:chgData name="Ross" userId="ac926766-8481-430f-b908-e797f4c00756" providerId="ADAL" clId="{46486888-13C2-41D3-8F8E-9D8F53876959}" dt="2022-11-02T17:54:22.514" v="6271" actId="478"/>
          <ac:spMkLst>
            <pc:docMk/>
            <pc:sldMk cId="941130824" sldId="268"/>
            <ac:spMk id="77" creationId="{B3A1896F-F293-422C-807F-455636C2D469}"/>
          </ac:spMkLst>
        </pc:spChg>
        <pc:spChg chg="del">
          <ac:chgData name="Ross" userId="ac926766-8481-430f-b908-e797f4c00756" providerId="ADAL" clId="{46486888-13C2-41D3-8F8E-9D8F53876959}" dt="2022-11-02T17:54:22.514" v="6271" actId="478"/>
          <ac:spMkLst>
            <pc:docMk/>
            <pc:sldMk cId="941130824" sldId="268"/>
            <ac:spMk id="78" creationId="{940B8C39-6E47-4AD1-9062-863BFA1F8AD7}"/>
          </ac:spMkLst>
        </pc:spChg>
        <pc:spChg chg="add mod">
          <ac:chgData name="Ross" userId="ac926766-8481-430f-b908-e797f4c00756" providerId="ADAL" clId="{46486888-13C2-41D3-8F8E-9D8F53876959}" dt="2022-11-02T17:58:01.466" v="6382" actId="1035"/>
          <ac:spMkLst>
            <pc:docMk/>
            <pc:sldMk cId="941130824" sldId="268"/>
            <ac:spMk id="80" creationId="{506F136F-596E-4ED7-ABE5-AC07082D0ED1}"/>
          </ac:spMkLst>
        </pc:spChg>
        <pc:spChg chg="add mod topLvl">
          <ac:chgData name="Ross" userId="ac926766-8481-430f-b908-e797f4c00756" providerId="ADAL" clId="{46486888-13C2-41D3-8F8E-9D8F53876959}" dt="2022-11-02T17:57:02.045" v="6365" actId="1035"/>
          <ac:spMkLst>
            <pc:docMk/>
            <pc:sldMk cId="941130824" sldId="268"/>
            <ac:spMk id="85" creationId="{436B79BF-0664-4016-A6DF-6C46252657F1}"/>
          </ac:spMkLst>
        </pc:spChg>
        <pc:spChg chg="add mod topLvl">
          <ac:chgData name="Ross" userId="ac926766-8481-430f-b908-e797f4c00756" providerId="ADAL" clId="{46486888-13C2-41D3-8F8E-9D8F53876959}" dt="2022-11-02T17:57:02.045" v="6365" actId="1035"/>
          <ac:spMkLst>
            <pc:docMk/>
            <pc:sldMk cId="941130824" sldId="268"/>
            <ac:spMk id="86" creationId="{2834ED2D-06D1-4F85-B0C6-95F97C427A27}"/>
          </ac:spMkLst>
        </pc:spChg>
        <pc:spChg chg="add mod topLvl">
          <ac:chgData name="Ross" userId="ac926766-8481-430f-b908-e797f4c00756" providerId="ADAL" clId="{46486888-13C2-41D3-8F8E-9D8F53876959}" dt="2022-11-02T17:57:02.045" v="6365" actId="1035"/>
          <ac:spMkLst>
            <pc:docMk/>
            <pc:sldMk cId="941130824" sldId="268"/>
            <ac:spMk id="87" creationId="{162D5361-51A4-45C7-8E1F-1F26FF0F9F99}"/>
          </ac:spMkLst>
        </pc:spChg>
        <pc:spChg chg="add mod topLvl">
          <ac:chgData name="Ross" userId="ac926766-8481-430f-b908-e797f4c00756" providerId="ADAL" clId="{46486888-13C2-41D3-8F8E-9D8F53876959}" dt="2022-11-02T17:57:02.045" v="6365" actId="1035"/>
          <ac:spMkLst>
            <pc:docMk/>
            <pc:sldMk cId="941130824" sldId="268"/>
            <ac:spMk id="88" creationId="{78465802-83DD-48DB-970D-0A46091329EE}"/>
          </ac:spMkLst>
        </pc:spChg>
        <pc:grpChg chg="add del mod">
          <ac:chgData name="Ross" userId="ac926766-8481-430f-b908-e797f4c00756" providerId="ADAL" clId="{46486888-13C2-41D3-8F8E-9D8F53876959}" dt="2022-11-02T17:55:25.619" v="6311" actId="165"/>
          <ac:grpSpMkLst>
            <pc:docMk/>
            <pc:sldMk cId="941130824" sldId="268"/>
            <ac:grpSpMk id="2" creationId="{549EA362-5B3D-46D6-A7BC-0F4E577658AA}"/>
          </ac:grpSpMkLst>
        </pc:grpChg>
        <pc:graphicFrameChg chg="mod">
          <ac:chgData name="Ross" userId="ac926766-8481-430f-b908-e797f4c00756" providerId="ADAL" clId="{46486888-13C2-41D3-8F8E-9D8F53876959}" dt="2022-11-02T18:03:58.009" v="6472" actId="1076"/>
          <ac:graphicFrameMkLst>
            <pc:docMk/>
            <pc:sldMk cId="941130824" sldId="268"/>
            <ac:graphicFrameMk id="70" creationId="{0142FF6E-5EB7-45C5-991B-BA0F3B1605B5}"/>
          </ac:graphicFrameMkLst>
        </pc:graphicFrameChg>
        <pc:picChg chg="del">
          <ac:chgData name="Ross" userId="ac926766-8481-430f-b908-e797f4c00756" providerId="ADAL" clId="{46486888-13C2-41D3-8F8E-9D8F53876959}" dt="2022-11-02T17:54:22.514" v="6271" actId="478"/>
          <ac:picMkLst>
            <pc:docMk/>
            <pc:sldMk cId="941130824" sldId="268"/>
            <ac:picMk id="71" creationId="{DFD44BD2-6D82-4436-BB19-505473D0289E}"/>
          </ac:picMkLst>
        </pc:picChg>
        <pc:picChg chg="del">
          <ac:chgData name="Ross" userId="ac926766-8481-430f-b908-e797f4c00756" providerId="ADAL" clId="{46486888-13C2-41D3-8F8E-9D8F53876959}" dt="2022-11-02T17:54:22.514" v="6271" actId="478"/>
          <ac:picMkLst>
            <pc:docMk/>
            <pc:sldMk cId="941130824" sldId="268"/>
            <ac:picMk id="72" creationId="{10ED9AEA-90CF-422A-8616-BB09C4090913}"/>
          </ac:picMkLst>
        </pc:picChg>
        <pc:picChg chg="del">
          <ac:chgData name="Ross" userId="ac926766-8481-430f-b908-e797f4c00756" providerId="ADAL" clId="{46486888-13C2-41D3-8F8E-9D8F53876959}" dt="2022-11-02T17:54:22.514" v="6271" actId="478"/>
          <ac:picMkLst>
            <pc:docMk/>
            <pc:sldMk cId="941130824" sldId="268"/>
            <ac:picMk id="73" creationId="{0692B034-8063-47FD-87F3-EFB15D9201E4}"/>
          </ac:picMkLst>
        </pc:picChg>
        <pc:picChg chg="del">
          <ac:chgData name="Ross" userId="ac926766-8481-430f-b908-e797f4c00756" providerId="ADAL" clId="{46486888-13C2-41D3-8F8E-9D8F53876959}" dt="2022-11-02T17:54:22.514" v="6271" actId="478"/>
          <ac:picMkLst>
            <pc:docMk/>
            <pc:sldMk cId="941130824" sldId="268"/>
            <ac:picMk id="74" creationId="{42953199-7706-4A4C-8388-A27A941DE093}"/>
          </ac:picMkLst>
        </pc:picChg>
        <pc:picChg chg="add del mod ord">
          <ac:chgData name="Ross" userId="ac926766-8481-430f-b908-e797f4c00756" providerId="ADAL" clId="{46486888-13C2-41D3-8F8E-9D8F53876959}" dt="2022-11-02T18:00:13.942" v="6417" actId="478"/>
          <ac:picMkLst>
            <pc:docMk/>
            <pc:sldMk cId="941130824" sldId="268"/>
            <ac:picMk id="79" creationId="{0B66BD35-4564-438D-AEC3-4122E9EC0473}"/>
          </ac:picMkLst>
        </pc:picChg>
        <pc:picChg chg="add mod topLvl">
          <ac:chgData name="Ross" userId="ac926766-8481-430f-b908-e797f4c00756" providerId="ADAL" clId="{46486888-13C2-41D3-8F8E-9D8F53876959}" dt="2022-11-02T17:59:15.101" v="6398" actId="14100"/>
          <ac:picMkLst>
            <pc:docMk/>
            <pc:sldMk cId="941130824" sldId="268"/>
            <ac:picMk id="81" creationId="{5B589D70-6460-477A-AD62-F3FD7737CA1F}"/>
          </ac:picMkLst>
        </pc:picChg>
        <pc:picChg chg="mod">
          <ac:chgData name="Ross" userId="ac926766-8481-430f-b908-e797f4c00756" providerId="ADAL" clId="{46486888-13C2-41D3-8F8E-9D8F53876959}" dt="2022-11-02T18:03:28.736" v="6469" actId="14100"/>
          <ac:picMkLst>
            <pc:docMk/>
            <pc:sldMk cId="941130824" sldId="268"/>
            <ac:picMk id="82" creationId="{5AEFF554-0790-41F0-BEAF-78BE72443FC1}"/>
          </ac:picMkLst>
        </pc:picChg>
        <pc:picChg chg="add mod topLvl">
          <ac:chgData name="Ross" userId="ac926766-8481-430f-b908-e797f4c00756" providerId="ADAL" clId="{46486888-13C2-41D3-8F8E-9D8F53876959}" dt="2022-11-02T17:59:15.101" v="6398" actId="14100"/>
          <ac:picMkLst>
            <pc:docMk/>
            <pc:sldMk cId="941130824" sldId="268"/>
            <ac:picMk id="83" creationId="{4D47D4C3-5E39-4F32-8A10-C406EA26148F}"/>
          </ac:picMkLst>
        </pc:picChg>
        <pc:picChg chg="add mod topLvl">
          <ac:chgData name="Ross" userId="ac926766-8481-430f-b908-e797f4c00756" providerId="ADAL" clId="{46486888-13C2-41D3-8F8E-9D8F53876959}" dt="2022-11-02T17:59:15.101" v="6398" actId="14100"/>
          <ac:picMkLst>
            <pc:docMk/>
            <pc:sldMk cId="941130824" sldId="268"/>
            <ac:picMk id="84" creationId="{72AF23B7-80FD-4B67-A68F-CFBBBF09A6D2}"/>
          </ac:picMkLst>
        </pc:picChg>
        <pc:picChg chg="add mod topLvl">
          <ac:chgData name="Ross" userId="ac926766-8481-430f-b908-e797f4c00756" providerId="ADAL" clId="{46486888-13C2-41D3-8F8E-9D8F53876959}" dt="2022-11-02T17:59:15.101" v="6398" actId="14100"/>
          <ac:picMkLst>
            <pc:docMk/>
            <pc:sldMk cId="941130824" sldId="268"/>
            <ac:picMk id="89" creationId="{F687102A-9684-475B-8942-FB49D0A0A981}"/>
          </ac:picMkLst>
        </pc:picChg>
        <pc:picChg chg="del mod">
          <ac:chgData name="Ross" userId="ac926766-8481-430f-b908-e797f4c00756" providerId="ADAL" clId="{46486888-13C2-41D3-8F8E-9D8F53876959}" dt="2022-11-02T18:03:23.079" v="6468" actId="478"/>
          <ac:picMkLst>
            <pc:docMk/>
            <pc:sldMk cId="941130824" sldId="268"/>
            <ac:picMk id="90" creationId="{8FD6937A-8F34-4372-AC67-3F73129F2562}"/>
          </ac:picMkLst>
        </pc:picChg>
        <pc:picChg chg="add del mod">
          <ac:chgData name="Ross" userId="ac926766-8481-430f-b908-e797f4c00756" providerId="ADAL" clId="{46486888-13C2-41D3-8F8E-9D8F53876959}" dt="2022-11-02T18:01:38.231" v="6436" actId="478"/>
          <ac:picMkLst>
            <pc:docMk/>
            <pc:sldMk cId="941130824" sldId="268"/>
            <ac:picMk id="91" creationId="{93E53C0C-D931-43FA-AD8B-2F8341D00394}"/>
          </ac:picMkLst>
        </pc:picChg>
        <pc:picChg chg="del">
          <ac:chgData name="Ross" userId="ac926766-8481-430f-b908-e797f4c00756" providerId="ADAL" clId="{46486888-13C2-41D3-8F8E-9D8F53876959}" dt="2022-11-02T16:45:49.877" v="5402" actId="478"/>
          <ac:picMkLst>
            <pc:docMk/>
            <pc:sldMk cId="941130824" sldId="268"/>
            <ac:picMk id="92" creationId="{7651A2F2-F7A5-49E9-8A88-67B20E71B93C}"/>
          </ac:picMkLst>
        </pc:picChg>
        <pc:picChg chg="del">
          <ac:chgData name="Ross" userId="ac926766-8481-430f-b908-e797f4c00756" providerId="ADAL" clId="{46486888-13C2-41D3-8F8E-9D8F53876959}" dt="2022-11-02T16:45:58.325" v="5405" actId="478"/>
          <ac:picMkLst>
            <pc:docMk/>
            <pc:sldMk cId="941130824" sldId="268"/>
            <ac:picMk id="93" creationId="{87BD1F2B-CB2A-4318-A384-D028EB840542}"/>
          </ac:picMkLst>
        </pc:picChg>
        <pc:picChg chg="del">
          <ac:chgData name="Ross" userId="ac926766-8481-430f-b908-e797f4c00756" providerId="ADAL" clId="{46486888-13C2-41D3-8F8E-9D8F53876959}" dt="2022-11-02T16:45:50.597" v="5403" actId="478"/>
          <ac:picMkLst>
            <pc:docMk/>
            <pc:sldMk cId="941130824" sldId="268"/>
            <ac:picMk id="94" creationId="{76731841-9008-4A5E-9387-7451D0879C12}"/>
          </ac:picMkLst>
        </pc:picChg>
        <pc:picChg chg="add del mod">
          <ac:chgData name="Ross" userId="ac926766-8481-430f-b908-e797f4c00756" providerId="ADAL" clId="{46486888-13C2-41D3-8F8E-9D8F53876959}" dt="2022-11-02T18:00:30.678" v="6423" actId="478"/>
          <ac:picMkLst>
            <pc:docMk/>
            <pc:sldMk cId="941130824" sldId="268"/>
            <ac:picMk id="95" creationId="{D610B65D-49EC-4416-A469-E7C06E0D04D8}"/>
          </ac:picMkLst>
        </pc:picChg>
        <pc:picChg chg="add del mod">
          <ac:chgData name="Ross" userId="ac926766-8481-430f-b908-e797f4c00756" providerId="ADAL" clId="{46486888-13C2-41D3-8F8E-9D8F53876959}" dt="2022-11-02T18:00:30.678" v="6423" actId="478"/>
          <ac:picMkLst>
            <pc:docMk/>
            <pc:sldMk cId="941130824" sldId="268"/>
            <ac:picMk id="96" creationId="{F1B57A2A-D49A-4279-A96B-FE7F0D86704B}"/>
          </ac:picMkLst>
        </pc:picChg>
        <pc:picChg chg="add del mod">
          <ac:chgData name="Ross" userId="ac926766-8481-430f-b908-e797f4c00756" providerId="ADAL" clId="{46486888-13C2-41D3-8F8E-9D8F53876959}" dt="2022-11-02T18:02:36.568" v="6458" actId="478"/>
          <ac:picMkLst>
            <pc:docMk/>
            <pc:sldMk cId="941130824" sldId="268"/>
            <ac:picMk id="97" creationId="{34B57E61-A52F-459E-8954-C3919494819E}"/>
          </ac:picMkLst>
        </pc:picChg>
        <pc:picChg chg="add del mod">
          <ac:chgData name="Ross" userId="ac926766-8481-430f-b908-e797f4c00756" providerId="ADAL" clId="{46486888-13C2-41D3-8F8E-9D8F53876959}" dt="2022-11-02T18:01:45.415" v="6439" actId="478"/>
          <ac:picMkLst>
            <pc:docMk/>
            <pc:sldMk cId="941130824" sldId="268"/>
            <ac:picMk id="101" creationId="{E3BB1FAF-EAE6-4B36-B0DD-1CE589AEB0FF}"/>
          </ac:picMkLst>
        </pc:picChg>
        <pc:picChg chg="add del mod">
          <ac:chgData name="Ross" userId="ac926766-8481-430f-b908-e797f4c00756" providerId="ADAL" clId="{46486888-13C2-41D3-8F8E-9D8F53876959}" dt="2022-11-02T18:01:45.415" v="6439" actId="478"/>
          <ac:picMkLst>
            <pc:docMk/>
            <pc:sldMk cId="941130824" sldId="268"/>
            <ac:picMk id="102" creationId="{46715B6C-4C08-4CEB-9BFC-CEC4EA79E58B}"/>
          </ac:picMkLst>
        </pc:picChg>
        <pc:picChg chg="add del mod">
          <ac:chgData name="Ross" userId="ac926766-8481-430f-b908-e797f4c00756" providerId="ADAL" clId="{46486888-13C2-41D3-8F8E-9D8F53876959}" dt="2022-11-02T18:01:56.024" v="6442" actId="478"/>
          <ac:picMkLst>
            <pc:docMk/>
            <pc:sldMk cId="941130824" sldId="268"/>
            <ac:picMk id="103" creationId="{ECEEADB3-3C4D-4A22-85BF-1735646978B2}"/>
          </ac:picMkLst>
        </pc:picChg>
        <pc:picChg chg="add del mod">
          <ac:chgData name="Ross" userId="ac926766-8481-430f-b908-e797f4c00756" providerId="ADAL" clId="{46486888-13C2-41D3-8F8E-9D8F53876959}" dt="2022-11-02T18:01:56.024" v="6442" actId="478"/>
          <ac:picMkLst>
            <pc:docMk/>
            <pc:sldMk cId="941130824" sldId="268"/>
            <ac:picMk id="105" creationId="{34FC04CC-4A0C-4AAF-A91E-2D559A1C5C66}"/>
          </ac:picMkLst>
        </pc:picChg>
        <pc:picChg chg="add del mod">
          <ac:chgData name="Ross" userId="ac926766-8481-430f-b908-e797f4c00756" providerId="ADAL" clId="{46486888-13C2-41D3-8F8E-9D8F53876959}" dt="2022-11-02T18:02:37.288" v="6459" actId="478"/>
          <ac:picMkLst>
            <pc:docMk/>
            <pc:sldMk cId="941130824" sldId="268"/>
            <ac:picMk id="106" creationId="{906101E6-38DD-4EAA-A425-7AB4683690BE}"/>
          </ac:picMkLst>
        </pc:picChg>
        <pc:picChg chg="add del mod">
          <ac:chgData name="Ross" userId="ac926766-8481-430f-b908-e797f4c00756" providerId="ADAL" clId="{46486888-13C2-41D3-8F8E-9D8F53876959}" dt="2022-11-02T18:03:22.760" v="6467" actId="478"/>
          <ac:picMkLst>
            <pc:docMk/>
            <pc:sldMk cId="941130824" sldId="268"/>
            <ac:picMk id="107" creationId="{7289E243-BB65-4470-BD96-20394A488F50}"/>
          </ac:picMkLst>
        </pc:picChg>
      </pc:sldChg>
      <pc:sldChg chg="addSp delSp modSp add mod ord">
        <pc:chgData name="Ross" userId="ac926766-8481-430f-b908-e797f4c00756" providerId="ADAL" clId="{46486888-13C2-41D3-8F8E-9D8F53876959}" dt="2022-11-02T18:17:20.962" v="6807" actId="1037"/>
        <pc:sldMkLst>
          <pc:docMk/>
          <pc:sldMk cId="777374138" sldId="269"/>
        </pc:sldMkLst>
        <pc:spChg chg="mod">
          <ac:chgData name="Ross" userId="ac926766-8481-430f-b908-e797f4c00756" providerId="ADAL" clId="{46486888-13C2-41D3-8F8E-9D8F53876959}" dt="2022-11-02T17:02:18.205" v="5623" actId="20577"/>
          <ac:spMkLst>
            <pc:docMk/>
            <pc:sldMk cId="777374138" sldId="269"/>
            <ac:spMk id="11" creationId="{AFFEBA6E-4F7E-F948-A164-3B21EC1F8751}"/>
          </ac:spMkLst>
        </pc:spChg>
        <pc:spChg chg="mod">
          <ac:chgData name="Ross" userId="ac926766-8481-430f-b908-e797f4c00756" providerId="ADAL" clId="{46486888-13C2-41D3-8F8E-9D8F53876959}" dt="2022-11-02T17:50:24.033" v="6193" actId="20577"/>
          <ac:spMkLst>
            <pc:docMk/>
            <pc:sldMk cId="777374138" sldId="269"/>
            <ac:spMk id="18" creationId="{D35F066C-AA25-734C-B717-5ACBC62F9496}"/>
          </ac:spMkLst>
        </pc:spChg>
        <pc:spChg chg="mod">
          <ac:chgData name="Ross" userId="ac926766-8481-430f-b908-e797f4c00756" providerId="ADAL" clId="{46486888-13C2-41D3-8F8E-9D8F53876959}" dt="2022-11-02T17:50:33.783" v="6194"/>
          <ac:spMkLst>
            <pc:docMk/>
            <pc:sldMk cId="777374138" sldId="269"/>
            <ac:spMk id="20" creationId="{30B133FB-8DCD-0042-947B-D0EE1DC0C852}"/>
          </ac:spMkLst>
        </pc:spChg>
        <pc:spChg chg="del mod">
          <ac:chgData name="Ross" userId="ac926766-8481-430f-b908-e797f4c00756" providerId="ADAL" clId="{46486888-13C2-41D3-8F8E-9D8F53876959}" dt="2022-11-02T17:49:24.208" v="6183" actId="478"/>
          <ac:spMkLst>
            <pc:docMk/>
            <pc:sldMk cId="777374138" sldId="269"/>
            <ac:spMk id="58" creationId="{3E760888-B9DD-4E21-021A-E8A9D5DC9EBF}"/>
          </ac:spMkLst>
        </pc:spChg>
        <pc:spChg chg="mod">
          <ac:chgData name="Ross" userId="ac926766-8481-430f-b908-e797f4c00756" providerId="ADAL" clId="{46486888-13C2-41D3-8F8E-9D8F53876959}" dt="2022-11-02T18:17:20.962" v="6807" actId="1037"/>
          <ac:spMkLst>
            <pc:docMk/>
            <pc:sldMk cId="777374138" sldId="269"/>
            <ac:spMk id="84" creationId="{C8C651FD-7CF6-442A-B63A-D06DB151012E}"/>
          </ac:spMkLst>
        </pc:spChg>
        <pc:spChg chg="add del">
          <ac:chgData name="Ross" userId="ac926766-8481-430f-b908-e797f4c00756" providerId="ADAL" clId="{46486888-13C2-41D3-8F8E-9D8F53876959}" dt="2022-11-02T17:02:18.715" v="5624" actId="21"/>
          <ac:spMkLst>
            <pc:docMk/>
            <pc:sldMk cId="777374138" sldId="269"/>
            <ac:spMk id="132" creationId="{C80D23D7-F361-49FA-83BF-41DE5AF8785D}"/>
          </ac:spMkLst>
        </pc:spChg>
        <pc:grpChg chg="add del">
          <ac:chgData name="Ross" userId="ac926766-8481-430f-b908-e797f4c00756" providerId="ADAL" clId="{46486888-13C2-41D3-8F8E-9D8F53876959}" dt="2022-11-02T17:02:18.715" v="5624" actId="21"/>
          <ac:grpSpMkLst>
            <pc:docMk/>
            <pc:sldMk cId="777374138" sldId="269"/>
            <ac:grpSpMk id="116" creationId="{9DE5D154-E6BF-4F90-AF56-21700CB110F7}"/>
          </ac:grpSpMkLst>
        </pc:grpChg>
        <pc:grpChg chg="add del">
          <ac:chgData name="Ross" userId="ac926766-8481-430f-b908-e797f4c00756" providerId="ADAL" clId="{46486888-13C2-41D3-8F8E-9D8F53876959}" dt="2022-11-02T17:02:18.715" v="5624" actId="21"/>
          <ac:grpSpMkLst>
            <pc:docMk/>
            <pc:sldMk cId="777374138" sldId="269"/>
            <ac:grpSpMk id="133" creationId="{86A43AA9-9A8B-4025-AC05-35E8BAA72CE6}"/>
          </ac:grpSpMkLst>
        </pc:grpChg>
        <pc:graphicFrameChg chg="add mod">
          <ac:chgData name="Ross" userId="ac926766-8481-430f-b908-e797f4c00756" providerId="ADAL" clId="{46486888-13C2-41D3-8F8E-9D8F53876959}" dt="2022-11-02T18:05:34.203" v="6475" actId="1076"/>
          <ac:graphicFrameMkLst>
            <pc:docMk/>
            <pc:sldMk cId="777374138" sldId="269"/>
            <ac:graphicFrameMk id="72" creationId="{38358788-BE27-4F57-9946-AA7EEEA1EEFD}"/>
          </ac:graphicFrameMkLst>
        </pc:graphicFrameChg>
        <pc:graphicFrameChg chg="del">
          <ac:chgData name="Ross" userId="ac926766-8481-430f-b908-e797f4c00756" providerId="ADAL" clId="{46486888-13C2-41D3-8F8E-9D8F53876959}" dt="2022-11-02T17:37:32.935" v="6011" actId="478"/>
          <ac:graphicFrameMkLst>
            <pc:docMk/>
            <pc:sldMk cId="777374138" sldId="269"/>
            <ac:graphicFrameMk id="143" creationId="{E716C4FF-3BC3-4423-8D45-C873D5C709AC}"/>
          </ac:graphicFrameMkLst>
        </pc:graphicFrameChg>
        <pc:picChg chg="mod">
          <ac:chgData name="Ross" userId="ac926766-8481-430f-b908-e797f4c00756" providerId="ADAL" clId="{46486888-13C2-41D3-8F8E-9D8F53876959}" dt="2022-11-02T17:02:17.563" v="5622" actId="1076"/>
          <ac:picMkLst>
            <pc:docMk/>
            <pc:sldMk cId="777374138" sldId="269"/>
            <ac:picMk id="53" creationId="{F60277E0-E236-4F1F-8E90-FE3D5768D170}"/>
          </ac:picMkLst>
        </pc:picChg>
        <pc:picChg chg="mod">
          <ac:chgData name="Ross" userId="ac926766-8481-430f-b908-e797f4c00756" providerId="ADAL" clId="{46486888-13C2-41D3-8F8E-9D8F53876959}" dt="2022-11-02T18:17:09.586" v="6802" actId="1037"/>
          <ac:picMkLst>
            <pc:docMk/>
            <pc:sldMk cId="777374138" sldId="269"/>
            <ac:picMk id="62" creationId="{57687F92-9330-40ED-82A3-AA5106629EF1}"/>
          </ac:picMkLst>
        </pc:picChg>
        <pc:picChg chg="mod">
          <ac:chgData name="Ross" userId="ac926766-8481-430f-b908-e797f4c00756" providerId="ADAL" clId="{46486888-13C2-41D3-8F8E-9D8F53876959}" dt="2022-11-02T18:17:15.664" v="6803" actId="14100"/>
          <ac:picMkLst>
            <pc:docMk/>
            <pc:sldMk cId="777374138" sldId="269"/>
            <ac:picMk id="64" creationId="{86C46CEC-42D2-454C-ABEC-828A3D8349CB}"/>
          </ac:picMkLst>
        </pc:picChg>
      </pc:sldChg>
      <pc:sldChg chg="modSp add mod ord">
        <pc:chgData name="Ross" userId="ac926766-8481-430f-b908-e797f4c00756" providerId="ADAL" clId="{46486888-13C2-41D3-8F8E-9D8F53876959}" dt="2022-11-02T17:44:51.790" v="6133"/>
        <pc:sldMkLst>
          <pc:docMk/>
          <pc:sldMk cId="4148011441" sldId="270"/>
        </pc:sldMkLst>
        <pc:spChg chg="mod">
          <ac:chgData name="Ross" userId="ac926766-8481-430f-b908-e797f4c00756" providerId="ADAL" clId="{46486888-13C2-41D3-8F8E-9D8F53876959}" dt="2022-11-02T17:06:41.235" v="5631" actId="1076"/>
          <ac:spMkLst>
            <pc:docMk/>
            <pc:sldMk cId="4148011441" sldId="270"/>
            <ac:spMk id="9" creationId="{00000000-0000-0000-0000-000000000000}"/>
          </ac:spMkLst>
        </pc:spChg>
        <pc:spChg chg="mod">
          <ac:chgData name="Ross" userId="ac926766-8481-430f-b908-e797f4c00756" providerId="ADAL" clId="{46486888-13C2-41D3-8F8E-9D8F53876959}" dt="2022-11-02T17:03:58.002" v="5630" actId="14100"/>
          <ac:spMkLst>
            <pc:docMk/>
            <pc:sldMk cId="4148011441" sldId="270"/>
            <ac:spMk id="13" creationId="{00000000-0000-0000-0000-000000000000}"/>
          </ac:spMkLst>
        </pc:spChg>
        <pc:spChg chg="mod">
          <ac:chgData name="Ross" userId="ac926766-8481-430f-b908-e797f4c00756" providerId="ADAL" clId="{46486888-13C2-41D3-8F8E-9D8F53876959}" dt="2022-11-02T17:06:41.235" v="5631" actId="1076"/>
          <ac:spMkLst>
            <pc:docMk/>
            <pc:sldMk cId="4148011441" sldId="270"/>
            <ac:spMk id="21" creationId="{00000000-0000-0000-0000-000000000000}"/>
          </ac:spMkLst>
        </pc:spChg>
        <pc:picChg chg="mod">
          <ac:chgData name="Ross" userId="ac926766-8481-430f-b908-e797f4c00756" providerId="ADAL" clId="{46486888-13C2-41D3-8F8E-9D8F53876959}" dt="2022-11-02T17:07:17.538" v="5635" actId="1076"/>
          <ac:picMkLst>
            <pc:docMk/>
            <pc:sldMk cId="4148011441" sldId="270"/>
            <ac:picMk id="79" creationId="{0B66BD35-4564-438D-AEC3-4122E9EC0473}"/>
          </ac:picMkLst>
        </pc:picChg>
        <pc:picChg chg="mod ord">
          <ac:chgData name="Ross" userId="ac926766-8481-430f-b908-e797f4c00756" providerId="ADAL" clId="{46486888-13C2-41D3-8F8E-9D8F53876959}" dt="2022-11-02T17:07:30.636" v="5638" actId="14100"/>
          <ac:picMkLst>
            <pc:docMk/>
            <pc:sldMk cId="4148011441" sldId="270"/>
            <ac:picMk id="82" creationId="{5AEFF554-0790-41F0-BEAF-78BE72443FC1}"/>
          </ac:picMkLst>
        </pc:picChg>
      </pc:sldChg>
      <pc:sldChg chg="addSp delSp modSp add mod">
        <pc:chgData name="Ross" userId="ac926766-8481-430f-b908-e797f4c00756" providerId="ADAL" clId="{46486888-13C2-41D3-8F8E-9D8F53876959}" dt="2022-11-02T17:31:30.928" v="5890" actId="1076"/>
        <pc:sldMkLst>
          <pc:docMk/>
          <pc:sldMk cId="1567027318" sldId="271"/>
        </pc:sldMkLst>
        <pc:spChg chg="del">
          <ac:chgData name="Ross" userId="ac926766-8481-430f-b908-e797f4c00756" providerId="ADAL" clId="{46486888-13C2-41D3-8F8E-9D8F53876959}" dt="2022-11-02T17:29:11.551" v="5858" actId="478"/>
          <ac:spMkLst>
            <pc:docMk/>
            <pc:sldMk cId="1567027318" sldId="271"/>
            <ac:spMk id="9" creationId="{00000000-0000-0000-0000-000000000000}"/>
          </ac:spMkLst>
        </pc:spChg>
        <pc:spChg chg="mod">
          <ac:chgData name="Ross" userId="ac926766-8481-430f-b908-e797f4c00756" providerId="ADAL" clId="{46486888-13C2-41D3-8F8E-9D8F53876959}" dt="2022-11-02T17:31:24.681" v="5887" actId="1076"/>
          <ac:spMkLst>
            <pc:docMk/>
            <pc:sldMk cId="1567027318" sldId="271"/>
            <ac:spMk id="20" creationId="{00000000-0000-0000-0000-000000000000}"/>
          </ac:spMkLst>
        </pc:spChg>
        <pc:spChg chg="del">
          <ac:chgData name="Ross" userId="ac926766-8481-430f-b908-e797f4c00756" providerId="ADAL" clId="{46486888-13C2-41D3-8F8E-9D8F53876959}" dt="2022-11-02T17:29:14.015" v="5859" actId="478"/>
          <ac:spMkLst>
            <pc:docMk/>
            <pc:sldMk cId="1567027318" sldId="271"/>
            <ac:spMk id="21" creationId="{00000000-0000-0000-0000-000000000000}"/>
          </ac:spMkLst>
        </pc:spChg>
        <pc:spChg chg="mod">
          <ac:chgData name="Ross" userId="ac926766-8481-430f-b908-e797f4c00756" providerId="ADAL" clId="{46486888-13C2-41D3-8F8E-9D8F53876959}" dt="2022-11-02T17:29:50.112" v="5873" actId="1076"/>
          <ac:spMkLst>
            <pc:docMk/>
            <pc:sldMk cId="1567027318" sldId="271"/>
            <ac:spMk id="75" creationId="{C5E3E849-FAD7-4F6F-95B3-C4DC18654B41}"/>
          </ac:spMkLst>
        </pc:spChg>
        <pc:spChg chg="mod">
          <ac:chgData name="Ross" userId="ac926766-8481-430f-b908-e797f4c00756" providerId="ADAL" clId="{46486888-13C2-41D3-8F8E-9D8F53876959}" dt="2022-11-02T17:30:41.553" v="5885" actId="1076"/>
          <ac:spMkLst>
            <pc:docMk/>
            <pc:sldMk cId="1567027318" sldId="271"/>
            <ac:spMk id="76" creationId="{9E3747CC-B7A9-431C-AEA5-927E1CAED158}"/>
          </ac:spMkLst>
        </pc:spChg>
        <pc:spChg chg="mod">
          <ac:chgData name="Ross" userId="ac926766-8481-430f-b908-e797f4c00756" providerId="ADAL" clId="{46486888-13C2-41D3-8F8E-9D8F53876959}" dt="2022-11-02T17:30:27.688" v="5881" actId="1076"/>
          <ac:spMkLst>
            <pc:docMk/>
            <pc:sldMk cId="1567027318" sldId="271"/>
            <ac:spMk id="77" creationId="{B3A1896F-F293-422C-807F-455636C2D469}"/>
          </ac:spMkLst>
        </pc:spChg>
        <pc:spChg chg="mod">
          <ac:chgData name="Ross" userId="ac926766-8481-430f-b908-e797f4c00756" providerId="ADAL" clId="{46486888-13C2-41D3-8F8E-9D8F53876959}" dt="2022-11-02T17:30:31.920" v="5882" actId="1076"/>
          <ac:spMkLst>
            <pc:docMk/>
            <pc:sldMk cId="1567027318" sldId="271"/>
            <ac:spMk id="78" creationId="{940B8C39-6E47-4AD1-9062-863BFA1F8AD7}"/>
          </ac:spMkLst>
        </pc:spChg>
        <pc:spChg chg="add mod">
          <ac:chgData name="Ross" userId="ac926766-8481-430f-b908-e797f4c00756" providerId="ADAL" clId="{46486888-13C2-41D3-8F8E-9D8F53876959}" dt="2022-11-02T17:29:27.952" v="5861" actId="1076"/>
          <ac:spMkLst>
            <pc:docMk/>
            <pc:sldMk cId="1567027318" sldId="271"/>
            <ac:spMk id="80" creationId="{0767C70E-2BEB-413B-AE09-26969EFA8514}"/>
          </ac:spMkLst>
        </pc:spChg>
        <pc:grpChg chg="mod">
          <ac:chgData name="Ross" userId="ac926766-8481-430f-b908-e797f4c00756" providerId="ADAL" clId="{46486888-13C2-41D3-8F8E-9D8F53876959}" dt="2022-11-02T17:29:07.735" v="5857" actId="1076"/>
          <ac:grpSpMkLst>
            <pc:docMk/>
            <pc:sldMk cId="1567027318" sldId="271"/>
            <ac:grpSpMk id="30" creationId="{691AF500-747D-4C4E-9924-482AA40B7F1A}"/>
          </ac:grpSpMkLst>
        </pc:grpChg>
        <pc:picChg chg="mod">
          <ac:chgData name="Ross" userId="ac926766-8481-430f-b908-e797f4c00756" providerId="ADAL" clId="{46486888-13C2-41D3-8F8E-9D8F53876959}" dt="2022-11-02T17:29:50.112" v="5873" actId="1076"/>
          <ac:picMkLst>
            <pc:docMk/>
            <pc:sldMk cId="1567027318" sldId="271"/>
            <ac:picMk id="71" creationId="{DFD44BD2-6D82-4436-BB19-505473D0289E}"/>
          </ac:picMkLst>
        </pc:picChg>
        <pc:picChg chg="mod">
          <ac:chgData name="Ross" userId="ac926766-8481-430f-b908-e797f4c00756" providerId="ADAL" clId="{46486888-13C2-41D3-8F8E-9D8F53876959}" dt="2022-11-02T17:30:25.471" v="5880" actId="1076"/>
          <ac:picMkLst>
            <pc:docMk/>
            <pc:sldMk cId="1567027318" sldId="271"/>
            <ac:picMk id="72" creationId="{10ED9AEA-90CF-422A-8616-BB09C4090913}"/>
          </ac:picMkLst>
        </pc:picChg>
        <pc:picChg chg="mod">
          <ac:chgData name="Ross" userId="ac926766-8481-430f-b908-e797f4c00756" providerId="ADAL" clId="{46486888-13C2-41D3-8F8E-9D8F53876959}" dt="2022-11-02T17:30:38.848" v="5884" actId="1076"/>
          <ac:picMkLst>
            <pc:docMk/>
            <pc:sldMk cId="1567027318" sldId="271"/>
            <ac:picMk id="73" creationId="{0692B034-8063-47FD-87F3-EFB15D9201E4}"/>
          </ac:picMkLst>
        </pc:picChg>
        <pc:picChg chg="mod">
          <ac:chgData name="Ross" userId="ac926766-8481-430f-b908-e797f4c00756" providerId="ADAL" clId="{46486888-13C2-41D3-8F8E-9D8F53876959}" dt="2022-11-02T17:30:33.896" v="5883" actId="1076"/>
          <ac:picMkLst>
            <pc:docMk/>
            <pc:sldMk cId="1567027318" sldId="271"/>
            <ac:picMk id="74" creationId="{42953199-7706-4A4C-8388-A27A941DE093}"/>
          </ac:picMkLst>
        </pc:picChg>
        <pc:picChg chg="mod">
          <ac:chgData name="Ross" userId="ac926766-8481-430f-b908-e797f4c00756" providerId="ADAL" clId="{46486888-13C2-41D3-8F8E-9D8F53876959}" dt="2022-11-02T17:31:30.928" v="5890" actId="1076"/>
          <ac:picMkLst>
            <pc:docMk/>
            <pc:sldMk cId="1567027318" sldId="271"/>
            <ac:picMk id="79" creationId="{0B66BD35-4564-438D-AEC3-4122E9EC0473}"/>
          </ac:picMkLst>
        </pc:picChg>
        <pc:picChg chg="mod">
          <ac:chgData name="Ross" userId="ac926766-8481-430f-b908-e797f4c00756" providerId="ADAL" clId="{46486888-13C2-41D3-8F8E-9D8F53876959}" dt="2022-11-02T17:31:27.217" v="5888" actId="1076"/>
          <ac:picMkLst>
            <pc:docMk/>
            <pc:sldMk cId="1567027318" sldId="271"/>
            <ac:picMk id="82" creationId="{5AEFF554-0790-41F0-BEAF-78BE72443FC1}"/>
          </ac:picMkLst>
        </pc:picChg>
        <pc:picChg chg="mod">
          <ac:chgData name="Ross" userId="ac926766-8481-430f-b908-e797f4c00756" providerId="ADAL" clId="{46486888-13C2-41D3-8F8E-9D8F53876959}" dt="2022-11-02T17:31:29.144" v="5889" actId="1076"/>
          <ac:picMkLst>
            <pc:docMk/>
            <pc:sldMk cId="1567027318" sldId="271"/>
            <ac:picMk id="90" creationId="{8FD6937A-8F34-4372-AC67-3F73129F2562}"/>
          </ac:picMkLst>
        </pc:picChg>
      </pc:sldChg>
      <pc:sldChg chg="addSp delSp modSp add mod">
        <pc:chgData name="Ross" userId="ac926766-8481-430f-b908-e797f4c00756" providerId="ADAL" clId="{46486888-13C2-41D3-8F8E-9D8F53876959}" dt="2022-11-02T18:07:16.486" v="6491" actId="1035"/>
        <pc:sldMkLst>
          <pc:docMk/>
          <pc:sldMk cId="4010196066" sldId="272"/>
        </pc:sldMkLst>
        <pc:spChg chg="mod">
          <ac:chgData name="Ross" userId="ac926766-8481-430f-b908-e797f4c00756" providerId="ADAL" clId="{46486888-13C2-41D3-8F8E-9D8F53876959}" dt="2022-11-02T17:42:48.307" v="6123" actId="14100"/>
          <ac:spMkLst>
            <pc:docMk/>
            <pc:sldMk cId="4010196066" sldId="272"/>
            <ac:spMk id="6" creationId="{00000000-0000-0000-0000-000000000000}"/>
          </ac:spMkLst>
        </pc:spChg>
        <pc:spChg chg="mod">
          <ac:chgData name="Ross" userId="ac926766-8481-430f-b908-e797f4c00756" providerId="ADAL" clId="{46486888-13C2-41D3-8F8E-9D8F53876959}" dt="2022-11-02T17:42:40.466" v="6122" actId="14100"/>
          <ac:spMkLst>
            <pc:docMk/>
            <pc:sldMk cId="4010196066" sldId="272"/>
            <ac:spMk id="7" creationId="{00000000-0000-0000-0000-000000000000}"/>
          </ac:spMkLst>
        </pc:spChg>
        <pc:spChg chg="mod">
          <ac:chgData name="Ross" userId="ac926766-8481-430f-b908-e797f4c00756" providerId="ADAL" clId="{46486888-13C2-41D3-8F8E-9D8F53876959}" dt="2022-11-02T17:38:56.442" v="6041" actId="1035"/>
          <ac:spMkLst>
            <pc:docMk/>
            <pc:sldMk cId="4010196066" sldId="272"/>
            <ac:spMk id="9" creationId="{00000000-0000-0000-0000-000000000000}"/>
          </ac:spMkLst>
        </pc:spChg>
        <pc:spChg chg="mod">
          <ac:chgData name="Ross" userId="ac926766-8481-430f-b908-e797f4c00756" providerId="ADAL" clId="{46486888-13C2-41D3-8F8E-9D8F53876959}" dt="2022-11-02T17:43:24.134" v="6126" actId="552"/>
          <ac:spMkLst>
            <pc:docMk/>
            <pc:sldMk cId="4010196066" sldId="272"/>
            <ac:spMk id="11" creationId="{00000000-0000-0000-0000-000000000000}"/>
          </ac:spMkLst>
        </pc:spChg>
        <pc:spChg chg="mod">
          <ac:chgData name="Ross" userId="ac926766-8481-430f-b908-e797f4c00756" providerId="ADAL" clId="{46486888-13C2-41D3-8F8E-9D8F53876959}" dt="2022-11-02T17:43:39.711" v="6127" actId="552"/>
          <ac:spMkLst>
            <pc:docMk/>
            <pc:sldMk cId="4010196066" sldId="272"/>
            <ac:spMk id="16" creationId="{00000000-0000-0000-0000-000000000000}"/>
          </ac:spMkLst>
        </pc:spChg>
        <pc:spChg chg="mod">
          <ac:chgData name="Ross" userId="ac926766-8481-430f-b908-e797f4c00756" providerId="ADAL" clId="{46486888-13C2-41D3-8F8E-9D8F53876959}" dt="2022-11-02T17:43:39.711" v="6127" actId="552"/>
          <ac:spMkLst>
            <pc:docMk/>
            <pc:sldMk cId="4010196066" sldId="272"/>
            <ac:spMk id="18" creationId="{00000000-0000-0000-0000-000000000000}"/>
          </ac:spMkLst>
        </pc:spChg>
        <pc:spChg chg="mod">
          <ac:chgData name="Ross" userId="ac926766-8481-430f-b908-e797f4c00756" providerId="ADAL" clId="{46486888-13C2-41D3-8F8E-9D8F53876959}" dt="2022-11-02T17:43:39.711" v="6127" actId="552"/>
          <ac:spMkLst>
            <pc:docMk/>
            <pc:sldMk cId="4010196066" sldId="272"/>
            <ac:spMk id="20" creationId="{00000000-0000-0000-0000-000000000000}"/>
          </ac:spMkLst>
        </pc:spChg>
        <pc:spChg chg="mod">
          <ac:chgData name="Ross" userId="ac926766-8481-430f-b908-e797f4c00756" providerId="ADAL" clId="{46486888-13C2-41D3-8F8E-9D8F53876959}" dt="2022-11-02T17:38:56.442" v="6041" actId="1035"/>
          <ac:spMkLst>
            <pc:docMk/>
            <pc:sldMk cId="4010196066" sldId="272"/>
            <ac:spMk id="21" creationId="{00000000-0000-0000-0000-000000000000}"/>
          </ac:spMkLst>
        </pc:spChg>
        <pc:spChg chg="mod">
          <ac:chgData name="Ross" userId="ac926766-8481-430f-b908-e797f4c00756" providerId="ADAL" clId="{46486888-13C2-41D3-8F8E-9D8F53876959}" dt="2022-11-02T17:43:39.711" v="6127" actId="552"/>
          <ac:spMkLst>
            <pc:docMk/>
            <pc:sldMk cId="4010196066" sldId="272"/>
            <ac:spMk id="22" creationId="{00000000-0000-0000-0000-000000000000}"/>
          </ac:spMkLst>
        </pc:spChg>
        <pc:spChg chg="mod">
          <ac:chgData name="Ross" userId="ac926766-8481-430f-b908-e797f4c00756" providerId="ADAL" clId="{46486888-13C2-41D3-8F8E-9D8F53876959}" dt="2022-11-02T17:43:39.711" v="6127" actId="552"/>
          <ac:spMkLst>
            <pc:docMk/>
            <pc:sldMk cId="4010196066" sldId="272"/>
            <ac:spMk id="23" creationId="{00000000-0000-0000-0000-000000000000}"/>
          </ac:spMkLst>
        </pc:spChg>
        <pc:graphicFrameChg chg="del mod">
          <ac:chgData name="Ross" userId="ac926766-8481-430f-b908-e797f4c00756" providerId="ADAL" clId="{46486888-13C2-41D3-8F8E-9D8F53876959}" dt="2022-11-02T18:06:41.099" v="6476" actId="478"/>
          <ac:graphicFrameMkLst>
            <pc:docMk/>
            <pc:sldMk cId="4010196066" sldId="272"/>
            <ac:graphicFrameMk id="70" creationId="{0142FF6E-5EB7-45C5-991B-BA0F3B1605B5}"/>
          </ac:graphicFrameMkLst>
        </pc:graphicFrameChg>
        <pc:graphicFrameChg chg="add mod">
          <ac:chgData name="Ross" userId="ac926766-8481-430f-b908-e797f4c00756" providerId="ADAL" clId="{46486888-13C2-41D3-8F8E-9D8F53876959}" dt="2022-11-02T18:07:16.486" v="6491" actId="1035"/>
          <ac:graphicFrameMkLst>
            <pc:docMk/>
            <pc:sldMk cId="4010196066" sldId="272"/>
            <ac:graphicFrameMk id="83" creationId="{FC057BCB-DF33-46FD-A9AB-5C14C118D65D}"/>
          </ac:graphicFrameMkLst>
        </pc:graphicFrameChg>
        <pc:picChg chg="add del mod">
          <ac:chgData name="Ross" userId="ac926766-8481-430f-b908-e797f4c00756" providerId="ADAL" clId="{46486888-13C2-41D3-8F8E-9D8F53876959}" dt="2022-11-02T17:41:21.033" v="6114" actId="478"/>
          <ac:picMkLst>
            <pc:docMk/>
            <pc:sldMk cId="4010196066" sldId="272"/>
            <ac:picMk id="79" creationId="{25030E6F-40D7-488C-B5AE-32B1D519B778}"/>
          </ac:picMkLst>
        </pc:picChg>
        <pc:picChg chg="add del mod">
          <ac:chgData name="Ross" userId="ac926766-8481-430f-b908-e797f4c00756" providerId="ADAL" clId="{46486888-13C2-41D3-8F8E-9D8F53876959}" dt="2022-11-02T17:41:41.689" v="6117" actId="478"/>
          <ac:picMkLst>
            <pc:docMk/>
            <pc:sldMk cId="4010196066" sldId="272"/>
            <ac:picMk id="80" creationId="{22CB4BF8-3420-444C-A536-1F114CCF7E46}"/>
          </ac:picMkLst>
        </pc:picChg>
        <pc:picChg chg="add mod">
          <ac:chgData name="Ross" userId="ac926766-8481-430f-b908-e797f4c00756" providerId="ADAL" clId="{46486888-13C2-41D3-8F8E-9D8F53876959}" dt="2022-11-02T17:41:52.060" v="6120" actId="1037"/>
          <ac:picMkLst>
            <pc:docMk/>
            <pc:sldMk cId="4010196066" sldId="272"/>
            <ac:picMk id="81" creationId="{BA5E2AE3-B566-4A47-9D40-9CF02787702D}"/>
          </ac:picMkLst>
        </pc:picChg>
        <pc:picChg chg="mod">
          <ac:chgData name="Ross" userId="ac926766-8481-430f-b908-e797f4c00756" providerId="ADAL" clId="{46486888-13C2-41D3-8F8E-9D8F53876959}" dt="2022-11-02T17:40:39.856" v="6107" actId="14100"/>
          <ac:picMkLst>
            <pc:docMk/>
            <pc:sldMk cId="4010196066" sldId="272"/>
            <ac:picMk id="82" creationId="{5AEFF554-0790-41F0-BEAF-78BE72443FC1}"/>
          </ac:picMkLst>
        </pc:picChg>
        <pc:picChg chg="mod">
          <ac:chgData name="Ross" userId="ac926766-8481-430f-b908-e797f4c00756" providerId="ADAL" clId="{46486888-13C2-41D3-8F8E-9D8F53876959}" dt="2022-11-02T17:41:19.457" v="6113" actId="14100"/>
          <ac:picMkLst>
            <pc:docMk/>
            <pc:sldMk cId="4010196066" sldId="272"/>
            <ac:picMk id="90" creationId="{8FD6937A-8F34-4372-AC67-3F73129F2562}"/>
          </ac:picMkLst>
        </pc:picChg>
        <pc:picChg chg="del">
          <ac:chgData name="Ross" userId="ac926766-8481-430f-b908-e797f4c00756" providerId="ADAL" clId="{46486888-13C2-41D3-8F8E-9D8F53876959}" dt="2022-11-02T17:39:00.679" v="6043" actId="478"/>
          <ac:picMkLst>
            <pc:docMk/>
            <pc:sldMk cId="4010196066" sldId="272"/>
            <ac:picMk id="92" creationId="{7651A2F2-F7A5-49E9-8A88-67B20E71B93C}"/>
          </ac:picMkLst>
        </pc:picChg>
        <pc:picChg chg="del mod">
          <ac:chgData name="Ross" userId="ac926766-8481-430f-b908-e797f4c00756" providerId="ADAL" clId="{46486888-13C2-41D3-8F8E-9D8F53876959}" dt="2022-11-02T17:39:17.143" v="6048" actId="478"/>
          <ac:picMkLst>
            <pc:docMk/>
            <pc:sldMk cId="4010196066" sldId="272"/>
            <ac:picMk id="93" creationId="{87BD1F2B-CB2A-4318-A384-D028EB840542}"/>
          </ac:picMkLst>
        </pc:picChg>
        <pc:picChg chg="del">
          <ac:chgData name="Ross" userId="ac926766-8481-430f-b908-e797f4c00756" providerId="ADAL" clId="{46486888-13C2-41D3-8F8E-9D8F53876959}" dt="2022-11-02T17:38:59.975" v="6042" actId="478"/>
          <ac:picMkLst>
            <pc:docMk/>
            <pc:sldMk cId="4010196066" sldId="272"/>
            <ac:picMk id="94" creationId="{76731841-9008-4A5E-9387-7451D0879C12}"/>
          </ac:picMkLst>
        </pc:picChg>
      </pc:sldChg>
      <pc:sldChg chg="addSp delSp modSp add mod">
        <pc:chgData name="Ross" userId="ac926766-8481-430f-b908-e797f4c00756" providerId="ADAL" clId="{46486888-13C2-41D3-8F8E-9D8F53876959}" dt="2022-11-02T17:48:23.897" v="6180" actId="14100"/>
        <pc:sldMkLst>
          <pc:docMk/>
          <pc:sldMk cId="1952698267" sldId="273"/>
        </pc:sldMkLst>
        <pc:spChg chg="mod">
          <ac:chgData name="Ross" userId="ac926766-8481-430f-b908-e797f4c00756" providerId="ADAL" clId="{46486888-13C2-41D3-8F8E-9D8F53876959}" dt="2022-11-02T17:48:12.853" v="6178" actId="1076"/>
          <ac:spMkLst>
            <pc:docMk/>
            <pc:sldMk cId="1952698267" sldId="273"/>
            <ac:spMk id="7" creationId="{00000000-0000-0000-0000-000000000000}"/>
          </ac:spMkLst>
        </pc:spChg>
        <pc:spChg chg="del">
          <ac:chgData name="Ross" userId="ac926766-8481-430f-b908-e797f4c00756" providerId="ADAL" clId="{46486888-13C2-41D3-8F8E-9D8F53876959}" dt="2022-11-02T17:47:08.158" v="6169" actId="478"/>
          <ac:spMkLst>
            <pc:docMk/>
            <pc:sldMk cId="1952698267" sldId="273"/>
            <ac:spMk id="9" creationId="{00000000-0000-0000-0000-000000000000}"/>
          </ac:spMkLst>
        </pc:spChg>
        <pc:spChg chg="mod">
          <ac:chgData name="Ross" userId="ac926766-8481-430f-b908-e797f4c00756" providerId="ADAL" clId="{46486888-13C2-41D3-8F8E-9D8F53876959}" dt="2022-11-02T17:46:39.900" v="6167" actId="14100"/>
          <ac:spMkLst>
            <pc:docMk/>
            <pc:sldMk cId="1952698267" sldId="273"/>
            <ac:spMk id="13" creationId="{00000000-0000-0000-0000-000000000000}"/>
          </ac:spMkLst>
        </pc:spChg>
        <pc:spChg chg="mod">
          <ac:chgData name="Ross" userId="ac926766-8481-430f-b908-e797f4c00756" providerId="ADAL" clId="{46486888-13C2-41D3-8F8E-9D8F53876959}" dt="2022-11-02T17:46:35.232" v="6166" actId="1036"/>
          <ac:spMkLst>
            <pc:docMk/>
            <pc:sldMk cId="1952698267" sldId="273"/>
            <ac:spMk id="17" creationId="{00000000-0000-0000-0000-000000000000}"/>
          </ac:spMkLst>
        </pc:spChg>
        <pc:spChg chg="del">
          <ac:chgData name="Ross" userId="ac926766-8481-430f-b908-e797f4c00756" providerId="ADAL" clId="{46486888-13C2-41D3-8F8E-9D8F53876959}" dt="2022-11-02T17:47:36.558" v="6175" actId="478"/>
          <ac:spMkLst>
            <pc:docMk/>
            <pc:sldMk cId="1952698267" sldId="273"/>
            <ac:spMk id="19" creationId="{00000000-0000-0000-0000-000000000000}"/>
          </ac:spMkLst>
        </pc:spChg>
        <pc:spChg chg="del">
          <ac:chgData name="Ross" userId="ac926766-8481-430f-b908-e797f4c00756" providerId="ADAL" clId="{46486888-13C2-41D3-8F8E-9D8F53876959}" dt="2022-11-02T17:47:05.742" v="6168" actId="478"/>
          <ac:spMkLst>
            <pc:docMk/>
            <pc:sldMk cId="1952698267" sldId="273"/>
            <ac:spMk id="21" creationId="{00000000-0000-0000-0000-000000000000}"/>
          </ac:spMkLst>
        </pc:spChg>
        <pc:spChg chg="mod">
          <ac:chgData name="Ross" userId="ac926766-8481-430f-b908-e797f4c00756" providerId="ADAL" clId="{46486888-13C2-41D3-8F8E-9D8F53876959}" dt="2022-11-02T17:48:12.853" v="6178" actId="1076"/>
          <ac:spMkLst>
            <pc:docMk/>
            <pc:sldMk cId="1952698267" sldId="273"/>
            <ac:spMk id="22" creationId="{00000000-0000-0000-0000-000000000000}"/>
          </ac:spMkLst>
        </pc:spChg>
        <pc:spChg chg="add mod">
          <ac:chgData name="Ross" userId="ac926766-8481-430f-b908-e797f4c00756" providerId="ADAL" clId="{46486888-13C2-41D3-8F8E-9D8F53876959}" dt="2022-11-02T17:47:47.822" v="6177" actId="1076"/>
          <ac:spMkLst>
            <pc:docMk/>
            <pc:sldMk cId="1952698267" sldId="273"/>
            <ac:spMk id="80" creationId="{7ACAF438-275A-4624-87D7-0A2E0C0C0A0D}"/>
          </ac:spMkLst>
        </pc:spChg>
        <pc:spChg chg="add mod">
          <ac:chgData name="Ross" userId="ac926766-8481-430f-b908-e797f4c00756" providerId="ADAL" clId="{46486888-13C2-41D3-8F8E-9D8F53876959}" dt="2022-11-02T17:47:47.822" v="6177" actId="1076"/>
          <ac:spMkLst>
            <pc:docMk/>
            <pc:sldMk cId="1952698267" sldId="273"/>
            <ac:spMk id="87" creationId="{DA9D8400-2E0C-4F54-8BD4-115766DB0A1D}"/>
          </ac:spMkLst>
        </pc:spChg>
        <pc:spChg chg="add mod">
          <ac:chgData name="Ross" userId="ac926766-8481-430f-b908-e797f4c00756" providerId="ADAL" clId="{46486888-13C2-41D3-8F8E-9D8F53876959}" dt="2022-11-02T17:47:47.822" v="6177" actId="1076"/>
          <ac:spMkLst>
            <pc:docMk/>
            <pc:sldMk cId="1952698267" sldId="273"/>
            <ac:spMk id="88" creationId="{C1C3E56C-D228-4A01-BF1A-2ADFB7A0AE04}"/>
          </ac:spMkLst>
        </pc:spChg>
        <pc:spChg chg="add mod">
          <ac:chgData name="Ross" userId="ac926766-8481-430f-b908-e797f4c00756" providerId="ADAL" clId="{46486888-13C2-41D3-8F8E-9D8F53876959}" dt="2022-11-02T17:47:47.822" v="6177" actId="1076"/>
          <ac:spMkLst>
            <pc:docMk/>
            <pc:sldMk cId="1952698267" sldId="273"/>
            <ac:spMk id="89" creationId="{D1F39989-27D8-4290-B681-666E97403A21}"/>
          </ac:spMkLst>
        </pc:spChg>
        <pc:graphicFrameChg chg="del">
          <ac:chgData name="Ross" userId="ac926766-8481-430f-b908-e797f4c00756" providerId="ADAL" clId="{46486888-13C2-41D3-8F8E-9D8F53876959}" dt="2022-11-02T17:46:21.886" v="6136" actId="478"/>
          <ac:graphicFrameMkLst>
            <pc:docMk/>
            <pc:sldMk cId="1952698267" sldId="273"/>
            <ac:graphicFrameMk id="70" creationId="{0142FF6E-5EB7-45C5-991B-BA0F3B1605B5}"/>
          </ac:graphicFrameMkLst>
        </pc:graphicFrameChg>
        <pc:graphicFrameChg chg="add mod">
          <ac:chgData name="Ross" userId="ac926766-8481-430f-b908-e797f4c00756" providerId="ADAL" clId="{46486888-13C2-41D3-8F8E-9D8F53876959}" dt="2022-11-02T17:48:23.897" v="6180" actId="14100"/>
          <ac:graphicFrameMkLst>
            <pc:docMk/>
            <pc:sldMk cId="1952698267" sldId="273"/>
            <ac:graphicFrameMk id="79" creationId="{FF5956F0-8B0E-4554-872D-3B65AC5F509E}"/>
          </ac:graphicFrameMkLst>
        </pc:graphicFrameChg>
        <pc:picChg chg="del">
          <ac:chgData name="Ross" userId="ac926766-8481-430f-b908-e797f4c00756" providerId="ADAL" clId="{46486888-13C2-41D3-8F8E-9D8F53876959}" dt="2022-11-02T17:47:20.637" v="6173" actId="478"/>
          <ac:picMkLst>
            <pc:docMk/>
            <pc:sldMk cId="1952698267" sldId="273"/>
            <ac:picMk id="81" creationId="{BA5E2AE3-B566-4A47-9D40-9CF02787702D}"/>
          </ac:picMkLst>
        </pc:picChg>
        <pc:picChg chg="del mod">
          <ac:chgData name="Ross" userId="ac926766-8481-430f-b908-e797f4c00756" providerId="ADAL" clId="{46486888-13C2-41D3-8F8E-9D8F53876959}" dt="2022-11-02T17:47:19.709" v="6172" actId="478"/>
          <ac:picMkLst>
            <pc:docMk/>
            <pc:sldMk cId="1952698267" sldId="273"/>
            <ac:picMk id="82" creationId="{5AEFF554-0790-41F0-BEAF-78BE72443FC1}"/>
          </ac:picMkLst>
        </pc:picChg>
        <pc:picChg chg="add mod">
          <ac:chgData name="Ross" userId="ac926766-8481-430f-b908-e797f4c00756" providerId="ADAL" clId="{46486888-13C2-41D3-8F8E-9D8F53876959}" dt="2022-11-02T17:47:47.822" v="6177" actId="1076"/>
          <ac:picMkLst>
            <pc:docMk/>
            <pc:sldMk cId="1952698267" sldId="273"/>
            <ac:picMk id="84" creationId="{3C8B6B25-7F62-49DF-93E4-05E5398D9DED}"/>
          </ac:picMkLst>
        </pc:picChg>
        <pc:picChg chg="add mod">
          <ac:chgData name="Ross" userId="ac926766-8481-430f-b908-e797f4c00756" providerId="ADAL" clId="{46486888-13C2-41D3-8F8E-9D8F53876959}" dt="2022-11-02T17:47:47.822" v="6177" actId="1076"/>
          <ac:picMkLst>
            <pc:docMk/>
            <pc:sldMk cId="1952698267" sldId="273"/>
            <ac:picMk id="85" creationId="{0E994ADA-A8A4-4770-9F1B-90D62903B0E5}"/>
          </ac:picMkLst>
        </pc:picChg>
        <pc:picChg chg="add mod">
          <ac:chgData name="Ross" userId="ac926766-8481-430f-b908-e797f4c00756" providerId="ADAL" clId="{46486888-13C2-41D3-8F8E-9D8F53876959}" dt="2022-11-02T17:47:47.822" v="6177" actId="1076"/>
          <ac:picMkLst>
            <pc:docMk/>
            <pc:sldMk cId="1952698267" sldId="273"/>
            <ac:picMk id="86" creationId="{99501C71-F8A8-473A-B080-BDEE847D0CDA}"/>
          </ac:picMkLst>
        </pc:picChg>
        <pc:picChg chg="del">
          <ac:chgData name="Ross" userId="ac926766-8481-430f-b908-e797f4c00756" providerId="ADAL" clId="{46486888-13C2-41D3-8F8E-9D8F53876959}" dt="2022-11-02T17:47:21.134" v="6174" actId="478"/>
          <ac:picMkLst>
            <pc:docMk/>
            <pc:sldMk cId="1952698267" sldId="273"/>
            <ac:picMk id="90" creationId="{8FD6937A-8F34-4372-AC67-3F73129F2562}"/>
          </ac:picMkLst>
        </pc:picChg>
        <pc:cxnChg chg="add mod">
          <ac:chgData name="Ross" userId="ac926766-8481-430f-b908-e797f4c00756" providerId="ADAL" clId="{46486888-13C2-41D3-8F8E-9D8F53876959}" dt="2022-11-02T17:47:47.822" v="6177" actId="1076"/>
          <ac:cxnSpMkLst>
            <pc:docMk/>
            <pc:sldMk cId="1952698267" sldId="273"/>
            <ac:cxnSpMk id="83" creationId="{24B7F531-78D4-4162-AB87-192A909CD316}"/>
          </ac:cxnSpMkLst>
        </pc:cxnChg>
      </pc:sldChg>
      <pc:sldChg chg="addSp delSp modSp add mod">
        <pc:chgData name="Ross" userId="ac926766-8481-430f-b908-e797f4c00756" providerId="ADAL" clId="{46486888-13C2-41D3-8F8E-9D8F53876959}" dt="2022-11-02T18:15:11.759" v="6792" actId="1076"/>
        <pc:sldMkLst>
          <pc:docMk/>
          <pc:sldMk cId="139772729" sldId="274"/>
        </pc:sldMkLst>
        <pc:spChg chg="mod">
          <ac:chgData name="Ross" userId="ac926766-8481-430f-b908-e797f4c00756" providerId="ADAL" clId="{46486888-13C2-41D3-8F8E-9D8F53876959}" dt="2022-11-02T18:09:09.999" v="6655" actId="1036"/>
          <ac:spMkLst>
            <pc:docMk/>
            <pc:sldMk cId="139772729" sldId="274"/>
            <ac:spMk id="7" creationId="{00000000-0000-0000-0000-000000000000}"/>
          </ac:spMkLst>
        </pc:spChg>
        <pc:spChg chg="del">
          <ac:chgData name="Ross" userId="ac926766-8481-430f-b908-e797f4c00756" providerId="ADAL" clId="{46486888-13C2-41D3-8F8E-9D8F53876959}" dt="2022-11-02T18:08:41.518" v="6629" actId="21"/>
          <ac:spMkLst>
            <pc:docMk/>
            <pc:sldMk cId="139772729" sldId="274"/>
            <ac:spMk id="9" creationId="{00000000-0000-0000-0000-000000000000}"/>
          </ac:spMkLst>
        </pc:spChg>
        <pc:spChg chg="del">
          <ac:chgData name="Ross" userId="ac926766-8481-430f-b908-e797f4c00756" providerId="ADAL" clId="{46486888-13C2-41D3-8F8E-9D8F53876959}" dt="2022-11-02T18:08:06.815" v="6493" actId="21"/>
          <ac:spMkLst>
            <pc:docMk/>
            <pc:sldMk cId="139772729" sldId="274"/>
            <ac:spMk id="16" creationId="{00000000-0000-0000-0000-000000000000}"/>
          </ac:spMkLst>
        </pc:spChg>
        <pc:spChg chg="del mod">
          <ac:chgData name="Ross" userId="ac926766-8481-430f-b908-e797f4c00756" providerId="ADAL" clId="{46486888-13C2-41D3-8F8E-9D8F53876959}" dt="2022-11-02T18:08:25.900" v="6576" actId="478"/>
          <ac:spMkLst>
            <pc:docMk/>
            <pc:sldMk cId="139772729" sldId="274"/>
            <ac:spMk id="20" creationId="{00000000-0000-0000-0000-000000000000}"/>
          </ac:spMkLst>
        </pc:spChg>
        <pc:spChg chg="del">
          <ac:chgData name="Ross" userId="ac926766-8481-430f-b908-e797f4c00756" providerId="ADAL" clId="{46486888-13C2-41D3-8F8E-9D8F53876959}" dt="2022-11-02T18:08:41.518" v="6629" actId="21"/>
          <ac:spMkLst>
            <pc:docMk/>
            <pc:sldMk cId="139772729" sldId="274"/>
            <ac:spMk id="21" creationId="{00000000-0000-0000-0000-000000000000}"/>
          </ac:spMkLst>
        </pc:spChg>
        <pc:spChg chg="mod">
          <ac:chgData name="Ross" userId="ac926766-8481-430f-b908-e797f4c00756" providerId="ADAL" clId="{46486888-13C2-41D3-8F8E-9D8F53876959}" dt="2022-11-02T18:09:09.999" v="6655" actId="1036"/>
          <ac:spMkLst>
            <pc:docMk/>
            <pc:sldMk cId="139772729" sldId="274"/>
            <ac:spMk id="22" creationId="{00000000-0000-0000-0000-000000000000}"/>
          </ac:spMkLst>
        </pc:spChg>
        <pc:spChg chg="del mod">
          <ac:chgData name="Ross" userId="ac926766-8481-430f-b908-e797f4c00756" providerId="ADAL" clId="{46486888-13C2-41D3-8F8E-9D8F53876959}" dt="2022-11-02T18:08:25.900" v="6576" actId="478"/>
          <ac:spMkLst>
            <pc:docMk/>
            <pc:sldMk cId="139772729" sldId="274"/>
            <ac:spMk id="75" creationId="{C5E3E849-FAD7-4F6F-95B3-C4DC18654B41}"/>
          </ac:spMkLst>
        </pc:spChg>
        <pc:spChg chg="del mod">
          <ac:chgData name="Ross" userId="ac926766-8481-430f-b908-e797f4c00756" providerId="ADAL" clId="{46486888-13C2-41D3-8F8E-9D8F53876959}" dt="2022-11-02T18:08:25.900" v="6576" actId="478"/>
          <ac:spMkLst>
            <pc:docMk/>
            <pc:sldMk cId="139772729" sldId="274"/>
            <ac:spMk id="76" creationId="{9E3747CC-B7A9-431C-AEA5-927E1CAED158}"/>
          </ac:spMkLst>
        </pc:spChg>
        <pc:spChg chg="del mod">
          <ac:chgData name="Ross" userId="ac926766-8481-430f-b908-e797f4c00756" providerId="ADAL" clId="{46486888-13C2-41D3-8F8E-9D8F53876959}" dt="2022-11-02T18:08:25.900" v="6576" actId="478"/>
          <ac:spMkLst>
            <pc:docMk/>
            <pc:sldMk cId="139772729" sldId="274"/>
            <ac:spMk id="77" creationId="{B3A1896F-F293-422C-807F-455636C2D469}"/>
          </ac:spMkLst>
        </pc:spChg>
        <pc:spChg chg="del mod">
          <ac:chgData name="Ross" userId="ac926766-8481-430f-b908-e797f4c00756" providerId="ADAL" clId="{46486888-13C2-41D3-8F8E-9D8F53876959}" dt="2022-11-02T18:08:25.900" v="6576" actId="478"/>
          <ac:spMkLst>
            <pc:docMk/>
            <pc:sldMk cId="139772729" sldId="274"/>
            <ac:spMk id="78" creationId="{940B8C39-6E47-4AD1-9062-863BFA1F8AD7}"/>
          </ac:spMkLst>
        </pc:spChg>
        <pc:spChg chg="add mod">
          <ac:chgData name="Ross" userId="ac926766-8481-430f-b908-e797f4c00756" providerId="ADAL" clId="{46486888-13C2-41D3-8F8E-9D8F53876959}" dt="2022-11-02T18:08:57.587" v="6642" actId="1035"/>
          <ac:spMkLst>
            <pc:docMk/>
            <pc:sldMk cId="139772729" sldId="274"/>
            <ac:spMk id="79" creationId="{47CF259C-954E-47F3-A104-5092F6D6BB40}"/>
          </ac:spMkLst>
        </pc:spChg>
        <pc:spChg chg="mod">
          <ac:chgData name="Ross" userId="ac926766-8481-430f-b908-e797f4c00756" providerId="ADAL" clId="{46486888-13C2-41D3-8F8E-9D8F53876959}" dt="2022-11-02T18:08:27.136" v="6577"/>
          <ac:spMkLst>
            <pc:docMk/>
            <pc:sldMk cId="139772729" sldId="274"/>
            <ac:spMk id="85" creationId="{8886B744-31DB-42A3-9111-B4111A4BB6B5}"/>
          </ac:spMkLst>
        </pc:spChg>
        <pc:spChg chg="mod">
          <ac:chgData name="Ross" userId="ac926766-8481-430f-b908-e797f4c00756" providerId="ADAL" clId="{46486888-13C2-41D3-8F8E-9D8F53876959}" dt="2022-11-02T18:08:27.136" v="6577"/>
          <ac:spMkLst>
            <pc:docMk/>
            <pc:sldMk cId="139772729" sldId="274"/>
            <ac:spMk id="86" creationId="{7E7195BD-9F5E-41D7-AAC4-7054BF22BB95}"/>
          </ac:spMkLst>
        </pc:spChg>
        <pc:spChg chg="mod">
          <ac:chgData name="Ross" userId="ac926766-8481-430f-b908-e797f4c00756" providerId="ADAL" clId="{46486888-13C2-41D3-8F8E-9D8F53876959}" dt="2022-11-02T18:08:27.136" v="6577"/>
          <ac:spMkLst>
            <pc:docMk/>
            <pc:sldMk cId="139772729" sldId="274"/>
            <ac:spMk id="88" creationId="{873D0E6D-8473-447D-BE3D-218BC23B37E1}"/>
          </ac:spMkLst>
        </pc:spChg>
        <pc:spChg chg="mod">
          <ac:chgData name="Ross" userId="ac926766-8481-430f-b908-e797f4c00756" providerId="ADAL" clId="{46486888-13C2-41D3-8F8E-9D8F53876959}" dt="2022-11-02T18:08:27.136" v="6577"/>
          <ac:spMkLst>
            <pc:docMk/>
            <pc:sldMk cId="139772729" sldId="274"/>
            <ac:spMk id="102" creationId="{18291461-6A9B-4FBA-B585-5F7D9FD0D6FC}"/>
          </ac:spMkLst>
        </pc:spChg>
        <pc:spChg chg="mod">
          <ac:chgData name="Ross" userId="ac926766-8481-430f-b908-e797f4c00756" providerId="ADAL" clId="{46486888-13C2-41D3-8F8E-9D8F53876959}" dt="2022-11-02T18:08:27.136" v="6577"/>
          <ac:spMkLst>
            <pc:docMk/>
            <pc:sldMk cId="139772729" sldId="274"/>
            <ac:spMk id="103" creationId="{01E7AAD5-75A1-43F1-AEA6-9213D1F048E2}"/>
          </ac:spMkLst>
        </pc:spChg>
        <pc:spChg chg="mod">
          <ac:chgData name="Ross" userId="ac926766-8481-430f-b908-e797f4c00756" providerId="ADAL" clId="{46486888-13C2-41D3-8F8E-9D8F53876959}" dt="2022-11-02T18:08:27.136" v="6577"/>
          <ac:spMkLst>
            <pc:docMk/>
            <pc:sldMk cId="139772729" sldId="274"/>
            <ac:spMk id="105" creationId="{CA24D8DB-F609-4EAA-9A38-EFBC9E957BDD}"/>
          </ac:spMkLst>
        </pc:spChg>
        <pc:spChg chg="mod">
          <ac:chgData name="Ross" userId="ac926766-8481-430f-b908-e797f4c00756" providerId="ADAL" clId="{46486888-13C2-41D3-8F8E-9D8F53876959}" dt="2022-11-02T18:08:27.136" v="6577"/>
          <ac:spMkLst>
            <pc:docMk/>
            <pc:sldMk cId="139772729" sldId="274"/>
            <ac:spMk id="106" creationId="{6D15918A-DC74-4012-BB20-DAF75AC8CA7F}"/>
          </ac:spMkLst>
        </pc:spChg>
        <pc:spChg chg="mod">
          <ac:chgData name="Ross" userId="ac926766-8481-430f-b908-e797f4c00756" providerId="ADAL" clId="{46486888-13C2-41D3-8F8E-9D8F53876959}" dt="2022-11-02T18:08:27.136" v="6577"/>
          <ac:spMkLst>
            <pc:docMk/>
            <pc:sldMk cId="139772729" sldId="274"/>
            <ac:spMk id="107" creationId="{6545C427-05A3-4C84-8D5B-A7C9DBACD286}"/>
          </ac:spMkLst>
        </pc:spChg>
        <pc:spChg chg="mod">
          <ac:chgData name="Ross" userId="ac926766-8481-430f-b908-e797f4c00756" providerId="ADAL" clId="{46486888-13C2-41D3-8F8E-9D8F53876959}" dt="2022-11-02T18:08:27.136" v="6577"/>
          <ac:spMkLst>
            <pc:docMk/>
            <pc:sldMk cId="139772729" sldId="274"/>
            <ac:spMk id="108" creationId="{F8D2CB0A-29D3-4304-8E46-D81775CB7AD2}"/>
          </ac:spMkLst>
        </pc:spChg>
        <pc:spChg chg="mod">
          <ac:chgData name="Ross" userId="ac926766-8481-430f-b908-e797f4c00756" providerId="ADAL" clId="{46486888-13C2-41D3-8F8E-9D8F53876959}" dt="2022-11-02T18:08:27.136" v="6577"/>
          <ac:spMkLst>
            <pc:docMk/>
            <pc:sldMk cId="139772729" sldId="274"/>
            <ac:spMk id="109" creationId="{EF993297-00F6-44FE-829B-EDDC0D99C035}"/>
          </ac:spMkLst>
        </pc:spChg>
        <pc:spChg chg="mod">
          <ac:chgData name="Ross" userId="ac926766-8481-430f-b908-e797f4c00756" providerId="ADAL" clId="{46486888-13C2-41D3-8F8E-9D8F53876959}" dt="2022-11-02T18:08:27.136" v="6577"/>
          <ac:spMkLst>
            <pc:docMk/>
            <pc:sldMk cId="139772729" sldId="274"/>
            <ac:spMk id="110" creationId="{7B006EC7-C569-4BE2-BD94-CEBE13B8D2AB}"/>
          </ac:spMkLst>
        </pc:spChg>
        <pc:spChg chg="mod">
          <ac:chgData name="Ross" userId="ac926766-8481-430f-b908-e797f4c00756" providerId="ADAL" clId="{46486888-13C2-41D3-8F8E-9D8F53876959}" dt="2022-11-02T18:08:27.136" v="6577"/>
          <ac:spMkLst>
            <pc:docMk/>
            <pc:sldMk cId="139772729" sldId="274"/>
            <ac:spMk id="111" creationId="{9AF5FF5E-5C25-4C26-B22C-9B196DE24D46}"/>
          </ac:spMkLst>
        </pc:spChg>
        <pc:spChg chg="mod">
          <ac:chgData name="Ross" userId="ac926766-8481-430f-b908-e797f4c00756" providerId="ADAL" clId="{46486888-13C2-41D3-8F8E-9D8F53876959}" dt="2022-11-02T18:08:27.136" v="6577"/>
          <ac:spMkLst>
            <pc:docMk/>
            <pc:sldMk cId="139772729" sldId="274"/>
            <ac:spMk id="112" creationId="{93F66749-656C-4150-9FB2-1BB31F18C94A}"/>
          </ac:spMkLst>
        </pc:spChg>
        <pc:spChg chg="mod">
          <ac:chgData name="Ross" userId="ac926766-8481-430f-b908-e797f4c00756" providerId="ADAL" clId="{46486888-13C2-41D3-8F8E-9D8F53876959}" dt="2022-11-02T18:08:27.136" v="6577"/>
          <ac:spMkLst>
            <pc:docMk/>
            <pc:sldMk cId="139772729" sldId="274"/>
            <ac:spMk id="113" creationId="{C0F4B01C-897E-426A-9925-C8B943B73F07}"/>
          </ac:spMkLst>
        </pc:spChg>
        <pc:spChg chg="mod">
          <ac:chgData name="Ross" userId="ac926766-8481-430f-b908-e797f4c00756" providerId="ADAL" clId="{46486888-13C2-41D3-8F8E-9D8F53876959}" dt="2022-11-02T18:08:27.136" v="6577"/>
          <ac:spMkLst>
            <pc:docMk/>
            <pc:sldMk cId="139772729" sldId="274"/>
            <ac:spMk id="114" creationId="{BD62844C-F240-436C-ABB6-471007FCC11C}"/>
          </ac:spMkLst>
        </pc:spChg>
        <pc:spChg chg="mod">
          <ac:chgData name="Ross" userId="ac926766-8481-430f-b908-e797f4c00756" providerId="ADAL" clId="{46486888-13C2-41D3-8F8E-9D8F53876959}" dt="2022-11-02T18:08:27.136" v="6577"/>
          <ac:spMkLst>
            <pc:docMk/>
            <pc:sldMk cId="139772729" sldId="274"/>
            <ac:spMk id="115" creationId="{EAED7532-332C-40B0-81F3-47CB45CDE9D3}"/>
          </ac:spMkLst>
        </pc:spChg>
        <pc:spChg chg="mod">
          <ac:chgData name="Ross" userId="ac926766-8481-430f-b908-e797f4c00756" providerId="ADAL" clId="{46486888-13C2-41D3-8F8E-9D8F53876959}" dt="2022-11-02T18:08:27.136" v="6577"/>
          <ac:spMkLst>
            <pc:docMk/>
            <pc:sldMk cId="139772729" sldId="274"/>
            <ac:spMk id="116" creationId="{FEE65D46-D68C-4427-BC11-8A5951C8FF30}"/>
          </ac:spMkLst>
        </pc:spChg>
        <pc:spChg chg="add mod">
          <ac:chgData name="Ross" userId="ac926766-8481-430f-b908-e797f4c00756" providerId="ADAL" clId="{46486888-13C2-41D3-8F8E-9D8F53876959}" dt="2022-11-02T18:08:52.636" v="6631" actId="1076"/>
          <ac:spMkLst>
            <pc:docMk/>
            <pc:sldMk cId="139772729" sldId="274"/>
            <ac:spMk id="117" creationId="{C6156318-21BD-491A-93E7-BA4D1B87E3AB}"/>
          </ac:spMkLst>
        </pc:spChg>
        <pc:spChg chg="add mod">
          <ac:chgData name="Ross" userId="ac926766-8481-430f-b908-e797f4c00756" providerId="ADAL" clId="{46486888-13C2-41D3-8F8E-9D8F53876959}" dt="2022-11-02T18:08:52.636" v="6631" actId="1076"/>
          <ac:spMkLst>
            <pc:docMk/>
            <pc:sldMk cId="139772729" sldId="274"/>
            <ac:spMk id="118" creationId="{FA18CA60-D16F-456D-93BF-D520EB40023D}"/>
          </ac:spMkLst>
        </pc:spChg>
        <pc:spChg chg="add mod">
          <ac:chgData name="Ross" userId="ac926766-8481-430f-b908-e797f4c00756" providerId="ADAL" clId="{46486888-13C2-41D3-8F8E-9D8F53876959}" dt="2022-11-02T18:10:06.480" v="6660" actId="1035"/>
          <ac:spMkLst>
            <pc:docMk/>
            <pc:sldMk cId="139772729" sldId="274"/>
            <ac:spMk id="119" creationId="{9A072BA4-F27D-4E41-8C44-F834A4E6C893}"/>
          </ac:spMkLst>
        </pc:spChg>
        <pc:spChg chg="add del mod">
          <ac:chgData name="Ross" userId="ac926766-8481-430f-b908-e797f4c00756" providerId="ADAL" clId="{46486888-13C2-41D3-8F8E-9D8F53876959}" dt="2022-11-02T18:11:05.260" v="6699" actId="478"/>
          <ac:spMkLst>
            <pc:docMk/>
            <pc:sldMk cId="139772729" sldId="274"/>
            <ac:spMk id="123" creationId="{39E9BF22-CC93-4F1A-A215-CB779D8B16B4}"/>
          </ac:spMkLst>
        </pc:spChg>
        <pc:spChg chg="add del mod">
          <ac:chgData name="Ross" userId="ac926766-8481-430f-b908-e797f4c00756" providerId="ADAL" clId="{46486888-13C2-41D3-8F8E-9D8F53876959}" dt="2022-11-02T18:11:05.260" v="6699" actId="478"/>
          <ac:spMkLst>
            <pc:docMk/>
            <pc:sldMk cId="139772729" sldId="274"/>
            <ac:spMk id="124" creationId="{A53495BF-7B1D-4926-98BE-44DBA7CC5B24}"/>
          </ac:spMkLst>
        </pc:spChg>
        <pc:spChg chg="add del mod">
          <ac:chgData name="Ross" userId="ac926766-8481-430f-b908-e797f4c00756" providerId="ADAL" clId="{46486888-13C2-41D3-8F8E-9D8F53876959}" dt="2022-11-02T18:11:05.260" v="6699" actId="478"/>
          <ac:spMkLst>
            <pc:docMk/>
            <pc:sldMk cId="139772729" sldId="274"/>
            <ac:spMk id="125" creationId="{3C9806FA-0E3B-46C2-A05E-B3CB2829D9E7}"/>
          </ac:spMkLst>
        </pc:spChg>
        <pc:spChg chg="add del mod">
          <ac:chgData name="Ross" userId="ac926766-8481-430f-b908-e797f4c00756" providerId="ADAL" clId="{46486888-13C2-41D3-8F8E-9D8F53876959}" dt="2022-11-02T18:11:05.260" v="6699" actId="478"/>
          <ac:spMkLst>
            <pc:docMk/>
            <pc:sldMk cId="139772729" sldId="274"/>
            <ac:spMk id="126" creationId="{A6C4A38F-36A0-4515-88C8-B99CEA694B58}"/>
          </ac:spMkLst>
        </pc:spChg>
        <pc:spChg chg="add mod">
          <ac:chgData name="Ross" userId="ac926766-8481-430f-b908-e797f4c00756" providerId="ADAL" clId="{46486888-13C2-41D3-8F8E-9D8F53876959}" dt="2022-11-02T18:11:32.054" v="6702" actId="14100"/>
          <ac:spMkLst>
            <pc:docMk/>
            <pc:sldMk cId="139772729" sldId="274"/>
            <ac:spMk id="132" creationId="{AEE3A335-F235-4E4B-B8E7-57E1E94E73E9}"/>
          </ac:spMkLst>
        </pc:spChg>
        <pc:spChg chg="add mod">
          <ac:chgData name="Ross" userId="ac926766-8481-430f-b908-e797f4c00756" providerId="ADAL" clId="{46486888-13C2-41D3-8F8E-9D8F53876959}" dt="2022-11-02T18:12:21.219" v="6762" actId="1038"/>
          <ac:spMkLst>
            <pc:docMk/>
            <pc:sldMk cId="139772729" sldId="274"/>
            <ac:spMk id="133" creationId="{D02F5A1C-AAF4-4554-B90C-0608FA760EA7}"/>
          </ac:spMkLst>
        </pc:spChg>
        <pc:spChg chg="add mod">
          <ac:chgData name="Ross" userId="ac926766-8481-430f-b908-e797f4c00756" providerId="ADAL" clId="{46486888-13C2-41D3-8F8E-9D8F53876959}" dt="2022-11-02T18:12:21.219" v="6762" actId="1038"/>
          <ac:spMkLst>
            <pc:docMk/>
            <pc:sldMk cId="139772729" sldId="274"/>
            <ac:spMk id="134" creationId="{B944D41F-3108-4879-B57E-65A0359761F1}"/>
          </ac:spMkLst>
        </pc:spChg>
        <pc:spChg chg="add mod">
          <ac:chgData name="Ross" userId="ac926766-8481-430f-b908-e797f4c00756" providerId="ADAL" clId="{46486888-13C2-41D3-8F8E-9D8F53876959}" dt="2022-11-02T18:12:21.219" v="6762" actId="1038"/>
          <ac:spMkLst>
            <pc:docMk/>
            <pc:sldMk cId="139772729" sldId="274"/>
            <ac:spMk id="135" creationId="{E4037EC2-0091-4C2B-A8AD-38BE52E69443}"/>
          </ac:spMkLst>
        </pc:spChg>
        <pc:grpChg chg="del">
          <ac:chgData name="Ross" userId="ac926766-8481-430f-b908-e797f4c00756" providerId="ADAL" clId="{46486888-13C2-41D3-8F8E-9D8F53876959}" dt="2022-11-02T18:08:06.815" v="6493" actId="21"/>
          <ac:grpSpMkLst>
            <pc:docMk/>
            <pc:sldMk cId="139772729" sldId="274"/>
            <ac:grpSpMk id="30" creationId="{691AF500-747D-4C4E-9924-482AA40B7F1A}"/>
          </ac:grpSpMkLst>
        </pc:grpChg>
        <pc:grpChg chg="add mod">
          <ac:chgData name="Ross" userId="ac926766-8481-430f-b908-e797f4c00756" providerId="ADAL" clId="{46486888-13C2-41D3-8F8E-9D8F53876959}" dt="2022-11-02T18:08:57.587" v="6642" actId="1035"/>
          <ac:grpSpMkLst>
            <pc:docMk/>
            <pc:sldMk cId="139772729" sldId="274"/>
            <ac:grpSpMk id="80" creationId="{2E82409C-A5FA-4CA9-8834-0071ACC42C86}"/>
          </ac:grpSpMkLst>
        </pc:grpChg>
        <pc:grpChg chg="mod">
          <ac:chgData name="Ross" userId="ac926766-8481-430f-b908-e797f4c00756" providerId="ADAL" clId="{46486888-13C2-41D3-8F8E-9D8F53876959}" dt="2022-11-02T18:08:27.136" v="6577"/>
          <ac:grpSpMkLst>
            <pc:docMk/>
            <pc:sldMk cId="139772729" sldId="274"/>
            <ac:grpSpMk id="84" creationId="{440AA0D4-486F-46C2-B092-E6E69F9790D6}"/>
          </ac:grpSpMkLst>
        </pc:grpChg>
        <pc:grpChg chg="mod">
          <ac:chgData name="Ross" userId="ac926766-8481-430f-b908-e797f4c00756" providerId="ADAL" clId="{46486888-13C2-41D3-8F8E-9D8F53876959}" dt="2022-11-02T18:08:27.136" v="6577"/>
          <ac:grpSpMkLst>
            <pc:docMk/>
            <pc:sldMk cId="139772729" sldId="274"/>
            <ac:grpSpMk id="87" creationId="{6D49DA1E-1789-478C-BE9A-CAE2FB12FACD}"/>
          </ac:grpSpMkLst>
        </pc:grpChg>
        <pc:picChg chg="del mod">
          <ac:chgData name="Ross" userId="ac926766-8481-430f-b908-e797f4c00756" providerId="ADAL" clId="{46486888-13C2-41D3-8F8E-9D8F53876959}" dt="2022-11-02T18:08:25.900" v="6576" actId="478"/>
          <ac:picMkLst>
            <pc:docMk/>
            <pc:sldMk cId="139772729" sldId="274"/>
            <ac:picMk id="71" creationId="{DFD44BD2-6D82-4436-BB19-505473D0289E}"/>
          </ac:picMkLst>
        </pc:picChg>
        <pc:picChg chg="del mod">
          <ac:chgData name="Ross" userId="ac926766-8481-430f-b908-e797f4c00756" providerId="ADAL" clId="{46486888-13C2-41D3-8F8E-9D8F53876959}" dt="2022-11-02T18:08:25.900" v="6576" actId="478"/>
          <ac:picMkLst>
            <pc:docMk/>
            <pc:sldMk cId="139772729" sldId="274"/>
            <ac:picMk id="72" creationId="{10ED9AEA-90CF-422A-8616-BB09C4090913}"/>
          </ac:picMkLst>
        </pc:picChg>
        <pc:picChg chg="del mod">
          <ac:chgData name="Ross" userId="ac926766-8481-430f-b908-e797f4c00756" providerId="ADAL" clId="{46486888-13C2-41D3-8F8E-9D8F53876959}" dt="2022-11-02T18:08:25.900" v="6576" actId="478"/>
          <ac:picMkLst>
            <pc:docMk/>
            <pc:sldMk cId="139772729" sldId="274"/>
            <ac:picMk id="73" creationId="{0692B034-8063-47FD-87F3-EFB15D9201E4}"/>
          </ac:picMkLst>
        </pc:picChg>
        <pc:picChg chg="del mod">
          <ac:chgData name="Ross" userId="ac926766-8481-430f-b908-e797f4c00756" providerId="ADAL" clId="{46486888-13C2-41D3-8F8E-9D8F53876959}" dt="2022-11-02T18:08:25.900" v="6576" actId="478"/>
          <ac:picMkLst>
            <pc:docMk/>
            <pc:sldMk cId="139772729" sldId="274"/>
            <ac:picMk id="74" creationId="{42953199-7706-4A4C-8388-A27A941DE093}"/>
          </ac:picMkLst>
        </pc:picChg>
        <pc:picChg chg="del mod">
          <ac:chgData name="Ross" userId="ac926766-8481-430f-b908-e797f4c00756" providerId="ADAL" clId="{46486888-13C2-41D3-8F8E-9D8F53876959}" dt="2022-11-02T18:13:49.198" v="6779" actId="478"/>
          <ac:picMkLst>
            <pc:docMk/>
            <pc:sldMk cId="139772729" sldId="274"/>
            <ac:picMk id="81" creationId="{BA5E2AE3-B566-4A47-9D40-9CF02787702D}"/>
          </ac:picMkLst>
        </pc:picChg>
        <pc:picChg chg="del mod">
          <ac:chgData name="Ross" userId="ac926766-8481-430f-b908-e797f4c00756" providerId="ADAL" clId="{46486888-13C2-41D3-8F8E-9D8F53876959}" dt="2022-11-02T18:13:21.309" v="6768" actId="478"/>
          <ac:picMkLst>
            <pc:docMk/>
            <pc:sldMk cId="139772729" sldId="274"/>
            <ac:picMk id="82" creationId="{5AEFF554-0790-41F0-BEAF-78BE72443FC1}"/>
          </ac:picMkLst>
        </pc:picChg>
        <pc:picChg chg="del">
          <ac:chgData name="Ross" userId="ac926766-8481-430f-b908-e797f4c00756" providerId="ADAL" clId="{46486888-13C2-41D3-8F8E-9D8F53876959}" dt="2022-11-02T18:13:48.606" v="6778" actId="478"/>
          <ac:picMkLst>
            <pc:docMk/>
            <pc:sldMk cId="139772729" sldId="274"/>
            <ac:picMk id="90" creationId="{8FD6937A-8F34-4372-AC67-3F73129F2562}"/>
          </ac:picMkLst>
        </pc:picChg>
        <pc:picChg chg="mod">
          <ac:chgData name="Ross" userId="ac926766-8481-430f-b908-e797f4c00756" providerId="ADAL" clId="{46486888-13C2-41D3-8F8E-9D8F53876959}" dt="2022-11-02T18:08:27.136" v="6577"/>
          <ac:picMkLst>
            <pc:docMk/>
            <pc:sldMk cId="139772729" sldId="274"/>
            <ac:picMk id="101" creationId="{1A14CCE6-1391-4BE3-A2DB-31E9BE0C8CF1}"/>
          </ac:picMkLst>
        </pc:picChg>
        <pc:picChg chg="add del mod">
          <ac:chgData name="Ross" userId="ac926766-8481-430f-b908-e797f4c00756" providerId="ADAL" clId="{46486888-13C2-41D3-8F8E-9D8F53876959}" dt="2022-11-02T18:11:05.260" v="6699" actId="478"/>
          <ac:picMkLst>
            <pc:docMk/>
            <pc:sldMk cId="139772729" sldId="274"/>
            <ac:picMk id="120" creationId="{8C18B7B6-B8E4-4F0B-B6C4-90194720BD38}"/>
          </ac:picMkLst>
        </pc:picChg>
        <pc:picChg chg="add del mod">
          <ac:chgData name="Ross" userId="ac926766-8481-430f-b908-e797f4c00756" providerId="ADAL" clId="{46486888-13C2-41D3-8F8E-9D8F53876959}" dt="2022-11-02T18:11:05.260" v="6699" actId="478"/>
          <ac:picMkLst>
            <pc:docMk/>
            <pc:sldMk cId="139772729" sldId="274"/>
            <ac:picMk id="121" creationId="{35120FE6-DBB0-4015-AA15-A09D96033F41}"/>
          </ac:picMkLst>
        </pc:picChg>
        <pc:picChg chg="add del mod">
          <ac:chgData name="Ross" userId="ac926766-8481-430f-b908-e797f4c00756" providerId="ADAL" clId="{46486888-13C2-41D3-8F8E-9D8F53876959}" dt="2022-11-02T18:11:05.260" v="6699" actId="478"/>
          <ac:picMkLst>
            <pc:docMk/>
            <pc:sldMk cId="139772729" sldId="274"/>
            <ac:picMk id="122" creationId="{D3F17F23-01F4-468A-9E39-385BDE6722D5}"/>
          </ac:picMkLst>
        </pc:picChg>
        <pc:picChg chg="add del mod">
          <ac:chgData name="Ross" userId="ac926766-8481-430f-b908-e797f4c00756" providerId="ADAL" clId="{46486888-13C2-41D3-8F8E-9D8F53876959}" dt="2022-11-02T18:10:51.596" v="6698" actId="478"/>
          <ac:picMkLst>
            <pc:docMk/>
            <pc:sldMk cId="139772729" sldId="274"/>
            <ac:picMk id="127" creationId="{AE5AAA26-39F9-439D-BC2C-3DB5F4A4B5CF}"/>
          </ac:picMkLst>
        </pc:picChg>
        <pc:picChg chg="add mod">
          <ac:chgData name="Ross" userId="ac926766-8481-430f-b908-e797f4c00756" providerId="ADAL" clId="{46486888-13C2-41D3-8F8E-9D8F53876959}" dt="2022-11-02T18:11:32.054" v="6702" actId="14100"/>
          <ac:picMkLst>
            <pc:docMk/>
            <pc:sldMk cId="139772729" sldId="274"/>
            <ac:picMk id="128" creationId="{0A20A4A9-BFF9-4DF2-B4EE-607EF89DF3D9}"/>
          </ac:picMkLst>
        </pc:picChg>
        <pc:picChg chg="add mod">
          <ac:chgData name="Ross" userId="ac926766-8481-430f-b908-e797f4c00756" providerId="ADAL" clId="{46486888-13C2-41D3-8F8E-9D8F53876959}" dt="2022-11-02T18:12:21.219" v="6762" actId="1038"/>
          <ac:picMkLst>
            <pc:docMk/>
            <pc:sldMk cId="139772729" sldId="274"/>
            <ac:picMk id="129" creationId="{2E8A69AC-5ABF-466E-941C-CD6C7A702103}"/>
          </ac:picMkLst>
        </pc:picChg>
        <pc:picChg chg="add mod">
          <ac:chgData name="Ross" userId="ac926766-8481-430f-b908-e797f4c00756" providerId="ADAL" clId="{46486888-13C2-41D3-8F8E-9D8F53876959}" dt="2022-11-02T18:12:21.219" v="6762" actId="1038"/>
          <ac:picMkLst>
            <pc:docMk/>
            <pc:sldMk cId="139772729" sldId="274"/>
            <ac:picMk id="130" creationId="{4038DB8D-66C8-4A8E-998F-FBC19BAF05BE}"/>
          </ac:picMkLst>
        </pc:picChg>
        <pc:picChg chg="add mod">
          <ac:chgData name="Ross" userId="ac926766-8481-430f-b908-e797f4c00756" providerId="ADAL" clId="{46486888-13C2-41D3-8F8E-9D8F53876959}" dt="2022-11-02T18:12:21.219" v="6762" actId="1038"/>
          <ac:picMkLst>
            <pc:docMk/>
            <pc:sldMk cId="139772729" sldId="274"/>
            <ac:picMk id="131" creationId="{00D833D4-A1A8-4D4F-B001-87BE3DE1794F}"/>
          </ac:picMkLst>
        </pc:picChg>
        <pc:picChg chg="add del mod">
          <ac:chgData name="Ross" userId="ac926766-8481-430f-b908-e797f4c00756" providerId="ADAL" clId="{46486888-13C2-41D3-8F8E-9D8F53876959}" dt="2022-11-02T18:13:47.805" v="6777" actId="478"/>
          <ac:picMkLst>
            <pc:docMk/>
            <pc:sldMk cId="139772729" sldId="274"/>
            <ac:picMk id="136" creationId="{8C786DA8-EAD2-4128-95FD-3C377DF168D3}"/>
          </ac:picMkLst>
        </pc:picChg>
        <pc:picChg chg="add mod">
          <ac:chgData name="Ross" userId="ac926766-8481-430f-b908-e797f4c00756" providerId="ADAL" clId="{46486888-13C2-41D3-8F8E-9D8F53876959}" dt="2022-11-02T18:14:30.790" v="6786" actId="1076"/>
          <ac:picMkLst>
            <pc:docMk/>
            <pc:sldMk cId="139772729" sldId="274"/>
            <ac:picMk id="137" creationId="{95B081BD-8CB2-4CC9-B5DE-17AE0ABFB82A}"/>
          </ac:picMkLst>
        </pc:picChg>
        <pc:picChg chg="add del mod">
          <ac:chgData name="Ross" userId="ac926766-8481-430f-b908-e797f4c00756" providerId="ADAL" clId="{46486888-13C2-41D3-8F8E-9D8F53876959}" dt="2022-11-02T18:14:48.894" v="6790" actId="478"/>
          <ac:picMkLst>
            <pc:docMk/>
            <pc:sldMk cId="139772729" sldId="274"/>
            <ac:picMk id="138" creationId="{86E9B4F7-5A66-473E-A975-8B802431EFB3}"/>
          </ac:picMkLst>
        </pc:picChg>
        <pc:picChg chg="add del mod">
          <ac:chgData name="Ross" userId="ac926766-8481-430f-b908-e797f4c00756" providerId="ADAL" clId="{46486888-13C2-41D3-8F8E-9D8F53876959}" dt="2022-11-02T18:14:48.238" v="6789" actId="478"/>
          <ac:picMkLst>
            <pc:docMk/>
            <pc:sldMk cId="139772729" sldId="274"/>
            <ac:picMk id="139" creationId="{E20B7C13-7938-445A-8938-4B8B7F1ED5D1}"/>
          </ac:picMkLst>
        </pc:picChg>
        <pc:picChg chg="add mod">
          <ac:chgData name="Ross" userId="ac926766-8481-430f-b908-e797f4c00756" providerId="ADAL" clId="{46486888-13C2-41D3-8F8E-9D8F53876959}" dt="2022-11-02T18:15:11.759" v="6792" actId="1076"/>
          <ac:picMkLst>
            <pc:docMk/>
            <pc:sldMk cId="139772729" sldId="274"/>
            <ac:picMk id="140" creationId="{8E308B83-D0BE-4064-83DD-6E07D7BC4652}"/>
          </ac:picMkLst>
        </pc:picChg>
        <pc:picChg chg="add mod">
          <ac:chgData name="Ross" userId="ac926766-8481-430f-b908-e797f4c00756" providerId="ADAL" clId="{46486888-13C2-41D3-8F8E-9D8F53876959}" dt="2022-11-02T18:15:11.759" v="6792" actId="1076"/>
          <ac:picMkLst>
            <pc:docMk/>
            <pc:sldMk cId="139772729" sldId="274"/>
            <ac:picMk id="141" creationId="{7906DF23-5BDA-4F1D-B6D1-FC638627F482}"/>
          </ac:picMkLst>
        </pc:picChg>
        <pc:picChg chg="add mod">
          <ac:chgData name="Ross" userId="ac926766-8481-430f-b908-e797f4c00756" providerId="ADAL" clId="{46486888-13C2-41D3-8F8E-9D8F53876959}" dt="2022-11-02T18:15:11.759" v="6792" actId="1076"/>
          <ac:picMkLst>
            <pc:docMk/>
            <pc:sldMk cId="139772729" sldId="274"/>
            <ac:picMk id="142" creationId="{B762310E-3A66-487F-A3B7-659B10BD371C}"/>
          </ac:picMkLst>
        </pc:picChg>
        <pc:picChg chg="add mod">
          <ac:chgData name="Ross" userId="ac926766-8481-430f-b908-e797f4c00756" providerId="ADAL" clId="{46486888-13C2-41D3-8F8E-9D8F53876959}" dt="2022-11-02T18:15:11.759" v="6792" actId="1076"/>
          <ac:picMkLst>
            <pc:docMk/>
            <pc:sldMk cId="139772729" sldId="274"/>
            <ac:picMk id="143" creationId="{D70510F1-CB1A-4483-9E0C-59329F3E54A7}"/>
          </ac:picMkLst>
        </pc:picChg>
        <pc:cxnChg chg="mod">
          <ac:chgData name="Ross" userId="ac926766-8481-430f-b908-e797f4c00756" providerId="ADAL" clId="{46486888-13C2-41D3-8F8E-9D8F53876959}" dt="2022-11-02T18:08:27.136" v="6577"/>
          <ac:cxnSpMkLst>
            <pc:docMk/>
            <pc:sldMk cId="139772729" sldId="274"/>
            <ac:cxnSpMk id="89" creationId="{D11AA730-BCC7-4B10-B735-9B5606EF88BE}"/>
          </ac:cxnSpMkLst>
        </pc:cxnChg>
        <pc:cxnChg chg="mod">
          <ac:chgData name="Ross" userId="ac926766-8481-430f-b908-e797f4c00756" providerId="ADAL" clId="{46486888-13C2-41D3-8F8E-9D8F53876959}" dt="2022-11-02T18:08:27.136" v="6577"/>
          <ac:cxnSpMkLst>
            <pc:docMk/>
            <pc:sldMk cId="139772729" sldId="274"/>
            <ac:cxnSpMk id="91" creationId="{078609A9-F170-442A-A567-9FE3E1351B8E}"/>
          </ac:cxnSpMkLst>
        </pc:cxnChg>
        <pc:cxnChg chg="mod">
          <ac:chgData name="Ross" userId="ac926766-8481-430f-b908-e797f4c00756" providerId="ADAL" clId="{46486888-13C2-41D3-8F8E-9D8F53876959}" dt="2022-11-02T18:08:27.136" v="6577"/>
          <ac:cxnSpMkLst>
            <pc:docMk/>
            <pc:sldMk cId="139772729" sldId="274"/>
            <ac:cxnSpMk id="92" creationId="{927AE254-B446-4097-BC99-4E178029226A}"/>
          </ac:cxnSpMkLst>
        </pc:cxnChg>
        <pc:cxnChg chg="mod">
          <ac:chgData name="Ross" userId="ac926766-8481-430f-b908-e797f4c00756" providerId="ADAL" clId="{46486888-13C2-41D3-8F8E-9D8F53876959}" dt="2022-11-02T18:08:27.136" v="6577"/>
          <ac:cxnSpMkLst>
            <pc:docMk/>
            <pc:sldMk cId="139772729" sldId="274"/>
            <ac:cxnSpMk id="93" creationId="{F2279AEA-49A4-4988-A1BD-35140256040F}"/>
          </ac:cxnSpMkLst>
        </pc:cxnChg>
        <pc:cxnChg chg="mod">
          <ac:chgData name="Ross" userId="ac926766-8481-430f-b908-e797f4c00756" providerId="ADAL" clId="{46486888-13C2-41D3-8F8E-9D8F53876959}" dt="2022-11-02T18:08:27.136" v="6577"/>
          <ac:cxnSpMkLst>
            <pc:docMk/>
            <pc:sldMk cId="139772729" sldId="274"/>
            <ac:cxnSpMk id="94" creationId="{57651E1B-9A53-45D4-9EB8-B11D0CD468E0}"/>
          </ac:cxnSpMkLst>
        </pc:cxnChg>
        <pc:cxnChg chg="mod">
          <ac:chgData name="Ross" userId="ac926766-8481-430f-b908-e797f4c00756" providerId="ADAL" clId="{46486888-13C2-41D3-8F8E-9D8F53876959}" dt="2022-11-02T18:08:27.136" v="6577"/>
          <ac:cxnSpMkLst>
            <pc:docMk/>
            <pc:sldMk cId="139772729" sldId="274"/>
            <ac:cxnSpMk id="95" creationId="{3BFF66E7-E7A1-4F0B-B51D-52BD50DDAD61}"/>
          </ac:cxnSpMkLst>
        </pc:cxnChg>
        <pc:cxnChg chg="mod">
          <ac:chgData name="Ross" userId="ac926766-8481-430f-b908-e797f4c00756" providerId="ADAL" clId="{46486888-13C2-41D3-8F8E-9D8F53876959}" dt="2022-11-02T18:08:27.136" v="6577"/>
          <ac:cxnSpMkLst>
            <pc:docMk/>
            <pc:sldMk cId="139772729" sldId="274"/>
            <ac:cxnSpMk id="96" creationId="{20B34B36-1DFF-43D6-91AD-4F0EB1A564A6}"/>
          </ac:cxnSpMkLst>
        </pc:cxnChg>
        <pc:cxnChg chg="mod">
          <ac:chgData name="Ross" userId="ac926766-8481-430f-b908-e797f4c00756" providerId="ADAL" clId="{46486888-13C2-41D3-8F8E-9D8F53876959}" dt="2022-11-02T18:08:27.136" v="6577"/>
          <ac:cxnSpMkLst>
            <pc:docMk/>
            <pc:sldMk cId="139772729" sldId="274"/>
            <ac:cxnSpMk id="97" creationId="{A5C7C61A-AC31-4E67-AFA9-A194AA9B6A46}"/>
          </ac:cxnSpMkLst>
        </pc:cxnChg>
      </pc:sldChg>
      <pc:sldChg chg="addSp delSp modSp add mod ord">
        <pc:chgData name="Ross" userId="ac926766-8481-430f-b908-e797f4c00756" providerId="ADAL" clId="{46486888-13C2-41D3-8F8E-9D8F53876959}" dt="2022-11-02T20:41:34.037" v="7446" actId="21"/>
        <pc:sldMkLst>
          <pc:docMk/>
          <pc:sldMk cId="2671795353" sldId="275"/>
        </pc:sldMkLst>
        <pc:spChg chg="mod">
          <ac:chgData name="Ross" userId="ac926766-8481-430f-b908-e797f4c00756" providerId="ADAL" clId="{46486888-13C2-41D3-8F8E-9D8F53876959}" dt="2022-11-02T18:55:24.645" v="7077" actId="1036"/>
          <ac:spMkLst>
            <pc:docMk/>
            <pc:sldMk cId="2671795353" sldId="275"/>
            <ac:spMk id="19" creationId="{62609C20-1E2B-6A47-92A2-F3B2B7AB5A94}"/>
          </ac:spMkLst>
        </pc:spChg>
        <pc:spChg chg="mod">
          <ac:chgData name="Ross" userId="ac926766-8481-430f-b908-e797f4c00756" providerId="ADAL" clId="{46486888-13C2-41D3-8F8E-9D8F53876959}" dt="2022-11-02T18:55:53.622" v="7101" actId="12"/>
          <ac:spMkLst>
            <pc:docMk/>
            <pc:sldMk cId="2671795353" sldId="275"/>
            <ac:spMk id="20" creationId="{30B133FB-8DCD-0042-947B-D0EE1DC0C852}"/>
          </ac:spMkLst>
        </pc:spChg>
        <pc:spChg chg="mod">
          <ac:chgData name="Ross" userId="ac926766-8481-430f-b908-e797f4c00756" providerId="ADAL" clId="{46486888-13C2-41D3-8F8E-9D8F53876959}" dt="2022-11-02T18:55:39.551" v="7098" actId="1036"/>
          <ac:spMkLst>
            <pc:docMk/>
            <pc:sldMk cId="2671795353" sldId="275"/>
            <ac:spMk id="21" creationId="{54C1EB46-C54F-8B42-84B8-7EBD78A05F23}"/>
          </ac:spMkLst>
        </pc:spChg>
        <pc:spChg chg="mod">
          <ac:chgData name="Ross" userId="ac926766-8481-430f-b908-e797f4c00756" providerId="ADAL" clId="{46486888-13C2-41D3-8F8E-9D8F53876959}" dt="2022-11-02T20:18:19.204" v="7116" actId="255"/>
          <ac:spMkLst>
            <pc:docMk/>
            <pc:sldMk cId="2671795353" sldId="275"/>
            <ac:spMk id="37" creationId="{631B4A2A-CE5C-474A-AA98-CC9A62589A0E}"/>
          </ac:spMkLst>
        </pc:spChg>
        <pc:spChg chg="mod">
          <ac:chgData name="Ross" userId="ac926766-8481-430f-b908-e797f4c00756" providerId="ADAL" clId="{46486888-13C2-41D3-8F8E-9D8F53876959}" dt="2022-11-02T18:56:16.540" v="7108" actId="20577"/>
          <ac:spMkLst>
            <pc:docMk/>
            <pc:sldMk cId="2671795353" sldId="275"/>
            <ac:spMk id="71" creationId="{035CE161-4496-43A4-BEBD-DF4F4A019635}"/>
          </ac:spMkLst>
        </pc:spChg>
        <pc:spChg chg="add del mod">
          <ac:chgData name="Ross" userId="ac926766-8481-430f-b908-e797f4c00756" providerId="ADAL" clId="{46486888-13C2-41D3-8F8E-9D8F53876959}" dt="2022-11-02T18:54:21.765" v="6959" actId="478"/>
          <ac:spMkLst>
            <pc:docMk/>
            <pc:sldMk cId="2671795353" sldId="275"/>
            <ac:spMk id="72" creationId="{2B05E1E8-2EA4-47B8-BF0C-878E74E0BFA0}"/>
          </ac:spMkLst>
        </pc:spChg>
        <pc:spChg chg="add mod">
          <ac:chgData name="Ross" userId="ac926766-8481-430f-b908-e797f4c00756" providerId="ADAL" clId="{46486888-13C2-41D3-8F8E-9D8F53876959}" dt="2022-11-02T18:55:49.671" v="7100" actId="12"/>
          <ac:spMkLst>
            <pc:docMk/>
            <pc:sldMk cId="2671795353" sldId="275"/>
            <ac:spMk id="73" creationId="{104BD995-6800-438C-89B5-9FE701F013A0}"/>
          </ac:spMkLst>
        </pc:spChg>
        <pc:spChg chg="mod">
          <ac:chgData name="Ross" userId="ac926766-8481-430f-b908-e797f4c00756" providerId="ADAL" clId="{46486888-13C2-41D3-8F8E-9D8F53876959}" dt="2022-11-02T18:59:17.734" v="7111" actId="255"/>
          <ac:spMkLst>
            <pc:docMk/>
            <pc:sldMk cId="2671795353" sldId="275"/>
            <ac:spMk id="134" creationId="{85C91EAD-5DD2-4F06-801C-FE3BDF529AA2}"/>
          </ac:spMkLst>
        </pc:spChg>
        <pc:grpChg chg="mod">
          <ac:chgData name="Ross" userId="ac926766-8481-430f-b908-e797f4c00756" providerId="ADAL" clId="{46486888-13C2-41D3-8F8E-9D8F53876959}" dt="2022-11-02T18:53:40.595" v="6956" actId="1036"/>
          <ac:grpSpMkLst>
            <pc:docMk/>
            <pc:sldMk cId="2671795353" sldId="275"/>
            <ac:grpSpMk id="118" creationId="{CED1E7A7-E6B3-4FA9-89DC-1650232E3D60}"/>
          </ac:grpSpMkLst>
        </pc:grpChg>
        <pc:picChg chg="add mod">
          <ac:chgData name="Ross" userId="ac926766-8481-430f-b908-e797f4c00756" providerId="ADAL" clId="{46486888-13C2-41D3-8F8E-9D8F53876959}" dt="2022-11-02T18:38:58.711" v="6944" actId="1035"/>
          <ac:picMkLst>
            <pc:docMk/>
            <pc:sldMk cId="2671795353" sldId="275"/>
            <ac:picMk id="5" creationId="{E56C6ADF-23FF-4A52-881A-87BD3DA2F06C}"/>
          </ac:picMkLst>
        </pc:picChg>
        <pc:picChg chg="add del mod modCrop">
          <ac:chgData name="Ross" userId="ac926766-8481-430f-b908-e797f4c00756" providerId="ADAL" clId="{46486888-13C2-41D3-8F8E-9D8F53876959}" dt="2022-11-02T20:41:34.037" v="7446" actId="21"/>
          <ac:picMkLst>
            <pc:docMk/>
            <pc:sldMk cId="2671795353" sldId="275"/>
            <ac:picMk id="10" creationId="{5C38ED97-0276-4839-957C-23483CC23626}"/>
          </ac:picMkLst>
        </pc:picChg>
        <pc:picChg chg="del">
          <ac:chgData name="Ross" userId="ac926766-8481-430f-b908-e797f4c00756" providerId="ADAL" clId="{46486888-13C2-41D3-8F8E-9D8F53876959}" dt="2022-11-02T18:36:32.328" v="6933" actId="478"/>
          <ac:picMkLst>
            <pc:docMk/>
            <pc:sldMk cId="2671795353" sldId="275"/>
            <ac:picMk id="85" creationId="{7747CCDE-0C8A-4F0D-AB96-629967C0CB6C}"/>
          </ac:picMkLst>
        </pc:picChg>
      </pc:sldChg>
      <pc:sldChg chg="addSp delSp modSp add del mod ord">
        <pc:chgData name="Ross" userId="ac926766-8481-430f-b908-e797f4c00756" providerId="ADAL" clId="{46486888-13C2-41D3-8F8E-9D8F53876959}" dt="2022-11-03T20:31:18.342" v="10479"/>
        <pc:sldMkLst>
          <pc:docMk/>
          <pc:sldMk cId="802810767" sldId="277"/>
        </pc:sldMkLst>
        <pc:spChg chg="mod">
          <ac:chgData name="Ross" userId="ac926766-8481-430f-b908-e797f4c00756" providerId="ADAL" clId="{46486888-13C2-41D3-8F8E-9D8F53876959}" dt="2022-11-03T19:49:01.325" v="10048" actId="20577"/>
          <ac:spMkLst>
            <pc:docMk/>
            <pc:sldMk cId="802810767" sldId="277"/>
            <ac:spMk id="2" creationId="{00000000-0000-0000-0000-000000000000}"/>
          </ac:spMkLst>
        </pc:spChg>
        <pc:spChg chg="add del mod">
          <ac:chgData name="Ross" userId="ac926766-8481-430f-b908-e797f4c00756" providerId="ADAL" clId="{46486888-13C2-41D3-8F8E-9D8F53876959}" dt="2022-11-02T20:36:07.939" v="7310"/>
          <ac:spMkLst>
            <pc:docMk/>
            <pc:sldMk cId="802810767" sldId="277"/>
            <ac:spMk id="3" creationId="{236BA4D5-37D3-4CAF-A853-073853F170B4}"/>
          </ac:spMkLst>
        </pc:spChg>
        <pc:spChg chg="add del mod">
          <ac:chgData name="Ross" userId="ac926766-8481-430f-b908-e797f4c00756" providerId="ADAL" clId="{46486888-13C2-41D3-8F8E-9D8F53876959}" dt="2022-11-03T16:10:06.511" v="8520"/>
          <ac:spMkLst>
            <pc:docMk/>
            <pc:sldMk cId="802810767" sldId="277"/>
            <ac:spMk id="3" creationId="{8FE9D7A8-ED87-44C1-974D-2B2DDB0F8616}"/>
          </ac:spMkLst>
        </pc:spChg>
        <pc:spChg chg="add del mod">
          <ac:chgData name="Ross" userId="ac926766-8481-430f-b908-e797f4c00756" providerId="ADAL" clId="{46486888-13C2-41D3-8F8E-9D8F53876959}" dt="2022-11-02T20:36:07.939" v="7312"/>
          <ac:spMkLst>
            <pc:docMk/>
            <pc:sldMk cId="802810767" sldId="277"/>
            <ac:spMk id="4" creationId="{7D3F9E7F-8E88-403E-AA7E-700FDA804E22}"/>
          </ac:spMkLst>
        </pc:spChg>
        <pc:spChg chg="add del mod">
          <ac:chgData name="Ross" userId="ac926766-8481-430f-b908-e797f4c00756" providerId="ADAL" clId="{46486888-13C2-41D3-8F8E-9D8F53876959}" dt="2022-11-03T16:10:06.511" v="8522"/>
          <ac:spMkLst>
            <pc:docMk/>
            <pc:sldMk cId="802810767" sldId="277"/>
            <ac:spMk id="4" creationId="{CD0F5ADF-C752-4F62-8666-FEC981E810FC}"/>
          </ac:spMkLst>
        </pc:spChg>
        <pc:spChg chg="add del mod">
          <ac:chgData name="Ross" userId="ac926766-8481-430f-b908-e797f4c00756" providerId="ADAL" clId="{46486888-13C2-41D3-8F8E-9D8F53876959}" dt="2022-11-03T16:10:06.511" v="8524"/>
          <ac:spMkLst>
            <pc:docMk/>
            <pc:sldMk cId="802810767" sldId="277"/>
            <ac:spMk id="5" creationId="{F9B28567-F19F-4EC2-BE32-56957B6C27B5}"/>
          </ac:spMkLst>
        </pc:spChg>
        <pc:spChg chg="mod">
          <ac:chgData name="Ross" userId="ac926766-8481-430f-b908-e797f4c00756" providerId="ADAL" clId="{46486888-13C2-41D3-8F8E-9D8F53876959}" dt="2022-11-03T20:29:12.982" v="10453" actId="20577"/>
          <ac:spMkLst>
            <pc:docMk/>
            <pc:sldMk cId="802810767" sldId="277"/>
            <ac:spMk id="6" creationId="{022322CC-70F0-3A4A-9AF8-E9511B8085C4}"/>
          </ac:spMkLst>
        </pc:spChg>
        <pc:spChg chg="add del mod">
          <ac:chgData name="Ross" userId="ac926766-8481-430f-b908-e797f4c00756" providerId="ADAL" clId="{46486888-13C2-41D3-8F8E-9D8F53876959}" dt="2022-11-03T16:10:06.511" v="8526"/>
          <ac:spMkLst>
            <pc:docMk/>
            <pc:sldMk cId="802810767" sldId="277"/>
            <ac:spMk id="8" creationId="{00F35D73-2FF6-41D7-9F40-0AB519EB34DB}"/>
          </ac:spMkLst>
        </pc:spChg>
        <pc:spChg chg="del mod">
          <ac:chgData name="Ross" userId="ac926766-8481-430f-b908-e797f4c00756" providerId="ADAL" clId="{46486888-13C2-41D3-8F8E-9D8F53876959}" dt="2022-11-02T20:30:27.138" v="7210" actId="478"/>
          <ac:spMkLst>
            <pc:docMk/>
            <pc:sldMk cId="802810767" sldId="277"/>
            <ac:spMk id="8" creationId="{EB680160-7405-D447-A8CD-BDCB522B714B}"/>
          </ac:spMkLst>
        </pc:spChg>
        <pc:spChg chg="mod">
          <ac:chgData name="Ross" userId="ac926766-8481-430f-b908-e797f4c00756" providerId="ADAL" clId="{46486888-13C2-41D3-8F8E-9D8F53876959}" dt="2022-11-03T20:30:23.231" v="10471" actId="1035"/>
          <ac:spMkLst>
            <pc:docMk/>
            <pc:sldMk cId="802810767" sldId="277"/>
            <ac:spMk id="9" creationId="{415D5172-C4B1-584A-B138-B91FA0653E06}"/>
          </ac:spMkLst>
        </pc:spChg>
        <pc:spChg chg="add del">
          <ac:chgData name="Ross" userId="ac926766-8481-430f-b908-e797f4c00756" providerId="ADAL" clId="{46486888-13C2-41D3-8F8E-9D8F53876959}" dt="2022-11-03T15:18:37.244" v="8458" actId="478"/>
          <ac:spMkLst>
            <pc:docMk/>
            <pc:sldMk cId="802810767" sldId="277"/>
            <ac:spMk id="10" creationId="{F6E98EE7-6F5E-CC42-BAD2-2C25C0D7879E}"/>
          </ac:spMkLst>
        </pc:spChg>
        <pc:spChg chg="add del mod">
          <ac:chgData name="Ross" userId="ac926766-8481-430f-b908-e797f4c00756" providerId="ADAL" clId="{46486888-13C2-41D3-8F8E-9D8F53876959}" dt="2022-11-03T16:10:06.511" v="8528"/>
          <ac:spMkLst>
            <pc:docMk/>
            <pc:sldMk cId="802810767" sldId="277"/>
            <ac:spMk id="12" creationId="{57C5205B-CF33-44FF-A205-0A57FC6F8A0F}"/>
          </ac:spMkLst>
        </pc:spChg>
        <pc:spChg chg="del">
          <ac:chgData name="Ross" userId="ac926766-8481-430f-b908-e797f4c00756" providerId="ADAL" clId="{46486888-13C2-41D3-8F8E-9D8F53876959}" dt="2022-11-02T20:36:27.400" v="7335" actId="478"/>
          <ac:spMkLst>
            <pc:docMk/>
            <pc:sldMk cId="802810767" sldId="277"/>
            <ac:spMk id="12" creationId="{F2EF5CAE-71C5-8D41-9864-3A6A4186E419}"/>
          </ac:spMkLst>
        </pc:spChg>
        <pc:spChg chg="mod">
          <ac:chgData name="Ross" userId="ac926766-8481-430f-b908-e797f4c00756" providerId="ADAL" clId="{46486888-13C2-41D3-8F8E-9D8F53876959}" dt="2022-11-02T20:36:21.359" v="7334" actId="1035"/>
          <ac:spMkLst>
            <pc:docMk/>
            <pc:sldMk cId="802810767" sldId="277"/>
            <ac:spMk id="13" creationId="{98B028C0-78EC-7644-B072-D1D53DAED941}"/>
          </ac:spMkLst>
        </pc:spChg>
        <pc:spChg chg="del">
          <ac:chgData name="Ross" userId="ac926766-8481-430f-b908-e797f4c00756" providerId="ADAL" clId="{46486888-13C2-41D3-8F8E-9D8F53876959}" dt="2022-11-02T20:42:49" v="7461" actId="478"/>
          <ac:spMkLst>
            <pc:docMk/>
            <pc:sldMk cId="802810767" sldId="277"/>
            <ac:spMk id="14" creationId="{85D5317A-F525-C546-918B-8DA87DAD8FFD}"/>
          </ac:spMkLst>
        </pc:spChg>
        <pc:spChg chg="add del mod">
          <ac:chgData name="Ross" userId="ac926766-8481-430f-b908-e797f4c00756" providerId="ADAL" clId="{46486888-13C2-41D3-8F8E-9D8F53876959}" dt="2022-11-03T16:10:06.511" v="8530"/>
          <ac:spMkLst>
            <pc:docMk/>
            <pc:sldMk cId="802810767" sldId="277"/>
            <ac:spMk id="14" creationId="{A23BB5B8-ACF9-42BE-957D-7C08EDD1F4EA}"/>
          </ac:spMkLst>
        </pc:spChg>
        <pc:spChg chg="mod">
          <ac:chgData name="Ross" userId="ac926766-8481-430f-b908-e797f4c00756" providerId="ADAL" clId="{46486888-13C2-41D3-8F8E-9D8F53876959}" dt="2022-11-03T20:29:53.912" v="10454" actId="20577"/>
          <ac:spMkLst>
            <pc:docMk/>
            <pc:sldMk cId="802810767" sldId="277"/>
            <ac:spMk id="16" creationId="{93AF55B4-75F2-4E46-995B-E36887786413}"/>
          </ac:spMkLst>
        </pc:spChg>
        <pc:spChg chg="mod">
          <ac:chgData name="Ross" userId="ac926766-8481-430f-b908-e797f4c00756" providerId="ADAL" clId="{46486888-13C2-41D3-8F8E-9D8F53876959}" dt="2022-11-03T18:52:47.065" v="9807" actId="1036"/>
          <ac:spMkLst>
            <pc:docMk/>
            <pc:sldMk cId="802810767" sldId="277"/>
            <ac:spMk id="17" creationId="{4DCE6A74-6ADC-B642-A5A0-6916B3BCA987}"/>
          </ac:spMkLst>
        </pc:spChg>
        <pc:spChg chg="del mod ord">
          <ac:chgData name="Ross" userId="ac926766-8481-430f-b908-e797f4c00756" providerId="ADAL" clId="{46486888-13C2-41D3-8F8E-9D8F53876959}" dt="2022-11-02T21:23:42.174" v="8170" actId="478"/>
          <ac:spMkLst>
            <pc:docMk/>
            <pc:sldMk cId="802810767" sldId="277"/>
            <ac:spMk id="18" creationId="{D35F066C-AA25-734C-B717-5ACBC62F9496}"/>
          </ac:spMkLst>
        </pc:spChg>
        <pc:spChg chg="mod">
          <ac:chgData name="Ross" userId="ac926766-8481-430f-b908-e797f4c00756" providerId="ADAL" clId="{46486888-13C2-41D3-8F8E-9D8F53876959}" dt="2022-11-02T21:26:11.146" v="8266" actId="1036"/>
          <ac:spMkLst>
            <pc:docMk/>
            <pc:sldMk cId="802810767" sldId="277"/>
            <ac:spMk id="20" creationId="{30B133FB-8DCD-0042-947B-D0EE1DC0C852}"/>
          </ac:spMkLst>
        </pc:spChg>
        <pc:spChg chg="mod">
          <ac:chgData name="Ross" userId="ac926766-8481-430f-b908-e797f4c00756" providerId="ADAL" clId="{46486888-13C2-41D3-8F8E-9D8F53876959}" dt="2022-11-02T21:26:11.146" v="8266" actId="1036"/>
          <ac:spMkLst>
            <pc:docMk/>
            <pc:sldMk cId="802810767" sldId="277"/>
            <ac:spMk id="21" creationId="{54C1EB46-C54F-8B42-84B8-7EBD78A05F23}"/>
          </ac:spMkLst>
        </pc:spChg>
        <pc:spChg chg="del">
          <ac:chgData name="Ross" userId="ac926766-8481-430f-b908-e797f4c00756" providerId="ADAL" clId="{46486888-13C2-41D3-8F8E-9D8F53876959}" dt="2022-11-02T20:22:31.713" v="7176" actId="478"/>
          <ac:spMkLst>
            <pc:docMk/>
            <pc:sldMk cId="802810767" sldId="277"/>
            <ac:spMk id="23" creationId="{D0AD8BC2-BBD0-2E4F-B76A-D6A02E7E27A2}"/>
          </ac:spMkLst>
        </pc:spChg>
        <pc:spChg chg="add del">
          <ac:chgData name="Ross" userId="ac926766-8481-430f-b908-e797f4c00756" providerId="ADAL" clId="{46486888-13C2-41D3-8F8E-9D8F53876959}" dt="2022-11-02T20:46:04.522" v="7506" actId="478"/>
          <ac:spMkLst>
            <pc:docMk/>
            <pc:sldMk cId="802810767" sldId="277"/>
            <ac:spMk id="24" creationId="{C227C87B-2885-494C-A9DD-4F72194374AD}"/>
          </ac:spMkLst>
        </pc:spChg>
        <pc:spChg chg="del mod">
          <ac:chgData name="Ross" userId="ac926766-8481-430f-b908-e797f4c00756" providerId="ADAL" clId="{46486888-13C2-41D3-8F8E-9D8F53876959}" dt="2022-11-03T15:18:30.415" v="8457" actId="478"/>
          <ac:spMkLst>
            <pc:docMk/>
            <pc:sldMk cId="802810767" sldId="277"/>
            <ac:spMk id="25" creationId="{57A334B8-9023-BA4E-9795-5E426B360402}"/>
          </ac:spMkLst>
        </pc:spChg>
        <pc:spChg chg="mod">
          <ac:chgData name="Ross" userId="ac926766-8481-430f-b908-e797f4c00756" providerId="ADAL" clId="{46486888-13C2-41D3-8F8E-9D8F53876959}" dt="2022-11-02T21:24:41.210" v="8217" actId="20577"/>
          <ac:spMkLst>
            <pc:docMk/>
            <pc:sldMk cId="802810767" sldId="277"/>
            <ac:spMk id="27" creationId="{B28218B1-CC26-1748-A80F-C67D9F623F59}"/>
          </ac:spMkLst>
        </pc:spChg>
        <pc:spChg chg="add del mod">
          <ac:chgData name="Ross" userId="ac926766-8481-430f-b908-e797f4c00756" providerId="ADAL" clId="{46486888-13C2-41D3-8F8E-9D8F53876959}" dt="2022-11-03T20:13:23.423" v="10146" actId="20577"/>
          <ac:spMkLst>
            <pc:docMk/>
            <pc:sldMk cId="802810767" sldId="277"/>
            <ac:spMk id="30" creationId="{DE579121-499F-A942-88A7-A0E367204A8F}"/>
          </ac:spMkLst>
        </pc:spChg>
        <pc:spChg chg="mod">
          <ac:chgData name="Ross" userId="ac926766-8481-430f-b908-e797f4c00756" providerId="ADAL" clId="{46486888-13C2-41D3-8F8E-9D8F53876959}" dt="2022-11-03T20:13:14.592" v="10141" actId="21"/>
          <ac:spMkLst>
            <pc:docMk/>
            <pc:sldMk cId="802810767" sldId="277"/>
            <ac:spMk id="33" creationId="{ECBB7FA8-F9CB-4343-9E9B-F0FDC7AE37C7}"/>
          </ac:spMkLst>
        </pc:spChg>
        <pc:spChg chg="mod">
          <ac:chgData name="Ross" userId="ac926766-8481-430f-b908-e797f4c00756" providerId="ADAL" clId="{46486888-13C2-41D3-8F8E-9D8F53876959}" dt="2022-11-02T21:24:59.121" v="8247" actId="20577"/>
          <ac:spMkLst>
            <pc:docMk/>
            <pc:sldMk cId="802810767" sldId="277"/>
            <ac:spMk id="36" creationId="{C9A2BDDB-7307-134C-862D-2E2389AD75C6}"/>
          </ac:spMkLst>
        </pc:spChg>
        <pc:spChg chg="mod">
          <ac:chgData name="Ross" userId="ac926766-8481-430f-b908-e797f4c00756" providerId="ADAL" clId="{46486888-13C2-41D3-8F8E-9D8F53876959}" dt="2022-11-03T19:37:50.726" v="10047" actId="255"/>
          <ac:spMkLst>
            <pc:docMk/>
            <pc:sldMk cId="802810767" sldId="277"/>
            <ac:spMk id="37" creationId="{631B4A2A-CE5C-474A-AA98-CC9A62589A0E}"/>
          </ac:spMkLst>
        </pc:spChg>
        <pc:spChg chg="mod">
          <ac:chgData name="Ross" userId="ac926766-8481-430f-b908-e797f4c00756" providerId="ADAL" clId="{46486888-13C2-41D3-8F8E-9D8F53876959}" dt="2022-11-02T20:25:14.311" v="7177"/>
          <ac:spMkLst>
            <pc:docMk/>
            <pc:sldMk cId="802810767" sldId="277"/>
            <ac:spMk id="42" creationId="{CFB03F70-9CE9-447E-8085-76F1EB6DC1E6}"/>
          </ac:spMkLst>
        </pc:spChg>
        <pc:spChg chg="mod">
          <ac:chgData name="Ross" userId="ac926766-8481-430f-b908-e797f4c00756" providerId="ADAL" clId="{46486888-13C2-41D3-8F8E-9D8F53876959}" dt="2022-11-02T21:27:20.243" v="8275" actId="14100"/>
          <ac:spMkLst>
            <pc:docMk/>
            <pc:sldMk cId="802810767" sldId="277"/>
            <ac:spMk id="45" creationId="{7D123094-8194-4CAE-9316-890259768592}"/>
          </ac:spMkLst>
        </pc:spChg>
        <pc:spChg chg="mod">
          <ac:chgData name="Ross" userId="ac926766-8481-430f-b908-e797f4c00756" providerId="ADAL" clId="{46486888-13C2-41D3-8F8E-9D8F53876959}" dt="2022-11-02T20:25:14.311" v="7177"/>
          <ac:spMkLst>
            <pc:docMk/>
            <pc:sldMk cId="802810767" sldId="277"/>
            <ac:spMk id="50" creationId="{8E2A6704-755D-46FE-90A8-CB1FCE58DEF6}"/>
          </ac:spMkLst>
        </pc:spChg>
        <pc:spChg chg="mod">
          <ac:chgData name="Ross" userId="ac926766-8481-430f-b908-e797f4c00756" providerId="ADAL" clId="{46486888-13C2-41D3-8F8E-9D8F53876959}" dt="2022-11-02T20:25:14.311" v="7177"/>
          <ac:spMkLst>
            <pc:docMk/>
            <pc:sldMk cId="802810767" sldId="277"/>
            <ac:spMk id="60" creationId="{57C260AE-3603-4E92-BAE4-4609188473AD}"/>
          </ac:spMkLst>
        </pc:spChg>
        <pc:spChg chg="mod">
          <ac:chgData name="Ross" userId="ac926766-8481-430f-b908-e797f4c00756" providerId="ADAL" clId="{46486888-13C2-41D3-8F8E-9D8F53876959}" dt="2022-11-02T20:25:14.311" v="7177"/>
          <ac:spMkLst>
            <pc:docMk/>
            <pc:sldMk cId="802810767" sldId="277"/>
            <ac:spMk id="61" creationId="{CF0EF1D5-9A45-4CC1-B7F6-B4DB9DB50392}"/>
          </ac:spMkLst>
        </pc:spChg>
        <pc:spChg chg="mod">
          <ac:chgData name="Ross" userId="ac926766-8481-430f-b908-e797f4c00756" providerId="ADAL" clId="{46486888-13C2-41D3-8F8E-9D8F53876959}" dt="2022-11-02T20:25:14.311" v="7177"/>
          <ac:spMkLst>
            <pc:docMk/>
            <pc:sldMk cId="802810767" sldId="277"/>
            <ac:spMk id="62" creationId="{F98109CE-9A9C-467B-99F1-90914183329C}"/>
          </ac:spMkLst>
        </pc:spChg>
        <pc:spChg chg="mod">
          <ac:chgData name="Ross" userId="ac926766-8481-430f-b908-e797f4c00756" providerId="ADAL" clId="{46486888-13C2-41D3-8F8E-9D8F53876959}" dt="2022-11-03T19:16:26.606" v="9982" actId="1076"/>
          <ac:spMkLst>
            <pc:docMk/>
            <pc:sldMk cId="802810767" sldId="277"/>
            <ac:spMk id="63" creationId="{445D48F7-684A-4916-B129-E2BF89E3EDFC}"/>
          </ac:spMkLst>
        </pc:spChg>
        <pc:spChg chg="mod">
          <ac:chgData name="Ross" userId="ac926766-8481-430f-b908-e797f4c00756" providerId="ADAL" clId="{46486888-13C2-41D3-8F8E-9D8F53876959}" dt="2022-11-02T21:27:57.431" v="8280" actId="255"/>
          <ac:spMkLst>
            <pc:docMk/>
            <pc:sldMk cId="802810767" sldId="277"/>
            <ac:spMk id="64" creationId="{ED7E5B4B-BD88-49BA-9F9F-BA94BE10EB24}"/>
          </ac:spMkLst>
        </pc:spChg>
        <pc:spChg chg="mod">
          <ac:chgData name="Ross" userId="ac926766-8481-430f-b908-e797f4c00756" providerId="ADAL" clId="{46486888-13C2-41D3-8F8E-9D8F53876959}" dt="2022-11-02T21:28:02.831" v="8281" actId="255"/>
          <ac:spMkLst>
            <pc:docMk/>
            <pc:sldMk cId="802810767" sldId="277"/>
            <ac:spMk id="65" creationId="{638DF095-361D-4EB2-9775-CD4D612D3246}"/>
          </ac:spMkLst>
        </pc:spChg>
        <pc:spChg chg="mod">
          <ac:chgData name="Ross" userId="ac926766-8481-430f-b908-e797f4c00756" providerId="ADAL" clId="{46486888-13C2-41D3-8F8E-9D8F53876959}" dt="2022-11-02T21:28:08.022" v="8282" actId="255"/>
          <ac:spMkLst>
            <pc:docMk/>
            <pc:sldMk cId="802810767" sldId="277"/>
            <ac:spMk id="66" creationId="{B376A4BF-2CD7-4BE1-B457-80E839D1D556}"/>
          </ac:spMkLst>
        </pc:spChg>
        <pc:spChg chg="mod">
          <ac:chgData name="Ross" userId="ac926766-8481-430f-b908-e797f4c00756" providerId="ADAL" clId="{46486888-13C2-41D3-8F8E-9D8F53876959}" dt="2022-11-02T21:28:12.122" v="8283" actId="255"/>
          <ac:spMkLst>
            <pc:docMk/>
            <pc:sldMk cId="802810767" sldId="277"/>
            <ac:spMk id="67" creationId="{F2BB124F-8755-443D-9EE8-E4C417722D64}"/>
          </ac:spMkLst>
        </pc:spChg>
        <pc:spChg chg="mod">
          <ac:chgData name="Ross" userId="ac926766-8481-430f-b908-e797f4c00756" providerId="ADAL" clId="{46486888-13C2-41D3-8F8E-9D8F53876959}" dt="2022-11-02T21:28:42.158" v="8290" actId="2711"/>
          <ac:spMkLst>
            <pc:docMk/>
            <pc:sldMk cId="802810767" sldId="277"/>
            <ac:spMk id="68" creationId="{C1953CCC-75B5-46DF-B4AE-B6F9D6822999}"/>
          </ac:spMkLst>
        </pc:spChg>
        <pc:spChg chg="mod">
          <ac:chgData name="Ross" userId="ac926766-8481-430f-b908-e797f4c00756" providerId="ADAL" clId="{46486888-13C2-41D3-8F8E-9D8F53876959}" dt="2022-11-02T21:28:35.982" v="8289" actId="2711"/>
          <ac:spMkLst>
            <pc:docMk/>
            <pc:sldMk cId="802810767" sldId="277"/>
            <ac:spMk id="69" creationId="{F2D41867-CF6D-4CD0-83BD-9AC99E54FE07}"/>
          </ac:spMkLst>
        </pc:spChg>
        <pc:spChg chg="mod">
          <ac:chgData name="Ross" userId="ac926766-8481-430f-b908-e797f4c00756" providerId="ADAL" clId="{46486888-13C2-41D3-8F8E-9D8F53876959}" dt="2022-11-02T21:28:29.423" v="8288" actId="2711"/>
          <ac:spMkLst>
            <pc:docMk/>
            <pc:sldMk cId="802810767" sldId="277"/>
            <ac:spMk id="70" creationId="{9BCA022A-B9EC-4A96-8C55-45FB1B318F9D}"/>
          </ac:spMkLst>
        </pc:spChg>
        <pc:spChg chg="mod">
          <ac:chgData name="Ross" userId="ac926766-8481-430f-b908-e797f4c00756" providerId="ADAL" clId="{46486888-13C2-41D3-8F8E-9D8F53876959}" dt="2022-11-02T21:29:10.487" v="8293" actId="2711"/>
          <ac:spMkLst>
            <pc:docMk/>
            <pc:sldMk cId="802810767" sldId="277"/>
            <ac:spMk id="71" creationId="{EF9ECABE-1F81-4ED8-BD38-AD3B18DB1974}"/>
          </ac:spMkLst>
        </pc:spChg>
        <pc:spChg chg="mod">
          <ac:chgData name="Ross" userId="ac926766-8481-430f-b908-e797f4c00756" providerId="ADAL" clId="{46486888-13C2-41D3-8F8E-9D8F53876959}" dt="2022-11-02T21:28:59.850" v="8291" actId="2711"/>
          <ac:spMkLst>
            <pc:docMk/>
            <pc:sldMk cId="802810767" sldId="277"/>
            <ac:spMk id="72" creationId="{980D5CBD-13EF-4313-8B10-5AABEA2AB753}"/>
          </ac:spMkLst>
        </pc:spChg>
        <pc:spChg chg="mod">
          <ac:chgData name="Ross" userId="ac926766-8481-430f-b908-e797f4c00756" providerId="ADAL" clId="{46486888-13C2-41D3-8F8E-9D8F53876959}" dt="2022-11-02T21:29:04.313" v="8292" actId="2711"/>
          <ac:spMkLst>
            <pc:docMk/>
            <pc:sldMk cId="802810767" sldId="277"/>
            <ac:spMk id="73" creationId="{B52D6929-0F73-4400-AF75-23937561C6A9}"/>
          </ac:spMkLst>
        </pc:spChg>
        <pc:spChg chg="add mod">
          <ac:chgData name="Ross" userId="ac926766-8481-430f-b908-e797f4c00756" providerId="ADAL" clId="{46486888-13C2-41D3-8F8E-9D8F53876959}" dt="2022-11-02T20:37:41.396" v="7386" actId="1036"/>
          <ac:spMkLst>
            <pc:docMk/>
            <pc:sldMk cId="802810767" sldId="277"/>
            <ac:spMk id="78" creationId="{33F88D8D-1522-43FE-94C6-DD90BFD0A8A5}"/>
          </ac:spMkLst>
        </pc:spChg>
        <pc:spChg chg="add mod">
          <ac:chgData name="Ross" userId="ac926766-8481-430f-b908-e797f4c00756" providerId="ADAL" clId="{46486888-13C2-41D3-8F8E-9D8F53876959}" dt="2022-11-02T20:38:15.139" v="7436" actId="1076"/>
          <ac:spMkLst>
            <pc:docMk/>
            <pc:sldMk cId="802810767" sldId="277"/>
            <ac:spMk id="79" creationId="{A91DED6E-94B5-4F6C-8951-918E8FFEDFBC}"/>
          </ac:spMkLst>
        </pc:spChg>
        <pc:spChg chg="add mod">
          <ac:chgData name="Ross" userId="ac926766-8481-430f-b908-e797f4c00756" providerId="ADAL" clId="{46486888-13C2-41D3-8F8E-9D8F53876959}" dt="2022-11-02T20:38:04.448" v="7434" actId="1038"/>
          <ac:spMkLst>
            <pc:docMk/>
            <pc:sldMk cId="802810767" sldId="277"/>
            <ac:spMk id="80" creationId="{DB499086-5FA3-446E-855C-6ACD0743EEF2}"/>
          </ac:spMkLst>
        </pc:spChg>
        <pc:spChg chg="add mod">
          <ac:chgData name="Ross" userId="ac926766-8481-430f-b908-e797f4c00756" providerId="ADAL" clId="{46486888-13C2-41D3-8F8E-9D8F53876959}" dt="2022-11-02T20:38:30.068" v="7438" actId="1076"/>
          <ac:spMkLst>
            <pc:docMk/>
            <pc:sldMk cId="802810767" sldId="277"/>
            <ac:spMk id="81" creationId="{9D039726-4451-4247-8240-15F1E6475D98}"/>
          </ac:spMkLst>
        </pc:spChg>
        <pc:spChg chg="add mod topLvl">
          <ac:chgData name="Ross" userId="ac926766-8481-430f-b908-e797f4c00756" providerId="ADAL" clId="{46486888-13C2-41D3-8F8E-9D8F53876959}" dt="2022-11-03T19:18:24.366" v="9999" actId="164"/>
          <ac:spMkLst>
            <pc:docMk/>
            <pc:sldMk cId="802810767" sldId="277"/>
            <ac:spMk id="89" creationId="{DAAC6704-6794-4C9B-A28E-566F2B57A02B}"/>
          </ac:spMkLst>
        </pc:spChg>
        <pc:spChg chg="add del mod">
          <ac:chgData name="Ross" userId="ac926766-8481-430f-b908-e797f4c00756" providerId="ADAL" clId="{46486888-13C2-41D3-8F8E-9D8F53876959}" dt="2022-11-03T18:07:34.130" v="8533" actId="478"/>
          <ac:spMkLst>
            <pc:docMk/>
            <pc:sldMk cId="802810767" sldId="277"/>
            <ac:spMk id="93" creationId="{CF884EB0-D188-4C47-86BA-3CADB06A5594}"/>
          </ac:spMkLst>
        </pc:spChg>
        <pc:spChg chg="add del mod">
          <ac:chgData name="Ross" userId="ac926766-8481-430f-b908-e797f4c00756" providerId="ADAL" clId="{46486888-13C2-41D3-8F8E-9D8F53876959}" dt="2022-11-02T21:19:32.408" v="8035" actId="478"/>
          <ac:spMkLst>
            <pc:docMk/>
            <pc:sldMk cId="802810767" sldId="277"/>
            <ac:spMk id="94" creationId="{FB0A2C5B-E8BB-4860-89BB-527DA297C711}"/>
          </ac:spMkLst>
        </pc:spChg>
        <pc:spChg chg="add del mod">
          <ac:chgData name="Ross" userId="ac926766-8481-430f-b908-e797f4c00756" providerId="ADAL" clId="{46486888-13C2-41D3-8F8E-9D8F53876959}" dt="2022-11-02T21:19:34.021" v="8036" actId="478"/>
          <ac:spMkLst>
            <pc:docMk/>
            <pc:sldMk cId="802810767" sldId="277"/>
            <ac:spMk id="95" creationId="{3C106899-CFA8-4216-B1C6-42331AFBE959}"/>
          </ac:spMkLst>
        </pc:spChg>
        <pc:spChg chg="add del mod">
          <ac:chgData name="Ross" userId="ac926766-8481-430f-b908-e797f4c00756" providerId="ADAL" clId="{46486888-13C2-41D3-8F8E-9D8F53876959}" dt="2022-11-02T21:19:35.904" v="8037" actId="478"/>
          <ac:spMkLst>
            <pc:docMk/>
            <pc:sldMk cId="802810767" sldId="277"/>
            <ac:spMk id="96" creationId="{454F285A-6868-4ED4-9AE9-ED89E880A2ED}"/>
          </ac:spMkLst>
        </pc:spChg>
        <pc:spChg chg="add del mod">
          <ac:chgData name="Ross" userId="ac926766-8481-430f-b908-e797f4c00756" providerId="ADAL" clId="{46486888-13C2-41D3-8F8E-9D8F53876959}" dt="2022-11-03T18:07:34.130" v="8533" actId="478"/>
          <ac:spMkLst>
            <pc:docMk/>
            <pc:sldMk cId="802810767" sldId="277"/>
            <ac:spMk id="101" creationId="{63BB997D-6123-4FE9-AA10-976C2C10F733}"/>
          </ac:spMkLst>
        </pc:spChg>
        <pc:spChg chg="add mod">
          <ac:chgData name="Ross" userId="ac926766-8481-430f-b908-e797f4c00756" providerId="ADAL" clId="{46486888-13C2-41D3-8F8E-9D8F53876959}" dt="2022-11-03T18:53:06.586" v="9828" actId="1036"/>
          <ac:spMkLst>
            <pc:docMk/>
            <pc:sldMk cId="802810767" sldId="277"/>
            <ac:spMk id="102" creationId="{145A4EE2-7ADC-4F30-B9CC-DC4E2BA9AE5C}"/>
          </ac:spMkLst>
        </pc:spChg>
        <pc:spChg chg="add mod">
          <ac:chgData name="Ross" userId="ac926766-8481-430f-b908-e797f4c00756" providerId="ADAL" clId="{46486888-13C2-41D3-8F8E-9D8F53876959}" dt="2022-11-03T18:53:06.586" v="9828" actId="1036"/>
          <ac:spMkLst>
            <pc:docMk/>
            <pc:sldMk cId="802810767" sldId="277"/>
            <ac:spMk id="103" creationId="{5A40915C-D8E6-48F0-A517-847B693A7103}"/>
          </ac:spMkLst>
        </pc:spChg>
        <pc:spChg chg="add mod ord">
          <ac:chgData name="Ross" userId="ac926766-8481-430f-b908-e797f4c00756" providerId="ADAL" clId="{46486888-13C2-41D3-8F8E-9D8F53876959}" dt="2022-11-02T21:26:24.439" v="8269" actId="14100"/>
          <ac:spMkLst>
            <pc:docMk/>
            <pc:sldMk cId="802810767" sldId="277"/>
            <ac:spMk id="104" creationId="{B35E0B45-4BE2-4F1F-87C7-0E013DDF01E9}"/>
          </ac:spMkLst>
        </pc:spChg>
        <pc:spChg chg="add mod">
          <ac:chgData name="Ross" userId="ac926766-8481-430f-b908-e797f4c00756" providerId="ADAL" clId="{46486888-13C2-41D3-8F8E-9D8F53876959}" dt="2022-11-02T21:26:29.594" v="8270" actId="14100"/>
          <ac:spMkLst>
            <pc:docMk/>
            <pc:sldMk cId="802810767" sldId="277"/>
            <ac:spMk id="105" creationId="{8BE2CF57-CA6C-44D4-BCF0-490F935EECDF}"/>
          </ac:spMkLst>
        </pc:spChg>
        <pc:spChg chg="add del mod">
          <ac:chgData name="Ross" userId="ac926766-8481-430f-b908-e797f4c00756" providerId="ADAL" clId="{46486888-13C2-41D3-8F8E-9D8F53876959}" dt="2022-11-02T21:30:49.802" v="8341" actId="478"/>
          <ac:spMkLst>
            <pc:docMk/>
            <pc:sldMk cId="802810767" sldId="277"/>
            <ac:spMk id="106" creationId="{D423C9A3-2B1A-4BB4-A317-50D5F91D182B}"/>
          </ac:spMkLst>
        </pc:spChg>
        <pc:spChg chg="add del mod">
          <ac:chgData name="Ross" userId="ac926766-8481-430f-b908-e797f4c00756" providerId="ADAL" clId="{46486888-13C2-41D3-8F8E-9D8F53876959}" dt="2022-11-03T18:35:12.153" v="9526" actId="478"/>
          <ac:spMkLst>
            <pc:docMk/>
            <pc:sldMk cId="802810767" sldId="277"/>
            <ac:spMk id="107" creationId="{6820A41D-793B-4CDF-887F-6146AEF7ABA0}"/>
          </ac:spMkLst>
        </pc:spChg>
        <pc:spChg chg="add del mod">
          <ac:chgData name="Ross" userId="ac926766-8481-430f-b908-e797f4c00756" providerId="ADAL" clId="{46486888-13C2-41D3-8F8E-9D8F53876959}" dt="2022-11-03T18:35:09.386" v="9525" actId="478"/>
          <ac:spMkLst>
            <pc:docMk/>
            <pc:sldMk cId="802810767" sldId="277"/>
            <ac:spMk id="108" creationId="{3D8FC180-55FB-4277-AA55-130B04696F06}"/>
          </ac:spMkLst>
        </pc:spChg>
        <pc:spChg chg="add mod">
          <ac:chgData name="Ross" userId="ac926766-8481-430f-b908-e797f4c00756" providerId="ADAL" clId="{46486888-13C2-41D3-8F8E-9D8F53876959}" dt="2022-11-03T20:17:21" v="10256" actId="1036"/>
          <ac:spMkLst>
            <pc:docMk/>
            <pc:sldMk cId="802810767" sldId="277"/>
            <ac:spMk id="110" creationId="{1C913006-895B-4A87-92A8-99D31BA261F8}"/>
          </ac:spMkLst>
        </pc:spChg>
        <pc:spChg chg="add mod">
          <ac:chgData name="Ross" userId="ac926766-8481-430f-b908-e797f4c00756" providerId="ADAL" clId="{46486888-13C2-41D3-8F8E-9D8F53876959}" dt="2022-11-03T18:53:06.586" v="9828" actId="1036"/>
          <ac:spMkLst>
            <pc:docMk/>
            <pc:sldMk cId="802810767" sldId="277"/>
            <ac:spMk id="111" creationId="{4EC8196B-B863-4BE0-B51C-CCDCAC584D55}"/>
          </ac:spMkLst>
        </pc:spChg>
        <pc:spChg chg="add mod topLvl">
          <ac:chgData name="Ross" userId="ac926766-8481-430f-b908-e797f4c00756" providerId="ADAL" clId="{46486888-13C2-41D3-8F8E-9D8F53876959}" dt="2022-11-03T18:53:22.238" v="9835" actId="165"/>
          <ac:spMkLst>
            <pc:docMk/>
            <pc:sldMk cId="802810767" sldId="277"/>
            <ac:spMk id="114" creationId="{364BE9A1-9A17-4185-8717-053E532D3971}"/>
          </ac:spMkLst>
        </pc:spChg>
        <pc:spChg chg="add mod topLvl">
          <ac:chgData name="Ross" userId="ac926766-8481-430f-b908-e797f4c00756" providerId="ADAL" clId="{46486888-13C2-41D3-8F8E-9D8F53876959}" dt="2022-11-03T18:50:59.063" v="9766" actId="165"/>
          <ac:spMkLst>
            <pc:docMk/>
            <pc:sldMk cId="802810767" sldId="277"/>
            <ac:spMk id="115" creationId="{57B16687-0907-4B2B-8A9D-0F39FD55C3A4}"/>
          </ac:spMkLst>
        </pc:spChg>
        <pc:spChg chg="add mod ord topLvl">
          <ac:chgData name="Ross" userId="ac926766-8481-430f-b908-e797f4c00756" providerId="ADAL" clId="{46486888-13C2-41D3-8F8E-9D8F53876959}" dt="2022-11-03T18:53:22.238" v="9835" actId="165"/>
          <ac:spMkLst>
            <pc:docMk/>
            <pc:sldMk cId="802810767" sldId="277"/>
            <ac:spMk id="116" creationId="{D91B85E2-F9CD-4263-B200-ED1A40E1FC40}"/>
          </ac:spMkLst>
        </pc:spChg>
        <pc:spChg chg="add mod ord topLvl">
          <ac:chgData name="Ross" userId="ac926766-8481-430f-b908-e797f4c00756" providerId="ADAL" clId="{46486888-13C2-41D3-8F8E-9D8F53876959}" dt="2022-11-03T18:51:59.464" v="9780" actId="113"/>
          <ac:spMkLst>
            <pc:docMk/>
            <pc:sldMk cId="802810767" sldId="277"/>
            <ac:spMk id="117" creationId="{018D650A-F90A-46AB-8D97-E4DDA39EC704}"/>
          </ac:spMkLst>
        </pc:spChg>
        <pc:spChg chg="add mod topLvl">
          <ac:chgData name="Ross" userId="ac926766-8481-430f-b908-e797f4c00756" providerId="ADAL" clId="{46486888-13C2-41D3-8F8E-9D8F53876959}" dt="2022-11-03T20:19:08.420" v="10292" actId="164"/>
          <ac:spMkLst>
            <pc:docMk/>
            <pc:sldMk cId="802810767" sldId="277"/>
            <ac:spMk id="118" creationId="{D654981F-8CCF-4150-A625-783C6E6EEF2D}"/>
          </ac:spMkLst>
        </pc:spChg>
        <pc:spChg chg="add mod topLvl">
          <ac:chgData name="Ross" userId="ac926766-8481-430f-b908-e797f4c00756" providerId="ADAL" clId="{46486888-13C2-41D3-8F8E-9D8F53876959}" dt="2022-11-03T20:19:08.420" v="10292" actId="164"/>
          <ac:spMkLst>
            <pc:docMk/>
            <pc:sldMk cId="802810767" sldId="277"/>
            <ac:spMk id="119" creationId="{BC3F701C-C510-43A6-B75F-D52DEB724F5E}"/>
          </ac:spMkLst>
        </pc:spChg>
        <pc:spChg chg="add mod topLvl">
          <ac:chgData name="Ross" userId="ac926766-8481-430f-b908-e797f4c00756" providerId="ADAL" clId="{46486888-13C2-41D3-8F8E-9D8F53876959}" dt="2022-11-03T20:19:14.140" v="10293" actId="164"/>
          <ac:spMkLst>
            <pc:docMk/>
            <pc:sldMk cId="802810767" sldId="277"/>
            <ac:spMk id="120" creationId="{760F1C6A-DFEC-43CE-B70A-973F34835A61}"/>
          </ac:spMkLst>
        </pc:spChg>
        <pc:spChg chg="add mod topLvl">
          <ac:chgData name="Ross" userId="ac926766-8481-430f-b908-e797f4c00756" providerId="ADAL" clId="{46486888-13C2-41D3-8F8E-9D8F53876959}" dt="2022-11-03T20:19:14.140" v="10293" actId="164"/>
          <ac:spMkLst>
            <pc:docMk/>
            <pc:sldMk cId="802810767" sldId="277"/>
            <ac:spMk id="121" creationId="{B67AB1BA-3CB8-4723-B7EB-A7FFC5CE8006}"/>
          </ac:spMkLst>
        </pc:spChg>
        <pc:spChg chg="add mod topLvl">
          <ac:chgData name="Ross" userId="ac926766-8481-430f-b908-e797f4c00756" providerId="ADAL" clId="{46486888-13C2-41D3-8F8E-9D8F53876959}" dt="2022-11-03T20:19:23.237" v="10294" actId="164"/>
          <ac:spMkLst>
            <pc:docMk/>
            <pc:sldMk cId="802810767" sldId="277"/>
            <ac:spMk id="122" creationId="{7129F071-65F6-4C53-B26E-F405B0EEDBCD}"/>
          </ac:spMkLst>
        </pc:spChg>
        <pc:spChg chg="add mod topLvl">
          <ac:chgData name="Ross" userId="ac926766-8481-430f-b908-e797f4c00756" providerId="ADAL" clId="{46486888-13C2-41D3-8F8E-9D8F53876959}" dt="2022-11-03T20:19:23.237" v="10294" actId="164"/>
          <ac:spMkLst>
            <pc:docMk/>
            <pc:sldMk cId="802810767" sldId="277"/>
            <ac:spMk id="123" creationId="{91783BCE-817B-44BC-B0B1-B0F3C2ED7150}"/>
          </ac:spMkLst>
        </pc:spChg>
        <pc:spChg chg="mod">
          <ac:chgData name="Ross" userId="ac926766-8481-430f-b908-e797f4c00756" providerId="ADAL" clId="{46486888-13C2-41D3-8F8E-9D8F53876959}" dt="2022-11-03T18:56:33.565" v="9934"/>
          <ac:spMkLst>
            <pc:docMk/>
            <pc:sldMk cId="802810767" sldId="277"/>
            <ac:spMk id="126" creationId="{797C42EE-C795-4BB9-8F80-3B33D77232CB}"/>
          </ac:spMkLst>
        </pc:spChg>
        <pc:spChg chg="mod">
          <ac:chgData name="Ross" userId="ac926766-8481-430f-b908-e797f4c00756" providerId="ADAL" clId="{46486888-13C2-41D3-8F8E-9D8F53876959}" dt="2022-11-03T18:56:33.565" v="9934"/>
          <ac:spMkLst>
            <pc:docMk/>
            <pc:sldMk cId="802810767" sldId="277"/>
            <ac:spMk id="127" creationId="{87E6A4C3-138B-4639-A2F8-5D5D35462BF7}"/>
          </ac:spMkLst>
        </pc:spChg>
        <pc:spChg chg="mod">
          <ac:chgData name="Ross" userId="ac926766-8481-430f-b908-e797f4c00756" providerId="ADAL" clId="{46486888-13C2-41D3-8F8E-9D8F53876959}" dt="2022-11-03T18:56:33.565" v="9934"/>
          <ac:spMkLst>
            <pc:docMk/>
            <pc:sldMk cId="802810767" sldId="277"/>
            <ac:spMk id="129" creationId="{314D93E3-80E9-4384-B074-A1CB46AD385E}"/>
          </ac:spMkLst>
        </pc:spChg>
        <pc:spChg chg="mod">
          <ac:chgData name="Ross" userId="ac926766-8481-430f-b908-e797f4c00756" providerId="ADAL" clId="{46486888-13C2-41D3-8F8E-9D8F53876959}" dt="2022-11-03T18:56:33.565" v="9934"/>
          <ac:spMkLst>
            <pc:docMk/>
            <pc:sldMk cId="802810767" sldId="277"/>
            <ac:spMk id="139" creationId="{8EF7D3A8-C7F1-4711-A17A-C505FEE5D688}"/>
          </ac:spMkLst>
        </pc:spChg>
        <pc:spChg chg="mod">
          <ac:chgData name="Ross" userId="ac926766-8481-430f-b908-e797f4c00756" providerId="ADAL" clId="{46486888-13C2-41D3-8F8E-9D8F53876959}" dt="2022-11-03T18:56:33.565" v="9934"/>
          <ac:spMkLst>
            <pc:docMk/>
            <pc:sldMk cId="802810767" sldId="277"/>
            <ac:spMk id="140" creationId="{3F7B2A6C-44D4-4E61-BEF6-E2B3F2CAB0DF}"/>
          </ac:spMkLst>
        </pc:spChg>
        <pc:spChg chg="mod">
          <ac:chgData name="Ross" userId="ac926766-8481-430f-b908-e797f4c00756" providerId="ADAL" clId="{46486888-13C2-41D3-8F8E-9D8F53876959}" dt="2022-11-03T18:56:33.565" v="9934"/>
          <ac:spMkLst>
            <pc:docMk/>
            <pc:sldMk cId="802810767" sldId="277"/>
            <ac:spMk id="141" creationId="{95290123-BB6E-4BAD-8E7C-3E3EE9B06B1D}"/>
          </ac:spMkLst>
        </pc:spChg>
        <pc:spChg chg="mod">
          <ac:chgData name="Ross" userId="ac926766-8481-430f-b908-e797f4c00756" providerId="ADAL" clId="{46486888-13C2-41D3-8F8E-9D8F53876959}" dt="2022-11-03T18:56:33.565" v="9934"/>
          <ac:spMkLst>
            <pc:docMk/>
            <pc:sldMk cId="802810767" sldId="277"/>
            <ac:spMk id="142" creationId="{0E52DB30-9A04-451E-9B9E-7675068A32CE}"/>
          </ac:spMkLst>
        </pc:spChg>
        <pc:spChg chg="mod">
          <ac:chgData name="Ross" userId="ac926766-8481-430f-b908-e797f4c00756" providerId="ADAL" clId="{46486888-13C2-41D3-8F8E-9D8F53876959}" dt="2022-11-03T18:56:33.565" v="9934"/>
          <ac:spMkLst>
            <pc:docMk/>
            <pc:sldMk cId="802810767" sldId="277"/>
            <ac:spMk id="143" creationId="{E11AFAF6-5BA4-4D3C-8540-21EC0E95AEC8}"/>
          </ac:spMkLst>
        </pc:spChg>
        <pc:spChg chg="mod">
          <ac:chgData name="Ross" userId="ac926766-8481-430f-b908-e797f4c00756" providerId="ADAL" clId="{46486888-13C2-41D3-8F8E-9D8F53876959}" dt="2022-11-03T18:56:33.565" v="9934"/>
          <ac:spMkLst>
            <pc:docMk/>
            <pc:sldMk cId="802810767" sldId="277"/>
            <ac:spMk id="144" creationId="{A986D19B-E288-4BAE-89F9-5BEE927C8729}"/>
          </ac:spMkLst>
        </pc:spChg>
        <pc:spChg chg="mod">
          <ac:chgData name="Ross" userId="ac926766-8481-430f-b908-e797f4c00756" providerId="ADAL" clId="{46486888-13C2-41D3-8F8E-9D8F53876959}" dt="2022-11-03T18:56:33.565" v="9934"/>
          <ac:spMkLst>
            <pc:docMk/>
            <pc:sldMk cId="802810767" sldId="277"/>
            <ac:spMk id="145" creationId="{996E4F1E-2C60-42B7-9016-17A0880A4AB3}"/>
          </ac:spMkLst>
        </pc:spChg>
        <pc:spChg chg="mod">
          <ac:chgData name="Ross" userId="ac926766-8481-430f-b908-e797f4c00756" providerId="ADAL" clId="{46486888-13C2-41D3-8F8E-9D8F53876959}" dt="2022-11-03T18:56:33.565" v="9934"/>
          <ac:spMkLst>
            <pc:docMk/>
            <pc:sldMk cId="802810767" sldId="277"/>
            <ac:spMk id="146" creationId="{36156F94-B549-4AD7-9CE9-F453CD06A722}"/>
          </ac:spMkLst>
        </pc:spChg>
        <pc:spChg chg="mod">
          <ac:chgData name="Ross" userId="ac926766-8481-430f-b908-e797f4c00756" providerId="ADAL" clId="{46486888-13C2-41D3-8F8E-9D8F53876959}" dt="2022-11-03T18:56:33.565" v="9934"/>
          <ac:spMkLst>
            <pc:docMk/>
            <pc:sldMk cId="802810767" sldId="277"/>
            <ac:spMk id="147" creationId="{F76BCEB8-C7B7-403C-B0F8-A38A0C23D2B3}"/>
          </ac:spMkLst>
        </pc:spChg>
        <pc:spChg chg="mod">
          <ac:chgData name="Ross" userId="ac926766-8481-430f-b908-e797f4c00756" providerId="ADAL" clId="{46486888-13C2-41D3-8F8E-9D8F53876959}" dt="2022-11-03T18:56:33.565" v="9934"/>
          <ac:spMkLst>
            <pc:docMk/>
            <pc:sldMk cId="802810767" sldId="277"/>
            <ac:spMk id="148" creationId="{C2488D44-06A7-40F4-A671-6F697D445BDD}"/>
          </ac:spMkLst>
        </pc:spChg>
        <pc:spChg chg="mod">
          <ac:chgData name="Ross" userId="ac926766-8481-430f-b908-e797f4c00756" providerId="ADAL" clId="{46486888-13C2-41D3-8F8E-9D8F53876959}" dt="2022-11-03T18:56:33.565" v="9934"/>
          <ac:spMkLst>
            <pc:docMk/>
            <pc:sldMk cId="802810767" sldId="277"/>
            <ac:spMk id="149" creationId="{50E898E6-637B-4370-BAFF-C0019A335D97}"/>
          </ac:spMkLst>
        </pc:spChg>
        <pc:spChg chg="mod">
          <ac:chgData name="Ross" userId="ac926766-8481-430f-b908-e797f4c00756" providerId="ADAL" clId="{46486888-13C2-41D3-8F8E-9D8F53876959}" dt="2022-11-03T18:56:33.565" v="9934"/>
          <ac:spMkLst>
            <pc:docMk/>
            <pc:sldMk cId="802810767" sldId="277"/>
            <ac:spMk id="150" creationId="{114E84FA-F758-4A96-9BB9-808E09BCF78D}"/>
          </ac:spMkLst>
        </pc:spChg>
        <pc:spChg chg="mod">
          <ac:chgData name="Ross" userId="ac926766-8481-430f-b908-e797f4c00756" providerId="ADAL" clId="{46486888-13C2-41D3-8F8E-9D8F53876959}" dt="2022-11-03T18:56:33.565" v="9934"/>
          <ac:spMkLst>
            <pc:docMk/>
            <pc:sldMk cId="802810767" sldId="277"/>
            <ac:spMk id="151" creationId="{7DD14760-6D4A-4DB5-9F70-04009BF7FBE4}"/>
          </ac:spMkLst>
        </pc:spChg>
        <pc:spChg chg="mod">
          <ac:chgData name="Ross" userId="ac926766-8481-430f-b908-e797f4c00756" providerId="ADAL" clId="{46486888-13C2-41D3-8F8E-9D8F53876959}" dt="2022-11-03T18:56:33.565" v="9934"/>
          <ac:spMkLst>
            <pc:docMk/>
            <pc:sldMk cId="802810767" sldId="277"/>
            <ac:spMk id="152" creationId="{BE638DC8-99A4-436B-BF07-CF2AAC6945B3}"/>
          </ac:spMkLst>
        </pc:spChg>
        <pc:spChg chg="add mod">
          <ac:chgData name="Ross" userId="ac926766-8481-430f-b908-e797f4c00756" providerId="ADAL" clId="{46486888-13C2-41D3-8F8E-9D8F53876959}" dt="2022-11-03T18:59:55.063" v="9965" actId="164"/>
          <ac:spMkLst>
            <pc:docMk/>
            <pc:sldMk cId="802810767" sldId="277"/>
            <ac:spMk id="153" creationId="{2E10CC41-90E3-47EE-A6F6-274A9313CE35}"/>
          </ac:spMkLst>
        </pc:spChg>
        <pc:spChg chg="add mod">
          <ac:chgData name="Ross" userId="ac926766-8481-430f-b908-e797f4c00756" providerId="ADAL" clId="{46486888-13C2-41D3-8F8E-9D8F53876959}" dt="2022-11-03T18:59:55.063" v="9965" actId="164"/>
          <ac:spMkLst>
            <pc:docMk/>
            <pc:sldMk cId="802810767" sldId="277"/>
            <ac:spMk id="154" creationId="{70096B88-3761-4246-B767-BEBDD0159C1D}"/>
          </ac:spMkLst>
        </pc:spChg>
        <pc:spChg chg="add mod">
          <ac:chgData name="Ross" userId="ac926766-8481-430f-b908-e797f4c00756" providerId="ADAL" clId="{46486888-13C2-41D3-8F8E-9D8F53876959}" dt="2022-11-03T18:59:55.063" v="9965" actId="164"/>
          <ac:spMkLst>
            <pc:docMk/>
            <pc:sldMk cId="802810767" sldId="277"/>
            <ac:spMk id="155" creationId="{81C2B152-B2E9-4810-8D82-59CF0A5C6D97}"/>
          </ac:spMkLst>
        </pc:spChg>
        <pc:spChg chg="mod">
          <ac:chgData name="Ross" userId="ac926766-8481-430f-b908-e797f4c00756" providerId="ADAL" clId="{46486888-13C2-41D3-8F8E-9D8F53876959}" dt="2022-11-03T19:00:31.162" v="9973" actId="207"/>
          <ac:spMkLst>
            <pc:docMk/>
            <pc:sldMk cId="802810767" sldId="277"/>
            <ac:spMk id="169" creationId="{E6AAA861-1518-4278-82FE-403F0D91DFA3}"/>
          </ac:spMkLst>
        </pc:spChg>
        <pc:spChg chg="mod">
          <ac:chgData name="Ross" userId="ac926766-8481-430f-b908-e797f4c00756" providerId="ADAL" clId="{46486888-13C2-41D3-8F8E-9D8F53876959}" dt="2022-11-03T19:00:31.162" v="9973" actId="207"/>
          <ac:spMkLst>
            <pc:docMk/>
            <pc:sldMk cId="802810767" sldId="277"/>
            <ac:spMk id="170" creationId="{B8B1F4AF-F418-43D1-BE5E-159182CC2E52}"/>
          </ac:spMkLst>
        </pc:spChg>
        <pc:spChg chg="mod">
          <ac:chgData name="Ross" userId="ac926766-8481-430f-b908-e797f4c00756" providerId="ADAL" clId="{46486888-13C2-41D3-8F8E-9D8F53876959}" dt="2022-11-03T19:00:31.162" v="9973" actId="207"/>
          <ac:spMkLst>
            <pc:docMk/>
            <pc:sldMk cId="802810767" sldId="277"/>
            <ac:spMk id="171" creationId="{658D40C3-68B4-459B-A24E-7B367AC20AF0}"/>
          </ac:spMkLst>
        </pc:spChg>
        <pc:spChg chg="add mod topLvl">
          <ac:chgData name="Ross" userId="ac926766-8481-430f-b908-e797f4c00756" providerId="ADAL" clId="{46486888-13C2-41D3-8F8E-9D8F53876959}" dt="2022-11-03T19:18:24.366" v="9999" actId="164"/>
          <ac:spMkLst>
            <pc:docMk/>
            <pc:sldMk cId="802810767" sldId="277"/>
            <ac:spMk id="180" creationId="{640F86F4-C393-4652-AB6A-418BF5195A6F}"/>
          </ac:spMkLst>
        </pc:spChg>
        <pc:spChg chg="add del mod">
          <ac:chgData name="Ross" userId="ac926766-8481-430f-b908-e797f4c00756" providerId="ADAL" clId="{46486888-13C2-41D3-8F8E-9D8F53876959}" dt="2022-11-03T19:16:36.077" v="9985" actId="478"/>
          <ac:spMkLst>
            <pc:docMk/>
            <pc:sldMk cId="802810767" sldId="277"/>
            <ac:spMk id="181" creationId="{0B9EFA98-5F2D-4235-977F-6C41A89330DA}"/>
          </ac:spMkLst>
        </pc:spChg>
        <pc:spChg chg="mod">
          <ac:chgData name="Ross" userId="ac926766-8481-430f-b908-e797f4c00756" providerId="ADAL" clId="{46486888-13C2-41D3-8F8E-9D8F53876959}" dt="2022-11-03T20:23:49.721" v="10347" actId="207"/>
          <ac:spMkLst>
            <pc:docMk/>
            <pc:sldMk cId="802810767" sldId="277"/>
            <ac:spMk id="194" creationId="{F8A8CED3-881C-4F3E-A607-75B0146A3C87}"/>
          </ac:spMkLst>
        </pc:spChg>
        <pc:spChg chg="mod">
          <ac:chgData name="Ross" userId="ac926766-8481-430f-b908-e797f4c00756" providerId="ADAL" clId="{46486888-13C2-41D3-8F8E-9D8F53876959}" dt="2022-11-03T20:24:28.880" v="10362" actId="14100"/>
          <ac:spMkLst>
            <pc:docMk/>
            <pc:sldMk cId="802810767" sldId="277"/>
            <ac:spMk id="195" creationId="{8ADB0A78-877E-4E82-BF2D-33BE0A0DB820}"/>
          </ac:spMkLst>
        </pc:spChg>
        <pc:spChg chg="del mod">
          <ac:chgData name="Ross" userId="ac926766-8481-430f-b908-e797f4c00756" providerId="ADAL" clId="{46486888-13C2-41D3-8F8E-9D8F53876959}" dt="2022-11-03T20:24:41.880" v="10366" actId="478"/>
          <ac:spMkLst>
            <pc:docMk/>
            <pc:sldMk cId="802810767" sldId="277"/>
            <ac:spMk id="196" creationId="{4CE34FD0-5DDB-47B1-9F21-5B460F32EF8C}"/>
          </ac:spMkLst>
        </pc:spChg>
        <pc:spChg chg="mod">
          <ac:chgData name="Ross" userId="ac926766-8481-430f-b908-e797f4c00756" providerId="ADAL" clId="{46486888-13C2-41D3-8F8E-9D8F53876959}" dt="2022-11-03T20:25:35.118" v="10384"/>
          <ac:spMkLst>
            <pc:docMk/>
            <pc:sldMk cId="802810767" sldId="277"/>
            <ac:spMk id="208" creationId="{BC3FE95F-CFD4-44E2-91B6-21942F3DDD63}"/>
          </ac:spMkLst>
        </pc:spChg>
        <pc:spChg chg="mod">
          <ac:chgData name="Ross" userId="ac926766-8481-430f-b908-e797f4c00756" providerId="ADAL" clId="{46486888-13C2-41D3-8F8E-9D8F53876959}" dt="2022-11-03T20:25:35.118" v="10384"/>
          <ac:spMkLst>
            <pc:docMk/>
            <pc:sldMk cId="802810767" sldId="277"/>
            <ac:spMk id="209" creationId="{02FB54A4-6963-4C55-8B21-82BF7FEE4B2B}"/>
          </ac:spMkLst>
        </pc:spChg>
        <pc:grpChg chg="add del mod">
          <ac:chgData name="Ross" userId="ac926766-8481-430f-b908-e797f4c00756" providerId="ADAL" clId="{46486888-13C2-41D3-8F8E-9D8F53876959}" dt="2022-11-02T20:43:40.220" v="7471" actId="165"/>
          <ac:grpSpMkLst>
            <pc:docMk/>
            <pc:sldMk cId="802810767" sldId="277"/>
            <ac:grpSpMk id="5" creationId="{72B21B3B-1DAF-4559-B0FD-302A108FCBC8}"/>
          </ac:grpSpMkLst>
        </pc:grpChg>
        <pc:grpChg chg="add mod">
          <ac:chgData name="Ross" userId="ac926766-8481-430f-b908-e797f4c00756" providerId="ADAL" clId="{46486888-13C2-41D3-8F8E-9D8F53876959}" dt="2022-11-03T20:26:19.858" v="10389" actId="1076"/>
          <ac:grpSpMkLst>
            <pc:docMk/>
            <pc:sldMk cId="802810767" sldId="277"/>
            <ac:grpSpMk id="39" creationId="{54B96873-8996-4D4C-9FEA-8CED8E3F63D1}"/>
          </ac:grpSpMkLst>
        </pc:grpChg>
        <pc:grpChg chg="mod">
          <ac:chgData name="Ross" userId="ac926766-8481-430f-b908-e797f4c00756" providerId="ADAL" clId="{46486888-13C2-41D3-8F8E-9D8F53876959}" dt="2022-11-02T20:25:14.311" v="7177"/>
          <ac:grpSpMkLst>
            <pc:docMk/>
            <pc:sldMk cId="802810767" sldId="277"/>
            <ac:grpSpMk id="40" creationId="{6CAA3709-D4EF-4213-9E73-0166FBCB8F13}"/>
          </ac:grpSpMkLst>
        </pc:grpChg>
        <pc:grpChg chg="mod">
          <ac:chgData name="Ross" userId="ac926766-8481-430f-b908-e797f4c00756" providerId="ADAL" clId="{46486888-13C2-41D3-8F8E-9D8F53876959}" dt="2022-11-02T20:25:14.311" v="7177"/>
          <ac:grpSpMkLst>
            <pc:docMk/>
            <pc:sldMk cId="802810767" sldId="277"/>
            <ac:grpSpMk id="46" creationId="{4729C901-0D40-42B0-B446-8C54376BED61}"/>
          </ac:grpSpMkLst>
        </pc:grpChg>
        <pc:grpChg chg="add del mod">
          <ac:chgData name="Ross" userId="ac926766-8481-430f-b908-e797f4c00756" providerId="ADAL" clId="{46486888-13C2-41D3-8F8E-9D8F53876959}" dt="2022-11-03T18:16:33.336" v="8730" actId="478"/>
          <ac:grpSpMkLst>
            <pc:docMk/>
            <pc:sldMk cId="802810767" sldId="277"/>
            <ac:grpSpMk id="83" creationId="{E0ED5F57-5860-439F-9DAE-D8D358A15981}"/>
          </ac:grpSpMkLst>
        </pc:grpChg>
        <pc:grpChg chg="add del mod ord">
          <ac:chgData name="Ross" userId="ac926766-8481-430f-b908-e797f4c00756" providerId="ADAL" clId="{46486888-13C2-41D3-8F8E-9D8F53876959}" dt="2022-11-03T18:18:07.632" v="8832" actId="165"/>
          <ac:grpSpMkLst>
            <pc:docMk/>
            <pc:sldMk cId="802810767" sldId="277"/>
            <ac:grpSpMk id="85" creationId="{8C7B999E-C6D2-41B0-BE50-1068C53944C2}"/>
          </ac:grpSpMkLst>
        </pc:grpChg>
        <pc:grpChg chg="add del mod">
          <ac:chgData name="Ross" userId="ac926766-8481-430f-b908-e797f4c00756" providerId="ADAL" clId="{46486888-13C2-41D3-8F8E-9D8F53876959}" dt="2022-11-03T18:53:06.586" v="9828" actId="1036"/>
          <ac:grpSpMkLst>
            <pc:docMk/>
            <pc:sldMk cId="802810767" sldId="277"/>
            <ac:grpSpMk id="86" creationId="{23B07852-3390-4879-AE02-B36C30FAD9E5}"/>
          </ac:grpSpMkLst>
        </pc:grpChg>
        <pc:grpChg chg="add del mod">
          <ac:chgData name="Ross" userId="ac926766-8481-430f-b908-e797f4c00756" providerId="ADAL" clId="{46486888-13C2-41D3-8F8E-9D8F53876959}" dt="2022-11-03T18:53:22.238" v="9835" actId="165"/>
          <ac:grpSpMkLst>
            <pc:docMk/>
            <pc:sldMk cId="802810767" sldId="277"/>
            <ac:grpSpMk id="87" creationId="{47DFB0E3-DB6B-4E28-9064-05961AC51094}"/>
          </ac:grpSpMkLst>
        </pc:grpChg>
        <pc:grpChg chg="add mod">
          <ac:chgData name="Ross" userId="ac926766-8481-430f-b908-e797f4c00756" providerId="ADAL" clId="{46486888-13C2-41D3-8F8E-9D8F53876959}" dt="2022-11-03T20:20:14.709" v="10319" actId="1076"/>
          <ac:grpSpMkLst>
            <pc:docMk/>
            <pc:sldMk cId="802810767" sldId="277"/>
            <ac:grpSpMk id="88" creationId="{C25D4D62-A862-42DF-AF17-284A588B410D}"/>
          </ac:grpSpMkLst>
        </pc:grpChg>
        <pc:grpChg chg="add del mod">
          <ac:chgData name="Ross" userId="ac926766-8481-430f-b908-e797f4c00756" providerId="ADAL" clId="{46486888-13C2-41D3-8F8E-9D8F53876959}" dt="2022-11-03T19:17:20.070" v="9992" actId="165"/>
          <ac:grpSpMkLst>
            <pc:docMk/>
            <pc:sldMk cId="802810767" sldId="277"/>
            <ac:grpSpMk id="90" creationId="{476AAC94-0E99-4048-A698-9F04AEFE874D}"/>
          </ac:grpSpMkLst>
        </pc:grpChg>
        <pc:grpChg chg="add del mod">
          <ac:chgData name="Ross" userId="ac926766-8481-430f-b908-e797f4c00756" providerId="ADAL" clId="{46486888-13C2-41D3-8F8E-9D8F53876959}" dt="2022-11-03T19:18:17.335" v="9998" actId="165"/>
          <ac:grpSpMkLst>
            <pc:docMk/>
            <pc:sldMk cId="802810767" sldId="277"/>
            <ac:grpSpMk id="91" creationId="{B2628C76-5BC4-46B0-94DD-273C3B668D96}"/>
          </ac:grpSpMkLst>
        </pc:grpChg>
        <pc:grpChg chg="add mod">
          <ac:chgData name="Ross" userId="ac926766-8481-430f-b908-e797f4c00756" providerId="ADAL" clId="{46486888-13C2-41D3-8F8E-9D8F53876959}" dt="2022-11-03T20:20:43.589" v="10320" actId="1076"/>
          <ac:grpSpMkLst>
            <pc:docMk/>
            <pc:sldMk cId="802810767" sldId="277"/>
            <ac:grpSpMk id="92" creationId="{652D9432-C4D0-49CD-837C-C35CE2419B7A}"/>
          </ac:grpSpMkLst>
        </pc:grpChg>
        <pc:grpChg chg="add del mod">
          <ac:chgData name="Ross" userId="ac926766-8481-430f-b908-e797f4c00756" providerId="ADAL" clId="{46486888-13C2-41D3-8F8E-9D8F53876959}" dt="2022-11-03T19:20:25.284" v="10024" actId="164"/>
          <ac:grpSpMkLst>
            <pc:docMk/>
            <pc:sldMk cId="802810767" sldId="277"/>
            <ac:grpSpMk id="94" creationId="{38618ECC-560F-4186-80AD-15AC1F0BB0DC}"/>
          </ac:grpSpMkLst>
        </pc:grpChg>
        <pc:grpChg chg="add mod">
          <ac:chgData name="Ross" userId="ac926766-8481-430f-b908-e797f4c00756" providerId="ADAL" clId="{46486888-13C2-41D3-8F8E-9D8F53876959}" dt="2022-11-03T19:20:18.595" v="10022" actId="164"/>
          <ac:grpSpMkLst>
            <pc:docMk/>
            <pc:sldMk cId="802810767" sldId="277"/>
            <ac:grpSpMk id="95" creationId="{0D03D312-34EB-4374-80B5-A81E0BA8AB45}"/>
          </ac:grpSpMkLst>
        </pc:grpChg>
        <pc:grpChg chg="add del mod">
          <ac:chgData name="Ross" userId="ac926766-8481-430f-b908-e797f4c00756" providerId="ADAL" clId="{46486888-13C2-41D3-8F8E-9D8F53876959}" dt="2022-11-03T20:18:47.564" v="10280" actId="165"/>
          <ac:grpSpMkLst>
            <pc:docMk/>
            <pc:sldMk cId="802810767" sldId="277"/>
            <ac:grpSpMk id="96" creationId="{87596805-B1A3-42BC-8376-CEF76FEE133C}"/>
          </ac:grpSpMkLst>
        </pc:grpChg>
        <pc:grpChg chg="add del mod">
          <ac:chgData name="Ross" userId="ac926766-8481-430f-b908-e797f4c00756" providerId="ADAL" clId="{46486888-13C2-41D3-8F8E-9D8F53876959}" dt="2022-11-03T18:56:53.706" v="9943"/>
          <ac:grpSpMkLst>
            <pc:docMk/>
            <pc:sldMk cId="802810767" sldId="277"/>
            <ac:grpSpMk id="124" creationId="{2C49DB35-4FFF-4938-ACF3-F1E35F12A465}"/>
          </ac:grpSpMkLst>
        </pc:grpChg>
        <pc:grpChg chg="mod">
          <ac:chgData name="Ross" userId="ac926766-8481-430f-b908-e797f4c00756" providerId="ADAL" clId="{46486888-13C2-41D3-8F8E-9D8F53876959}" dt="2022-11-03T18:56:33.565" v="9934"/>
          <ac:grpSpMkLst>
            <pc:docMk/>
            <pc:sldMk cId="802810767" sldId="277"/>
            <ac:grpSpMk id="125" creationId="{E580C1F5-D531-4520-9972-73BD2D56DA32}"/>
          </ac:grpSpMkLst>
        </pc:grpChg>
        <pc:grpChg chg="mod">
          <ac:chgData name="Ross" userId="ac926766-8481-430f-b908-e797f4c00756" providerId="ADAL" clId="{46486888-13C2-41D3-8F8E-9D8F53876959}" dt="2022-11-03T18:56:33.565" v="9934"/>
          <ac:grpSpMkLst>
            <pc:docMk/>
            <pc:sldMk cId="802810767" sldId="277"/>
            <ac:grpSpMk id="128" creationId="{E608451E-626C-4228-868C-D4B6DA4F83BE}"/>
          </ac:grpSpMkLst>
        </pc:grpChg>
        <pc:grpChg chg="add del mod">
          <ac:chgData name="Ross" userId="ac926766-8481-430f-b908-e797f4c00756" providerId="ADAL" clId="{46486888-13C2-41D3-8F8E-9D8F53876959}" dt="2022-11-03T19:00:33.673" v="9975" actId="478"/>
          <ac:grpSpMkLst>
            <pc:docMk/>
            <pc:sldMk cId="802810767" sldId="277"/>
            <ac:grpSpMk id="168" creationId="{3BE19C00-2C92-493A-A60E-79FBF5B1FF06}"/>
          </ac:grpSpMkLst>
        </pc:grpChg>
        <pc:grpChg chg="add mod">
          <ac:chgData name="Ross" userId="ac926766-8481-430f-b908-e797f4c00756" providerId="ADAL" clId="{46486888-13C2-41D3-8F8E-9D8F53876959}" dt="2022-11-03T20:19:59.792" v="10318" actId="1035"/>
          <ac:grpSpMkLst>
            <pc:docMk/>
            <pc:sldMk cId="802810767" sldId="277"/>
            <ac:grpSpMk id="190" creationId="{9AA5BE95-7F8C-48F5-BCA6-EB0BE55D8DA9}"/>
          </ac:grpSpMkLst>
        </pc:grpChg>
        <pc:grpChg chg="add mod">
          <ac:chgData name="Ross" userId="ac926766-8481-430f-b908-e797f4c00756" providerId="ADAL" clId="{46486888-13C2-41D3-8F8E-9D8F53876959}" dt="2022-11-03T20:19:59.792" v="10318" actId="1035"/>
          <ac:grpSpMkLst>
            <pc:docMk/>
            <pc:sldMk cId="802810767" sldId="277"/>
            <ac:grpSpMk id="191" creationId="{C2D2137E-8CF6-487B-8694-37883D1C433A}"/>
          </ac:grpSpMkLst>
        </pc:grpChg>
        <pc:grpChg chg="add mod">
          <ac:chgData name="Ross" userId="ac926766-8481-430f-b908-e797f4c00756" providerId="ADAL" clId="{46486888-13C2-41D3-8F8E-9D8F53876959}" dt="2022-11-03T20:19:59.792" v="10318" actId="1035"/>
          <ac:grpSpMkLst>
            <pc:docMk/>
            <pc:sldMk cId="802810767" sldId="277"/>
            <ac:grpSpMk id="192" creationId="{8B1B7C63-3E19-4243-9E6D-665C2EB2FF58}"/>
          </ac:grpSpMkLst>
        </pc:grpChg>
        <pc:grpChg chg="add mod">
          <ac:chgData name="Ross" userId="ac926766-8481-430f-b908-e797f4c00756" providerId="ADAL" clId="{46486888-13C2-41D3-8F8E-9D8F53876959}" dt="2022-11-03T20:25:25.045" v="10383" actId="1038"/>
          <ac:grpSpMkLst>
            <pc:docMk/>
            <pc:sldMk cId="802810767" sldId="277"/>
            <ac:grpSpMk id="193" creationId="{0DC8155A-6E41-4B50-9CAC-819DC35DE311}"/>
          </ac:grpSpMkLst>
        </pc:grpChg>
        <pc:grpChg chg="add mod">
          <ac:chgData name="Ross" userId="ac926766-8481-430f-b908-e797f4c00756" providerId="ADAL" clId="{46486888-13C2-41D3-8F8E-9D8F53876959}" dt="2022-11-03T20:25:41.322" v="10385" actId="1076"/>
          <ac:grpSpMkLst>
            <pc:docMk/>
            <pc:sldMk cId="802810767" sldId="277"/>
            <ac:grpSpMk id="207" creationId="{68503283-D15D-4B2A-9F77-6BC724D1CCF7}"/>
          </ac:grpSpMkLst>
        </pc:grpChg>
        <pc:graphicFrameChg chg="add mod">
          <ac:chgData name="Ross" userId="ac926766-8481-430f-b908-e797f4c00756" providerId="ADAL" clId="{46486888-13C2-41D3-8F8E-9D8F53876959}" dt="2022-11-03T20:31:18.342" v="10479"/>
          <ac:graphicFrameMkLst>
            <pc:docMk/>
            <pc:sldMk cId="802810767" sldId="277"/>
            <ac:graphicFrameMk id="35" creationId="{59509326-B126-481B-B9BE-130199A66577}"/>
          </ac:graphicFrameMkLst>
        </pc:graphicFrameChg>
        <pc:picChg chg="add del mod modCrop">
          <ac:chgData name="Ross" userId="ac926766-8481-430f-b908-e797f4c00756" providerId="ADAL" clId="{46486888-13C2-41D3-8F8E-9D8F53876959}" dt="2022-11-03T18:10:27.463" v="8545" actId="478"/>
          <ac:picMkLst>
            <pc:docMk/>
            <pc:sldMk cId="802810767" sldId="277"/>
            <ac:picMk id="23" creationId="{707B1343-752D-4B9B-95CB-1EDE402D5C38}"/>
          </ac:picMkLst>
        </pc:picChg>
        <pc:picChg chg="add del mod modCrop">
          <ac:chgData name="Ross" userId="ac926766-8481-430f-b908-e797f4c00756" providerId="ADAL" clId="{46486888-13C2-41D3-8F8E-9D8F53876959}" dt="2022-11-03T18:10:25.784" v="8544" actId="478"/>
          <ac:picMkLst>
            <pc:docMk/>
            <pc:sldMk cId="802810767" sldId="277"/>
            <ac:picMk id="26" creationId="{C292B46D-39C4-40A7-A95F-28EBA8A47673}"/>
          </ac:picMkLst>
        </pc:picChg>
        <pc:picChg chg="add del mod modCrop">
          <ac:chgData name="Ross" userId="ac926766-8481-430f-b908-e797f4c00756" providerId="ADAL" clId="{46486888-13C2-41D3-8F8E-9D8F53876959}" dt="2022-11-02T21:05:06.296" v="7823" actId="21"/>
          <ac:picMkLst>
            <pc:docMk/>
            <pc:sldMk cId="802810767" sldId="277"/>
            <ac:picMk id="28" creationId="{BDC8FC9E-023D-4637-8B0D-BC01BB85727D}"/>
          </ac:picMkLst>
        </pc:picChg>
        <pc:picChg chg="add mod modCrop">
          <ac:chgData name="Ross" userId="ac926766-8481-430f-b908-e797f4c00756" providerId="ADAL" clId="{46486888-13C2-41D3-8F8E-9D8F53876959}" dt="2022-11-03T18:14:15.246" v="8698" actId="164"/>
          <ac:picMkLst>
            <pc:docMk/>
            <pc:sldMk cId="802810767" sldId="277"/>
            <ac:picMk id="29" creationId="{17AB97D1-6669-4AB0-9C6E-43839C027E07}"/>
          </ac:picMkLst>
        </pc:picChg>
        <pc:picChg chg="add del mod">
          <ac:chgData name="Ross" userId="ac926766-8481-430f-b908-e797f4c00756" providerId="ADAL" clId="{46486888-13C2-41D3-8F8E-9D8F53876959}" dt="2022-11-03T18:10:39.289" v="8550" actId="478"/>
          <ac:picMkLst>
            <pc:docMk/>
            <pc:sldMk cId="802810767" sldId="277"/>
            <ac:picMk id="32" creationId="{8E2955DE-8B05-4386-8B98-5630BC96A85A}"/>
          </ac:picMkLst>
        </pc:picChg>
        <pc:picChg chg="add del mod">
          <ac:chgData name="Ross" userId="ac926766-8481-430f-b908-e797f4c00756" providerId="ADAL" clId="{46486888-13C2-41D3-8F8E-9D8F53876959}" dt="2022-11-03T18:57:26.377" v="9945" actId="478"/>
          <ac:picMkLst>
            <pc:docMk/>
            <pc:sldMk cId="802810767" sldId="277"/>
            <ac:picMk id="59" creationId="{FD2E7B01-DA86-410E-A8CE-3986CAD1A102}"/>
          </ac:picMkLst>
        </pc:picChg>
        <pc:picChg chg="add mod">
          <ac:chgData name="Ross" userId="ac926766-8481-430f-b908-e797f4c00756" providerId="ADAL" clId="{46486888-13C2-41D3-8F8E-9D8F53876959}" dt="2022-11-02T20:37:41.396" v="7386" actId="1036"/>
          <ac:picMkLst>
            <pc:docMk/>
            <pc:sldMk cId="802810767" sldId="277"/>
            <ac:picMk id="74" creationId="{3B9B3690-4958-47C5-9A3C-89381BA89502}"/>
          </ac:picMkLst>
        </pc:picChg>
        <pc:picChg chg="add mod">
          <ac:chgData name="Ross" userId="ac926766-8481-430f-b908-e797f4c00756" providerId="ADAL" clId="{46486888-13C2-41D3-8F8E-9D8F53876959}" dt="2022-11-02T20:38:04.448" v="7434" actId="1038"/>
          <ac:picMkLst>
            <pc:docMk/>
            <pc:sldMk cId="802810767" sldId="277"/>
            <ac:picMk id="75" creationId="{33D43347-D486-42B1-80BD-86670652F6CF}"/>
          </ac:picMkLst>
        </pc:picChg>
        <pc:picChg chg="add mod">
          <ac:chgData name="Ross" userId="ac926766-8481-430f-b908-e797f4c00756" providerId="ADAL" clId="{46486888-13C2-41D3-8F8E-9D8F53876959}" dt="2022-11-02T20:38:10.572" v="7435" actId="1076"/>
          <ac:picMkLst>
            <pc:docMk/>
            <pc:sldMk cId="802810767" sldId="277"/>
            <ac:picMk id="76" creationId="{EF3319CE-7D56-4706-84A4-471B2AF9E74B}"/>
          </ac:picMkLst>
        </pc:picChg>
        <pc:picChg chg="add mod">
          <ac:chgData name="Ross" userId="ac926766-8481-430f-b908-e797f4c00756" providerId="ADAL" clId="{46486888-13C2-41D3-8F8E-9D8F53876959}" dt="2022-11-02T20:38:30.068" v="7438" actId="1076"/>
          <ac:picMkLst>
            <pc:docMk/>
            <pc:sldMk cId="802810767" sldId="277"/>
            <ac:picMk id="77" creationId="{F234A493-7A70-4B3F-AFE8-1EAD0B3B41F2}"/>
          </ac:picMkLst>
        </pc:picChg>
        <pc:picChg chg="add del mod ord topLvl modCrop">
          <ac:chgData name="Ross" userId="ac926766-8481-430f-b908-e797f4c00756" providerId="ADAL" clId="{46486888-13C2-41D3-8F8E-9D8F53876959}" dt="2022-11-02T21:17:36.821" v="7929" actId="478"/>
          <ac:picMkLst>
            <pc:docMk/>
            <pc:sldMk cId="802810767" sldId="277"/>
            <ac:picMk id="82" creationId="{CC9BC2EB-EF60-479B-8BC7-609AA8162FDF}"/>
          </ac:picMkLst>
        </pc:picChg>
        <pc:picChg chg="add mod modCrop">
          <ac:chgData name="Ross" userId="ac926766-8481-430f-b908-e797f4c00756" providerId="ADAL" clId="{46486888-13C2-41D3-8F8E-9D8F53876959}" dt="2022-11-03T18:14:15.246" v="8698" actId="164"/>
          <ac:picMkLst>
            <pc:docMk/>
            <pc:sldMk cId="802810767" sldId="277"/>
            <ac:picMk id="82" creationId="{D25B1933-BB54-4A23-A856-FA02DC53C108}"/>
          </ac:picMkLst>
        </pc:picChg>
        <pc:picChg chg="add del mod topLvl modCrop">
          <ac:chgData name="Ross" userId="ac926766-8481-430f-b908-e797f4c00756" providerId="ADAL" clId="{46486888-13C2-41D3-8F8E-9D8F53876959}" dt="2022-11-02T21:17:37.535" v="7930" actId="478"/>
          <ac:picMkLst>
            <pc:docMk/>
            <pc:sldMk cId="802810767" sldId="277"/>
            <ac:picMk id="83" creationId="{F6241F6A-3CF1-4E19-BED8-1D811F1CA640}"/>
          </ac:picMkLst>
        </pc:picChg>
        <pc:picChg chg="add mod ord">
          <ac:chgData name="Ross" userId="ac926766-8481-430f-b908-e797f4c00756" providerId="ADAL" clId="{46486888-13C2-41D3-8F8E-9D8F53876959}" dt="2022-11-03T19:21:23.266" v="10031" actId="1076"/>
          <ac:picMkLst>
            <pc:docMk/>
            <pc:sldMk cId="802810767" sldId="277"/>
            <ac:picMk id="84" creationId="{F500F56F-74E6-4B59-958F-B9A64D1022C1}"/>
          </ac:picMkLst>
        </pc:picChg>
        <pc:picChg chg="add del mod">
          <ac:chgData name="Ross" userId="ac926766-8481-430f-b908-e797f4c00756" providerId="ADAL" clId="{46486888-13C2-41D3-8F8E-9D8F53876959}" dt="2022-11-02T20:46:33.289" v="7519" actId="478"/>
          <ac:picMkLst>
            <pc:docMk/>
            <pc:sldMk cId="802810767" sldId="277"/>
            <ac:picMk id="85" creationId="{610E5E52-44CB-479F-99CF-EA92E4774D4E}"/>
          </ac:picMkLst>
        </pc:picChg>
        <pc:picChg chg="add del mod">
          <ac:chgData name="Ross" userId="ac926766-8481-430f-b908-e797f4c00756" providerId="ADAL" clId="{46486888-13C2-41D3-8F8E-9D8F53876959}" dt="2022-11-02T20:49:00.816" v="7559"/>
          <ac:picMkLst>
            <pc:docMk/>
            <pc:sldMk cId="802810767" sldId="277"/>
            <ac:picMk id="86" creationId="{23269277-4515-45FF-8761-8AF35CAF8834}"/>
          </ac:picMkLst>
        </pc:picChg>
        <pc:picChg chg="add del mod">
          <ac:chgData name="Ross" userId="ac926766-8481-430f-b908-e797f4c00756" providerId="ADAL" clId="{46486888-13C2-41D3-8F8E-9D8F53876959}" dt="2022-11-02T20:49:00.816" v="7559"/>
          <ac:picMkLst>
            <pc:docMk/>
            <pc:sldMk cId="802810767" sldId="277"/>
            <ac:picMk id="87" creationId="{1D7A9086-5E5E-4B14-82DE-39E42EC8DB5A}"/>
          </ac:picMkLst>
        </pc:picChg>
        <pc:picChg chg="add del mod">
          <ac:chgData name="Ross" userId="ac926766-8481-430f-b908-e797f4c00756" providerId="ADAL" clId="{46486888-13C2-41D3-8F8E-9D8F53876959}" dt="2022-11-02T20:48:58.941" v="7557"/>
          <ac:picMkLst>
            <pc:docMk/>
            <pc:sldMk cId="802810767" sldId="277"/>
            <ac:picMk id="88" creationId="{9A1AAABC-EEE7-4577-A3F5-EDF985CD9D65}"/>
          </ac:picMkLst>
        </pc:picChg>
        <pc:picChg chg="add del mod">
          <ac:chgData name="Ross" userId="ac926766-8481-430f-b908-e797f4c00756" providerId="ADAL" clId="{46486888-13C2-41D3-8F8E-9D8F53876959}" dt="2022-11-02T20:48:58.941" v="7557"/>
          <ac:picMkLst>
            <pc:docMk/>
            <pc:sldMk cId="802810767" sldId="277"/>
            <ac:picMk id="89" creationId="{F2BB7809-388B-435C-8169-5A2B1BEB9803}"/>
          </ac:picMkLst>
        </pc:picChg>
        <pc:picChg chg="add del mod">
          <ac:chgData name="Ross" userId="ac926766-8481-430f-b908-e797f4c00756" providerId="ADAL" clId="{46486888-13C2-41D3-8F8E-9D8F53876959}" dt="2022-11-02T20:49:15.304" v="7563" actId="478"/>
          <ac:picMkLst>
            <pc:docMk/>
            <pc:sldMk cId="802810767" sldId="277"/>
            <ac:picMk id="90" creationId="{CBC5F238-8A5D-4201-A328-132BF37E50C1}"/>
          </ac:picMkLst>
        </pc:picChg>
        <pc:picChg chg="add del mod">
          <ac:chgData name="Ross" userId="ac926766-8481-430f-b908-e797f4c00756" providerId="ADAL" clId="{46486888-13C2-41D3-8F8E-9D8F53876959}" dt="2022-11-02T21:17:38.176" v="7931" actId="478"/>
          <ac:picMkLst>
            <pc:docMk/>
            <pc:sldMk cId="802810767" sldId="277"/>
            <ac:picMk id="91" creationId="{2FF0CF06-104E-476A-9272-E51AB85D2779}"/>
          </ac:picMkLst>
        </pc:picChg>
        <pc:picChg chg="add del mod">
          <ac:chgData name="Ross" userId="ac926766-8481-430f-b908-e797f4c00756" providerId="ADAL" clId="{46486888-13C2-41D3-8F8E-9D8F53876959}" dt="2022-11-02T21:03:29.784" v="7803" actId="478"/>
          <ac:picMkLst>
            <pc:docMk/>
            <pc:sldMk cId="802810767" sldId="277"/>
            <ac:picMk id="92" creationId="{D9089CE6-7778-4250-8D2B-F03685E86812}"/>
          </ac:picMkLst>
        </pc:picChg>
        <pc:picChg chg="add del mod ord">
          <ac:chgData name="Ross" userId="ac926766-8481-430f-b908-e797f4c00756" providerId="ADAL" clId="{46486888-13C2-41D3-8F8E-9D8F53876959}" dt="2022-11-03T18:07:30.238" v="8531" actId="478"/>
          <ac:picMkLst>
            <pc:docMk/>
            <pc:sldMk cId="802810767" sldId="277"/>
            <ac:picMk id="97" creationId="{F463C5F2-42B9-4C17-ACD8-0FE30B5DE6C7}"/>
          </ac:picMkLst>
        </pc:picChg>
        <pc:picChg chg="add del mod ord">
          <ac:chgData name="Ross" userId="ac926766-8481-430f-b908-e797f4c00756" providerId="ADAL" clId="{46486888-13C2-41D3-8F8E-9D8F53876959}" dt="2022-11-03T18:07:43.709" v="8535" actId="478"/>
          <ac:picMkLst>
            <pc:docMk/>
            <pc:sldMk cId="802810767" sldId="277"/>
            <ac:picMk id="98" creationId="{0AAC8B85-D59C-4DD2-A90B-E567E3C3F9EF}"/>
          </ac:picMkLst>
        </pc:picChg>
        <pc:picChg chg="add del mod ord">
          <ac:chgData name="Ross" userId="ac926766-8481-430f-b908-e797f4c00756" providerId="ADAL" clId="{46486888-13C2-41D3-8F8E-9D8F53876959}" dt="2022-11-03T18:07:31.149" v="8532" actId="478"/>
          <ac:picMkLst>
            <pc:docMk/>
            <pc:sldMk cId="802810767" sldId="277"/>
            <ac:picMk id="99" creationId="{EC9196B2-551F-4301-9013-30F20CFA710A}"/>
          </ac:picMkLst>
        </pc:picChg>
        <pc:picChg chg="add del mod ord">
          <ac:chgData name="Ross" userId="ac926766-8481-430f-b908-e797f4c00756" providerId="ADAL" clId="{46486888-13C2-41D3-8F8E-9D8F53876959}" dt="2022-11-03T18:07:42.750" v="8534" actId="478"/>
          <ac:picMkLst>
            <pc:docMk/>
            <pc:sldMk cId="802810767" sldId="277"/>
            <ac:picMk id="100" creationId="{0B020213-59F5-4017-800D-486203007D16}"/>
          </ac:picMkLst>
        </pc:picChg>
        <pc:picChg chg="add mod ord topLvl">
          <ac:chgData name="Ross" userId="ac926766-8481-430f-b908-e797f4c00756" providerId="ADAL" clId="{46486888-13C2-41D3-8F8E-9D8F53876959}" dt="2022-11-03T18:53:06.586" v="9828" actId="1036"/>
          <ac:picMkLst>
            <pc:docMk/>
            <pc:sldMk cId="802810767" sldId="277"/>
            <ac:picMk id="106" creationId="{340BD1DC-FD5E-40B2-B3E5-2B695CD6E85E}"/>
          </ac:picMkLst>
        </pc:picChg>
        <pc:picChg chg="add mod topLvl">
          <ac:chgData name="Ross" userId="ac926766-8481-430f-b908-e797f4c00756" providerId="ADAL" clId="{46486888-13C2-41D3-8F8E-9D8F53876959}" dt="2022-11-03T18:53:06.586" v="9828" actId="1036"/>
          <ac:picMkLst>
            <pc:docMk/>
            <pc:sldMk cId="802810767" sldId="277"/>
            <ac:picMk id="109" creationId="{E505A9C7-F221-473D-A02B-CB6A6F010E6B}"/>
          </ac:picMkLst>
        </pc:picChg>
        <pc:picChg chg="add del mod">
          <ac:chgData name="Ross" userId="ac926766-8481-430f-b908-e797f4c00756" providerId="ADAL" clId="{46486888-13C2-41D3-8F8E-9D8F53876959}" dt="2022-11-03T18:36:26.891" v="9540" actId="478"/>
          <ac:picMkLst>
            <pc:docMk/>
            <pc:sldMk cId="802810767" sldId="277"/>
            <ac:picMk id="112" creationId="{8BB726BC-4C28-485A-8B24-3F4E5D224786}"/>
          </ac:picMkLst>
        </pc:picChg>
        <pc:picChg chg="add del mod">
          <ac:chgData name="Ross" userId="ac926766-8481-430f-b908-e797f4c00756" providerId="ADAL" clId="{46486888-13C2-41D3-8F8E-9D8F53876959}" dt="2022-11-03T18:36:26.891" v="9540" actId="478"/>
          <ac:picMkLst>
            <pc:docMk/>
            <pc:sldMk cId="802810767" sldId="277"/>
            <ac:picMk id="113" creationId="{F3E5AD55-8E79-4DBC-9386-785FAC25695C}"/>
          </ac:picMkLst>
        </pc:picChg>
        <pc:picChg chg="add del mod">
          <ac:chgData name="Ross" userId="ac926766-8481-430f-b908-e797f4c00756" providerId="ADAL" clId="{46486888-13C2-41D3-8F8E-9D8F53876959}" dt="2022-11-03T18:56:52.345" v="9941" actId="478"/>
          <ac:picMkLst>
            <pc:docMk/>
            <pc:sldMk cId="802810767" sldId="277"/>
            <ac:picMk id="138" creationId="{9F1087F0-ABDD-4C07-A64E-05ED4ED7A628}"/>
          </ac:picMkLst>
        </pc:picChg>
        <pc:picChg chg="add mod ord modCrop">
          <ac:chgData name="Ross" userId="ac926766-8481-430f-b908-e797f4c00756" providerId="ADAL" clId="{46486888-13C2-41D3-8F8E-9D8F53876959}" dt="2022-11-03T20:10:01.002" v="10115" actId="1076"/>
          <ac:picMkLst>
            <pc:docMk/>
            <pc:sldMk cId="802810767" sldId="277"/>
            <ac:picMk id="183" creationId="{CB34D10E-F829-41A5-904C-F48FF50D45E3}"/>
          </ac:picMkLst>
        </pc:picChg>
        <pc:picChg chg="add mod modCrop">
          <ac:chgData name="Ross" userId="ac926766-8481-430f-b908-e797f4c00756" providerId="ADAL" clId="{46486888-13C2-41D3-8F8E-9D8F53876959}" dt="2022-11-03T20:12:32.379" v="10132" actId="1076"/>
          <ac:picMkLst>
            <pc:docMk/>
            <pc:sldMk cId="802810767" sldId="277"/>
            <ac:picMk id="185" creationId="{2F411087-4F40-4951-B33B-53EB6FD36D2A}"/>
          </ac:picMkLst>
        </pc:picChg>
        <pc:picChg chg="add mod modCrop">
          <ac:chgData name="Ross" userId="ac926766-8481-430f-b908-e797f4c00756" providerId="ADAL" clId="{46486888-13C2-41D3-8F8E-9D8F53876959}" dt="2022-11-03T20:14:36.387" v="10157" actId="1076"/>
          <ac:picMkLst>
            <pc:docMk/>
            <pc:sldMk cId="802810767" sldId="277"/>
            <ac:picMk id="187" creationId="{AF04025F-6FAF-4A3A-9ED8-EC983ECAE618}"/>
          </ac:picMkLst>
        </pc:picChg>
        <pc:picChg chg="add mod modCrop">
          <ac:chgData name="Ross" userId="ac926766-8481-430f-b908-e797f4c00756" providerId="ADAL" clId="{46486888-13C2-41D3-8F8E-9D8F53876959}" dt="2022-11-03T20:15:51.868" v="10169" actId="1076"/>
          <ac:picMkLst>
            <pc:docMk/>
            <pc:sldMk cId="802810767" sldId="277"/>
            <ac:picMk id="189" creationId="{48717C3F-5FF3-465C-BC5F-7CD7EC81B03F}"/>
          </ac:picMkLst>
        </pc:picChg>
        <pc:cxnChg chg="mod">
          <ac:chgData name="Ross" userId="ac926766-8481-430f-b908-e797f4c00756" providerId="ADAL" clId="{46486888-13C2-41D3-8F8E-9D8F53876959}" dt="2022-11-02T20:25:14.311" v="7177"/>
          <ac:cxnSpMkLst>
            <pc:docMk/>
            <pc:sldMk cId="802810767" sldId="277"/>
            <ac:cxnSpMk id="51" creationId="{E1A86934-BB43-4E28-BF3D-FE6291C919DF}"/>
          </ac:cxnSpMkLst>
        </pc:cxnChg>
        <pc:cxnChg chg="mod">
          <ac:chgData name="Ross" userId="ac926766-8481-430f-b908-e797f4c00756" providerId="ADAL" clId="{46486888-13C2-41D3-8F8E-9D8F53876959}" dt="2022-11-02T20:25:14.311" v="7177"/>
          <ac:cxnSpMkLst>
            <pc:docMk/>
            <pc:sldMk cId="802810767" sldId="277"/>
            <ac:cxnSpMk id="52" creationId="{1DA634C5-8C38-4FA2-8CC7-8313C383970E}"/>
          </ac:cxnSpMkLst>
        </pc:cxnChg>
        <pc:cxnChg chg="mod">
          <ac:chgData name="Ross" userId="ac926766-8481-430f-b908-e797f4c00756" providerId="ADAL" clId="{46486888-13C2-41D3-8F8E-9D8F53876959}" dt="2022-11-02T20:25:14.311" v="7177"/>
          <ac:cxnSpMkLst>
            <pc:docMk/>
            <pc:sldMk cId="802810767" sldId="277"/>
            <ac:cxnSpMk id="53" creationId="{3E38343A-1714-4FCB-885F-A8093DC67F71}"/>
          </ac:cxnSpMkLst>
        </pc:cxnChg>
        <pc:cxnChg chg="mod">
          <ac:chgData name="Ross" userId="ac926766-8481-430f-b908-e797f4c00756" providerId="ADAL" clId="{46486888-13C2-41D3-8F8E-9D8F53876959}" dt="2022-11-02T20:25:14.311" v="7177"/>
          <ac:cxnSpMkLst>
            <pc:docMk/>
            <pc:sldMk cId="802810767" sldId="277"/>
            <ac:cxnSpMk id="54" creationId="{03DDC979-08FD-4B3A-995F-77641116D373}"/>
          </ac:cxnSpMkLst>
        </pc:cxnChg>
        <pc:cxnChg chg="mod">
          <ac:chgData name="Ross" userId="ac926766-8481-430f-b908-e797f4c00756" providerId="ADAL" clId="{46486888-13C2-41D3-8F8E-9D8F53876959}" dt="2022-11-02T20:25:14.311" v="7177"/>
          <ac:cxnSpMkLst>
            <pc:docMk/>
            <pc:sldMk cId="802810767" sldId="277"/>
            <ac:cxnSpMk id="55" creationId="{C0615BED-895A-40FE-A174-29879D1F2CCC}"/>
          </ac:cxnSpMkLst>
        </pc:cxnChg>
        <pc:cxnChg chg="mod">
          <ac:chgData name="Ross" userId="ac926766-8481-430f-b908-e797f4c00756" providerId="ADAL" clId="{46486888-13C2-41D3-8F8E-9D8F53876959}" dt="2022-11-02T20:25:14.311" v="7177"/>
          <ac:cxnSpMkLst>
            <pc:docMk/>
            <pc:sldMk cId="802810767" sldId="277"/>
            <ac:cxnSpMk id="56" creationId="{E0905252-DFCE-4F9F-99CF-7A3C7CDF25F9}"/>
          </ac:cxnSpMkLst>
        </pc:cxnChg>
        <pc:cxnChg chg="mod">
          <ac:chgData name="Ross" userId="ac926766-8481-430f-b908-e797f4c00756" providerId="ADAL" clId="{46486888-13C2-41D3-8F8E-9D8F53876959}" dt="2022-11-02T20:25:14.311" v="7177"/>
          <ac:cxnSpMkLst>
            <pc:docMk/>
            <pc:sldMk cId="802810767" sldId="277"/>
            <ac:cxnSpMk id="57" creationId="{367FFD58-7AD7-4C67-A10D-736C23562D4F}"/>
          </ac:cxnSpMkLst>
        </pc:cxnChg>
        <pc:cxnChg chg="mod">
          <ac:chgData name="Ross" userId="ac926766-8481-430f-b908-e797f4c00756" providerId="ADAL" clId="{46486888-13C2-41D3-8F8E-9D8F53876959}" dt="2022-11-02T20:25:14.311" v="7177"/>
          <ac:cxnSpMkLst>
            <pc:docMk/>
            <pc:sldMk cId="802810767" sldId="277"/>
            <ac:cxnSpMk id="58" creationId="{792A8DDB-C969-4E9B-8ED2-842257922715}"/>
          </ac:cxnSpMkLst>
        </pc:cxnChg>
        <pc:cxnChg chg="mod">
          <ac:chgData name="Ross" userId="ac926766-8481-430f-b908-e797f4c00756" providerId="ADAL" clId="{46486888-13C2-41D3-8F8E-9D8F53876959}" dt="2022-11-03T18:56:33.565" v="9934"/>
          <ac:cxnSpMkLst>
            <pc:docMk/>
            <pc:sldMk cId="802810767" sldId="277"/>
            <ac:cxnSpMk id="130" creationId="{27237F6F-6B4C-4F19-B66F-70E6F0A23B19}"/>
          </ac:cxnSpMkLst>
        </pc:cxnChg>
        <pc:cxnChg chg="mod">
          <ac:chgData name="Ross" userId="ac926766-8481-430f-b908-e797f4c00756" providerId="ADAL" clId="{46486888-13C2-41D3-8F8E-9D8F53876959}" dt="2022-11-03T18:56:33.565" v="9934"/>
          <ac:cxnSpMkLst>
            <pc:docMk/>
            <pc:sldMk cId="802810767" sldId="277"/>
            <ac:cxnSpMk id="131" creationId="{F2841F38-7C3F-46CE-A130-D9B9A39CC82E}"/>
          </ac:cxnSpMkLst>
        </pc:cxnChg>
        <pc:cxnChg chg="mod">
          <ac:chgData name="Ross" userId="ac926766-8481-430f-b908-e797f4c00756" providerId="ADAL" clId="{46486888-13C2-41D3-8F8E-9D8F53876959}" dt="2022-11-03T18:56:33.565" v="9934"/>
          <ac:cxnSpMkLst>
            <pc:docMk/>
            <pc:sldMk cId="802810767" sldId="277"/>
            <ac:cxnSpMk id="132" creationId="{EE1FD0C2-6406-4F25-9D92-719E4E71197C}"/>
          </ac:cxnSpMkLst>
        </pc:cxnChg>
        <pc:cxnChg chg="mod">
          <ac:chgData name="Ross" userId="ac926766-8481-430f-b908-e797f4c00756" providerId="ADAL" clId="{46486888-13C2-41D3-8F8E-9D8F53876959}" dt="2022-11-03T18:56:44.761" v="9938" actId="1076"/>
          <ac:cxnSpMkLst>
            <pc:docMk/>
            <pc:sldMk cId="802810767" sldId="277"/>
            <ac:cxnSpMk id="133" creationId="{C097D26B-7E5E-46C9-BCD5-F2A691AF76BA}"/>
          </ac:cxnSpMkLst>
        </pc:cxnChg>
        <pc:cxnChg chg="mod">
          <ac:chgData name="Ross" userId="ac926766-8481-430f-b908-e797f4c00756" providerId="ADAL" clId="{46486888-13C2-41D3-8F8E-9D8F53876959}" dt="2022-11-03T18:56:33.565" v="9934"/>
          <ac:cxnSpMkLst>
            <pc:docMk/>
            <pc:sldMk cId="802810767" sldId="277"/>
            <ac:cxnSpMk id="134" creationId="{6AF0CE6C-F897-4B30-A9BE-31BCB3C0022F}"/>
          </ac:cxnSpMkLst>
        </pc:cxnChg>
        <pc:cxnChg chg="mod">
          <ac:chgData name="Ross" userId="ac926766-8481-430f-b908-e797f4c00756" providerId="ADAL" clId="{46486888-13C2-41D3-8F8E-9D8F53876959}" dt="2022-11-03T18:56:45.498" v="9939" actId="1076"/>
          <ac:cxnSpMkLst>
            <pc:docMk/>
            <pc:sldMk cId="802810767" sldId="277"/>
            <ac:cxnSpMk id="135" creationId="{3A859132-D90C-4CD2-9D7A-9096C56B2757}"/>
          </ac:cxnSpMkLst>
        </pc:cxnChg>
        <pc:cxnChg chg="mod">
          <ac:chgData name="Ross" userId="ac926766-8481-430f-b908-e797f4c00756" providerId="ADAL" clId="{46486888-13C2-41D3-8F8E-9D8F53876959}" dt="2022-11-03T18:56:33.565" v="9934"/>
          <ac:cxnSpMkLst>
            <pc:docMk/>
            <pc:sldMk cId="802810767" sldId="277"/>
            <ac:cxnSpMk id="136" creationId="{4A5DA8C6-9EB6-49AC-97EB-3107A90E4A45}"/>
          </ac:cxnSpMkLst>
        </pc:cxnChg>
        <pc:cxnChg chg="mod">
          <ac:chgData name="Ross" userId="ac926766-8481-430f-b908-e797f4c00756" providerId="ADAL" clId="{46486888-13C2-41D3-8F8E-9D8F53876959}" dt="2022-11-03T18:56:33.565" v="9934"/>
          <ac:cxnSpMkLst>
            <pc:docMk/>
            <pc:sldMk cId="802810767" sldId="277"/>
            <ac:cxnSpMk id="137" creationId="{5517ECE7-63C5-4CF4-B8D6-A68813E4DF54}"/>
          </ac:cxnSpMkLst>
        </pc:cxnChg>
        <pc:cxnChg chg="add mod">
          <ac:chgData name="Ross" userId="ac926766-8481-430f-b908-e797f4c00756" providerId="ADAL" clId="{46486888-13C2-41D3-8F8E-9D8F53876959}" dt="2022-11-03T18:59:55.063" v="9965" actId="164"/>
          <ac:cxnSpMkLst>
            <pc:docMk/>
            <pc:sldMk cId="802810767" sldId="277"/>
            <ac:cxnSpMk id="156" creationId="{0F47FC05-6D3A-4B44-A932-86D8CA74F2AC}"/>
          </ac:cxnSpMkLst>
        </pc:cxnChg>
        <pc:cxnChg chg="add mod">
          <ac:chgData name="Ross" userId="ac926766-8481-430f-b908-e797f4c00756" providerId="ADAL" clId="{46486888-13C2-41D3-8F8E-9D8F53876959}" dt="2022-11-03T18:59:55.063" v="9965" actId="164"/>
          <ac:cxnSpMkLst>
            <pc:docMk/>
            <pc:sldMk cId="802810767" sldId="277"/>
            <ac:cxnSpMk id="157" creationId="{4701F2B3-32E4-45B5-B2C4-D875339C2A98}"/>
          </ac:cxnSpMkLst>
        </pc:cxnChg>
        <pc:cxnChg chg="add mod">
          <ac:chgData name="Ross" userId="ac926766-8481-430f-b908-e797f4c00756" providerId="ADAL" clId="{46486888-13C2-41D3-8F8E-9D8F53876959}" dt="2022-11-03T18:59:55.063" v="9965" actId="164"/>
          <ac:cxnSpMkLst>
            <pc:docMk/>
            <pc:sldMk cId="802810767" sldId="277"/>
            <ac:cxnSpMk id="158" creationId="{DCAC396E-9976-485C-9AE2-BD20FF2E19E2}"/>
          </ac:cxnSpMkLst>
        </pc:cxnChg>
        <pc:cxnChg chg="add mod">
          <ac:chgData name="Ross" userId="ac926766-8481-430f-b908-e797f4c00756" providerId="ADAL" clId="{46486888-13C2-41D3-8F8E-9D8F53876959}" dt="2022-11-03T18:59:55.063" v="9965" actId="164"/>
          <ac:cxnSpMkLst>
            <pc:docMk/>
            <pc:sldMk cId="802810767" sldId="277"/>
            <ac:cxnSpMk id="159" creationId="{85E7AB64-0598-4CEE-8B66-34BD65247AF7}"/>
          </ac:cxnSpMkLst>
        </pc:cxnChg>
        <pc:cxnChg chg="add mod">
          <ac:chgData name="Ross" userId="ac926766-8481-430f-b908-e797f4c00756" providerId="ADAL" clId="{46486888-13C2-41D3-8F8E-9D8F53876959}" dt="2022-11-03T18:59:55.063" v="9965" actId="164"/>
          <ac:cxnSpMkLst>
            <pc:docMk/>
            <pc:sldMk cId="802810767" sldId="277"/>
            <ac:cxnSpMk id="160" creationId="{BE42F1FD-AEA3-460B-B79A-9A320AB96D90}"/>
          </ac:cxnSpMkLst>
        </pc:cxnChg>
        <pc:cxnChg chg="add mod">
          <ac:chgData name="Ross" userId="ac926766-8481-430f-b908-e797f4c00756" providerId="ADAL" clId="{46486888-13C2-41D3-8F8E-9D8F53876959}" dt="2022-11-03T18:59:55.063" v="9965" actId="164"/>
          <ac:cxnSpMkLst>
            <pc:docMk/>
            <pc:sldMk cId="802810767" sldId="277"/>
            <ac:cxnSpMk id="161" creationId="{B3183F1B-3438-44E9-977C-1C7F9E4FB7CE}"/>
          </ac:cxnSpMkLst>
        </pc:cxnChg>
        <pc:cxnChg chg="add mod">
          <ac:chgData name="Ross" userId="ac926766-8481-430f-b908-e797f4c00756" providerId="ADAL" clId="{46486888-13C2-41D3-8F8E-9D8F53876959}" dt="2022-11-03T18:59:55.063" v="9965" actId="164"/>
          <ac:cxnSpMkLst>
            <pc:docMk/>
            <pc:sldMk cId="802810767" sldId="277"/>
            <ac:cxnSpMk id="162" creationId="{66C94EAF-1A90-4582-A08C-9907DB2EF0B1}"/>
          </ac:cxnSpMkLst>
        </pc:cxnChg>
        <pc:cxnChg chg="add mod">
          <ac:chgData name="Ross" userId="ac926766-8481-430f-b908-e797f4c00756" providerId="ADAL" clId="{46486888-13C2-41D3-8F8E-9D8F53876959}" dt="2022-11-03T18:59:55.063" v="9965" actId="164"/>
          <ac:cxnSpMkLst>
            <pc:docMk/>
            <pc:sldMk cId="802810767" sldId="277"/>
            <ac:cxnSpMk id="163" creationId="{2BA480F4-674D-4DED-85F1-80D8032FC402}"/>
          </ac:cxnSpMkLst>
        </pc:cxnChg>
        <pc:cxnChg chg="add del mod">
          <ac:chgData name="Ross" userId="ac926766-8481-430f-b908-e797f4c00756" providerId="ADAL" clId="{46486888-13C2-41D3-8F8E-9D8F53876959}" dt="2022-11-03T18:59:44.347" v="9960"/>
          <ac:cxnSpMkLst>
            <pc:docMk/>
            <pc:sldMk cId="802810767" sldId="277"/>
            <ac:cxnSpMk id="164" creationId="{92AF75CE-DF3F-40EE-89B5-A21F7375F2E1}"/>
          </ac:cxnSpMkLst>
        </pc:cxnChg>
        <pc:cxnChg chg="add del mod">
          <ac:chgData name="Ross" userId="ac926766-8481-430f-b908-e797f4c00756" providerId="ADAL" clId="{46486888-13C2-41D3-8F8E-9D8F53876959}" dt="2022-11-03T18:59:44.347" v="9960"/>
          <ac:cxnSpMkLst>
            <pc:docMk/>
            <pc:sldMk cId="802810767" sldId="277"/>
            <ac:cxnSpMk id="165" creationId="{17F899CB-B57A-4F6B-A766-D740D822B955}"/>
          </ac:cxnSpMkLst>
        </pc:cxnChg>
        <pc:cxnChg chg="add del mod">
          <ac:chgData name="Ross" userId="ac926766-8481-430f-b908-e797f4c00756" providerId="ADAL" clId="{46486888-13C2-41D3-8F8E-9D8F53876959}" dt="2022-11-03T18:59:44.347" v="9960"/>
          <ac:cxnSpMkLst>
            <pc:docMk/>
            <pc:sldMk cId="802810767" sldId="277"/>
            <ac:cxnSpMk id="166" creationId="{F6EA61C7-A9E2-4C7A-A047-80C95BA47424}"/>
          </ac:cxnSpMkLst>
        </pc:cxnChg>
        <pc:cxnChg chg="add del mod">
          <ac:chgData name="Ross" userId="ac926766-8481-430f-b908-e797f4c00756" providerId="ADAL" clId="{46486888-13C2-41D3-8F8E-9D8F53876959}" dt="2022-11-03T18:59:44.347" v="9960"/>
          <ac:cxnSpMkLst>
            <pc:docMk/>
            <pc:sldMk cId="802810767" sldId="277"/>
            <ac:cxnSpMk id="167" creationId="{94F253FA-B106-4942-9C9C-93F292F5462F}"/>
          </ac:cxnSpMkLst>
        </pc:cxnChg>
        <pc:cxnChg chg="mod">
          <ac:chgData name="Ross" userId="ac926766-8481-430f-b908-e797f4c00756" providerId="ADAL" clId="{46486888-13C2-41D3-8F8E-9D8F53876959}" dt="2022-11-03T19:00:31.162" v="9973" actId="207"/>
          <ac:cxnSpMkLst>
            <pc:docMk/>
            <pc:sldMk cId="802810767" sldId="277"/>
            <ac:cxnSpMk id="172" creationId="{C005F7A2-FC41-4108-99D3-806B5624F219}"/>
          </ac:cxnSpMkLst>
        </pc:cxnChg>
        <pc:cxnChg chg="mod">
          <ac:chgData name="Ross" userId="ac926766-8481-430f-b908-e797f4c00756" providerId="ADAL" clId="{46486888-13C2-41D3-8F8E-9D8F53876959}" dt="2022-11-03T19:00:31.162" v="9973" actId="207"/>
          <ac:cxnSpMkLst>
            <pc:docMk/>
            <pc:sldMk cId="802810767" sldId="277"/>
            <ac:cxnSpMk id="173" creationId="{B54FDE8C-6755-458D-80C3-B1166D8376A6}"/>
          </ac:cxnSpMkLst>
        </pc:cxnChg>
        <pc:cxnChg chg="mod">
          <ac:chgData name="Ross" userId="ac926766-8481-430f-b908-e797f4c00756" providerId="ADAL" clId="{46486888-13C2-41D3-8F8E-9D8F53876959}" dt="2022-11-03T19:00:31.162" v="9973" actId="207"/>
          <ac:cxnSpMkLst>
            <pc:docMk/>
            <pc:sldMk cId="802810767" sldId="277"/>
            <ac:cxnSpMk id="174" creationId="{B95C7587-65B0-4BBC-8372-5B678998EC30}"/>
          </ac:cxnSpMkLst>
        </pc:cxnChg>
        <pc:cxnChg chg="mod">
          <ac:chgData name="Ross" userId="ac926766-8481-430f-b908-e797f4c00756" providerId="ADAL" clId="{46486888-13C2-41D3-8F8E-9D8F53876959}" dt="2022-11-03T19:00:31.162" v="9973" actId="207"/>
          <ac:cxnSpMkLst>
            <pc:docMk/>
            <pc:sldMk cId="802810767" sldId="277"/>
            <ac:cxnSpMk id="175" creationId="{BBB87192-218F-4EEA-8A33-8C30BB80894E}"/>
          </ac:cxnSpMkLst>
        </pc:cxnChg>
        <pc:cxnChg chg="mod">
          <ac:chgData name="Ross" userId="ac926766-8481-430f-b908-e797f4c00756" providerId="ADAL" clId="{46486888-13C2-41D3-8F8E-9D8F53876959}" dt="2022-11-03T19:00:31.162" v="9973" actId="207"/>
          <ac:cxnSpMkLst>
            <pc:docMk/>
            <pc:sldMk cId="802810767" sldId="277"/>
            <ac:cxnSpMk id="176" creationId="{4A664D60-B5B4-40FA-945F-D77D03B75075}"/>
          </ac:cxnSpMkLst>
        </pc:cxnChg>
        <pc:cxnChg chg="mod">
          <ac:chgData name="Ross" userId="ac926766-8481-430f-b908-e797f4c00756" providerId="ADAL" clId="{46486888-13C2-41D3-8F8E-9D8F53876959}" dt="2022-11-03T19:00:31.162" v="9973" actId="207"/>
          <ac:cxnSpMkLst>
            <pc:docMk/>
            <pc:sldMk cId="802810767" sldId="277"/>
            <ac:cxnSpMk id="177" creationId="{F90BE3EA-C2AC-4EFB-AF1B-5251FBF8C8C3}"/>
          </ac:cxnSpMkLst>
        </pc:cxnChg>
        <pc:cxnChg chg="mod">
          <ac:chgData name="Ross" userId="ac926766-8481-430f-b908-e797f4c00756" providerId="ADAL" clId="{46486888-13C2-41D3-8F8E-9D8F53876959}" dt="2022-11-03T19:00:31.162" v="9973" actId="207"/>
          <ac:cxnSpMkLst>
            <pc:docMk/>
            <pc:sldMk cId="802810767" sldId="277"/>
            <ac:cxnSpMk id="178" creationId="{EE9C60A4-5E67-4B88-9EFB-C9DE25A59765}"/>
          </ac:cxnSpMkLst>
        </pc:cxnChg>
        <pc:cxnChg chg="mod">
          <ac:chgData name="Ross" userId="ac926766-8481-430f-b908-e797f4c00756" providerId="ADAL" clId="{46486888-13C2-41D3-8F8E-9D8F53876959}" dt="2022-11-03T19:00:31.162" v="9973" actId="207"/>
          <ac:cxnSpMkLst>
            <pc:docMk/>
            <pc:sldMk cId="802810767" sldId="277"/>
            <ac:cxnSpMk id="179" creationId="{0ED1F1B2-502E-444B-AE00-D3335BA5B6FA}"/>
          </ac:cxnSpMkLst>
        </pc:cxnChg>
        <pc:cxnChg chg="mod">
          <ac:chgData name="Ross" userId="ac926766-8481-430f-b908-e797f4c00756" providerId="ADAL" clId="{46486888-13C2-41D3-8F8E-9D8F53876959}" dt="2022-11-03T20:25:07.451" v="10370" actId="1036"/>
          <ac:cxnSpMkLst>
            <pc:docMk/>
            <pc:sldMk cId="802810767" sldId="277"/>
            <ac:cxnSpMk id="197" creationId="{ABE929C3-A4E8-4CDF-8B9F-234953DFA180}"/>
          </ac:cxnSpMkLst>
        </pc:cxnChg>
        <pc:cxnChg chg="mod">
          <ac:chgData name="Ross" userId="ac926766-8481-430f-b908-e797f4c00756" providerId="ADAL" clId="{46486888-13C2-41D3-8F8E-9D8F53876959}" dt="2022-11-03T20:25:17.803" v="10373" actId="1035"/>
          <ac:cxnSpMkLst>
            <pc:docMk/>
            <pc:sldMk cId="802810767" sldId="277"/>
            <ac:cxnSpMk id="198" creationId="{50032C80-ABB0-416B-8639-7F6AC11D798F}"/>
          </ac:cxnSpMkLst>
        </pc:cxnChg>
        <pc:cxnChg chg="del mod">
          <ac:chgData name="Ross" userId="ac926766-8481-430f-b908-e797f4c00756" providerId="ADAL" clId="{46486888-13C2-41D3-8F8E-9D8F53876959}" dt="2022-11-03T20:24:44.741" v="10367" actId="478"/>
          <ac:cxnSpMkLst>
            <pc:docMk/>
            <pc:sldMk cId="802810767" sldId="277"/>
            <ac:cxnSpMk id="199" creationId="{FF846EC0-65C7-4C42-B0F0-341A6B447396}"/>
          </ac:cxnSpMkLst>
        </pc:cxnChg>
        <pc:cxnChg chg="mod">
          <ac:chgData name="Ross" userId="ac926766-8481-430f-b908-e797f4c00756" providerId="ADAL" clId="{46486888-13C2-41D3-8F8E-9D8F53876959}" dt="2022-11-03T20:25:13.315" v="10372" actId="1036"/>
          <ac:cxnSpMkLst>
            <pc:docMk/>
            <pc:sldMk cId="802810767" sldId="277"/>
            <ac:cxnSpMk id="200" creationId="{7A448EC6-5CAA-4927-A289-429AF5489544}"/>
          </ac:cxnSpMkLst>
        </pc:cxnChg>
        <pc:cxnChg chg="mod">
          <ac:chgData name="Ross" userId="ac926766-8481-430f-b908-e797f4c00756" providerId="ADAL" clId="{46486888-13C2-41D3-8F8E-9D8F53876959}" dt="2022-11-03T20:23:45.719" v="10346" actId="208"/>
          <ac:cxnSpMkLst>
            <pc:docMk/>
            <pc:sldMk cId="802810767" sldId="277"/>
            <ac:cxnSpMk id="201" creationId="{79BCEE03-3893-48D8-9D18-A15675041941}"/>
          </ac:cxnSpMkLst>
        </pc:cxnChg>
        <pc:cxnChg chg="mod">
          <ac:chgData name="Ross" userId="ac926766-8481-430f-b908-e797f4c00756" providerId="ADAL" clId="{46486888-13C2-41D3-8F8E-9D8F53876959}" dt="2022-11-03T20:23:45.719" v="10346" actId="208"/>
          <ac:cxnSpMkLst>
            <pc:docMk/>
            <pc:sldMk cId="802810767" sldId="277"/>
            <ac:cxnSpMk id="202" creationId="{3B73432A-F5CF-439B-8C2E-78F60A8A7A39}"/>
          </ac:cxnSpMkLst>
        </pc:cxnChg>
        <pc:cxnChg chg="del mod">
          <ac:chgData name="Ross" userId="ac926766-8481-430f-b908-e797f4c00756" providerId="ADAL" clId="{46486888-13C2-41D3-8F8E-9D8F53876959}" dt="2022-11-03T20:24:37.510" v="10364" actId="478"/>
          <ac:cxnSpMkLst>
            <pc:docMk/>
            <pc:sldMk cId="802810767" sldId="277"/>
            <ac:cxnSpMk id="203" creationId="{D16B81E8-EC71-40F1-B203-9B0790A80F3A}"/>
          </ac:cxnSpMkLst>
        </pc:cxnChg>
        <pc:cxnChg chg="del mod">
          <ac:chgData name="Ross" userId="ac926766-8481-430f-b908-e797f4c00756" providerId="ADAL" clId="{46486888-13C2-41D3-8F8E-9D8F53876959}" dt="2022-11-03T20:24:39.739" v="10365" actId="478"/>
          <ac:cxnSpMkLst>
            <pc:docMk/>
            <pc:sldMk cId="802810767" sldId="277"/>
            <ac:cxnSpMk id="204" creationId="{377BD332-0F52-4870-81A0-24728F047D9F}"/>
          </ac:cxnSpMkLst>
        </pc:cxnChg>
        <pc:cxnChg chg="mod">
          <ac:chgData name="Ross" userId="ac926766-8481-430f-b908-e797f4c00756" providerId="ADAL" clId="{46486888-13C2-41D3-8F8E-9D8F53876959}" dt="2022-11-03T20:25:35.118" v="10384"/>
          <ac:cxnSpMkLst>
            <pc:docMk/>
            <pc:sldMk cId="802810767" sldId="277"/>
            <ac:cxnSpMk id="210" creationId="{97B23F03-4BFD-48CE-95A4-4C8ACBD3B063}"/>
          </ac:cxnSpMkLst>
        </pc:cxnChg>
        <pc:cxnChg chg="mod">
          <ac:chgData name="Ross" userId="ac926766-8481-430f-b908-e797f4c00756" providerId="ADAL" clId="{46486888-13C2-41D3-8F8E-9D8F53876959}" dt="2022-11-03T20:25:35.118" v="10384"/>
          <ac:cxnSpMkLst>
            <pc:docMk/>
            <pc:sldMk cId="802810767" sldId="277"/>
            <ac:cxnSpMk id="211" creationId="{BB58D33F-E3DB-4814-B029-CDAE522B1248}"/>
          </ac:cxnSpMkLst>
        </pc:cxnChg>
        <pc:cxnChg chg="mod">
          <ac:chgData name="Ross" userId="ac926766-8481-430f-b908-e797f4c00756" providerId="ADAL" clId="{46486888-13C2-41D3-8F8E-9D8F53876959}" dt="2022-11-03T20:25:35.118" v="10384"/>
          <ac:cxnSpMkLst>
            <pc:docMk/>
            <pc:sldMk cId="802810767" sldId="277"/>
            <ac:cxnSpMk id="212" creationId="{8C390DEE-0277-42BA-A1C2-55195179EA2A}"/>
          </ac:cxnSpMkLst>
        </pc:cxnChg>
        <pc:cxnChg chg="mod">
          <ac:chgData name="Ross" userId="ac926766-8481-430f-b908-e797f4c00756" providerId="ADAL" clId="{46486888-13C2-41D3-8F8E-9D8F53876959}" dt="2022-11-03T20:25:35.118" v="10384"/>
          <ac:cxnSpMkLst>
            <pc:docMk/>
            <pc:sldMk cId="802810767" sldId="277"/>
            <ac:cxnSpMk id="213" creationId="{5FC1B8EA-84B5-4993-B9AB-55CEBF475970}"/>
          </ac:cxnSpMkLst>
        </pc:cxnChg>
        <pc:cxnChg chg="mod">
          <ac:chgData name="Ross" userId="ac926766-8481-430f-b908-e797f4c00756" providerId="ADAL" clId="{46486888-13C2-41D3-8F8E-9D8F53876959}" dt="2022-11-03T20:25:35.118" v="10384"/>
          <ac:cxnSpMkLst>
            <pc:docMk/>
            <pc:sldMk cId="802810767" sldId="277"/>
            <ac:cxnSpMk id="214" creationId="{6615B2AB-13C0-4D40-9F89-992203B80E34}"/>
          </ac:cxnSpMkLst>
        </pc:cxnChg>
      </pc:sldChg>
      <pc:sldChg chg="addSp modSp new mod">
        <pc:chgData name="Ross" userId="ac926766-8481-430f-b908-e797f4c00756" providerId="ADAL" clId="{46486888-13C2-41D3-8F8E-9D8F53876959}" dt="2022-11-02T21:17:28.265" v="7928" actId="14100"/>
        <pc:sldMkLst>
          <pc:docMk/>
          <pc:sldMk cId="2128755814" sldId="278"/>
        </pc:sldMkLst>
        <pc:picChg chg="add mod ord">
          <ac:chgData name="Ross" userId="ac926766-8481-430f-b908-e797f4c00756" providerId="ADAL" clId="{46486888-13C2-41D3-8F8E-9D8F53876959}" dt="2022-11-02T21:17:28.265" v="7928" actId="14100"/>
          <ac:picMkLst>
            <pc:docMk/>
            <pc:sldMk cId="2128755814" sldId="278"/>
            <ac:picMk id="3" creationId="{E7B729FE-D9BE-43BB-8795-1E5CC7C1206A}"/>
          </ac:picMkLst>
        </pc:picChg>
        <pc:picChg chg="add mod">
          <ac:chgData name="Ross" userId="ac926766-8481-430f-b908-e797f4c00756" providerId="ADAL" clId="{46486888-13C2-41D3-8F8E-9D8F53876959}" dt="2022-11-02T21:17:28.265" v="7928" actId="14100"/>
          <ac:picMkLst>
            <pc:docMk/>
            <pc:sldMk cId="2128755814" sldId="278"/>
            <ac:picMk id="4" creationId="{555A19D2-90D3-4DC1-943F-0E4BDCB11BAD}"/>
          </ac:picMkLst>
        </pc:picChg>
        <pc:picChg chg="add mod ord modCrop">
          <ac:chgData name="Ross" userId="ac926766-8481-430f-b908-e797f4c00756" providerId="ADAL" clId="{46486888-13C2-41D3-8F8E-9D8F53876959}" dt="2022-11-02T21:17:28.265" v="7928" actId="14100"/>
          <ac:picMkLst>
            <pc:docMk/>
            <pc:sldMk cId="2128755814" sldId="278"/>
            <ac:picMk id="5" creationId="{8340B41E-8972-45F2-8AA9-C67B9C3B5E89}"/>
          </ac:picMkLst>
        </pc:picChg>
        <pc:picChg chg="add mod modCrop">
          <ac:chgData name="Ross" userId="ac926766-8481-430f-b908-e797f4c00756" providerId="ADAL" clId="{46486888-13C2-41D3-8F8E-9D8F53876959}" dt="2022-11-02T21:17:28.265" v="7928" actId="14100"/>
          <ac:picMkLst>
            <pc:docMk/>
            <pc:sldMk cId="2128755814" sldId="278"/>
            <ac:picMk id="7" creationId="{808E52B1-D277-45F5-8127-78B0A3E036C7}"/>
          </ac:picMkLst>
        </pc:picChg>
      </pc:sldChg>
    </pc:docChg>
  </pc:docChgLst>
  <pc:docChgLst>
    <pc:chgData name="Ross Kalter" userId="S::ross.kalter@ssaihq.com::ac926766-8481-430f-b908-e797f4c00756" providerId="AD" clId="Web-{F26AB086-5534-FEA9-8093-FCA7AD21DEE1}"/>
    <pc:docChg chg="modSld">
      <pc:chgData name="Ross Kalter" userId="S::ross.kalter@ssaihq.com::ac926766-8481-430f-b908-e797f4c00756" providerId="AD" clId="Web-{F26AB086-5534-FEA9-8093-FCA7AD21DEE1}" dt="2022-11-03T21:04:30.310" v="15" actId="1076"/>
      <pc:docMkLst>
        <pc:docMk/>
      </pc:docMkLst>
      <pc:sldChg chg="modSp">
        <pc:chgData name="Ross Kalter" userId="S::ross.kalter@ssaihq.com::ac926766-8481-430f-b908-e797f4c00756" providerId="AD" clId="Web-{F26AB086-5534-FEA9-8093-FCA7AD21DEE1}" dt="2022-11-03T21:04:30.310" v="15" actId="1076"/>
        <pc:sldMkLst>
          <pc:docMk/>
          <pc:sldMk cId="802810767" sldId="277"/>
        </pc:sldMkLst>
        <pc:spChg chg="mod">
          <ac:chgData name="Ross Kalter" userId="S::ross.kalter@ssaihq.com::ac926766-8481-430f-b908-e797f4c00756" providerId="AD" clId="Web-{F26AB086-5534-FEA9-8093-FCA7AD21DEE1}" dt="2022-11-03T21:04:30.310" v="15" actId="1076"/>
          <ac:spMkLst>
            <pc:docMk/>
            <pc:sldMk cId="802810767" sldId="277"/>
            <ac:spMk id="9" creationId="{415D5172-C4B1-584A-B138-B91FA0653E06}"/>
          </ac:spMkLst>
        </pc:spChg>
        <pc:spChg chg="mod">
          <ac:chgData name="Ross Kalter" userId="S::ross.kalter@ssaihq.com::ac926766-8481-430f-b908-e797f4c00756" providerId="AD" clId="Web-{F26AB086-5534-FEA9-8093-FCA7AD21DEE1}" dt="2022-11-03T21:04:29.810" v="12" actId="1076"/>
          <ac:spMkLst>
            <pc:docMk/>
            <pc:sldMk cId="802810767" sldId="277"/>
            <ac:spMk id="11" creationId="{AFFEBA6E-4F7E-F948-A164-3B21EC1F8751}"/>
          </ac:spMkLst>
        </pc:spChg>
        <pc:spChg chg="mod">
          <ac:chgData name="Ross Kalter" userId="S::ross.kalter@ssaihq.com::ac926766-8481-430f-b908-e797f4c00756" providerId="AD" clId="Web-{F26AB086-5534-FEA9-8093-FCA7AD21DEE1}" dt="2022-11-03T21:03:24.946" v="4" actId="20577"/>
          <ac:spMkLst>
            <pc:docMk/>
            <pc:sldMk cId="802810767" sldId="277"/>
            <ac:spMk id="37" creationId="{631B4A2A-CE5C-474A-AA98-CC9A62589A0E}"/>
          </ac:spMkLst>
        </pc:spChg>
        <pc:grpChg chg="mod">
          <ac:chgData name="Ross Kalter" userId="S::ross.kalter@ssaihq.com::ac926766-8481-430f-b908-e797f4c00756" providerId="AD" clId="Web-{F26AB086-5534-FEA9-8093-FCA7AD21DEE1}" dt="2022-11-03T21:04:30.075" v="13" actId="1076"/>
          <ac:grpSpMkLst>
            <pc:docMk/>
            <pc:sldMk cId="802810767" sldId="277"/>
            <ac:grpSpMk id="39" creationId="{54B96873-8996-4D4C-9FEA-8CED8E3F63D1}"/>
          </ac:grpSpMkLst>
        </pc:grpChg>
        <pc:graphicFrameChg chg="mod">
          <ac:chgData name="Ross Kalter" userId="S::ross.kalter@ssaihq.com::ac926766-8481-430f-b908-e797f4c00756" providerId="AD" clId="Web-{F26AB086-5534-FEA9-8093-FCA7AD21DEE1}" dt="2022-11-03T21:04:30.185" v="14" actId="1076"/>
          <ac:graphicFrameMkLst>
            <pc:docMk/>
            <pc:sldMk cId="802810767" sldId="277"/>
            <ac:graphicFrameMk id="35" creationId="{59509326-B126-481B-B9BE-130199A66577}"/>
          </ac:graphicFrameMkLst>
        </pc:graphicFrameChg>
      </pc:sldChg>
    </pc:docChg>
  </pc:docChgLst>
  <pc:docChgLst>
    <pc:chgData name="Brianne Kendall" userId="S::brianne.kendall@ssaihq.com::faea8925-10cf-4dd4-8fc8-020039f0a63b" providerId="AD" clId="Web-{D03BC8F0-A430-4CD5-A253-E3C22C44F8DE}"/>
    <pc:docChg chg="modSld">
      <pc:chgData name="Brianne Kendall" userId="S::brianne.kendall@ssaihq.com::faea8925-10cf-4dd4-8fc8-020039f0a63b" providerId="AD" clId="Web-{D03BC8F0-A430-4CD5-A253-E3C22C44F8DE}" dt="2022-11-03T00:39:25.369" v="30" actId="1076"/>
      <pc:docMkLst>
        <pc:docMk/>
      </pc:docMkLst>
      <pc:sldChg chg="modSp addCm">
        <pc:chgData name="Brianne Kendall" userId="S::brianne.kendall@ssaihq.com::faea8925-10cf-4dd4-8fc8-020039f0a63b" providerId="AD" clId="Web-{D03BC8F0-A430-4CD5-A253-E3C22C44F8DE}" dt="2022-11-03T00:39:25.369" v="30" actId="1076"/>
        <pc:sldMkLst>
          <pc:docMk/>
          <pc:sldMk cId="802810767" sldId="277"/>
        </pc:sldMkLst>
        <pc:spChg chg="mod">
          <ac:chgData name="Brianne Kendall" userId="S::brianne.kendall@ssaihq.com::faea8925-10cf-4dd4-8fc8-020039f0a63b" providerId="AD" clId="Web-{D03BC8F0-A430-4CD5-A253-E3C22C44F8DE}" dt="2022-11-03T00:39:25.212" v="27" actId="1076"/>
          <ac:spMkLst>
            <pc:docMk/>
            <pc:sldMk cId="802810767" sldId="277"/>
            <ac:spMk id="19" creationId="{62609C20-1E2B-6A47-92A2-F3B2B7AB5A94}"/>
          </ac:spMkLst>
        </pc:spChg>
        <pc:spChg chg="mod">
          <ac:chgData name="Brianne Kendall" userId="S::brianne.kendall@ssaihq.com::faea8925-10cf-4dd4-8fc8-020039f0a63b" providerId="AD" clId="Web-{D03BC8F0-A430-4CD5-A253-E3C22C44F8DE}" dt="2022-11-03T00:39:25.369" v="30" actId="1076"/>
          <ac:spMkLst>
            <pc:docMk/>
            <pc:sldMk cId="802810767" sldId="277"/>
            <ac:spMk id="20" creationId="{30B133FB-8DCD-0042-947B-D0EE1DC0C852}"/>
          </ac:spMkLst>
        </pc:spChg>
        <pc:spChg chg="mod">
          <ac:chgData name="Brianne Kendall" userId="S::brianne.kendall@ssaihq.com::faea8925-10cf-4dd4-8fc8-020039f0a63b" providerId="AD" clId="Web-{D03BC8F0-A430-4CD5-A253-E3C22C44F8DE}" dt="2022-11-03T00:39:25.259" v="28" actId="1076"/>
          <ac:spMkLst>
            <pc:docMk/>
            <pc:sldMk cId="802810767" sldId="277"/>
            <ac:spMk id="21" creationId="{54C1EB46-C54F-8B42-84B8-7EBD78A05F23}"/>
          </ac:spMkLst>
        </pc:spChg>
        <pc:spChg chg="mod">
          <ac:chgData name="Brianne Kendall" userId="S::brianne.kendall@ssaihq.com::faea8925-10cf-4dd4-8fc8-020039f0a63b" providerId="AD" clId="Web-{D03BC8F0-A430-4CD5-A253-E3C22C44F8DE}" dt="2022-11-03T00:36:14.267" v="14" actId="1076"/>
          <ac:spMkLst>
            <pc:docMk/>
            <pc:sldMk cId="802810767" sldId="277"/>
            <ac:spMk id="48" creationId="{4DA67D22-8BE3-42A4-88B8-F6AA8C15D4A6}"/>
          </ac:spMkLst>
        </pc:spChg>
        <pc:spChg chg="mod">
          <ac:chgData name="Brianne Kendall" userId="S::brianne.kendall@ssaihq.com::faea8925-10cf-4dd4-8fc8-020039f0a63b" providerId="AD" clId="Web-{D03BC8F0-A430-4CD5-A253-E3C22C44F8DE}" dt="2022-11-03T00:39:25.165" v="26" actId="1076"/>
          <ac:spMkLst>
            <pc:docMk/>
            <pc:sldMk cId="802810767" sldId="277"/>
            <ac:spMk id="104" creationId="{B35E0B45-4BE2-4F1F-87C7-0E013DDF01E9}"/>
          </ac:spMkLst>
        </pc:spChg>
        <pc:spChg chg="mod">
          <ac:chgData name="Brianne Kendall" userId="S::brianne.kendall@ssaihq.com::faea8925-10cf-4dd4-8fc8-020039f0a63b" providerId="AD" clId="Web-{D03BC8F0-A430-4CD5-A253-E3C22C44F8DE}" dt="2022-11-03T00:39:25.306" v="29" actId="1076"/>
          <ac:spMkLst>
            <pc:docMk/>
            <pc:sldMk cId="802810767" sldId="277"/>
            <ac:spMk id="105" creationId="{8BE2CF57-CA6C-44D4-BCF0-490F935EECDF}"/>
          </ac:spMkLst>
        </pc:spChg>
      </pc:sldChg>
    </pc:docChg>
  </pc:docChgLst>
  <pc:docChgLst>
    <pc:chgData name="Ross Kalter" userId="S::ross.kalter@ssaihq.com::ac926766-8481-430f-b908-e797f4c00756" providerId="AD" clId="Web-{87C497DD-4C98-99B4-A3F9-3F1C7EED40EF}"/>
    <pc:docChg chg="modSld">
      <pc:chgData name="Ross Kalter" userId="S::ross.kalter@ssaihq.com::ac926766-8481-430f-b908-e797f4c00756" providerId="AD" clId="Web-{87C497DD-4C98-99B4-A3F9-3F1C7EED40EF}" dt="2022-11-03T21:12:54.881" v="63" actId="1076"/>
      <pc:docMkLst>
        <pc:docMk/>
      </pc:docMkLst>
      <pc:sldChg chg="addSp delSp modSp">
        <pc:chgData name="Ross Kalter" userId="S::ross.kalter@ssaihq.com::ac926766-8481-430f-b908-e797f4c00756" providerId="AD" clId="Web-{87C497DD-4C98-99B4-A3F9-3F1C7EED40EF}" dt="2022-11-03T21:12:54.881" v="63" actId="1076"/>
        <pc:sldMkLst>
          <pc:docMk/>
          <pc:sldMk cId="802810767" sldId="277"/>
        </pc:sldMkLst>
        <pc:spChg chg="mod">
          <ac:chgData name="Ross Kalter" userId="S::ross.kalter@ssaihq.com::ac926766-8481-430f-b908-e797f4c00756" providerId="AD" clId="Web-{87C497DD-4C98-99B4-A3F9-3F1C7EED40EF}" dt="2022-11-03T21:12:12.895" v="59" actId="20577"/>
          <ac:spMkLst>
            <pc:docMk/>
            <pc:sldMk cId="802810767" sldId="277"/>
            <ac:spMk id="6" creationId="{022322CC-70F0-3A4A-9AF8-E9511B8085C4}"/>
          </ac:spMkLst>
        </pc:spChg>
        <pc:spChg chg="mod">
          <ac:chgData name="Ross Kalter" userId="S::ross.kalter@ssaihq.com::ac926766-8481-430f-b908-e797f4c00756" providerId="AD" clId="Web-{87C497DD-4C98-99B4-A3F9-3F1C7EED40EF}" dt="2022-11-03T21:12:54.881" v="63" actId="1076"/>
          <ac:spMkLst>
            <pc:docMk/>
            <pc:sldMk cId="802810767" sldId="277"/>
            <ac:spMk id="9" creationId="{415D5172-C4B1-584A-B138-B91FA0653E06}"/>
          </ac:spMkLst>
        </pc:spChg>
        <pc:spChg chg="mod">
          <ac:chgData name="Ross Kalter" userId="S::ross.kalter@ssaihq.com::ac926766-8481-430f-b908-e797f4c00756" providerId="AD" clId="Web-{87C497DD-4C98-99B4-A3F9-3F1C7EED40EF}" dt="2022-11-03T21:05:12.914" v="0" actId="1076"/>
          <ac:spMkLst>
            <pc:docMk/>
            <pc:sldMk cId="802810767" sldId="277"/>
            <ac:spMk id="50" creationId="{8E2A6704-755D-46FE-90A8-CB1FCE58DEF6}"/>
          </ac:spMkLst>
        </pc:spChg>
        <pc:spChg chg="mod">
          <ac:chgData name="Ross Kalter" userId="S::ross.kalter@ssaihq.com::ac926766-8481-430f-b908-e797f4c00756" providerId="AD" clId="Web-{87C497DD-4C98-99B4-A3F9-3F1C7EED40EF}" dt="2022-11-03T21:06:13.556" v="7" actId="20577"/>
          <ac:spMkLst>
            <pc:docMk/>
            <pc:sldMk cId="802810767" sldId="277"/>
            <ac:spMk id="118" creationId="{D654981F-8CCF-4150-A625-783C6E6EEF2D}"/>
          </ac:spMkLst>
        </pc:spChg>
        <pc:spChg chg="mod">
          <ac:chgData name="Ross Kalter" userId="S::ross.kalter@ssaihq.com::ac926766-8481-430f-b908-e797f4c00756" providerId="AD" clId="Web-{87C497DD-4C98-99B4-A3F9-3F1C7EED40EF}" dt="2022-11-03T21:06:17.712" v="8"/>
          <ac:spMkLst>
            <pc:docMk/>
            <pc:sldMk cId="802810767" sldId="277"/>
            <ac:spMk id="119" creationId="{BC3F701C-C510-43A6-B75F-D52DEB724F5E}"/>
          </ac:spMkLst>
        </pc:spChg>
        <pc:spChg chg="add del mod">
          <ac:chgData name="Ross Kalter" userId="S::ross.kalter@ssaihq.com::ac926766-8481-430f-b908-e797f4c00756" providerId="AD" clId="Web-{87C497DD-4C98-99B4-A3F9-3F1C7EED40EF}" dt="2022-11-03T21:05:43.196" v="4"/>
          <ac:spMkLst>
            <pc:docMk/>
            <pc:sldMk cId="802810767" sldId="277"/>
            <ac:spMk id="125" creationId="{0BB79E85-5755-177A-6AC4-6FC5A5D04DAC}"/>
          </ac:spMkLst>
        </pc:spChg>
        <pc:graphicFrameChg chg="mod">
          <ac:chgData name="Ross Kalter" userId="S::ross.kalter@ssaihq.com::ac926766-8481-430f-b908-e797f4c00756" providerId="AD" clId="Web-{87C497DD-4C98-99B4-A3F9-3F1C7EED40EF}" dt="2022-11-03T21:12:54.771" v="62" actId="1076"/>
          <ac:graphicFrameMkLst>
            <pc:docMk/>
            <pc:sldMk cId="802810767" sldId="277"/>
            <ac:graphicFrameMk id="35" creationId="{59509326-B126-481B-B9BE-130199A66577}"/>
          </ac:graphicFrameMkLst>
        </pc:graphicFrameChg>
      </pc:sldChg>
    </pc:docChg>
  </pc:docChgLst>
  <pc:docChgLst>
    <pc:chgData name="Amelia Untiedt" userId="S::amelia.untiedt@ssaihq.com::7371e97a-7d06-4bc8-96da-b00f854e80f1" providerId="AD" clId="Web-{C7ACBA2C-1567-34CE-834C-CE3079A6E1A4}"/>
    <pc:docChg chg="modSld">
      <pc:chgData name="Amelia Untiedt" userId="S::amelia.untiedt@ssaihq.com::7371e97a-7d06-4bc8-96da-b00f854e80f1" providerId="AD" clId="Web-{C7ACBA2C-1567-34CE-834C-CE3079A6E1A4}" dt="2022-10-25T13:14:28.381" v="2" actId="14100"/>
      <pc:docMkLst>
        <pc:docMk/>
      </pc:docMkLst>
      <pc:sldChg chg="addSp modSp">
        <pc:chgData name="Amelia Untiedt" userId="S::amelia.untiedt@ssaihq.com::7371e97a-7d06-4bc8-96da-b00f854e80f1" providerId="AD" clId="Web-{C7ACBA2C-1567-34CE-834C-CE3079A6E1A4}" dt="2022-10-25T13:14:28.381" v="2" actId="14100"/>
        <pc:sldMkLst>
          <pc:docMk/>
          <pc:sldMk cId="3629063796" sldId="260"/>
        </pc:sldMkLst>
        <pc:spChg chg="add mod">
          <ac:chgData name="Amelia Untiedt" userId="S::amelia.untiedt@ssaihq.com::7371e97a-7d06-4bc8-96da-b00f854e80f1" providerId="AD" clId="Web-{C7ACBA2C-1567-34CE-834C-CE3079A6E1A4}" dt="2022-10-25T13:14:28.381" v="2" actId="14100"/>
          <ac:spMkLst>
            <pc:docMk/>
            <pc:sldMk cId="3629063796" sldId="260"/>
            <ac:spMk id="12" creationId="{E0F7ABFE-60C3-F277-33CC-8E40B38A9C70}"/>
          </ac:spMkLst>
        </pc:spChg>
      </pc:sldChg>
    </pc:docChg>
  </pc:docChgLst>
  <pc:docChgLst>
    <pc:chgData name="Cris Villalobos" userId="S::cristina.villalobos@ssaihq.com::e986ea44-1a4e-4a5f-aed7-af7dd2c63818" providerId="AD" clId="Web-{81112116-BA76-47AD-92EB-1C1108C5FC93}"/>
    <pc:docChg chg="modSld">
      <pc:chgData name="Cris Villalobos" userId="S::cristina.villalobos@ssaihq.com::e986ea44-1a4e-4a5f-aed7-af7dd2c63818" providerId="AD" clId="Web-{81112116-BA76-47AD-92EB-1C1108C5FC93}" dt="2022-10-24T14:43:09.782" v="4" actId="20577"/>
      <pc:docMkLst>
        <pc:docMk/>
      </pc:docMkLst>
      <pc:sldChg chg="modSp">
        <pc:chgData name="Cris Villalobos" userId="S::cristina.villalobos@ssaihq.com::e986ea44-1a4e-4a5f-aed7-af7dd2c63818" providerId="AD" clId="Web-{81112116-BA76-47AD-92EB-1C1108C5FC93}" dt="2022-10-24T14:43:09.782" v="4" actId="20577"/>
        <pc:sldMkLst>
          <pc:docMk/>
          <pc:sldMk cId="3629063796" sldId="260"/>
        </pc:sldMkLst>
        <pc:spChg chg="mod">
          <ac:chgData name="Cris Villalobos" userId="S::cristina.villalobos@ssaihq.com::e986ea44-1a4e-4a5f-aed7-af7dd2c63818" providerId="AD" clId="Web-{81112116-BA76-47AD-92EB-1C1108C5FC93}" dt="2022-10-24T14:43:09.782" v="4" actId="20577"/>
          <ac:spMkLst>
            <pc:docMk/>
            <pc:sldMk cId="3629063796" sldId="260"/>
            <ac:spMk id="33" creationId="{ECBB7FA8-F9CB-4343-9E9B-F0FDC7AE37C7}"/>
          </ac:spMkLst>
        </pc:spChg>
      </pc:sldChg>
    </pc:docChg>
  </pc:docChgLst>
  <pc:docChgLst>
    <pc:chgData name="Hanna Jung" userId="S::hanna.jung@ssaihq.com::41a4e575-e5d0-4f98-a931-d6e68809e6d6" providerId="AD" clId="Web-{1865EC92-61BA-DDD1-8696-FEF935232B70}"/>
    <pc:docChg chg="modSld">
      <pc:chgData name="Hanna Jung" userId="S::hanna.jung@ssaihq.com::41a4e575-e5d0-4f98-a931-d6e68809e6d6" providerId="AD" clId="Web-{1865EC92-61BA-DDD1-8696-FEF935232B70}" dt="2022-10-24T14:38:19.697" v="11" actId="1076"/>
      <pc:docMkLst>
        <pc:docMk/>
      </pc:docMkLst>
      <pc:sldChg chg="modSp">
        <pc:chgData name="Hanna Jung" userId="S::hanna.jung@ssaihq.com::41a4e575-e5d0-4f98-a931-d6e68809e6d6" providerId="AD" clId="Web-{1865EC92-61BA-DDD1-8696-FEF935232B70}" dt="2022-10-24T14:38:19.697" v="11" actId="1076"/>
        <pc:sldMkLst>
          <pc:docMk/>
          <pc:sldMk cId="3629063796" sldId="260"/>
        </pc:sldMkLst>
        <pc:picChg chg="mod">
          <ac:chgData name="Hanna Jung" userId="S::hanna.jung@ssaihq.com::41a4e575-e5d0-4f98-a931-d6e68809e6d6" providerId="AD" clId="Web-{1865EC92-61BA-DDD1-8696-FEF935232B70}" dt="2022-10-24T14:38:12.775" v="7" actId="1076"/>
          <ac:picMkLst>
            <pc:docMk/>
            <pc:sldMk cId="3629063796" sldId="260"/>
            <ac:picMk id="4" creationId="{E84B9BD0-2459-83D3-A7E9-9B32612AF9F6}"/>
          </ac:picMkLst>
        </pc:picChg>
        <pc:picChg chg="mod">
          <ac:chgData name="Hanna Jung" userId="S::hanna.jung@ssaihq.com::41a4e575-e5d0-4f98-a931-d6e68809e6d6" providerId="AD" clId="Web-{1865EC92-61BA-DDD1-8696-FEF935232B70}" dt="2022-10-24T14:38:18.103" v="10" actId="1076"/>
          <ac:picMkLst>
            <pc:docMk/>
            <pc:sldMk cId="3629063796" sldId="260"/>
            <ac:picMk id="5" creationId="{EE8B6A6D-D99B-7C3E-3D50-E37A1534EDB0}"/>
          </ac:picMkLst>
        </pc:picChg>
        <pc:picChg chg="mod">
          <ac:chgData name="Hanna Jung" userId="S::hanna.jung@ssaihq.com::41a4e575-e5d0-4f98-a931-d6e68809e6d6" providerId="AD" clId="Web-{1865EC92-61BA-DDD1-8696-FEF935232B70}" dt="2022-10-24T14:38:19.697" v="11" actId="1076"/>
          <ac:picMkLst>
            <pc:docMk/>
            <pc:sldMk cId="3629063796" sldId="260"/>
            <ac:picMk id="28" creationId="{B6FF0F15-B800-9A7D-FD24-877E086BCFE0}"/>
          </ac:picMkLst>
        </pc:picChg>
      </pc:sldChg>
    </pc:docChg>
  </pc:docChgLst>
  <pc:docChgLst>
    <pc:chgData name="Brianne Kendall" userId="S::brianne.kendall@ssaihq.com::faea8925-10cf-4dd4-8fc8-020039f0a63b" providerId="AD" clId="Web-{76F489B4-F139-4B62-9E8A-1D47002DF6F1}"/>
    <pc:docChg chg="modSld">
      <pc:chgData name="Brianne Kendall" userId="S::brianne.kendall@ssaihq.com::faea8925-10cf-4dd4-8fc8-020039f0a63b" providerId="AD" clId="Web-{76F489B4-F139-4B62-9E8A-1D47002DF6F1}" dt="2022-11-03T16:34:18.719" v="1" actId="20577"/>
      <pc:docMkLst>
        <pc:docMk/>
      </pc:docMkLst>
      <pc:sldChg chg="modSp">
        <pc:chgData name="Brianne Kendall" userId="S::brianne.kendall@ssaihq.com::faea8925-10cf-4dd4-8fc8-020039f0a63b" providerId="AD" clId="Web-{76F489B4-F139-4B62-9E8A-1D47002DF6F1}" dt="2022-11-03T16:34:18.719" v="1" actId="20577"/>
        <pc:sldMkLst>
          <pc:docMk/>
          <pc:sldMk cId="802810767" sldId="277"/>
        </pc:sldMkLst>
        <pc:spChg chg="mod">
          <ac:chgData name="Brianne Kendall" userId="S::brianne.kendall@ssaihq.com::faea8925-10cf-4dd4-8fc8-020039f0a63b" providerId="AD" clId="Web-{76F489B4-F139-4B62-9E8A-1D47002DF6F1}" dt="2022-11-03T16:34:18.719" v="1" actId="20577"/>
          <ac:spMkLst>
            <pc:docMk/>
            <pc:sldMk cId="802810767" sldId="277"/>
            <ac:spMk id="37" creationId="{631B4A2A-CE5C-474A-AA98-CC9A62589A0E}"/>
          </ac:spMkLst>
        </pc:spChg>
      </pc:sldChg>
    </pc:docChg>
  </pc:docChgLst>
  <pc:docChgLst>
    <pc:chgData name="Sophia Skoglund" userId="e785ee75-321d-4883-8c8f-abbe80df506e" providerId="ADAL" clId="{3CB4283C-97BD-4C0D-9F49-A58C6D139BF6}"/>
    <pc:docChg chg="undo custSel modSld modMainMaster">
      <pc:chgData name="Sophia Skoglund" userId="e785ee75-321d-4883-8c8f-abbe80df506e" providerId="ADAL" clId="{3CB4283C-97BD-4C0D-9F49-A58C6D139BF6}" dt="2022-05-24T19:44:42.912" v="53" actId="1038"/>
      <pc:docMkLst>
        <pc:docMk/>
      </pc:docMkLst>
      <pc:sldChg chg="modSp mod">
        <pc:chgData name="Sophia Skoglund" userId="e785ee75-321d-4883-8c8f-abbe80df506e" providerId="ADAL" clId="{3CB4283C-97BD-4C0D-9F49-A58C6D139BF6}" dt="2022-05-24T19:44:31.258" v="29" actId="1038"/>
        <pc:sldMkLst>
          <pc:docMk/>
          <pc:sldMk cId="1532886728" sldId="259"/>
        </pc:sldMkLst>
        <pc:spChg chg="mod">
          <ac:chgData name="Sophia Skoglund" userId="e785ee75-321d-4883-8c8f-abbe80df506e" providerId="ADAL" clId="{3CB4283C-97BD-4C0D-9F49-A58C6D139BF6}" dt="2022-05-24T19:44:31.258" v="29" actId="1038"/>
          <ac:spMkLst>
            <pc:docMk/>
            <pc:sldMk cId="1532886728" sldId="259"/>
            <ac:spMk id="36" creationId="{AE22811F-1005-4DF9-9159-2940EB872D7D}"/>
          </ac:spMkLst>
        </pc:spChg>
      </pc:sldChg>
      <pc:sldChg chg="modSp mod">
        <pc:chgData name="Sophia Skoglund" userId="e785ee75-321d-4883-8c8f-abbe80df506e" providerId="ADAL" clId="{3CB4283C-97BD-4C0D-9F49-A58C6D139BF6}" dt="2022-05-24T19:44:37.495" v="41" actId="1038"/>
        <pc:sldMkLst>
          <pc:docMk/>
          <pc:sldMk cId="3629063796" sldId="260"/>
        </pc:sldMkLst>
        <pc:spChg chg="mod">
          <ac:chgData name="Sophia Skoglund" userId="e785ee75-321d-4883-8c8f-abbe80df506e" providerId="ADAL" clId="{3CB4283C-97BD-4C0D-9F49-A58C6D139BF6}" dt="2022-05-24T19:44:37.495" v="41" actId="1038"/>
          <ac:spMkLst>
            <pc:docMk/>
            <pc:sldMk cId="3629063796" sldId="260"/>
            <ac:spMk id="48" creationId="{4DA67D22-8BE3-42A4-88B8-F6AA8C15D4A6}"/>
          </ac:spMkLst>
        </pc:spChg>
      </pc:sldChg>
      <pc:sldChg chg="modSp mod">
        <pc:chgData name="Sophia Skoglund" userId="e785ee75-321d-4883-8c8f-abbe80df506e" providerId="ADAL" clId="{3CB4283C-97BD-4C0D-9F49-A58C6D139BF6}" dt="2022-05-24T19:44:42.912" v="53" actId="1038"/>
        <pc:sldMkLst>
          <pc:docMk/>
          <pc:sldMk cId="913355640" sldId="261"/>
        </pc:sldMkLst>
        <pc:spChg chg="mod">
          <ac:chgData name="Sophia Skoglund" userId="e785ee75-321d-4883-8c8f-abbe80df506e" providerId="ADAL" clId="{3CB4283C-97BD-4C0D-9F49-A58C6D139BF6}" dt="2022-05-24T19:44:42.912" v="53" actId="1038"/>
          <ac:spMkLst>
            <pc:docMk/>
            <pc:sldMk cId="913355640" sldId="261"/>
            <ac:spMk id="40" creationId="{FF196E0A-D942-4BEB-9F7B-B41C0DF41FDF}"/>
          </ac:spMkLst>
        </pc:spChg>
      </pc:sldChg>
      <pc:sldMasterChg chg="modSldLayout">
        <pc:chgData name="Sophia Skoglund" userId="e785ee75-321d-4883-8c8f-abbe80df506e" providerId="ADAL" clId="{3CB4283C-97BD-4C0D-9F49-A58C6D139BF6}" dt="2022-05-24T19:44:03.199" v="6" actId="14100"/>
        <pc:sldMasterMkLst>
          <pc:docMk/>
          <pc:sldMasterMk cId="413793087" sldId="2147483660"/>
        </pc:sldMasterMkLst>
        <pc:sldLayoutChg chg="modSp mod">
          <pc:chgData name="Sophia Skoglund" userId="e785ee75-321d-4883-8c8f-abbe80df506e" providerId="ADAL" clId="{3CB4283C-97BD-4C0D-9F49-A58C6D139BF6}" dt="2022-05-24T19:44:03.199" v="6" actId="14100"/>
          <pc:sldLayoutMkLst>
            <pc:docMk/>
            <pc:sldMasterMk cId="413793087" sldId="2147483660"/>
            <pc:sldLayoutMk cId="802720434" sldId="2147483667"/>
          </pc:sldLayoutMkLst>
          <pc:spChg chg="mod">
            <ac:chgData name="Sophia Skoglund" userId="e785ee75-321d-4883-8c8f-abbe80df506e" providerId="ADAL" clId="{3CB4283C-97BD-4C0D-9F49-A58C6D139BF6}" dt="2022-05-24T19:44:03.199" v="6" actId="14100"/>
            <ac:spMkLst>
              <pc:docMk/>
              <pc:sldMasterMk cId="413793087" sldId="2147483660"/>
              <pc:sldLayoutMk cId="802720434" sldId="2147483667"/>
              <ac:spMk id="12" creationId="{00000000-0000-0000-0000-000000000000}"/>
            </ac:spMkLst>
          </pc:spChg>
        </pc:sldLayoutChg>
      </pc:sldMasterChg>
    </pc:docChg>
  </pc:docChgLst>
  <pc:docChgLst>
    <pc:chgData name="Brianne Kendall" userId="S::brianne.kendall@ssaihq.com::faea8925-10cf-4dd4-8fc8-020039f0a63b" providerId="AD" clId="Web-{02A72248-60AD-4334-AFCD-AAB78983EF98}"/>
    <pc:docChg chg="">
      <pc:chgData name="Brianne Kendall" userId="S::brianne.kendall@ssaihq.com::faea8925-10cf-4dd4-8fc8-020039f0a63b" providerId="AD" clId="Web-{02A72248-60AD-4334-AFCD-AAB78983EF98}" dt="2022-11-03T21:59:15.079" v="2"/>
      <pc:docMkLst>
        <pc:docMk/>
      </pc:docMkLst>
      <pc:sldChg chg="delCm">
        <pc:chgData name="Brianne Kendall" userId="S::brianne.kendall@ssaihq.com::faea8925-10cf-4dd4-8fc8-020039f0a63b" providerId="AD" clId="Web-{02A72248-60AD-4334-AFCD-AAB78983EF98}" dt="2022-11-03T21:59:15.079" v="2"/>
        <pc:sldMkLst>
          <pc:docMk/>
          <pc:sldMk cId="802810767" sldId="277"/>
        </pc:sldMkLst>
      </pc:sldChg>
    </pc:docChg>
  </pc:docChgLst>
  <pc:docChgLst>
    <pc:chgData name="Brianne Kendall" userId="S::brianne.kendall@ssaihq.com::faea8925-10cf-4dd4-8fc8-020039f0a63b" providerId="AD" clId="Web-{22A574CD-AA2E-4BC4-B66C-9F13058DFA5B}"/>
    <pc:docChg chg="modSld">
      <pc:chgData name="Brianne Kendall" userId="S::brianne.kendall@ssaihq.com::faea8925-10cf-4dd4-8fc8-020039f0a63b" providerId="AD" clId="Web-{22A574CD-AA2E-4BC4-B66C-9F13058DFA5B}" dt="2022-11-03T22:10:03.895" v="0" actId="1076"/>
      <pc:docMkLst>
        <pc:docMk/>
      </pc:docMkLst>
      <pc:sldChg chg="modSp">
        <pc:chgData name="Brianne Kendall" userId="S::brianne.kendall@ssaihq.com::faea8925-10cf-4dd4-8fc8-020039f0a63b" providerId="AD" clId="Web-{22A574CD-AA2E-4BC4-B66C-9F13058DFA5B}" dt="2022-11-03T22:10:03.895" v="0" actId="1076"/>
        <pc:sldMkLst>
          <pc:docMk/>
          <pc:sldMk cId="802810767" sldId="277"/>
        </pc:sldMkLst>
        <pc:spChg chg="mod">
          <ac:chgData name="Brianne Kendall" userId="S::brianne.kendall@ssaihq.com::faea8925-10cf-4dd4-8fc8-020039f0a63b" providerId="AD" clId="Web-{22A574CD-AA2E-4BC4-B66C-9F13058DFA5B}" dt="2022-11-03T22:10:03.895" v="0" actId="1076"/>
          <ac:spMkLst>
            <pc:docMk/>
            <pc:sldMk cId="802810767" sldId="277"/>
            <ac:spMk id="9" creationId="{415D5172-C4B1-584A-B138-B91FA0653E06}"/>
          </ac:spMkLst>
        </pc:spChg>
      </pc:sldChg>
    </pc:docChg>
  </pc:docChgLst>
  <pc:docChgLst>
    <pc:chgData name="Amelia Untiedt" userId="S::amelia.untiedt@ssaihq.com::7371e97a-7d06-4bc8-96da-b00f854e80f1" providerId="AD" clId="Web-{8693F750-B843-EA48-3229-DF3885C41068}"/>
    <pc:docChg chg="modSld">
      <pc:chgData name="Amelia Untiedt" userId="S::amelia.untiedt@ssaihq.com::7371e97a-7d06-4bc8-96da-b00f854e80f1" providerId="AD" clId="Web-{8693F750-B843-EA48-3229-DF3885C41068}" dt="2022-10-26T13:46:30.294" v="37" actId="1076"/>
      <pc:docMkLst>
        <pc:docMk/>
      </pc:docMkLst>
      <pc:sldChg chg="modSp">
        <pc:chgData name="Amelia Untiedt" userId="S::amelia.untiedt@ssaihq.com::7371e97a-7d06-4bc8-96da-b00f854e80f1" providerId="AD" clId="Web-{8693F750-B843-EA48-3229-DF3885C41068}" dt="2022-10-26T13:46:30.294" v="37" actId="1076"/>
        <pc:sldMkLst>
          <pc:docMk/>
          <pc:sldMk cId="3629063796" sldId="260"/>
        </pc:sldMkLst>
        <pc:spChg chg="mod">
          <ac:chgData name="Amelia Untiedt" userId="S::amelia.untiedt@ssaihq.com::7371e97a-7d06-4bc8-96da-b00f854e80f1" providerId="AD" clId="Web-{8693F750-B843-EA48-3229-DF3885C41068}" dt="2022-10-26T13:46:22.075" v="36" actId="1076"/>
          <ac:spMkLst>
            <pc:docMk/>
            <pc:sldMk cId="3629063796" sldId="260"/>
            <ac:spMk id="10" creationId="{6FA757B3-A5D8-38E6-424E-8117668D8113}"/>
          </ac:spMkLst>
        </pc:spChg>
        <pc:spChg chg="mod">
          <ac:chgData name="Amelia Untiedt" userId="S::amelia.untiedt@ssaihq.com::7371e97a-7d06-4bc8-96da-b00f854e80f1" providerId="AD" clId="Web-{8693F750-B843-EA48-3229-DF3885C41068}" dt="2022-10-26T13:45:32.323" v="34" actId="20577"/>
          <ac:spMkLst>
            <pc:docMk/>
            <pc:sldMk cId="3629063796" sldId="260"/>
            <ac:spMk id="12" creationId="{E0F7ABFE-60C3-F277-33CC-8E40B38A9C70}"/>
          </ac:spMkLst>
        </pc:spChg>
        <pc:spChg chg="mod">
          <ac:chgData name="Amelia Untiedt" userId="S::amelia.untiedt@ssaihq.com::7371e97a-7d06-4bc8-96da-b00f854e80f1" providerId="AD" clId="Web-{8693F750-B843-EA48-3229-DF3885C41068}" dt="2022-10-26T13:43:48.007" v="18" actId="20577"/>
          <ac:spMkLst>
            <pc:docMk/>
            <pc:sldMk cId="3629063796" sldId="260"/>
            <ac:spMk id="23" creationId="{057C884A-5E35-E04A-9494-94631169ECFA}"/>
          </ac:spMkLst>
        </pc:spChg>
        <pc:spChg chg="mod">
          <ac:chgData name="Amelia Untiedt" userId="S::amelia.untiedt@ssaihq.com::7371e97a-7d06-4bc8-96da-b00f854e80f1" providerId="AD" clId="Web-{8693F750-B843-EA48-3229-DF3885C41068}" dt="2022-10-26T13:45:08.025" v="20" actId="20577"/>
          <ac:spMkLst>
            <pc:docMk/>
            <pc:sldMk cId="3629063796" sldId="260"/>
            <ac:spMk id="53" creationId="{D0EC4DC1-3629-FBEB-C886-7A311F714A8D}"/>
          </ac:spMkLst>
        </pc:spChg>
        <pc:grpChg chg="mod">
          <ac:chgData name="Amelia Untiedt" userId="S::amelia.untiedt@ssaihq.com::7371e97a-7d06-4bc8-96da-b00f854e80f1" providerId="AD" clId="Web-{8693F750-B843-EA48-3229-DF3885C41068}" dt="2022-10-26T13:46:30.294" v="37" actId="1076"/>
          <ac:grpSpMkLst>
            <pc:docMk/>
            <pc:sldMk cId="3629063796" sldId="260"/>
            <ac:grpSpMk id="63" creationId="{88B8D4B9-5B5F-F340-6D98-18C27712F3CC}"/>
          </ac:grpSpMkLst>
        </pc:grpChg>
      </pc:sldChg>
    </pc:docChg>
  </pc:docChgLst>
  <pc:docChgLst>
    <pc:chgData name="Sophia Skoglund" userId="S::sophia.skoglund@ssaihq.com::e785ee75-321d-4883-8c8f-abbe80df506e" providerId="AD" clId="Web-{417CDCAA-2609-18A4-432A-AF2E9217E3A2}"/>
    <pc:docChg chg="modSld">
      <pc:chgData name="Sophia Skoglund" userId="S::sophia.skoglund@ssaihq.com::e785ee75-321d-4883-8c8f-abbe80df506e" providerId="AD" clId="Web-{417CDCAA-2609-18A4-432A-AF2E9217E3A2}" dt="2022-05-31T15:24:58.075" v="6" actId="20577"/>
      <pc:docMkLst>
        <pc:docMk/>
      </pc:docMkLst>
      <pc:sldChg chg="modSp">
        <pc:chgData name="Sophia Skoglund" userId="S::sophia.skoglund@ssaihq.com::e785ee75-321d-4883-8c8f-abbe80df506e" providerId="AD" clId="Web-{417CDCAA-2609-18A4-432A-AF2E9217E3A2}" dt="2022-05-31T15:24:42.090" v="2" actId="20577"/>
        <pc:sldMkLst>
          <pc:docMk/>
          <pc:sldMk cId="3629063796" sldId="260"/>
        </pc:sldMkLst>
        <pc:spChg chg="mod">
          <ac:chgData name="Sophia Skoglund" userId="S::sophia.skoglund@ssaihq.com::e785ee75-321d-4883-8c8f-abbe80df506e" providerId="AD" clId="Web-{417CDCAA-2609-18A4-432A-AF2E9217E3A2}" dt="2022-05-31T15:24:42.090" v="2" actId="20577"/>
          <ac:spMkLst>
            <pc:docMk/>
            <pc:sldMk cId="3629063796" sldId="260"/>
            <ac:spMk id="18" creationId="{D35F066C-AA25-734C-B717-5ACBC62F9496}"/>
          </ac:spMkLst>
        </pc:spChg>
      </pc:sldChg>
      <pc:sldChg chg="modSp">
        <pc:chgData name="Sophia Skoglund" userId="S::sophia.skoglund@ssaihq.com::e785ee75-321d-4883-8c8f-abbe80df506e" providerId="AD" clId="Web-{417CDCAA-2609-18A4-432A-AF2E9217E3A2}" dt="2022-05-31T15:24:58.075" v="6" actId="20577"/>
        <pc:sldMkLst>
          <pc:docMk/>
          <pc:sldMk cId="913355640" sldId="261"/>
        </pc:sldMkLst>
        <pc:spChg chg="mod">
          <ac:chgData name="Sophia Skoglund" userId="S::sophia.skoglund@ssaihq.com::e785ee75-321d-4883-8c8f-abbe80df506e" providerId="AD" clId="Web-{417CDCAA-2609-18A4-432A-AF2E9217E3A2}" dt="2022-05-31T15:24:58.075" v="6" actId="20577"/>
          <ac:spMkLst>
            <pc:docMk/>
            <pc:sldMk cId="913355640" sldId="261"/>
            <ac:spMk id="19" creationId="{CD73F9B8-ABC1-1F41-AE91-37F33A9DC64D}"/>
          </ac:spMkLst>
        </pc:spChg>
      </pc:sldChg>
    </pc:docChg>
  </pc:docChgLst>
  <pc:docChgLst>
    <pc:chgData name="Brianne Kendall" userId="S::brianne.kendall@ssaihq.com::faea8925-10cf-4dd4-8fc8-020039f0a63b" providerId="AD" clId="Web-{743629B0-7A9B-45C3-A8E3-706439E059B7}"/>
    <pc:docChg chg="delSld modSld">
      <pc:chgData name="Brianne Kendall" userId="S::brianne.kendall@ssaihq.com::faea8925-10cf-4dd4-8fc8-020039f0a63b" providerId="AD" clId="Web-{743629B0-7A9B-45C3-A8E3-706439E059B7}" dt="2022-11-03T22:08:17.413" v="67" actId="1076"/>
      <pc:docMkLst>
        <pc:docMk/>
      </pc:docMkLst>
      <pc:sldChg chg="del">
        <pc:chgData name="Brianne Kendall" userId="S::brianne.kendall@ssaihq.com::faea8925-10cf-4dd4-8fc8-020039f0a63b" providerId="AD" clId="Web-{743629B0-7A9B-45C3-A8E3-706439E059B7}" dt="2022-11-03T22:07:52.491" v="56"/>
        <pc:sldMkLst>
          <pc:docMk/>
          <pc:sldMk cId="1532886728" sldId="259"/>
        </pc:sldMkLst>
      </pc:sldChg>
      <pc:sldChg chg="del">
        <pc:chgData name="Brianne Kendall" userId="S::brianne.kendall@ssaihq.com::faea8925-10cf-4dd4-8fc8-020039f0a63b" providerId="AD" clId="Web-{743629B0-7A9B-45C3-A8E3-706439E059B7}" dt="2022-11-03T22:07:59.007" v="60"/>
        <pc:sldMkLst>
          <pc:docMk/>
          <pc:sldMk cId="3629063796" sldId="260"/>
        </pc:sldMkLst>
      </pc:sldChg>
      <pc:sldChg chg="del">
        <pc:chgData name="Brianne Kendall" userId="S::brianne.kendall@ssaihq.com::faea8925-10cf-4dd4-8fc8-020039f0a63b" providerId="AD" clId="Web-{743629B0-7A9B-45C3-A8E3-706439E059B7}" dt="2022-11-03T22:08:04.288" v="63"/>
        <pc:sldMkLst>
          <pc:docMk/>
          <pc:sldMk cId="913355640" sldId="261"/>
        </pc:sldMkLst>
      </pc:sldChg>
      <pc:sldChg chg="del">
        <pc:chgData name="Brianne Kendall" userId="S::brianne.kendall@ssaihq.com::faea8925-10cf-4dd4-8fc8-020039f0a63b" providerId="AD" clId="Web-{743629B0-7A9B-45C3-A8E3-706439E059B7}" dt="2022-11-03T22:08:05.773" v="64"/>
        <pc:sldMkLst>
          <pc:docMk/>
          <pc:sldMk cId="2182276263" sldId="262"/>
        </pc:sldMkLst>
      </pc:sldChg>
      <pc:sldChg chg="del">
        <pc:chgData name="Brianne Kendall" userId="S::brianne.kendall@ssaihq.com::faea8925-10cf-4dd4-8fc8-020039f0a63b" providerId="AD" clId="Web-{743629B0-7A9B-45C3-A8E3-706439E059B7}" dt="2022-11-03T22:07:55.397" v="58"/>
        <pc:sldMkLst>
          <pc:docMk/>
          <pc:sldMk cId="994864427" sldId="263"/>
        </pc:sldMkLst>
      </pc:sldChg>
      <pc:sldChg chg="del">
        <pc:chgData name="Brianne Kendall" userId="S::brianne.kendall@ssaihq.com::faea8925-10cf-4dd4-8fc8-020039f0a63b" providerId="AD" clId="Web-{743629B0-7A9B-45C3-A8E3-706439E059B7}" dt="2022-11-03T22:08:02.616" v="62"/>
        <pc:sldMkLst>
          <pc:docMk/>
          <pc:sldMk cId="1629898504" sldId="264"/>
        </pc:sldMkLst>
      </pc:sldChg>
      <pc:sldChg chg="del">
        <pc:chgData name="Brianne Kendall" userId="S::brianne.kendall@ssaihq.com::faea8925-10cf-4dd4-8fc8-020039f0a63b" providerId="AD" clId="Web-{743629B0-7A9B-45C3-A8E3-706439E059B7}" dt="2022-11-03T22:08:00.788" v="61"/>
        <pc:sldMkLst>
          <pc:docMk/>
          <pc:sldMk cId="1495077883" sldId="265"/>
        </pc:sldMkLst>
      </pc:sldChg>
      <pc:sldChg chg="del">
        <pc:chgData name="Brianne Kendall" userId="S::brianne.kendall@ssaihq.com::faea8925-10cf-4dd4-8fc8-020039f0a63b" providerId="AD" clId="Web-{743629B0-7A9B-45C3-A8E3-706439E059B7}" dt="2022-11-03T22:07:45.178" v="52"/>
        <pc:sldMkLst>
          <pc:docMk/>
          <pc:sldMk cId="940199278" sldId="266"/>
        </pc:sldMkLst>
      </pc:sldChg>
      <pc:sldChg chg="del">
        <pc:chgData name="Brianne Kendall" userId="S::brianne.kendall@ssaihq.com::faea8925-10cf-4dd4-8fc8-020039f0a63b" providerId="AD" clId="Web-{743629B0-7A9B-45C3-A8E3-706439E059B7}" dt="2022-11-03T22:07:56.991" v="59"/>
        <pc:sldMkLst>
          <pc:docMk/>
          <pc:sldMk cId="1039152484" sldId="267"/>
        </pc:sldMkLst>
      </pc:sldChg>
      <pc:sldChg chg="del">
        <pc:chgData name="Brianne Kendall" userId="S::brianne.kendall@ssaihq.com::faea8925-10cf-4dd4-8fc8-020039f0a63b" providerId="AD" clId="Web-{743629B0-7A9B-45C3-A8E3-706439E059B7}" dt="2022-11-03T22:07:53.929" v="57"/>
        <pc:sldMkLst>
          <pc:docMk/>
          <pc:sldMk cId="253099731" sldId="268"/>
        </pc:sldMkLst>
      </pc:sldChg>
      <pc:sldChg chg="del">
        <pc:chgData name="Brianne Kendall" userId="S::brianne.kendall@ssaihq.com::faea8925-10cf-4dd4-8fc8-020039f0a63b" providerId="AD" clId="Web-{743629B0-7A9B-45C3-A8E3-706439E059B7}" dt="2022-11-03T22:07:43.038" v="51"/>
        <pc:sldMkLst>
          <pc:docMk/>
          <pc:sldMk cId="777374138" sldId="269"/>
        </pc:sldMkLst>
      </pc:sldChg>
      <pc:sldChg chg="del">
        <pc:chgData name="Brianne Kendall" userId="S::brianne.kendall@ssaihq.com::faea8925-10cf-4dd4-8fc8-020039f0a63b" providerId="AD" clId="Web-{743629B0-7A9B-45C3-A8E3-706439E059B7}" dt="2022-11-03T22:07:50.913" v="55"/>
        <pc:sldMkLst>
          <pc:docMk/>
          <pc:sldMk cId="4148011441" sldId="270"/>
        </pc:sldMkLst>
      </pc:sldChg>
      <pc:sldChg chg="del">
        <pc:chgData name="Brianne Kendall" userId="S::brianne.kendall@ssaihq.com::faea8925-10cf-4dd4-8fc8-020039f0a63b" providerId="AD" clId="Web-{743629B0-7A9B-45C3-A8E3-706439E059B7}" dt="2022-11-03T22:07:48.616" v="54"/>
        <pc:sldMkLst>
          <pc:docMk/>
          <pc:sldMk cId="1567027318" sldId="271"/>
        </pc:sldMkLst>
      </pc:sldChg>
      <pc:sldChg chg="del">
        <pc:chgData name="Brianne Kendall" userId="S::brianne.kendall@ssaihq.com::faea8925-10cf-4dd4-8fc8-020039f0a63b" providerId="AD" clId="Web-{743629B0-7A9B-45C3-A8E3-706439E059B7}" dt="2022-11-03T22:07:37.647" v="48"/>
        <pc:sldMkLst>
          <pc:docMk/>
          <pc:sldMk cId="4010196066" sldId="272"/>
        </pc:sldMkLst>
      </pc:sldChg>
      <pc:sldChg chg="del">
        <pc:chgData name="Brianne Kendall" userId="S::brianne.kendall@ssaihq.com::faea8925-10cf-4dd4-8fc8-020039f0a63b" providerId="AD" clId="Web-{743629B0-7A9B-45C3-A8E3-706439E059B7}" dt="2022-11-03T22:07:41.209" v="50"/>
        <pc:sldMkLst>
          <pc:docMk/>
          <pc:sldMk cId="1952698267" sldId="273"/>
        </pc:sldMkLst>
      </pc:sldChg>
      <pc:sldChg chg="del">
        <pc:chgData name="Brianne Kendall" userId="S::brianne.kendall@ssaihq.com::faea8925-10cf-4dd4-8fc8-020039f0a63b" providerId="AD" clId="Web-{743629B0-7A9B-45C3-A8E3-706439E059B7}" dt="2022-11-03T22:07:39.569" v="49"/>
        <pc:sldMkLst>
          <pc:docMk/>
          <pc:sldMk cId="139772729" sldId="274"/>
        </pc:sldMkLst>
      </pc:sldChg>
      <pc:sldChg chg="del">
        <pc:chgData name="Brianne Kendall" userId="S::brianne.kendall@ssaihq.com::faea8925-10cf-4dd4-8fc8-020039f0a63b" providerId="AD" clId="Web-{743629B0-7A9B-45C3-A8E3-706439E059B7}" dt="2022-11-03T22:07:35.459" v="47"/>
        <pc:sldMkLst>
          <pc:docMk/>
          <pc:sldMk cId="2671795353" sldId="275"/>
        </pc:sldMkLst>
      </pc:sldChg>
      <pc:sldChg chg="del">
        <pc:chgData name="Brianne Kendall" userId="S::brianne.kendall@ssaihq.com::faea8925-10cf-4dd4-8fc8-020039f0a63b" providerId="AD" clId="Web-{743629B0-7A9B-45C3-A8E3-706439E059B7}" dt="2022-11-03T22:07:46.975" v="53"/>
        <pc:sldMkLst>
          <pc:docMk/>
          <pc:sldMk cId="941130824" sldId="276"/>
        </pc:sldMkLst>
      </pc:sldChg>
      <pc:sldChg chg="addSp modSp delCm">
        <pc:chgData name="Brianne Kendall" userId="S::brianne.kendall@ssaihq.com::faea8925-10cf-4dd4-8fc8-020039f0a63b" providerId="AD" clId="Web-{743629B0-7A9B-45C3-A8E3-706439E059B7}" dt="2022-11-03T22:08:17.413" v="67" actId="1076"/>
        <pc:sldMkLst>
          <pc:docMk/>
          <pc:sldMk cId="802810767" sldId="277"/>
        </pc:sldMkLst>
        <pc:spChg chg="mod">
          <ac:chgData name="Brianne Kendall" userId="S::brianne.kendall@ssaihq.com::faea8925-10cf-4dd4-8fc8-020039f0a63b" providerId="AD" clId="Web-{743629B0-7A9B-45C3-A8E3-706439E059B7}" dt="2022-11-03T22:08:17.413" v="67" actId="1076"/>
          <ac:spMkLst>
            <pc:docMk/>
            <pc:sldMk cId="802810767" sldId="277"/>
            <ac:spMk id="2" creationId="{00000000-0000-0000-0000-000000000000}"/>
          </ac:spMkLst>
        </pc:spChg>
        <pc:spChg chg="mod">
          <ac:chgData name="Brianne Kendall" userId="S::brianne.kendall@ssaihq.com::faea8925-10cf-4dd4-8fc8-020039f0a63b" providerId="AD" clId="Web-{743629B0-7A9B-45C3-A8E3-706439E059B7}" dt="2022-11-03T22:03:51.204" v="7" actId="1076"/>
          <ac:spMkLst>
            <pc:docMk/>
            <pc:sldMk cId="802810767" sldId="277"/>
            <ac:spMk id="89" creationId="{DAAC6704-6794-4C9B-A28E-566F2B57A02B}"/>
          </ac:spMkLst>
        </pc:spChg>
        <pc:spChg chg="mod">
          <ac:chgData name="Brianne Kendall" userId="S::brianne.kendall@ssaihq.com::faea8925-10cf-4dd4-8fc8-020039f0a63b" providerId="AD" clId="Web-{743629B0-7A9B-45C3-A8E3-706439E059B7}" dt="2022-11-03T22:05:37.707" v="33" actId="1076"/>
          <ac:spMkLst>
            <pc:docMk/>
            <pc:sldMk cId="802810767" sldId="277"/>
            <ac:spMk id="118" creationId="{D654981F-8CCF-4150-A625-783C6E6EEF2D}"/>
          </ac:spMkLst>
        </pc:spChg>
        <pc:spChg chg="mod">
          <ac:chgData name="Brianne Kendall" userId="S::brianne.kendall@ssaihq.com::faea8925-10cf-4dd4-8fc8-020039f0a63b" providerId="AD" clId="Web-{743629B0-7A9B-45C3-A8E3-706439E059B7}" dt="2022-11-03T22:05:53.863" v="37" actId="1076"/>
          <ac:spMkLst>
            <pc:docMk/>
            <pc:sldMk cId="802810767" sldId="277"/>
            <ac:spMk id="120" creationId="{760F1C6A-DFEC-43CE-B70A-973F34835A61}"/>
          </ac:spMkLst>
        </pc:spChg>
        <pc:spChg chg="mod">
          <ac:chgData name="Brianne Kendall" userId="S::brianne.kendall@ssaihq.com::faea8925-10cf-4dd4-8fc8-020039f0a63b" providerId="AD" clId="Web-{743629B0-7A9B-45C3-A8E3-706439E059B7}" dt="2022-11-03T22:06:04.942" v="39" actId="1076"/>
          <ac:spMkLst>
            <pc:docMk/>
            <pc:sldMk cId="802810767" sldId="277"/>
            <ac:spMk id="122" creationId="{7129F071-65F6-4C53-B26E-F405B0EEDBCD}"/>
          </ac:spMkLst>
        </pc:spChg>
        <pc:spChg chg="mod">
          <ac:chgData name="Brianne Kendall" userId="S::brianne.kendall@ssaihq.com::faea8925-10cf-4dd4-8fc8-020039f0a63b" providerId="AD" clId="Web-{743629B0-7A9B-45C3-A8E3-706439E059B7}" dt="2022-11-03T22:04:02.908" v="13"/>
          <ac:spMkLst>
            <pc:docMk/>
            <pc:sldMk cId="802810767" sldId="277"/>
            <ac:spMk id="137" creationId="{270B0CDE-67BB-6535-5E01-612978D60507}"/>
          </ac:spMkLst>
        </pc:spChg>
        <pc:spChg chg="mod">
          <ac:chgData name="Brianne Kendall" userId="S::brianne.kendall@ssaihq.com::faea8925-10cf-4dd4-8fc8-020039f0a63b" providerId="AD" clId="Web-{743629B0-7A9B-45C3-A8E3-706439E059B7}" dt="2022-11-03T22:04:29.377" v="19"/>
          <ac:spMkLst>
            <pc:docMk/>
            <pc:sldMk cId="802810767" sldId="277"/>
            <ac:spMk id="138" creationId="{2EEDED15-99A8-8D07-A457-02FBEDFA207D}"/>
          </ac:spMkLst>
        </pc:spChg>
        <pc:grpChg chg="mod">
          <ac:chgData name="Brianne Kendall" userId="S::brianne.kendall@ssaihq.com::faea8925-10cf-4dd4-8fc8-020039f0a63b" providerId="AD" clId="Web-{743629B0-7A9B-45C3-A8E3-706439E059B7}" dt="2022-11-03T22:06:33.474" v="43" actId="1076"/>
          <ac:grpSpMkLst>
            <pc:docMk/>
            <pc:sldMk cId="802810767" sldId="277"/>
            <ac:grpSpMk id="88" creationId="{C25D4D62-A862-42DF-AF17-284A588B410D}"/>
          </ac:grpSpMkLst>
        </pc:grpChg>
        <pc:grpChg chg="mod">
          <ac:chgData name="Brianne Kendall" userId="S::brianne.kendall@ssaihq.com::faea8925-10cf-4dd4-8fc8-020039f0a63b" providerId="AD" clId="Web-{743629B0-7A9B-45C3-A8E3-706439E059B7}" dt="2022-11-03T22:06:38.694" v="44" actId="1076"/>
          <ac:grpSpMkLst>
            <pc:docMk/>
            <pc:sldMk cId="802810767" sldId="277"/>
            <ac:grpSpMk id="92" creationId="{652D9432-C4D0-49CD-837C-C35CE2419B7A}"/>
          </ac:grpSpMkLst>
        </pc:grpChg>
        <pc:grpChg chg="add mod">
          <ac:chgData name="Brianne Kendall" userId="S::brianne.kendall@ssaihq.com::faea8925-10cf-4dd4-8fc8-020039f0a63b" providerId="AD" clId="Web-{743629B0-7A9B-45C3-A8E3-706439E059B7}" dt="2022-11-03T22:04:45.096" v="22" actId="1076"/>
          <ac:grpSpMkLst>
            <pc:docMk/>
            <pc:sldMk cId="802810767" sldId="277"/>
            <ac:grpSpMk id="136" creationId="{D82F3570-4852-125F-8440-C4A85D2B4D98}"/>
          </ac:grpSpMkLst>
        </pc:grpChg>
        <pc:grpChg chg="add mod">
          <ac:chgData name="Brianne Kendall" userId="S::brianne.kendall@ssaihq.com::faea8925-10cf-4dd4-8fc8-020039f0a63b" providerId="AD" clId="Web-{743629B0-7A9B-45C3-A8E3-706439E059B7}" dt="2022-11-03T22:04:37.815" v="21" actId="1076"/>
          <ac:grpSpMkLst>
            <pc:docMk/>
            <pc:sldMk cId="802810767" sldId="277"/>
            <ac:grpSpMk id="139" creationId="{525A8E63-8279-A616-EE6E-21590A2AEC93}"/>
          </ac:grpSpMkLst>
        </pc:grpChg>
        <pc:grpChg chg="mod">
          <ac:chgData name="Brianne Kendall" userId="S::brianne.kendall@ssaihq.com::faea8925-10cf-4dd4-8fc8-020039f0a63b" providerId="AD" clId="Web-{743629B0-7A9B-45C3-A8E3-706439E059B7}" dt="2022-11-03T22:05:28.706" v="32" actId="14100"/>
          <ac:grpSpMkLst>
            <pc:docMk/>
            <pc:sldMk cId="802810767" sldId="277"/>
            <ac:grpSpMk id="190" creationId="{9AA5BE95-7F8C-48F5-BCA6-EB0BE55D8DA9}"/>
          </ac:grpSpMkLst>
        </pc:grpChg>
        <pc:grpChg chg="mod">
          <ac:chgData name="Brianne Kendall" userId="S::brianne.kendall@ssaihq.com::faea8925-10cf-4dd4-8fc8-020039f0a63b" providerId="AD" clId="Web-{743629B0-7A9B-45C3-A8E3-706439E059B7}" dt="2022-11-03T22:05:28.706" v="31" actId="14100"/>
          <ac:grpSpMkLst>
            <pc:docMk/>
            <pc:sldMk cId="802810767" sldId="277"/>
            <ac:grpSpMk id="191" creationId="{C2D2137E-8CF6-487B-8694-37883D1C433A}"/>
          </ac:grpSpMkLst>
        </pc:grpChg>
        <pc:grpChg chg="mod">
          <ac:chgData name="Brianne Kendall" userId="S::brianne.kendall@ssaihq.com::faea8925-10cf-4dd4-8fc8-020039f0a63b" providerId="AD" clId="Web-{743629B0-7A9B-45C3-A8E3-706439E059B7}" dt="2022-11-03T22:05:42.988" v="35" actId="1076"/>
          <ac:grpSpMkLst>
            <pc:docMk/>
            <pc:sldMk cId="802810767" sldId="277"/>
            <ac:grpSpMk id="192" creationId="{8B1B7C63-3E19-4243-9E6D-665C2EB2FF58}"/>
          </ac:grpSpMkLst>
        </pc:grpChg>
        <pc:picChg chg="mod">
          <ac:chgData name="Brianne Kendall" userId="S::brianne.kendall@ssaihq.com::faea8925-10cf-4dd4-8fc8-020039f0a63b" providerId="AD" clId="Web-{743629B0-7A9B-45C3-A8E3-706439E059B7}" dt="2022-11-03T22:03:52.032" v="8" actId="1076"/>
          <ac:picMkLst>
            <pc:docMk/>
            <pc:sldMk cId="802810767" sldId="277"/>
            <ac:picMk id="84" creationId="{F500F56F-74E6-4B59-958F-B9A64D1022C1}"/>
          </ac:picMkLst>
        </pc:picChg>
      </pc:sldChg>
      <pc:sldChg chg="del">
        <pc:chgData name="Brianne Kendall" userId="S::brianne.kendall@ssaihq.com::faea8925-10cf-4dd4-8fc8-020039f0a63b" providerId="AD" clId="Web-{743629B0-7A9B-45C3-A8E3-706439E059B7}" dt="2022-11-03T22:08:06.382" v="65"/>
        <pc:sldMkLst>
          <pc:docMk/>
          <pc:sldMk cId="2128755814" sldId="278"/>
        </pc:sldMkLst>
      </pc:sldChg>
    </pc:docChg>
  </pc:docChgLst>
  <pc:docChgLst>
    <pc:chgData name="Hanna Jung" userId="S::hanna.jung@ssaihq.com::41a4e575-e5d0-4f98-a931-d6e68809e6d6" providerId="AD" clId="Web-{D1BE489E-7776-01CC-26F5-ABAC426E14B4}"/>
    <pc:docChg chg="modSld">
      <pc:chgData name="Hanna Jung" userId="S::hanna.jung@ssaihq.com::41a4e575-e5d0-4f98-a931-d6e68809e6d6" providerId="AD" clId="Web-{D1BE489E-7776-01CC-26F5-ABAC426E14B4}" dt="2022-11-01T18:05:53.922" v="34" actId="1076"/>
      <pc:docMkLst>
        <pc:docMk/>
      </pc:docMkLst>
      <pc:sldChg chg="addSp modSp mod modShow">
        <pc:chgData name="Hanna Jung" userId="S::hanna.jung@ssaihq.com::41a4e575-e5d0-4f98-a931-d6e68809e6d6" providerId="AD" clId="Web-{D1BE489E-7776-01CC-26F5-ABAC426E14B4}" dt="2022-11-01T18:05:53.922" v="34" actId="1076"/>
        <pc:sldMkLst>
          <pc:docMk/>
          <pc:sldMk cId="2182276263" sldId="262"/>
        </pc:sldMkLst>
        <pc:picChg chg="add mod modCrop">
          <ac:chgData name="Hanna Jung" userId="S::hanna.jung@ssaihq.com::41a4e575-e5d0-4f98-a931-d6e68809e6d6" providerId="AD" clId="Web-{D1BE489E-7776-01CC-26F5-ABAC426E14B4}" dt="2022-11-01T17:48:15.419" v="18"/>
          <ac:picMkLst>
            <pc:docMk/>
            <pc:sldMk cId="2182276263" sldId="262"/>
            <ac:picMk id="3" creationId="{CFABA1FD-011C-D5E2-7CA3-3A157BC18F9E}"/>
          </ac:picMkLst>
        </pc:picChg>
        <pc:picChg chg="add mod modCrop">
          <ac:chgData name="Hanna Jung" userId="S::hanna.jung@ssaihq.com::41a4e575-e5d0-4f98-a931-d6e68809e6d6" providerId="AD" clId="Web-{D1BE489E-7776-01CC-26F5-ABAC426E14B4}" dt="2022-11-01T17:48:58.686" v="24" actId="1076"/>
          <ac:picMkLst>
            <pc:docMk/>
            <pc:sldMk cId="2182276263" sldId="262"/>
            <ac:picMk id="14" creationId="{5D7F68AF-6B3D-B16F-A939-4FC68814655E}"/>
          </ac:picMkLst>
        </pc:picChg>
        <pc:picChg chg="add mod">
          <ac:chgData name="Hanna Jung" userId="S::hanna.jung@ssaihq.com::41a4e575-e5d0-4f98-a931-d6e68809e6d6" providerId="AD" clId="Web-{D1BE489E-7776-01CC-26F5-ABAC426E14B4}" dt="2022-11-01T18:05:53.922" v="34" actId="1076"/>
          <ac:picMkLst>
            <pc:docMk/>
            <pc:sldMk cId="2182276263" sldId="262"/>
            <ac:picMk id="15" creationId="{53D1BCD1-E9FF-5E24-8C98-A49AE212AAB7}"/>
          </ac:picMkLst>
        </pc:picChg>
      </pc:sldChg>
    </pc:docChg>
  </pc:docChgLst>
  <pc:docChgLst>
    <pc:chgData name="Sophia Skoglund" userId="S::sophia.skoglund@ssaihq.com::e785ee75-321d-4883-8c8f-abbe80df506e" providerId="AD" clId="Web-{3375EFFE-C060-D714-EF30-8D51B609150B}"/>
    <pc:docChg chg="modSld">
      <pc:chgData name="Sophia Skoglund" userId="S::sophia.skoglund@ssaihq.com::e785ee75-321d-4883-8c8f-abbe80df506e" providerId="AD" clId="Web-{3375EFFE-C060-D714-EF30-8D51B609150B}" dt="2022-05-31T15:17:46.275" v="5" actId="14100"/>
      <pc:docMkLst>
        <pc:docMk/>
      </pc:docMkLst>
      <pc:sldChg chg="modSp">
        <pc:chgData name="Sophia Skoglund" userId="S::sophia.skoglund@ssaihq.com::e785ee75-321d-4883-8c8f-abbe80df506e" providerId="AD" clId="Web-{3375EFFE-C060-D714-EF30-8D51B609150B}" dt="2022-05-31T15:17:46.275" v="5" actId="14100"/>
        <pc:sldMkLst>
          <pc:docMk/>
          <pc:sldMk cId="1532886728" sldId="259"/>
        </pc:sldMkLst>
        <pc:spChg chg="mod">
          <ac:chgData name="Sophia Skoglund" userId="S::sophia.skoglund@ssaihq.com::e785ee75-321d-4883-8c8f-abbe80df506e" providerId="AD" clId="Web-{3375EFFE-C060-D714-EF30-8D51B609150B}" dt="2022-05-31T15:17:46.275" v="5" actId="14100"/>
          <ac:spMkLst>
            <pc:docMk/>
            <pc:sldMk cId="1532886728" sldId="259"/>
            <ac:spMk id="7" creationId="{00000000-0000-0000-0000-000000000000}"/>
          </ac:spMkLst>
        </pc:spChg>
      </pc:sldChg>
    </pc:docChg>
  </pc:docChgLst>
  <pc:docChgLst>
    <pc:chgData name="Hanna Jung" userId="S::hanna.jung@ssaihq.com::41a4e575-e5d0-4f98-a931-d6e68809e6d6" providerId="AD" clId="Web-{9DD5CFD1-CB3B-B6BB-0F21-6E7EA1714860}"/>
    <pc:docChg chg="modSld">
      <pc:chgData name="Hanna Jung" userId="S::hanna.jung@ssaihq.com::41a4e575-e5d0-4f98-a931-d6e68809e6d6" providerId="AD" clId="Web-{9DD5CFD1-CB3B-B6BB-0F21-6E7EA1714860}" dt="2022-11-01T16:00:45.660" v="10"/>
      <pc:docMkLst>
        <pc:docMk/>
      </pc:docMkLst>
      <pc:sldChg chg="addSp delSp modSp">
        <pc:chgData name="Hanna Jung" userId="S::hanna.jung@ssaihq.com::41a4e575-e5d0-4f98-a931-d6e68809e6d6" providerId="AD" clId="Web-{9DD5CFD1-CB3B-B6BB-0F21-6E7EA1714860}" dt="2022-11-01T16:00:45.660" v="10"/>
        <pc:sldMkLst>
          <pc:docMk/>
          <pc:sldMk cId="2182276263" sldId="262"/>
        </pc:sldMkLst>
        <pc:picChg chg="add del mod">
          <ac:chgData name="Hanna Jung" userId="S::hanna.jung@ssaihq.com::41a4e575-e5d0-4f98-a931-d6e68809e6d6" providerId="AD" clId="Web-{9DD5CFD1-CB3B-B6BB-0F21-6E7EA1714860}" dt="2022-11-01T16:00:45.660" v="10"/>
          <ac:picMkLst>
            <pc:docMk/>
            <pc:sldMk cId="2182276263" sldId="262"/>
            <ac:picMk id="3" creationId="{534311A1-E0B5-DC15-EFD7-AA0125C14C6D}"/>
          </ac:picMkLst>
        </pc:picChg>
        <pc:picChg chg="add del mod">
          <ac:chgData name="Hanna Jung" userId="S::hanna.jung@ssaihq.com::41a4e575-e5d0-4f98-a931-d6e68809e6d6" providerId="AD" clId="Web-{9DD5CFD1-CB3B-B6BB-0F21-6E7EA1714860}" dt="2022-11-01T14:52:15.670" v="7"/>
          <ac:picMkLst>
            <pc:docMk/>
            <pc:sldMk cId="2182276263" sldId="262"/>
            <ac:picMk id="3" creationId="{D5C071D0-777E-3C38-B442-ECEA6971D9F1}"/>
          </ac:picMkLst>
        </pc:picChg>
      </pc:sldChg>
    </pc:docChg>
  </pc:docChgLst>
  <pc:docChgLst>
    <pc:chgData name="Ross Kalter" userId="S::ross.kalter@ssaihq.com::ac926766-8481-430f-b908-e797f4c00756" providerId="AD" clId="Web-{10B4B024-E3AA-5886-7B3B-E7EAC68F4CAE}"/>
    <pc:docChg chg="addSld modSld">
      <pc:chgData name="Ross Kalter" userId="S::ross.kalter@ssaihq.com::ac926766-8481-430f-b908-e797f4c00756" providerId="AD" clId="Web-{10B4B024-E3AA-5886-7B3B-E7EAC68F4CAE}" dt="2022-11-02T13:44:05.755" v="201" actId="14100"/>
      <pc:docMkLst>
        <pc:docMk/>
      </pc:docMkLst>
      <pc:sldChg chg="addSp delSp modSp add">
        <pc:chgData name="Ross Kalter" userId="S::ross.kalter@ssaihq.com::ac926766-8481-430f-b908-e797f4c00756" providerId="AD" clId="Web-{10B4B024-E3AA-5886-7B3B-E7EAC68F4CAE}" dt="2022-11-02T13:44:05.755" v="201" actId="14100"/>
        <pc:sldMkLst>
          <pc:docMk/>
          <pc:sldMk cId="253099731" sldId="268"/>
        </pc:sldMkLst>
        <pc:spChg chg="add mod">
          <ac:chgData name="Ross Kalter" userId="S::ross.kalter@ssaihq.com::ac926766-8481-430f-b908-e797f4c00756" providerId="AD" clId="Web-{10B4B024-E3AA-5886-7B3B-E7EAC68F4CAE}" dt="2022-11-02T13:34:20.408" v="111" actId="1076"/>
          <ac:spMkLst>
            <pc:docMk/>
            <pc:sldMk cId="253099731" sldId="268"/>
            <ac:spMk id="3" creationId="{BDEBBF20-0565-2249-A0E5-EE736B36552F}"/>
          </ac:spMkLst>
        </pc:spChg>
        <pc:spChg chg="add mod">
          <ac:chgData name="Ross Kalter" userId="S::ross.kalter@ssaihq.com::ac926766-8481-430f-b908-e797f4c00756" providerId="AD" clId="Web-{10B4B024-E3AA-5886-7B3B-E7EAC68F4CAE}" dt="2022-11-02T13:34:20.158" v="105" actId="1076"/>
          <ac:spMkLst>
            <pc:docMk/>
            <pc:sldMk cId="253099731" sldId="268"/>
            <ac:spMk id="4" creationId="{87184CD9-496E-8E65-46EE-F3B8B5C26E30}"/>
          </ac:spMkLst>
        </pc:spChg>
        <pc:spChg chg="mod">
          <ac:chgData name="Ross Kalter" userId="S::ross.kalter@ssaihq.com::ac926766-8481-430f-b908-e797f4c00756" providerId="AD" clId="Web-{10B4B024-E3AA-5886-7B3B-E7EAC68F4CAE}" dt="2022-11-02T13:34:20.236" v="107" actId="1076"/>
          <ac:spMkLst>
            <pc:docMk/>
            <pc:sldMk cId="253099731" sldId="268"/>
            <ac:spMk id="6" creationId="{022322CC-70F0-3A4A-9AF8-E9511B8085C4}"/>
          </ac:spMkLst>
        </pc:spChg>
        <pc:spChg chg="mod">
          <ac:chgData name="Ross Kalter" userId="S::ross.kalter@ssaihq.com::ac926766-8481-430f-b908-e797f4c00756" providerId="AD" clId="Web-{10B4B024-E3AA-5886-7B3B-E7EAC68F4CAE}" dt="2022-11-02T13:34:20.002" v="100" actId="1076"/>
          <ac:spMkLst>
            <pc:docMk/>
            <pc:sldMk cId="253099731" sldId="268"/>
            <ac:spMk id="7" creationId="{F39FCAA1-BF5E-9E4A-8FAF-F52102165EDD}"/>
          </ac:spMkLst>
        </pc:spChg>
        <pc:spChg chg="del mod">
          <ac:chgData name="Ross Kalter" userId="S::ross.kalter@ssaihq.com::ac926766-8481-430f-b908-e797f4c00756" providerId="AD" clId="Web-{10B4B024-E3AA-5886-7B3B-E7EAC68F4CAE}" dt="2022-11-02T13:36:21.865" v="127"/>
          <ac:spMkLst>
            <pc:docMk/>
            <pc:sldMk cId="253099731" sldId="268"/>
            <ac:spMk id="8" creationId="{EB680160-7405-D447-A8CD-BDCB522B714B}"/>
          </ac:spMkLst>
        </pc:spChg>
        <pc:spChg chg="mod">
          <ac:chgData name="Ross Kalter" userId="S::ross.kalter@ssaihq.com::ac926766-8481-430f-b908-e797f4c00756" providerId="AD" clId="Web-{10B4B024-E3AA-5886-7B3B-E7EAC68F4CAE}" dt="2022-11-02T13:39:42.606" v="151" actId="1076"/>
          <ac:spMkLst>
            <pc:docMk/>
            <pc:sldMk cId="253099731" sldId="268"/>
            <ac:spMk id="9" creationId="{415D5172-C4B1-584A-B138-B91FA0653E06}"/>
          </ac:spMkLst>
        </pc:spChg>
        <pc:spChg chg="del mod">
          <ac:chgData name="Ross Kalter" userId="S::ross.kalter@ssaihq.com::ac926766-8481-430f-b908-e797f4c00756" providerId="AD" clId="Web-{10B4B024-E3AA-5886-7B3B-E7EAC68F4CAE}" dt="2022-11-02T13:40:05.075" v="155"/>
          <ac:spMkLst>
            <pc:docMk/>
            <pc:sldMk cId="253099731" sldId="268"/>
            <ac:spMk id="10" creationId="{F6E98EE7-6F5E-CC42-BAD2-2C25C0D7879E}"/>
          </ac:spMkLst>
        </pc:spChg>
        <pc:spChg chg="mod">
          <ac:chgData name="Ross Kalter" userId="S::ross.kalter@ssaihq.com::ac926766-8481-430f-b908-e797f4c00756" providerId="AD" clId="Web-{10B4B024-E3AA-5886-7B3B-E7EAC68F4CAE}" dt="2022-11-02T13:40:02.200" v="153" actId="1076"/>
          <ac:spMkLst>
            <pc:docMk/>
            <pc:sldMk cId="253099731" sldId="268"/>
            <ac:spMk id="11" creationId="{AFFEBA6E-4F7E-F948-A164-3B21EC1F8751}"/>
          </ac:spMkLst>
        </pc:spChg>
        <pc:spChg chg="del">
          <ac:chgData name="Ross Kalter" userId="S::ross.kalter@ssaihq.com::ac926766-8481-430f-b908-e797f4c00756" providerId="AD" clId="Web-{10B4B024-E3AA-5886-7B3B-E7EAC68F4CAE}" dt="2022-11-02T13:28:19.834" v="19"/>
          <ac:spMkLst>
            <pc:docMk/>
            <pc:sldMk cId="253099731" sldId="268"/>
            <ac:spMk id="12" creationId="{F2EF5CAE-71C5-8D41-9864-3A6A4186E419}"/>
          </ac:spMkLst>
        </pc:spChg>
        <pc:spChg chg="del">
          <ac:chgData name="Ross Kalter" userId="S::ross.kalter@ssaihq.com::ac926766-8481-430f-b908-e797f4c00756" providerId="AD" clId="Web-{10B4B024-E3AA-5886-7B3B-E7EAC68F4CAE}" dt="2022-11-02T13:28:19.834" v="18"/>
          <ac:spMkLst>
            <pc:docMk/>
            <pc:sldMk cId="253099731" sldId="268"/>
            <ac:spMk id="13" creationId="{98B028C0-78EC-7644-B072-D1D53DAED941}"/>
          </ac:spMkLst>
        </pc:spChg>
        <pc:spChg chg="add del mod">
          <ac:chgData name="Ross Kalter" userId="S::ross.kalter@ssaihq.com::ac926766-8481-430f-b908-e797f4c00756" providerId="AD" clId="Web-{10B4B024-E3AA-5886-7B3B-E7EAC68F4CAE}" dt="2022-11-02T13:31:50.044" v="78"/>
          <ac:spMkLst>
            <pc:docMk/>
            <pc:sldMk cId="253099731" sldId="268"/>
            <ac:spMk id="14" creationId="{85D5317A-F525-C546-918B-8DA87DAD8FFD}"/>
          </ac:spMkLst>
        </pc:spChg>
        <pc:spChg chg="mod">
          <ac:chgData name="Ross Kalter" userId="S::ross.kalter@ssaihq.com::ac926766-8481-430f-b908-e797f4c00756" providerId="AD" clId="Web-{10B4B024-E3AA-5886-7B3B-E7EAC68F4CAE}" dt="2022-11-02T13:34:20.033" v="101" actId="1076"/>
          <ac:spMkLst>
            <pc:docMk/>
            <pc:sldMk cId="253099731" sldId="268"/>
            <ac:spMk id="15" creationId="{4B870F34-8525-6748-A569-C61FE1D56F02}"/>
          </ac:spMkLst>
        </pc:spChg>
        <pc:spChg chg="mod">
          <ac:chgData name="Ross Kalter" userId="S::ross.kalter@ssaihq.com::ac926766-8481-430f-b908-e797f4c00756" providerId="AD" clId="Web-{10B4B024-E3AA-5886-7B3B-E7EAC68F4CAE}" dt="2022-11-02T13:34:20.267" v="108" actId="1076"/>
          <ac:spMkLst>
            <pc:docMk/>
            <pc:sldMk cId="253099731" sldId="268"/>
            <ac:spMk id="16" creationId="{93AF55B4-75F2-4E46-995B-E36887786413}"/>
          </ac:spMkLst>
        </pc:spChg>
        <pc:spChg chg="mod">
          <ac:chgData name="Ross Kalter" userId="S::ross.kalter@ssaihq.com::ac926766-8481-430f-b908-e797f4c00756" providerId="AD" clId="Web-{10B4B024-E3AA-5886-7B3B-E7EAC68F4CAE}" dt="2022-11-02T13:34:20.064" v="102" actId="1076"/>
          <ac:spMkLst>
            <pc:docMk/>
            <pc:sldMk cId="253099731" sldId="268"/>
            <ac:spMk id="17" creationId="{4DCE6A74-6ADC-B642-A5A0-6916B3BCA987}"/>
          </ac:spMkLst>
        </pc:spChg>
        <pc:spChg chg="mod">
          <ac:chgData name="Ross Kalter" userId="S::ross.kalter@ssaihq.com::ac926766-8481-430f-b908-e797f4c00756" providerId="AD" clId="Web-{10B4B024-E3AA-5886-7B3B-E7EAC68F4CAE}" dt="2022-11-02T13:34:20.299" v="109" actId="1076"/>
          <ac:spMkLst>
            <pc:docMk/>
            <pc:sldMk cId="253099731" sldId="268"/>
            <ac:spMk id="18" creationId="{D35F066C-AA25-734C-B717-5ACBC62F9496}"/>
          </ac:spMkLst>
        </pc:spChg>
        <pc:spChg chg="mod">
          <ac:chgData name="Ross Kalter" userId="S::ross.kalter@ssaihq.com::ac926766-8481-430f-b908-e797f4c00756" providerId="AD" clId="Web-{10B4B024-E3AA-5886-7B3B-E7EAC68F4CAE}" dt="2022-11-02T13:34:20.096" v="103" actId="1076"/>
          <ac:spMkLst>
            <pc:docMk/>
            <pc:sldMk cId="253099731" sldId="268"/>
            <ac:spMk id="19" creationId="{62609C20-1E2B-6A47-92A2-F3B2B7AB5A94}"/>
          </ac:spMkLst>
        </pc:spChg>
        <pc:spChg chg="mod">
          <ac:chgData name="Ross Kalter" userId="S::ross.kalter@ssaihq.com::ac926766-8481-430f-b908-e797f4c00756" providerId="AD" clId="Web-{10B4B024-E3AA-5886-7B3B-E7EAC68F4CAE}" dt="2022-11-02T13:34:20.377" v="110" actId="1076"/>
          <ac:spMkLst>
            <pc:docMk/>
            <pc:sldMk cId="253099731" sldId="268"/>
            <ac:spMk id="20" creationId="{30B133FB-8DCD-0042-947B-D0EE1DC0C852}"/>
          </ac:spMkLst>
        </pc:spChg>
        <pc:spChg chg="mod">
          <ac:chgData name="Ross Kalter" userId="S::ross.kalter@ssaihq.com::ac926766-8481-430f-b908-e797f4c00756" providerId="AD" clId="Web-{10B4B024-E3AA-5886-7B3B-E7EAC68F4CAE}" dt="2022-11-02T13:34:20.127" v="104" actId="1076"/>
          <ac:spMkLst>
            <pc:docMk/>
            <pc:sldMk cId="253099731" sldId="268"/>
            <ac:spMk id="21" creationId="{54C1EB46-C54F-8B42-84B8-7EBD78A05F23}"/>
          </ac:spMkLst>
        </pc:spChg>
        <pc:spChg chg="del mod">
          <ac:chgData name="Ross Kalter" userId="S::ross.kalter@ssaihq.com::ac926766-8481-430f-b908-e797f4c00756" providerId="AD" clId="Web-{10B4B024-E3AA-5886-7B3B-E7EAC68F4CAE}" dt="2022-11-02T13:35:26.613" v="120"/>
          <ac:spMkLst>
            <pc:docMk/>
            <pc:sldMk cId="253099731" sldId="268"/>
            <ac:spMk id="23" creationId="{D0AD8BC2-BBD0-2E4F-B76A-D6A02E7E27A2}"/>
          </ac:spMkLst>
        </pc:spChg>
        <pc:spChg chg="mod ord">
          <ac:chgData name="Ross Kalter" userId="S::ross.kalter@ssaihq.com::ac926766-8481-430f-b908-e797f4c00756" providerId="AD" clId="Web-{10B4B024-E3AA-5886-7B3B-E7EAC68F4CAE}" dt="2022-11-02T13:34:20.189" v="106" actId="1076"/>
          <ac:spMkLst>
            <pc:docMk/>
            <pc:sldMk cId="253099731" sldId="268"/>
            <ac:spMk id="24" creationId="{C227C87B-2885-494C-A9DD-4F72194374AD}"/>
          </ac:spMkLst>
        </pc:spChg>
        <pc:spChg chg="del mod">
          <ac:chgData name="Ross Kalter" userId="S::ross.kalter@ssaihq.com::ac926766-8481-430f-b908-e797f4c00756" providerId="AD" clId="Web-{10B4B024-E3AA-5886-7B3B-E7EAC68F4CAE}" dt="2022-11-02T13:40:06.450" v="156"/>
          <ac:spMkLst>
            <pc:docMk/>
            <pc:sldMk cId="253099731" sldId="268"/>
            <ac:spMk id="25" creationId="{57A334B8-9023-BA4E-9795-5E426B360402}"/>
          </ac:spMkLst>
        </pc:spChg>
        <pc:spChg chg="mod">
          <ac:chgData name="Ross Kalter" userId="S::ross.kalter@ssaihq.com::ac926766-8481-430f-b908-e797f4c00756" providerId="AD" clId="Web-{10B4B024-E3AA-5886-7B3B-E7EAC68F4CAE}" dt="2022-11-02T13:41:07.562" v="162"/>
          <ac:spMkLst>
            <pc:docMk/>
            <pc:sldMk cId="253099731" sldId="268"/>
            <ac:spMk id="37" creationId="{631B4A2A-CE5C-474A-AA98-CC9A62589A0E}"/>
          </ac:spMkLst>
        </pc:spChg>
        <pc:spChg chg="mod">
          <ac:chgData name="Ross Kalter" userId="S::ross.kalter@ssaihq.com::ac926766-8481-430f-b908-e797f4c00756" providerId="AD" clId="Web-{10B4B024-E3AA-5886-7B3B-E7EAC68F4CAE}" dt="2022-11-02T13:29:48.977" v="37" actId="1076"/>
          <ac:spMkLst>
            <pc:docMk/>
            <pc:sldMk cId="253099731" sldId="268"/>
            <ac:spMk id="49" creationId="{A01960E9-8753-4FD3-AE2A-38526F60705F}"/>
          </ac:spMkLst>
        </pc:spChg>
        <pc:spChg chg="add mod">
          <ac:chgData name="Ross Kalter" userId="S::ross.kalter@ssaihq.com::ac926766-8481-430f-b908-e797f4c00756" providerId="AD" clId="Web-{10B4B024-E3AA-5886-7B3B-E7EAC68F4CAE}" dt="2022-11-02T13:42:15.502" v="170" actId="1076"/>
          <ac:spMkLst>
            <pc:docMk/>
            <pc:sldMk cId="253099731" sldId="268"/>
            <ac:spMk id="322" creationId="{07A78117-6B2C-36CD-C9F0-434D37F4849F}"/>
          </ac:spMkLst>
        </pc:spChg>
        <pc:spChg chg="add del">
          <ac:chgData name="Ross Kalter" userId="S::ross.kalter@ssaihq.com::ac926766-8481-430f-b908-e797f4c00756" providerId="AD" clId="Web-{10B4B024-E3AA-5886-7B3B-E7EAC68F4CAE}" dt="2022-11-02T13:42:49.315" v="177"/>
          <ac:spMkLst>
            <pc:docMk/>
            <pc:sldMk cId="253099731" sldId="268"/>
            <ac:spMk id="326" creationId="{E0CB9E41-AB3A-4820-82CC-146BC6819F5E}"/>
          </ac:spMkLst>
        </pc:spChg>
        <pc:graphicFrameChg chg="add del mod">
          <ac:chgData name="Ross Kalter" userId="S::ross.kalter@ssaihq.com::ac926766-8481-430f-b908-e797f4c00756" providerId="AD" clId="Web-{10B4B024-E3AA-5886-7B3B-E7EAC68F4CAE}" dt="2022-11-02T13:37:42.211" v="135"/>
          <ac:graphicFrameMkLst>
            <pc:docMk/>
            <pc:sldMk cId="253099731" sldId="268"/>
            <ac:graphicFrameMk id="26" creationId="{EA81EF3E-6C21-BAB3-33FD-7F704F84513D}"/>
          </ac:graphicFrameMkLst>
        </pc:graphicFrameChg>
        <pc:graphicFrameChg chg="add mod modGraphic">
          <ac:chgData name="Ross Kalter" userId="S::ross.kalter@ssaihq.com::ac926766-8481-430f-b908-e797f4c00756" providerId="AD" clId="Web-{10B4B024-E3AA-5886-7B3B-E7EAC68F4CAE}" dt="2022-11-02T13:39:49.559" v="152" actId="1076"/>
          <ac:graphicFrameMkLst>
            <pc:docMk/>
            <pc:sldMk cId="253099731" sldId="268"/>
            <ac:graphicFrameMk id="124" creationId="{2AB9763B-7816-E331-2816-EBC27EA845A2}"/>
          </ac:graphicFrameMkLst>
        </pc:graphicFrameChg>
        <pc:picChg chg="add mod">
          <ac:chgData name="Ross Kalter" userId="S::ross.kalter@ssaihq.com::ac926766-8481-430f-b908-e797f4c00756" providerId="AD" clId="Web-{10B4B024-E3AA-5886-7B3B-E7EAC68F4CAE}" dt="2022-11-02T13:44:05.755" v="201" actId="14100"/>
          <ac:picMkLst>
            <pc:docMk/>
            <pc:sldMk cId="253099731" sldId="268"/>
            <ac:picMk id="318" creationId="{D351A1C8-D4C6-80F9-D66F-279E8AA710BA}"/>
          </ac:picMkLst>
        </pc:picChg>
        <pc:picChg chg="add mod">
          <ac:chgData name="Ross Kalter" userId="S::ross.kalter@ssaihq.com::ac926766-8481-430f-b908-e797f4c00756" providerId="AD" clId="Web-{10B4B024-E3AA-5886-7B3B-E7EAC68F4CAE}" dt="2022-11-02T13:44:02.193" v="200" actId="14100"/>
          <ac:picMkLst>
            <pc:docMk/>
            <pc:sldMk cId="253099731" sldId="268"/>
            <ac:picMk id="320" creationId="{EF8D3755-5941-68A2-D546-AA0F3B857297}"/>
          </ac:picMkLst>
        </pc:picChg>
        <pc:picChg chg="add del">
          <ac:chgData name="Ross Kalter" userId="S::ross.kalter@ssaihq.com::ac926766-8481-430f-b908-e797f4c00756" providerId="AD" clId="Web-{10B4B024-E3AA-5886-7B3B-E7EAC68F4CAE}" dt="2022-11-02T13:42:49.315" v="178"/>
          <ac:picMkLst>
            <pc:docMk/>
            <pc:sldMk cId="253099731" sldId="268"/>
            <ac:picMk id="324" creationId="{3F69D787-7CE1-7F18-D567-05E6B89C8F6B}"/>
          </ac:picMkLst>
        </pc:picChg>
        <pc:picChg chg="add mod">
          <ac:chgData name="Ross Kalter" userId="S::ross.kalter@ssaihq.com::ac926766-8481-430f-b908-e797f4c00756" providerId="AD" clId="Web-{10B4B024-E3AA-5886-7B3B-E7EAC68F4CAE}" dt="2022-11-02T13:44:02.193" v="198" actId="14100"/>
          <ac:picMkLst>
            <pc:docMk/>
            <pc:sldMk cId="253099731" sldId="268"/>
            <ac:picMk id="339" creationId="{7F9A4ED4-2CCF-701C-57E2-70FC859E0975}"/>
          </ac:picMkLst>
        </pc:picChg>
        <pc:picChg chg="add mod">
          <ac:chgData name="Ross Kalter" userId="S::ross.kalter@ssaihq.com::ac926766-8481-430f-b908-e797f4c00756" providerId="AD" clId="Web-{10B4B024-E3AA-5886-7B3B-E7EAC68F4CAE}" dt="2022-11-02T13:44:02.193" v="199" actId="14100"/>
          <ac:picMkLst>
            <pc:docMk/>
            <pc:sldMk cId="253099731" sldId="268"/>
            <ac:picMk id="340" creationId="{0A2EDFF3-65AD-5744-8548-362FE6D625E8}"/>
          </ac:picMkLst>
        </pc:picChg>
        <pc:picChg chg="add mod">
          <ac:chgData name="Ross Kalter" userId="S::ross.kalter@ssaihq.com::ac926766-8481-430f-b908-e797f4c00756" providerId="AD" clId="Web-{10B4B024-E3AA-5886-7B3B-E7EAC68F4CAE}" dt="2022-11-02T13:44:02.193" v="197" actId="14100"/>
          <ac:picMkLst>
            <pc:docMk/>
            <pc:sldMk cId="253099731" sldId="268"/>
            <ac:picMk id="341" creationId="{DC55E3DC-7CAF-6509-54D1-D33856A71B91}"/>
          </ac:picMkLst>
        </pc:picChg>
      </pc:sldChg>
    </pc:docChg>
  </pc:docChgLst>
  <pc:docChgLst>
    <pc:chgData name="Brianne Kendall" userId="S::brianne.kendall@ssaihq.com::faea8925-10cf-4dd4-8fc8-020039f0a63b" providerId="AD" clId="Web-{D5B0788F-9C27-4B91-B430-80C238AC62D7}"/>
    <pc:docChg chg="">
      <pc:chgData name="Brianne Kendall" userId="S::brianne.kendall@ssaihq.com::faea8925-10cf-4dd4-8fc8-020039f0a63b" providerId="AD" clId="Web-{D5B0788F-9C27-4B91-B430-80C238AC62D7}" dt="2022-11-03T16:18:16.486" v="0"/>
      <pc:docMkLst>
        <pc:docMk/>
      </pc:docMkLst>
      <pc:sldChg chg="addCm">
        <pc:chgData name="Brianne Kendall" userId="S::brianne.kendall@ssaihq.com::faea8925-10cf-4dd4-8fc8-020039f0a63b" providerId="AD" clId="Web-{D5B0788F-9C27-4B91-B430-80C238AC62D7}" dt="2022-11-03T16:18:16.486" v="0"/>
        <pc:sldMkLst>
          <pc:docMk/>
          <pc:sldMk cId="802810767"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FB896-138F-4A5D-8D4C-90DACFC60494}" type="doc">
      <dgm:prSet loTypeId="urn:microsoft.com/office/officeart/2005/8/layout/hProcess4" loCatId="process" qsTypeId="urn:microsoft.com/office/officeart/2005/8/quickstyle/simple1" qsCatId="simple" csTypeId="urn:microsoft.com/office/officeart/2005/8/colors/accent6_3" csCatId="accent6" phldr="1"/>
      <dgm:spPr/>
      <dgm:t>
        <a:bodyPr/>
        <a:lstStyle/>
        <a:p>
          <a:endParaRPr lang="en-US"/>
        </a:p>
      </dgm:t>
    </dgm:pt>
    <dgm:pt modelId="{94C5A1E4-CEB3-4289-B482-998562D8A3EA}">
      <dgm:prSet phldrT="[Text]" phldr="0"/>
      <dgm:spPr>
        <a:solidFill>
          <a:srgbClr val="6CA47A"/>
        </a:solidFill>
      </dgm:spPr>
      <dgm:t>
        <a:bodyPr/>
        <a:lstStyle/>
        <a:p>
          <a:pPr rtl="0"/>
          <a:r>
            <a:rPr lang="en-US" b="1">
              <a:latin typeface="Garamond" panose="02020404030301010803" pitchFamily="18" charset="0"/>
            </a:rPr>
            <a:t>Data Acquisition</a:t>
          </a:r>
        </a:p>
      </dgm:t>
    </dgm:pt>
    <dgm:pt modelId="{EB654892-A043-4234-BD78-C15F7CBCC491}" type="parTrans" cxnId="{7213EB4D-C75E-493E-8788-A210DC4253DA}">
      <dgm:prSet/>
      <dgm:spPr/>
      <dgm:t>
        <a:bodyPr/>
        <a:lstStyle/>
        <a:p>
          <a:endParaRPr lang="en-US"/>
        </a:p>
      </dgm:t>
    </dgm:pt>
    <dgm:pt modelId="{F97F2E6B-072E-442A-BA42-4C2D6AE8A05A}" type="sibTrans" cxnId="{7213EB4D-C75E-493E-8788-A210DC4253DA}">
      <dgm:prSet/>
      <dgm:spPr>
        <a:solidFill>
          <a:srgbClr val="6CA47A"/>
        </a:solidFill>
      </dgm:spPr>
      <dgm:t>
        <a:bodyPr/>
        <a:lstStyle/>
        <a:p>
          <a:endParaRPr lang="en-US"/>
        </a:p>
      </dgm:t>
    </dgm:pt>
    <dgm:pt modelId="{071E2B95-DDBE-4C4B-BC4E-99152ADCCF07}">
      <dgm:prSet phldr="0" custT="1"/>
      <dgm:spPr/>
      <dgm:t>
        <a:bodyPr/>
        <a:lstStyle/>
        <a:p>
          <a:pPr algn="ctr">
            <a:buNone/>
          </a:pPr>
          <a:r>
            <a:rPr lang="en-US" sz="2400">
              <a:latin typeface="Garamond" panose="02020404030301010803" pitchFamily="18" charset="0"/>
            </a:rPr>
            <a:t>Landsat-derived</a:t>
          </a:r>
        </a:p>
      </dgm:t>
    </dgm:pt>
    <dgm:pt modelId="{23E58E6B-8A8A-4909-890E-71AC03EC5D64}" type="parTrans" cxnId="{D4E659FF-37C2-450E-9BA5-9C5C6582D289}">
      <dgm:prSet/>
      <dgm:spPr/>
      <dgm:t>
        <a:bodyPr/>
        <a:lstStyle/>
        <a:p>
          <a:endParaRPr lang="en-US"/>
        </a:p>
      </dgm:t>
    </dgm:pt>
    <dgm:pt modelId="{664E5E4A-21B8-4C4A-896E-7A59A925A0C1}" type="sibTrans" cxnId="{D4E659FF-37C2-450E-9BA5-9C5C6582D289}">
      <dgm:prSet/>
      <dgm:spPr/>
      <dgm:t>
        <a:bodyPr/>
        <a:lstStyle/>
        <a:p>
          <a:endParaRPr lang="en-US"/>
        </a:p>
      </dgm:t>
    </dgm:pt>
    <dgm:pt modelId="{5AA9C755-F038-4F4A-800F-93F34E68441D}">
      <dgm:prSet phldr="0" custT="1"/>
      <dgm:spPr/>
      <dgm:t>
        <a:bodyPr/>
        <a:lstStyle/>
        <a:p>
          <a:pPr algn="ctr">
            <a:buNone/>
          </a:pPr>
          <a:endParaRPr lang="en-US" sz="2400">
            <a:latin typeface="Garamond" panose="02020404030301010803" pitchFamily="18" charset="0"/>
          </a:endParaRPr>
        </a:p>
      </dgm:t>
    </dgm:pt>
    <dgm:pt modelId="{726C7480-29A9-4AD0-BC7C-FA5AAD4B9E78}" type="parTrans" cxnId="{1F722A66-AEA9-4CB0-AA3E-4F9E2DBD61DB}">
      <dgm:prSet/>
      <dgm:spPr/>
      <dgm:t>
        <a:bodyPr/>
        <a:lstStyle/>
        <a:p>
          <a:endParaRPr lang="en-US"/>
        </a:p>
      </dgm:t>
    </dgm:pt>
    <dgm:pt modelId="{D047A3A7-7C4E-4EC0-BE78-DEE52648EE69}" type="sibTrans" cxnId="{1F722A66-AEA9-4CB0-AA3E-4F9E2DBD61DB}">
      <dgm:prSet/>
      <dgm:spPr/>
      <dgm:t>
        <a:bodyPr/>
        <a:lstStyle/>
        <a:p>
          <a:endParaRPr lang="en-US"/>
        </a:p>
      </dgm:t>
    </dgm:pt>
    <dgm:pt modelId="{5E7396E2-ACBA-4579-BCCF-6FF5435CC878}">
      <dgm:prSet phldr="0" custT="1"/>
      <dgm:spPr/>
      <dgm:t>
        <a:bodyPr/>
        <a:lstStyle/>
        <a:p>
          <a:pPr algn="ctr" rtl="0">
            <a:buNone/>
          </a:pPr>
          <a:r>
            <a:rPr lang="en-US" sz="2400">
              <a:latin typeface="Garamond" panose="02020404030301010803" pitchFamily="18" charset="0"/>
            </a:rPr>
            <a:t>CATHALAC</a:t>
          </a:r>
        </a:p>
      </dgm:t>
    </dgm:pt>
    <dgm:pt modelId="{EA2DE2B6-D07D-4A46-A973-3D6AEAC830BA}" type="parTrans" cxnId="{26B7DE5D-1E2B-45C8-BBA1-198E10DAD344}">
      <dgm:prSet/>
      <dgm:spPr/>
      <dgm:t>
        <a:bodyPr/>
        <a:lstStyle/>
        <a:p>
          <a:endParaRPr lang="en-US"/>
        </a:p>
      </dgm:t>
    </dgm:pt>
    <dgm:pt modelId="{AA76E249-79CB-4347-A4A2-EDC5C6A52A99}" type="sibTrans" cxnId="{26B7DE5D-1E2B-45C8-BBA1-198E10DAD344}">
      <dgm:prSet/>
      <dgm:spPr/>
      <dgm:t>
        <a:bodyPr/>
        <a:lstStyle/>
        <a:p>
          <a:endParaRPr lang="en-US"/>
        </a:p>
      </dgm:t>
    </dgm:pt>
    <dgm:pt modelId="{90E765C4-3139-42B3-85E8-92DFCD34A46F}">
      <dgm:prSet phldrT="[Text]" phldr="0"/>
      <dgm:spPr>
        <a:solidFill>
          <a:srgbClr val="6CA47A"/>
        </a:solidFill>
      </dgm:spPr>
      <dgm:t>
        <a:bodyPr/>
        <a:lstStyle/>
        <a:p>
          <a:pPr rtl="0"/>
          <a:r>
            <a:rPr lang="en-US" b="1" dirty="0">
              <a:latin typeface="Garamond" panose="02020404030301010803" pitchFamily="18" charset="0"/>
            </a:rPr>
            <a:t>Data Processing</a:t>
          </a:r>
        </a:p>
      </dgm:t>
    </dgm:pt>
    <dgm:pt modelId="{52B7FA8F-2E52-47D4-BB14-43A4AA1159B7}" type="parTrans" cxnId="{F431D910-5CAB-4925-B3A4-C183234126FF}">
      <dgm:prSet/>
      <dgm:spPr/>
      <dgm:t>
        <a:bodyPr/>
        <a:lstStyle/>
        <a:p>
          <a:endParaRPr lang="en-US"/>
        </a:p>
      </dgm:t>
    </dgm:pt>
    <dgm:pt modelId="{7D37693B-36C0-4055-94FB-0F1D9B53F872}" type="sibTrans" cxnId="{F431D910-5CAB-4925-B3A4-C183234126FF}">
      <dgm:prSet/>
      <dgm:spPr>
        <a:solidFill>
          <a:srgbClr val="6CA47A"/>
        </a:solidFill>
      </dgm:spPr>
      <dgm:t>
        <a:bodyPr/>
        <a:lstStyle/>
        <a:p>
          <a:endParaRPr lang="en-US"/>
        </a:p>
      </dgm:t>
    </dgm:pt>
    <dgm:pt modelId="{203AFE40-0369-45B5-8936-E16D0CDDC574}">
      <dgm:prSet phldrT="[Text]" phldr="0" custT="1"/>
      <dgm:spPr/>
      <dgm:t>
        <a:bodyPr anchor="b"/>
        <a:lstStyle/>
        <a:p>
          <a:pPr algn="ctr" rtl="0">
            <a:buNone/>
          </a:pPr>
          <a:r>
            <a:rPr lang="en-US" sz="2400">
              <a:latin typeface="Garamond" panose="02020404030301010803" pitchFamily="18" charset="0"/>
            </a:rPr>
            <a:t>Sample training</a:t>
          </a:r>
        </a:p>
      </dgm:t>
    </dgm:pt>
    <dgm:pt modelId="{C4BF4754-7988-4B0A-ACDF-00AF05592CA4}" type="parTrans" cxnId="{73301D9E-A85D-4D73-A633-C528CD631047}">
      <dgm:prSet/>
      <dgm:spPr/>
      <dgm:t>
        <a:bodyPr/>
        <a:lstStyle/>
        <a:p>
          <a:endParaRPr lang="en-US"/>
        </a:p>
      </dgm:t>
    </dgm:pt>
    <dgm:pt modelId="{F552EB2A-D47B-4961-AE8B-C17BE7D702CB}" type="sibTrans" cxnId="{73301D9E-A85D-4D73-A633-C528CD631047}">
      <dgm:prSet/>
      <dgm:spPr/>
      <dgm:t>
        <a:bodyPr/>
        <a:lstStyle/>
        <a:p>
          <a:endParaRPr lang="en-US"/>
        </a:p>
      </dgm:t>
    </dgm:pt>
    <dgm:pt modelId="{7D56D75F-6415-4B70-9654-F7E73AA6C793}">
      <dgm:prSet phldrT="[Text]" phldr="0" custT="1"/>
      <dgm:spPr/>
      <dgm:t>
        <a:bodyPr anchor="b"/>
        <a:lstStyle/>
        <a:p>
          <a:pPr algn="ctr" rtl="0">
            <a:buNone/>
          </a:pPr>
          <a:endParaRPr lang="en-US" sz="2400">
            <a:latin typeface="Garamond" panose="02020404030301010803" pitchFamily="18" charset="0"/>
          </a:endParaRPr>
        </a:p>
      </dgm:t>
    </dgm:pt>
    <dgm:pt modelId="{D5535670-12FC-4B4A-A4CF-D941A7599915}" type="parTrans" cxnId="{8384CBE5-1849-406D-BFB5-FAE006F129B1}">
      <dgm:prSet/>
      <dgm:spPr/>
      <dgm:t>
        <a:bodyPr/>
        <a:lstStyle/>
        <a:p>
          <a:endParaRPr lang="en-US"/>
        </a:p>
      </dgm:t>
    </dgm:pt>
    <dgm:pt modelId="{6B98CB3A-5289-40D9-8C83-88F74407D07E}" type="sibTrans" cxnId="{8384CBE5-1849-406D-BFB5-FAE006F129B1}">
      <dgm:prSet/>
      <dgm:spPr/>
      <dgm:t>
        <a:bodyPr/>
        <a:lstStyle/>
        <a:p>
          <a:endParaRPr lang="en-US"/>
        </a:p>
      </dgm:t>
    </dgm:pt>
    <dgm:pt modelId="{3A72BCC3-0465-4126-A481-739935206D14}">
      <dgm:prSet phldr="0" custT="1"/>
      <dgm:spPr/>
      <dgm:t>
        <a:bodyPr anchor="b"/>
        <a:lstStyle/>
        <a:p>
          <a:pPr algn="ctr" rtl="0">
            <a:buNone/>
          </a:pPr>
          <a:r>
            <a:rPr lang="en-US" sz="2400">
              <a:latin typeface="Garamond" panose="02020404030301010803" pitchFamily="18" charset="0"/>
            </a:rPr>
            <a:t>Classify common</a:t>
          </a:r>
        </a:p>
      </dgm:t>
    </dgm:pt>
    <dgm:pt modelId="{C54775B2-F536-4AEE-A53F-DCCC3DC35374}" type="parTrans" cxnId="{9BCDE356-DA51-4108-9233-3447E532D43B}">
      <dgm:prSet/>
      <dgm:spPr/>
      <dgm:t>
        <a:bodyPr/>
        <a:lstStyle/>
        <a:p>
          <a:endParaRPr lang="en-US"/>
        </a:p>
      </dgm:t>
    </dgm:pt>
    <dgm:pt modelId="{A4FBE098-0ACF-4D20-A31B-98136D7A0F4B}" type="sibTrans" cxnId="{9BCDE356-DA51-4108-9233-3447E532D43B}">
      <dgm:prSet/>
      <dgm:spPr/>
      <dgm:t>
        <a:bodyPr/>
        <a:lstStyle/>
        <a:p>
          <a:endParaRPr lang="en-US"/>
        </a:p>
      </dgm:t>
    </dgm:pt>
    <dgm:pt modelId="{61A12783-4469-48AB-A8BA-F1860434EAE8}">
      <dgm:prSet phldrT="[Text]" phldr="0"/>
      <dgm:spPr>
        <a:solidFill>
          <a:srgbClr val="6CA47A"/>
        </a:solidFill>
      </dgm:spPr>
      <dgm:t>
        <a:bodyPr/>
        <a:lstStyle/>
        <a:p>
          <a:pPr rtl="0"/>
          <a:r>
            <a:rPr lang="en-US" b="1">
              <a:latin typeface="Garamond" panose="02020404030301010803" pitchFamily="18" charset="0"/>
            </a:rPr>
            <a:t>Data Analysis</a:t>
          </a:r>
        </a:p>
      </dgm:t>
    </dgm:pt>
    <dgm:pt modelId="{9D0D0D61-C31A-4DA1-9A31-56E25461B4F8}" type="parTrans" cxnId="{BE5C6FA8-E6CF-449D-BE49-583242789572}">
      <dgm:prSet/>
      <dgm:spPr/>
      <dgm:t>
        <a:bodyPr/>
        <a:lstStyle/>
        <a:p>
          <a:endParaRPr lang="en-US"/>
        </a:p>
      </dgm:t>
    </dgm:pt>
    <dgm:pt modelId="{DD0E752B-D60A-4E33-8FEB-68EB91B8814A}" type="sibTrans" cxnId="{BE5C6FA8-E6CF-449D-BE49-583242789572}">
      <dgm:prSet/>
      <dgm:spPr>
        <a:solidFill>
          <a:srgbClr val="6CA47A"/>
        </a:solidFill>
      </dgm:spPr>
      <dgm:t>
        <a:bodyPr/>
        <a:lstStyle/>
        <a:p>
          <a:endParaRPr lang="en-US"/>
        </a:p>
      </dgm:t>
    </dgm:pt>
    <dgm:pt modelId="{3DFF401E-8EC5-4D8B-9125-0485E9D626EC}">
      <dgm:prSet phldrT="[Text]" phldr="0" custT="1"/>
      <dgm:spPr/>
      <dgm:t>
        <a:bodyPr/>
        <a:lstStyle/>
        <a:p>
          <a:pPr algn="ctr" rtl="0">
            <a:buNone/>
          </a:pPr>
          <a:r>
            <a:rPr lang="en-US" sz="2400">
              <a:latin typeface="Garamond" panose="02020404030301010803" pitchFamily="18" charset="0"/>
            </a:rPr>
            <a:t>Group Forest</a:t>
          </a:r>
        </a:p>
      </dgm:t>
    </dgm:pt>
    <dgm:pt modelId="{8E478483-D58E-4DB8-8770-1AC2FFAC4F5C}" type="parTrans" cxnId="{5CB6B59E-A57F-4A38-A268-7ED6E4EF06C5}">
      <dgm:prSet/>
      <dgm:spPr/>
      <dgm:t>
        <a:bodyPr/>
        <a:lstStyle/>
        <a:p>
          <a:endParaRPr lang="en-US"/>
        </a:p>
      </dgm:t>
    </dgm:pt>
    <dgm:pt modelId="{B8DBBE56-4AB8-4495-835C-09A30A5E5B9B}" type="sibTrans" cxnId="{5CB6B59E-A57F-4A38-A268-7ED6E4EF06C5}">
      <dgm:prSet/>
      <dgm:spPr/>
      <dgm:t>
        <a:bodyPr/>
        <a:lstStyle/>
        <a:p>
          <a:endParaRPr lang="en-US"/>
        </a:p>
      </dgm:t>
    </dgm:pt>
    <dgm:pt modelId="{2386AE76-841A-423F-9BAF-18E6F5845C7F}">
      <dgm:prSet phldrT="[Text]" phldr="0" custT="1"/>
      <dgm:spPr/>
      <dgm:t>
        <a:bodyPr/>
        <a:lstStyle/>
        <a:p>
          <a:pPr algn="ctr" rtl="0">
            <a:buNone/>
          </a:pPr>
          <a:endParaRPr lang="en-US" sz="2400">
            <a:latin typeface="Garamond" panose="02020404030301010803" pitchFamily="18" charset="0"/>
          </a:endParaRPr>
        </a:p>
      </dgm:t>
    </dgm:pt>
    <dgm:pt modelId="{2F2BE4D7-AF8E-4F2D-8831-37DED4D47587}" type="parTrans" cxnId="{0314C4E1-D98B-476D-BCEC-07587C7BFE19}">
      <dgm:prSet/>
      <dgm:spPr/>
      <dgm:t>
        <a:bodyPr/>
        <a:lstStyle/>
        <a:p>
          <a:endParaRPr lang="en-US"/>
        </a:p>
      </dgm:t>
    </dgm:pt>
    <dgm:pt modelId="{2DD673CF-03DA-4CC7-8C69-4EEC786DF7B3}" type="sibTrans" cxnId="{0314C4E1-D98B-476D-BCEC-07587C7BFE19}">
      <dgm:prSet/>
      <dgm:spPr/>
      <dgm:t>
        <a:bodyPr/>
        <a:lstStyle/>
        <a:p>
          <a:endParaRPr lang="en-US"/>
        </a:p>
      </dgm:t>
    </dgm:pt>
    <dgm:pt modelId="{D5F226BC-99F3-4F29-8661-F3F25A5E5D8E}">
      <dgm:prSet phldrT="[Text]" phldr="0" custT="1"/>
      <dgm:spPr/>
      <dgm:t>
        <a:bodyPr/>
        <a:lstStyle/>
        <a:p>
          <a:pPr algn="ctr" rtl="0">
            <a:buNone/>
          </a:pPr>
          <a:r>
            <a:rPr lang="en-US" sz="2400">
              <a:latin typeface="Garamond" panose="02020404030301010803" pitchFamily="18" charset="0"/>
            </a:rPr>
            <a:t>Calculate change</a:t>
          </a:r>
        </a:p>
      </dgm:t>
    </dgm:pt>
    <dgm:pt modelId="{D48B5138-6B82-43EE-ADE9-F7BC90D19546}" type="parTrans" cxnId="{E9911074-8600-44AD-AC93-987FD7F9881F}">
      <dgm:prSet/>
      <dgm:spPr/>
      <dgm:t>
        <a:bodyPr/>
        <a:lstStyle/>
        <a:p>
          <a:endParaRPr lang="en-US"/>
        </a:p>
      </dgm:t>
    </dgm:pt>
    <dgm:pt modelId="{DF7A7A8B-A7C6-4A03-BDF6-2109C946F418}" type="sibTrans" cxnId="{E9911074-8600-44AD-AC93-987FD7F9881F}">
      <dgm:prSet/>
      <dgm:spPr/>
      <dgm:t>
        <a:bodyPr/>
        <a:lstStyle/>
        <a:p>
          <a:endParaRPr lang="en-US"/>
        </a:p>
      </dgm:t>
    </dgm:pt>
    <dgm:pt modelId="{2B04368E-D49A-40E8-A26F-4C6B61E19BD6}">
      <dgm:prSet phldrT="[Text]" phldr="0" custT="1"/>
      <dgm:spPr/>
      <dgm:t>
        <a:bodyPr/>
        <a:lstStyle/>
        <a:p>
          <a:pPr algn="ctr" rtl="0">
            <a:buNone/>
          </a:pPr>
          <a:r>
            <a:rPr lang="en-US" sz="2400">
              <a:latin typeface="Garamond" panose="02020404030301010803" pitchFamily="18" charset="0"/>
            </a:rPr>
            <a:t>Protected areas,</a:t>
          </a:r>
        </a:p>
      </dgm:t>
    </dgm:pt>
    <dgm:pt modelId="{EFFACC17-0DFA-44CA-A656-19BDABA9351C}" type="parTrans" cxnId="{ED9F2432-D61A-4869-B338-2B85676CA99B}">
      <dgm:prSet/>
      <dgm:spPr/>
      <dgm:t>
        <a:bodyPr/>
        <a:lstStyle/>
        <a:p>
          <a:endParaRPr lang="en-US"/>
        </a:p>
      </dgm:t>
    </dgm:pt>
    <dgm:pt modelId="{0A0FAD02-23B5-4DD3-975E-40E5AB568F0C}" type="sibTrans" cxnId="{ED9F2432-D61A-4869-B338-2B85676CA99B}">
      <dgm:prSet/>
      <dgm:spPr/>
      <dgm:t>
        <a:bodyPr/>
        <a:lstStyle/>
        <a:p>
          <a:endParaRPr lang="en-US"/>
        </a:p>
      </dgm:t>
    </dgm:pt>
    <dgm:pt modelId="{1F376D6A-7894-40D3-AF4D-2E94A72E337D}">
      <dgm:prSet phldr="0" custT="1"/>
      <dgm:spPr/>
      <dgm:t>
        <a:bodyPr/>
        <a:lstStyle/>
        <a:p>
          <a:pPr algn="ctr" rtl="0">
            <a:buNone/>
          </a:pPr>
          <a:r>
            <a:rPr lang="en-US" sz="2400">
              <a:latin typeface="Garamond" panose="02020404030301010803" pitchFamily="18" charset="0"/>
            </a:rPr>
            <a:t>Ancillary</a:t>
          </a:r>
        </a:p>
      </dgm:t>
    </dgm:pt>
    <dgm:pt modelId="{26DBFBD5-55C4-4328-B2FA-DBA34DABBBAB}" type="parTrans" cxnId="{34F929C4-9EA5-4C5B-85F6-90638FC31476}">
      <dgm:prSet/>
      <dgm:spPr/>
      <dgm:t>
        <a:bodyPr/>
        <a:lstStyle/>
        <a:p>
          <a:endParaRPr lang="en-US"/>
        </a:p>
      </dgm:t>
    </dgm:pt>
    <dgm:pt modelId="{4505345D-BF07-4926-9B97-5BE173D0F200}" type="sibTrans" cxnId="{34F929C4-9EA5-4C5B-85F6-90638FC31476}">
      <dgm:prSet/>
      <dgm:spPr/>
      <dgm:t>
        <a:bodyPr/>
        <a:lstStyle/>
        <a:p>
          <a:endParaRPr lang="en-US"/>
        </a:p>
      </dgm:t>
    </dgm:pt>
    <dgm:pt modelId="{8F14EAC4-E84B-4BE8-88EE-080F740A483C}">
      <dgm:prSet phldr="0" custT="1"/>
      <dgm:spPr/>
      <dgm:t>
        <a:bodyPr/>
        <a:lstStyle/>
        <a:p>
          <a:pPr algn="ctr" rtl="0">
            <a:buNone/>
          </a:pPr>
          <a:endParaRPr lang="en-US" sz="2400">
            <a:latin typeface="Garamond" panose="02020404030301010803" pitchFamily="18" charset="0"/>
          </a:endParaRPr>
        </a:p>
      </dgm:t>
    </dgm:pt>
    <dgm:pt modelId="{10AC00BF-9234-4B8E-810F-C0E782199082}" type="parTrans" cxnId="{0DDD33FE-6933-4A70-BE65-B06F24C5A070}">
      <dgm:prSet/>
      <dgm:spPr/>
      <dgm:t>
        <a:bodyPr/>
        <a:lstStyle/>
        <a:p>
          <a:endParaRPr lang="en-US"/>
        </a:p>
      </dgm:t>
    </dgm:pt>
    <dgm:pt modelId="{E1D13E3B-5FC4-4432-8098-CFE39E723BD2}" type="sibTrans" cxnId="{0DDD33FE-6933-4A70-BE65-B06F24C5A070}">
      <dgm:prSet/>
      <dgm:spPr/>
      <dgm:t>
        <a:bodyPr/>
        <a:lstStyle/>
        <a:p>
          <a:endParaRPr lang="en-US"/>
        </a:p>
      </dgm:t>
    </dgm:pt>
    <dgm:pt modelId="{B71D32AC-0A74-4F79-879B-E0BDFAB29C45}">
      <dgm:prSet phldrT="[Text]" phldr="0" custT="1"/>
      <dgm:spPr/>
      <dgm:t>
        <a:bodyPr anchor="b"/>
        <a:lstStyle/>
        <a:p>
          <a:pPr algn="ctr" rtl="0">
            <a:buNone/>
          </a:pPr>
          <a:endParaRPr lang="en-US" sz="2400">
            <a:latin typeface="Garamond" panose="02020404030301010803" pitchFamily="18" charset="0"/>
          </a:endParaRPr>
        </a:p>
      </dgm:t>
    </dgm:pt>
    <dgm:pt modelId="{79E1B989-8689-4504-BDE3-236C7F9CE01C}" type="parTrans" cxnId="{256288F7-7E81-461D-9958-4E8C7A463D4E}">
      <dgm:prSet/>
      <dgm:spPr/>
      <dgm:t>
        <a:bodyPr/>
        <a:lstStyle/>
        <a:p>
          <a:endParaRPr lang="en-US"/>
        </a:p>
      </dgm:t>
    </dgm:pt>
    <dgm:pt modelId="{D4F176ED-C935-4640-AE88-58A042FB5AF6}" type="sibTrans" cxnId="{256288F7-7E81-461D-9958-4E8C7A463D4E}">
      <dgm:prSet/>
      <dgm:spPr/>
      <dgm:t>
        <a:bodyPr/>
        <a:lstStyle/>
        <a:p>
          <a:endParaRPr lang="en-US"/>
        </a:p>
      </dgm:t>
    </dgm:pt>
    <dgm:pt modelId="{3BF3E7DF-EE63-4FFA-94FB-09383FB49A00}">
      <dgm:prSet phldrT="[Text]" phldr="0"/>
      <dgm:spPr>
        <a:solidFill>
          <a:srgbClr val="6CA47A"/>
        </a:solidFill>
      </dgm:spPr>
      <dgm:t>
        <a:bodyPr/>
        <a:lstStyle/>
        <a:p>
          <a:pPr rtl="0"/>
          <a:r>
            <a:rPr lang="en-US" b="1">
              <a:latin typeface="Garamond" panose="02020404030301010803" pitchFamily="18" charset="0"/>
            </a:rPr>
            <a:t>End Products</a:t>
          </a:r>
        </a:p>
      </dgm:t>
    </dgm:pt>
    <dgm:pt modelId="{0FEA4BD8-128B-42F7-9D3A-BDB0081A6C44}" type="parTrans" cxnId="{341B0576-601D-486D-8D87-68D5054B4293}">
      <dgm:prSet/>
      <dgm:spPr/>
      <dgm:t>
        <a:bodyPr/>
        <a:lstStyle/>
        <a:p>
          <a:endParaRPr lang="en-US"/>
        </a:p>
      </dgm:t>
    </dgm:pt>
    <dgm:pt modelId="{3F999144-A576-4DF2-96FA-3A487D29D8FE}" type="sibTrans" cxnId="{341B0576-601D-486D-8D87-68D5054B4293}">
      <dgm:prSet/>
      <dgm:spPr/>
      <dgm:t>
        <a:bodyPr/>
        <a:lstStyle/>
        <a:p>
          <a:endParaRPr lang="en-US"/>
        </a:p>
      </dgm:t>
    </dgm:pt>
    <dgm:pt modelId="{CACE6CEE-9E95-4FB1-BFA5-8A71EB0EBE7D}">
      <dgm:prSet custT="1"/>
      <dgm:spPr/>
      <dgm:t>
        <a:bodyPr anchor="ctr"/>
        <a:lstStyle/>
        <a:p>
          <a:pPr algn="ctr" rtl="0">
            <a:buNone/>
          </a:pPr>
          <a:endParaRPr lang="en-US" sz="2400">
            <a:latin typeface="Garamond" panose="02020404030301010803" pitchFamily="18" charset="0"/>
          </a:endParaRPr>
        </a:p>
      </dgm:t>
    </dgm:pt>
    <dgm:pt modelId="{B6C9EABD-7864-4FA9-AC3F-689A72F9DC65}" type="parTrans" cxnId="{BEF324B9-7513-498E-92D9-65DE4F1DFA67}">
      <dgm:prSet/>
      <dgm:spPr/>
      <dgm:t>
        <a:bodyPr/>
        <a:lstStyle/>
        <a:p>
          <a:endParaRPr lang="en-US"/>
        </a:p>
      </dgm:t>
    </dgm:pt>
    <dgm:pt modelId="{437BF6DD-467E-43DA-B078-B5E49D09754F}" type="sibTrans" cxnId="{BEF324B9-7513-498E-92D9-65DE4F1DFA67}">
      <dgm:prSet/>
      <dgm:spPr/>
      <dgm:t>
        <a:bodyPr/>
        <a:lstStyle/>
        <a:p>
          <a:endParaRPr lang="en-US"/>
        </a:p>
      </dgm:t>
    </dgm:pt>
    <dgm:pt modelId="{BCCC2C38-868D-4275-91F2-73C44A214F18}">
      <dgm:prSet custT="1"/>
      <dgm:spPr/>
      <dgm:t>
        <a:bodyPr anchor="ctr"/>
        <a:lstStyle/>
        <a:p>
          <a:pPr algn="ctr" rtl="0">
            <a:buNone/>
          </a:pPr>
          <a:r>
            <a:rPr lang="en-US" sz="2400">
              <a:latin typeface="Garamond" panose="02020404030301010803" pitchFamily="18" charset="0"/>
            </a:rPr>
            <a:t>Deforestation</a:t>
          </a:r>
        </a:p>
      </dgm:t>
    </dgm:pt>
    <dgm:pt modelId="{450D262D-607C-41E5-8C90-CFAA67B21318}" type="parTrans" cxnId="{42FF542D-8195-4C5D-829C-5E244D6DF20F}">
      <dgm:prSet/>
      <dgm:spPr/>
      <dgm:t>
        <a:bodyPr/>
        <a:lstStyle/>
        <a:p>
          <a:endParaRPr lang="en-US"/>
        </a:p>
      </dgm:t>
    </dgm:pt>
    <dgm:pt modelId="{0C336272-F31C-4D95-BC87-C6613622DF5C}" type="sibTrans" cxnId="{42FF542D-8195-4C5D-829C-5E244D6DF20F}">
      <dgm:prSet/>
      <dgm:spPr/>
      <dgm:t>
        <a:bodyPr/>
        <a:lstStyle/>
        <a:p>
          <a:endParaRPr lang="en-US"/>
        </a:p>
      </dgm:t>
    </dgm:pt>
    <dgm:pt modelId="{054FE1CB-7ADC-4640-9795-D84A53075EBD}">
      <dgm:prSet phldr="0" custT="1"/>
      <dgm:spPr/>
      <dgm:t>
        <a:bodyPr/>
        <a:lstStyle/>
        <a:p>
          <a:pPr algn="ctr" rtl="0">
            <a:buNone/>
          </a:pPr>
          <a:r>
            <a:rPr lang="en-US" sz="2400">
              <a:latin typeface="Garamond" panose="02020404030301010803" pitchFamily="18" charset="0"/>
            </a:rPr>
            <a:t>Landcover</a:t>
          </a:r>
        </a:p>
      </dgm:t>
    </dgm:pt>
    <dgm:pt modelId="{250D4F67-D4E8-48A8-A2E4-15E89E9ACD47}" type="parTrans" cxnId="{B8A5C139-FAD7-4EE5-8F65-CD72D949E045}">
      <dgm:prSet/>
      <dgm:spPr/>
      <dgm:t>
        <a:bodyPr/>
        <a:lstStyle/>
        <a:p>
          <a:endParaRPr lang="en-US"/>
        </a:p>
      </dgm:t>
    </dgm:pt>
    <dgm:pt modelId="{FFABFE53-5D51-4BA2-A617-15C9A6647D91}" type="sibTrans" cxnId="{B8A5C139-FAD7-4EE5-8F65-CD72D949E045}">
      <dgm:prSet/>
      <dgm:spPr/>
      <dgm:t>
        <a:bodyPr/>
        <a:lstStyle/>
        <a:p>
          <a:endParaRPr lang="en-US"/>
        </a:p>
      </dgm:t>
    </dgm:pt>
    <dgm:pt modelId="{9FFA59FE-F803-44AB-8F2D-290208F572AC}">
      <dgm:prSet phldrT="[Text]" phldr="0" custT="1"/>
      <dgm:spPr/>
      <dgm:t>
        <a:bodyPr/>
        <a:lstStyle/>
        <a:p>
          <a:pPr algn="ctr" rtl="0">
            <a:buNone/>
          </a:pPr>
          <a:endParaRPr lang="en-US" sz="2400">
            <a:latin typeface="Garamond" panose="02020404030301010803" pitchFamily="18" charset="0"/>
          </a:endParaRPr>
        </a:p>
      </dgm:t>
    </dgm:pt>
    <dgm:pt modelId="{585651D4-657D-4DA7-9D21-A4B4592F034D}" type="sibTrans" cxnId="{13C78C23-F187-4D03-A7C5-365FFDAC739B}">
      <dgm:prSet/>
      <dgm:spPr/>
      <dgm:t>
        <a:bodyPr/>
        <a:lstStyle/>
        <a:p>
          <a:endParaRPr lang="en-US"/>
        </a:p>
      </dgm:t>
    </dgm:pt>
    <dgm:pt modelId="{A4E5CF03-761B-4F4A-9D60-B6FE433B0EEA}" type="parTrans" cxnId="{13C78C23-F187-4D03-A7C5-365FFDAC739B}">
      <dgm:prSet/>
      <dgm:spPr/>
      <dgm:t>
        <a:bodyPr/>
        <a:lstStyle/>
        <a:p>
          <a:endParaRPr lang="en-US"/>
        </a:p>
      </dgm:t>
    </dgm:pt>
    <dgm:pt modelId="{E7829459-42C5-470E-B191-283028DB6C19}">
      <dgm:prSet phldrT="[Text]" phldr="0" custT="1"/>
      <dgm:spPr/>
      <dgm:t>
        <a:bodyPr/>
        <a:lstStyle/>
        <a:p>
          <a:pPr algn="ctr" rtl="0">
            <a:buNone/>
          </a:pPr>
          <a:r>
            <a:rPr lang="en-US" sz="2400">
              <a:latin typeface="Garamond" panose="02020404030301010803" pitchFamily="18" charset="0"/>
            </a:rPr>
            <a:t>national borders</a:t>
          </a:r>
        </a:p>
      </dgm:t>
    </dgm:pt>
    <dgm:pt modelId="{1226D322-5A65-47E2-9157-F14B4A221923}" type="parTrans" cxnId="{03758533-2D79-4D09-BB95-C372969AA39D}">
      <dgm:prSet/>
      <dgm:spPr/>
      <dgm:t>
        <a:bodyPr/>
        <a:lstStyle/>
        <a:p>
          <a:endParaRPr lang="en-US"/>
        </a:p>
      </dgm:t>
    </dgm:pt>
    <dgm:pt modelId="{BE4ABDF8-97C0-48EC-93A9-FAE5BB5558B6}" type="sibTrans" cxnId="{03758533-2D79-4D09-BB95-C372969AA39D}">
      <dgm:prSet/>
      <dgm:spPr/>
      <dgm:t>
        <a:bodyPr/>
        <a:lstStyle/>
        <a:p>
          <a:endParaRPr lang="en-US"/>
        </a:p>
      </dgm:t>
    </dgm:pt>
    <dgm:pt modelId="{C56A1CE6-70B7-4A8C-8441-42CB7B6FCD10}">
      <dgm:prSet phldrT="[Text]" phldr="0" custT="1"/>
      <dgm:spPr/>
      <dgm:t>
        <a:bodyPr anchor="ctr"/>
        <a:lstStyle/>
        <a:p>
          <a:pPr algn="ctr" rtl="0">
            <a:buNone/>
          </a:pPr>
          <a:r>
            <a:rPr lang="en-US" sz="2400">
              <a:latin typeface="Garamond" panose="02020404030301010803" pitchFamily="18" charset="0"/>
            </a:rPr>
            <a:t>30-year change</a:t>
          </a:r>
        </a:p>
      </dgm:t>
    </dgm:pt>
    <dgm:pt modelId="{B8971697-7AFF-4CE5-938D-6713ABDF3FC1}" type="parTrans" cxnId="{2FAB8C9D-94D2-4A02-B508-A64BB9A473D5}">
      <dgm:prSet/>
      <dgm:spPr/>
      <dgm:t>
        <a:bodyPr/>
        <a:lstStyle/>
        <a:p>
          <a:endParaRPr lang="en-US"/>
        </a:p>
      </dgm:t>
    </dgm:pt>
    <dgm:pt modelId="{7003D1EB-0385-4F98-93D9-69D450DB8680}" type="sibTrans" cxnId="{2FAB8C9D-94D2-4A02-B508-A64BB9A473D5}">
      <dgm:prSet/>
      <dgm:spPr/>
      <dgm:t>
        <a:bodyPr/>
        <a:lstStyle/>
        <a:p>
          <a:endParaRPr lang="en-US"/>
        </a:p>
      </dgm:t>
    </dgm:pt>
    <dgm:pt modelId="{AD6ED616-2413-40ED-8BA2-98CE1E054EF5}">
      <dgm:prSet custT="1"/>
      <dgm:spPr/>
      <dgm:t>
        <a:bodyPr anchor="ctr"/>
        <a:lstStyle/>
        <a:p>
          <a:pPr algn="ctr" rtl="0">
            <a:buNone/>
          </a:pPr>
          <a:r>
            <a:rPr lang="en-US" sz="2400">
              <a:latin typeface="Garamond" panose="02020404030301010803" pitchFamily="18" charset="0"/>
            </a:rPr>
            <a:t>Time Series</a:t>
          </a:r>
        </a:p>
      </dgm:t>
    </dgm:pt>
    <dgm:pt modelId="{E9C55389-ECC9-4A81-8A5C-A8B7150BB7A3}" type="parTrans" cxnId="{C5C1E8CB-3A0C-4607-840B-2C762AF5EDED}">
      <dgm:prSet/>
      <dgm:spPr/>
      <dgm:t>
        <a:bodyPr/>
        <a:lstStyle/>
        <a:p>
          <a:endParaRPr lang="en-US"/>
        </a:p>
      </dgm:t>
    </dgm:pt>
    <dgm:pt modelId="{41052795-F0E6-4D08-89D3-5801BEA395D2}" type="sibTrans" cxnId="{C5C1E8CB-3A0C-4607-840B-2C762AF5EDED}">
      <dgm:prSet/>
      <dgm:spPr/>
      <dgm:t>
        <a:bodyPr/>
        <a:lstStyle/>
        <a:p>
          <a:endParaRPr lang="en-US"/>
        </a:p>
      </dgm:t>
    </dgm:pt>
    <dgm:pt modelId="{B9E1A088-F401-45AA-8130-1BBD044CC6AF}">
      <dgm:prSet custT="1"/>
      <dgm:spPr/>
      <dgm:t>
        <a:bodyPr anchor="ctr"/>
        <a:lstStyle/>
        <a:p>
          <a:pPr algn="ctr" rtl="0">
            <a:buNone/>
          </a:pPr>
          <a:r>
            <a:rPr lang="en-US" sz="2400">
              <a:latin typeface="Garamond" panose="02020404030301010803" pitchFamily="18" charset="0"/>
            </a:rPr>
            <a:t>Analysis</a:t>
          </a:r>
        </a:p>
      </dgm:t>
    </dgm:pt>
    <dgm:pt modelId="{740DFFB0-12CD-4262-81D2-BD8E6ABF3F7D}" type="parTrans" cxnId="{F93636AA-AA7D-478A-9B01-C5C090884E2B}">
      <dgm:prSet/>
      <dgm:spPr/>
      <dgm:t>
        <a:bodyPr/>
        <a:lstStyle/>
        <a:p>
          <a:endParaRPr lang="en-US"/>
        </a:p>
      </dgm:t>
    </dgm:pt>
    <dgm:pt modelId="{4E484130-162F-43D6-9D5C-804EEA2464B2}" type="sibTrans" cxnId="{F93636AA-AA7D-478A-9B01-C5C090884E2B}">
      <dgm:prSet/>
      <dgm:spPr/>
      <dgm:t>
        <a:bodyPr/>
        <a:lstStyle/>
        <a:p>
          <a:endParaRPr lang="en-US"/>
        </a:p>
      </dgm:t>
    </dgm:pt>
    <dgm:pt modelId="{F3909585-12D9-4B65-8B91-7B4D4755C59A}">
      <dgm:prSet phldrT="[Text]" phldr="0" custT="1"/>
      <dgm:spPr/>
      <dgm:t>
        <a:bodyPr/>
        <a:lstStyle/>
        <a:p>
          <a:pPr algn="ctr" rtl="0">
            <a:buNone/>
          </a:pPr>
          <a:r>
            <a:rPr lang="en-US" sz="2400">
              <a:latin typeface="Garamond" panose="02020404030301010803" pitchFamily="18" charset="0"/>
            </a:rPr>
            <a:t>in forest extent</a:t>
          </a:r>
        </a:p>
      </dgm:t>
    </dgm:pt>
    <dgm:pt modelId="{3FF2F066-EFC7-4590-9A51-C5005C29D08F}" type="parTrans" cxnId="{9FE54114-792C-4E16-A3E9-F3A0D826A1E1}">
      <dgm:prSet/>
      <dgm:spPr/>
      <dgm:t>
        <a:bodyPr/>
        <a:lstStyle/>
        <a:p>
          <a:endParaRPr lang="en-US"/>
        </a:p>
      </dgm:t>
    </dgm:pt>
    <dgm:pt modelId="{9A1A427A-E26E-447F-8774-93A9BC6A8E55}" type="sibTrans" cxnId="{9FE54114-792C-4E16-A3E9-F3A0D826A1E1}">
      <dgm:prSet/>
      <dgm:spPr/>
      <dgm:t>
        <a:bodyPr/>
        <a:lstStyle/>
        <a:p>
          <a:endParaRPr lang="en-US"/>
        </a:p>
      </dgm:t>
    </dgm:pt>
    <dgm:pt modelId="{D1EBBE86-E951-4F7F-8D94-8E6FFD09A71A}">
      <dgm:prSet phldrT="[Text]" phldr="0" custT="1"/>
      <dgm:spPr/>
      <dgm:t>
        <a:bodyPr/>
        <a:lstStyle/>
        <a:p>
          <a:pPr algn="ctr" rtl="0">
            <a:buNone/>
          </a:pPr>
          <a:r>
            <a:rPr lang="en-US" sz="2400">
              <a:latin typeface="Garamond" panose="02020404030301010803" pitchFamily="18" charset="0"/>
            </a:rPr>
            <a:t>and Non-forest</a:t>
          </a:r>
        </a:p>
      </dgm:t>
    </dgm:pt>
    <dgm:pt modelId="{4D4A886C-94F7-4B1C-AC7F-6FC1F515D19B}" type="parTrans" cxnId="{0B63257E-77E5-46ED-BE89-E8467C092CB1}">
      <dgm:prSet/>
      <dgm:spPr/>
      <dgm:t>
        <a:bodyPr/>
        <a:lstStyle/>
        <a:p>
          <a:endParaRPr lang="en-US"/>
        </a:p>
      </dgm:t>
    </dgm:pt>
    <dgm:pt modelId="{B5D1EF6E-E728-4473-A70E-7DA8676C71E6}" type="sibTrans" cxnId="{0B63257E-77E5-46ED-BE89-E8467C092CB1}">
      <dgm:prSet/>
      <dgm:spPr/>
      <dgm:t>
        <a:bodyPr/>
        <a:lstStyle/>
        <a:p>
          <a:endParaRPr lang="en-US"/>
        </a:p>
      </dgm:t>
    </dgm:pt>
    <dgm:pt modelId="{A90022BF-19F8-42BC-B46D-12BE7E5D20DC}">
      <dgm:prSet phldrT="[Text]" phldr="0" custT="1"/>
      <dgm:spPr/>
      <dgm:t>
        <a:bodyPr anchor="b"/>
        <a:lstStyle/>
        <a:p>
          <a:pPr algn="ctr" rtl="0">
            <a:buNone/>
          </a:pPr>
          <a:r>
            <a:rPr lang="en-US" sz="2400">
              <a:latin typeface="Garamond" panose="02020404030301010803" pitchFamily="18" charset="0"/>
            </a:rPr>
            <a:t>points</a:t>
          </a:r>
        </a:p>
      </dgm:t>
    </dgm:pt>
    <dgm:pt modelId="{4E2CEF5C-CAAD-48B9-B1C6-5CA6C70F0B4A}" type="parTrans" cxnId="{AD36FA0B-10F2-42DD-81A2-DE437908B4C2}">
      <dgm:prSet/>
      <dgm:spPr/>
      <dgm:t>
        <a:bodyPr/>
        <a:lstStyle/>
        <a:p>
          <a:endParaRPr lang="en-US"/>
        </a:p>
      </dgm:t>
    </dgm:pt>
    <dgm:pt modelId="{4C5165FF-20C0-49A7-9130-21FF004A1BC4}" type="sibTrans" cxnId="{AD36FA0B-10F2-42DD-81A2-DE437908B4C2}">
      <dgm:prSet/>
      <dgm:spPr/>
      <dgm:t>
        <a:bodyPr/>
        <a:lstStyle/>
        <a:p>
          <a:endParaRPr lang="en-US"/>
        </a:p>
      </dgm:t>
    </dgm:pt>
    <dgm:pt modelId="{0364FEE0-266E-434A-B6EF-17ADE72127EB}">
      <dgm:prSet phldr="0" custT="1"/>
      <dgm:spPr/>
      <dgm:t>
        <a:bodyPr anchor="b"/>
        <a:lstStyle/>
        <a:p>
          <a:pPr algn="ctr" rtl="0">
            <a:buNone/>
          </a:pPr>
          <a:r>
            <a:rPr lang="en-US" sz="2400">
              <a:latin typeface="Garamond" panose="02020404030301010803" pitchFamily="18" charset="0"/>
            </a:rPr>
            <a:t>landcover types</a:t>
          </a:r>
        </a:p>
      </dgm:t>
    </dgm:pt>
    <dgm:pt modelId="{C021299B-AE54-40BA-BA01-1130066FC9A4}" type="parTrans" cxnId="{B925CB8A-74C8-4822-8F61-D833E4DD4B82}">
      <dgm:prSet/>
      <dgm:spPr/>
      <dgm:t>
        <a:bodyPr/>
        <a:lstStyle/>
        <a:p>
          <a:endParaRPr lang="en-US"/>
        </a:p>
      </dgm:t>
    </dgm:pt>
    <dgm:pt modelId="{3D9FB7C0-3D2C-4415-8247-2950B881E0CA}" type="sibTrans" cxnId="{B925CB8A-74C8-4822-8F61-D833E4DD4B82}">
      <dgm:prSet/>
      <dgm:spPr/>
      <dgm:t>
        <a:bodyPr/>
        <a:lstStyle/>
        <a:p>
          <a:endParaRPr lang="en-US"/>
        </a:p>
      </dgm:t>
    </dgm:pt>
    <dgm:pt modelId="{24433339-2BF0-4C65-B6FE-6037166C7C65}">
      <dgm:prSet phldr="0" custT="1"/>
      <dgm:spPr/>
      <dgm:t>
        <a:bodyPr/>
        <a:lstStyle/>
        <a:p>
          <a:pPr algn="ctr">
            <a:buNone/>
          </a:pPr>
          <a:r>
            <a:rPr lang="en-US" sz="2400" dirty="0">
              <a:latin typeface="Garamond" panose="02020404030301010803" pitchFamily="18" charset="0"/>
            </a:rPr>
            <a:t>SERVIR imagery</a:t>
          </a:r>
        </a:p>
      </dgm:t>
    </dgm:pt>
    <dgm:pt modelId="{C62A9925-002A-4EDD-A5A1-14E219EEC383}" type="parTrans" cxnId="{5F02F8C7-BE69-4348-80E7-28157A6A95EC}">
      <dgm:prSet/>
      <dgm:spPr/>
      <dgm:t>
        <a:bodyPr/>
        <a:lstStyle/>
        <a:p>
          <a:endParaRPr lang="en-US"/>
        </a:p>
      </dgm:t>
    </dgm:pt>
    <dgm:pt modelId="{8E8C7BC1-38CA-4BB9-BBF7-78671155277E}" type="sibTrans" cxnId="{5F02F8C7-BE69-4348-80E7-28157A6A95EC}">
      <dgm:prSet/>
      <dgm:spPr/>
      <dgm:t>
        <a:bodyPr/>
        <a:lstStyle/>
        <a:p>
          <a:endParaRPr lang="en-US"/>
        </a:p>
      </dgm:t>
    </dgm:pt>
    <dgm:pt modelId="{CC54F2B7-4C44-4FE7-A452-03CCF910AC3B}">
      <dgm:prSet phldrT="[Text]" phldr="0" custT="1"/>
      <dgm:spPr/>
      <dgm:t>
        <a:bodyPr anchor="ctr"/>
        <a:lstStyle/>
        <a:p>
          <a:pPr algn="ctr" rtl="0">
            <a:buNone/>
          </a:pPr>
          <a:r>
            <a:rPr lang="en-US" sz="2400">
              <a:latin typeface="Garamond" panose="02020404030301010803" pitchFamily="18" charset="0"/>
            </a:rPr>
            <a:t>LULC Map of</a:t>
          </a:r>
        </a:p>
      </dgm:t>
    </dgm:pt>
    <dgm:pt modelId="{B7BFB683-0937-42EB-83B5-CFC6A936118D}" type="parTrans" cxnId="{4F45DBFC-FB1A-4467-A886-8B2DC27962D1}">
      <dgm:prSet/>
      <dgm:spPr/>
      <dgm:t>
        <a:bodyPr/>
        <a:lstStyle/>
        <a:p>
          <a:endParaRPr lang="en-US"/>
        </a:p>
      </dgm:t>
    </dgm:pt>
    <dgm:pt modelId="{20D1BC18-0AF3-4108-B318-EA776B46BFB3}" type="sibTrans" cxnId="{4F45DBFC-FB1A-4467-A886-8B2DC27962D1}">
      <dgm:prSet/>
      <dgm:spPr/>
      <dgm:t>
        <a:bodyPr/>
        <a:lstStyle/>
        <a:p>
          <a:endParaRPr lang="en-US"/>
        </a:p>
      </dgm:t>
    </dgm:pt>
    <dgm:pt modelId="{CC975F45-FE3C-479D-99C6-7090437F2495}">
      <dgm:prSet custT="1"/>
      <dgm:spPr/>
      <dgm:t>
        <a:bodyPr anchor="ctr"/>
        <a:lstStyle/>
        <a:p>
          <a:pPr algn="ctr" rtl="0">
            <a:buNone/>
          </a:pPr>
          <a:endParaRPr lang="en-US" sz="2400">
            <a:latin typeface="Garamond" panose="02020404030301010803" pitchFamily="18" charset="0"/>
          </a:endParaRPr>
        </a:p>
      </dgm:t>
    </dgm:pt>
    <dgm:pt modelId="{130E29A1-428B-456D-A08F-96D7B344CCA4}" type="parTrans" cxnId="{DD98997B-457D-453F-9739-B3A1342F2FE4}">
      <dgm:prSet/>
      <dgm:spPr/>
      <dgm:t>
        <a:bodyPr/>
        <a:lstStyle/>
        <a:p>
          <a:endParaRPr lang="en-US"/>
        </a:p>
      </dgm:t>
    </dgm:pt>
    <dgm:pt modelId="{0E98A106-003D-4D95-8BBF-4F38DA78D64F}" type="sibTrans" cxnId="{DD98997B-457D-453F-9739-B3A1342F2FE4}">
      <dgm:prSet/>
      <dgm:spPr/>
      <dgm:t>
        <a:bodyPr/>
        <a:lstStyle/>
        <a:p>
          <a:endParaRPr lang="en-US"/>
        </a:p>
      </dgm:t>
    </dgm:pt>
    <dgm:pt modelId="{CF6143B7-6BAD-4655-8FB5-1DC078764150}">
      <dgm:prSet phldrT="[Text]" phldr="0" custT="1"/>
      <dgm:spPr/>
      <dgm:t>
        <a:bodyPr anchor="b"/>
        <a:lstStyle/>
        <a:p>
          <a:pPr algn="ctr" rtl="0">
            <a:buNone/>
          </a:pPr>
          <a:r>
            <a:rPr lang="en-US" sz="2400">
              <a:latin typeface="Garamond" panose="02020404030301010803" pitchFamily="18" charset="0"/>
            </a:rPr>
            <a:t>Generate cloud-free mosaics</a:t>
          </a:r>
        </a:p>
      </dgm:t>
    </dgm:pt>
    <dgm:pt modelId="{B8629A25-7334-410A-8D5B-0EBE0394913C}" type="parTrans" cxnId="{A3436E91-1D7D-4E8F-926E-ADB1D8009C24}">
      <dgm:prSet/>
      <dgm:spPr/>
      <dgm:t>
        <a:bodyPr/>
        <a:lstStyle/>
        <a:p>
          <a:endParaRPr lang="en-US"/>
        </a:p>
      </dgm:t>
    </dgm:pt>
    <dgm:pt modelId="{C5E1F165-928A-42C4-B11B-0BD033FF53FD}" type="sibTrans" cxnId="{A3436E91-1D7D-4E8F-926E-ADB1D8009C24}">
      <dgm:prSet/>
      <dgm:spPr/>
      <dgm:t>
        <a:bodyPr/>
        <a:lstStyle/>
        <a:p>
          <a:endParaRPr lang="en-US"/>
        </a:p>
      </dgm:t>
    </dgm:pt>
    <dgm:pt modelId="{9AC85A60-A6F8-49C9-BAAC-03A0B51081C0}">
      <dgm:prSet phldr="0" custT="1"/>
      <dgm:spPr/>
      <dgm:t>
        <a:bodyPr/>
        <a:lstStyle/>
        <a:p>
          <a:pPr algn="ctr" rtl="0">
            <a:buNone/>
          </a:pPr>
          <a:r>
            <a:rPr lang="en-US" sz="2400">
              <a:latin typeface="Garamond" panose="02020404030301010803" pitchFamily="18" charset="0"/>
            </a:rPr>
            <a:t>Datasets</a:t>
          </a:r>
        </a:p>
      </dgm:t>
    </dgm:pt>
    <dgm:pt modelId="{5844805F-E29B-4AD3-B44C-DA89C9276A59}" type="parTrans" cxnId="{A47D6DA3-A1FA-4D25-9748-F532E390E25E}">
      <dgm:prSet/>
      <dgm:spPr/>
      <dgm:t>
        <a:bodyPr/>
        <a:lstStyle/>
        <a:p>
          <a:endParaRPr lang="en-US"/>
        </a:p>
      </dgm:t>
    </dgm:pt>
    <dgm:pt modelId="{E412EDED-8773-4909-A20D-BEFE885DA29D}" type="sibTrans" cxnId="{A47D6DA3-A1FA-4D25-9748-F532E390E25E}">
      <dgm:prSet/>
      <dgm:spPr/>
      <dgm:t>
        <a:bodyPr/>
        <a:lstStyle/>
        <a:p>
          <a:endParaRPr lang="en-US"/>
        </a:p>
      </dgm:t>
    </dgm:pt>
    <dgm:pt modelId="{41C73FF9-9B43-4155-9F40-04F8865B878E}" type="pres">
      <dgm:prSet presAssocID="{79AFB896-138F-4A5D-8D4C-90DACFC60494}" presName="Name0" presStyleCnt="0">
        <dgm:presLayoutVars>
          <dgm:dir/>
          <dgm:animLvl val="lvl"/>
          <dgm:resizeHandles val="exact"/>
        </dgm:presLayoutVars>
      </dgm:prSet>
      <dgm:spPr/>
    </dgm:pt>
    <dgm:pt modelId="{EB260BDD-4431-463C-ABE4-DF309361831D}" type="pres">
      <dgm:prSet presAssocID="{79AFB896-138F-4A5D-8D4C-90DACFC60494}" presName="tSp" presStyleCnt="0"/>
      <dgm:spPr/>
    </dgm:pt>
    <dgm:pt modelId="{A4469185-4AAF-4A37-92EA-D853097EE462}" type="pres">
      <dgm:prSet presAssocID="{79AFB896-138F-4A5D-8D4C-90DACFC60494}" presName="bSp" presStyleCnt="0"/>
      <dgm:spPr/>
    </dgm:pt>
    <dgm:pt modelId="{828F375B-8A35-4074-AFE9-4721FE8B41D8}" type="pres">
      <dgm:prSet presAssocID="{79AFB896-138F-4A5D-8D4C-90DACFC60494}" presName="process" presStyleCnt="0"/>
      <dgm:spPr/>
    </dgm:pt>
    <dgm:pt modelId="{81497B1B-7032-4AFA-92FA-A52474E64133}" type="pres">
      <dgm:prSet presAssocID="{94C5A1E4-CEB3-4289-B482-998562D8A3EA}" presName="composite1" presStyleCnt="0"/>
      <dgm:spPr/>
    </dgm:pt>
    <dgm:pt modelId="{D502F2D5-F879-4740-9681-AA8F16C13133}" type="pres">
      <dgm:prSet presAssocID="{94C5A1E4-CEB3-4289-B482-998562D8A3EA}" presName="dummyNode1" presStyleLbl="node1" presStyleIdx="0" presStyleCnt="4"/>
      <dgm:spPr/>
    </dgm:pt>
    <dgm:pt modelId="{9CDF1A51-F658-4D6D-89FB-BAE173B7A6BF}" type="pres">
      <dgm:prSet presAssocID="{94C5A1E4-CEB3-4289-B482-998562D8A3EA}" presName="childNode1" presStyleLbl="bgAcc1" presStyleIdx="0" presStyleCnt="4" custScaleY="157620">
        <dgm:presLayoutVars>
          <dgm:bulletEnabled val="1"/>
        </dgm:presLayoutVars>
      </dgm:prSet>
      <dgm:spPr/>
    </dgm:pt>
    <dgm:pt modelId="{E9699199-6F34-4548-B817-108065D110DC}" type="pres">
      <dgm:prSet presAssocID="{94C5A1E4-CEB3-4289-B482-998562D8A3EA}" presName="childNode1tx" presStyleLbl="bgAcc1" presStyleIdx="0" presStyleCnt="4">
        <dgm:presLayoutVars>
          <dgm:bulletEnabled val="1"/>
        </dgm:presLayoutVars>
      </dgm:prSet>
      <dgm:spPr/>
    </dgm:pt>
    <dgm:pt modelId="{9891F66F-0C49-4138-810D-E9A023189931}" type="pres">
      <dgm:prSet presAssocID="{94C5A1E4-CEB3-4289-B482-998562D8A3EA}" presName="parentNode1" presStyleLbl="node1" presStyleIdx="0" presStyleCnt="4" custLinFactNeighborY="91942">
        <dgm:presLayoutVars>
          <dgm:chMax val="1"/>
          <dgm:bulletEnabled val="1"/>
        </dgm:presLayoutVars>
      </dgm:prSet>
      <dgm:spPr/>
    </dgm:pt>
    <dgm:pt modelId="{7792E9EB-504C-4FA3-979A-54D5E0761CE8}" type="pres">
      <dgm:prSet presAssocID="{94C5A1E4-CEB3-4289-B482-998562D8A3EA}" presName="connSite1" presStyleCnt="0"/>
      <dgm:spPr/>
    </dgm:pt>
    <dgm:pt modelId="{75F4E34C-6B2A-4A01-9B6F-EBD0AA7DAF79}" type="pres">
      <dgm:prSet presAssocID="{F97F2E6B-072E-442A-BA42-4C2D6AE8A05A}" presName="Name9" presStyleLbl="sibTrans2D1" presStyleIdx="0" presStyleCnt="3" custLinFactNeighborY="6596"/>
      <dgm:spPr/>
    </dgm:pt>
    <dgm:pt modelId="{B39C0E88-0698-410D-85C8-688591F7791E}" type="pres">
      <dgm:prSet presAssocID="{90E765C4-3139-42B3-85E8-92DFCD34A46F}" presName="composite2" presStyleCnt="0"/>
      <dgm:spPr/>
    </dgm:pt>
    <dgm:pt modelId="{29C3A9A4-8B1F-49CC-BEA6-89BEB6CCE2B4}" type="pres">
      <dgm:prSet presAssocID="{90E765C4-3139-42B3-85E8-92DFCD34A46F}" presName="dummyNode2" presStyleLbl="node1" presStyleIdx="0" presStyleCnt="4"/>
      <dgm:spPr/>
    </dgm:pt>
    <dgm:pt modelId="{BF6AF8DE-D126-4B82-8622-9C22F1E11627}" type="pres">
      <dgm:prSet presAssocID="{90E765C4-3139-42B3-85E8-92DFCD34A46F}" presName="childNode2" presStyleLbl="bgAcc1" presStyleIdx="1" presStyleCnt="4" custScaleY="157885">
        <dgm:presLayoutVars>
          <dgm:bulletEnabled val="1"/>
        </dgm:presLayoutVars>
      </dgm:prSet>
      <dgm:spPr/>
    </dgm:pt>
    <dgm:pt modelId="{65DE17E5-9233-467F-BD47-1A1B6423EFA2}" type="pres">
      <dgm:prSet presAssocID="{90E765C4-3139-42B3-85E8-92DFCD34A46F}" presName="childNode2tx" presStyleLbl="bgAcc1" presStyleIdx="1" presStyleCnt="4">
        <dgm:presLayoutVars>
          <dgm:bulletEnabled val="1"/>
        </dgm:presLayoutVars>
      </dgm:prSet>
      <dgm:spPr/>
    </dgm:pt>
    <dgm:pt modelId="{32B326FB-F1E6-4849-9717-6F025AD99236}" type="pres">
      <dgm:prSet presAssocID="{90E765C4-3139-42B3-85E8-92DFCD34A46F}" presName="parentNode2" presStyleLbl="node1" presStyleIdx="1" presStyleCnt="4" custLinFactNeighborY="-93162">
        <dgm:presLayoutVars>
          <dgm:chMax val="0"/>
          <dgm:bulletEnabled val="1"/>
        </dgm:presLayoutVars>
      </dgm:prSet>
      <dgm:spPr/>
    </dgm:pt>
    <dgm:pt modelId="{7A78B392-B4D5-42E5-93F3-5F0779C03E64}" type="pres">
      <dgm:prSet presAssocID="{90E765C4-3139-42B3-85E8-92DFCD34A46F}" presName="connSite2" presStyleCnt="0"/>
      <dgm:spPr/>
    </dgm:pt>
    <dgm:pt modelId="{0D3DA207-8A7B-4D3B-9B9F-2E5F9E152393}" type="pres">
      <dgm:prSet presAssocID="{7D37693B-36C0-4055-94FB-0F1D9B53F872}" presName="Name18" presStyleLbl="sibTrans2D1" presStyleIdx="1" presStyleCnt="3" custLinFactNeighborY="-5821"/>
      <dgm:spPr/>
    </dgm:pt>
    <dgm:pt modelId="{40A53B14-ACEA-4557-AB6C-90B2CB6C9DF3}" type="pres">
      <dgm:prSet presAssocID="{61A12783-4469-48AB-A8BA-F1860434EAE8}" presName="composite1" presStyleCnt="0"/>
      <dgm:spPr/>
    </dgm:pt>
    <dgm:pt modelId="{CFF24724-0557-4078-B305-82C498DE47B8}" type="pres">
      <dgm:prSet presAssocID="{61A12783-4469-48AB-A8BA-F1860434EAE8}" presName="dummyNode1" presStyleLbl="node1" presStyleIdx="1" presStyleCnt="4"/>
      <dgm:spPr/>
    </dgm:pt>
    <dgm:pt modelId="{305C656F-BEC3-4434-93BA-25D287A92EF8}" type="pres">
      <dgm:prSet presAssocID="{61A12783-4469-48AB-A8BA-F1860434EAE8}" presName="childNode1" presStyleLbl="bgAcc1" presStyleIdx="2" presStyleCnt="4" custScaleY="158232">
        <dgm:presLayoutVars>
          <dgm:bulletEnabled val="1"/>
        </dgm:presLayoutVars>
      </dgm:prSet>
      <dgm:spPr/>
    </dgm:pt>
    <dgm:pt modelId="{004DCC80-C6D3-41A5-B5D1-A519318A159D}" type="pres">
      <dgm:prSet presAssocID="{61A12783-4469-48AB-A8BA-F1860434EAE8}" presName="childNode1tx" presStyleLbl="bgAcc1" presStyleIdx="2" presStyleCnt="4">
        <dgm:presLayoutVars>
          <dgm:bulletEnabled val="1"/>
        </dgm:presLayoutVars>
      </dgm:prSet>
      <dgm:spPr/>
    </dgm:pt>
    <dgm:pt modelId="{1E048D1D-02E2-4231-AF7C-63DDB3B729AF}" type="pres">
      <dgm:prSet presAssocID="{61A12783-4469-48AB-A8BA-F1860434EAE8}" presName="parentNode1" presStyleLbl="node1" presStyleIdx="2" presStyleCnt="4" custLinFactNeighborY="94732">
        <dgm:presLayoutVars>
          <dgm:chMax val="1"/>
          <dgm:bulletEnabled val="1"/>
        </dgm:presLayoutVars>
      </dgm:prSet>
      <dgm:spPr/>
    </dgm:pt>
    <dgm:pt modelId="{DF9B18DF-C7C1-4922-A5E7-BD4BBE116EAB}" type="pres">
      <dgm:prSet presAssocID="{61A12783-4469-48AB-A8BA-F1860434EAE8}" presName="connSite1" presStyleCnt="0"/>
      <dgm:spPr/>
    </dgm:pt>
    <dgm:pt modelId="{1C19102D-D7B2-4F01-A973-30D010891CA2}" type="pres">
      <dgm:prSet presAssocID="{DD0E752B-D60A-4E33-8FEB-68EB91B8814A}" presName="Name9" presStyleLbl="sibTrans2D1" presStyleIdx="2" presStyleCnt="3" custLinFactNeighborY="6596"/>
      <dgm:spPr/>
    </dgm:pt>
    <dgm:pt modelId="{8B8B043E-E775-434E-B8E0-5261D716F61D}" type="pres">
      <dgm:prSet presAssocID="{3BF3E7DF-EE63-4FFA-94FB-09383FB49A00}" presName="composite2" presStyleCnt="0"/>
      <dgm:spPr/>
    </dgm:pt>
    <dgm:pt modelId="{CA45995F-5AEA-4082-991C-5225C6ABF5DA}" type="pres">
      <dgm:prSet presAssocID="{3BF3E7DF-EE63-4FFA-94FB-09383FB49A00}" presName="dummyNode2" presStyleLbl="node1" presStyleIdx="2" presStyleCnt="4"/>
      <dgm:spPr/>
    </dgm:pt>
    <dgm:pt modelId="{735490A5-F8D3-4CDA-A379-FAD0E23E244C}" type="pres">
      <dgm:prSet presAssocID="{3BF3E7DF-EE63-4FFA-94FB-09383FB49A00}" presName="childNode2" presStyleLbl="bgAcc1" presStyleIdx="3" presStyleCnt="4" custScaleY="157885">
        <dgm:presLayoutVars>
          <dgm:bulletEnabled val="1"/>
        </dgm:presLayoutVars>
      </dgm:prSet>
      <dgm:spPr/>
    </dgm:pt>
    <dgm:pt modelId="{E4917CA5-E470-41BF-9020-3B3F59CD9467}" type="pres">
      <dgm:prSet presAssocID="{3BF3E7DF-EE63-4FFA-94FB-09383FB49A00}" presName="childNode2tx" presStyleLbl="bgAcc1" presStyleIdx="3" presStyleCnt="4">
        <dgm:presLayoutVars>
          <dgm:bulletEnabled val="1"/>
        </dgm:presLayoutVars>
      </dgm:prSet>
      <dgm:spPr/>
    </dgm:pt>
    <dgm:pt modelId="{59A00869-07AF-471A-B29D-ACD138CF87CD}" type="pres">
      <dgm:prSet presAssocID="{3BF3E7DF-EE63-4FFA-94FB-09383FB49A00}" presName="parentNode2" presStyleLbl="node1" presStyleIdx="3" presStyleCnt="4" custLinFactNeighborY="-89944">
        <dgm:presLayoutVars>
          <dgm:chMax val="0"/>
          <dgm:bulletEnabled val="1"/>
        </dgm:presLayoutVars>
      </dgm:prSet>
      <dgm:spPr/>
    </dgm:pt>
    <dgm:pt modelId="{7FBC3D27-66B7-49E7-9582-FC4EDF6827F6}" type="pres">
      <dgm:prSet presAssocID="{3BF3E7DF-EE63-4FFA-94FB-09383FB49A00}" presName="connSite2" presStyleCnt="0"/>
      <dgm:spPr/>
    </dgm:pt>
  </dgm:ptLst>
  <dgm:cxnLst>
    <dgm:cxn modelId="{E3083800-914B-48FF-9BE2-4D1888A7C67B}" type="presOf" srcId="{2B04368E-D49A-40E8-A26F-4C6B61E19BD6}" destId="{004DCC80-C6D3-41A5-B5D1-A519318A159D}" srcOrd="1" destOrd="6" presId="urn:microsoft.com/office/officeart/2005/8/layout/hProcess4"/>
    <dgm:cxn modelId="{84E93701-F146-4ED0-A8DC-DFEC2F609113}" type="presOf" srcId="{94C5A1E4-CEB3-4289-B482-998562D8A3EA}" destId="{9891F66F-0C49-4138-810D-E9A023189931}" srcOrd="0" destOrd="0" presId="urn:microsoft.com/office/officeart/2005/8/layout/hProcess4"/>
    <dgm:cxn modelId="{CA481D03-4D93-4848-B3E2-3321C0DD3027}" type="presOf" srcId="{CC54F2B7-4C44-4FE7-A452-03CCF910AC3B}" destId="{E4917CA5-E470-41BF-9020-3B3F59CD9467}" srcOrd="1" destOrd="0" presId="urn:microsoft.com/office/officeart/2005/8/layout/hProcess4"/>
    <dgm:cxn modelId="{02264607-91E2-4E67-AF26-40B9332BA42E}" type="presOf" srcId="{CC975F45-FE3C-479D-99C6-7090437F2495}" destId="{735490A5-F8D3-4CDA-A379-FAD0E23E244C}" srcOrd="0" destOrd="6" presId="urn:microsoft.com/office/officeart/2005/8/layout/hProcess4"/>
    <dgm:cxn modelId="{F4971C0A-54C4-41AE-8505-D1F855E08311}" type="presOf" srcId="{8F14EAC4-E84B-4BE8-88EE-080F740A483C}" destId="{9CDF1A51-F658-4D6D-89FB-BAE173B7A6BF}" srcOrd="0" destOrd="5" presId="urn:microsoft.com/office/officeart/2005/8/layout/hProcess4"/>
    <dgm:cxn modelId="{AD36FA0B-10F2-42DD-81A2-DE437908B4C2}" srcId="{90E765C4-3139-42B3-85E8-92DFCD34A46F}" destId="{A90022BF-19F8-42BC-B46D-12BE7E5D20DC}" srcOrd="3" destOrd="0" parTransId="{4E2CEF5C-CAAD-48B9-B1C6-5CA6C70F0B4A}" sibTransId="{4C5165FF-20C0-49A7-9130-21FF004A1BC4}"/>
    <dgm:cxn modelId="{52430F10-82E3-46C0-BFD2-39CF7D100538}" type="presOf" srcId="{B9E1A088-F401-45AA-8130-1BBD044CC6AF}" destId="{E4917CA5-E470-41BF-9020-3B3F59CD9467}" srcOrd="1" destOrd="5" presId="urn:microsoft.com/office/officeart/2005/8/layout/hProcess4"/>
    <dgm:cxn modelId="{F431D910-5CAB-4925-B3A4-C183234126FF}" srcId="{79AFB896-138F-4A5D-8D4C-90DACFC60494}" destId="{90E765C4-3139-42B3-85E8-92DFCD34A46F}" srcOrd="1" destOrd="0" parTransId="{52B7FA8F-2E52-47D4-BB14-43A4AA1159B7}" sibTransId="{7D37693B-36C0-4055-94FB-0F1D9B53F872}"/>
    <dgm:cxn modelId="{44577713-1C41-4986-8364-A52FA816486E}" type="presOf" srcId="{3DFF401E-8EC5-4D8B-9125-0485E9D626EC}" destId="{004DCC80-C6D3-41A5-B5D1-A519318A159D}" srcOrd="1" destOrd="0" presId="urn:microsoft.com/office/officeart/2005/8/layout/hProcess4"/>
    <dgm:cxn modelId="{9FE54114-792C-4E16-A3E9-F3A0D826A1E1}" srcId="{61A12783-4469-48AB-A8BA-F1860434EAE8}" destId="{F3909585-12D9-4B65-8B91-7B4D4755C59A}" srcOrd="4" destOrd="0" parTransId="{3FF2F066-EFC7-4590-9A51-C5005C29D08F}" sibTransId="{9A1A427A-E26E-447F-8774-93A9BC6A8E55}"/>
    <dgm:cxn modelId="{E4B5CF14-F395-4229-A8F5-AAEAE77BF75E}" type="presOf" srcId="{1F376D6A-7894-40D3-AF4D-2E94A72E337D}" destId="{9CDF1A51-F658-4D6D-89FB-BAE173B7A6BF}" srcOrd="0" destOrd="6" presId="urn:microsoft.com/office/officeart/2005/8/layout/hProcess4"/>
    <dgm:cxn modelId="{A5608415-F0CF-4D16-A773-A9B1F08E7955}" type="presOf" srcId="{5E7396E2-ACBA-4579-BCCF-6FF5435CC878}" destId="{E9699199-6F34-4548-B817-108065D110DC}" srcOrd="1" destOrd="3" presId="urn:microsoft.com/office/officeart/2005/8/layout/hProcess4"/>
    <dgm:cxn modelId="{13C78C23-F187-4D03-A7C5-365FFDAC739B}" srcId="{61A12783-4469-48AB-A8BA-F1860434EAE8}" destId="{9FFA59FE-F803-44AB-8F2D-290208F572AC}" srcOrd="5" destOrd="0" parTransId="{A4E5CF03-761B-4F4A-9D60-B6FE433B0EEA}" sibTransId="{585651D4-657D-4DA7-9D21-A4B4592F034D}"/>
    <dgm:cxn modelId="{7EED4725-D5EA-4D49-829F-EA45E998A782}" type="presOf" srcId="{7D56D75F-6415-4B70-9654-F7E73AA6C793}" destId="{65DE17E5-9233-467F-BD47-1A1B6423EFA2}" srcOrd="1" destOrd="4" presId="urn:microsoft.com/office/officeart/2005/8/layout/hProcess4"/>
    <dgm:cxn modelId="{4BC5FC2A-1DB3-4C94-BECC-AECB1AE435BB}" type="presOf" srcId="{071E2B95-DDBE-4C4B-BC4E-99152ADCCF07}" destId="{E9699199-6F34-4548-B817-108065D110DC}" srcOrd="1" destOrd="0" presId="urn:microsoft.com/office/officeart/2005/8/layout/hProcess4"/>
    <dgm:cxn modelId="{42FF542D-8195-4C5D-829C-5E244D6DF20F}" srcId="{3BF3E7DF-EE63-4FFA-94FB-09383FB49A00}" destId="{BCCC2C38-868D-4275-91F2-73C44A214F18}" srcOrd="3" destOrd="0" parTransId="{450D262D-607C-41E5-8C90-CFAA67B21318}" sibTransId="{0C336272-F31C-4D95-BC87-C6613622DF5C}"/>
    <dgm:cxn modelId="{ED9F2432-D61A-4869-B338-2B85676CA99B}" srcId="{61A12783-4469-48AB-A8BA-F1860434EAE8}" destId="{2B04368E-D49A-40E8-A26F-4C6B61E19BD6}" srcOrd="6" destOrd="0" parTransId="{EFFACC17-0DFA-44CA-A656-19BDABA9351C}" sibTransId="{0A0FAD02-23B5-4DD3-975E-40E5AB568F0C}"/>
    <dgm:cxn modelId="{03758533-2D79-4D09-BB95-C372969AA39D}" srcId="{61A12783-4469-48AB-A8BA-F1860434EAE8}" destId="{E7829459-42C5-470E-B191-283028DB6C19}" srcOrd="7" destOrd="0" parTransId="{1226D322-5A65-47E2-9157-F14B4A221923}" sibTransId="{BE4ABDF8-97C0-48EC-93A9-FAE5BB5558B6}"/>
    <dgm:cxn modelId="{EF1BFC34-F322-44F3-AE5F-16E14FE9DA3F}" type="presOf" srcId="{3A72BCC3-0465-4126-A481-739935206D14}" destId="{65DE17E5-9233-467F-BD47-1A1B6423EFA2}" srcOrd="1" destOrd="5" presId="urn:microsoft.com/office/officeart/2005/8/layout/hProcess4"/>
    <dgm:cxn modelId="{B8A5C139-FAD7-4EE5-8F65-CD72D949E045}" srcId="{94C5A1E4-CEB3-4289-B482-998562D8A3EA}" destId="{054FE1CB-7ADC-4640-9795-D84A53075EBD}" srcOrd="4" destOrd="0" parTransId="{250D4F67-D4E8-48A8-A2E4-15E89E9ACD47}" sibTransId="{FFABFE53-5D51-4BA2-A617-15C9A6647D91}"/>
    <dgm:cxn modelId="{24C70A3D-5CE3-4EC9-A2F0-6808D8C4F2EA}" type="presOf" srcId="{DD0E752B-D60A-4E33-8FEB-68EB91B8814A}" destId="{1C19102D-D7B2-4F01-A973-30D010891CA2}" srcOrd="0" destOrd="0" presId="urn:microsoft.com/office/officeart/2005/8/layout/hProcess4"/>
    <dgm:cxn modelId="{7153B45B-E993-4D98-BD61-A7CF6721F61B}" type="presOf" srcId="{054FE1CB-7ADC-4640-9795-D84A53075EBD}" destId="{9CDF1A51-F658-4D6D-89FB-BAE173B7A6BF}" srcOrd="0" destOrd="4" presId="urn:microsoft.com/office/officeart/2005/8/layout/hProcess4"/>
    <dgm:cxn modelId="{26B7DE5D-1E2B-45C8-BBA1-198E10DAD344}" srcId="{94C5A1E4-CEB3-4289-B482-998562D8A3EA}" destId="{5E7396E2-ACBA-4579-BCCF-6FF5435CC878}" srcOrd="3" destOrd="0" parTransId="{EA2DE2B6-D07D-4A46-A973-3D6AEAC830BA}" sibTransId="{AA76E249-79CB-4347-A4A2-EDC5C6A52A99}"/>
    <dgm:cxn modelId="{D9CB2F43-0899-4CCE-A6DD-B3D3CCE3230A}" type="presOf" srcId="{B71D32AC-0A74-4F79-879B-E0BDFAB29C45}" destId="{65DE17E5-9233-467F-BD47-1A1B6423EFA2}" srcOrd="1" destOrd="1" presId="urn:microsoft.com/office/officeart/2005/8/layout/hProcess4"/>
    <dgm:cxn modelId="{ED47B543-DC9C-4714-B439-BED0771BAE45}" type="presOf" srcId="{C56A1CE6-70B7-4A8C-8441-42CB7B6FCD10}" destId="{735490A5-F8D3-4CDA-A379-FAD0E23E244C}" srcOrd="0" destOrd="1" presId="urn:microsoft.com/office/officeart/2005/8/layout/hProcess4"/>
    <dgm:cxn modelId="{4FFB2C64-4A6E-4A63-9930-E259D184B96A}" type="presOf" srcId="{203AFE40-0369-45B5-8936-E16D0CDDC574}" destId="{65DE17E5-9233-467F-BD47-1A1B6423EFA2}" srcOrd="1" destOrd="2" presId="urn:microsoft.com/office/officeart/2005/8/layout/hProcess4"/>
    <dgm:cxn modelId="{1F722A66-AEA9-4CB0-AA3E-4F9E2DBD61DB}" srcId="{94C5A1E4-CEB3-4289-B482-998562D8A3EA}" destId="{5AA9C755-F038-4F4A-800F-93F34E68441D}" srcOrd="2" destOrd="0" parTransId="{726C7480-29A9-4AD0-BC7C-FA5AAD4B9E78}" sibTransId="{D047A3A7-7C4E-4EC0-BE78-DEE52648EE69}"/>
    <dgm:cxn modelId="{E6164767-3F20-4286-B005-46BE6E4AAF0F}" type="presOf" srcId="{B9E1A088-F401-45AA-8130-1BBD044CC6AF}" destId="{735490A5-F8D3-4CDA-A379-FAD0E23E244C}" srcOrd="0" destOrd="5" presId="urn:microsoft.com/office/officeart/2005/8/layout/hProcess4"/>
    <dgm:cxn modelId="{4881436B-34CF-45A1-89C8-A4A3A1A49ADF}" type="presOf" srcId="{9FFA59FE-F803-44AB-8F2D-290208F572AC}" destId="{004DCC80-C6D3-41A5-B5D1-A519318A159D}" srcOrd="1" destOrd="5" presId="urn:microsoft.com/office/officeart/2005/8/layout/hProcess4"/>
    <dgm:cxn modelId="{1577904D-4698-4522-BE0E-CB7E588A61BA}" type="presOf" srcId="{5E7396E2-ACBA-4579-BCCF-6FF5435CC878}" destId="{9CDF1A51-F658-4D6D-89FB-BAE173B7A6BF}" srcOrd="0" destOrd="3" presId="urn:microsoft.com/office/officeart/2005/8/layout/hProcess4"/>
    <dgm:cxn modelId="{7213EB4D-C75E-493E-8788-A210DC4253DA}" srcId="{79AFB896-138F-4A5D-8D4C-90DACFC60494}" destId="{94C5A1E4-CEB3-4289-B482-998562D8A3EA}" srcOrd="0" destOrd="0" parTransId="{EB654892-A043-4234-BD78-C15F7CBCC491}" sibTransId="{F97F2E6B-072E-442A-BA42-4C2D6AE8A05A}"/>
    <dgm:cxn modelId="{B793EF6F-DCC1-4B18-A0BC-E90C910273F6}" type="presOf" srcId="{AD6ED616-2413-40ED-8BA2-98CE1E054EF5}" destId="{E4917CA5-E470-41BF-9020-3B3F59CD9467}" srcOrd="1" destOrd="4" presId="urn:microsoft.com/office/officeart/2005/8/layout/hProcess4"/>
    <dgm:cxn modelId="{96CD5F72-5819-407F-A90F-7D55D0541095}" type="presOf" srcId="{C56A1CE6-70B7-4A8C-8441-42CB7B6FCD10}" destId="{E4917CA5-E470-41BF-9020-3B3F59CD9467}" srcOrd="1" destOrd="1" presId="urn:microsoft.com/office/officeart/2005/8/layout/hProcess4"/>
    <dgm:cxn modelId="{86A30E53-E454-423F-ABAB-41C4B5581904}" type="presOf" srcId="{CC975F45-FE3C-479D-99C6-7090437F2495}" destId="{E4917CA5-E470-41BF-9020-3B3F59CD9467}" srcOrd="1" destOrd="6" presId="urn:microsoft.com/office/officeart/2005/8/layout/hProcess4"/>
    <dgm:cxn modelId="{E9911074-8600-44AD-AC93-987FD7F9881F}" srcId="{61A12783-4469-48AB-A8BA-F1860434EAE8}" destId="{D5F226BC-99F3-4F29-8661-F3F25A5E5D8E}" srcOrd="3" destOrd="0" parTransId="{D48B5138-6B82-43EE-ADE9-F7BC90D19546}" sibTransId="{DF7A7A8B-A7C6-4A03-BDF6-2109C946F418}"/>
    <dgm:cxn modelId="{63BCAC54-8763-4C16-B5A1-44573D0C20DD}" type="presOf" srcId="{D1EBBE86-E951-4F7F-8D94-8E6FFD09A71A}" destId="{305C656F-BEC3-4434-93BA-25D287A92EF8}" srcOrd="0" destOrd="1" presId="urn:microsoft.com/office/officeart/2005/8/layout/hProcess4"/>
    <dgm:cxn modelId="{341B0576-601D-486D-8D87-68D5054B4293}" srcId="{79AFB896-138F-4A5D-8D4C-90DACFC60494}" destId="{3BF3E7DF-EE63-4FFA-94FB-09383FB49A00}" srcOrd="3" destOrd="0" parTransId="{0FEA4BD8-128B-42F7-9D3A-BDB0081A6C44}" sibTransId="{3F999144-A576-4DF2-96FA-3A487D29D8FE}"/>
    <dgm:cxn modelId="{9BCDE356-DA51-4108-9233-3447E532D43B}" srcId="{90E765C4-3139-42B3-85E8-92DFCD34A46F}" destId="{3A72BCC3-0465-4126-A481-739935206D14}" srcOrd="5" destOrd="0" parTransId="{C54775B2-F536-4AEE-A53F-DCCC3DC35374}" sibTransId="{A4FBE098-0ACF-4D20-A31B-98136D7A0F4B}"/>
    <dgm:cxn modelId="{041F5177-852E-45D3-BE55-71AC1C6AAD57}" type="presOf" srcId="{BCCC2C38-868D-4275-91F2-73C44A214F18}" destId="{735490A5-F8D3-4CDA-A379-FAD0E23E244C}" srcOrd="0" destOrd="3" presId="urn:microsoft.com/office/officeart/2005/8/layout/hProcess4"/>
    <dgm:cxn modelId="{E8947C77-207E-4185-BC1A-C72B9B56068B}" type="presOf" srcId="{E7829459-42C5-470E-B191-283028DB6C19}" destId="{004DCC80-C6D3-41A5-B5D1-A519318A159D}" srcOrd="1" destOrd="7" presId="urn:microsoft.com/office/officeart/2005/8/layout/hProcess4"/>
    <dgm:cxn modelId="{DD98997B-457D-453F-9739-B3A1342F2FE4}" srcId="{3BF3E7DF-EE63-4FFA-94FB-09383FB49A00}" destId="{CC975F45-FE3C-479D-99C6-7090437F2495}" srcOrd="6" destOrd="0" parTransId="{130E29A1-428B-456D-A08F-96D7B344CCA4}" sibTransId="{0E98A106-003D-4D95-8BBF-4F38DA78D64F}"/>
    <dgm:cxn modelId="{4B6ED87B-C785-4214-AEFC-CBC39B7C536F}" type="presOf" srcId="{D1EBBE86-E951-4F7F-8D94-8E6FFD09A71A}" destId="{004DCC80-C6D3-41A5-B5D1-A519318A159D}" srcOrd="1" destOrd="1" presId="urn:microsoft.com/office/officeart/2005/8/layout/hProcess4"/>
    <dgm:cxn modelId="{0B63257E-77E5-46ED-BE89-E8467C092CB1}" srcId="{61A12783-4469-48AB-A8BA-F1860434EAE8}" destId="{D1EBBE86-E951-4F7F-8D94-8E6FFD09A71A}" srcOrd="1" destOrd="0" parTransId="{4D4A886C-94F7-4B1C-AC7F-6FC1F515D19B}" sibTransId="{B5D1EF6E-E728-4473-A70E-7DA8676C71E6}"/>
    <dgm:cxn modelId="{39016D7F-A813-447E-8E91-8AB342390053}" type="presOf" srcId="{D5F226BC-99F3-4F29-8661-F3F25A5E5D8E}" destId="{004DCC80-C6D3-41A5-B5D1-A519318A159D}" srcOrd="1" destOrd="3" presId="urn:microsoft.com/office/officeart/2005/8/layout/hProcess4"/>
    <dgm:cxn modelId="{703BB380-08F4-4396-A826-17602C761E30}" type="presOf" srcId="{0364FEE0-266E-434A-B6EF-17ADE72127EB}" destId="{BF6AF8DE-D126-4B82-8622-9C22F1E11627}" srcOrd="0" destOrd="6" presId="urn:microsoft.com/office/officeart/2005/8/layout/hProcess4"/>
    <dgm:cxn modelId="{CAC1C180-A2DA-46F4-8473-1E8F38AEB2D8}" type="presOf" srcId="{1F376D6A-7894-40D3-AF4D-2E94A72E337D}" destId="{E9699199-6F34-4548-B817-108065D110DC}" srcOrd="1" destOrd="6" presId="urn:microsoft.com/office/officeart/2005/8/layout/hProcess4"/>
    <dgm:cxn modelId="{DFEDC982-B11B-47D0-BE17-8B2748351924}" type="presOf" srcId="{79AFB896-138F-4A5D-8D4C-90DACFC60494}" destId="{41C73FF9-9B43-4155-9F40-04F8865B878E}" srcOrd="0" destOrd="0" presId="urn:microsoft.com/office/officeart/2005/8/layout/hProcess4"/>
    <dgm:cxn modelId="{8C3AE585-DC69-4DA2-BD7E-24B9F3A75B65}" type="presOf" srcId="{B71D32AC-0A74-4F79-879B-E0BDFAB29C45}" destId="{BF6AF8DE-D126-4B82-8622-9C22F1E11627}" srcOrd="0" destOrd="1" presId="urn:microsoft.com/office/officeart/2005/8/layout/hProcess4"/>
    <dgm:cxn modelId="{B925CB8A-74C8-4822-8F61-D833E4DD4B82}" srcId="{90E765C4-3139-42B3-85E8-92DFCD34A46F}" destId="{0364FEE0-266E-434A-B6EF-17ADE72127EB}" srcOrd="6" destOrd="0" parTransId="{C021299B-AE54-40BA-BA01-1130066FC9A4}" sibTransId="{3D9FB7C0-3D2C-4415-8247-2950B881E0CA}"/>
    <dgm:cxn modelId="{A608938D-7F15-4E1D-87A5-7D6E9C24726C}" type="presOf" srcId="{CF6143B7-6BAD-4655-8FB5-1DC078764150}" destId="{65DE17E5-9233-467F-BD47-1A1B6423EFA2}" srcOrd="1" destOrd="0" presId="urn:microsoft.com/office/officeart/2005/8/layout/hProcess4"/>
    <dgm:cxn modelId="{A3436E91-1D7D-4E8F-926E-ADB1D8009C24}" srcId="{90E765C4-3139-42B3-85E8-92DFCD34A46F}" destId="{CF6143B7-6BAD-4655-8FB5-1DC078764150}" srcOrd="0" destOrd="0" parTransId="{B8629A25-7334-410A-8D5B-0EBE0394913C}" sibTransId="{C5E1F165-928A-42C4-B11B-0BD033FF53FD}"/>
    <dgm:cxn modelId="{16623094-00B6-4C59-BB17-CECE6BE43D3E}" type="presOf" srcId="{CC54F2B7-4C44-4FE7-A452-03CCF910AC3B}" destId="{735490A5-F8D3-4CDA-A379-FAD0E23E244C}" srcOrd="0" destOrd="0" presId="urn:microsoft.com/office/officeart/2005/8/layout/hProcess4"/>
    <dgm:cxn modelId="{E671AE98-62F6-488B-8A52-095664B43907}" type="presOf" srcId="{24433339-2BF0-4C65-B6FE-6037166C7C65}" destId="{9CDF1A51-F658-4D6D-89FB-BAE173B7A6BF}" srcOrd="0" destOrd="1" presId="urn:microsoft.com/office/officeart/2005/8/layout/hProcess4"/>
    <dgm:cxn modelId="{81324099-A94D-420D-8B96-01249D3283F8}" type="presOf" srcId="{7D56D75F-6415-4B70-9654-F7E73AA6C793}" destId="{BF6AF8DE-D126-4B82-8622-9C22F1E11627}" srcOrd="0" destOrd="4" presId="urn:microsoft.com/office/officeart/2005/8/layout/hProcess4"/>
    <dgm:cxn modelId="{8B1CE99B-EE71-43A5-8B94-281E9551A096}" type="presOf" srcId="{90E765C4-3139-42B3-85E8-92DFCD34A46F}" destId="{32B326FB-F1E6-4849-9717-6F025AD99236}" srcOrd="0" destOrd="0" presId="urn:microsoft.com/office/officeart/2005/8/layout/hProcess4"/>
    <dgm:cxn modelId="{2FAB8C9D-94D2-4A02-B508-A64BB9A473D5}" srcId="{3BF3E7DF-EE63-4FFA-94FB-09383FB49A00}" destId="{C56A1CE6-70B7-4A8C-8441-42CB7B6FCD10}" srcOrd="1" destOrd="0" parTransId="{B8971697-7AFF-4CE5-938D-6713ABDF3FC1}" sibTransId="{7003D1EB-0385-4F98-93D9-69D450DB8680}"/>
    <dgm:cxn modelId="{73301D9E-A85D-4D73-A633-C528CD631047}" srcId="{90E765C4-3139-42B3-85E8-92DFCD34A46F}" destId="{203AFE40-0369-45B5-8936-E16D0CDDC574}" srcOrd="2" destOrd="0" parTransId="{C4BF4754-7988-4B0A-ACDF-00AF05592CA4}" sibTransId="{F552EB2A-D47B-4961-AE8B-C17BE7D702CB}"/>
    <dgm:cxn modelId="{B25A469E-F004-4542-B907-F5E0D909B055}" type="presOf" srcId="{24433339-2BF0-4C65-B6FE-6037166C7C65}" destId="{E9699199-6F34-4548-B817-108065D110DC}" srcOrd="1" destOrd="1" presId="urn:microsoft.com/office/officeart/2005/8/layout/hProcess4"/>
    <dgm:cxn modelId="{5CB6B59E-A57F-4A38-A268-7ED6E4EF06C5}" srcId="{61A12783-4469-48AB-A8BA-F1860434EAE8}" destId="{3DFF401E-8EC5-4D8B-9125-0485E9D626EC}" srcOrd="0" destOrd="0" parTransId="{8E478483-D58E-4DB8-8770-1AC2FFAC4F5C}" sibTransId="{B8DBBE56-4AB8-4495-835C-09A30A5E5B9B}"/>
    <dgm:cxn modelId="{9FF632A0-61F1-46FD-864E-5DAAC05544D7}" type="presOf" srcId="{5AA9C755-F038-4F4A-800F-93F34E68441D}" destId="{E9699199-6F34-4548-B817-108065D110DC}" srcOrd="1" destOrd="2" presId="urn:microsoft.com/office/officeart/2005/8/layout/hProcess4"/>
    <dgm:cxn modelId="{A47D6DA3-A1FA-4D25-9748-F532E390E25E}" srcId="{94C5A1E4-CEB3-4289-B482-998562D8A3EA}" destId="{9AC85A60-A6F8-49C9-BAAC-03A0B51081C0}" srcOrd="7" destOrd="0" parTransId="{5844805F-E29B-4AD3-B44C-DA89C9276A59}" sibTransId="{E412EDED-8773-4909-A20D-BEFE885DA29D}"/>
    <dgm:cxn modelId="{56B4A0A3-D0E0-48AD-8B0D-4EB2C464C3FE}" type="presOf" srcId="{D5F226BC-99F3-4F29-8661-F3F25A5E5D8E}" destId="{305C656F-BEC3-4434-93BA-25D287A92EF8}" srcOrd="0" destOrd="3" presId="urn:microsoft.com/office/officeart/2005/8/layout/hProcess4"/>
    <dgm:cxn modelId="{F5BC66A6-AA36-4702-8F90-0F3860B6BDB3}" type="presOf" srcId="{2386AE76-841A-423F-9BAF-18E6F5845C7F}" destId="{004DCC80-C6D3-41A5-B5D1-A519318A159D}" srcOrd="1" destOrd="2" presId="urn:microsoft.com/office/officeart/2005/8/layout/hProcess4"/>
    <dgm:cxn modelId="{BE5C6FA8-E6CF-449D-BE49-583242789572}" srcId="{79AFB896-138F-4A5D-8D4C-90DACFC60494}" destId="{61A12783-4469-48AB-A8BA-F1860434EAE8}" srcOrd="2" destOrd="0" parTransId="{9D0D0D61-C31A-4DA1-9A31-56E25461B4F8}" sibTransId="{DD0E752B-D60A-4E33-8FEB-68EB91B8814A}"/>
    <dgm:cxn modelId="{5D0E20A9-82B1-4B52-ADD4-EA819C8A7CA0}" type="presOf" srcId="{CF6143B7-6BAD-4655-8FB5-1DC078764150}" destId="{BF6AF8DE-D126-4B82-8622-9C22F1E11627}" srcOrd="0" destOrd="0" presId="urn:microsoft.com/office/officeart/2005/8/layout/hProcess4"/>
    <dgm:cxn modelId="{40BFE3A9-AF29-4439-BB06-C63F04337A32}" type="presOf" srcId="{9AC85A60-A6F8-49C9-BAAC-03A0B51081C0}" destId="{E9699199-6F34-4548-B817-108065D110DC}" srcOrd="1" destOrd="7" presId="urn:microsoft.com/office/officeart/2005/8/layout/hProcess4"/>
    <dgm:cxn modelId="{F93636AA-AA7D-478A-9B01-C5C090884E2B}" srcId="{3BF3E7DF-EE63-4FFA-94FB-09383FB49A00}" destId="{B9E1A088-F401-45AA-8130-1BBD044CC6AF}" srcOrd="5" destOrd="0" parTransId="{740DFFB0-12CD-4262-81D2-BD8E6ABF3F7D}" sibTransId="{4E484130-162F-43D6-9D5C-804EEA2464B2}"/>
    <dgm:cxn modelId="{90DAB2AA-54DF-4EE7-8B55-7FA52414DD9F}" type="presOf" srcId="{F3909585-12D9-4B65-8B91-7B4D4755C59A}" destId="{004DCC80-C6D3-41A5-B5D1-A519318A159D}" srcOrd="1" destOrd="4" presId="urn:microsoft.com/office/officeart/2005/8/layout/hProcess4"/>
    <dgm:cxn modelId="{994FD6AA-E226-4954-9F50-AC6B29690965}" type="presOf" srcId="{CACE6CEE-9E95-4FB1-BFA5-8A71EB0EBE7D}" destId="{E4917CA5-E470-41BF-9020-3B3F59CD9467}" srcOrd="1" destOrd="2" presId="urn:microsoft.com/office/officeart/2005/8/layout/hProcess4"/>
    <dgm:cxn modelId="{A1CCB3AC-C686-4DCA-9D32-2579C6466C25}" type="presOf" srcId="{BCCC2C38-868D-4275-91F2-73C44A214F18}" destId="{E4917CA5-E470-41BF-9020-3B3F59CD9467}" srcOrd="1" destOrd="3" presId="urn:microsoft.com/office/officeart/2005/8/layout/hProcess4"/>
    <dgm:cxn modelId="{69DAD9AE-C2D9-4457-98FA-F2A57CFD84F3}" type="presOf" srcId="{AD6ED616-2413-40ED-8BA2-98CE1E054EF5}" destId="{735490A5-F8D3-4CDA-A379-FAD0E23E244C}" srcOrd="0" destOrd="4" presId="urn:microsoft.com/office/officeart/2005/8/layout/hProcess4"/>
    <dgm:cxn modelId="{6F33CFB2-4547-4744-8ADD-1BE8F11451D7}" type="presOf" srcId="{9AC85A60-A6F8-49C9-BAAC-03A0B51081C0}" destId="{9CDF1A51-F658-4D6D-89FB-BAE173B7A6BF}" srcOrd="0" destOrd="7" presId="urn:microsoft.com/office/officeart/2005/8/layout/hProcess4"/>
    <dgm:cxn modelId="{1E291CB7-8EB8-4F52-911B-2162737176B4}" type="presOf" srcId="{CACE6CEE-9E95-4FB1-BFA5-8A71EB0EBE7D}" destId="{735490A5-F8D3-4CDA-A379-FAD0E23E244C}" srcOrd="0" destOrd="2" presId="urn:microsoft.com/office/officeart/2005/8/layout/hProcess4"/>
    <dgm:cxn modelId="{BEF324B9-7513-498E-92D9-65DE4F1DFA67}" srcId="{3BF3E7DF-EE63-4FFA-94FB-09383FB49A00}" destId="{CACE6CEE-9E95-4FB1-BFA5-8A71EB0EBE7D}" srcOrd="2" destOrd="0" parTransId="{B6C9EABD-7864-4FA9-AC3F-689A72F9DC65}" sibTransId="{437BF6DD-467E-43DA-B078-B5E49D09754F}"/>
    <dgm:cxn modelId="{C119E7BB-5980-495F-983D-CC3823FB3B38}" type="presOf" srcId="{7D37693B-36C0-4055-94FB-0F1D9B53F872}" destId="{0D3DA207-8A7B-4D3B-9B9F-2E5F9E152393}" srcOrd="0" destOrd="0" presId="urn:microsoft.com/office/officeart/2005/8/layout/hProcess4"/>
    <dgm:cxn modelId="{A9A9F7C0-3162-426F-A71F-644A753B7271}" type="presOf" srcId="{0364FEE0-266E-434A-B6EF-17ADE72127EB}" destId="{65DE17E5-9233-467F-BD47-1A1B6423EFA2}" srcOrd="1" destOrd="6" presId="urn:microsoft.com/office/officeart/2005/8/layout/hProcess4"/>
    <dgm:cxn modelId="{34F929C4-9EA5-4C5B-85F6-90638FC31476}" srcId="{94C5A1E4-CEB3-4289-B482-998562D8A3EA}" destId="{1F376D6A-7894-40D3-AF4D-2E94A72E337D}" srcOrd="6" destOrd="0" parTransId="{26DBFBD5-55C4-4328-B2FA-DBA34DABBBAB}" sibTransId="{4505345D-BF07-4926-9B97-5BE173D0F200}"/>
    <dgm:cxn modelId="{8A56EFC7-CA94-48DC-9F21-3C4A89AF02BB}" type="presOf" srcId="{F3909585-12D9-4B65-8B91-7B4D4755C59A}" destId="{305C656F-BEC3-4434-93BA-25D287A92EF8}" srcOrd="0" destOrd="4" presId="urn:microsoft.com/office/officeart/2005/8/layout/hProcess4"/>
    <dgm:cxn modelId="{5F02F8C7-BE69-4348-80E7-28157A6A95EC}" srcId="{94C5A1E4-CEB3-4289-B482-998562D8A3EA}" destId="{24433339-2BF0-4C65-B6FE-6037166C7C65}" srcOrd="1" destOrd="0" parTransId="{C62A9925-002A-4EDD-A5A1-14E219EEC383}" sibTransId="{8E8C7BC1-38CA-4BB9-BBF7-78671155277E}"/>
    <dgm:cxn modelId="{522135C9-5C79-4675-8EED-8F5B2759E80C}" type="presOf" srcId="{2386AE76-841A-423F-9BAF-18E6F5845C7F}" destId="{305C656F-BEC3-4434-93BA-25D287A92EF8}" srcOrd="0" destOrd="2" presId="urn:microsoft.com/office/officeart/2005/8/layout/hProcess4"/>
    <dgm:cxn modelId="{CE750FCA-65E6-4B21-84BE-5031D7C6EA47}" type="presOf" srcId="{A90022BF-19F8-42BC-B46D-12BE7E5D20DC}" destId="{65DE17E5-9233-467F-BD47-1A1B6423EFA2}" srcOrd="1" destOrd="3" presId="urn:microsoft.com/office/officeart/2005/8/layout/hProcess4"/>
    <dgm:cxn modelId="{C5C1E8CB-3A0C-4607-840B-2C762AF5EDED}" srcId="{3BF3E7DF-EE63-4FFA-94FB-09383FB49A00}" destId="{AD6ED616-2413-40ED-8BA2-98CE1E054EF5}" srcOrd="4" destOrd="0" parTransId="{E9C55389-ECC9-4A81-8A5C-A8B7150BB7A3}" sibTransId="{41052795-F0E6-4D08-89D3-5801BEA395D2}"/>
    <dgm:cxn modelId="{702FE7CF-FAC4-4D87-957B-10522BF8A1EF}" type="presOf" srcId="{8F14EAC4-E84B-4BE8-88EE-080F740A483C}" destId="{E9699199-6F34-4548-B817-108065D110DC}" srcOrd="1" destOrd="5" presId="urn:microsoft.com/office/officeart/2005/8/layout/hProcess4"/>
    <dgm:cxn modelId="{6E8CC1D5-F1FC-4595-8090-CE1434C9B4E1}" type="presOf" srcId="{3BF3E7DF-EE63-4FFA-94FB-09383FB49A00}" destId="{59A00869-07AF-471A-B29D-ACD138CF87CD}" srcOrd="0" destOrd="0" presId="urn:microsoft.com/office/officeart/2005/8/layout/hProcess4"/>
    <dgm:cxn modelId="{048115D7-512B-4C8A-BCD0-63E952354640}" type="presOf" srcId="{61A12783-4469-48AB-A8BA-F1860434EAE8}" destId="{1E048D1D-02E2-4231-AF7C-63DDB3B729AF}" srcOrd="0" destOrd="0" presId="urn:microsoft.com/office/officeart/2005/8/layout/hProcess4"/>
    <dgm:cxn modelId="{F8F3A9DB-182C-4516-B170-0E1F8E24D7E3}" type="presOf" srcId="{203AFE40-0369-45B5-8936-E16D0CDDC574}" destId="{BF6AF8DE-D126-4B82-8622-9C22F1E11627}" srcOrd="0" destOrd="2" presId="urn:microsoft.com/office/officeart/2005/8/layout/hProcess4"/>
    <dgm:cxn modelId="{A23DE5DE-95CF-475A-9FCC-D505025218D3}" type="presOf" srcId="{3A72BCC3-0465-4126-A481-739935206D14}" destId="{BF6AF8DE-D126-4B82-8622-9C22F1E11627}" srcOrd="0" destOrd="5" presId="urn:microsoft.com/office/officeart/2005/8/layout/hProcess4"/>
    <dgm:cxn modelId="{91F2B7E0-9EF9-4DB6-B26F-6A8D70FA14B3}" type="presOf" srcId="{071E2B95-DDBE-4C4B-BC4E-99152ADCCF07}" destId="{9CDF1A51-F658-4D6D-89FB-BAE173B7A6BF}" srcOrd="0" destOrd="0" presId="urn:microsoft.com/office/officeart/2005/8/layout/hProcess4"/>
    <dgm:cxn modelId="{DBEAE2E0-A849-4323-8DDC-DCA28DCAE90A}" type="presOf" srcId="{3DFF401E-8EC5-4D8B-9125-0485E9D626EC}" destId="{305C656F-BEC3-4434-93BA-25D287A92EF8}" srcOrd="0" destOrd="0" presId="urn:microsoft.com/office/officeart/2005/8/layout/hProcess4"/>
    <dgm:cxn modelId="{0314C4E1-D98B-476D-BCEC-07587C7BFE19}" srcId="{61A12783-4469-48AB-A8BA-F1860434EAE8}" destId="{2386AE76-841A-423F-9BAF-18E6F5845C7F}" srcOrd="2" destOrd="0" parTransId="{2F2BE4D7-AF8E-4F2D-8831-37DED4D47587}" sibTransId="{2DD673CF-03DA-4CC7-8C69-4EEC786DF7B3}"/>
    <dgm:cxn modelId="{228843E3-56DB-4F89-94BC-A2EE9071E09E}" type="presOf" srcId="{9FFA59FE-F803-44AB-8F2D-290208F572AC}" destId="{305C656F-BEC3-4434-93BA-25D287A92EF8}" srcOrd="0" destOrd="5" presId="urn:microsoft.com/office/officeart/2005/8/layout/hProcess4"/>
    <dgm:cxn modelId="{8384CBE5-1849-406D-BFB5-FAE006F129B1}" srcId="{90E765C4-3139-42B3-85E8-92DFCD34A46F}" destId="{7D56D75F-6415-4B70-9654-F7E73AA6C793}" srcOrd="4" destOrd="0" parTransId="{D5535670-12FC-4B4A-A4CF-D941A7599915}" sibTransId="{6B98CB3A-5289-40D9-8C83-88F74407D07E}"/>
    <dgm:cxn modelId="{A0ECF9E5-0AB8-495B-8B2B-B2F3882DC8C1}" type="presOf" srcId="{5AA9C755-F038-4F4A-800F-93F34E68441D}" destId="{9CDF1A51-F658-4D6D-89FB-BAE173B7A6BF}" srcOrd="0" destOrd="2" presId="urn:microsoft.com/office/officeart/2005/8/layout/hProcess4"/>
    <dgm:cxn modelId="{FDF4DFE8-CA57-443E-BCEE-859618BCC5A0}" type="presOf" srcId="{2B04368E-D49A-40E8-A26F-4C6B61E19BD6}" destId="{305C656F-BEC3-4434-93BA-25D287A92EF8}" srcOrd="0" destOrd="6" presId="urn:microsoft.com/office/officeart/2005/8/layout/hProcess4"/>
    <dgm:cxn modelId="{B55B60EB-6D28-4605-AF5B-280C0AAB1AB6}" type="presOf" srcId="{A90022BF-19F8-42BC-B46D-12BE7E5D20DC}" destId="{BF6AF8DE-D126-4B82-8622-9C22F1E11627}" srcOrd="0" destOrd="3" presId="urn:microsoft.com/office/officeart/2005/8/layout/hProcess4"/>
    <dgm:cxn modelId="{E1E177ED-6AAE-49A7-BFDC-B28B86A030BC}" type="presOf" srcId="{F97F2E6B-072E-442A-BA42-4C2D6AE8A05A}" destId="{75F4E34C-6B2A-4A01-9B6F-EBD0AA7DAF79}" srcOrd="0" destOrd="0" presId="urn:microsoft.com/office/officeart/2005/8/layout/hProcess4"/>
    <dgm:cxn modelId="{827404F0-FCB7-4B86-A8F2-5604F97E4899}" type="presOf" srcId="{E7829459-42C5-470E-B191-283028DB6C19}" destId="{305C656F-BEC3-4434-93BA-25D287A92EF8}" srcOrd="0" destOrd="7" presId="urn:microsoft.com/office/officeart/2005/8/layout/hProcess4"/>
    <dgm:cxn modelId="{256288F7-7E81-461D-9958-4E8C7A463D4E}" srcId="{90E765C4-3139-42B3-85E8-92DFCD34A46F}" destId="{B71D32AC-0A74-4F79-879B-E0BDFAB29C45}" srcOrd="1" destOrd="0" parTransId="{79E1B989-8689-4504-BDE3-236C7F9CE01C}" sibTransId="{D4F176ED-C935-4640-AE88-58A042FB5AF6}"/>
    <dgm:cxn modelId="{0AB011F8-1972-40AF-B868-02E3604832DF}" type="presOf" srcId="{054FE1CB-7ADC-4640-9795-D84A53075EBD}" destId="{E9699199-6F34-4548-B817-108065D110DC}" srcOrd="1" destOrd="4" presId="urn:microsoft.com/office/officeart/2005/8/layout/hProcess4"/>
    <dgm:cxn modelId="{4F45DBFC-FB1A-4467-A886-8B2DC27962D1}" srcId="{3BF3E7DF-EE63-4FFA-94FB-09383FB49A00}" destId="{CC54F2B7-4C44-4FE7-A452-03CCF910AC3B}" srcOrd="0" destOrd="0" parTransId="{B7BFB683-0937-42EB-83B5-CFC6A936118D}" sibTransId="{20D1BC18-0AF3-4108-B318-EA776B46BFB3}"/>
    <dgm:cxn modelId="{0DDD33FE-6933-4A70-BE65-B06F24C5A070}" srcId="{94C5A1E4-CEB3-4289-B482-998562D8A3EA}" destId="{8F14EAC4-E84B-4BE8-88EE-080F740A483C}" srcOrd="5" destOrd="0" parTransId="{10AC00BF-9234-4B8E-810F-C0E782199082}" sibTransId="{E1D13E3B-5FC4-4432-8098-CFE39E723BD2}"/>
    <dgm:cxn modelId="{D4E659FF-37C2-450E-9BA5-9C5C6582D289}" srcId="{94C5A1E4-CEB3-4289-B482-998562D8A3EA}" destId="{071E2B95-DDBE-4C4B-BC4E-99152ADCCF07}" srcOrd="0" destOrd="0" parTransId="{23E58E6B-8A8A-4909-890E-71AC03EC5D64}" sibTransId="{664E5E4A-21B8-4C4A-896E-7A59A925A0C1}"/>
    <dgm:cxn modelId="{1CECE39E-9199-4A70-879B-3A1269DEA9F1}" type="presParOf" srcId="{41C73FF9-9B43-4155-9F40-04F8865B878E}" destId="{EB260BDD-4431-463C-ABE4-DF309361831D}" srcOrd="0" destOrd="0" presId="urn:microsoft.com/office/officeart/2005/8/layout/hProcess4"/>
    <dgm:cxn modelId="{61E39E95-BA1C-4141-8857-394CF078C821}" type="presParOf" srcId="{41C73FF9-9B43-4155-9F40-04F8865B878E}" destId="{A4469185-4AAF-4A37-92EA-D853097EE462}" srcOrd="1" destOrd="0" presId="urn:microsoft.com/office/officeart/2005/8/layout/hProcess4"/>
    <dgm:cxn modelId="{927B971E-CEB4-424D-918C-0C2CC09075A4}" type="presParOf" srcId="{41C73FF9-9B43-4155-9F40-04F8865B878E}" destId="{828F375B-8A35-4074-AFE9-4721FE8B41D8}" srcOrd="2" destOrd="0" presId="urn:microsoft.com/office/officeart/2005/8/layout/hProcess4"/>
    <dgm:cxn modelId="{194C9D8F-7C8B-4B56-9904-6498C2FB196A}" type="presParOf" srcId="{828F375B-8A35-4074-AFE9-4721FE8B41D8}" destId="{81497B1B-7032-4AFA-92FA-A52474E64133}" srcOrd="0" destOrd="0" presId="urn:microsoft.com/office/officeart/2005/8/layout/hProcess4"/>
    <dgm:cxn modelId="{7CF6D500-F147-4D54-8C5E-8E8D5BFADA21}" type="presParOf" srcId="{81497B1B-7032-4AFA-92FA-A52474E64133}" destId="{D502F2D5-F879-4740-9681-AA8F16C13133}" srcOrd="0" destOrd="0" presId="urn:microsoft.com/office/officeart/2005/8/layout/hProcess4"/>
    <dgm:cxn modelId="{52EE9AF9-C6F1-43C8-B70B-B1349C1E9ACE}" type="presParOf" srcId="{81497B1B-7032-4AFA-92FA-A52474E64133}" destId="{9CDF1A51-F658-4D6D-89FB-BAE173B7A6BF}" srcOrd="1" destOrd="0" presId="urn:microsoft.com/office/officeart/2005/8/layout/hProcess4"/>
    <dgm:cxn modelId="{DA826298-5E1F-4ADE-9A00-7C9FDF82E6C9}" type="presParOf" srcId="{81497B1B-7032-4AFA-92FA-A52474E64133}" destId="{E9699199-6F34-4548-B817-108065D110DC}" srcOrd="2" destOrd="0" presId="urn:microsoft.com/office/officeart/2005/8/layout/hProcess4"/>
    <dgm:cxn modelId="{7EBD6D0B-9C13-4F1E-8823-B2A01A40BA5E}" type="presParOf" srcId="{81497B1B-7032-4AFA-92FA-A52474E64133}" destId="{9891F66F-0C49-4138-810D-E9A023189931}" srcOrd="3" destOrd="0" presId="urn:microsoft.com/office/officeart/2005/8/layout/hProcess4"/>
    <dgm:cxn modelId="{B770EA81-C036-457F-B32D-8FF33801EA52}" type="presParOf" srcId="{81497B1B-7032-4AFA-92FA-A52474E64133}" destId="{7792E9EB-504C-4FA3-979A-54D5E0761CE8}" srcOrd="4" destOrd="0" presId="urn:microsoft.com/office/officeart/2005/8/layout/hProcess4"/>
    <dgm:cxn modelId="{BC9423BD-28A8-40A2-B3DC-322FF06B3771}" type="presParOf" srcId="{828F375B-8A35-4074-AFE9-4721FE8B41D8}" destId="{75F4E34C-6B2A-4A01-9B6F-EBD0AA7DAF79}" srcOrd="1" destOrd="0" presId="urn:microsoft.com/office/officeart/2005/8/layout/hProcess4"/>
    <dgm:cxn modelId="{26BA4BF9-8499-4B53-9E60-03586285804B}" type="presParOf" srcId="{828F375B-8A35-4074-AFE9-4721FE8B41D8}" destId="{B39C0E88-0698-410D-85C8-688591F7791E}" srcOrd="2" destOrd="0" presId="urn:microsoft.com/office/officeart/2005/8/layout/hProcess4"/>
    <dgm:cxn modelId="{D825F7B9-068D-47C4-A2DA-D11D1EA755E4}" type="presParOf" srcId="{B39C0E88-0698-410D-85C8-688591F7791E}" destId="{29C3A9A4-8B1F-49CC-BEA6-89BEB6CCE2B4}" srcOrd="0" destOrd="0" presId="urn:microsoft.com/office/officeart/2005/8/layout/hProcess4"/>
    <dgm:cxn modelId="{3F512561-AF6E-446E-B42F-827A84522DEF}" type="presParOf" srcId="{B39C0E88-0698-410D-85C8-688591F7791E}" destId="{BF6AF8DE-D126-4B82-8622-9C22F1E11627}" srcOrd="1" destOrd="0" presId="urn:microsoft.com/office/officeart/2005/8/layout/hProcess4"/>
    <dgm:cxn modelId="{0D2063B7-E61E-4A2D-BBF5-AB3AC9B5D924}" type="presParOf" srcId="{B39C0E88-0698-410D-85C8-688591F7791E}" destId="{65DE17E5-9233-467F-BD47-1A1B6423EFA2}" srcOrd="2" destOrd="0" presId="urn:microsoft.com/office/officeart/2005/8/layout/hProcess4"/>
    <dgm:cxn modelId="{E2664AF0-4D9C-4BBB-A69E-1C103209030F}" type="presParOf" srcId="{B39C0E88-0698-410D-85C8-688591F7791E}" destId="{32B326FB-F1E6-4849-9717-6F025AD99236}" srcOrd="3" destOrd="0" presId="urn:microsoft.com/office/officeart/2005/8/layout/hProcess4"/>
    <dgm:cxn modelId="{5F0C9FB6-7D0D-4099-9465-AF235143CEC3}" type="presParOf" srcId="{B39C0E88-0698-410D-85C8-688591F7791E}" destId="{7A78B392-B4D5-42E5-93F3-5F0779C03E64}" srcOrd="4" destOrd="0" presId="urn:microsoft.com/office/officeart/2005/8/layout/hProcess4"/>
    <dgm:cxn modelId="{4A292DF5-CD06-4136-A54F-9968EBCFF3D2}" type="presParOf" srcId="{828F375B-8A35-4074-AFE9-4721FE8B41D8}" destId="{0D3DA207-8A7B-4D3B-9B9F-2E5F9E152393}" srcOrd="3" destOrd="0" presId="urn:microsoft.com/office/officeart/2005/8/layout/hProcess4"/>
    <dgm:cxn modelId="{18318ECE-1FC6-4C43-95B2-799868D50306}" type="presParOf" srcId="{828F375B-8A35-4074-AFE9-4721FE8B41D8}" destId="{40A53B14-ACEA-4557-AB6C-90B2CB6C9DF3}" srcOrd="4" destOrd="0" presId="urn:microsoft.com/office/officeart/2005/8/layout/hProcess4"/>
    <dgm:cxn modelId="{F24491EB-AC2A-4B59-8646-D48B64C95068}" type="presParOf" srcId="{40A53B14-ACEA-4557-AB6C-90B2CB6C9DF3}" destId="{CFF24724-0557-4078-B305-82C498DE47B8}" srcOrd="0" destOrd="0" presId="urn:microsoft.com/office/officeart/2005/8/layout/hProcess4"/>
    <dgm:cxn modelId="{08D81BF5-A483-4CA1-87AE-6867A8327D31}" type="presParOf" srcId="{40A53B14-ACEA-4557-AB6C-90B2CB6C9DF3}" destId="{305C656F-BEC3-4434-93BA-25D287A92EF8}" srcOrd="1" destOrd="0" presId="urn:microsoft.com/office/officeart/2005/8/layout/hProcess4"/>
    <dgm:cxn modelId="{DD921552-4A1A-4906-9663-7102286440F1}" type="presParOf" srcId="{40A53B14-ACEA-4557-AB6C-90B2CB6C9DF3}" destId="{004DCC80-C6D3-41A5-B5D1-A519318A159D}" srcOrd="2" destOrd="0" presId="urn:microsoft.com/office/officeart/2005/8/layout/hProcess4"/>
    <dgm:cxn modelId="{8FF1ED08-5B10-4E56-BE1C-ED319F2EEA0F}" type="presParOf" srcId="{40A53B14-ACEA-4557-AB6C-90B2CB6C9DF3}" destId="{1E048D1D-02E2-4231-AF7C-63DDB3B729AF}" srcOrd="3" destOrd="0" presId="urn:microsoft.com/office/officeart/2005/8/layout/hProcess4"/>
    <dgm:cxn modelId="{8DBF08C1-8125-40E1-8C8F-6BBB70B5B88C}" type="presParOf" srcId="{40A53B14-ACEA-4557-AB6C-90B2CB6C9DF3}" destId="{DF9B18DF-C7C1-4922-A5E7-BD4BBE116EAB}" srcOrd="4" destOrd="0" presId="urn:microsoft.com/office/officeart/2005/8/layout/hProcess4"/>
    <dgm:cxn modelId="{C6B544A7-0640-4EE2-9BF0-E292CBE3C6F4}" type="presParOf" srcId="{828F375B-8A35-4074-AFE9-4721FE8B41D8}" destId="{1C19102D-D7B2-4F01-A973-30D010891CA2}" srcOrd="5" destOrd="0" presId="urn:microsoft.com/office/officeart/2005/8/layout/hProcess4"/>
    <dgm:cxn modelId="{CE834745-7875-4028-BD0E-AAA59228F1F0}" type="presParOf" srcId="{828F375B-8A35-4074-AFE9-4721FE8B41D8}" destId="{8B8B043E-E775-434E-B8E0-5261D716F61D}" srcOrd="6" destOrd="0" presId="urn:microsoft.com/office/officeart/2005/8/layout/hProcess4"/>
    <dgm:cxn modelId="{90BE7A32-0880-4382-A0F5-27502F13D7CF}" type="presParOf" srcId="{8B8B043E-E775-434E-B8E0-5261D716F61D}" destId="{CA45995F-5AEA-4082-991C-5225C6ABF5DA}" srcOrd="0" destOrd="0" presId="urn:microsoft.com/office/officeart/2005/8/layout/hProcess4"/>
    <dgm:cxn modelId="{57120D92-F41C-455E-9B9F-AA31E1A4E8DB}" type="presParOf" srcId="{8B8B043E-E775-434E-B8E0-5261D716F61D}" destId="{735490A5-F8D3-4CDA-A379-FAD0E23E244C}" srcOrd="1" destOrd="0" presId="urn:microsoft.com/office/officeart/2005/8/layout/hProcess4"/>
    <dgm:cxn modelId="{F1F284F5-BA7C-4ABE-AB6A-2CE162F464C9}" type="presParOf" srcId="{8B8B043E-E775-434E-B8E0-5261D716F61D}" destId="{E4917CA5-E470-41BF-9020-3B3F59CD9467}" srcOrd="2" destOrd="0" presId="urn:microsoft.com/office/officeart/2005/8/layout/hProcess4"/>
    <dgm:cxn modelId="{5F2301CC-DAFB-460B-9D14-573625A6910E}" type="presParOf" srcId="{8B8B043E-E775-434E-B8E0-5261D716F61D}" destId="{59A00869-07AF-471A-B29D-ACD138CF87CD}" srcOrd="3" destOrd="0" presId="urn:microsoft.com/office/officeart/2005/8/layout/hProcess4"/>
    <dgm:cxn modelId="{9263A73E-F09B-41D3-8B18-7CA8034EFE41}" type="presParOf" srcId="{8B8B043E-E775-434E-B8E0-5261D716F61D}" destId="{7FBC3D27-66B7-49E7-9582-FC4EDF6827F6}"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F1A51-F658-4D6D-89FB-BAE173B7A6BF}">
      <dsp:nvSpPr>
        <dsp:cNvPr id="0" name=""/>
        <dsp:cNvSpPr/>
      </dsp:nvSpPr>
      <dsp:spPr>
        <a:xfrm>
          <a:off x="1459" y="2858456"/>
          <a:ext cx="2471136" cy="3212564"/>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1066800">
            <a:lnSpc>
              <a:spcPct val="90000"/>
            </a:lnSpc>
            <a:spcBef>
              <a:spcPct val="0"/>
            </a:spcBef>
            <a:spcAft>
              <a:spcPct val="15000"/>
            </a:spcAft>
            <a:buNone/>
          </a:pPr>
          <a:r>
            <a:rPr lang="en-US" sz="2400" kern="1200">
              <a:latin typeface="Garamond" panose="02020404030301010803" pitchFamily="18" charset="0"/>
            </a:rPr>
            <a:t>Landsat-derived</a:t>
          </a:r>
        </a:p>
        <a:p>
          <a:pPr marL="228600" lvl="1" indent="-228600" algn="ctr" defTabSz="1066800">
            <a:lnSpc>
              <a:spcPct val="90000"/>
            </a:lnSpc>
            <a:spcBef>
              <a:spcPct val="0"/>
            </a:spcBef>
            <a:spcAft>
              <a:spcPct val="15000"/>
            </a:spcAft>
            <a:buNone/>
          </a:pPr>
          <a:r>
            <a:rPr lang="en-US" sz="2400" kern="1200" dirty="0">
              <a:latin typeface="Garamond" panose="02020404030301010803" pitchFamily="18" charset="0"/>
            </a:rPr>
            <a:t>SERVIR imagery</a:t>
          </a:r>
        </a:p>
        <a:p>
          <a:pPr marL="228600" lvl="1" indent="-228600" algn="ctr" defTabSz="1066800">
            <a:lnSpc>
              <a:spcPct val="90000"/>
            </a:lnSpc>
            <a:spcBef>
              <a:spcPct val="0"/>
            </a:spcBef>
            <a:spcAft>
              <a:spcPct val="15000"/>
            </a:spcAft>
            <a:buNone/>
          </a:pPr>
          <a:endParaRPr lang="en-US" sz="2400" kern="1200">
            <a:latin typeface="Garamond" panose="02020404030301010803" pitchFamily="18" charset="0"/>
          </a:endParaRP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CATHALAC</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Landcover</a:t>
          </a:r>
        </a:p>
        <a:p>
          <a:pPr marL="228600" lvl="1" indent="-228600" algn="ctr" defTabSz="1066800" rtl="0">
            <a:lnSpc>
              <a:spcPct val="90000"/>
            </a:lnSpc>
            <a:spcBef>
              <a:spcPct val="0"/>
            </a:spcBef>
            <a:spcAft>
              <a:spcPct val="15000"/>
            </a:spcAft>
            <a:buNone/>
          </a:pPr>
          <a:endParaRPr lang="en-US" sz="2400" kern="1200">
            <a:latin typeface="Garamond" panose="02020404030301010803" pitchFamily="18" charset="0"/>
          </a:endParaRP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Ancillary</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Datasets</a:t>
          </a:r>
        </a:p>
      </dsp:txBody>
      <dsp:txXfrm>
        <a:off x="73836" y="2930833"/>
        <a:ext cx="2326382" cy="2379403"/>
      </dsp:txXfrm>
    </dsp:sp>
    <dsp:sp modelId="{75F4E34C-6B2A-4A01-9B6F-EBD0AA7DAF79}">
      <dsp:nvSpPr>
        <dsp:cNvPr id="0" name=""/>
        <dsp:cNvSpPr/>
      </dsp:nvSpPr>
      <dsp:spPr>
        <a:xfrm>
          <a:off x="1120573" y="4574847"/>
          <a:ext cx="2678852" cy="2678852"/>
        </a:xfrm>
        <a:prstGeom prst="leftCircularArrow">
          <a:avLst>
            <a:gd name="adj1" fmla="val 2156"/>
            <a:gd name="adj2" fmla="val 259288"/>
            <a:gd name="adj3" fmla="val 776628"/>
            <a:gd name="adj4" fmla="val 7766318"/>
            <a:gd name="adj5" fmla="val 2516"/>
          </a:avLst>
        </a:prstGeom>
        <a:solidFill>
          <a:srgbClr val="6CA47A"/>
        </a:solidFill>
        <a:ln>
          <a:noFill/>
        </a:ln>
        <a:effectLst/>
      </dsp:spPr>
      <dsp:style>
        <a:lnRef idx="0">
          <a:scrgbClr r="0" g="0" b="0"/>
        </a:lnRef>
        <a:fillRef idx="1">
          <a:scrgbClr r="0" g="0" b="0"/>
        </a:fillRef>
        <a:effectRef idx="0">
          <a:scrgbClr r="0" g="0" b="0"/>
        </a:effectRef>
        <a:fontRef idx="minor">
          <a:schemeClr val="lt1"/>
        </a:fontRef>
      </dsp:style>
    </dsp:sp>
    <dsp:sp modelId="{9891F66F-0C49-4138-810D-E9A023189931}">
      <dsp:nvSpPr>
        <dsp:cNvPr id="0" name=""/>
        <dsp:cNvSpPr/>
      </dsp:nvSpPr>
      <dsp:spPr>
        <a:xfrm>
          <a:off x="550600" y="5850187"/>
          <a:ext cx="2196565" cy="873501"/>
        </a:xfrm>
        <a:prstGeom prst="roundRect">
          <a:avLst>
            <a:gd name="adj" fmla="val 10000"/>
          </a:avLst>
        </a:prstGeom>
        <a:solidFill>
          <a:srgbClr val="6CA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Garamond" panose="02020404030301010803" pitchFamily="18" charset="0"/>
            </a:rPr>
            <a:t>Data Acquisition</a:t>
          </a:r>
        </a:p>
      </dsp:txBody>
      <dsp:txXfrm>
        <a:off x="576184" y="5875771"/>
        <a:ext cx="2145397" cy="822333"/>
      </dsp:txXfrm>
    </dsp:sp>
    <dsp:sp modelId="{BF6AF8DE-D126-4B82-8622-9C22F1E11627}">
      <dsp:nvSpPr>
        <dsp:cNvPr id="0" name=""/>
        <dsp:cNvSpPr/>
      </dsp:nvSpPr>
      <dsp:spPr>
        <a:xfrm>
          <a:off x="3022256" y="2855755"/>
          <a:ext cx="2471136" cy="321796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Generate cloud-free mosaics</a:t>
          </a:r>
        </a:p>
        <a:p>
          <a:pPr marL="228600" lvl="1" indent="-228600" algn="ctr" defTabSz="1066800" rtl="0">
            <a:lnSpc>
              <a:spcPct val="90000"/>
            </a:lnSpc>
            <a:spcBef>
              <a:spcPct val="0"/>
            </a:spcBef>
            <a:spcAft>
              <a:spcPct val="15000"/>
            </a:spcAft>
            <a:buNone/>
          </a:pPr>
          <a:endParaRPr lang="en-US" sz="2400" kern="1200">
            <a:latin typeface="Garamond" panose="02020404030301010803" pitchFamily="18" charset="0"/>
          </a:endParaRP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Sample training</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points</a:t>
          </a:r>
        </a:p>
        <a:p>
          <a:pPr marL="228600" lvl="1" indent="-228600" algn="ctr" defTabSz="1066800" rtl="0">
            <a:lnSpc>
              <a:spcPct val="90000"/>
            </a:lnSpc>
            <a:spcBef>
              <a:spcPct val="0"/>
            </a:spcBef>
            <a:spcAft>
              <a:spcPct val="15000"/>
            </a:spcAft>
            <a:buNone/>
          </a:pPr>
          <a:endParaRPr lang="en-US" sz="2400" kern="1200">
            <a:latin typeface="Garamond" panose="02020404030301010803" pitchFamily="18" charset="0"/>
          </a:endParaRP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Classify common</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landcover types</a:t>
          </a:r>
        </a:p>
      </dsp:txBody>
      <dsp:txXfrm>
        <a:off x="3094633" y="3617696"/>
        <a:ext cx="2326382" cy="2383647"/>
      </dsp:txXfrm>
    </dsp:sp>
    <dsp:sp modelId="{0D3DA207-8A7B-4D3B-9B9F-2E5F9E152393}">
      <dsp:nvSpPr>
        <dsp:cNvPr id="0" name=""/>
        <dsp:cNvSpPr/>
      </dsp:nvSpPr>
      <dsp:spPr>
        <a:xfrm>
          <a:off x="4125135" y="1601116"/>
          <a:ext cx="2979870" cy="2979870"/>
        </a:xfrm>
        <a:prstGeom prst="circularArrow">
          <a:avLst>
            <a:gd name="adj1" fmla="val 1939"/>
            <a:gd name="adj2" fmla="val 231936"/>
            <a:gd name="adj3" fmla="val 20728335"/>
            <a:gd name="adj4" fmla="val 13711293"/>
            <a:gd name="adj5" fmla="val 2262"/>
          </a:avLst>
        </a:prstGeom>
        <a:solidFill>
          <a:srgbClr val="6CA47A"/>
        </a:solidFill>
        <a:ln>
          <a:noFill/>
        </a:ln>
        <a:effectLst/>
      </dsp:spPr>
      <dsp:style>
        <a:lnRef idx="0">
          <a:scrgbClr r="0" g="0" b="0"/>
        </a:lnRef>
        <a:fillRef idx="1">
          <a:scrgbClr r="0" g="0" b="0"/>
        </a:fillRef>
        <a:effectRef idx="0">
          <a:scrgbClr r="0" g="0" b="0"/>
        </a:effectRef>
        <a:fontRef idx="minor">
          <a:schemeClr val="lt1"/>
        </a:fontRef>
      </dsp:style>
    </dsp:sp>
    <dsp:sp modelId="{32B326FB-F1E6-4849-9717-6F025AD99236}">
      <dsp:nvSpPr>
        <dsp:cNvPr id="0" name=""/>
        <dsp:cNvSpPr/>
      </dsp:nvSpPr>
      <dsp:spPr>
        <a:xfrm>
          <a:off x="3571398" y="2195130"/>
          <a:ext cx="2196565" cy="873501"/>
        </a:xfrm>
        <a:prstGeom prst="roundRect">
          <a:avLst>
            <a:gd name="adj" fmla="val 10000"/>
          </a:avLst>
        </a:prstGeom>
        <a:solidFill>
          <a:srgbClr val="6CA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Garamond" panose="02020404030301010803" pitchFamily="18" charset="0"/>
            </a:rPr>
            <a:t>Data Processing</a:t>
          </a:r>
        </a:p>
      </dsp:txBody>
      <dsp:txXfrm>
        <a:off x="3596982" y="2220714"/>
        <a:ext cx="2145397" cy="822333"/>
      </dsp:txXfrm>
    </dsp:sp>
    <dsp:sp modelId="{305C656F-BEC3-4434-93BA-25D287A92EF8}">
      <dsp:nvSpPr>
        <dsp:cNvPr id="0" name=""/>
        <dsp:cNvSpPr/>
      </dsp:nvSpPr>
      <dsp:spPr>
        <a:xfrm>
          <a:off x="6043054" y="2852219"/>
          <a:ext cx="2471136" cy="3225038"/>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Group Forest</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and Non-forest</a:t>
          </a:r>
        </a:p>
        <a:p>
          <a:pPr marL="228600" lvl="1" indent="-228600" algn="ctr" defTabSz="1066800" rtl="0">
            <a:lnSpc>
              <a:spcPct val="90000"/>
            </a:lnSpc>
            <a:spcBef>
              <a:spcPct val="0"/>
            </a:spcBef>
            <a:spcAft>
              <a:spcPct val="15000"/>
            </a:spcAft>
            <a:buNone/>
          </a:pPr>
          <a:endParaRPr lang="en-US" sz="2400" kern="1200">
            <a:latin typeface="Garamond" panose="02020404030301010803" pitchFamily="18" charset="0"/>
          </a:endParaRP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Calculate change</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in forest extent</a:t>
          </a:r>
        </a:p>
        <a:p>
          <a:pPr marL="228600" lvl="1" indent="-228600" algn="ctr" defTabSz="1066800" rtl="0">
            <a:lnSpc>
              <a:spcPct val="90000"/>
            </a:lnSpc>
            <a:spcBef>
              <a:spcPct val="0"/>
            </a:spcBef>
            <a:spcAft>
              <a:spcPct val="15000"/>
            </a:spcAft>
            <a:buNone/>
          </a:pPr>
          <a:endParaRPr lang="en-US" sz="2400" kern="1200">
            <a:latin typeface="Garamond" panose="02020404030301010803" pitchFamily="18" charset="0"/>
          </a:endParaRP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Protected areas,</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national borders</a:t>
          </a:r>
        </a:p>
      </dsp:txBody>
      <dsp:txXfrm>
        <a:off x="6115431" y="2924596"/>
        <a:ext cx="2326382" cy="2389204"/>
      </dsp:txXfrm>
    </dsp:sp>
    <dsp:sp modelId="{1C19102D-D7B2-4F01-A973-30D010891CA2}">
      <dsp:nvSpPr>
        <dsp:cNvPr id="0" name=""/>
        <dsp:cNvSpPr/>
      </dsp:nvSpPr>
      <dsp:spPr>
        <a:xfrm>
          <a:off x="7150166" y="4582621"/>
          <a:ext cx="2689015" cy="2689015"/>
        </a:xfrm>
        <a:prstGeom prst="leftCircularArrow">
          <a:avLst>
            <a:gd name="adj1" fmla="val 2148"/>
            <a:gd name="adj2" fmla="val 258260"/>
            <a:gd name="adj3" fmla="val 740509"/>
            <a:gd name="adj4" fmla="val 7731227"/>
            <a:gd name="adj5" fmla="val 2506"/>
          </a:avLst>
        </a:prstGeom>
        <a:solidFill>
          <a:srgbClr val="6CA47A"/>
        </a:solidFill>
        <a:ln>
          <a:noFill/>
        </a:ln>
        <a:effectLst/>
      </dsp:spPr>
      <dsp:style>
        <a:lnRef idx="0">
          <a:scrgbClr r="0" g="0" b="0"/>
        </a:lnRef>
        <a:fillRef idx="1">
          <a:scrgbClr r="0" g="0" b="0"/>
        </a:fillRef>
        <a:effectRef idx="0">
          <a:scrgbClr r="0" g="0" b="0"/>
        </a:effectRef>
        <a:fontRef idx="minor">
          <a:schemeClr val="lt1"/>
        </a:fontRef>
      </dsp:style>
    </dsp:sp>
    <dsp:sp modelId="{1E048D1D-02E2-4231-AF7C-63DDB3B729AF}">
      <dsp:nvSpPr>
        <dsp:cNvPr id="0" name=""/>
        <dsp:cNvSpPr/>
      </dsp:nvSpPr>
      <dsp:spPr>
        <a:xfrm>
          <a:off x="6592195" y="5874558"/>
          <a:ext cx="2196565" cy="873501"/>
        </a:xfrm>
        <a:prstGeom prst="roundRect">
          <a:avLst>
            <a:gd name="adj" fmla="val 10000"/>
          </a:avLst>
        </a:prstGeom>
        <a:solidFill>
          <a:srgbClr val="6CA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Garamond" panose="02020404030301010803" pitchFamily="18" charset="0"/>
            </a:rPr>
            <a:t>Data Analysis</a:t>
          </a:r>
        </a:p>
      </dsp:txBody>
      <dsp:txXfrm>
        <a:off x="6617779" y="5900142"/>
        <a:ext cx="2145397" cy="822333"/>
      </dsp:txXfrm>
    </dsp:sp>
    <dsp:sp modelId="{735490A5-F8D3-4CDA-A379-FAD0E23E244C}">
      <dsp:nvSpPr>
        <dsp:cNvPr id="0" name=""/>
        <dsp:cNvSpPr/>
      </dsp:nvSpPr>
      <dsp:spPr>
        <a:xfrm>
          <a:off x="9063851" y="2855755"/>
          <a:ext cx="2471136" cy="321796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LULC Map of</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30-year change</a:t>
          </a:r>
        </a:p>
        <a:p>
          <a:pPr marL="228600" lvl="1" indent="-228600" algn="ctr" defTabSz="1066800" rtl="0">
            <a:lnSpc>
              <a:spcPct val="90000"/>
            </a:lnSpc>
            <a:spcBef>
              <a:spcPct val="0"/>
            </a:spcBef>
            <a:spcAft>
              <a:spcPct val="15000"/>
            </a:spcAft>
            <a:buNone/>
          </a:pPr>
          <a:endParaRPr lang="en-US" sz="2400" kern="1200">
            <a:latin typeface="Garamond" panose="02020404030301010803" pitchFamily="18" charset="0"/>
          </a:endParaRP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Deforestation</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Time Series</a:t>
          </a:r>
        </a:p>
        <a:p>
          <a:pPr marL="228600" lvl="1" indent="-228600" algn="ctr" defTabSz="1066800" rtl="0">
            <a:lnSpc>
              <a:spcPct val="90000"/>
            </a:lnSpc>
            <a:spcBef>
              <a:spcPct val="0"/>
            </a:spcBef>
            <a:spcAft>
              <a:spcPct val="15000"/>
            </a:spcAft>
            <a:buNone/>
          </a:pPr>
          <a:r>
            <a:rPr lang="en-US" sz="2400" kern="1200">
              <a:latin typeface="Garamond" panose="02020404030301010803" pitchFamily="18" charset="0"/>
            </a:rPr>
            <a:t>Analysis</a:t>
          </a:r>
        </a:p>
        <a:p>
          <a:pPr marL="228600" lvl="1" indent="-228600" algn="ctr" defTabSz="1066800" rtl="0">
            <a:lnSpc>
              <a:spcPct val="90000"/>
            </a:lnSpc>
            <a:spcBef>
              <a:spcPct val="0"/>
            </a:spcBef>
            <a:spcAft>
              <a:spcPct val="15000"/>
            </a:spcAft>
            <a:buNone/>
          </a:pPr>
          <a:endParaRPr lang="en-US" sz="2400" kern="1200">
            <a:latin typeface="Garamond" panose="02020404030301010803" pitchFamily="18" charset="0"/>
          </a:endParaRPr>
        </a:p>
      </dsp:txBody>
      <dsp:txXfrm>
        <a:off x="9136228" y="3617696"/>
        <a:ext cx="2326382" cy="2383647"/>
      </dsp:txXfrm>
    </dsp:sp>
    <dsp:sp modelId="{59A00869-07AF-471A-B29D-ACD138CF87CD}">
      <dsp:nvSpPr>
        <dsp:cNvPr id="0" name=""/>
        <dsp:cNvSpPr/>
      </dsp:nvSpPr>
      <dsp:spPr>
        <a:xfrm>
          <a:off x="9612993" y="2223240"/>
          <a:ext cx="2196565" cy="873501"/>
        </a:xfrm>
        <a:prstGeom prst="roundRect">
          <a:avLst>
            <a:gd name="adj" fmla="val 10000"/>
          </a:avLst>
        </a:prstGeom>
        <a:solidFill>
          <a:srgbClr val="6CA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Garamond" panose="02020404030301010803" pitchFamily="18" charset="0"/>
            </a:rPr>
            <a:t>End Products</a:t>
          </a:r>
        </a:p>
      </dsp:txBody>
      <dsp:txXfrm>
        <a:off x="9638577" y="2248824"/>
        <a:ext cx="2145397" cy="8223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6CA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6CA47A"/>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7" y="34594800"/>
            <a:ext cx="4845899"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Fall</a:t>
            </a:r>
            <a:r>
              <a:rPr lang="en-US">
                <a:solidFill>
                  <a:schemeClr val="bg1"/>
                </a:solidFill>
              </a:rPr>
              <a:t> 2022 |</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6CA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icon&#10;&#10;Description automatically generated">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876300"/>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2" pos="8928">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11/28/2022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jpeg"/><Relationship Id="rId18" Type="http://schemas.openxmlformats.org/officeDocument/2006/relationships/image" Target="../media/image13.jpeg"/><Relationship Id="rId3" Type="http://schemas.microsoft.com/office/2007/relationships/hdphoto" Target="../media/hdphoto1.wdp"/><Relationship Id="rId21" Type="http://schemas.openxmlformats.org/officeDocument/2006/relationships/image" Target="../media/image16.jpeg"/><Relationship Id="rId7" Type="http://schemas.openxmlformats.org/officeDocument/2006/relationships/diagramData" Target="../diagrams/data1.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diagramDrawing" Target="../diagrams/drawing1.xml"/><Relationship Id="rId5" Type="http://schemas.microsoft.com/office/2007/relationships/hdphoto" Target="../media/hdphoto2.wdp"/><Relationship Id="rId15" Type="http://schemas.openxmlformats.org/officeDocument/2006/relationships/image" Target="../media/image10.png"/><Relationship Id="rId10" Type="http://schemas.openxmlformats.org/officeDocument/2006/relationships/diagramColors" Target="../diagrams/colors1.xml"/><Relationship Id="rId19" Type="http://schemas.openxmlformats.org/officeDocument/2006/relationships/image" Target="../media/image14.jpeg"/><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340BD1DC-FD5E-40B2-B3E5-2B695CD6E85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661113" y="13368336"/>
            <a:ext cx="4808626" cy="2919523"/>
          </a:xfrm>
          <a:prstGeom prst="rect">
            <a:avLst/>
          </a:prstGeom>
        </p:spPr>
      </p:pic>
      <p:pic>
        <p:nvPicPr>
          <p:cNvPr id="109" name="Picture 108">
            <a:extLst>
              <a:ext uri="{FF2B5EF4-FFF2-40B4-BE49-F238E27FC236}">
                <a16:creationId xmlns:a16="http://schemas.microsoft.com/office/drawing/2014/main" id="{E505A9C7-F221-473D-A02B-CB6A6F010E6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8659714" y="13365615"/>
            <a:ext cx="4808625" cy="2919523"/>
          </a:xfrm>
          <a:prstGeom prst="rect">
            <a:avLst/>
          </a:prstGeom>
        </p:spPr>
      </p:pic>
      <p:sp>
        <p:nvSpPr>
          <p:cNvPr id="104" name="Text Placeholder 16">
            <a:extLst>
              <a:ext uri="{FF2B5EF4-FFF2-40B4-BE49-F238E27FC236}">
                <a16:creationId xmlns:a16="http://schemas.microsoft.com/office/drawing/2014/main" id="{B35E0B45-4BE2-4F1F-87C7-0E013DDF01E9}"/>
              </a:ext>
            </a:extLst>
          </p:cNvPr>
          <p:cNvSpPr txBox="1">
            <a:spLocks/>
          </p:cNvSpPr>
          <p:nvPr/>
        </p:nvSpPr>
        <p:spPr>
          <a:xfrm>
            <a:off x="12743140" y="31401514"/>
            <a:ext cx="7070215" cy="2841258"/>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Dr. Robert Griffin (</a:t>
            </a:r>
            <a:r>
              <a:rPr lang="en-US" dirty="0">
                <a:solidFill>
                  <a:schemeClr val="tx1">
                    <a:lumMod val="75000"/>
                    <a:lumOff val="25000"/>
                  </a:schemeClr>
                </a:solidFill>
                <a:latin typeface="Garamond" panose="02020404030301010803" pitchFamily="18" charset="0"/>
              </a:rPr>
              <a:t>University of Alabama</a:t>
            </a:r>
          </a:p>
          <a:p>
            <a:pPr>
              <a:lnSpc>
                <a:spcPct val="100000"/>
              </a:lnSpc>
              <a:spcBef>
                <a:spcPts val="0"/>
              </a:spcBef>
              <a:spcAft>
                <a:spcPts val="600"/>
              </a:spcAft>
              <a:buClr>
                <a:srgbClr val="6CA47A"/>
              </a:buClr>
            </a:pPr>
            <a:r>
              <a:rPr lang="en-US" dirty="0">
                <a:solidFill>
                  <a:schemeClr val="tx1">
                    <a:lumMod val="75000"/>
                    <a:lumOff val="25000"/>
                  </a:schemeClr>
                </a:solidFill>
                <a:latin typeface="Garamond" panose="02020404030301010803" pitchFamily="18" charset="0"/>
              </a:rPr>
              <a:t>in Huntsville)</a:t>
            </a:r>
          </a:p>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Dr. Jeffery </a:t>
            </a:r>
            <a:r>
              <a:rPr lang="en-US" b="1" dirty="0" err="1">
                <a:solidFill>
                  <a:schemeClr val="tx1">
                    <a:lumMod val="75000"/>
                    <a:lumOff val="25000"/>
                  </a:schemeClr>
                </a:solidFill>
                <a:latin typeface="Garamond" panose="02020404030301010803" pitchFamily="18" charset="0"/>
              </a:rPr>
              <a:t>Luvall</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NASA Marshall Space </a:t>
            </a:r>
          </a:p>
          <a:p>
            <a:pPr>
              <a:lnSpc>
                <a:spcPct val="100000"/>
              </a:lnSpc>
              <a:spcBef>
                <a:spcPts val="0"/>
              </a:spcBef>
              <a:spcAft>
                <a:spcPts val="600"/>
              </a:spcAft>
              <a:buClr>
                <a:srgbClr val="6CA47A"/>
              </a:buClr>
            </a:pPr>
            <a:r>
              <a:rPr lang="en-US" dirty="0">
                <a:solidFill>
                  <a:schemeClr val="tx1">
                    <a:lumMod val="75000"/>
                    <a:lumOff val="25000"/>
                  </a:schemeClr>
                </a:solidFill>
                <a:latin typeface="Garamond" panose="02020404030301010803" pitchFamily="18" charset="0"/>
              </a:rPr>
              <a:t>Flight Center)</a:t>
            </a:r>
          </a:p>
          <a:p>
            <a:pPr>
              <a:lnSpc>
                <a:spcPct val="100000"/>
              </a:lnSpc>
              <a:spcBef>
                <a:spcPts val="0"/>
              </a:spcBef>
              <a:spcAft>
                <a:spcPts val="600"/>
              </a:spcAft>
              <a:buClr>
                <a:srgbClr val="6CA47A"/>
              </a:buClr>
            </a:pPr>
            <a:r>
              <a:rPr lang="en-US" b="1" dirty="0" err="1">
                <a:solidFill>
                  <a:schemeClr val="tx1">
                    <a:lumMod val="75000"/>
                    <a:lumOff val="25000"/>
                  </a:schemeClr>
                </a:solidFill>
                <a:latin typeface="Garamond" panose="02020404030301010803" pitchFamily="18" charset="0"/>
              </a:rPr>
              <a:t>Betzy</a:t>
            </a:r>
            <a:r>
              <a:rPr lang="en-US" b="1" dirty="0">
                <a:solidFill>
                  <a:schemeClr val="tx1">
                    <a:lumMod val="75000"/>
                    <a:lumOff val="25000"/>
                  </a:schemeClr>
                </a:solidFill>
                <a:latin typeface="Garamond" panose="02020404030301010803" pitchFamily="18" charset="0"/>
              </a:rPr>
              <a:t> Hernandez (</a:t>
            </a:r>
            <a:r>
              <a:rPr lang="en-US" dirty="0">
                <a:solidFill>
                  <a:schemeClr val="tx1">
                    <a:lumMod val="75000"/>
                    <a:lumOff val="25000"/>
                  </a:schemeClr>
                </a:solidFill>
                <a:latin typeface="Garamond" panose="02020404030301010803" pitchFamily="18" charset="0"/>
              </a:rPr>
              <a:t>NASA SERVIR)</a:t>
            </a:r>
          </a:p>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Dr. Emil Cherrington</a:t>
            </a:r>
            <a:r>
              <a:rPr lang="en-US" dirty="0">
                <a:solidFill>
                  <a:schemeClr val="tx1">
                    <a:lumMod val="75000"/>
                    <a:lumOff val="25000"/>
                  </a:schemeClr>
                </a:solidFill>
                <a:latin typeface="Garamond" panose="02020404030301010803" pitchFamily="18" charset="0"/>
              </a:rPr>
              <a:t> (NASA SERVIR)</a:t>
            </a:r>
          </a:p>
        </p:txBody>
      </p:sp>
      <p:pic>
        <p:nvPicPr>
          <p:cNvPr id="84" name="Picture 83">
            <a:extLst>
              <a:ext uri="{FF2B5EF4-FFF2-40B4-BE49-F238E27FC236}">
                <a16:creationId xmlns:a16="http://schemas.microsoft.com/office/drawing/2014/main" id="{F500F56F-74E6-4B59-958F-B9A64D1022C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19119" y="17519909"/>
            <a:ext cx="12260042" cy="7443597"/>
          </a:xfrm>
          <a:prstGeom prst="rect">
            <a:avLst/>
          </a:prstGeom>
        </p:spPr>
      </p:pic>
      <p:graphicFrame>
        <p:nvGraphicFramePr>
          <p:cNvPr id="35" name="Diagram 34">
            <a:extLst>
              <a:ext uri="{FF2B5EF4-FFF2-40B4-BE49-F238E27FC236}">
                <a16:creationId xmlns:a16="http://schemas.microsoft.com/office/drawing/2014/main" id="{59509326-B126-481B-B9BE-130199A66577}"/>
              </a:ext>
            </a:extLst>
          </p:cNvPr>
          <p:cNvGraphicFramePr/>
          <p:nvPr>
            <p:extLst>
              <p:ext uri="{D42A27DB-BD31-4B8C-83A1-F6EECF244321}">
                <p14:modId xmlns:p14="http://schemas.microsoft.com/office/powerpoint/2010/main" val="3485219219"/>
              </p:ext>
            </p:extLst>
          </p:nvPr>
        </p:nvGraphicFramePr>
        <p:xfrm>
          <a:off x="917999" y="13813380"/>
          <a:ext cx="11811018" cy="89294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 Placeholder 1"/>
          <p:cNvSpPr>
            <a:spLocks noGrp="1"/>
          </p:cNvSpPr>
          <p:nvPr>
            <p:ph type="body" sz="quarter" idx="11"/>
          </p:nvPr>
        </p:nvSpPr>
        <p:spPr>
          <a:xfrm>
            <a:off x="4442445" y="995363"/>
            <a:ext cx="18642360" cy="2171700"/>
          </a:xfrm>
        </p:spPr>
        <p:txBody>
          <a:bodyPr>
            <a:normAutofit/>
          </a:bodyPr>
          <a:lstStyle/>
          <a:p>
            <a:r>
              <a:rPr lang="en-US"/>
              <a:t>Assessing Land Cover Change to Inform Management Planning for the Mesoamerican Biological Corridor</a:t>
            </a:r>
          </a:p>
        </p:txBody>
      </p:sp>
      <p:sp>
        <p:nvSpPr>
          <p:cNvPr id="6" name="Text Placeholder 16">
            <a:extLst>
              <a:ext uri="{FF2B5EF4-FFF2-40B4-BE49-F238E27FC236}">
                <a16:creationId xmlns:a16="http://schemas.microsoft.com/office/drawing/2014/main" id="{022322CC-70F0-3A4A-9AF8-E9511B8085C4}"/>
              </a:ext>
            </a:extLst>
          </p:cNvPr>
          <p:cNvSpPr txBox="1">
            <a:spLocks/>
          </p:cNvSpPr>
          <p:nvPr/>
        </p:nvSpPr>
        <p:spPr>
          <a:xfrm>
            <a:off x="12801600" y="5144429"/>
            <a:ext cx="11409330" cy="2876493"/>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6CA47A"/>
              </a:buClr>
              <a:buFont typeface="Arial" panose="020B0604020202020204" pitchFamily="34" charset="0"/>
              <a:buChar char="•"/>
            </a:pPr>
            <a:r>
              <a:rPr lang="en-US" b="1" dirty="0">
                <a:solidFill>
                  <a:srgbClr val="6CA47A"/>
                </a:solidFill>
                <a:latin typeface="Garamond"/>
              </a:rPr>
              <a:t>Classify </a:t>
            </a:r>
            <a:r>
              <a:rPr lang="en-US" dirty="0">
                <a:solidFill>
                  <a:schemeClr val="tx1">
                    <a:lumMod val="75000"/>
                    <a:lumOff val="25000"/>
                  </a:schemeClr>
                </a:solidFill>
                <a:latin typeface="Garamond"/>
              </a:rPr>
              <a:t>forest and non-forest land cover in the​ MBC by using a Minimum Distance Classifier​</a:t>
            </a:r>
          </a:p>
          <a:p>
            <a:pPr>
              <a:lnSpc>
                <a:spcPct val="100000"/>
              </a:lnSpc>
              <a:spcBef>
                <a:spcPts val="0"/>
              </a:spcBef>
              <a:spcAft>
                <a:spcPts val="600"/>
              </a:spcAft>
              <a:buClr>
                <a:srgbClr val="6CA47A"/>
              </a:buClr>
              <a:buFont typeface="Arial" panose="020B0604020202020204" pitchFamily="34" charset="0"/>
              <a:buChar char="•"/>
            </a:pPr>
            <a:r>
              <a:rPr lang="en-US" b="1" dirty="0">
                <a:solidFill>
                  <a:srgbClr val="6CA47A"/>
                </a:solidFill>
                <a:latin typeface="Garamond"/>
              </a:rPr>
              <a:t>Identify</a:t>
            </a:r>
            <a:r>
              <a:rPr lang="en-US" dirty="0">
                <a:solidFill>
                  <a:srgbClr val="3F4268"/>
                </a:solidFill>
                <a:latin typeface="Garamond"/>
              </a:rPr>
              <a:t> f</a:t>
            </a:r>
            <a:r>
              <a:rPr lang="en-US" dirty="0">
                <a:solidFill>
                  <a:schemeClr val="tx1">
                    <a:lumMod val="75000"/>
                    <a:lumOff val="25000"/>
                  </a:schemeClr>
                </a:solidFill>
                <a:latin typeface="Garamond"/>
              </a:rPr>
              <a:t>orest cover change in the last 30 years by producing Land Use Land Cover Change (LULC) trend maps of 1992 and 2022</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6CA47A"/>
              </a:buClr>
              <a:buFont typeface="Arial" panose="020B0604020202020204" pitchFamily="34" charset="0"/>
              <a:buChar char="•"/>
            </a:pPr>
            <a:r>
              <a:rPr lang="en-US" b="1" dirty="0">
                <a:solidFill>
                  <a:srgbClr val="6CA47A"/>
                </a:solidFill>
                <a:latin typeface="Garamond"/>
              </a:rPr>
              <a:t>Visualize</a:t>
            </a:r>
            <a:r>
              <a:rPr lang="en-US" dirty="0">
                <a:solidFill>
                  <a:schemeClr val="tx1">
                    <a:lumMod val="75000"/>
                    <a:lumOff val="25000"/>
                  </a:schemeClr>
                </a:solidFill>
                <a:latin typeface="Garamond"/>
              </a:rPr>
              <a:t> deforestation at a regional level by generating deforestation time series analysis of the MBC during the study period</a:t>
            </a:r>
          </a:p>
        </p:txBody>
      </p:sp>
      <p:sp>
        <p:nvSpPr>
          <p:cNvPr id="7" name="TextBox 6">
            <a:extLst>
              <a:ext uri="{FF2B5EF4-FFF2-40B4-BE49-F238E27FC236}">
                <a16:creationId xmlns:a16="http://schemas.microsoft.com/office/drawing/2014/main" id="{F39FCAA1-BF5E-9E4A-8FAF-F52102165EDD}"/>
              </a:ext>
            </a:extLst>
          </p:cNvPr>
          <p:cNvSpPr txBox="1"/>
          <p:nvPr/>
        </p:nvSpPr>
        <p:spPr>
          <a:xfrm>
            <a:off x="12743140" y="4489317"/>
            <a:ext cx="3127779" cy="769441"/>
          </a:xfrm>
          <a:prstGeom prst="rect">
            <a:avLst/>
          </a:prstGeom>
          <a:noFill/>
        </p:spPr>
        <p:txBody>
          <a:bodyPr wrap="none" rtlCol="0">
            <a:spAutoFit/>
          </a:bodyPr>
          <a:lstStyle/>
          <a:p>
            <a:r>
              <a:rPr lang="en-US" sz="4400" b="1">
                <a:solidFill>
                  <a:srgbClr val="6CA47A"/>
                </a:solidFill>
                <a:latin typeface="Century Gothic" panose="020B0502020202020204" pitchFamily="34" charset="0"/>
              </a:rPr>
              <a:t>Objectives</a:t>
            </a:r>
          </a:p>
        </p:txBody>
      </p:sp>
      <p:sp>
        <p:nvSpPr>
          <p:cNvPr id="9" name="TextBox 8">
            <a:extLst>
              <a:ext uri="{FF2B5EF4-FFF2-40B4-BE49-F238E27FC236}">
                <a16:creationId xmlns:a16="http://schemas.microsoft.com/office/drawing/2014/main" id="{415D5172-C4B1-584A-B138-B91FA0653E06}"/>
              </a:ext>
            </a:extLst>
          </p:cNvPr>
          <p:cNvSpPr txBox="1"/>
          <p:nvPr/>
        </p:nvSpPr>
        <p:spPr>
          <a:xfrm>
            <a:off x="868453" y="14612914"/>
            <a:ext cx="3849131" cy="769441"/>
          </a:xfrm>
          <a:prstGeom prst="rect">
            <a:avLst/>
          </a:prstGeom>
          <a:noFill/>
        </p:spPr>
        <p:txBody>
          <a:bodyPr wrap="none" rtlCol="0" anchor="ctr">
            <a:spAutoFit/>
          </a:bodyPr>
          <a:lstStyle/>
          <a:p>
            <a:r>
              <a:rPr lang="en-US" sz="4400" b="1">
                <a:solidFill>
                  <a:srgbClr val="6CA47A"/>
                </a:solidFill>
                <a:latin typeface="Century Gothic" panose="020B0502020202020204" pitchFamily="34" charset="0"/>
              </a:rPr>
              <a:t>Methodology</a:t>
            </a:r>
          </a:p>
        </p:txBody>
      </p:sp>
      <p:sp>
        <p:nvSpPr>
          <p:cNvPr id="11" name="TextBox 10">
            <a:extLst>
              <a:ext uri="{FF2B5EF4-FFF2-40B4-BE49-F238E27FC236}">
                <a16:creationId xmlns:a16="http://schemas.microsoft.com/office/drawing/2014/main" id="{AFFEBA6E-4F7E-F948-A164-3B21EC1F8751}"/>
              </a:ext>
            </a:extLst>
          </p:cNvPr>
          <p:cNvSpPr txBox="1"/>
          <p:nvPr/>
        </p:nvSpPr>
        <p:spPr>
          <a:xfrm>
            <a:off x="868453" y="21416063"/>
            <a:ext cx="3172663" cy="769441"/>
          </a:xfrm>
          <a:prstGeom prst="rect">
            <a:avLst/>
          </a:prstGeom>
          <a:noFill/>
        </p:spPr>
        <p:txBody>
          <a:bodyPr wrap="none" rtlCol="0" anchor="ctr">
            <a:spAutoFit/>
          </a:bodyPr>
          <a:lstStyle/>
          <a:p>
            <a:r>
              <a:rPr lang="en-US" sz="4400" b="1">
                <a:solidFill>
                  <a:srgbClr val="6CA47A"/>
                </a:solidFill>
                <a:latin typeface="Century Gothic" panose="020B0502020202020204" pitchFamily="34" charset="0"/>
              </a:rPr>
              <a:t>Study Area</a:t>
            </a:r>
          </a:p>
        </p:txBody>
      </p:sp>
      <p:sp>
        <p:nvSpPr>
          <p:cNvPr id="13" name="TextBox 12">
            <a:extLst>
              <a:ext uri="{FF2B5EF4-FFF2-40B4-BE49-F238E27FC236}">
                <a16:creationId xmlns:a16="http://schemas.microsoft.com/office/drawing/2014/main" id="{98B028C0-78EC-7644-B072-D1D53DAED941}"/>
              </a:ext>
            </a:extLst>
          </p:cNvPr>
          <p:cNvSpPr txBox="1"/>
          <p:nvPr/>
        </p:nvSpPr>
        <p:spPr>
          <a:xfrm>
            <a:off x="12743140" y="8022467"/>
            <a:ext cx="5272597" cy="769441"/>
          </a:xfrm>
          <a:prstGeom prst="rect">
            <a:avLst/>
          </a:prstGeom>
          <a:noFill/>
        </p:spPr>
        <p:txBody>
          <a:bodyPr wrap="none" rtlCol="0">
            <a:spAutoFit/>
          </a:bodyPr>
          <a:lstStyle/>
          <a:p>
            <a:r>
              <a:rPr lang="en-US" sz="4400" b="1">
                <a:solidFill>
                  <a:srgbClr val="6CA47A"/>
                </a:solidFill>
                <a:latin typeface="Century Gothic" panose="020B0502020202020204" pitchFamily="34" charset="0"/>
              </a:rPr>
              <a:t>Earth Observations</a:t>
            </a:r>
          </a:p>
        </p:txBody>
      </p:sp>
      <p:sp>
        <p:nvSpPr>
          <p:cNvPr id="15" name="TextBox 14">
            <a:extLst>
              <a:ext uri="{FF2B5EF4-FFF2-40B4-BE49-F238E27FC236}">
                <a16:creationId xmlns:a16="http://schemas.microsoft.com/office/drawing/2014/main" id="{4B870F34-8525-6748-A569-C61FE1D56F02}"/>
              </a:ext>
            </a:extLst>
          </p:cNvPr>
          <p:cNvSpPr txBox="1"/>
          <p:nvPr/>
        </p:nvSpPr>
        <p:spPr>
          <a:xfrm>
            <a:off x="12743140" y="12164771"/>
            <a:ext cx="2012089" cy="769441"/>
          </a:xfrm>
          <a:prstGeom prst="rect">
            <a:avLst/>
          </a:prstGeom>
          <a:noFill/>
        </p:spPr>
        <p:txBody>
          <a:bodyPr wrap="none" rtlCol="0">
            <a:spAutoFit/>
          </a:bodyPr>
          <a:lstStyle/>
          <a:p>
            <a:r>
              <a:rPr lang="en-US" sz="4400" b="1">
                <a:solidFill>
                  <a:srgbClr val="6CA47A"/>
                </a:solidFill>
                <a:latin typeface="Century Gothic" panose="020B0502020202020204" pitchFamily="34" charset="0"/>
              </a:rPr>
              <a:t>Results</a:t>
            </a:r>
          </a:p>
        </p:txBody>
      </p:sp>
      <p:sp>
        <p:nvSpPr>
          <p:cNvPr id="16" name="Text Placeholder 16">
            <a:extLst>
              <a:ext uri="{FF2B5EF4-FFF2-40B4-BE49-F238E27FC236}">
                <a16:creationId xmlns:a16="http://schemas.microsoft.com/office/drawing/2014/main" id="{93AF55B4-75F2-4E46-995B-E36887786413}"/>
              </a:ext>
            </a:extLst>
          </p:cNvPr>
          <p:cNvSpPr txBox="1">
            <a:spLocks/>
          </p:cNvSpPr>
          <p:nvPr/>
        </p:nvSpPr>
        <p:spPr>
          <a:xfrm>
            <a:off x="12780929" y="24849554"/>
            <a:ext cx="11685690" cy="25329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Accounting for spectral variation in land cover types requires holistic training data.</a:t>
            </a:r>
          </a:p>
          <a:p>
            <a:pPr>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Training and deploying a Minimum Distance Classification was the most effective method for classifying ​forest and non-forest in the MBC</a:t>
            </a:r>
          </a:p>
          <a:p>
            <a:pPr>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Analysis showed an overall 6.18% forest loss and a 10.99% forest growth occurred in the MBC between 1992-2022.</a:t>
            </a:r>
          </a:p>
        </p:txBody>
      </p:sp>
      <p:sp>
        <p:nvSpPr>
          <p:cNvPr id="17" name="TextBox 16">
            <a:extLst>
              <a:ext uri="{FF2B5EF4-FFF2-40B4-BE49-F238E27FC236}">
                <a16:creationId xmlns:a16="http://schemas.microsoft.com/office/drawing/2014/main" id="{4DCE6A74-6ADC-B642-A5A0-6916B3BCA987}"/>
              </a:ext>
            </a:extLst>
          </p:cNvPr>
          <p:cNvSpPr txBox="1"/>
          <p:nvPr/>
        </p:nvSpPr>
        <p:spPr>
          <a:xfrm>
            <a:off x="12710483" y="24062444"/>
            <a:ext cx="3486852" cy="769441"/>
          </a:xfrm>
          <a:prstGeom prst="rect">
            <a:avLst/>
          </a:prstGeom>
          <a:noFill/>
        </p:spPr>
        <p:txBody>
          <a:bodyPr wrap="none" rtlCol="0">
            <a:spAutoFit/>
          </a:bodyPr>
          <a:lstStyle/>
          <a:p>
            <a:r>
              <a:rPr lang="en-US" sz="4400" b="1">
                <a:solidFill>
                  <a:srgbClr val="6CA47A"/>
                </a:solidFill>
                <a:latin typeface="Century Gothic" panose="020B0502020202020204" pitchFamily="34" charset="0"/>
              </a:rPr>
              <a:t>Conclusions</a:t>
            </a:r>
          </a:p>
        </p:txBody>
      </p:sp>
      <p:sp>
        <p:nvSpPr>
          <p:cNvPr id="19" name="TextBox 18">
            <a:extLst>
              <a:ext uri="{FF2B5EF4-FFF2-40B4-BE49-F238E27FC236}">
                <a16:creationId xmlns:a16="http://schemas.microsoft.com/office/drawing/2014/main" id="{62609C20-1E2B-6A47-92A2-F3B2B7AB5A94}"/>
              </a:ext>
            </a:extLst>
          </p:cNvPr>
          <p:cNvSpPr txBox="1"/>
          <p:nvPr/>
        </p:nvSpPr>
        <p:spPr>
          <a:xfrm>
            <a:off x="12743140" y="30636683"/>
            <a:ext cx="5687776" cy="769441"/>
          </a:xfrm>
          <a:prstGeom prst="rect">
            <a:avLst/>
          </a:prstGeom>
          <a:noFill/>
        </p:spPr>
        <p:txBody>
          <a:bodyPr wrap="none" rtlCol="0">
            <a:spAutoFit/>
          </a:bodyPr>
          <a:lstStyle/>
          <a:p>
            <a:r>
              <a:rPr lang="en-US" sz="4400" b="1">
                <a:solidFill>
                  <a:srgbClr val="6CA47A"/>
                </a:solidFill>
                <a:latin typeface="Century Gothic" panose="020B0502020202020204" pitchFamily="34" charset="0"/>
              </a:rPr>
              <a:t>Acknowledgements</a:t>
            </a:r>
          </a:p>
        </p:txBody>
      </p:sp>
      <p:sp>
        <p:nvSpPr>
          <p:cNvPr id="20" name="Text Placeholder 16">
            <a:extLst>
              <a:ext uri="{FF2B5EF4-FFF2-40B4-BE49-F238E27FC236}">
                <a16:creationId xmlns:a16="http://schemas.microsoft.com/office/drawing/2014/main" id="{30B133FB-8DCD-0042-947B-D0EE1DC0C852}"/>
              </a:ext>
            </a:extLst>
          </p:cNvPr>
          <p:cNvSpPr txBox="1">
            <a:spLocks/>
          </p:cNvSpPr>
          <p:nvPr/>
        </p:nvSpPr>
        <p:spPr>
          <a:xfrm>
            <a:off x="12782430" y="28078184"/>
            <a:ext cx="11501497" cy="2532928"/>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a:rPr>
              <a:t>Sistema de la </a:t>
            </a:r>
            <a:r>
              <a:rPr lang="en-US" dirty="0" err="1">
                <a:solidFill>
                  <a:schemeClr val="tx1">
                    <a:lumMod val="75000"/>
                    <a:lumOff val="25000"/>
                  </a:schemeClr>
                </a:solidFill>
                <a:latin typeface="Garamond"/>
              </a:rPr>
              <a:t>Integracion</a:t>
            </a:r>
            <a:r>
              <a:rPr lang="en-US" dirty="0">
                <a:solidFill>
                  <a:schemeClr val="tx1">
                    <a:lumMod val="75000"/>
                    <a:lumOff val="25000"/>
                  </a:schemeClr>
                </a:solidFill>
                <a:latin typeface="Garamond"/>
              </a:rPr>
              <a:t> </a:t>
            </a:r>
            <a:r>
              <a:rPr lang="en-US" dirty="0" err="1">
                <a:solidFill>
                  <a:schemeClr val="tx1">
                    <a:lumMod val="75000"/>
                    <a:lumOff val="25000"/>
                  </a:schemeClr>
                </a:solidFill>
                <a:latin typeface="Garamond"/>
              </a:rPr>
              <a:t>Centroamericana</a:t>
            </a:r>
            <a:r>
              <a:rPr lang="en-US" b="1" dirty="0">
                <a:solidFill>
                  <a:schemeClr val="tx1">
                    <a:lumMod val="75000"/>
                    <a:lumOff val="25000"/>
                  </a:schemeClr>
                </a:solidFill>
                <a:latin typeface="Garamond"/>
              </a:rPr>
              <a:t> (SICA)</a:t>
            </a:r>
          </a:p>
          <a:p>
            <a:pPr marL="457200" indent="-457200">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a:rPr>
              <a:t>Tropical Agriculture Research and High Education Center </a:t>
            </a:r>
            <a:r>
              <a:rPr lang="en-US" b="1" dirty="0">
                <a:solidFill>
                  <a:schemeClr val="tx1">
                    <a:lumMod val="75000"/>
                    <a:lumOff val="25000"/>
                  </a:schemeClr>
                </a:solidFill>
                <a:latin typeface="Garamond"/>
              </a:rPr>
              <a:t>(CATIE)</a:t>
            </a:r>
          </a:p>
          <a:p>
            <a:pPr marL="457200" indent="-457200">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a:rPr>
              <a:t>Ministry of the Environment &amp; Energy</a:t>
            </a:r>
            <a:r>
              <a:rPr lang="en-US" b="1" dirty="0">
                <a:solidFill>
                  <a:schemeClr val="tx1">
                    <a:lumMod val="75000"/>
                    <a:lumOff val="25000"/>
                  </a:schemeClr>
                </a:solidFill>
                <a:latin typeface="Garamond"/>
              </a:rPr>
              <a:t> (MINAE)</a:t>
            </a:r>
            <a:r>
              <a:rPr lang="en-US" dirty="0">
                <a:solidFill>
                  <a:schemeClr val="tx1">
                    <a:lumMod val="75000"/>
                    <a:lumOff val="25000"/>
                  </a:schemeClr>
                </a:solidFill>
                <a:latin typeface="Garamond"/>
              </a:rPr>
              <a:t> of Costa Rica</a:t>
            </a:r>
          </a:p>
          <a:p>
            <a:pPr marL="457200" indent="-457200">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a:rPr>
              <a:t>Ministry of the Environment &amp; Natural Resources </a:t>
            </a:r>
            <a:r>
              <a:rPr lang="en-US" b="1" dirty="0">
                <a:solidFill>
                  <a:schemeClr val="tx1">
                    <a:lumMod val="75000"/>
                    <a:lumOff val="25000"/>
                  </a:schemeClr>
                </a:solidFill>
                <a:latin typeface="Garamond"/>
              </a:rPr>
              <a:t>(MARN)</a:t>
            </a:r>
            <a:r>
              <a:rPr lang="en-US" dirty="0">
                <a:solidFill>
                  <a:schemeClr val="tx1">
                    <a:lumMod val="75000"/>
                    <a:lumOff val="25000"/>
                  </a:schemeClr>
                </a:solidFill>
                <a:latin typeface="Garamond"/>
              </a:rPr>
              <a:t> of El Salvador</a:t>
            </a:r>
          </a:p>
          <a:p>
            <a:pPr marL="457200" indent="-457200">
              <a:lnSpc>
                <a:spcPct val="100000"/>
              </a:lnSpc>
              <a:spcBef>
                <a:spcPts val="0"/>
              </a:spcBef>
              <a:spcAft>
                <a:spcPts val="600"/>
              </a:spcAft>
              <a:buClr>
                <a:srgbClr val="6CA47A"/>
              </a:buClr>
              <a:buFont typeface="Arial" panose="020B0604020202020204" pitchFamily="34" charset="0"/>
              <a:buChar char="•"/>
            </a:pPr>
            <a:r>
              <a:rPr lang="en-US" dirty="0">
                <a:solidFill>
                  <a:schemeClr val="tx1">
                    <a:lumMod val="75000"/>
                    <a:lumOff val="25000"/>
                  </a:schemeClr>
                </a:solidFill>
                <a:latin typeface="Garamond"/>
              </a:rPr>
              <a:t>Ministry of the Environment &amp; Natural Resources </a:t>
            </a:r>
            <a:r>
              <a:rPr lang="en-US" b="1" dirty="0">
                <a:solidFill>
                  <a:schemeClr val="tx1">
                    <a:lumMod val="75000"/>
                    <a:lumOff val="25000"/>
                  </a:schemeClr>
                </a:solidFill>
                <a:latin typeface="Garamond"/>
              </a:rPr>
              <a:t>(MARN)</a:t>
            </a:r>
            <a:r>
              <a:rPr lang="en-US" dirty="0">
                <a:solidFill>
                  <a:schemeClr val="tx1">
                    <a:lumMod val="75000"/>
                    <a:lumOff val="25000"/>
                  </a:schemeClr>
                </a:solidFill>
                <a:latin typeface="Garamond"/>
              </a:rPr>
              <a:t> of Guatemala</a:t>
            </a:r>
          </a:p>
        </p:txBody>
      </p:sp>
      <p:sp>
        <p:nvSpPr>
          <p:cNvPr id="21" name="TextBox 20">
            <a:extLst>
              <a:ext uri="{FF2B5EF4-FFF2-40B4-BE49-F238E27FC236}">
                <a16:creationId xmlns:a16="http://schemas.microsoft.com/office/drawing/2014/main" id="{54C1EB46-C54F-8B42-84B8-7EBD78A05F23}"/>
              </a:ext>
            </a:extLst>
          </p:cNvPr>
          <p:cNvSpPr txBox="1"/>
          <p:nvPr/>
        </p:nvSpPr>
        <p:spPr>
          <a:xfrm>
            <a:off x="12743140" y="27282865"/>
            <a:ext cx="4403770" cy="769441"/>
          </a:xfrm>
          <a:prstGeom prst="rect">
            <a:avLst/>
          </a:prstGeom>
          <a:noFill/>
        </p:spPr>
        <p:txBody>
          <a:bodyPr wrap="none" rtlCol="0">
            <a:spAutoFit/>
          </a:bodyPr>
          <a:lstStyle/>
          <a:p>
            <a:r>
              <a:rPr lang="en-US" sz="4400" b="1">
                <a:solidFill>
                  <a:srgbClr val="6CA47A"/>
                </a:solidFill>
                <a:latin typeface="Century Gothic" panose="020B0502020202020204" pitchFamily="34" charset="0"/>
              </a:rPr>
              <a:t>Project Partners</a:t>
            </a:r>
          </a:p>
        </p:txBody>
      </p:sp>
      <p:sp>
        <p:nvSpPr>
          <p:cNvPr id="22" name="TextBox 21">
            <a:extLst>
              <a:ext uri="{FF2B5EF4-FFF2-40B4-BE49-F238E27FC236}">
                <a16:creationId xmlns:a16="http://schemas.microsoft.com/office/drawing/2014/main" id="{DADBC8F7-A85D-3E4A-834E-92FE4F1AB007}"/>
              </a:ext>
            </a:extLst>
          </p:cNvPr>
          <p:cNvSpPr txBox="1"/>
          <p:nvPr/>
        </p:nvSpPr>
        <p:spPr>
          <a:xfrm>
            <a:off x="868453" y="29869891"/>
            <a:ext cx="4542503" cy="769441"/>
          </a:xfrm>
          <a:prstGeom prst="rect">
            <a:avLst/>
          </a:prstGeom>
          <a:noFill/>
        </p:spPr>
        <p:txBody>
          <a:bodyPr wrap="none" rtlCol="0" anchor="ctr">
            <a:spAutoFit/>
          </a:bodyPr>
          <a:lstStyle/>
          <a:p>
            <a:r>
              <a:rPr lang="en-US" sz="4400" b="1">
                <a:solidFill>
                  <a:srgbClr val="6CA47A"/>
                </a:solidFill>
                <a:latin typeface="Century Gothic" panose="020B0502020202020204" pitchFamily="34" charset="0"/>
              </a:rPr>
              <a:t>Team Members</a:t>
            </a:r>
          </a:p>
        </p:txBody>
      </p:sp>
      <p:sp>
        <p:nvSpPr>
          <p:cNvPr id="27" name="Text Placeholder 16">
            <a:extLst>
              <a:ext uri="{FF2B5EF4-FFF2-40B4-BE49-F238E27FC236}">
                <a16:creationId xmlns:a16="http://schemas.microsoft.com/office/drawing/2014/main" id="{B28218B1-CC26-1748-A80F-C67D9F623F59}"/>
              </a:ext>
            </a:extLst>
          </p:cNvPr>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a:solidFill>
                  <a:schemeClr val="tx1">
                    <a:lumMod val="75000"/>
                    <a:lumOff val="25000"/>
                  </a:schemeClr>
                </a:solidFill>
                <a:latin typeface="Garamond" panose="02020404030301010803" pitchFamily="18" charset="0"/>
              </a:rPr>
              <a:t>Hanna Jung</a:t>
            </a:r>
          </a:p>
          <a:p>
            <a:pPr algn="ctr">
              <a:lnSpc>
                <a:spcPct val="100000"/>
              </a:lnSpc>
              <a:spcBef>
                <a:spcPts val="0"/>
              </a:spcBef>
            </a:pPr>
            <a:r>
              <a:rPr lang="en-US">
                <a:solidFill>
                  <a:schemeClr val="tx1">
                    <a:lumMod val="75000"/>
                    <a:lumOff val="25000"/>
                  </a:schemeClr>
                </a:solidFill>
                <a:latin typeface="Garamond" panose="02020404030301010803" pitchFamily="18" charset="0"/>
              </a:rPr>
              <a:t>Deliverables Lead</a:t>
            </a:r>
          </a:p>
        </p:txBody>
      </p:sp>
      <p:sp>
        <p:nvSpPr>
          <p:cNvPr id="30" name="Text Placeholder 16">
            <a:extLst>
              <a:ext uri="{FF2B5EF4-FFF2-40B4-BE49-F238E27FC236}">
                <a16:creationId xmlns:a16="http://schemas.microsoft.com/office/drawing/2014/main" id="{DE579121-499F-A942-88A7-A0E367204A8F}"/>
              </a:ext>
            </a:extLst>
          </p:cNvPr>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Amelia </a:t>
            </a:r>
            <a:r>
              <a:rPr lang="en-US" b="1" err="1">
                <a:solidFill>
                  <a:schemeClr val="tx1">
                    <a:lumMod val="75000"/>
                    <a:lumOff val="25000"/>
                  </a:schemeClr>
                </a:solidFill>
                <a:latin typeface="Garamond"/>
              </a:rPr>
              <a:t>Untiedt</a:t>
            </a:r>
            <a:endParaRPr lang="en-US" b="1">
              <a:solidFill>
                <a:schemeClr val="tx1">
                  <a:lumMod val="75000"/>
                  <a:lumOff val="25000"/>
                </a:schemeClr>
              </a:solidFill>
              <a:latin typeface="Garamond" panose="02020404030301010803" pitchFamily="18" charset="0"/>
            </a:endParaRPr>
          </a:p>
        </p:txBody>
      </p:sp>
      <p:sp>
        <p:nvSpPr>
          <p:cNvPr id="33" name="Text Placeholder 16">
            <a:extLst>
              <a:ext uri="{FF2B5EF4-FFF2-40B4-BE49-F238E27FC236}">
                <a16:creationId xmlns:a16="http://schemas.microsoft.com/office/drawing/2014/main" id="{ECBB7FA8-F9CB-4343-9E9B-F0FDC7AE37C7}"/>
              </a:ext>
            </a:extLst>
          </p:cNvPr>
          <p:cNvSpPr txBox="1">
            <a:spLocks/>
          </p:cNvSpPr>
          <p:nvPr/>
        </p:nvSpPr>
        <p:spPr>
          <a:xfrm>
            <a:off x="9602847" y="32968147"/>
            <a:ext cx="2834640" cy="1338828"/>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Cristina Villalobos Heredia</a:t>
            </a:r>
            <a:endParaRPr lang="en-US" b="1">
              <a:solidFill>
                <a:schemeClr val="tx1">
                  <a:lumMod val="75000"/>
                  <a:lumOff val="25000"/>
                </a:schemeClr>
              </a:solidFill>
              <a:latin typeface="Garamond" panose="02020404030301010803" pitchFamily="18" charset="0"/>
            </a:endParaRPr>
          </a:p>
        </p:txBody>
      </p:sp>
      <p:sp>
        <p:nvSpPr>
          <p:cNvPr id="36" name="Text Placeholder 16">
            <a:extLst>
              <a:ext uri="{FF2B5EF4-FFF2-40B4-BE49-F238E27FC236}">
                <a16:creationId xmlns:a16="http://schemas.microsoft.com/office/drawing/2014/main" id="{C9A2BDDB-7307-134C-862D-2E2389AD75C6}"/>
              </a:ext>
            </a:extLst>
          </p:cNvPr>
          <p:cNvSpPr txBox="1">
            <a:spLocks/>
          </p:cNvSpPr>
          <p:nvPr/>
        </p:nvSpPr>
        <p:spPr>
          <a:xfrm>
            <a:off x="3763631" y="32968147"/>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panose="02020404030301010803" pitchFamily="18" charset="0"/>
              </a:rPr>
              <a:t>Ross Kalter </a:t>
            </a:r>
            <a:r>
              <a:rPr lang="en-US">
                <a:solidFill>
                  <a:schemeClr val="tx1">
                    <a:lumMod val="75000"/>
                    <a:lumOff val="25000"/>
                  </a:schemeClr>
                </a:solidFill>
                <a:latin typeface="Garamond" panose="02020404030301010803" pitchFamily="18" charset="0"/>
              </a:rPr>
              <a:t>Technical Lead</a:t>
            </a:r>
          </a:p>
        </p:txBody>
      </p:sp>
      <p:sp>
        <p:nvSpPr>
          <p:cNvPr id="37" name="Text Placeholder 16">
            <a:extLst>
              <a:ext uri="{FF2B5EF4-FFF2-40B4-BE49-F238E27FC236}">
                <a16:creationId xmlns:a16="http://schemas.microsoft.com/office/drawing/2014/main" id="{631B4A2A-CE5C-474A-AA98-CC9A62589A0E}"/>
              </a:ext>
            </a:extLst>
          </p:cNvPr>
          <p:cNvSpPr txBox="1">
            <a:spLocks/>
          </p:cNvSpPr>
          <p:nvPr/>
        </p:nvSpPr>
        <p:spPr>
          <a:xfrm>
            <a:off x="882649" y="5207929"/>
            <a:ext cx="11554838" cy="8214549"/>
          </a:xfrm>
          <a:prstGeom prst="rect">
            <a:avLst/>
          </a:prstGeom>
        </p:spPr>
        <p:txBody>
          <a:bodyPr wrap="square" lIns="91440" tIns="45720" rIns="91440" bIns="45720" numCol="1" spcCol="640080" anchor="t">
            <a:no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b="0" i="0" u="none" strike="noStrike" dirty="0">
                <a:effectLst/>
                <a:latin typeface="Garamond"/>
                <a:ea typeface="+mn-lt"/>
                <a:cs typeface="+mn-lt"/>
              </a:rPr>
              <a:t>In 1992, Central America and Mexico drew up an agreement to establish the Mesoamerican Biological Corridor (MBC) which defines natural corridors to connect nearly 600 protected areas. The MBC is home to 9% of the world's terrestrial species on 0.7% of the world's landmass, yet this biodiverse area has been impacted by great levels of deforestation. The MBC supports protected areas and the important conservation efforts that are tied into the area’s economic and sustainable development. The NASA DEVELOP team partnered with NASA SERVIR, Sistema de la </a:t>
            </a:r>
            <a:r>
              <a:rPr lang="en-US" b="0" i="0" u="none" strike="noStrike" dirty="0" err="1">
                <a:effectLst/>
                <a:latin typeface="Garamond"/>
                <a:ea typeface="+mn-lt"/>
                <a:cs typeface="+mn-lt"/>
              </a:rPr>
              <a:t>Integración</a:t>
            </a:r>
            <a:r>
              <a:rPr lang="en-US" b="0" i="0" u="none" strike="noStrike" dirty="0">
                <a:effectLst/>
                <a:latin typeface="Garamond"/>
                <a:ea typeface="+mn-lt"/>
                <a:cs typeface="+mn-lt"/>
              </a:rPr>
              <a:t> </a:t>
            </a:r>
            <a:r>
              <a:rPr lang="en-US" b="0" i="0" u="none" strike="noStrike" dirty="0" err="1">
                <a:effectLst/>
                <a:latin typeface="Garamond"/>
                <a:ea typeface="+mn-lt"/>
                <a:cs typeface="+mn-lt"/>
              </a:rPr>
              <a:t>Centroamericana</a:t>
            </a:r>
            <a:r>
              <a:rPr lang="en-US" b="0" i="0" u="none" strike="noStrike" dirty="0">
                <a:effectLst/>
                <a:latin typeface="Garamond"/>
                <a:ea typeface="+mn-lt"/>
                <a:cs typeface="+mn-lt"/>
              </a:rPr>
              <a:t> (SICA), Tropical Agriculture Research and High Education Center (CATIE), and Ministries of the Environment for Costa Rica, El Salvador, and Guatemala to assess forest cover change in the MBC. While the southern states of Mexico are included in the MBC, the team excluded Mexico in this study. The team acquired data from Landsat 5 Thematic Mapper (TM), Landsat 7 Enhanced Thematic Mapper Plus (ETM+), Landsat 8 Operational Land Imager (OLI), and Landsat 9 OLI-2 to develop a forest versus non-forest classification. This classification was used to create a Land Use Land Cover Change (LULC) trend map and Deforestation Detection Time Series analysis between 1992 and 2022. The team found that minimum distance classification was the most effective classifier for the project scope. Analysis showed that 6.18% of the study area experience forest loss and 10.99% experienced forest growth. These observations will help partners visualize the evolution and severity of deforestation and allow decision making for future land management and transboundary conservation efforts.</a:t>
            </a:r>
            <a:endParaRPr lang="en-US" dirty="0">
              <a:latin typeface="Garamond"/>
              <a:ea typeface="+mn-lt"/>
              <a:cs typeface="+mn-lt"/>
            </a:endParaRPr>
          </a:p>
        </p:txBody>
      </p:sp>
      <p:sp>
        <p:nvSpPr>
          <p:cNvPr id="38" name="TextBox 37">
            <a:extLst>
              <a:ext uri="{FF2B5EF4-FFF2-40B4-BE49-F238E27FC236}">
                <a16:creationId xmlns:a16="http://schemas.microsoft.com/office/drawing/2014/main" id="{1EC47E79-0327-A941-B47B-0BC48AE55838}"/>
              </a:ext>
            </a:extLst>
          </p:cNvPr>
          <p:cNvSpPr txBox="1"/>
          <p:nvPr/>
        </p:nvSpPr>
        <p:spPr>
          <a:xfrm>
            <a:off x="878674" y="4484915"/>
            <a:ext cx="2475358" cy="769441"/>
          </a:xfrm>
          <a:prstGeom prst="rect">
            <a:avLst/>
          </a:prstGeom>
          <a:noFill/>
        </p:spPr>
        <p:txBody>
          <a:bodyPr wrap="none" rtlCol="0">
            <a:spAutoFit/>
          </a:bodyPr>
          <a:lstStyle/>
          <a:p>
            <a:r>
              <a:rPr lang="en-US" sz="4400" b="1">
                <a:solidFill>
                  <a:srgbClr val="6CA47A"/>
                </a:solidFill>
                <a:latin typeface="Century Gothic" panose="020B0502020202020204" pitchFamily="34" charset="0"/>
              </a:rPr>
              <a:t>Abstract</a:t>
            </a:r>
          </a:p>
        </p:txBody>
      </p:sp>
      <p:pic>
        <p:nvPicPr>
          <p:cNvPr id="41" name="Picture 40" descr="Shape, circle&#10;&#10;Description automatically generated">
            <a:extLst>
              <a:ext uri="{FF2B5EF4-FFF2-40B4-BE49-F238E27FC236}">
                <a16:creationId xmlns:a16="http://schemas.microsoft.com/office/drawing/2014/main" id="{66A60F0C-E6CC-4507-8A5D-1A40083BF9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5652" y="30815280"/>
            <a:ext cx="2103120" cy="2103120"/>
          </a:xfrm>
          <a:prstGeom prst="rect">
            <a:avLst/>
          </a:prstGeom>
        </p:spPr>
      </p:pic>
      <p:pic>
        <p:nvPicPr>
          <p:cNvPr id="43" name="Picture 42" descr="Shape, circle&#10;&#10;Description automatically generated">
            <a:extLst>
              <a:ext uri="{FF2B5EF4-FFF2-40B4-BE49-F238E27FC236}">
                <a16:creationId xmlns:a16="http://schemas.microsoft.com/office/drawing/2014/main" id="{35E1AA08-6079-4580-BBA3-136AC6FE34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3868" y="30815280"/>
            <a:ext cx="2103120" cy="2103120"/>
          </a:xfrm>
          <a:prstGeom prst="rect">
            <a:avLst/>
          </a:prstGeom>
        </p:spPr>
      </p:pic>
      <p:pic>
        <p:nvPicPr>
          <p:cNvPr id="44" name="Picture 43" descr="Shape, circle&#10;&#10;Description automatically generated">
            <a:extLst>
              <a:ext uri="{FF2B5EF4-FFF2-40B4-BE49-F238E27FC236}">
                <a16:creationId xmlns:a16="http://schemas.microsoft.com/office/drawing/2014/main" id="{67B0F323-C27A-4808-896B-4191BE9F17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02084" y="30815280"/>
            <a:ext cx="2103120" cy="2103120"/>
          </a:xfrm>
          <a:prstGeom prst="rect">
            <a:avLst/>
          </a:prstGeom>
        </p:spPr>
      </p:pic>
      <p:pic>
        <p:nvPicPr>
          <p:cNvPr id="47" name="Picture 46" descr="Shape, circle&#10;&#10;Description automatically generated">
            <a:extLst>
              <a:ext uri="{FF2B5EF4-FFF2-40B4-BE49-F238E27FC236}">
                <a16:creationId xmlns:a16="http://schemas.microsoft.com/office/drawing/2014/main" id="{00CA85B3-6005-40DA-AB16-920727F033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20300" y="30815280"/>
            <a:ext cx="2103120" cy="2103120"/>
          </a:xfrm>
          <a:prstGeom prst="rect">
            <a:avLst/>
          </a:prstGeom>
        </p:spPr>
      </p:pic>
      <p:sp>
        <p:nvSpPr>
          <p:cNvPr id="48" name="Text Placeholder 11">
            <a:extLst>
              <a:ext uri="{FF2B5EF4-FFF2-40B4-BE49-F238E27FC236}">
                <a16:creationId xmlns:a16="http://schemas.microsoft.com/office/drawing/2014/main" id="{4DA67D22-8BE3-42A4-88B8-F6AA8C15D4A6}"/>
              </a:ext>
            </a:extLst>
          </p:cNvPr>
          <p:cNvSpPr txBox="1">
            <a:spLocks/>
          </p:cNvSpPr>
          <p:nvPr/>
        </p:nvSpPr>
        <p:spPr>
          <a:xfrm>
            <a:off x="4277060" y="34840161"/>
            <a:ext cx="6187440" cy="799613"/>
          </a:xfrm>
          <a:prstGeom prst="rect">
            <a:avLst/>
          </a:prstGeom>
        </p:spPr>
        <p:txBody>
          <a:bodyPr lIns="91440" tIns="45720" rIns="91440" bIns="45720" anchor="t">
            <a:normAutofit fontScale="92500"/>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a:solidFill>
                  <a:schemeClr val="bg1"/>
                </a:solidFill>
              </a:rPr>
              <a:t>Alabama - Marshall</a:t>
            </a:r>
            <a:endParaRPr lang="en-US">
              <a:solidFill>
                <a:schemeClr val="bg1"/>
              </a:solidFill>
            </a:endParaRPr>
          </a:p>
        </p:txBody>
      </p:sp>
      <p:sp>
        <p:nvSpPr>
          <p:cNvPr id="49" name="Title 3">
            <a:extLst>
              <a:ext uri="{FF2B5EF4-FFF2-40B4-BE49-F238E27FC236}">
                <a16:creationId xmlns:a16="http://schemas.microsoft.com/office/drawing/2014/main" id="{A01960E9-8753-4FD3-AE2A-38526F60705F}"/>
              </a:ext>
            </a:extLst>
          </p:cNvPr>
          <p:cNvSpPr txBox="1">
            <a:spLocks/>
          </p:cNvSpPr>
          <p:nvPr/>
        </p:nvSpPr>
        <p:spPr>
          <a:xfrm>
            <a:off x="24995303" y="4648200"/>
            <a:ext cx="1522297" cy="29451299"/>
          </a:xfrm>
          <a:prstGeom prst="rect">
            <a:avLst/>
          </a:prstGeom>
        </p:spPr>
        <p:txBody>
          <a:bodyPr vert="vert27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6CA47A"/>
                </a:solidFill>
              </a:rPr>
              <a:t>Mesoamerica </a:t>
            </a:r>
            <a:r>
              <a:rPr lang="en-US" sz="10000" dirty="0">
                <a:solidFill>
                  <a:srgbClr val="6CA47A"/>
                </a:solidFill>
              </a:rPr>
              <a:t>Ecological Forecasting</a:t>
            </a:r>
          </a:p>
        </p:txBody>
      </p:sp>
      <p:grpSp>
        <p:nvGrpSpPr>
          <p:cNvPr id="39" name="Group 38">
            <a:extLst>
              <a:ext uri="{FF2B5EF4-FFF2-40B4-BE49-F238E27FC236}">
                <a16:creationId xmlns:a16="http://schemas.microsoft.com/office/drawing/2014/main" id="{54B96873-8996-4D4C-9FEA-8CED8E3F63D1}"/>
              </a:ext>
            </a:extLst>
          </p:cNvPr>
          <p:cNvGrpSpPr/>
          <p:nvPr/>
        </p:nvGrpSpPr>
        <p:grpSpPr>
          <a:xfrm>
            <a:off x="1043467" y="22250073"/>
            <a:ext cx="11243755" cy="7137657"/>
            <a:chOff x="14587709" y="9270864"/>
            <a:chExt cx="10390277" cy="6595860"/>
          </a:xfrm>
        </p:grpSpPr>
        <p:grpSp>
          <p:nvGrpSpPr>
            <p:cNvPr id="40" name="Group 39">
              <a:extLst>
                <a:ext uri="{FF2B5EF4-FFF2-40B4-BE49-F238E27FC236}">
                  <a16:creationId xmlns:a16="http://schemas.microsoft.com/office/drawing/2014/main" id="{6CAA3709-D4EF-4213-9E73-0166FBCB8F13}"/>
                </a:ext>
              </a:extLst>
            </p:cNvPr>
            <p:cNvGrpSpPr/>
            <p:nvPr/>
          </p:nvGrpSpPr>
          <p:grpSpPr>
            <a:xfrm>
              <a:off x="14587709" y="9270864"/>
              <a:ext cx="10347407" cy="6562404"/>
              <a:chOff x="956732" y="22495289"/>
              <a:chExt cx="11462992" cy="7269918"/>
            </a:xfrm>
          </p:grpSpPr>
          <p:pic>
            <p:nvPicPr>
              <p:cNvPr id="59" name="Picture 38" descr="Map&#10;&#10;Description automatically generated">
                <a:extLst>
                  <a:ext uri="{FF2B5EF4-FFF2-40B4-BE49-F238E27FC236}">
                    <a16:creationId xmlns:a16="http://schemas.microsoft.com/office/drawing/2014/main" id="{FD2E7B01-DA86-410E-A8CE-3986CAD1A102}"/>
                  </a:ext>
                </a:extLst>
              </p:cNvPr>
              <p:cNvPicPr>
                <a:picLocks noChangeAspect="1"/>
              </p:cNvPicPr>
              <p:nvPr/>
            </p:nvPicPr>
            <p:blipFill>
              <a:blip r:embed="rId13"/>
              <a:stretch>
                <a:fillRect/>
              </a:stretch>
            </p:blipFill>
            <p:spPr>
              <a:xfrm>
                <a:off x="956732" y="22495289"/>
                <a:ext cx="11421533" cy="7269918"/>
              </a:xfrm>
              <a:prstGeom prst="rect">
                <a:avLst/>
              </a:prstGeom>
            </p:spPr>
          </p:pic>
          <p:sp>
            <p:nvSpPr>
              <p:cNvPr id="60" name="Rectangle 59">
                <a:extLst>
                  <a:ext uri="{FF2B5EF4-FFF2-40B4-BE49-F238E27FC236}">
                    <a16:creationId xmlns:a16="http://schemas.microsoft.com/office/drawing/2014/main" id="{57C260AE-3603-4E92-BAE4-4609188473AD}"/>
                  </a:ext>
                </a:extLst>
              </p:cNvPr>
              <p:cNvSpPr/>
              <p:nvPr/>
            </p:nvSpPr>
            <p:spPr>
              <a:xfrm>
                <a:off x="2725565" y="28031133"/>
                <a:ext cx="806403" cy="788582"/>
              </a:xfrm>
              <a:prstGeom prst="rect">
                <a:avLst/>
              </a:prstGeom>
              <a:noFill/>
              <a:ln w="57150">
                <a:solidFill>
                  <a:srgbClr val="A42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a:extLst>
                  <a:ext uri="{FF2B5EF4-FFF2-40B4-BE49-F238E27FC236}">
                    <a16:creationId xmlns:a16="http://schemas.microsoft.com/office/drawing/2014/main" id="{CF0EF1D5-9A45-4CC1-B7F6-B4DB9DB50392}"/>
                  </a:ext>
                </a:extLst>
              </p:cNvPr>
              <p:cNvSpPr/>
              <p:nvPr/>
            </p:nvSpPr>
            <p:spPr>
              <a:xfrm>
                <a:off x="7266453" y="22784901"/>
                <a:ext cx="382182" cy="386838"/>
              </a:xfrm>
              <a:prstGeom prst="rect">
                <a:avLst/>
              </a:prstGeom>
              <a:solidFill>
                <a:srgbClr val="E8B3F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TextBox 1">
                <a:extLst>
                  <a:ext uri="{FF2B5EF4-FFF2-40B4-BE49-F238E27FC236}">
                    <a16:creationId xmlns:a16="http://schemas.microsoft.com/office/drawing/2014/main" id="{F98109CE-9A9C-467B-99F1-90914183329C}"/>
                  </a:ext>
                </a:extLst>
              </p:cNvPr>
              <p:cNvSpPr txBox="1"/>
              <p:nvPr/>
            </p:nvSpPr>
            <p:spPr>
              <a:xfrm>
                <a:off x="11672591" y="23120184"/>
                <a:ext cx="33688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a:latin typeface="Calibri"/>
                    <a:cs typeface="Calibri"/>
                  </a:rPr>
                  <a:t>N</a:t>
                </a:r>
                <a:endParaRPr lang="en-US" sz="2400" b="1">
                  <a:latin typeface="Calibri"/>
                </a:endParaRPr>
              </a:p>
            </p:txBody>
          </p:sp>
          <p:sp>
            <p:nvSpPr>
              <p:cNvPr id="63" name="TextBox 1">
                <a:extLst>
                  <a:ext uri="{FF2B5EF4-FFF2-40B4-BE49-F238E27FC236}">
                    <a16:creationId xmlns:a16="http://schemas.microsoft.com/office/drawing/2014/main" id="{445D48F7-684A-4916-B129-E2BF89E3EDFC}"/>
                  </a:ext>
                </a:extLst>
              </p:cNvPr>
              <p:cNvSpPr txBox="1"/>
              <p:nvPr/>
            </p:nvSpPr>
            <p:spPr>
              <a:xfrm>
                <a:off x="7707218" y="22781874"/>
                <a:ext cx="4712506" cy="1018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b="1">
                    <a:latin typeface="Garamond" panose="02020404030301010803" pitchFamily="18" charset="0"/>
                    <a:cs typeface="Calibri"/>
                  </a:rPr>
                  <a:t>Mesoamerican </a:t>
                </a:r>
              </a:p>
              <a:p>
                <a:r>
                  <a:rPr lang="en-US" sz="2700" b="1">
                    <a:latin typeface="Garamond" panose="02020404030301010803" pitchFamily="18" charset="0"/>
                    <a:cs typeface="Calibri"/>
                  </a:rPr>
                  <a:t>Biological Corridor</a:t>
                </a:r>
                <a:endParaRPr lang="en-US" sz="2700">
                  <a:latin typeface="Garamond" panose="02020404030301010803" pitchFamily="18" charset="0"/>
                  <a:cs typeface="Calibri"/>
                </a:endParaRPr>
              </a:p>
            </p:txBody>
          </p:sp>
          <p:sp>
            <p:nvSpPr>
              <p:cNvPr id="64" name="TextBox 63">
                <a:extLst>
                  <a:ext uri="{FF2B5EF4-FFF2-40B4-BE49-F238E27FC236}">
                    <a16:creationId xmlns:a16="http://schemas.microsoft.com/office/drawing/2014/main" id="{ED7E5B4B-BD88-49BA-9F9F-BA94BE10EB24}"/>
                  </a:ext>
                </a:extLst>
              </p:cNvPr>
              <p:cNvSpPr txBox="1"/>
              <p:nvPr/>
            </p:nvSpPr>
            <p:spPr>
              <a:xfrm>
                <a:off x="5291668" y="23523010"/>
                <a:ext cx="1420305" cy="560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700">
                    <a:latin typeface="Garamond" panose="02020404030301010803" pitchFamily="18" charset="0"/>
                  </a:rPr>
                  <a:t>Belize</a:t>
                </a:r>
              </a:p>
            </p:txBody>
          </p:sp>
          <p:sp>
            <p:nvSpPr>
              <p:cNvPr id="65" name="TextBox 64">
                <a:extLst>
                  <a:ext uri="{FF2B5EF4-FFF2-40B4-BE49-F238E27FC236}">
                    <a16:creationId xmlns:a16="http://schemas.microsoft.com/office/drawing/2014/main" id="{638DF095-361D-4EB2-9775-CD4D612D3246}"/>
                  </a:ext>
                </a:extLst>
              </p:cNvPr>
              <p:cNvSpPr txBox="1"/>
              <p:nvPr/>
            </p:nvSpPr>
            <p:spPr>
              <a:xfrm>
                <a:off x="4042833" y="24532166"/>
                <a:ext cx="4127500" cy="560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700">
                    <a:latin typeface="Garamond" panose="02020404030301010803" pitchFamily="18" charset="0"/>
                  </a:rPr>
                  <a:t>Guatemala</a:t>
                </a:r>
              </a:p>
            </p:txBody>
          </p:sp>
          <p:sp>
            <p:nvSpPr>
              <p:cNvPr id="66" name="TextBox 65">
                <a:extLst>
                  <a:ext uri="{FF2B5EF4-FFF2-40B4-BE49-F238E27FC236}">
                    <a16:creationId xmlns:a16="http://schemas.microsoft.com/office/drawing/2014/main" id="{B376A4BF-2CD7-4BE1-B457-80E839D1D556}"/>
                  </a:ext>
                </a:extLst>
              </p:cNvPr>
              <p:cNvSpPr txBox="1"/>
              <p:nvPr/>
            </p:nvSpPr>
            <p:spPr>
              <a:xfrm>
                <a:off x="6117165" y="24807333"/>
                <a:ext cx="2657475" cy="560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700">
                    <a:latin typeface="Garamond" panose="02020404030301010803" pitchFamily="18" charset="0"/>
                  </a:rPr>
                  <a:t>Honduras</a:t>
                </a:r>
              </a:p>
            </p:txBody>
          </p:sp>
          <p:sp>
            <p:nvSpPr>
              <p:cNvPr id="67" name="TextBox 66">
                <a:extLst>
                  <a:ext uri="{FF2B5EF4-FFF2-40B4-BE49-F238E27FC236}">
                    <a16:creationId xmlns:a16="http://schemas.microsoft.com/office/drawing/2014/main" id="{F2BB124F-8755-443D-9EE8-E4C417722D64}"/>
                  </a:ext>
                </a:extLst>
              </p:cNvPr>
              <p:cNvSpPr txBox="1"/>
              <p:nvPr/>
            </p:nvSpPr>
            <p:spPr>
              <a:xfrm>
                <a:off x="4868333" y="25421167"/>
                <a:ext cx="2455333" cy="560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latin typeface="Garamond" panose="02020404030301010803" pitchFamily="18" charset="0"/>
                  </a:rPr>
                  <a:t>El Salvador</a:t>
                </a:r>
              </a:p>
            </p:txBody>
          </p:sp>
          <p:sp>
            <p:nvSpPr>
              <p:cNvPr id="68" name="TextBox 67">
                <a:extLst>
                  <a:ext uri="{FF2B5EF4-FFF2-40B4-BE49-F238E27FC236}">
                    <a16:creationId xmlns:a16="http://schemas.microsoft.com/office/drawing/2014/main" id="{C1953CCC-75B5-46DF-B4AE-B6F9D6822999}"/>
                  </a:ext>
                </a:extLst>
              </p:cNvPr>
              <p:cNvSpPr txBox="1"/>
              <p:nvPr/>
            </p:nvSpPr>
            <p:spPr>
              <a:xfrm>
                <a:off x="6794500" y="25950333"/>
                <a:ext cx="3069166" cy="560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700">
                    <a:latin typeface="Garamond" panose="02020404030301010803" pitchFamily="18" charset="0"/>
                  </a:rPr>
                  <a:t>Nicaragua</a:t>
                </a:r>
              </a:p>
            </p:txBody>
          </p:sp>
          <p:sp>
            <p:nvSpPr>
              <p:cNvPr id="69" name="TextBox 68">
                <a:extLst>
                  <a:ext uri="{FF2B5EF4-FFF2-40B4-BE49-F238E27FC236}">
                    <a16:creationId xmlns:a16="http://schemas.microsoft.com/office/drawing/2014/main" id="{F2D41867-CF6D-4CD0-83BD-9AC99E54FE07}"/>
                  </a:ext>
                </a:extLst>
              </p:cNvPr>
              <p:cNvSpPr txBox="1"/>
              <p:nvPr/>
            </p:nvSpPr>
            <p:spPr>
              <a:xfrm>
                <a:off x="7068433" y="27361568"/>
                <a:ext cx="2408352" cy="560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latin typeface="Garamond" panose="02020404030301010803" pitchFamily="18" charset="0"/>
                  </a:rPr>
                  <a:t>Costa Rica</a:t>
                </a:r>
              </a:p>
            </p:txBody>
          </p:sp>
          <p:sp>
            <p:nvSpPr>
              <p:cNvPr id="70" name="TextBox 69">
                <a:extLst>
                  <a:ext uri="{FF2B5EF4-FFF2-40B4-BE49-F238E27FC236}">
                    <a16:creationId xmlns:a16="http://schemas.microsoft.com/office/drawing/2014/main" id="{9BCA022A-B9EC-4A96-8C55-45FB1B318F9D}"/>
                  </a:ext>
                </a:extLst>
              </p:cNvPr>
              <p:cNvSpPr txBox="1"/>
              <p:nvPr/>
            </p:nvSpPr>
            <p:spPr>
              <a:xfrm>
                <a:off x="9101665" y="28380465"/>
                <a:ext cx="1749857" cy="560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700">
                    <a:latin typeface="Garamond" panose="02020404030301010803" pitchFamily="18" charset="0"/>
                  </a:rPr>
                  <a:t>Panama</a:t>
                </a:r>
              </a:p>
            </p:txBody>
          </p:sp>
          <p:sp>
            <p:nvSpPr>
              <p:cNvPr id="71" name="TextBox 70">
                <a:extLst>
                  <a:ext uri="{FF2B5EF4-FFF2-40B4-BE49-F238E27FC236}">
                    <a16:creationId xmlns:a16="http://schemas.microsoft.com/office/drawing/2014/main" id="{EF9ECABE-1F81-4ED8-BD38-AD3B18DB1974}"/>
                  </a:ext>
                </a:extLst>
              </p:cNvPr>
              <p:cNvSpPr txBox="1"/>
              <p:nvPr/>
            </p:nvSpPr>
            <p:spPr>
              <a:xfrm>
                <a:off x="5032677" y="28238934"/>
                <a:ext cx="404261" cy="407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Garamond" panose="02020404030301010803" pitchFamily="18" charset="0"/>
                  </a:rPr>
                  <a:t>0</a:t>
                </a:r>
              </a:p>
            </p:txBody>
          </p:sp>
          <p:sp>
            <p:nvSpPr>
              <p:cNvPr id="72" name="TextBox 71">
                <a:extLst>
                  <a:ext uri="{FF2B5EF4-FFF2-40B4-BE49-F238E27FC236}">
                    <a16:creationId xmlns:a16="http://schemas.microsoft.com/office/drawing/2014/main" id="{980D5CBD-13EF-4313-8B10-5AABEA2AB753}"/>
                  </a:ext>
                </a:extLst>
              </p:cNvPr>
              <p:cNvSpPr txBox="1"/>
              <p:nvPr/>
            </p:nvSpPr>
            <p:spPr>
              <a:xfrm>
                <a:off x="6133133" y="28220849"/>
                <a:ext cx="678790" cy="409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Garamond" panose="02020404030301010803" pitchFamily="18" charset="0"/>
                  </a:rPr>
                  <a:t>250</a:t>
                </a:r>
              </a:p>
            </p:txBody>
          </p:sp>
          <p:sp>
            <p:nvSpPr>
              <p:cNvPr id="73" name="TextBox 72">
                <a:extLst>
                  <a:ext uri="{FF2B5EF4-FFF2-40B4-BE49-F238E27FC236}">
                    <a16:creationId xmlns:a16="http://schemas.microsoft.com/office/drawing/2014/main" id="{B52D6929-0F73-4400-AF75-23937561C6A9}"/>
                  </a:ext>
                </a:extLst>
              </p:cNvPr>
              <p:cNvSpPr txBox="1"/>
              <p:nvPr/>
            </p:nvSpPr>
            <p:spPr>
              <a:xfrm>
                <a:off x="7165464" y="28236192"/>
                <a:ext cx="1101900" cy="409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aramond" panose="02020404030301010803" pitchFamily="18" charset="0"/>
                  </a:rPr>
                  <a:t>500 km</a:t>
                </a:r>
              </a:p>
            </p:txBody>
          </p:sp>
        </p:grpSp>
        <p:sp>
          <p:nvSpPr>
            <p:cNvPr id="42" name="Text Placeholder 16">
              <a:extLst>
                <a:ext uri="{FF2B5EF4-FFF2-40B4-BE49-F238E27FC236}">
                  <a16:creationId xmlns:a16="http://schemas.microsoft.com/office/drawing/2014/main" id="{CFB03F70-9CE9-447E-8085-76F1EB6DC1E6}"/>
                </a:ext>
              </a:extLst>
            </p:cNvPr>
            <p:cNvSpPr txBox="1">
              <a:spLocks/>
            </p:cNvSpPr>
            <p:nvPr/>
          </p:nvSpPr>
          <p:spPr>
            <a:xfrm>
              <a:off x="14587709" y="9470755"/>
              <a:ext cx="10390277" cy="464908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6CA47A"/>
                </a:buClr>
                <a:buFont typeface="Arial" panose="020B0604020202020204" pitchFamily="34" charset="0"/>
                <a:buChar char="•"/>
              </a:pPr>
              <a:endParaRPr lang="en-US">
                <a:solidFill>
                  <a:schemeClr val="tx1">
                    <a:lumMod val="75000"/>
                    <a:lumOff val="25000"/>
                  </a:schemeClr>
                </a:solidFill>
                <a:latin typeface="Garamond" panose="02020404030301010803" pitchFamily="18" charset="0"/>
              </a:endParaRPr>
            </a:p>
          </p:txBody>
        </p:sp>
        <p:sp>
          <p:nvSpPr>
            <p:cNvPr id="45" name="TextBox 1">
              <a:extLst>
                <a:ext uri="{FF2B5EF4-FFF2-40B4-BE49-F238E27FC236}">
                  <a16:creationId xmlns:a16="http://schemas.microsoft.com/office/drawing/2014/main" id="{7D123094-8194-4CAE-9316-890259768592}"/>
                </a:ext>
              </a:extLst>
            </p:cNvPr>
            <p:cNvSpPr txBox="1"/>
            <p:nvPr/>
          </p:nvSpPr>
          <p:spPr>
            <a:xfrm>
              <a:off x="14620293" y="15361160"/>
              <a:ext cx="7658295" cy="5055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dirty="0">
                  <a:latin typeface="Garamond" panose="02020404030301010803" pitchFamily="18" charset="0"/>
                  <a:cs typeface="Calibri"/>
                </a:rPr>
                <a:t>Base Map: ESRI, HERE, Garmin, FAO NOAA, USGS</a:t>
              </a:r>
              <a:endParaRPr lang="en-US" sz="2700" dirty="0">
                <a:latin typeface="Garamond" panose="02020404030301010803" pitchFamily="18" charset="0"/>
              </a:endParaRPr>
            </a:p>
          </p:txBody>
        </p:sp>
        <p:grpSp>
          <p:nvGrpSpPr>
            <p:cNvPr id="46" name="Group 45">
              <a:extLst>
                <a:ext uri="{FF2B5EF4-FFF2-40B4-BE49-F238E27FC236}">
                  <a16:creationId xmlns:a16="http://schemas.microsoft.com/office/drawing/2014/main" id="{4729C901-0D40-42B0-B446-8C54376BED61}"/>
                </a:ext>
              </a:extLst>
            </p:cNvPr>
            <p:cNvGrpSpPr/>
            <p:nvPr/>
          </p:nvGrpSpPr>
          <p:grpSpPr>
            <a:xfrm>
              <a:off x="18410591" y="9555070"/>
              <a:ext cx="6173401" cy="5607599"/>
              <a:chOff x="4445478" y="21897611"/>
              <a:chExt cx="6692161" cy="6078813"/>
            </a:xfrm>
          </p:grpSpPr>
          <p:sp>
            <p:nvSpPr>
              <p:cNvPr id="50" name="Arrow: Up 49">
                <a:extLst>
                  <a:ext uri="{FF2B5EF4-FFF2-40B4-BE49-F238E27FC236}">
                    <a16:creationId xmlns:a16="http://schemas.microsoft.com/office/drawing/2014/main" id="{8E2A6704-755D-46FE-90A8-CB1FCE58DEF6}"/>
                  </a:ext>
                </a:extLst>
              </p:cNvPr>
              <p:cNvSpPr/>
              <p:nvPr/>
            </p:nvSpPr>
            <p:spPr>
              <a:xfrm>
                <a:off x="10811481" y="21897611"/>
                <a:ext cx="326158" cy="388011"/>
              </a:xfrm>
              <a:prstGeom prst="up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 name="Straight Arrow Connector 50">
                <a:extLst>
                  <a:ext uri="{FF2B5EF4-FFF2-40B4-BE49-F238E27FC236}">
                    <a16:creationId xmlns:a16="http://schemas.microsoft.com/office/drawing/2014/main" id="{E1A86934-BB43-4E28-BF3D-FE6291C919DF}"/>
                  </a:ext>
                </a:extLst>
              </p:cNvPr>
              <p:cNvCxnSpPr/>
              <p:nvPr/>
            </p:nvCxnSpPr>
            <p:spPr>
              <a:xfrm flipV="1">
                <a:off x="4449475" y="27935081"/>
                <a:ext cx="2374873" cy="19168"/>
              </a:xfrm>
              <a:prstGeom prst="straightConnector1">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DA634C5-8C38-4FA2-8CC7-8313C383970E}"/>
                  </a:ext>
                </a:extLst>
              </p:cNvPr>
              <p:cNvCxnSpPr/>
              <p:nvPr/>
            </p:nvCxnSpPr>
            <p:spPr>
              <a:xfrm>
                <a:off x="4445478" y="27612196"/>
                <a:ext cx="0" cy="364228"/>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E38343A-1714-4FCB-885F-A8093DC67F71}"/>
                  </a:ext>
                </a:extLst>
              </p:cNvPr>
              <p:cNvCxnSpPr>
                <a:cxnSpLocks/>
              </p:cNvCxnSpPr>
              <p:nvPr/>
            </p:nvCxnSpPr>
            <p:spPr>
              <a:xfrm>
                <a:off x="6822534" y="27573855"/>
                <a:ext cx="0" cy="364228"/>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3DDC979-08FD-4B3A-995F-77641116D373}"/>
                  </a:ext>
                </a:extLst>
              </p:cNvPr>
              <p:cNvCxnSpPr>
                <a:cxnSpLocks/>
              </p:cNvCxnSpPr>
              <p:nvPr/>
            </p:nvCxnSpPr>
            <p:spPr>
              <a:xfrm>
                <a:off x="5634006" y="27573856"/>
                <a:ext cx="0" cy="364228"/>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0615BED-895A-40FE-A174-29879D1F2CCC}"/>
                  </a:ext>
                </a:extLst>
              </p:cNvPr>
              <p:cNvCxnSpPr/>
              <p:nvPr/>
            </p:nvCxnSpPr>
            <p:spPr>
              <a:xfrm flipH="1" flipV="1">
                <a:off x="4818894" y="27680391"/>
                <a:ext cx="7333" cy="2892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0905252-DFCE-4F9F-99CF-7A3C7CDF25F9}"/>
                  </a:ext>
                </a:extLst>
              </p:cNvPr>
              <p:cNvCxnSpPr>
                <a:cxnSpLocks/>
              </p:cNvCxnSpPr>
              <p:nvPr/>
            </p:nvCxnSpPr>
            <p:spPr>
              <a:xfrm flipH="1" flipV="1">
                <a:off x="5259798" y="27661220"/>
                <a:ext cx="7333" cy="2892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67FFD58-7AD7-4C67-A10D-736C23562D4F}"/>
                  </a:ext>
                </a:extLst>
              </p:cNvPr>
              <p:cNvCxnSpPr>
                <a:cxnSpLocks/>
              </p:cNvCxnSpPr>
              <p:nvPr/>
            </p:nvCxnSpPr>
            <p:spPr>
              <a:xfrm flipH="1" flipV="1">
                <a:off x="6007422" y="27661221"/>
                <a:ext cx="7333" cy="2892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92A8DDB-C969-4E9B-8ED2-842257922715}"/>
                  </a:ext>
                </a:extLst>
              </p:cNvPr>
              <p:cNvCxnSpPr>
                <a:cxnSpLocks/>
              </p:cNvCxnSpPr>
              <p:nvPr/>
            </p:nvCxnSpPr>
            <p:spPr>
              <a:xfrm flipH="1" flipV="1">
                <a:off x="6409987" y="27661221"/>
                <a:ext cx="7333" cy="2892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74" name="Picture 4" descr="A picture containing satellite, transport&#10;&#10;Description automatically generated">
            <a:extLst>
              <a:ext uri="{FF2B5EF4-FFF2-40B4-BE49-F238E27FC236}">
                <a16:creationId xmlns:a16="http://schemas.microsoft.com/office/drawing/2014/main" id="{3B9B3690-4958-47C5-9A3C-89381BA89502}"/>
              </a:ext>
            </a:extLst>
          </p:cNvPr>
          <p:cNvPicPr>
            <a:picLocks noChangeAspect="1"/>
          </p:cNvPicPr>
          <p:nvPr/>
        </p:nvPicPr>
        <p:blipFill>
          <a:blip r:embed="rId14"/>
          <a:stretch>
            <a:fillRect/>
          </a:stretch>
        </p:blipFill>
        <p:spPr>
          <a:xfrm>
            <a:off x="13354046" y="8978340"/>
            <a:ext cx="2291676" cy="2187872"/>
          </a:xfrm>
          <a:prstGeom prst="rect">
            <a:avLst/>
          </a:prstGeom>
        </p:spPr>
      </p:pic>
      <p:pic>
        <p:nvPicPr>
          <p:cNvPr id="75" name="Picture 25" descr="A picture containing square&#10;&#10;Description automatically generated">
            <a:extLst>
              <a:ext uri="{FF2B5EF4-FFF2-40B4-BE49-F238E27FC236}">
                <a16:creationId xmlns:a16="http://schemas.microsoft.com/office/drawing/2014/main" id="{33D43347-D486-42B1-80BD-86670652F6CF}"/>
              </a:ext>
            </a:extLst>
          </p:cNvPr>
          <p:cNvPicPr>
            <a:picLocks noChangeAspect="1"/>
          </p:cNvPicPr>
          <p:nvPr/>
        </p:nvPicPr>
        <p:blipFill>
          <a:blip r:embed="rId15"/>
          <a:stretch>
            <a:fillRect/>
          </a:stretch>
        </p:blipFill>
        <p:spPr>
          <a:xfrm>
            <a:off x="18925721" y="10523052"/>
            <a:ext cx="2299661" cy="1877924"/>
          </a:xfrm>
          <a:prstGeom prst="rect">
            <a:avLst/>
          </a:prstGeom>
        </p:spPr>
      </p:pic>
      <p:pic>
        <p:nvPicPr>
          <p:cNvPr id="76" name="Picture 27">
            <a:extLst>
              <a:ext uri="{FF2B5EF4-FFF2-40B4-BE49-F238E27FC236}">
                <a16:creationId xmlns:a16="http://schemas.microsoft.com/office/drawing/2014/main" id="{EF3319CE-7D56-4706-84A4-471B2AF9E74B}"/>
              </a:ext>
            </a:extLst>
          </p:cNvPr>
          <p:cNvPicPr>
            <a:picLocks noChangeAspect="1"/>
          </p:cNvPicPr>
          <p:nvPr/>
        </p:nvPicPr>
        <p:blipFill>
          <a:blip r:embed="rId16"/>
          <a:stretch>
            <a:fillRect/>
          </a:stretch>
        </p:blipFill>
        <p:spPr>
          <a:xfrm>
            <a:off x="15847742" y="8872589"/>
            <a:ext cx="3594994" cy="1449029"/>
          </a:xfrm>
          <a:prstGeom prst="rect">
            <a:avLst/>
          </a:prstGeom>
        </p:spPr>
      </p:pic>
      <p:pic>
        <p:nvPicPr>
          <p:cNvPr id="77" name="Picture 28">
            <a:extLst>
              <a:ext uri="{FF2B5EF4-FFF2-40B4-BE49-F238E27FC236}">
                <a16:creationId xmlns:a16="http://schemas.microsoft.com/office/drawing/2014/main" id="{F234A493-7A70-4B3F-AFE8-1EAD0B3B41F2}"/>
              </a:ext>
            </a:extLst>
          </p:cNvPr>
          <p:cNvPicPr>
            <a:picLocks noChangeAspect="1"/>
          </p:cNvPicPr>
          <p:nvPr/>
        </p:nvPicPr>
        <p:blipFill>
          <a:blip r:embed="rId17"/>
          <a:stretch>
            <a:fillRect/>
          </a:stretch>
        </p:blipFill>
        <p:spPr>
          <a:xfrm>
            <a:off x="20562702" y="9194393"/>
            <a:ext cx="3648227" cy="1056181"/>
          </a:xfrm>
          <a:prstGeom prst="rect">
            <a:avLst/>
          </a:prstGeom>
        </p:spPr>
      </p:pic>
      <p:sp>
        <p:nvSpPr>
          <p:cNvPr id="78" name="TextBox 77">
            <a:extLst>
              <a:ext uri="{FF2B5EF4-FFF2-40B4-BE49-F238E27FC236}">
                <a16:creationId xmlns:a16="http://schemas.microsoft.com/office/drawing/2014/main" id="{33F88D8D-1522-43FE-94C6-DD90BFD0A8A5}"/>
              </a:ext>
            </a:extLst>
          </p:cNvPr>
          <p:cNvSpPr txBox="1"/>
          <p:nvPr/>
        </p:nvSpPr>
        <p:spPr>
          <a:xfrm>
            <a:off x="13355725" y="11313521"/>
            <a:ext cx="340690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latin typeface="Garamond"/>
              </a:rPr>
              <a:t>Landsat 5 TM</a:t>
            </a:r>
          </a:p>
        </p:txBody>
      </p:sp>
      <p:sp>
        <p:nvSpPr>
          <p:cNvPr id="79" name="TextBox 78">
            <a:extLst>
              <a:ext uri="{FF2B5EF4-FFF2-40B4-BE49-F238E27FC236}">
                <a16:creationId xmlns:a16="http://schemas.microsoft.com/office/drawing/2014/main" id="{A91DED6E-94B5-4F6C-8951-918E8FFEDFBC}"/>
              </a:ext>
            </a:extLst>
          </p:cNvPr>
          <p:cNvSpPr txBox="1"/>
          <p:nvPr/>
        </p:nvSpPr>
        <p:spPr>
          <a:xfrm>
            <a:off x="16381280" y="10324360"/>
            <a:ext cx="262615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latin typeface="Garamond"/>
              </a:rPr>
              <a:t>Landsat 7 ETM+</a:t>
            </a:r>
          </a:p>
        </p:txBody>
      </p:sp>
      <p:sp>
        <p:nvSpPr>
          <p:cNvPr id="80" name="TextBox 79">
            <a:extLst>
              <a:ext uri="{FF2B5EF4-FFF2-40B4-BE49-F238E27FC236}">
                <a16:creationId xmlns:a16="http://schemas.microsoft.com/office/drawing/2014/main" id="{DB499086-5FA3-446E-855C-6ACD0743EEF2}"/>
              </a:ext>
            </a:extLst>
          </p:cNvPr>
          <p:cNvSpPr txBox="1"/>
          <p:nvPr/>
        </p:nvSpPr>
        <p:spPr>
          <a:xfrm>
            <a:off x="20960576" y="11568523"/>
            <a:ext cx="2501946"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dirty="0">
                <a:latin typeface="Garamond"/>
              </a:rPr>
              <a:t>Landsat 8 OLI</a:t>
            </a:r>
          </a:p>
        </p:txBody>
      </p:sp>
      <p:sp>
        <p:nvSpPr>
          <p:cNvPr id="81" name="TextBox 80">
            <a:extLst>
              <a:ext uri="{FF2B5EF4-FFF2-40B4-BE49-F238E27FC236}">
                <a16:creationId xmlns:a16="http://schemas.microsoft.com/office/drawing/2014/main" id="{9D039726-4451-4247-8240-15F1E6475D98}"/>
              </a:ext>
            </a:extLst>
          </p:cNvPr>
          <p:cNvSpPr txBox="1"/>
          <p:nvPr/>
        </p:nvSpPr>
        <p:spPr>
          <a:xfrm>
            <a:off x="22373302" y="10276989"/>
            <a:ext cx="2501946"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latin typeface="Garamond"/>
              </a:rPr>
              <a:t>Landsat 9 OLI-2</a:t>
            </a:r>
          </a:p>
        </p:txBody>
      </p:sp>
      <p:sp>
        <p:nvSpPr>
          <p:cNvPr id="102" name="TextBox 101">
            <a:extLst>
              <a:ext uri="{FF2B5EF4-FFF2-40B4-BE49-F238E27FC236}">
                <a16:creationId xmlns:a16="http://schemas.microsoft.com/office/drawing/2014/main" id="{145A4EE2-7ADC-4F30-B9CC-DC4E2BA9AE5C}"/>
              </a:ext>
            </a:extLst>
          </p:cNvPr>
          <p:cNvSpPr txBox="1"/>
          <p:nvPr/>
        </p:nvSpPr>
        <p:spPr>
          <a:xfrm>
            <a:off x="17492544" y="13375293"/>
            <a:ext cx="959326" cy="523220"/>
          </a:xfrm>
          <a:prstGeom prst="rect">
            <a:avLst/>
          </a:prstGeom>
          <a:noFill/>
        </p:spPr>
        <p:txBody>
          <a:bodyPr wrap="square" rtlCol="0">
            <a:spAutoFit/>
          </a:bodyPr>
          <a:lstStyle/>
          <a:p>
            <a:r>
              <a:rPr lang="en-US" sz="2700">
                <a:solidFill>
                  <a:schemeClr val="bg1"/>
                </a:solidFill>
                <a:latin typeface="Garamond" panose="02020404030301010803" pitchFamily="18" charset="0"/>
              </a:rPr>
              <a:t>1992</a:t>
            </a:r>
          </a:p>
        </p:txBody>
      </p:sp>
      <p:sp>
        <p:nvSpPr>
          <p:cNvPr id="103" name="TextBox 102">
            <a:extLst>
              <a:ext uri="{FF2B5EF4-FFF2-40B4-BE49-F238E27FC236}">
                <a16:creationId xmlns:a16="http://schemas.microsoft.com/office/drawing/2014/main" id="{5A40915C-D8E6-48F0-A517-847B693A7103}"/>
              </a:ext>
            </a:extLst>
          </p:cNvPr>
          <p:cNvSpPr txBox="1"/>
          <p:nvPr/>
        </p:nvSpPr>
        <p:spPr>
          <a:xfrm>
            <a:off x="22473890" y="13375293"/>
            <a:ext cx="959326" cy="523220"/>
          </a:xfrm>
          <a:prstGeom prst="rect">
            <a:avLst/>
          </a:prstGeom>
          <a:noFill/>
        </p:spPr>
        <p:txBody>
          <a:bodyPr wrap="square" rtlCol="0">
            <a:spAutoFit/>
          </a:bodyPr>
          <a:lstStyle/>
          <a:p>
            <a:r>
              <a:rPr lang="en-US" sz="2700">
                <a:solidFill>
                  <a:schemeClr val="bg1"/>
                </a:solidFill>
                <a:latin typeface="Garamond" panose="02020404030301010803" pitchFamily="18" charset="0"/>
              </a:rPr>
              <a:t>2022</a:t>
            </a:r>
          </a:p>
        </p:txBody>
      </p:sp>
      <p:sp>
        <p:nvSpPr>
          <p:cNvPr id="105" name="Text Placeholder 16">
            <a:extLst>
              <a:ext uri="{FF2B5EF4-FFF2-40B4-BE49-F238E27FC236}">
                <a16:creationId xmlns:a16="http://schemas.microsoft.com/office/drawing/2014/main" id="{8BE2CF57-CA6C-44D4-BCF0-490F935EECDF}"/>
              </a:ext>
            </a:extLst>
          </p:cNvPr>
          <p:cNvSpPr txBox="1">
            <a:spLocks/>
          </p:cNvSpPr>
          <p:nvPr/>
        </p:nvSpPr>
        <p:spPr>
          <a:xfrm>
            <a:off x="19178589" y="31401514"/>
            <a:ext cx="7070215" cy="2841258"/>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Lauren Casey</a:t>
            </a:r>
            <a:r>
              <a:rPr lang="en-US" dirty="0">
                <a:solidFill>
                  <a:schemeClr val="tx1">
                    <a:lumMod val="75000"/>
                    <a:lumOff val="25000"/>
                  </a:schemeClr>
                </a:solidFill>
                <a:latin typeface="Garamond" panose="02020404030301010803" pitchFamily="18" charset="0"/>
              </a:rPr>
              <a:t> (NASA SERVIR)</a:t>
            </a:r>
          </a:p>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Africa Flores</a:t>
            </a:r>
            <a:r>
              <a:rPr lang="en-US" dirty="0">
                <a:solidFill>
                  <a:schemeClr val="tx1">
                    <a:lumMod val="75000"/>
                    <a:lumOff val="25000"/>
                  </a:schemeClr>
                </a:solidFill>
                <a:latin typeface="Garamond" panose="02020404030301010803" pitchFamily="18" charset="0"/>
              </a:rPr>
              <a:t> (NASA SERVIR)</a:t>
            </a:r>
          </a:p>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Sylvia Wilson (</a:t>
            </a:r>
            <a:r>
              <a:rPr lang="en-US" dirty="0">
                <a:solidFill>
                  <a:schemeClr val="tx1">
                    <a:lumMod val="75000"/>
                    <a:lumOff val="25000"/>
                  </a:schemeClr>
                </a:solidFill>
                <a:latin typeface="Garamond" panose="02020404030301010803" pitchFamily="18" charset="0"/>
              </a:rPr>
              <a:t>USGS </a:t>
            </a:r>
            <a:r>
              <a:rPr lang="en-US" dirty="0" err="1">
                <a:solidFill>
                  <a:schemeClr val="tx1">
                    <a:lumMod val="75000"/>
                    <a:lumOff val="25000"/>
                  </a:schemeClr>
                </a:solidFill>
                <a:latin typeface="Garamond" panose="02020404030301010803" pitchFamily="18" charset="0"/>
              </a:rPr>
              <a:t>SilvaCarbon</a:t>
            </a:r>
            <a:r>
              <a:rPr lang="en-US" dirty="0">
                <a:solidFill>
                  <a:schemeClr val="tx1">
                    <a:lumMod val="75000"/>
                    <a:lumOff val="25000"/>
                  </a:schemeClr>
                </a:solidFill>
                <a:latin typeface="Garamond" panose="02020404030301010803" pitchFamily="18" charset="0"/>
              </a:rPr>
              <a:t>)</a:t>
            </a:r>
          </a:p>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Dr. Kent Ross </a:t>
            </a:r>
            <a:r>
              <a:rPr lang="en-US" dirty="0">
                <a:solidFill>
                  <a:schemeClr val="tx1">
                    <a:lumMod val="75000"/>
                    <a:lumOff val="25000"/>
                  </a:schemeClr>
                </a:solidFill>
                <a:latin typeface="Garamond" panose="02020404030301010803" pitchFamily="18" charset="0"/>
              </a:rPr>
              <a:t>(NASA Langley)</a:t>
            </a:r>
          </a:p>
          <a:p>
            <a:pPr>
              <a:lnSpc>
                <a:spcPct val="100000"/>
              </a:lnSpc>
              <a:spcBef>
                <a:spcPts val="0"/>
              </a:spcBef>
              <a:spcAft>
                <a:spcPts val="600"/>
              </a:spcAft>
              <a:buClr>
                <a:srgbClr val="6CA47A"/>
              </a:buClr>
            </a:pPr>
            <a:r>
              <a:rPr lang="en-US" b="1" dirty="0">
                <a:solidFill>
                  <a:schemeClr val="tx1">
                    <a:lumMod val="75000"/>
                    <a:lumOff val="25000"/>
                  </a:schemeClr>
                </a:solidFill>
                <a:latin typeface="Garamond" panose="02020404030301010803" pitchFamily="18" charset="0"/>
              </a:rPr>
              <a:t>Brianne Kendall (</a:t>
            </a:r>
            <a:r>
              <a:rPr lang="en-US" dirty="0">
                <a:solidFill>
                  <a:schemeClr val="tx1">
                    <a:lumMod val="75000"/>
                    <a:lumOff val="25000"/>
                  </a:schemeClr>
                </a:solidFill>
                <a:latin typeface="Garamond" panose="02020404030301010803" pitchFamily="18" charset="0"/>
              </a:rPr>
              <a:t>MSFC Node Fellow)</a:t>
            </a:r>
          </a:p>
        </p:txBody>
      </p:sp>
      <p:sp>
        <p:nvSpPr>
          <p:cNvPr id="110" name="TextBox 109">
            <a:extLst>
              <a:ext uri="{FF2B5EF4-FFF2-40B4-BE49-F238E27FC236}">
                <a16:creationId xmlns:a16="http://schemas.microsoft.com/office/drawing/2014/main" id="{1C913006-895B-4A87-92A8-99D31BA261F8}"/>
              </a:ext>
            </a:extLst>
          </p:cNvPr>
          <p:cNvSpPr txBox="1"/>
          <p:nvPr/>
        </p:nvSpPr>
        <p:spPr>
          <a:xfrm>
            <a:off x="15498271" y="17278760"/>
            <a:ext cx="6132909" cy="507831"/>
          </a:xfrm>
          <a:prstGeom prst="rect">
            <a:avLst/>
          </a:prstGeom>
          <a:noFill/>
        </p:spPr>
        <p:txBody>
          <a:bodyPr wrap="square" rtlCol="0">
            <a:spAutoFit/>
          </a:bodyPr>
          <a:lstStyle/>
          <a:p>
            <a:pPr algn="ctr"/>
            <a:r>
              <a:rPr lang="en-US" sz="2700" b="1">
                <a:latin typeface="Garamond" panose="02020404030301010803" pitchFamily="18" charset="0"/>
              </a:rPr>
              <a:t>Forest Cover Change 1992-2022</a:t>
            </a:r>
          </a:p>
        </p:txBody>
      </p:sp>
      <p:sp>
        <p:nvSpPr>
          <p:cNvPr id="111" name="TextBox 110">
            <a:extLst>
              <a:ext uri="{FF2B5EF4-FFF2-40B4-BE49-F238E27FC236}">
                <a16:creationId xmlns:a16="http://schemas.microsoft.com/office/drawing/2014/main" id="{4EC8196B-B863-4BE0-B51C-CCDCAC584D55}"/>
              </a:ext>
            </a:extLst>
          </p:cNvPr>
          <p:cNvSpPr txBox="1"/>
          <p:nvPr/>
        </p:nvSpPr>
        <p:spPr>
          <a:xfrm>
            <a:off x="15364461" y="12836622"/>
            <a:ext cx="6132909" cy="507831"/>
          </a:xfrm>
          <a:prstGeom prst="rect">
            <a:avLst/>
          </a:prstGeom>
          <a:noFill/>
        </p:spPr>
        <p:txBody>
          <a:bodyPr wrap="square" rtlCol="0">
            <a:spAutoFit/>
          </a:bodyPr>
          <a:lstStyle/>
          <a:p>
            <a:pPr algn="ctr"/>
            <a:r>
              <a:rPr lang="en-US" sz="2700" b="1">
                <a:latin typeface="Garamond" panose="02020404030301010803" pitchFamily="18" charset="0"/>
              </a:rPr>
              <a:t>Annual Forest Cover</a:t>
            </a:r>
          </a:p>
        </p:txBody>
      </p:sp>
      <p:sp>
        <p:nvSpPr>
          <p:cNvPr id="116" name="TextBox 115">
            <a:extLst>
              <a:ext uri="{FF2B5EF4-FFF2-40B4-BE49-F238E27FC236}">
                <a16:creationId xmlns:a16="http://schemas.microsoft.com/office/drawing/2014/main" id="{D91B85E2-F9CD-4263-B200-ED1A40E1FC40}"/>
              </a:ext>
            </a:extLst>
          </p:cNvPr>
          <p:cNvSpPr txBox="1"/>
          <p:nvPr/>
        </p:nvSpPr>
        <p:spPr>
          <a:xfrm>
            <a:off x="16685384" y="16370063"/>
            <a:ext cx="2479184" cy="511157"/>
          </a:xfrm>
          <a:prstGeom prst="rect">
            <a:avLst/>
          </a:prstGeom>
          <a:noFill/>
        </p:spPr>
        <p:txBody>
          <a:bodyPr wrap="square" rtlCol="0">
            <a:spAutoFit/>
          </a:bodyPr>
          <a:lstStyle/>
          <a:p>
            <a:pPr algn="ctr"/>
            <a:r>
              <a:rPr lang="en-US" sz="2700">
                <a:latin typeface="Garamond" panose="02020404030301010803" pitchFamily="18" charset="0"/>
              </a:rPr>
              <a:t>Forest</a:t>
            </a:r>
          </a:p>
        </p:txBody>
      </p:sp>
      <p:sp>
        <p:nvSpPr>
          <p:cNvPr id="114" name="Rectangle 113">
            <a:extLst>
              <a:ext uri="{FF2B5EF4-FFF2-40B4-BE49-F238E27FC236}">
                <a16:creationId xmlns:a16="http://schemas.microsoft.com/office/drawing/2014/main" id="{364BE9A1-9A17-4185-8717-053E532D3971}"/>
              </a:ext>
            </a:extLst>
          </p:cNvPr>
          <p:cNvSpPr/>
          <p:nvPr/>
        </p:nvSpPr>
        <p:spPr>
          <a:xfrm>
            <a:off x="16849228" y="16414507"/>
            <a:ext cx="346535" cy="350757"/>
          </a:xfrm>
          <a:prstGeom prst="rect">
            <a:avLst/>
          </a:prstGeom>
          <a:solidFill>
            <a:srgbClr val="44E1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6" name="Group 85">
            <a:extLst>
              <a:ext uri="{FF2B5EF4-FFF2-40B4-BE49-F238E27FC236}">
                <a16:creationId xmlns:a16="http://schemas.microsoft.com/office/drawing/2014/main" id="{23B07852-3390-4879-AE02-B36C30FAD9E5}"/>
              </a:ext>
            </a:extLst>
          </p:cNvPr>
          <p:cNvGrpSpPr/>
          <p:nvPr/>
        </p:nvGrpSpPr>
        <p:grpSpPr>
          <a:xfrm>
            <a:off x="18898267" y="16358369"/>
            <a:ext cx="2612300" cy="511157"/>
            <a:chOff x="19355464" y="16021487"/>
            <a:chExt cx="2612300" cy="511157"/>
          </a:xfrm>
        </p:grpSpPr>
        <p:sp>
          <p:nvSpPr>
            <p:cNvPr id="115" name="Rectangle 114">
              <a:extLst>
                <a:ext uri="{FF2B5EF4-FFF2-40B4-BE49-F238E27FC236}">
                  <a16:creationId xmlns:a16="http://schemas.microsoft.com/office/drawing/2014/main" id="{57B16687-0907-4B2B-8A9D-0F39FD55C3A4}"/>
                </a:ext>
              </a:extLst>
            </p:cNvPr>
            <p:cNvSpPr/>
            <p:nvPr/>
          </p:nvSpPr>
          <p:spPr>
            <a:xfrm>
              <a:off x="19355464" y="16087143"/>
              <a:ext cx="346535" cy="350757"/>
            </a:xfrm>
            <a:prstGeom prst="rect">
              <a:avLst/>
            </a:prstGeom>
            <a:solidFill>
              <a:srgbClr val="444F4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TextBox 116">
              <a:extLst>
                <a:ext uri="{FF2B5EF4-FFF2-40B4-BE49-F238E27FC236}">
                  <a16:creationId xmlns:a16="http://schemas.microsoft.com/office/drawing/2014/main" id="{018D650A-F90A-46AB-8D97-E4DDA39EC704}"/>
                </a:ext>
              </a:extLst>
            </p:cNvPr>
            <p:cNvSpPr txBox="1"/>
            <p:nvPr/>
          </p:nvSpPr>
          <p:spPr>
            <a:xfrm>
              <a:off x="19488580" y="16021487"/>
              <a:ext cx="2479184" cy="511157"/>
            </a:xfrm>
            <a:prstGeom prst="rect">
              <a:avLst/>
            </a:prstGeom>
            <a:noFill/>
          </p:spPr>
          <p:txBody>
            <a:bodyPr wrap="square" rtlCol="0">
              <a:spAutoFit/>
            </a:bodyPr>
            <a:lstStyle/>
            <a:p>
              <a:pPr algn="ctr"/>
              <a:r>
                <a:rPr lang="en-US" sz="2700">
                  <a:latin typeface="Garamond" panose="02020404030301010803" pitchFamily="18" charset="0"/>
                </a:rPr>
                <a:t>Non-forest</a:t>
              </a:r>
            </a:p>
          </p:txBody>
        </p:sp>
      </p:grpSp>
      <p:grpSp>
        <p:nvGrpSpPr>
          <p:cNvPr id="190" name="Group 189">
            <a:extLst>
              <a:ext uri="{FF2B5EF4-FFF2-40B4-BE49-F238E27FC236}">
                <a16:creationId xmlns:a16="http://schemas.microsoft.com/office/drawing/2014/main" id="{9AA5BE95-7F8C-48F5-BCA6-EB0BE55D8DA9}"/>
              </a:ext>
            </a:extLst>
          </p:cNvPr>
          <p:cNvGrpSpPr/>
          <p:nvPr/>
        </p:nvGrpSpPr>
        <p:grpSpPr>
          <a:xfrm>
            <a:off x="20452094" y="19548881"/>
            <a:ext cx="2654226" cy="511157"/>
            <a:chOff x="13881995" y="21577706"/>
            <a:chExt cx="2654226" cy="511157"/>
          </a:xfrm>
        </p:grpSpPr>
        <p:sp>
          <p:nvSpPr>
            <p:cNvPr id="119" name="Rectangle 118">
              <a:extLst>
                <a:ext uri="{FF2B5EF4-FFF2-40B4-BE49-F238E27FC236}">
                  <a16:creationId xmlns:a16="http://schemas.microsoft.com/office/drawing/2014/main" id="{BC3F701C-C510-43A6-B75F-D52DEB724F5E}"/>
                </a:ext>
              </a:extLst>
            </p:cNvPr>
            <p:cNvSpPr/>
            <p:nvPr/>
          </p:nvSpPr>
          <p:spPr>
            <a:xfrm>
              <a:off x="13881995" y="21622150"/>
              <a:ext cx="346535" cy="350757"/>
            </a:xfrm>
            <a:prstGeom prst="rect">
              <a:avLst/>
            </a:prstGeom>
            <a:solidFill>
              <a:srgbClr val="49891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TextBox 117">
              <a:extLst>
                <a:ext uri="{FF2B5EF4-FFF2-40B4-BE49-F238E27FC236}">
                  <a16:creationId xmlns:a16="http://schemas.microsoft.com/office/drawing/2014/main" id="{D654981F-8CCF-4150-A625-783C6E6EEF2D}"/>
                </a:ext>
              </a:extLst>
            </p:cNvPr>
            <p:cNvSpPr txBox="1"/>
            <p:nvPr/>
          </p:nvSpPr>
          <p:spPr>
            <a:xfrm>
              <a:off x="14057037" y="21577706"/>
              <a:ext cx="2479184" cy="511157"/>
            </a:xfrm>
            <a:prstGeom prst="rect">
              <a:avLst/>
            </a:prstGeom>
            <a:noFill/>
          </p:spPr>
          <p:txBody>
            <a:bodyPr wrap="square" rtlCol="0">
              <a:spAutoFit/>
            </a:bodyPr>
            <a:lstStyle/>
            <a:p>
              <a:pPr algn="ctr"/>
              <a:r>
                <a:rPr lang="en-US" sz="2700">
                  <a:latin typeface="Garamond" panose="02020404030301010803" pitchFamily="18" charset="0"/>
                </a:rPr>
                <a:t>Forest growth</a:t>
              </a:r>
            </a:p>
          </p:txBody>
        </p:sp>
      </p:grpSp>
      <p:grpSp>
        <p:nvGrpSpPr>
          <p:cNvPr id="191" name="Group 190">
            <a:extLst>
              <a:ext uri="{FF2B5EF4-FFF2-40B4-BE49-F238E27FC236}">
                <a16:creationId xmlns:a16="http://schemas.microsoft.com/office/drawing/2014/main" id="{C2D2137E-8CF6-487B-8694-37883D1C433A}"/>
              </a:ext>
            </a:extLst>
          </p:cNvPr>
          <p:cNvGrpSpPr/>
          <p:nvPr/>
        </p:nvGrpSpPr>
        <p:grpSpPr>
          <a:xfrm>
            <a:off x="20410319" y="20137630"/>
            <a:ext cx="2479184" cy="511157"/>
            <a:chOff x="13840220" y="22226581"/>
            <a:chExt cx="2479184" cy="511157"/>
          </a:xfrm>
        </p:grpSpPr>
        <p:sp>
          <p:nvSpPr>
            <p:cNvPr id="120" name="TextBox 119">
              <a:extLst>
                <a:ext uri="{FF2B5EF4-FFF2-40B4-BE49-F238E27FC236}">
                  <a16:creationId xmlns:a16="http://schemas.microsoft.com/office/drawing/2014/main" id="{760F1C6A-DFEC-43CE-B70A-973F34835A61}"/>
                </a:ext>
              </a:extLst>
            </p:cNvPr>
            <p:cNvSpPr txBox="1"/>
            <p:nvPr/>
          </p:nvSpPr>
          <p:spPr>
            <a:xfrm>
              <a:off x="13840220" y="22226581"/>
              <a:ext cx="2479184" cy="511157"/>
            </a:xfrm>
            <a:prstGeom prst="rect">
              <a:avLst/>
            </a:prstGeom>
            <a:noFill/>
          </p:spPr>
          <p:txBody>
            <a:bodyPr wrap="square" rtlCol="0">
              <a:spAutoFit/>
            </a:bodyPr>
            <a:lstStyle/>
            <a:p>
              <a:pPr algn="ctr"/>
              <a:r>
                <a:rPr lang="en-US" sz="2700">
                  <a:latin typeface="Garamond" panose="02020404030301010803" pitchFamily="18" charset="0"/>
                </a:rPr>
                <a:t>Forest loss</a:t>
              </a:r>
            </a:p>
          </p:txBody>
        </p:sp>
        <p:sp>
          <p:nvSpPr>
            <p:cNvPr id="121" name="Rectangle 120">
              <a:extLst>
                <a:ext uri="{FF2B5EF4-FFF2-40B4-BE49-F238E27FC236}">
                  <a16:creationId xmlns:a16="http://schemas.microsoft.com/office/drawing/2014/main" id="{B67AB1BA-3CB8-4723-B7EB-A7FFC5CE8006}"/>
                </a:ext>
              </a:extLst>
            </p:cNvPr>
            <p:cNvSpPr/>
            <p:nvPr/>
          </p:nvSpPr>
          <p:spPr>
            <a:xfrm>
              <a:off x="13881995" y="22271025"/>
              <a:ext cx="346535" cy="350757"/>
            </a:xfrm>
            <a:prstGeom prst="rect">
              <a:avLst/>
            </a:prstGeom>
            <a:solidFill>
              <a:srgbClr val="DE980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92" name="Group 191">
            <a:extLst>
              <a:ext uri="{FF2B5EF4-FFF2-40B4-BE49-F238E27FC236}">
                <a16:creationId xmlns:a16="http://schemas.microsoft.com/office/drawing/2014/main" id="{8B1B7C63-3E19-4243-9E6D-665C2EB2FF58}"/>
              </a:ext>
            </a:extLst>
          </p:cNvPr>
          <p:cNvGrpSpPr/>
          <p:nvPr/>
        </p:nvGrpSpPr>
        <p:grpSpPr>
          <a:xfrm>
            <a:off x="20452094" y="20702567"/>
            <a:ext cx="2532659" cy="511157"/>
            <a:chOff x="13879844" y="22731392"/>
            <a:chExt cx="2532659" cy="511157"/>
          </a:xfrm>
        </p:grpSpPr>
        <p:sp>
          <p:nvSpPr>
            <p:cNvPr id="122" name="TextBox 121">
              <a:extLst>
                <a:ext uri="{FF2B5EF4-FFF2-40B4-BE49-F238E27FC236}">
                  <a16:creationId xmlns:a16="http://schemas.microsoft.com/office/drawing/2014/main" id="{7129F071-65F6-4C53-B26E-F405B0EEDBCD}"/>
                </a:ext>
              </a:extLst>
            </p:cNvPr>
            <p:cNvSpPr txBox="1"/>
            <p:nvPr/>
          </p:nvSpPr>
          <p:spPr>
            <a:xfrm>
              <a:off x="13933319" y="22731392"/>
              <a:ext cx="2479184" cy="511157"/>
            </a:xfrm>
            <a:prstGeom prst="rect">
              <a:avLst/>
            </a:prstGeom>
            <a:noFill/>
          </p:spPr>
          <p:txBody>
            <a:bodyPr wrap="square" rtlCol="0">
              <a:spAutoFit/>
            </a:bodyPr>
            <a:lstStyle/>
            <a:p>
              <a:pPr algn="ctr"/>
              <a:r>
                <a:rPr lang="en-US" sz="2700">
                  <a:latin typeface="Garamond" panose="02020404030301010803" pitchFamily="18" charset="0"/>
                </a:rPr>
                <a:t>No change</a:t>
              </a:r>
            </a:p>
          </p:txBody>
        </p:sp>
        <p:sp>
          <p:nvSpPr>
            <p:cNvPr id="123" name="Rectangle 122">
              <a:extLst>
                <a:ext uri="{FF2B5EF4-FFF2-40B4-BE49-F238E27FC236}">
                  <a16:creationId xmlns:a16="http://schemas.microsoft.com/office/drawing/2014/main" id="{91783BCE-817B-44BC-B0B1-B0F3C2ED7150}"/>
                </a:ext>
              </a:extLst>
            </p:cNvPr>
            <p:cNvSpPr/>
            <p:nvPr/>
          </p:nvSpPr>
          <p:spPr>
            <a:xfrm>
              <a:off x="13879844" y="22799649"/>
              <a:ext cx="346535" cy="350757"/>
            </a:xfrm>
            <a:prstGeom prst="rect">
              <a:avLst/>
            </a:prstGeom>
            <a:solidFill>
              <a:srgbClr val="38393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8" name="Group 87">
            <a:extLst>
              <a:ext uri="{FF2B5EF4-FFF2-40B4-BE49-F238E27FC236}">
                <a16:creationId xmlns:a16="http://schemas.microsoft.com/office/drawing/2014/main" id="{C25D4D62-A862-42DF-AF17-284A588B410D}"/>
              </a:ext>
            </a:extLst>
          </p:cNvPr>
          <p:cNvGrpSpPr/>
          <p:nvPr/>
        </p:nvGrpSpPr>
        <p:grpSpPr>
          <a:xfrm>
            <a:off x="14299492" y="22714982"/>
            <a:ext cx="3710263" cy="773788"/>
            <a:chOff x="20165174" y="21756204"/>
            <a:chExt cx="3003586" cy="773788"/>
          </a:xfrm>
        </p:grpSpPr>
        <p:sp>
          <p:nvSpPr>
            <p:cNvPr id="153" name="TextBox 152">
              <a:extLst>
                <a:ext uri="{FF2B5EF4-FFF2-40B4-BE49-F238E27FC236}">
                  <a16:creationId xmlns:a16="http://schemas.microsoft.com/office/drawing/2014/main" id="{2E10CC41-90E3-47EE-A6F6-274A9313CE35}"/>
                </a:ext>
              </a:extLst>
            </p:cNvPr>
            <p:cNvSpPr txBox="1"/>
            <p:nvPr/>
          </p:nvSpPr>
          <p:spPr>
            <a:xfrm>
              <a:off x="20165174" y="21774500"/>
              <a:ext cx="366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Garamond" panose="02020404030301010803" pitchFamily="18" charset="0"/>
                </a:rPr>
                <a:t>0</a:t>
              </a:r>
            </a:p>
          </p:txBody>
        </p:sp>
        <p:sp>
          <p:nvSpPr>
            <p:cNvPr id="154" name="TextBox 153">
              <a:extLst>
                <a:ext uri="{FF2B5EF4-FFF2-40B4-BE49-F238E27FC236}">
                  <a16:creationId xmlns:a16="http://schemas.microsoft.com/office/drawing/2014/main" id="{70096B88-3761-4246-B767-BEBDD0159C1D}"/>
                </a:ext>
              </a:extLst>
            </p:cNvPr>
            <p:cNvSpPr txBox="1"/>
            <p:nvPr/>
          </p:nvSpPr>
          <p:spPr>
            <a:xfrm>
              <a:off x="21193119" y="21787413"/>
              <a:ext cx="615478" cy="370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Garamond" panose="02020404030301010803" pitchFamily="18" charset="0"/>
                </a:rPr>
                <a:t>250</a:t>
              </a:r>
            </a:p>
          </p:txBody>
        </p:sp>
        <p:sp>
          <p:nvSpPr>
            <p:cNvPr id="155" name="TextBox 154">
              <a:extLst>
                <a:ext uri="{FF2B5EF4-FFF2-40B4-BE49-F238E27FC236}">
                  <a16:creationId xmlns:a16="http://schemas.microsoft.com/office/drawing/2014/main" id="{81C2B152-B2E9-4810-8D82-59CF0A5C6D97}"/>
                </a:ext>
              </a:extLst>
            </p:cNvPr>
            <p:cNvSpPr txBox="1"/>
            <p:nvPr/>
          </p:nvSpPr>
          <p:spPr>
            <a:xfrm>
              <a:off x="22169637" y="21756204"/>
              <a:ext cx="999123" cy="370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aramond" panose="02020404030301010803" pitchFamily="18" charset="0"/>
                </a:rPr>
                <a:t>500 km</a:t>
              </a:r>
            </a:p>
          </p:txBody>
        </p:sp>
        <p:cxnSp>
          <p:nvCxnSpPr>
            <p:cNvPr id="156" name="Straight Arrow Connector 155">
              <a:extLst>
                <a:ext uri="{FF2B5EF4-FFF2-40B4-BE49-F238E27FC236}">
                  <a16:creationId xmlns:a16="http://schemas.microsoft.com/office/drawing/2014/main" id="{0F47FC05-6D3A-4B44-A932-86D8CA74F2AC}"/>
                </a:ext>
              </a:extLst>
            </p:cNvPr>
            <p:cNvCxnSpPr/>
            <p:nvPr/>
          </p:nvCxnSpPr>
          <p:spPr>
            <a:xfrm flipV="1">
              <a:off x="20265901" y="22491683"/>
              <a:ext cx="2200603" cy="17761"/>
            </a:xfrm>
            <a:prstGeom prst="straightConnector1">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4701F2B3-32E4-45B5-B2C4-D875339C2A98}"/>
                </a:ext>
              </a:extLst>
            </p:cNvPr>
            <p:cNvCxnSpPr/>
            <p:nvPr/>
          </p:nvCxnSpPr>
          <p:spPr>
            <a:xfrm>
              <a:off x="20262197" y="22192491"/>
              <a:ext cx="0" cy="337501"/>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DCAC396E-9976-485C-9AE2-BD20FF2E19E2}"/>
                </a:ext>
              </a:extLst>
            </p:cNvPr>
            <p:cNvCxnSpPr>
              <a:cxnSpLocks/>
            </p:cNvCxnSpPr>
            <p:nvPr/>
          </p:nvCxnSpPr>
          <p:spPr>
            <a:xfrm>
              <a:off x="22464823" y="22156964"/>
              <a:ext cx="0" cy="337501"/>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85E7AB64-0598-4CEE-8B66-34BD65247AF7}"/>
                </a:ext>
              </a:extLst>
            </p:cNvPr>
            <p:cNvCxnSpPr>
              <a:cxnSpLocks/>
            </p:cNvCxnSpPr>
            <p:nvPr/>
          </p:nvCxnSpPr>
          <p:spPr>
            <a:xfrm>
              <a:off x="21363510" y="22156965"/>
              <a:ext cx="0" cy="337501"/>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BE42F1FD-AEA3-460B-B79A-9A320AB96D90}"/>
                </a:ext>
              </a:extLst>
            </p:cNvPr>
            <p:cNvCxnSpPr/>
            <p:nvPr/>
          </p:nvCxnSpPr>
          <p:spPr>
            <a:xfrm flipH="1" flipV="1">
              <a:off x="20608211" y="22255682"/>
              <a:ext cx="6795" cy="267993"/>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B3183F1B-3438-44E9-977C-1C7F9E4FB7CE}"/>
                </a:ext>
              </a:extLst>
            </p:cNvPr>
            <p:cNvCxnSpPr>
              <a:cxnSpLocks/>
            </p:cNvCxnSpPr>
            <p:nvPr/>
          </p:nvCxnSpPr>
          <p:spPr>
            <a:xfrm flipH="1" flipV="1">
              <a:off x="21016762" y="22237918"/>
              <a:ext cx="6795" cy="267993"/>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66C94EAF-1A90-4582-A08C-9907DB2EF0B1}"/>
                </a:ext>
              </a:extLst>
            </p:cNvPr>
            <p:cNvCxnSpPr>
              <a:cxnSpLocks/>
            </p:cNvCxnSpPr>
            <p:nvPr/>
          </p:nvCxnSpPr>
          <p:spPr>
            <a:xfrm flipH="1" flipV="1">
              <a:off x="21709524" y="22237919"/>
              <a:ext cx="6795" cy="267993"/>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2BA480F4-674D-4DED-85F1-80D8032FC402}"/>
                </a:ext>
              </a:extLst>
            </p:cNvPr>
            <p:cNvCxnSpPr>
              <a:cxnSpLocks/>
            </p:cNvCxnSpPr>
            <p:nvPr/>
          </p:nvCxnSpPr>
          <p:spPr>
            <a:xfrm flipH="1" flipV="1">
              <a:off x="22082549" y="22237919"/>
              <a:ext cx="6795" cy="267993"/>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652D9432-C4D0-49CD-837C-C35CE2419B7A}"/>
              </a:ext>
            </a:extLst>
          </p:cNvPr>
          <p:cNvGrpSpPr/>
          <p:nvPr/>
        </p:nvGrpSpPr>
        <p:grpSpPr>
          <a:xfrm>
            <a:off x="13979964" y="18064875"/>
            <a:ext cx="336685" cy="731203"/>
            <a:chOff x="22909652" y="17981796"/>
            <a:chExt cx="336685" cy="731203"/>
          </a:xfrm>
        </p:grpSpPr>
        <p:sp>
          <p:nvSpPr>
            <p:cNvPr id="180" name="Arrow: Up 179">
              <a:extLst>
                <a:ext uri="{FF2B5EF4-FFF2-40B4-BE49-F238E27FC236}">
                  <a16:creationId xmlns:a16="http://schemas.microsoft.com/office/drawing/2014/main" id="{640F86F4-C393-4652-AB6A-418BF5195A6F}"/>
                </a:ext>
              </a:extLst>
            </p:cNvPr>
            <p:cNvSpPr/>
            <p:nvPr/>
          </p:nvSpPr>
          <p:spPr>
            <a:xfrm>
              <a:off x="22944113" y="17981796"/>
              <a:ext cx="302224" cy="359539"/>
            </a:xfrm>
            <a:prstGeom prst="up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TextBox 88">
              <a:extLst>
                <a:ext uri="{FF2B5EF4-FFF2-40B4-BE49-F238E27FC236}">
                  <a16:creationId xmlns:a16="http://schemas.microsoft.com/office/drawing/2014/main" id="{DAAC6704-6794-4C9B-A28E-566F2B57A02B}"/>
                </a:ext>
              </a:extLst>
            </p:cNvPr>
            <p:cNvSpPr txBox="1"/>
            <p:nvPr/>
          </p:nvSpPr>
          <p:spPr>
            <a:xfrm>
              <a:off x="22909652" y="18312889"/>
              <a:ext cx="302224" cy="400110"/>
            </a:xfrm>
            <a:prstGeom prst="rect">
              <a:avLst/>
            </a:prstGeom>
            <a:noFill/>
          </p:spPr>
          <p:txBody>
            <a:bodyPr wrap="square" rtlCol="0">
              <a:spAutoFit/>
            </a:bodyPr>
            <a:lstStyle/>
            <a:p>
              <a:r>
                <a:rPr lang="en-US" sz="2000" b="1"/>
                <a:t>N</a:t>
              </a:r>
            </a:p>
          </p:txBody>
        </p:sp>
      </p:grpSp>
      <p:pic>
        <p:nvPicPr>
          <p:cNvPr id="183" name="Picture 182">
            <a:extLst>
              <a:ext uri="{FF2B5EF4-FFF2-40B4-BE49-F238E27FC236}">
                <a16:creationId xmlns:a16="http://schemas.microsoft.com/office/drawing/2014/main" id="{CB34D10E-F829-41A5-904C-F48FF50D45E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3691" t="38488" r="22426" b="21100"/>
          <a:stretch/>
        </p:blipFill>
        <p:spPr>
          <a:xfrm>
            <a:off x="1398375" y="31043880"/>
            <a:ext cx="1645920" cy="1645920"/>
          </a:xfrm>
          <a:prstGeom prst="ellipse">
            <a:avLst/>
          </a:prstGeom>
        </p:spPr>
      </p:pic>
      <p:pic>
        <p:nvPicPr>
          <p:cNvPr id="185" name="Picture 184">
            <a:extLst>
              <a:ext uri="{FF2B5EF4-FFF2-40B4-BE49-F238E27FC236}">
                <a16:creationId xmlns:a16="http://schemas.microsoft.com/office/drawing/2014/main" id="{2F411087-4F40-4951-B33B-53EB6FD36D2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4579" t="37859" r="19951" b="20538"/>
          <a:stretch/>
        </p:blipFill>
        <p:spPr>
          <a:xfrm>
            <a:off x="4312468" y="31046976"/>
            <a:ext cx="1645920" cy="1645920"/>
          </a:xfrm>
          <a:prstGeom prst="ellipse">
            <a:avLst/>
          </a:prstGeom>
        </p:spPr>
      </p:pic>
      <p:pic>
        <p:nvPicPr>
          <p:cNvPr id="187" name="Picture 186">
            <a:extLst>
              <a:ext uri="{FF2B5EF4-FFF2-40B4-BE49-F238E27FC236}">
                <a16:creationId xmlns:a16="http://schemas.microsoft.com/office/drawing/2014/main" id="{AF04025F-6FAF-4A3A-9ED8-EC983ECAE61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3690" t="36314" r="21987" b="22943"/>
          <a:stretch/>
        </p:blipFill>
        <p:spPr>
          <a:xfrm>
            <a:off x="7227916" y="31043880"/>
            <a:ext cx="1645920" cy="1645920"/>
          </a:xfrm>
          <a:prstGeom prst="ellipse">
            <a:avLst/>
          </a:prstGeom>
        </p:spPr>
      </p:pic>
      <p:pic>
        <p:nvPicPr>
          <p:cNvPr id="189" name="Picture 188">
            <a:extLst>
              <a:ext uri="{FF2B5EF4-FFF2-40B4-BE49-F238E27FC236}">
                <a16:creationId xmlns:a16="http://schemas.microsoft.com/office/drawing/2014/main" id="{48717C3F-5FF3-465C-BC5F-7CD7EC81B03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5002" t="42111" r="19651" b="16379"/>
          <a:stretch/>
        </p:blipFill>
        <p:spPr>
          <a:xfrm>
            <a:off x="10149644" y="31043880"/>
            <a:ext cx="1645920" cy="1645920"/>
          </a:xfrm>
          <a:prstGeom prst="ellipse">
            <a:avLst/>
          </a:prstGeom>
        </p:spPr>
      </p:pic>
      <p:grpSp>
        <p:nvGrpSpPr>
          <p:cNvPr id="193" name="Group 192">
            <a:extLst>
              <a:ext uri="{FF2B5EF4-FFF2-40B4-BE49-F238E27FC236}">
                <a16:creationId xmlns:a16="http://schemas.microsoft.com/office/drawing/2014/main" id="{0DC8155A-6E41-4B50-9CAC-819DC35DE311}"/>
              </a:ext>
            </a:extLst>
          </p:cNvPr>
          <p:cNvGrpSpPr/>
          <p:nvPr/>
        </p:nvGrpSpPr>
        <p:grpSpPr>
          <a:xfrm>
            <a:off x="13662578" y="15437015"/>
            <a:ext cx="1838013" cy="736262"/>
            <a:chOff x="20057547" y="21787413"/>
            <a:chExt cx="1787890" cy="736262"/>
          </a:xfrm>
          <a:solidFill>
            <a:schemeClr val="bg1"/>
          </a:solidFill>
        </p:grpSpPr>
        <p:sp>
          <p:nvSpPr>
            <p:cNvPr id="194" name="TextBox 193">
              <a:extLst>
                <a:ext uri="{FF2B5EF4-FFF2-40B4-BE49-F238E27FC236}">
                  <a16:creationId xmlns:a16="http://schemas.microsoft.com/office/drawing/2014/main" id="{F8A8CED3-881C-4F3E-A607-75B0146A3C87}"/>
                </a:ext>
              </a:extLst>
            </p:cNvPr>
            <p:cNvSpPr txBox="1"/>
            <p:nvPr/>
          </p:nvSpPr>
          <p:spPr>
            <a:xfrm>
              <a:off x="20057547" y="21805466"/>
              <a:ext cx="366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Garamond" panose="02020404030301010803" pitchFamily="18" charset="0"/>
                </a:rPr>
                <a:t>0</a:t>
              </a:r>
            </a:p>
          </p:txBody>
        </p:sp>
        <p:sp>
          <p:nvSpPr>
            <p:cNvPr id="195" name="TextBox 194">
              <a:extLst>
                <a:ext uri="{FF2B5EF4-FFF2-40B4-BE49-F238E27FC236}">
                  <a16:creationId xmlns:a16="http://schemas.microsoft.com/office/drawing/2014/main" id="{8ADB0A78-877E-4E82-BF2D-33BE0A0DB820}"/>
                </a:ext>
              </a:extLst>
            </p:cNvPr>
            <p:cNvSpPr txBox="1"/>
            <p:nvPr/>
          </p:nvSpPr>
          <p:spPr>
            <a:xfrm>
              <a:off x="21025129" y="21787413"/>
              <a:ext cx="820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latin typeface="Garamond" panose="02020404030301010803" pitchFamily="18" charset="0"/>
                </a:rPr>
                <a:t>500km</a:t>
              </a:r>
            </a:p>
          </p:txBody>
        </p:sp>
        <p:cxnSp>
          <p:nvCxnSpPr>
            <p:cNvPr id="197" name="Straight Arrow Connector 196">
              <a:extLst>
                <a:ext uri="{FF2B5EF4-FFF2-40B4-BE49-F238E27FC236}">
                  <a16:creationId xmlns:a16="http://schemas.microsoft.com/office/drawing/2014/main" id="{ABE929C3-A4E8-4CDF-8B9F-234953DFA180}"/>
                </a:ext>
              </a:extLst>
            </p:cNvPr>
            <p:cNvCxnSpPr>
              <a:cxnSpLocks/>
            </p:cNvCxnSpPr>
            <p:nvPr/>
          </p:nvCxnSpPr>
          <p:spPr>
            <a:xfrm>
              <a:off x="20265901" y="22516269"/>
              <a:ext cx="1105500" cy="0"/>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50032C80-ABB0-416B-8639-7F6AC11D798F}"/>
                </a:ext>
              </a:extLst>
            </p:cNvPr>
            <p:cNvCxnSpPr/>
            <p:nvPr/>
          </p:nvCxnSpPr>
          <p:spPr>
            <a:xfrm>
              <a:off x="20262197" y="22185667"/>
              <a:ext cx="0" cy="337501"/>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7A448EC6-5CAA-4927-A289-429AF5489544}"/>
                </a:ext>
              </a:extLst>
            </p:cNvPr>
            <p:cNvCxnSpPr>
              <a:cxnSpLocks/>
            </p:cNvCxnSpPr>
            <p:nvPr/>
          </p:nvCxnSpPr>
          <p:spPr>
            <a:xfrm>
              <a:off x="21363510" y="22170613"/>
              <a:ext cx="0" cy="337501"/>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79BCEE03-3893-48D8-9D18-A15675041941}"/>
                </a:ext>
              </a:extLst>
            </p:cNvPr>
            <p:cNvCxnSpPr/>
            <p:nvPr/>
          </p:nvCxnSpPr>
          <p:spPr>
            <a:xfrm flipH="1" flipV="1">
              <a:off x="20608211" y="22255682"/>
              <a:ext cx="6795" cy="267993"/>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3B73432A-F5CF-439B-8C2E-78F60A8A7A39}"/>
                </a:ext>
              </a:extLst>
            </p:cNvPr>
            <p:cNvCxnSpPr>
              <a:cxnSpLocks/>
            </p:cNvCxnSpPr>
            <p:nvPr/>
          </p:nvCxnSpPr>
          <p:spPr>
            <a:xfrm flipH="1" flipV="1">
              <a:off x="21016762" y="22237918"/>
              <a:ext cx="6795" cy="267993"/>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68503283-D15D-4B2A-9F77-6BC724D1CCF7}"/>
              </a:ext>
            </a:extLst>
          </p:cNvPr>
          <p:cNvGrpSpPr/>
          <p:nvPr/>
        </p:nvGrpSpPr>
        <p:grpSpPr>
          <a:xfrm>
            <a:off x="18682919" y="15425170"/>
            <a:ext cx="1838013" cy="736262"/>
            <a:chOff x="20057547" y="21787413"/>
            <a:chExt cx="1787890" cy="736262"/>
          </a:xfrm>
          <a:solidFill>
            <a:schemeClr val="bg1"/>
          </a:solidFill>
        </p:grpSpPr>
        <p:sp>
          <p:nvSpPr>
            <p:cNvPr id="208" name="TextBox 207">
              <a:extLst>
                <a:ext uri="{FF2B5EF4-FFF2-40B4-BE49-F238E27FC236}">
                  <a16:creationId xmlns:a16="http://schemas.microsoft.com/office/drawing/2014/main" id="{BC3FE95F-CFD4-44E2-91B6-21942F3DDD63}"/>
                </a:ext>
              </a:extLst>
            </p:cNvPr>
            <p:cNvSpPr txBox="1"/>
            <p:nvPr/>
          </p:nvSpPr>
          <p:spPr>
            <a:xfrm>
              <a:off x="20057547" y="21805466"/>
              <a:ext cx="366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Garamond" panose="02020404030301010803" pitchFamily="18" charset="0"/>
                </a:rPr>
                <a:t>0</a:t>
              </a:r>
            </a:p>
          </p:txBody>
        </p:sp>
        <p:sp>
          <p:nvSpPr>
            <p:cNvPr id="209" name="TextBox 208">
              <a:extLst>
                <a:ext uri="{FF2B5EF4-FFF2-40B4-BE49-F238E27FC236}">
                  <a16:creationId xmlns:a16="http://schemas.microsoft.com/office/drawing/2014/main" id="{02FB54A4-6963-4C55-8B21-82BF7FEE4B2B}"/>
                </a:ext>
              </a:extLst>
            </p:cNvPr>
            <p:cNvSpPr txBox="1"/>
            <p:nvPr/>
          </p:nvSpPr>
          <p:spPr>
            <a:xfrm>
              <a:off x="21025129" y="21787413"/>
              <a:ext cx="820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Garamond" panose="02020404030301010803" pitchFamily="18" charset="0"/>
                </a:rPr>
                <a:t>500km</a:t>
              </a:r>
            </a:p>
          </p:txBody>
        </p:sp>
        <p:cxnSp>
          <p:nvCxnSpPr>
            <p:cNvPr id="210" name="Straight Arrow Connector 209">
              <a:extLst>
                <a:ext uri="{FF2B5EF4-FFF2-40B4-BE49-F238E27FC236}">
                  <a16:creationId xmlns:a16="http://schemas.microsoft.com/office/drawing/2014/main" id="{97B23F03-4BFD-48CE-95A4-4C8ACBD3B063}"/>
                </a:ext>
              </a:extLst>
            </p:cNvPr>
            <p:cNvCxnSpPr>
              <a:cxnSpLocks/>
            </p:cNvCxnSpPr>
            <p:nvPr/>
          </p:nvCxnSpPr>
          <p:spPr>
            <a:xfrm>
              <a:off x="20265901" y="22516269"/>
              <a:ext cx="1105500" cy="0"/>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BB58D33F-E3DB-4814-B029-CDAE522B1248}"/>
                </a:ext>
              </a:extLst>
            </p:cNvPr>
            <p:cNvCxnSpPr/>
            <p:nvPr/>
          </p:nvCxnSpPr>
          <p:spPr>
            <a:xfrm>
              <a:off x="20262197" y="22185667"/>
              <a:ext cx="0" cy="337501"/>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8C390DEE-0277-42BA-A1C2-55195179EA2A}"/>
                </a:ext>
              </a:extLst>
            </p:cNvPr>
            <p:cNvCxnSpPr>
              <a:cxnSpLocks/>
            </p:cNvCxnSpPr>
            <p:nvPr/>
          </p:nvCxnSpPr>
          <p:spPr>
            <a:xfrm>
              <a:off x="21363510" y="22170613"/>
              <a:ext cx="0" cy="337501"/>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5FC1B8EA-84B5-4993-B9AB-55CEBF475970}"/>
                </a:ext>
              </a:extLst>
            </p:cNvPr>
            <p:cNvCxnSpPr/>
            <p:nvPr/>
          </p:nvCxnSpPr>
          <p:spPr>
            <a:xfrm flipH="1" flipV="1">
              <a:off x="20608211" y="22255682"/>
              <a:ext cx="6795" cy="267993"/>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6615B2AB-13C0-4D40-9F89-992203B80E34}"/>
                </a:ext>
              </a:extLst>
            </p:cNvPr>
            <p:cNvCxnSpPr>
              <a:cxnSpLocks/>
            </p:cNvCxnSpPr>
            <p:nvPr/>
          </p:nvCxnSpPr>
          <p:spPr>
            <a:xfrm flipH="1" flipV="1">
              <a:off x="21016762" y="22237918"/>
              <a:ext cx="6795" cy="267993"/>
            </a:xfrm>
            <a:prstGeom prst="straightConnector1">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D82F3570-4852-125F-8440-C4A85D2B4D98}"/>
              </a:ext>
            </a:extLst>
          </p:cNvPr>
          <p:cNvGrpSpPr/>
          <p:nvPr/>
        </p:nvGrpSpPr>
        <p:grpSpPr>
          <a:xfrm>
            <a:off x="22719150" y="13873874"/>
            <a:ext cx="336685" cy="802641"/>
            <a:chOff x="22909652" y="17981796"/>
            <a:chExt cx="336685" cy="802641"/>
          </a:xfrm>
        </p:grpSpPr>
        <p:sp>
          <p:nvSpPr>
            <p:cNvPr id="137" name="Arrow: Up 136">
              <a:extLst>
                <a:ext uri="{FF2B5EF4-FFF2-40B4-BE49-F238E27FC236}">
                  <a16:creationId xmlns:a16="http://schemas.microsoft.com/office/drawing/2014/main" id="{270B0CDE-67BB-6535-5E01-612978D60507}"/>
                </a:ext>
              </a:extLst>
            </p:cNvPr>
            <p:cNvSpPr/>
            <p:nvPr/>
          </p:nvSpPr>
          <p:spPr>
            <a:xfrm>
              <a:off x="22944113" y="17981796"/>
              <a:ext cx="302224" cy="35953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TextBox 137">
              <a:extLst>
                <a:ext uri="{FF2B5EF4-FFF2-40B4-BE49-F238E27FC236}">
                  <a16:creationId xmlns:a16="http://schemas.microsoft.com/office/drawing/2014/main" id="{2EEDED15-99A8-8D07-A457-02FBEDFA207D}"/>
                </a:ext>
              </a:extLst>
            </p:cNvPr>
            <p:cNvSpPr txBox="1"/>
            <p:nvPr/>
          </p:nvSpPr>
          <p:spPr>
            <a:xfrm>
              <a:off x="22909652" y="18384327"/>
              <a:ext cx="326036" cy="400110"/>
            </a:xfrm>
            <a:prstGeom prst="rect">
              <a:avLst/>
            </a:prstGeom>
            <a:noFill/>
          </p:spPr>
          <p:txBody>
            <a:bodyPr wrap="square" rtlCol="0">
              <a:spAutoFit/>
            </a:bodyPr>
            <a:lstStyle/>
            <a:p>
              <a:r>
                <a:rPr lang="en-US" sz="2000" b="1" dirty="0">
                  <a:solidFill>
                    <a:srgbClr val="FFFFFF"/>
                  </a:solidFill>
                </a:rPr>
                <a:t>N</a:t>
              </a:r>
            </a:p>
          </p:txBody>
        </p:sp>
      </p:grpSp>
      <p:grpSp>
        <p:nvGrpSpPr>
          <p:cNvPr id="139" name="Group 138">
            <a:extLst>
              <a:ext uri="{FF2B5EF4-FFF2-40B4-BE49-F238E27FC236}">
                <a16:creationId xmlns:a16="http://schemas.microsoft.com/office/drawing/2014/main" id="{525A8E63-8279-A616-EE6E-21590A2AEC93}"/>
              </a:ext>
            </a:extLst>
          </p:cNvPr>
          <p:cNvGrpSpPr/>
          <p:nvPr/>
        </p:nvGrpSpPr>
        <p:grpSpPr>
          <a:xfrm>
            <a:off x="17766150" y="13873874"/>
            <a:ext cx="336685" cy="802641"/>
            <a:chOff x="22909652" y="17981796"/>
            <a:chExt cx="336685" cy="802641"/>
          </a:xfrm>
        </p:grpSpPr>
        <p:sp>
          <p:nvSpPr>
            <p:cNvPr id="140" name="Arrow: Up 139">
              <a:extLst>
                <a:ext uri="{FF2B5EF4-FFF2-40B4-BE49-F238E27FC236}">
                  <a16:creationId xmlns:a16="http://schemas.microsoft.com/office/drawing/2014/main" id="{A06C9F4F-E376-2419-F779-C3D7834FE70B}"/>
                </a:ext>
              </a:extLst>
            </p:cNvPr>
            <p:cNvSpPr/>
            <p:nvPr/>
          </p:nvSpPr>
          <p:spPr>
            <a:xfrm>
              <a:off x="22944113" y="17981796"/>
              <a:ext cx="302224" cy="359539"/>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TextBox 140">
              <a:extLst>
                <a:ext uri="{FF2B5EF4-FFF2-40B4-BE49-F238E27FC236}">
                  <a16:creationId xmlns:a16="http://schemas.microsoft.com/office/drawing/2014/main" id="{AFBBF53F-A506-C91C-6673-5A7191EF9DBF}"/>
                </a:ext>
              </a:extLst>
            </p:cNvPr>
            <p:cNvSpPr txBox="1"/>
            <p:nvPr/>
          </p:nvSpPr>
          <p:spPr>
            <a:xfrm>
              <a:off x="22909652" y="18384327"/>
              <a:ext cx="326036" cy="400110"/>
            </a:xfrm>
            <a:prstGeom prst="rect">
              <a:avLst/>
            </a:prstGeom>
            <a:noFill/>
          </p:spPr>
          <p:txBody>
            <a:bodyPr wrap="square" rtlCol="0">
              <a:spAutoFit/>
            </a:bodyPr>
            <a:lstStyle/>
            <a:p>
              <a:r>
                <a:rPr lang="en-US" sz="2000" b="1">
                  <a:solidFill>
                    <a:srgbClr val="FFFFFF"/>
                  </a:solidFill>
                </a:rPr>
                <a:t>N</a:t>
              </a:r>
            </a:p>
          </p:txBody>
        </p:sp>
      </p:grpSp>
    </p:spTree>
    <p:extLst>
      <p:ext uri="{BB962C8B-B14F-4D97-AF65-F5344CB8AC3E}">
        <p14:creationId xmlns:p14="http://schemas.microsoft.com/office/powerpoint/2010/main" val="8028107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00f424ab-aac1-4e85-aff3-5353efc4b0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82b8420-1224-434e-88dd-320f73c97df7"/>
    <ds:schemaRef ds:uri="b8b77cdf-f277-4f3c-b37c-f518764b1e28"/>
    <ds:schemaRef ds:uri="7df78d0b-135a-4de7-9166-7c181cd87fb4"/>
    <ds:schemaRef ds:uri="21e6a8e8-1dff-48a6-ab9b-8d556c6946c0"/>
  </ds:schemaRefs>
</ds:datastoreItem>
</file>

<file path=customXml/itemProps3.xml><?xml version="1.0" encoding="utf-8"?>
<ds:datastoreItem xmlns:ds="http://schemas.openxmlformats.org/officeDocument/2006/customXml" ds:itemID="{7C809A87-E63F-4795-8107-2CBD7DD3A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690</Words>
  <Application>Microsoft Office PowerPoint</Application>
  <PresentationFormat>Custom</PresentationFormat>
  <Paragraphs>104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Plott, Laramie D. (LARC-E3)[SSAI DEVELOP]</cp:lastModifiedBy>
  <cp:revision>6</cp:revision>
  <dcterms:created xsi:type="dcterms:W3CDTF">2019-02-05T16:32:03Z</dcterms:created>
  <dcterms:modified xsi:type="dcterms:W3CDTF">2022-11-28T16:06:09Z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