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A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47" d="100"/>
          <a:sy n="47" d="100"/>
        </p:scale>
        <p:origin x="12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Imagery caption.</a:t>
            </a:r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Imagery</a:t>
            </a:r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5AADB"/>
                </a:solidFill>
                <a:latin typeface="+mj-lt"/>
              </a:rPr>
              <a:t>Location </a:t>
            </a:r>
          </a:p>
          <a:p>
            <a:r>
              <a:rPr lang="en-US" sz="1600" b="1" dirty="0">
                <a:solidFill>
                  <a:srgbClr val="75AADB"/>
                </a:solidFill>
                <a:latin typeface="+mj-lt"/>
              </a:rPr>
              <a:t>Water Resources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Etc.</a:t>
            </a: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chemeClr val="accent1"/>
                </a:solidFill>
                <a:latin typeface="+mj-lt"/>
              </a:rPr>
              <a:t>Location </a:t>
            </a:r>
          </a:p>
          <a:p>
            <a:r>
              <a:rPr lang="en-US" sz="1600" b="1">
                <a:solidFill>
                  <a:schemeClr val="accent1"/>
                </a:solidFill>
                <a:latin typeface="+mj-lt"/>
              </a:rPr>
              <a:t>Water </a:t>
            </a:r>
            <a:r>
              <a:rPr lang="en-US" sz="1600" b="1" dirty="0">
                <a:solidFill>
                  <a:schemeClr val="accent1"/>
                </a:solidFill>
                <a:latin typeface="+mj-lt"/>
              </a:rPr>
              <a:t>Resources</a:t>
            </a:r>
          </a:p>
          <a:p>
            <a:r>
              <a:rPr lang="en-US" sz="1000" dirty="0">
                <a:latin typeface="+mj-lt"/>
              </a:rPr>
              <a:t>Descriptive subhead that explains a little more 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</a:p>
          <a:p>
            <a:r>
              <a:rPr lang="en-US" sz="1050" dirty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193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Sara</cp:lastModifiedBy>
  <cp:revision>38</cp:revision>
  <dcterms:created xsi:type="dcterms:W3CDTF">2015-09-10T20:35:32Z</dcterms:created>
  <dcterms:modified xsi:type="dcterms:W3CDTF">2018-01-22T22:24:26Z</dcterms:modified>
</cp:coreProperties>
</file>