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268"/>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597" autoAdjust="0"/>
  </p:normalViewPr>
  <p:slideViewPr>
    <p:cSldViewPr snapToGrid="0">
      <p:cViewPr varScale="1">
        <p:scale>
          <a:sx n="102" d="100"/>
          <a:sy n="102" d="100"/>
        </p:scale>
        <p:origin x="138" y="150"/>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83824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5067"/>
          <a:stretch/>
        </p:blipFill>
        <p:spPr>
          <a:xfrm>
            <a:off x="0" y="0"/>
            <a:ext cx="10354962"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20"/>
          <a:stretch/>
        </p:blipFill>
        <p:spPr>
          <a:xfrm>
            <a:off x="0" y="0"/>
            <a:ext cx="10787449"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11217"/>
          <a:stretch/>
        </p:blipFill>
        <p:spPr>
          <a:xfrm>
            <a:off x="0" y="3437552"/>
            <a:ext cx="10824519" cy="685799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3568223"/>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87120"/>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10000"/>
          <a:stretch/>
        </p:blipFill>
        <p:spPr>
          <a:xfrm>
            <a:off x="0" y="0"/>
            <a:ext cx="10972800"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0203"/>
          <a:stretch/>
        </p:blipFill>
        <p:spPr>
          <a:xfrm>
            <a:off x="0" y="0"/>
            <a:ext cx="10948086"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4"/>
          <a:stretch/>
        </p:blipFill>
        <p:spPr>
          <a:xfrm>
            <a:off x="0" y="0"/>
            <a:ext cx="11022227"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E4268"/>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11013"/>
          <a:stretch/>
        </p:blipFill>
        <p:spPr>
          <a:xfrm>
            <a:off x="0" y="0"/>
            <a:ext cx="10849232"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 y="12357"/>
            <a:ext cx="12181455" cy="6858000"/>
          </a:xfrm>
          <a:prstGeom prst="rect">
            <a:avLst/>
          </a:prstGeom>
        </p:spPr>
      </p:pic>
      <p:sp>
        <p:nvSpPr>
          <p:cNvPr id="20"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21"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27"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29"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3E4268"/>
                </a:solidFill>
              </a:rPr>
              <a:t>PROJECT SHORT TITLE (ALL CAPS)</a:t>
            </a:r>
            <a:endParaRPr lang="en-US" dirty="0">
              <a:solidFill>
                <a:srgbClr val="3E4268"/>
              </a:solidFill>
            </a:endParaRPr>
          </a:p>
        </p:txBody>
      </p:sp>
      <p:sp>
        <p:nvSpPr>
          <p:cNvPr id="30"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1"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2"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3"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7" name="TextBox 16"/>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221561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3E4268"/>
              </a:buClr>
              <a:buFont typeface="Webdings" panose="05030102010509060703" pitchFamily="18" charset="2"/>
              <a:buChar char="4"/>
            </a:pPr>
            <a:r>
              <a:rPr lang="en-US" dirty="0"/>
              <a:t>Study area</a:t>
            </a:r>
          </a:p>
          <a:p>
            <a:pPr marL="342900" indent="-342900">
              <a:spcBef>
                <a:spcPts val="200"/>
              </a:spcBef>
              <a:buClr>
                <a:srgbClr val="3E4268"/>
              </a:buClr>
              <a:buFont typeface="Webdings" panose="05030102010509060703" pitchFamily="18" charset="2"/>
              <a:buChar char="4"/>
            </a:pPr>
            <a:r>
              <a:rPr lang="en-US" dirty="0"/>
              <a:t>Study period</a:t>
            </a:r>
          </a:p>
          <a:p>
            <a:pPr marL="342900" indent="-342900">
              <a:spcBef>
                <a:spcPts val="200"/>
              </a:spcBef>
              <a:buClr>
                <a:srgbClr val="3E4268"/>
              </a:buClr>
              <a:buFont typeface="Webdings" panose="05030102010509060703" pitchFamily="18" charset="2"/>
              <a:buChar char="4"/>
            </a:pPr>
            <a:r>
              <a:rPr lang="en-US" dirty="0" smtClean="0"/>
              <a:t>Objectives</a:t>
            </a:r>
          </a:p>
          <a:p>
            <a:pPr marL="342900" indent="-342900">
              <a:spcBef>
                <a:spcPts val="200"/>
              </a:spcBef>
              <a:buClr>
                <a:srgbClr val="3E4268"/>
              </a:buClr>
              <a:buFont typeface="Webdings" panose="05030102010509060703" pitchFamily="18" charset="2"/>
              <a:buChar char="4"/>
            </a:pPr>
            <a:r>
              <a:rPr lang="en-US" dirty="0" smtClean="0"/>
              <a:t>Partners</a:t>
            </a:r>
            <a:endParaRPr lang="en-US" dirty="0"/>
          </a:p>
          <a:p>
            <a:pPr marL="342900" indent="-342900">
              <a:spcBef>
                <a:spcPts val="200"/>
              </a:spcBef>
              <a:buClr>
                <a:srgbClr val="3E4268"/>
              </a:buClr>
              <a:buFont typeface="Webdings" panose="05030102010509060703" pitchFamily="18" charset="2"/>
              <a:buChar char="4"/>
            </a:pPr>
            <a:r>
              <a:rPr lang="en-US" dirty="0"/>
              <a:t>Community concerns</a:t>
            </a:r>
          </a:p>
          <a:p>
            <a:pPr marL="342900" indent="-342900">
              <a:spcBef>
                <a:spcPts val="200"/>
              </a:spcBef>
              <a:buClr>
                <a:srgbClr val="3E4268"/>
              </a:buClr>
              <a:buFont typeface="Webdings" panose="05030102010509060703" pitchFamily="18" charset="2"/>
              <a:buChar char="4"/>
            </a:pPr>
            <a:r>
              <a:rPr lang="en-US" dirty="0"/>
              <a:t>NASA satellites/sensors used</a:t>
            </a:r>
          </a:p>
          <a:p>
            <a:pPr marL="342900" indent="-342900">
              <a:spcBef>
                <a:spcPts val="200"/>
              </a:spcBef>
              <a:buClr>
                <a:srgbClr val="3E4268"/>
              </a:buClr>
              <a:buFont typeface="Webdings" panose="05030102010509060703" pitchFamily="18" charset="2"/>
              <a:buChar char="4"/>
            </a:pPr>
            <a:r>
              <a:rPr lang="en-US" dirty="0"/>
              <a:t>Methodology</a:t>
            </a:r>
          </a:p>
          <a:p>
            <a:pPr marL="342900" indent="-342900">
              <a:spcBef>
                <a:spcPts val="200"/>
              </a:spcBef>
              <a:buClr>
                <a:srgbClr val="3E4268"/>
              </a:buClr>
              <a:buFont typeface="Webdings" panose="05030102010509060703" pitchFamily="18" charset="2"/>
              <a:buChar char="4"/>
            </a:pPr>
            <a:r>
              <a:rPr lang="en-US" dirty="0"/>
              <a:t>Results</a:t>
            </a:r>
          </a:p>
          <a:p>
            <a:pPr marL="342900" indent="-342900">
              <a:spcBef>
                <a:spcPts val="200"/>
              </a:spcBef>
              <a:buClr>
                <a:srgbClr val="3E4268"/>
              </a:buClr>
              <a:buFont typeface="Webdings" panose="05030102010509060703" pitchFamily="18" charset="2"/>
              <a:buChar char="4"/>
            </a:pPr>
            <a:r>
              <a:rPr lang="en-US" dirty="0"/>
              <a:t>Conclusions</a:t>
            </a:r>
          </a:p>
          <a:p>
            <a:pPr marL="342900" indent="-342900">
              <a:spcBef>
                <a:spcPts val="200"/>
              </a:spcBef>
              <a:buClr>
                <a:srgbClr val="3E4268"/>
              </a:buClr>
              <a:buFont typeface="Webdings" panose="05030102010509060703" pitchFamily="18" charset="2"/>
              <a:buChar char="4"/>
            </a:pPr>
            <a:r>
              <a:rPr lang="en-US" dirty="0"/>
              <a:t>Errors &amp; uncertainties</a:t>
            </a:r>
          </a:p>
          <a:p>
            <a:pPr marL="342900" indent="-342900">
              <a:spcBef>
                <a:spcPts val="200"/>
              </a:spcBef>
              <a:buClr>
                <a:srgbClr val="3E4268"/>
              </a:buClr>
              <a:buFont typeface="Webdings" panose="05030102010509060703" pitchFamily="18" charset="2"/>
              <a:buChar char="4"/>
            </a:pPr>
            <a:r>
              <a:rPr lang="en-US" dirty="0"/>
              <a:t>Future work</a:t>
            </a:r>
          </a:p>
          <a:p>
            <a:pPr marL="342900" indent="-342900">
              <a:spcBef>
                <a:spcPts val="200"/>
              </a:spcBef>
              <a:buClr>
                <a:srgbClr val="3E4268"/>
              </a:buClr>
              <a:buFont typeface="Webdings" panose="05030102010509060703" pitchFamily="18" charset="2"/>
              <a:buChar char="4"/>
            </a:pPr>
            <a:r>
              <a:rPr lang="en-US" dirty="0"/>
              <a:t>Acknowledgements</a:t>
            </a:r>
          </a:p>
          <a:p>
            <a:pPr marL="342900" indent="-342900">
              <a:spcBef>
                <a:spcPts val="200"/>
              </a:spcBef>
              <a:buClr>
                <a:srgbClr val="3E4268"/>
              </a:buClr>
              <a:buFont typeface="Webdings" panose="05030102010509060703" pitchFamily="18" charset="2"/>
              <a:buChar char="4"/>
            </a:pPr>
            <a:r>
              <a:rPr lang="en-US" dirty="0"/>
              <a:t>Backup slides</a:t>
            </a:r>
          </a:p>
          <a:p>
            <a:pPr marL="342900" indent="-342900">
              <a:spcBef>
                <a:spcPts val="200"/>
              </a:spcBef>
              <a:buClr>
                <a:srgbClr val="3E4268"/>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E4268"/>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1979</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128</cp:revision>
  <dcterms:created xsi:type="dcterms:W3CDTF">2017-05-15T13:42:39Z</dcterms:created>
  <dcterms:modified xsi:type="dcterms:W3CDTF">2018-02-06T22:16:24Z</dcterms:modified>
</cp:coreProperties>
</file>