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30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9217549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63" name="Shape 263"/>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2942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ethodology-focused">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18326100" y="32366712"/>
            <a:ext cx="8008619"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2" name="Shape 12"/>
          <p:cNvGrpSpPr/>
          <p:nvPr/>
        </p:nvGrpSpPr>
        <p:grpSpPr>
          <a:xfrm>
            <a:off x="18163699" y="31242000"/>
            <a:ext cx="8351235" cy="914400"/>
            <a:chOff x="914400" y="6400800"/>
            <a:chExt cx="16459200" cy="914400"/>
          </a:xfrm>
        </p:grpSpPr>
        <p:sp>
          <p:nvSpPr>
            <p:cNvPr id="13" name="Shape 1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4" name="Shape 1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5" name="Shape 15"/>
          <p:cNvSpPr txBox="1">
            <a:spLocks noGrp="1"/>
          </p:cNvSpPr>
          <p:nvPr>
            <p:ph type="body" idx="2"/>
          </p:nvPr>
        </p:nvSpPr>
        <p:spPr>
          <a:xfrm>
            <a:off x="9677399" y="32366712"/>
            <a:ext cx="8090417"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 name="Shape 16"/>
          <p:cNvGrpSpPr/>
          <p:nvPr/>
        </p:nvGrpSpPr>
        <p:grpSpPr>
          <a:xfrm>
            <a:off x="9512721" y="31242000"/>
            <a:ext cx="8436530" cy="914400"/>
            <a:chOff x="914400" y="6400800"/>
            <a:chExt cx="16459200" cy="914400"/>
          </a:xfrm>
        </p:grpSpPr>
        <p:sp>
          <p:nvSpPr>
            <p:cNvPr id="17" name="Shape 1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8" name="Shape 1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9" name="Shape 19"/>
          <p:cNvSpPr txBox="1">
            <a:spLocks noGrp="1"/>
          </p:cNvSpPr>
          <p:nvPr>
            <p:ph type="body" idx="3"/>
          </p:nvPr>
        </p:nvSpPr>
        <p:spPr>
          <a:xfrm>
            <a:off x="1096328" y="32366712"/>
            <a:ext cx="8025556"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 name="Shape 20"/>
          <p:cNvGrpSpPr/>
          <p:nvPr/>
        </p:nvGrpSpPr>
        <p:grpSpPr>
          <a:xfrm>
            <a:off x="934759" y="31242000"/>
            <a:ext cx="8368894" cy="914400"/>
            <a:chOff x="914400" y="6400800"/>
            <a:chExt cx="16459200" cy="914400"/>
          </a:xfrm>
        </p:grpSpPr>
        <p:sp>
          <p:nvSpPr>
            <p:cNvPr id="21" name="Shape 2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2" name="Shape 2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23" name="Shape 23"/>
          <p:cNvSpPr txBox="1">
            <a:spLocks noGrp="1"/>
          </p:cNvSpPr>
          <p:nvPr>
            <p:ph type="body" idx="4"/>
          </p:nvPr>
        </p:nvSpPr>
        <p:spPr>
          <a:xfrm>
            <a:off x="18326100" y="28061412"/>
            <a:ext cx="8008619" cy="28376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4" name="Shape 24"/>
          <p:cNvGrpSpPr/>
          <p:nvPr/>
        </p:nvGrpSpPr>
        <p:grpSpPr>
          <a:xfrm>
            <a:off x="18166363" y="26936701"/>
            <a:ext cx="8351233" cy="914400"/>
            <a:chOff x="914400" y="6400800"/>
            <a:chExt cx="16459197" cy="914400"/>
          </a:xfrm>
        </p:grpSpPr>
        <p:sp>
          <p:nvSpPr>
            <p:cNvPr id="25" name="Shape 2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6" name="Shape 2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27" name="Shape 27"/>
          <p:cNvSpPr txBox="1">
            <a:spLocks noGrp="1"/>
          </p:cNvSpPr>
          <p:nvPr>
            <p:ph type="body" idx="5"/>
          </p:nvPr>
        </p:nvSpPr>
        <p:spPr>
          <a:xfrm>
            <a:off x="18326100" y="23946614"/>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8" name="Shape 28"/>
          <p:cNvGrpSpPr/>
          <p:nvPr/>
        </p:nvGrpSpPr>
        <p:grpSpPr>
          <a:xfrm>
            <a:off x="18166363" y="22821901"/>
            <a:ext cx="8351233" cy="914400"/>
            <a:chOff x="914400" y="6400800"/>
            <a:chExt cx="16459197" cy="914400"/>
          </a:xfrm>
        </p:grpSpPr>
        <p:sp>
          <p:nvSpPr>
            <p:cNvPr id="29" name="Shape 29"/>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0" name="Shape 3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31" name="Shape 31"/>
          <p:cNvSpPr txBox="1">
            <a:spLocks noGrp="1"/>
          </p:cNvSpPr>
          <p:nvPr>
            <p:ph type="body" idx="6"/>
          </p:nvPr>
        </p:nvSpPr>
        <p:spPr>
          <a:xfrm>
            <a:off x="1096328" y="23946612"/>
            <a:ext cx="16658270" cy="695248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2" name="Shape 32"/>
          <p:cNvGrpSpPr/>
          <p:nvPr/>
        </p:nvGrpSpPr>
        <p:grpSpPr>
          <a:xfrm>
            <a:off x="914400" y="22820862"/>
            <a:ext cx="17034853" cy="914400"/>
            <a:chOff x="914400" y="6400800"/>
            <a:chExt cx="16459200" cy="914400"/>
          </a:xfrm>
        </p:grpSpPr>
        <p:sp>
          <p:nvSpPr>
            <p:cNvPr id="33" name="Shape 3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4" name="Shape 34"/>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35" name="Shape 35"/>
          <p:cNvSpPr txBox="1">
            <a:spLocks noGrp="1"/>
          </p:cNvSpPr>
          <p:nvPr>
            <p:ph type="body" idx="7"/>
          </p:nvPr>
        </p:nvSpPr>
        <p:spPr>
          <a:xfrm>
            <a:off x="1096328" y="15903676"/>
            <a:ext cx="25238390" cy="64229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6" name="Shape 36"/>
          <p:cNvGrpSpPr/>
          <p:nvPr/>
        </p:nvGrpSpPr>
        <p:grpSpPr>
          <a:xfrm>
            <a:off x="914398" y="14782800"/>
            <a:ext cx="25600532" cy="914400"/>
            <a:chOff x="914400" y="6400800"/>
            <a:chExt cx="16459200" cy="914400"/>
          </a:xfrm>
        </p:grpSpPr>
        <p:sp>
          <p:nvSpPr>
            <p:cNvPr id="37" name="Shape 3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8" name="Shape 38"/>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39" name="Shape 39"/>
          <p:cNvSpPr txBox="1">
            <a:spLocks noGrp="1"/>
          </p:cNvSpPr>
          <p:nvPr>
            <p:ph type="body" idx="8"/>
          </p:nvPr>
        </p:nvSpPr>
        <p:spPr>
          <a:xfrm>
            <a:off x="18326100" y="11640313"/>
            <a:ext cx="8008619" cy="27614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0" name="Shape 40"/>
          <p:cNvGrpSpPr/>
          <p:nvPr/>
        </p:nvGrpSpPr>
        <p:grpSpPr>
          <a:xfrm>
            <a:off x="18166363" y="10515601"/>
            <a:ext cx="8351233" cy="914400"/>
            <a:chOff x="914400" y="6400800"/>
            <a:chExt cx="16459197" cy="914400"/>
          </a:xfrm>
        </p:grpSpPr>
        <p:sp>
          <p:nvSpPr>
            <p:cNvPr id="41" name="Shape 41"/>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42" name="Shape 4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43" name="Shape 43"/>
          <p:cNvSpPr txBox="1">
            <a:spLocks noGrp="1"/>
          </p:cNvSpPr>
          <p:nvPr>
            <p:ph type="body" idx="9"/>
          </p:nvPr>
        </p:nvSpPr>
        <p:spPr>
          <a:xfrm>
            <a:off x="18326100" y="7525514"/>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4" name="Shape 44"/>
          <p:cNvGrpSpPr/>
          <p:nvPr/>
        </p:nvGrpSpPr>
        <p:grpSpPr>
          <a:xfrm>
            <a:off x="18166363" y="6400800"/>
            <a:ext cx="8351233" cy="914400"/>
            <a:chOff x="914400" y="6400800"/>
            <a:chExt cx="16459197" cy="914400"/>
          </a:xfrm>
        </p:grpSpPr>
        <p:sp>
          <p:nvSpPr>
            <p:cNvPr id="45" name="Shape 4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46" name="Shape 4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47" name="Shape 47"/>
          <p:cNvSpPr txBox="1">
            <a:spLocks noGrp="1"/>
          </p:cNvSpPr>
          <p:nvPr>
            <p:ph type="body" idx="13"/>
          </p:nvPr>
        </p:nvSpPr>
        <p:spPr>
          <a:xfrm>
            <a:off x="1096328" y="7521678"/>
            <a:ext cx="16658270" cy="68801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8" name="Shape 48"/>
          <p:cNvGrpSpPr/>
          <p:nvPr/>
        </p:nvGrpSpPr>
        <p:grpSpPr>
          <a:xfrm>
            <a:off x="914400" y="6400800"/>
            <a:ext cx="17034853" cy="914400"/>
            <a:chOff x="914400" y="6400800"/>
            <a:chExt cx="16459200" cy="914400"/>
          </a:xfrm>
        </p:grpSpPr>
        <p:sp>
          <p:nvSpPr>
            <p:cNvPr id="49" name="Shape 4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50" name="Shape 50"/>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51" name="Shape 51"/>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ndard Poster">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18326100" y="30842712"/>
            <a:ext cx="8008619"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57" name="Shape 57"/>
          <p:cNvGrpSpPr/>
          <p:nvPr/>
        </p:nvGrpSpPr>
        <p:grpSpPr>
          <a:xfrm>
            <a:off x="18163699" y="29718000"/>
            <a:ext cx="8351235" cy="914400"/>
            <a:chOff x="914400" y="6400800"/>
            <a:chExt cx="16459200" cy="914400"/>
          </a:xfrm>
        </p:grpSpPr>
        <p:sp>
          <p:nvSpPr>
            <p:cNvPr id="58" name="Shape 5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59" name="Shape 5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60" name="Shape 60"/>
          <p:cNvSpPr txBox="1">
            <a:spLocks noGrp="1"/>
          </p:cNvSpPr>
          <p:nvPr>
            <p:ph type="body" idx="2"/>
          </p:nvPr>
        </p:nvSpPr>
        <p:spPr>
          <a:xfrm>
            <a:off x="9677399" y="30842712"/>
            <a:ext cx="8090417"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1" name="Shape 61"/>
          <p:cNvGrpSpPr/>
          <p:nvPr/>
        </p:nvGrpSpPr>
        <p:grpSpPr>
          <a:xfrm>
            <a:off x="9512721" y="29718000"/>
            <a:ext cx="8436530" cy="914400"/>
            <a:chOff x="914400" y="6400800"/>
            <a:chExt cx="16459200" cy="914400"/>
          </a:xfrm>
        </p:grpSpPr>
        <p:sp>
          <p:nvSpPr>
            <p:cNvPr id="62" name="Shape 6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63" name="Shape 6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64" name="Shape 64"/>
          <p:cNvSpPr txBox="1">
            <a:spLocks noGrp="1"/>
          </p:cNvSpPr>
          <p:nvPr>
            <p:ph type="body" idx="3"/>
          </p:nvPr>
        </p:nvSpPr>
        <p:spPr>
          <a:xfrm>
            <a:off x="1096328" y="30842712"/>
            <a:ext cx="8025556"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5" name="Shape 65"/>
          <p:cNvGrpSpPr/>
          <p:nvPr/>
        </p:nvGrpSpPr>
        <p:grpSpPr>
          <a:xfrm>
            <a:off x="934759" y="29718000"/>
            <a:ext cx="8368894" cy="914400"/>
            <a:chOff x="914400" y="6400800"/>
            <a:chExt cx="16459200" cy="914400"/>
          </a:xfrm>
        </p:grpSpPr>
        <p:sp>
          <p:nvSpPr>
            <p:cNvPr id="66" name="Shape 6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67" name="Shape 6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68" name="Shape 68"/>
          <p:cNvSpPr txBox="1">
            <a:spLocks noGrp="1"/>
          </p:cNvSpPr>
          <p:nvPr>
            <p:ph type="body" idx="4"/>
          </p:nvPr>
        </p:nvSpPr>
        <p:spPr>
          <a:xfrm>
            <a:off x="18326100" y="23527512"/>
            <a:ext cx="8008619" cy="57332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9" name="Shape 69"/>
          <p:cNvGrpSpPr/>
          <p:nvPr/>
        </p:nvGrpSpPr>
        <p:grpSpPr>
          <a:xfrm>
            <a:off x="18166363" y="22402800"/>
            <a:ext cx="8351235" cy="914400"/>
            <a:chOff x="914400" y="6400800"/>
            <a:chExt cx="16459200" cy="914400"/>
          </a:xfrm>
        </p:grpSpPr>
        <p:sp>
          <p:nvSpPr>
            <p:cNvPr id="70" name="Shape 7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71" name="Shape 7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72" name="Shape 72"/>
          <p:cNvSpPr txBox="1">
            <a:spLocks noGrp="1"/>
          </p:cNvSpPr>
          <p:nvPr>
            <p:ph type="body" idx="5"/>
          </p:nvPr>
        </p:nvSpPr>
        <p:spPr>
          <a:xfrm>
            <a:off x="1096328" y="23523676"/>
            <a:ext cx="16658270" cy="5737123"/>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73" name="Shape 73"/>
          <p:cNvGrpSpPr/>
          <p:nvPr/>
        </p:nvGrpSpPr>
        <p:grpSpPr>
          <a:xfrm>
            <a:off x="914400" y="22402800"/>
            <a:ext cx="17034853" cy="914400"/>
            <a:chOff x="914400" y="6400800"/>
            <a:chExt cx="16459200" cy="914400"/>
          </a:xfrm>
        </p:grpSpPr>
        <p:sp>
          <p:nvSpPr>
            <p:cNvPr id="74" name="Shape 7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75" name="Shape 75"/>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76" name="Shape 76"/>
          <p:cNvSpPr txBox="1">
            <a:spLocks noGrp="1"/>
          </p:cNvSpPr>
          <p:nvPr>
            <p:ph type="body" idx="6"/>
          </p:nvPr>
        </p:nvSpPr>
        <p:spPr>
          <a:xfrm>
            <a:off x="18326100" y="18955512"/>
            <a:ext cx="8008619" cy="29900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77" name="Shape 77"/>
          <p:cNvGrpSpPr/>
          <p:nvPr/>
        </p:nvGrpSpPr>
        <p:grpSpPr>
          <a:xfrm>
            <a:off x="18166363" y="17830800"/>
            <a:ext cx="8351233" cy="914400"/>
            <a:chOff x="914400" y="6400800"/>
            <a:chExt cx="16459197" cy="914400"/>
          </a:xfrm>
        </p:grpSpPr>
        <p:sp>
          <p:nvSpPr>
            <p:cNvPr id="78" name="Shape 78"/>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79" name="Shape 7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80" name="Shape 80"/>
          <p:cNvSpPr txBox="1">
            <a:spLocks noGrp="1"/>
          </p:cNvSpPr>
          <p:nvPr>
            <p:ph type="body" idx="7"/>
          </p:nvPr>
        </p:nvSpPr>
        <p:spPr>
          <a:xfrm>
            <a:off x="18326100" y="14840712"/>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1" name="Shape 81"/>
          <p:cNvGrpSpPr/>
          <p:nvPr/>
        </p:nvGrpSpPr>
        <p:grpSpPr>
          <a:xfrm>
            <a:off x="18166363" y="13716000"/>
            <a:ext cx="8351233" cy="914400"/>
            <a:chOff x="914400" y="6400800"/>
            <a:chExt cx="16459197" cy="914400"/>
          </a:xfrm>
        </p:grpSpPr>
        <p:sp>
          <p:nvSpPr>
            <p:cNvPr id="82" name="Shape 82"/>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83" name="Shape 8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84" name="Shape 84"/>
          <p:cNvSpPr txBox="1">
            <a:spLocks noGrp="1"/>
          </p:cNvSpPr>
          <p:nvPr>
            <p:ph type="body" idx="8"/>
          </p:nvPr>
        </p:nvSpPr>
        <p:spPr>
          <a:xfrm>
            <a:off x="1096328" y="14836876"/>
            <a:ext cx="16658270" cy="71087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5" name="Shape 85"/>
          <p:cNvGrpSpPr/>
          <p:nvPr/>
        </p:nvGrpSpPr>
        <p:grpSpPr>
          <a:xfrm>
            <a:off x="914400" y="13716000"/>
            <a:ext cx="17034853" cy="914400"/>
            <a:chOff x="914400" y="6400800"/>
            <a:chExt cx="16459200" cy="914400"/>
          </a:xfrm>
        </p:grpSpPr>
        <p:sp>
          <p:nvSpPr>
            <p:cNvPr id="86" name="Shape 8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87" name="Shape 87"/>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88" name="Shape 88"/>
          <p:cNvSpPr txBox="1">
            <a:spLocks noGrp="1"/>
          </p:cNvSpPr>
          <p:nvPr>
            <p:ph type="body" idx="9"/>
          </p:nvPr>
        </p:nvSpPr>
        <p:spPr>
          <a:xfrm>
            <a:off x="18326100" y="7525513"/>
            <a:ext cx="8008619" cy="57332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9" name="Shape 89"/>
          <p:cNvGrpSpPr/>
          <p:nvPr/>
        </p:nvGrpSpPr>
        <p:grpSpPr>
          <a:xfrm>
            <a:off x="18166363" y="6400800"/>
            <a:ext cx="8351235" cy="914400"/>
            <a:chOff x="914400" y="6400800"/>
            <a:chExt cx="16459200" cy="914400"/>
          </a:xfrm>
        </p:grpSpPr>
        <p:sp>
          <p:nvSpPr>
            <p:cNvPr id="90" name="Shape 9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91" name="Shape 9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92" name="Shape 92"/>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93" name="Shape 93"/>
          <p:cNvGrpSpPr/>
          <p:nvPr/>
        </p:nvGrpSpPr>
        <p:grpSpPr>
          <a:xfrm>
            <a:off x="914400" y="6400800"/>
            <a:ext cx="17034853" cy="914400"/>
            <a:chOff x="914400" y="6400800"/>
            <a:chExt cx="16459200" cy="914400"/>
          </a:xfrm>
        </p:grpSpPr>
        <p:sp>
          <p:nvSpPr>
            <p:cNvPr id="94" name="Shape 9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95" name="Shape 95"/>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96" name="Shape 96"/>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oster Ver.2">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18326100" y="30842712"/>
            <a:ext cx="8008619"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02" name="Shape 102"/>
          <p:cNvGrpSpPr/>
          <p:nvPr/>
        </p:nvGrpSpPr>
        <p:grpSpPr>
          <a:xfrm>
            <a:off x="18163699" y="29718000"/>
            <a:ext cx="8351235" cy="914400"/>
            <a:chOff x="914400" y="6400800"/>
            <a:chExt cx="16459200" cy="914400"/>
          </a:xfrm>
        </p:grpSpPr>
        <p:sp>
          <p:nvSpPr>
            <p:cNvPr id="103" name="Shape 10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04" name="Shape 10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05" name="Shape 105"/>
          <p:cNvSpPr txBox="1">
            <a:spLocks noGrp="1"/>
          </p:cNvSpPr>
          <p:nvPr>
            <p:ph type="body" idx="2"/>
          </p:nvPr>
        </p:nvSpPr>
        <p:spPr>
          <a:xfrm>
            <a:off x="9677399" y="30842712"/>
            <a:ext cx="8090417"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06" name="Shape 106"/>
          <p:cNvGrpSpPr/>
          <p:nvPr/>
        </p:nvGrpSpPr>
        <p:grpSpPr>
          <a:xfrm>
            <a:off x="9512721" y="29718000"/>
            <a:ext cx="8436530" cy="914400"/>
            <a:chOff x="914400" y="6400800"/>
            <a:chExt cx="16459200" cy="914400"/>
          </a:xfrm>
        </p:grpSpPr>
        <p:sp>
          <p:nvSpPr>
            <p:cNvPr id="107" name="Shape 10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08" name="Shape 10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09" name="Shape 109"/>
          <p:cNvSpPr txBox="1">
            <a:spLocks noGrp="1"/>
          </p:cNvSpPr>
          <p:nvPr>
            <p:ph type="body" idx="3"/>
          </p:nvPr>
        </p:nvSpPr>
        <p:spPr>
          <a:xfrm>
            <a:off x="1096328" y="30842712"/>
            <a:ext cx="8025556" cy="45902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0" name="Shape 110"/>
          <p:cNvGrpSpPr/>
          <p:nvPr/>
        </p:nvGrpSpPr>
        <p:grpSpPr>
          <a:xfrm>
            <a:off x="934759" y="29718000"/>
            <a:ext cx="8368894" cy="914400"/>
            <a:chOff x="914400" y="6400800"/>
            <a:chExt cx="16459200" cy="914400"/>
          </a:xfrm>
        </p:grpSpPr>
        <p:sp>
          <p:nvSpPr>
            <p:cNvPr id="111" name="Shape 11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12" name="Shape 11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113" name="Shape 113"/>
          <p:cNvSpPr txBox="1">
            <a:spLocks noGrp="1"/>
          </p:cNvSpPr>
          <p:nvPr>
            <p:ph type="body" idx="4"/>
          </p:nvPr>
        </p:nvSpPr>
        <p:spPr>
          <a:xfrm>
            <a:off x="18326100" y="23527512"/>
            <a:ext cx="8008619" cy="57332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4" name="Shape 114"/>
          <p:cNvGrpSpPr/>
          <p:nvPr/>
        </p:nvGrpSpPr>
        <p:grpSpPr>
          <a:xfrm>
            <a:off x="18166363" y="22402800"/>
            <a:ext cx="8351235" cy="914400"/>
            <a:chOff x="914400" y="6400800"/>
            <a:chExt cx="16459200" cy="914400"/>
          </a:xfrm>
        </p:grpSpPr>
        <p:sp>
          <p:nvSpPr>
            <p:cNvPr id="115" name="Shape 11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16" name="Shape 11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117" name="Shape 117"/>
          <p:cNvSpPr txBox="1">
            <a:spLocks noGrp="1"/>
          </p:cNvSpPr>
          <p:nvPr>
            <p:ph type="body" idx="5"/>
          </p:nvPr>
        </p:nvSpPr>
        <p:spPr>
          <a:xfrm>
            <a:off x="1096328" y="23523676"/>
            <a:ext cx="16658270" cy="5737123"/>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8" name="Shape 118"/>
          <p:cNvGrpSpPr/>
          <p:nvPr/>
        </p:nvGrpSpPr>
        <p:grpSpPr>
          <a:xfrm>
            <a:off x="914400" y="22402800"/>
            <a:ext cx="17034853" cy="914400"/>
            <a:chOff x="914400" y="6400800"/>
            <a:chExt cx="16459200" cy="914400"/>
          </a:xfrm>
        </p:grpSpPr>
        <p:sp>
          <p:nvSpPr>
            <p:cNvPr id="119" name="Shape 11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20" name="Shape 120"/>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121" name="Shape 121"/>
          <p:cNvSpPr txBox="1">
            <a:spLocks noGrp="1"/>
          </p:cNvSpPr>
          <p:nvPr>
            <p:ph type="body" idx="6"/>
          </p:nvPr>
        </p:nvSpPr>
        <p:spPr>
          <a:xfrm>
            <a:off x="18326100" y="18955512"/>
            <a:ext cx="8008619" cy="29900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22" name="Shape 122"/>
          <p:cNvGrpSpPr/>
          <p:nvPr/>
        </p:nvGrpSpPr>
        <p:grpSpPr>
          <a:xfrm>
            <a:off x="18166363" y="17830800"/>
            <a:ext cx="8351233" cy="914400"/>
            <a:chOff x="914400" y="6400800"/>
            <a:chExt cx="16459197" cy="914400"/>
          </a:xfrm>
        </p:grpSpPr>
        <p:sp>
          <p:nvSpPr>
            <p:cNvPr id="123" name="Shape 123"/>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24" name="Shape 12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125" name="Shape 125"/>
          <p:cNvSpPr txBox="1">
            <a:spLocks noGrp="1"/>
          </p:cNvSpPr>
          <p:nvPr>
            <p:ph type="body" idx="7"/>
          </p:nvPr>
        </p:nvSpPr>
        <p:spPr>
          <a:xfrm>
            <a:off x="18326100" y="11763128"/>
            <a:ext cx="8008619" cy="561046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26" name="Shape 126"/>
          <p:cNvGrpSpPr/>
          <p:nvPr/>
        </p:nvGrpSpPr>
        <p:grpSpPr>
          <a:xfrm>
            <a:off x="18166363" y="10638417"/>
            <a:ext cx="8351233" cy="914400"/>
            <a:chOff x="914400" y="6400800"/>
            <a:chExt cx="16459197" cy="914400"/>
          </a:xfrm>
        </p:grpSpPr>
        <p:sp>
          <p:nvSpPr>
            <p:cNvPr id="127" name="Shape 127"/>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28" name="Shape 12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129" name="Shape 129"/>
          <p:cNvSpPr txBox="1">
            <a:spLocks noGrp="1"/>
          </p:cNvSpPr>
          <p:nvPr>
            <p:ph type="body" idx="8"/>
          </p:nvPr>
        </p:nvSpPr>
        <p:spPr>
          <a:xfrm>
            <a:off x="1096328" y="14836876"/>
            <a:ext cx="16658270" cy="71087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30" name="Shape 130"/>
          <p:cNvGrpSpPr/>
          <p:nvPr/>
        </p:nvGrpSpPr>
        <p:grpSpPr>
          <a:xfrm>
            <a:off x="914400" y="13716000"/>
            <a:ext cx="17034853" cy="914400"/>
            <a:chOff x="914400" y="6400800"/>
            <a:chExt cx="16459200" cy="914400"/>
          </a:xfrm>
        </p:grpSpPr>
        <p:sp>
          <p:nvSpPr>
            <p:cNvPr id="131" name="Shape 13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32" name="Shape 132"/>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133" name="Shape 133"/>
          <p:cNvSpPr txBox="1">
            <a:spLocks noGrp="1"/>
          </p:cNvSpPr>
          <p:nvPr>
            <p:ph type="body" idx="9"/>
          </p:nvPr>
        </p:nvSpPr>
        <p:spPr>
          <a:xfrm>
            <a:off x="18326100" y="7525514"/>
            <a:ext cx="8008619" cy="2562384"/>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34" name="Shape 134"/>
          <p:cNvGrpSpPr/>
          <p:nvPr/>
        </p:nvGrpSpPr>
        <p:grpSpPr>
          <a:xfrm>
            <a:off x="18166363" y="6400800"/>
            <a:ext cx="8351235" cy="914400"/>
            <a:chOff x="914400" y="6400800"/>
            <a:chExt cx="16459200" cy="914400"/>
          </a:xfrm>
        </p:grpSpPr>
        <p:sp>
          <p:nvSpPr>
            <p:cNvPr id="135" name="Shape 13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36" name="Shape 13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137" name="Shape 137"/>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38" name="Shape 138"/>
          <p:cNvGrpSpPr/>
          <p:nvPr/>
        </p:nvGrpSpPr>
        <p:grpSpPr>
          <a:xfrm>
            <a:off x="914400" y="6400800"/>
            <a:ext cx="17034853" cy="914400"/>
            <a:chOff x="914400" y="6400800"/>
            <a:chExt cx="16459200" cy="914400"/>
          </a:xfrm>
        </p:grpSpPr>
        <p:sp>
          <p:nvSpPr>
            <p:cNvPr id="139" name="Shape 13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40" name="Shape 140"/>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141" name="Shape 141"/>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3" name="Shape 143"/>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4" name="Shape 144"/>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oster Ver.3">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18326100" y="31989340"/>
            <a:ext cx="8008619" cy="344365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47" name="Shape 147"/>
          <p:cNvGrpSpPr/>
          <p:nvPr/>
        </p:nvGrpSpPr>
        <p:grpSpPr>
          <a:xfrm>
            <a:off x="18163699" y="30864628"/>
            <a:ext cx="8351235" cy="914400"/>
            <a:chOff x="914400" y="6400800"/>
            <a:chExt cx="16459200" cy="914400"/>
          </a:xfrm>
        </p:grpSpPr>
        <p:sp>
          <p:nvSpPr>
            <p:cNvPr id="148" name="Shape 14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49" name="Shape 14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50" name="Shape 150"/>
          <p:cNvSpPr txBox="1">
            <a:spLocks noGrp="1"/>
          </p:cNvSpPr>
          <p:nvPr>
            <p:ph type="body" idx="2"/>
          </p:nvPr>
        </p:nvSpPr>
        <p:spPr>
          <a:xfrm>
            <a:off x="9677399" y="31985712"/>
            <a:ext cx="8090417" cy="3447285"/>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1" name="Shape 151"/>
          <p:cNvGrpSpPr/>
          <p:nvPr/>
        </p:nvGrpSpPr>
        <p:grpSpPr>
          <a:xfrm>
            <a:off x="9512721" y="30861000"/>
            <a:ext cx="8436530" cy="914400"/>
            <a:chOff x="914400" y="6400800"/>
            <a:chExt cx="16459200" cy="914400"/>
          </a:xfrm>
        </p:grpSpPr>
        <p:sp>
          <p:nvSpPr>
            <p:cNvPr id="152" name="Shape 15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53" name="Shape 15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54" name="Shape 154"/>
          <p:cNvSpPr txBox="1">
            <a:spLocks noGrp="1"/>
          </p:cNvSpPr>
          <p:nvPr>
            <p:ph type="body" idx="3"/>
          </p:nvPr>
        </p:nvSpPr>
        <p:spPr>
          <a:xfrm>
            <a:off x="1096328" y="31985712"/>
            <a:ext cx="8025556" cy="3447285"/>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5" name="Shape 155"/>
          <p:cNvGrpSpPr/>
          <p:nvPr/>
        </p:nvGrpSpPr>
        <p:grpSpPr>
          <a:xfrm>
            <a:off x="934759" y="30861000"/>
            <a:ext cx="8368894" cy="914400"/>
            <a:chOff x="914400" y="6400800"/>
            <a:chExt cx="16459200" cy="914400"/>
          </a:xfrm>
        </p:grpSpPr>
        <p:sp>
          <p:nvSpPr>
            <p:cNvPr id="156" name="Shape 15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57" name="Shape 15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158" name="Shape 158"/>
          <p:cNvSpPr txBox="1">
            <a:spLocks noGrp="1"/>
          </p:cNvSpPr>
          <p:nvPr>
            <p:ph type="body" idx="4"/>
          </p:nvPr>
        </p:nvSpPr>
        <p:spPr>
          <a:xfrm>
            <a:off x="18326100" y="27147012"/>
            <a:ext cx="8008619" cy="329488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9" name="Shape 159"/>
          <p:cNvGrpSpPr/>
          <p:nvPr/>
        </p:nvGrpSpPr>
        <p:grpSpPr>
          <a:xfrm>
            <a:off x="18166363" y="26022300"/>
            <a:ext cx="8351233" cy="914400"/>
            <a:chOff x="914400" y="6400800"/>
            <a:chExt cx="16459197" cy="914400"/>
          </a:xfrm>
        </p:grpSpPr>
        <p:sp>
          <p:nvSpPr>
            <p:cNvPr id="160" name="Shape 160"/>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61" name="Shape 16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162" name="Shape 162"/>
          <p:cNvSpPr txBox="1">
            <a:spLocks noGrp="1"/>
          </p:cNvSpPr>
          <p:nvPr>
            <p:ph type="body" idx="5"/>
          </p:nvPr>
        </p:nvSpPr>
        <p:spPr>
          <a:xfrm>
            <a:off x="18326100" y="23527512"/>
            <a:ext cx="8008619" cy="20375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3" name="Shape 163"/>
          <p:cNvGrpSpPr/>
          <p:nvPr/>
        </p:nvGrpSpPr>
        <p:grpSpPr>
          <a:xfrm>
            <a:off x="18166363" y="22402800"/>
            <a:ext cx="8351233" cy="914400"/>
            <a:chOff x="914400" y="6400800"/>
            <a:chExt cx="16459197" cy="914400"/>
          </a:xfrm>
        </p:grpSpPr>
        <p:sp>
          <p:nvSpPr>
            <p:cNvPr id="164" name="Shape 164"/>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65" name="Shape 165"/>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166" name="Shape 166"/>
          <p:cNvSpPr txBox="1">
            <a:spLocks noGrp="1"/>
          </p:cNvSpPr>
          <p:nvPr>
            <p:ph type="body" idx="6"/>
          </p:nvPr>
        </p:nvSpPr>
        <p:spPr>
          <a:xfrm>
            <a:off x="1096328" y="23523678"/>
            <a:ext cx="16658270" cy="6918223"/>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7" name="Shape 167"/>
          <p:cNvGrpSpPr/>
          <p:nvPr/>
        </p:nvGrpSpPr>
        <p:grpSpPr>
          <a:xfrm>
            <a:off x="914400" y="22402800"/>
            <a:ext cx="17034853" cy="914400"/>
            <a:chOff x="914400" y="6400800"/>
            <a:chExt cx="16459200" cy="914400"/>
          </a:xfrm>
        </p:grpSpPr>
        <p:sp>
          <p:nvSpPr>
            <p:cNvPr id="168" name="Shape 16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69" name="Shape 169"/>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170" name="Shape 170"/>
          <p:cNvSpPr txBox="1">
            <a:spLocks noGrp="1"/>
          </p:cNvSpPr>
          <p:nvPr>
            <p:ph type="body" idx="7"/>
          </p:nvPr>
        </p:nvSpPr>
        <p:spPr>
          <a:xfrm>
            <a:off x="18326100" y="14840712"/>
            <a:ext cx="8008619" cy="71048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1" name="Shape 171"/>
          <p:cNvGrpSpPr/>
          <p:nvPr/>
        </p:nvGrpSpPr>
        <p:grpSpPr>
          <a:xfrm>
            <a:off x="18166363" y="13716000"/>
            <a:ext cx="8351235" cy="914400"/>
            <a:chOff x="914400" y="6400800"/>
            <a:chExt cx="16459200" cy="914400"/>
          </a:xfrm>
        </p:grpSpPr>
        <p:sp>
          <p:nvSpPr>
            <p:cNvPr id="172" name="Shape 17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73" name="Shape 17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174" name="Shape 174"/>
          <p:cNvSpPr txBox="1">
            <a:spLocks noGrp="1"/>
          </p:cNvSpPr>
          <p:nvPr>
            <p:ph type="body" idx="8"/>
          </p:nvPr>
        </p:nvSpPr>
        <p:spPr>
          <a:xfrm>
            <a:off x="1096328" y="14836876"/>
            <a:ext cx="16658270" cy="71087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5" name="Shape 175"/>
          <p:cNvGrpSpPr/>
          <p:nvPr/>
        </p:nvGrpSpPr>
        <p:grpSpPr>
          <a:xfrm>
            <a:off x="914400" y="13716000"/>
            <a:ext cx="17034853" cy="914400"/>
            <a:chOff x="914400" y="6400800"/>
            <a:chExt cx="16459200" cy="914400"/>
          </a:xfrm>
        </p:grpSpPr>
        <p:sp>
          <p:nvSpPr>
            <p:cNvPr id="176" name="Shape 17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77" name="Shape 177"/>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178" name="Shape 178"/>
          <p:cNvSpPr txBox="1">
            <a:spLocks noGrp="1"/>
          </p:cNvSpPr>
          <p:nvPr>
            <p:ph type="body" idx="9"/>
          </p:nvPr>
        </p:nvSpPr>
        <p:spPr>
          <a:xfrm>
            <a:off x="18326100" y="7525513"/>
            <a:ext cx="8008619" cy="5733286"/>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9" name="Shape 179"/>
          <p:cNvGrpSpPr/>
          <p:nvPr/>
        </p:nvGrpSpPr>
        <p:grpSpPr>
          <a:xfrm>
            <a:off x="18166363" y="6400800"/>
            <a:ext cx="8351235" cy="914400"/>
            <a:chOff x="914400" y="6400800"/>
            <a:chExt cx="16459200" cy="914400"/>
          </a:xfrm>
        </p:grpSpPr>
        <p:sp>
          <p:nvSpPr>
            <p:cNvPr id="180" name="Shape 18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81" name="Shape 18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182" name="Shape 182"/>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83" name="Shape 183"/>
          <p:cNvGrpSpPr/>
          <p:nvPr/>
        </p:nvGrpSpPr>
        <p:grpSpPr>
          <a:xfrm>
            <a:off x="914400" y="6400800"/>
            <a:ext cx="17034853" cy="914400"/>
            <a:chOff x="914400" y="6400800"/>
            <a:chExt cx="16459200" cy="914400"/>
          </a:xfrm>
        </p:grpSpPr>
        <p:sp>
          <p:nvSpPr>
            <p:cNvPr id="184" name="Shape 18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85" name="Shape 185"/>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186" name="Shape 186"/>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7" name="Shape 187"/>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esults-focuse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18326100" y="32366712"/>
            <a:ext cx="8008619"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92" name="Shape 192"/>
          <p:cNvGrpSpPr/>
          <p:nvPr/>
        </p:nvGrpSpPr>
        <p:grpSpPr>
          <a:xfrm>
            <a:off x="18163699" y="31242000"/>
            <a:ext cx="8351235" cy="914400"/>
            <a:chOff x="914400" y="6400800"/>
            <a:chExt cx="16459200" cy="914400"/>
          </a:xfrm>
        </p:grpSpPr>
        <p:sp>
          <p:nvSpPr>
            <p:cNvPr id="193" name="Shape 19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94" name="Shape 19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95" name="Shape 195"/>
          <p:cNvSpPr txBox="1">
            <a:spLocks noGrp="1"/>
          </p:cNvSpPr>
          <p:nvPr>
            <p:ph type="body" idx="2"/>
          </p:nvPr>
        </p:nvSpPr>
        <p:spPr>
          <a:xfrm>
            <a:off x="9677399" y="32366712"/>
            <a:ext cx="8090417"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96" name="Shape 196"/>
          <p:cNvGrpSpPr/>
          <p:nvPr/>
        </p:nvGrpSpPr>
        <p:grpSpPr>
          <a:xfrm>
            <a:off x="9512721" y="31242000"/>
            <a:ext cx="8436530" cy="914400"/>
            <a:chOff x="914400" y="6400800"/>
            <a:chExt cx="16459200" cy="914400"/>
          </a:xfrm>
        </p:grpSpPr>
        <p:sp>
          <p:nvSpPr>
            <p:cNvPr id="197" name="Shape 19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98" name="Shape 19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99" name="Shape 199"/>
          <p:cNvSpPr txBox="1">
            <a:spLocks noGrp="1"/>
          </p:cNvSpPr>
          <p:nvPr>
            <p:ph type="body" idx="3"/>
          </p:nvPr>
        </p:nvSpPr>
        <p:spPr>
          <a:xfrm>
            <a:off x="1096328" y="32366712"/>
            <a:ext cx="8025556" cy="31079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0" name="Shape 200"/>
          <p:cNvGrpSpPr/>
          <p:nvPr/>
        </p:nvGrpSpPr>
        <p:grpSpPr>
          <a:xfrm>
            <a:off x="934759" y="31242000"/>
            <a:ext cx="8368894" cy="914400"/>
            <a:chOff x="914400" y="6400800"/>
            <a:chExt cx="16459200" cy="914400"/>
          </a:xfrm>
        </p:grpSpPr>
        <p:sp>
          <p:nvSpPr>
            <p:cNvPr id="201" name="Shape 20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02" name="Shape 20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203" name="Shape 203"/>
          <p:cNvSpPr txBox="1">
            <a:spLocks noGrp="1"/>
          </p:cNvSpPr>
          <p:nvPr>
            <p:ph type="body" idx="4"/>
          </p:nvPr>
        </p:nvSpPr>
        <p:spPr>
          <a:xfrm>
            <a:off x="1096328" y="24438076"/>
            <a:ext cx="25238390" cy="64229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4" name="Shape 204"/>
          <p:cNvGrpSpPr/>
          <p:nvPr/>
        </p:nvGrpSpPr>
        <p:grpSpPr>
          <a:xfrm>
            <a:off x="914398" y="23317200"/>
            <a:ext cx="25600532" cy="914400"/>
            <a:chOff x="914400" y="6400800"/>
            <a:chExt cx="16459200" cy="914400"/>
          </a:xfrm>
        </p:grpSpPr>
        <p:sp>
          <p:nvSpPr>
            <p:cNvPr id="205" name="Shape 20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06" name="Shape 206"/>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207" name="Shape 207"/>
          <p:cNvSpPr txBox="1">
            <a:spLocks noGrp="1"/>
          </p:cNvSpPr>
          <p:nvPr>
            <p:ph type="body" idx="5"/>
          </p:nvPr>
        </p:nvSpPr>
        <p:spPr>
          <a:xfrm>
            <a:off x="18326100" y="20060412"/>
            <a:ext cx="8008619" cy="28376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8" name="Shape 208"/>
          <p:cNvGrpSpPr/>
          <p:nvPr/>
        </p:nvGrpSpPr>
        <p:grpSpPr>
          <a:xfrm>
            <a:off x="18166363" y="18935700"/>
            <a:ext cx="8351233" cy="914400"/>
            <a:chOff x="914400" y="6400800"/>
            <a:chExt cx="16459197" cy="914400"/>
          </a:xfrm>
        </p:grpSpPr>
        <p:sp>
          <p:nvSpPr>
            <p:cNvPr id="209" name="Shape 209"/>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10" name="Shape 21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211" name="Shape 211"/>
          <p:cNvSpPr txBox="1">
            <a:spLocks noGrp="1"/>
          </p:cNvSpPr>
          <p:nvPr>
            <p:ph type="body" idx="6"/>
          </p:nvPr>
        </p:nvSpPr>
        <p:spPr>
          <a:xfrm>
            <a:off x="18326100" y="15945614"/>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2" name="Shape 212"/>
          <p:cNvGrpSpPr/>
          <p:nvPr/>
        </p:nvGrpSpPr>
        <p:grpSpPr>
          <a:xfrm>
            <a:off x="18166363" y="14820900"/>
            <a:ext cx="8351233" cy="914400"/>
            <a:chOff x="914400" y="6400800"/>
            <a:chExt cx="16459197" cy="914400"/>
          </a:xfrm>
        </p:grpSpPr>
        <p:sp>
          <p:nvSpPr>
            <p:cNvPr id="213" name="Shape 213"/>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14" name="Shape 21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215" name="Shape 215"/>
          <p:cNvSpPr txBox="1">
            <a:spLocks noGrp="1"/>
          </p:cNvSpPr>
          <p:nvPr>
            <p:ph type="body" idx="7"/>
          </p:nvPr>
        </p:nvSpPr>
        <p:spPr>
          <a:xfrm>
            <a:off x="1096328" y="15945612"/>
            <a:ext cx="16658270" cy="6952488"/>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6" name="Shape 216"/>
          <p:cNvGrpSpPr/>
          <p:nvPr/>
        </p:nvGrpSpPr>
        <p:grpSpPr>
          <a:xfrm>
            <a:off x="914400" y="14819860"/>
            <a:ext cx="17034853" cy="914400"/>
            <a:chOff x="914400" y="6400800"/>
            <a:chExt cx="16459200" cy="914400"/>
          </a:xfrm>
        </p:grpSpPr>
        <p:sp>
          <p:nvSpPr>
            <p:cNvPr id="217" name="Shape 21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18" name="Shape 218"/>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219" name="Shape 219"/>
          <p:cNvSpPr txBox="1">
            <a:spLocks noGrp="1"/>
          </p:cNvSpPr>
          <p:nvPr>
            <p:ph type="body" idx="8"/>
          </p:nvPr>
        </p:nvSpPr>
        <p:spPr>
          <a:xfrm>
            <a:off x="18326100" y="11640313"/>
            <a:ext cx="8008619" cy="27614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0" name="Shape 220"/>
          <p:cNvGrpSpPr/>
          <p:nvPr/>
        </p:nvGrpSpPr>
        <p:grpSpPr>
          <a:xfrm>
            <a:off x="18166363" y="10515601"/>
            <a:ext cx="8351233" cy="914400"/>
            <a:chOff x="914400" y="6400800"/>
            <a:chExt cx="16459197" cy="914400"/>
          </a:xfrm>
        </p:grpSpPr>
        <p:sp>
          <p:nvSpPr>
            <p:cNvPr id="221" name="Shape 221"/>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22" name="Shape 22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223" name="Shape 223"/>
          <p:cNvSpPr txBox="1">
            <a:spLocks noGrp="1"/>
          </p:cNvSpPr>
          <p:nvPr>
            <p:ph type="body" idx="9"/>
          </p:nvPr>
        </p:nvSpPr>
        <p:spPr>
          <a:xfrm>
            <a:off x="18326100" y="7525514"/>
            <a:ext cx="8008619" cy="2532887"/>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4" name="Shape 224"/>
          <p:cNvGrpSpPr/>
          <p:nvPr/>
        </p:nvGrpSpPr>
        <p:grpSpPr>
          <a:xfrm>
            <a:off x="18166363" y="6400800"/>
            <a:ext cx="8351233" cy="914400"/>
            <a:chOff x="914400" y="6400800"/>
            <a:chExt cx="16459197" cy="914400"/>
          </a:xfrm>
        </p:grpSpPr>
        <p:sp>
          <p:nvSpPr>
            <p:cNvPr id="225" name="Shape 22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26" name="Shape 22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227" name="Shape 227"/>
          <p:cNvSpPr txBox="1">
            <a:spLocks noGrp="1"/>
          </p:cNvSpPr>
          <p:nvPr>
            <p:ph type="body" idx="13"/>
          </p:nvPr>
        </p:nvSpPr>
        <p:spPr>
          <a:xfrm>
            <a:off x="1096328" y="7521678"/>
            <a:ext cx="16658270" cy="6880122"/>
          </a:xfrm>
          <a:prstGeom prst="rect">
            <a:avLst/>
          </a:prstGeom>
          <a:noFill/>
          <a:ln>
            <a:noFill/>
          </a:ln>
        </p:spPr>
        <p:txBody>
          <a:bodyPr lIns="91425" tIns="91425" rIns="91425" bIns="91425" anchor="t" anchorCtr="0"/>
          <a:lstStyle>
            <a:lvl1pPr marL="685800" indent="-330200" rtl="0">
              <a:spcBef>
                <a:spcPts val="0"/>
              </a:spcBef>
              <a:buClr>
                <a:srgbClr val="D2798C"/>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8" name="Shape 228"/>
          <p:cNvGrpSpPr/>
          <p:nvPr/>
        </p:nvGrpSpPr>
        <p:grpSpPr>
          <a:xfrm>
            <a:off x="914400" y="6400800"/>
            <a:ext cx="17034853" cy="914400"/>
            <a:chOff x="914400" y="6400800"/>
            <a:chExt cx="16459200" cy="914400"/>
          </a:xfrm>
        </p:grpSpPr>
        <p:sp>
          <p:nvSpPr>
            <p:cNvPr id="229" name="Shape 22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30" name="Shape 230"/>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231" name="Shape 231"/>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2" name="Shape 232"/>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3" name="Shape 233"/>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4" name="Shape 234"/>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457200" y="457200"/>
            <a:ext cx="26517600" cy="35661601"/>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6" name="Shape 6"/>
          <p:cNvSpPr/>
          <p:nvPr/>
        </p:nvSpPr>
        <p:spPr>
          <a:xfrm>
            <a:off x="685800" y="6164825"/>
            <a:ext cx="26060400" cy="2973038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pic>
        <p:nvPicPr>
          <p:cNvPr id="7" name="Shape 7"/>
          <p:cNvPicPr preferRelativeResize="0"/>
          <p:nvPr/>
        </p:nvPicPr>
        <p:blipFill rotWithShape="1">
          <a:blip r:embed="rId7">
            <a:alphaModFix/>
          </a:blip>
          <a:srcRect/>
          <a:stretch/>
        </p:blipFill>
        <p:spPr>
          <a:xfrm>
            <a:off x="1541712" y="3895978"/>
            <a:ext cx="1828803" cy="1828803"/>
          </a:xfrm>
          <a:prstGeom prst="rect">
            <a:avLst/>
          </a:prstGeom>
          <a:noFill/>
          <a:ln>
            <a:noFill/>
          </a:ln>
        </p:spPr>
      </p:pic>
      <p:pic>
        <p:nvPicPr>
          <p:cNvPr id="8" name="Shape 8"/>
          <p:cNvPicPr preferRelativeResize="0"/>
          <p:nvPr/>
        </p:nvPicPr>
        <p:blipFill rotWithShape="1">
          <a:blip r:embed="rId8">
            <a:alphaModFix/>
          </a:blip>
          <a:srcRect l="7327" t="12820" r="4883" b="16916"/>
          <a:stretch/>
        </p:blipFill>
        <p:spPr>
          <a:xfrm>
            <a:off x="23285195" y="674941"/>
            <a:ext cx="3263900" cy="3016248"/>
          </a:xfrm>
          <a:prstGeom prst="rect">
            <a:avLst/>
          </a:prstGeom>
          <a:noFill/>
          <a:ln>
            <a:noFill/>
          </a:ln>
        </p:spPr>
      </p:pic>
      <p:pic>
        <p:nvPicPr>
          <p:cNvPr id="9" name="Shape 9"/>
          <p:cNvPicPr preferRelativeResize="0"/>
          <p:nvPr/>
        </p:nvPicPr>
        <p:blipFill rotWithShape="1">
          <a:blip r:embed="rId9">
            <a:alphaModFix/>
          </a:blip>
          <a:srcRect/>
          <a:stretch/>
        </p:blipFill>
        <p:spPr>
          <a:xfrm>
            <a:off x="1121029" y="690816"/>
            <a:ext cx="2670175" cy="3205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18326100" y="32366712"/>
            <a:ext cx="8008619" cy="3107987"/>
          </a:xfrm>
          <a:prstGeom prst="rect">
            <a:avLst/>
          </a:prstGeom>
          <a:noFill/>
          <a:ln>
            <a:noFill/>
          </a:ln>
        </p:spPr>
        <p:txBody>
          <a:bodyPr lIns="91425" tIns="45700" rIns="91425" bIns="45700" anchor="t" anchorCtr="0">
            <a:noAutofit/>
          </a:bodyPr>
          <a:lstStyle/>
          <a:p>
            <a:pPr marL="685800" marR="0" lvl="0" indent="-508000" algn="ctr" rtl="0">
              <a:lnSpc>
                <a:spcPct val="90000"/>
              </a:lnSpc>
              <a:spcBef>
                <a:spcPts val="0"/>
              </a:spcBef>
              <a:spcAft>
                <a:spcPts val="0"/>
              </a:spcAft>
              <a:buClr>
                <a:srgbClr val="D2798C"/>
              </a:buClr>
              <a:buSzPct val="25000"/>
              <a:buFont typeface="Arial"/>
              <a:buNone/>
            </a:pPr>
            <a:r>
              <a:rPr lang="en-US" sz="3000" b="1" i="0" u="none" strike="noStrike" cap="none" baseline="0" dirty="0">
                <a:solidFill>
                  <a:schemeClr val="dk1"/>
                </a:solidFill>
                <a:latin typeface="Century Gothic" panose="020B0502020202020204" pitchFamily="34" charset="0"/>
                <a:ea typeface="Questrial"/>
                <a:cs typeface="Questrial"/>
                <a:sym typeface="Questrial"/>
                <a:rtl val="0"/>
              </a:rPr>
              <a:t>Dr. Kenton Ross</a:t>
            </a:r>
          </a:p>
          <a:p>
            <a:pPr marL="685800" marR="0" lvl="0" indent="-508000" algn="ctr" rtl="0">
              <a:lnSpc>
                <a:spcPct val="90000"/>
              </a:lnSpc>
              <a:spcBef>
                <a:spcPts val="0"/>
              </a:spcBef>
              <a:spcAft>
                <a:spcPts val="0"/>
              </a:spcAft>
              <a:buClr>
                <a:srgbClr val="D2798C"/>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DEVELOP National Science Advisor</a:t>
            </a:r>
          </a:p>
        </p:txBody>
      </p:sp>
      <p:sp>
        <p:nvSpPr>
          <p:cNvPr id="237" name="Shape 237"/>
          <p:cNvSpPr txBox="1">
            <a:spLocks noGrp="1"/>
          </p:cNvSpPr>
          <p:nvPr>
            <p:ph type="body" idx="2"/>
          </p:nvPr>
        </p:nvSpPr>
        <p:spPr>
          <a:xfrm>
            <a:off x="9677399" y="32366712"/>
            <a:ext cx="8090417" cy="3107987"/>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D2798C"/>
              </a:buClr>
              <a:buSzPct val="25000"/>
              <a:buFont typeface="Arial"/>
              <a:buNone/>
            </a:pPr>
            <a:r>
              <a:rPr lang="en-US" sz="3000" dirty="0" err="1">
                <a:solidFill>
                  <a:schemeClr val="dk1"/>
                </a:solidFill>
                <a:latin typeface="Century Gothic" panose="020B0502020202020204" pitchFamily="34" charset="0"/>
                <a:ea typeface="Questrial"/>
                <a:cs typeface="Questrial"/>
                <a:sym typeface="Questrial"/>
              </a:rPr>
              <a:t>LaRC</a:t>
            </a:r>
            <a:r>
              <a:rPr lang="en-US" sz="3000" dirty="0">
                <a:solidFill>
                  <a:schemeClr val="dk1"/>
                </a:solidFill>
                <a:latin typeface="Century Gothic" panose="020B0502020202020204" pitchFamily="34" charset="0"/>
                <a:ea typeface="Questrial"/>
                <a:cs typeface="Questrial"/>
                <a:sym typeface="Questrial"/>
              </a:rPr>
              <a:t> CALIPSO</a:t>
            </a:r>
          </a:p>
          <a:p>
            <a:pPr marL="685800" marR="0" lvl="0" indent="-508000" algn="l" rtl="0">
              <a:lnSpc>
                <a:spcPct val="90000"/>
              </a:lnSpc>
              <a:spcBef>
                <a:spcPts val="0"/>
              </a:spcBef>
              <a:spcAft>
                <a:spcPts val="0"/>
              </a:spcAft>
              <a:buClr>
                <a:srgbClr val="D2798C"/>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Dr. Charles </a:t>
            </a:r>
            <a:r>
              <a:rPr lang="en-US" sz="3000" b="0" i="0" u="none" strike="noStrike" cap="none" baseline="0" dirty="0" err="1">
                <a:solidFill>
                  <a:schemeClr val="dk1"/>
                </a:solidFill>
                <a:latin typeface="Century Gothic" panose="020B0502020202020204" pitchFamily="34" charset="0"/>
                <a:ea typeface="Questrial"/>
                <a:cs typeface="Questrial"/>
                <a:sym typeface="Questrial"/>
                <a:rtl val="0"/>
              </a:rPr>
              <a:t>Trepte</a:t>
            </a:r>
            <a:endParaRPr lang="en-US" sz="3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l" rtl="0">
              <a:lnSpc>
                <a:spcPct val="90000"/>
              </a:lnSpc>
              <a:spcBef>
                <a:spcPts val="0"/>
              </a:spcBef>
              <a:spcAft>
                <a:spcPts val="0"/>
              </a:spcAft>
              <a:buClr>
                <a:srgbClr val="D2798C"/>
              </a:buClr>
              <a:buSzPct val="25000"/>
              <a:buFont typeface="Arial"/>
              <a:buNone/>
            </a:pPr>
            <a:r>
              <a:rPr lang="en-US" sz="3000" dirty="0">
                <a:solidFill>
                  <a:schemeClr val="dk1"/>
                </a:solidFill>
                <a:latin typeface="Century Gothic" panose="020B0502020202020204" pitchFamily="34" charset="0"/>
                <a:ea typeface="Questrial"/>
                <a:cs typeface="Questrial"/>
                <a:sym typeface="Questrial"/>
              </a:rPr>
              <a:t>Brian Magill</a:t>
            </a:r>
          </a:p>
          <a:p>
            <a:pPr marL="685800" marR="0" lvl="0" indent="-508000" algn="l" rtl="0">
              <a:lnSpc>
                <a:spcPct val="90000"/>
              </a:lnSpc>
              <a:spcBef>
                <a:spcPts val="0"/>
              </a:spcBef>
              <a:spcAft>
                <a:spcPts val="0"/>
              </a:spcAft>
              <a:buClr>
                <a:srgbClr val="D2798C"/>
              </a:buClr>
              <a:buFont typeface="Arial"/>
              <a:buNone/>
            </a:pPr>
            <a:endParaRPr sz="3000" dirty="0">
              <a:solidFill>
                <a:schemeClr val="dk1"/>
              </a:solidFill>
              <a:latin typeface="Century Gothic" panose="020B0502020202020204" pitchFamily="34" charset="0"/>
              <a:ea typeface="Questrial"/>
              <a:cs typeface="Questrial"/>
              <a:sym typeface="Questrial"/>
            </a:endParaRPr>
          </a:p>
          <a:p>
            <a:pPr marL="685800" marR="0" lvl="0" indent="-508000" algn="l" rtl="0">
              <a:lnSpc>
                <a:spcPct val="90000"/>
              </a:lnSpc>
              <a:spcBef>
                <a:spcPts val="0"/>
              </a:spcBef>
              <a:spcAft>
                <a:spcPts val="0"/>
              </a:spcAft>
              <a:buClr>
                <a:srgbClr val="D2798C"/>
              </a:buClr>
              <a:buSzPct val="25000"/>
              <a:buFont typeface="Arial"/>
              <a:buNone/>
            </a:pPr>
            <a:r>
              <a:rPr lang="en-US" sz="3000" dirty="0">
                <a:solidFill>
                  <a:schemeClr val="dk1"/>
                </a:solidFill>
                <a:latin typeface="Century Gothic" panose="020B0502020202020204" pitchFamily="34" charset="0"/>
                <a:ea typeface="Questrial"/>
                <a:cs typeface="Questrial"/>
                <a:sym typeface="Questrial"/>
              </a:rPr>
              <a:t>National Institute of Aerospace</a:t>
            </a:r>
          </a:p>
          <a:p>
            <a:pPr marL="685800" marR="0" lvl="0" indent="-508000" algn="l" rtl="0">
              <a:lnSpc>
                <a:spcPct val="90000"/>
              </a:lnSpc>
              <a:spcBef>
                <a:spcPts val="0"/>
              </a:spcBef>
              <a:spcAft>
                <a:spcPts val="0"/>
              </a:spcAft>
              <a:buClr>
                <a:srgbClr val="D2798C"/>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Dr. Amber </a:t>
            </a:r>
            <a:r>
              <a:rPr lang="en-US" sz="3000" b="0" i="0" u="none" strike="noStrike" cap="none" baseline="0" dirty="0" err="1">
                <a:solidFill>
                  <a:schemeClr val="dk1"/>
                </a:solidFill>
                <a:latin typeface="Century Gothic" panose="020B0502020202020204" pitchFamily="34" charset="0"/>
                <a:ea typeface="Questrial"/>
                <a:cs typeface="Questrial"/>
                <a:sym typeface="Questrial"/>
                <a:rtl val="0"/>
              </a:rPr>
              <a:t>Soja</a:t>
            </a:r>
            <a:endParaRPr lang="en-US" sz="3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l" rtl="0">
              <a:lnSpc>
                <a:spcPct val="90000"/>
              </a:lnSpc>
              <a:spcBef>
                <a:spcPts val="0"/>
              </a:spcBef>
              <a:spcAft>
                <a:spcPts val="0"/>
              </a:spcAft>
              <a:buClr>
                <a:srgbClr val="D2798C"/>
              </a:buClr>
              <a:buFont typeface="Arial"/>
              <a:buNone/>
            </a:pPr>
            <a:endParaRPr dirty="0"/>
          </a:p>
        </p:txBody>
      </p:sp>
      <p:sp>
        <p:nvSpPr>
          <p:cNvPr id="238" name="Shape 238"/>
          <p:cNvSpPr txBox="1">
            <a:spLocks noGrp="1"/>
          </p:cNvSpPr>
          <p:nvPr>
            <p:ph type="body" idx="3"/>
          </p:nvPr>
        </p:nvSpPr>
        <p:spPr>
          <a:xfrm>
            <a:off x="-124425" y="34897199"/>
            <a:ext cx="11962690" cy="1154999"/>
          </a:xfrm>
          <a:prstGeom prst="rect">
            <a:avLst/>
          </a:prstGeom>
          <a:noFill/>
          <a:ln>
            <a:noFill/>
          </a:ln>
        </p:spPr>
        <p:txBody>
          <a:bodyPr lIns="91425" tIns="45700" rIns="91425" bIns="45700" anchor="t" anchorCtr="0">
            <a:noAutofit/>
          </a:bodyPr>
          <a:lstStyle/>
          <a:p>
            <a:pPr lvl="0" indent="177800" rtl="0">
              <a:lnSpc>
                <a:spcPct val="90000"/>
              </a:lnSpc>
              <a:spcBef>
                <a:spcPts val="0"/>
              </a:spcBef>
              <a:buClr>
                <a:srgbClr val="D2798C"/>
              </a:buClr>
              <a:buSzPct val="25000"/>
              <a:buFont typeface="Arial"/>
              <a:buNone/>
            </a:pPr>
            <a:r>
              <a:rPr lang="en-US" sz="3000" dirty="0">
                <a:solidFill>
                  <a:schemeClr val="dk1"/>
                </a:solidFill>
                <a:latin typeface="Century Gothic" panose="020B0502020202020204" pitchFamily="34" charset="0"/>
                <a:ea typeface="Questrial"/>
                <a:cs typeface="Questrial"/>
                <a:sym typeface="Questrial"/>
              </a:rPr>
              <a:t>From left to </a:t>
            </a:r>
            <a:r>
              <a:rPr lang="en-US" sz="3000" dirty="0" smtClean="0">
                <a:solidFill>
                  <a:schemeClr val="dk1"/>
                </a:solidFill>
                <a:latin typeface="Century Gothic" panose="020B0502020202020204" pitchFamily="34" charset="0"/>
                <a:ea typeface="Questrial"/>
                <a:cs typeface="Questrial"/>
                <a:sym typeface="Questrial"/>
              </a:rPr>
              <a:t>right: </a:t>
            </a:r>
          </a:p>
          <a:p>
            <a:pPr lvl="0" indent="177800" rtl="0">
              <a:lnSpc>
                <a:spcPct val="90000"/>
              </a:lnSpc>
              <a:spcBef>
                <a:spcPts val="0"/>
              </a:spcBef>
              <a:buClr>
                <a:srgbClr val="D2798C"/>
              </a:buClr>
              <a:buSzPct val="25000"/>
              <a:buFont typeface="Arial"/>
              <a:buNone/>
            </a:pPr>
            <a:r>
              <a:rPr lang="en-US" sz="3000" dirty="0" err="1" smtClean="0">
                <a:solidFill>
                  <a:schemeClr val="dk1"/>
                </a:solidFill>
                <a:latin typeface="Century Gothic" panose="020B0502020202020204" pitchFamily="34" charset="0"/>
                <a:ea typeface="Questrial"/>
                <a:cs typeface="Questrial"/>
                <a:sym typeface="Questrial"/>
              </a:rPr>
              <a:t>Ashna</a:t>
            </a:r>
            <a:r>
              <a:rPr lang="en-US" sz="3000" dirty="0" smtClean="0">
                <a:solidFill>
                  <a:schemeClr val="dk1"/>
                </a:solidFill>
                <a:latin typeface="Century Gothic" panose="020B0502020202020204" pitchFamily="34" charset="0"/>
                <a:ea typeface="Questrial"/>
                <a:cs typeface="Questrial"/>
                <a:sym typeface="Questrial"/>
              </a:rPr>
              <a:t> </a:t>
            </a:r>
            <a:r>
              <a:rPr lang="en-US" sz="3000" dirty="0">
                <a:solidFill>
                  <a:schemeClr val="dk1"/>
                </a:solidFill>
                <a:latin typeface="Century Gothic" panose="020B0502020202020204" pitchFamily="34" charset="0"/>
                <a:ea typeface="Questrial"/>
                <a:cs typeface="Questrial"/>
                <a:sym typeface="Questrial"/>
              </a:rPr>
              <a:t>Aggarwal, Courtney Duquette, Jordan </a:t>
            </a:r>
            <a:r>
              <a:rPr lang="en-US" sz="3000" dirty="0" err="1">
                <a:solidFill>
                  <a:schemeClr val="dk1"/>
                </a:solidFill>
                <a:latin typeface="Century Gothic" panose="020B0502020202020204" pitchFamily="34" charset="0"/>
                <a:ea typeface="Questrial"/>
                <a:cs typeface="Questrial"/>
                <a:sym typeface="Questrial"/>
              </a:rPr>
              <a:t>Vaa</a:t>
            </a:r>
            <a:endParaRPr lang="en-US" sz="3000" dirty="0">
              <a:solidFill>
                <a:schemeClr val="dk1"/>
              </a:solidFill>
              <a:latin typeface="Century Gothic" panose="020B0502020202020204" pitchFamily="34" charset="0"/>
              <a:ea typeface="Questrial"/>
              <a:cs typeface="Questrial"/>
              <a:sym typeface="Questrial"/>
            </a:endParaRPr>
          </a:p>
          <a:p>
            <a:pPr marL="685800" marR="0" lvl="0" indent="-508000" algn="l" rtl="0">
              <a:lnSpc>
                <a:spcPct val="90000"/>
              </a:lnSpc>
              <a:spcBef>
                <a:spcPts val="0"/>
              </a:spcBef>
              <a:spcAft>
                <a:spcPts val="0"/>
              </a:spcAft>
              <a:buClr>
                <a:srgbClr val="D2798C"/>
              </a:buClr>
              <a:buFont typeface="Arial"/>
              <a:buNone/>
            </a:pPr>
            <a:endParaRPr sz="3000" dirty="0">
              <a:latin typeface="Century Gothic" panose="020B0502020202020204" pitchFamily="34" charset="0"/>
            </a:endParaRPr>
          </a:p>
        </p:txBody>
      </p:sp>
      <p:sp>
        <p:nvSpPr>
          <p:cNvPr id="239" name="Shape 239"/>
          <p:cNvSpPr txBox="1">
            <a:spLocks noGrp="1"/>
          </p:cNvSpPr>
          <p:nvPr>
            <p:ph type="body" idx="4"/>
          </p:nvPr>
        </p:nvSpPr>
        <p:spPr>
          <a:xfrm>
            <a:off x="18326100" y="28061412"/>
            <a:ext cx="8008619" cy="2837687"/>
          </a:xfrm>
          <a:prstGeom prst="rect">
            <a:avLst/>
          </a:prstGeom>
          <a:noFill/>
          <a:ln>
            <a:noFill/>
          </a:ln>
        </p:spPr>
        <p:txBody>
          <a:bodyPr lIns="91425" tIns="45700" rIns="91425" bIns="45700" anchor="t" anchorCtr="0">
            <a:noAutofit/>
          </a:bodyPr>
          <a:lstStyle/>
          <a:p>
            <a:pPr marL="457200" marR="0" lvl="0" indent="-406400" algn="l" rtl="0">
              <a:lnSpc>
                <a:spcPct val="90000"/>
              </a:lnSpc>
              <a:spcBef>
                <a:spcPts val="0"/>
              </a:spcBef>
              <a:spcAft>
                <a:spcPts val="0"/>
              </a:spcAft>
              <a:buClr>
                <a:schemeClr val="dk1"/>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Implement selection and classification features, as well as export and save functions</a:t>
            </a:r>
          </a:p>
          <a:p>
            <a:pPr marL="457200" marR="0" lvl="0" indent="-406400" algn="l" rtl="0">
              <a:lnSpc>
                <a:spcPct val="90000"/>
              </a:lnSpc>
              <a:spcBef>
                <a:spcPts val="0"/>
              </a:spcBef>
              <a:spcAft>
                <a:spcPts val="0"/>
              </a:spcAft>
              <a:buClr>
                <a:schemeClr val="dk1"/>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Build database to store selection data</a:t>
            </a:r>
          </a:p>
          <a:p>
            <a:pPr marL="457200" marR="0" lvl="0" indent="-406400" algn="l" rtl="0">
              <a:lnSpc>
                <a:spcPct val="90000"/>
              </a:lnSpc>
              <a:spcBef>
                <a:spcPts val="0"/>
              </a:spcBef>
              <a:spcAft>
                <a:spcPts val="0"/>
              </a:spcAft>
              <a:buClr>
                <a:schemeClr val="dk1"/>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Build web-based application to access database</a:t>
            </a:r>
          </a:p>
        </p:txBody>
      </p:sp>
      <p:sp>
        <p:nvSpPr>
          <p:cNvPr id="240" name="Shape 240"/>
          <p:cNvSpPr txBox="1">
            <a:spLocks noGrp="1"/>
          </p:cNvSpPr>
          <p:nvPr>
            <p:ph type="body" idx="5"/>
          </p:nvPr>
        </p:nvSpPr>
        <p:spPr>
          <a:xfrm>
            <a:off x="18326100" y="23946614"/>
            <a:ext cx="8008619" cy="2532887"/>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D2798C"/>
              </a:buClr>
              <a:buFont typeface="Arial"/>
              <a:buNone/>
            </a:pPr>
            <a:endParaRPr sz="2800" b="1" i="0" u="none" strike="noStrike" cap="none" baseline="0" dirty="0">
              <a:solidFill>
                <a:schemeClr val="dk1"/>
              </a:solidFill>
              <a:latin typeface="Questrial"/>
              <a:ea typeface="Questrial"/>
              <a:cs typeface="Questrial"/>
              <a:sym typeface="Questrial"/>
              <a:rtl val="0"/>
            </a:endParaRPr>
          </a:p>
          <a:p>
            <a:pPr marL="685800" marR="0" lvl="0" indent="-508000" algn="l" rtl="0">
              <a:lnSpc>
                <a:spcPct val="90000"/>
              </a:lnSpc>
              <a:spcBef>
                <a:spcPts val="0"/>
              </a:spcBef>
              <a:spcAft>
                <a:spcPts val="0"/>
              </a:spcAft>
              <a:buClr>
                <a:srgbClr val="D2798C"/>
              </a:buClr>
              <a:buFont typeface="Arial"/>
              <a:buNone/>
            </a:pPr>
            <a:endParaRPr sz="2800" b="1"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rgbClr val="D2798C"/>
              </a:buClr>
              <a:buFont typeface="Arial"/>
              <a:buNone/>
            </a:pPr>
            <a:endParaRPr sz="2800" b="1"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rgbClr val="D2798C"/>
              </a:buClr>
              <a:buFont typeface="Arial"/>
              <a:buNone/>
            </a:pPr>
            <a:endParaRPr sz="2800" b="1"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rgbClr val="D2798C"/>
              </a:buClr>
              <a:buSzPct val="25000"/>
              <a:buFont typeface="Arial"/>
              <a:buNone/>
            </a:pPr>
            <a:r>
              <a:rPr lang="en-US" sz="3000" b="1" i="0" u="none" strike="noStrike" cap="none" baseline="0" dirty="0">
                <a:solidFill>
                  <a:schemeClr val="dk1"/>
                </a:solidFill>
                <a:latin typeface="Century Gothic" panose="020B0502020202020204" pitchFamily="34" charset="0"/>
                <a:ea typeface="Questrial"/>
                <a:cs typeface="Questrial"/>
                <a:sym typeface="Questrial"/>
                <a:rtl val="0"/>
              </a:rPr>
              <a:t>CALIPSO</a:t>
            </a:r>
          </a:p>
          <a:p>
            <a:pPr marL="685800" marR="0" lvl="0" indent="-508000" algn="l" rtl="0">
              <a:lnSpc>
                <a:spcPct val="90000"/>
              </a:lnSpc>
              <a:spcBef>
                <a:spcPts val="0"/>
              </a:spcBef>
              <a:spcAft>
                <a:spcPts val="0"/>
              </a:spcAft>
              <a:buClr>
                <a:srgbClr val="D2798C"/>
              </a:buClr>
              <a:buSzPct val="25000"/>
              <a:buFont typeface="Arial"/>
              <a:buNone/>
            </a:pPr>
            <a:r>
              <a:rPr lang="en-US" sz="2800" b="0" i="0" u="none" strike="noStrike" cap="none" baseline="0" dirty="0">
                <a:solidFill>
                  <a:schemeClr val="dk1"/>
                </a:solidFill>
                <a:latin typeface="Questrial"/>
                <a:ea typeface="Questrial"/>
                <a:cs typeface="Questrial"/>
                <a:sym typeface="Questrial"/>
                <a:rtl val="0"/>
              </a:rPr>
              <a:t>	</a:t>
            </a:r>
          </a:p>
        </p:txBody>
      </p:sp>
      <p:sp>
        <p:nvSpPr>
          <p:cNvPr id="241" name="Shape 241"/>
          <p:cNvSpPr txBox="1">
            <a:spLocks noGrp="1"/>
          </p:cNvSpPr>
          <p:nvPr>
            <p:ph type="body" idx="6"/>
          </p:nvPr>
        </p:nvSpPr>
        <p:spPr>
          <a:xfrm>
            <a:off x="18326100" y="7525514"/>
            <a:ext cx="8008619" cy="2532887"/>
          </a:xfrm>
          <a:prstGeom prst="rect">
            <a:avLst/>
          </a:prstGeom>
          <a:noFill/>
          <a:ln>
            <a:noFill/>
          </a:ln>
        </p:spPr>
        <p:txBody>
          <a:bodyPr lIns="91425" tIns="45700" rIns="91425" bIns="45700" anchor="t" anchorCtr="0">
            <a:noAutofit/>
          </a:bodyPr>
          <a:lstStyle/>
          <a:p>
            <a:pPr marL="457200" marR="0" lvl="0" indent="-406400" algn="l" rtl="0">
              <a:lnSpc>
                <a:spcPct val="90000"/>
              </a:lnSpc>
              <a:spcBef>
                <a:spcPts val="0"/>
              </a:spcBef>
              <a:spcAft>
                <a:spcPts val="0"/>
              </a:spcAft>
              <a:buClr>
                <a:schemeClr val="dk1"/>
              </a:buClr>
              <a:buSzPct val="100000"/>
              <a:buFont typeface="Questrial"/>
              <a:buChar char="●"/>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Create a tool for the visualization and selection of objects within CALIPSO data files</a:t>
            </a:r>
          </a:p>
          <a:p>
            <a:pPr marL="457200" marR="0" lvl="0" indent="-228600" algn="l" rtl="0">
              <a:lnSpc>
                <a:spcPct val="90000"/>
              </a:lnSpc>
              <a:spcBef>
                <a:spcPts val="0"/>
              </a:spcBef>
              <a:spcAft>
                <a:spcPts val="0"/>
              </a:spcAft>
              <a:buClr>
                <a:schemeClr val="dk1"/>
              </a:buClr>
              <a:buFont typeface="Questrial"/>
              <a:buNone/>
            </a:pPr>
            <a:endParaRPr sz="3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457200" marR="0" lvl="0" indent="-406400" algn="l" rtl="0">
              <a:lnSpc>
                <a:spcPct val="90000"/>
              </a:lnSpc>
              <a:spcBef>
                <a:spcPts val="0"/>
              </a:spcBef>
              <a:spcAft>
                <a:spcPts val="0"/>
              </a:spcAft>
              <a:buClr>
                <a:schemeClr val="dk1"/>
              </a:buClr>
              <a:buSzPct val="100000"/>
              <a:buFont typeface="Questrial"/>
              <a:buChar char="●"/>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Groom data for storage in a database in order to facilitate searching based on data characteristics</a:t>
            </a:r>
          </a:p>
        </p:txBody>
      </p:sp>
      <p:sp>
        <p:nvSpPr>
          <p:cNvPr id="242" name="Shape 242"/>
          <p:cNvSpPr txBox="1">
            <a:spLocks noGrp="1"/>
          </p:cNvSpPr>
          <p:nvPr>
            <p:ph type="body" idx="7"/>
          </p:nvPr>
        </p:nvSpPr>
        <p:spPr>
          <a:xfrm>
            <a:off x="1096328" y="7521678"/>
            <a:ext cx="16658270" cy="688012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D2798C"/>
              </a:buClr>
              <a:buSzPct val="25000"/>
              <a:buFont typeface="Arial"/>
              <a:buNone/>
            </a:pPr>
            <a:r>
              <a:rPr lang="en-US" sz="3000" dirty="0">
                <a:solidFill>
                  <a:schemeClr val="dk1"/>
                </a:solidFill>
                <a:latin typeface="Century Gothic" panose="020B0502020202020204" pitchFamily="34" charset="0"/>
                <a:ea typeface="Questrial"/>
                <a:cs typeface="Questrial"/>
                <a:sym typeface="Questrial"/>
              </a:rPr>
              <a:t>The Cloud-Aerosol Lidar and Infrared Pathfinder Satellite Observations (CALIPSO) mission has been providing researchers with information about the global distribution of aerosols and clouds since 2006. Aboard the CALIPSO satellite is the Cloud-Aerosol Lidar with Orthogonal Polarization (CALIOP) , which sends laser pulses of 532 nm and 1064 nm into the Earth’s atmosphere. By measuring backscatter, researchers are able to map the distribution of aerosols (such as pollutants, dust, and smoke) and clouds. However, it remains difficult to track specific objects as they progress through the environment, since some types of aerosols are more difficult to identify than others. To solve this issue, the Langley DEVELOP team created a tool that will allow researchers to identify, select, and categorize aerosol objects. The objects are then exported to an easily accessible database. This method will allow researchers to follow key objects as they move through time and space. The CALIPSO science team will use this tool to identify smoke plumes and explore their compositions. The composition of smoke plumes varies significantly depending on the fuel type. Monitoring how these compositions change with time will help researchers understand the impact of smoke on air quality downstream of a source fire. </a:t>
            </a:r>
          </a:p>
        </p:txBody>
      </p:sp>
      <p:sp>
        <p:nvSpPr>
          <p:cNvPr id="243" name="Shape 243"/>
          <p:cNvSpPr txBox="1">
            <a:spLocks noGrp="1"/>
          </p:cNvSpPr>
          <p:nvPr>
            <p:ph type="body" idx="8"/>
          </p:nvPr>
        </p:nvSpPr>
        <p:spPr>
          <a:xfrm>
            <a:off x="4572000" y="5367746"/>
            <a:ext cx="18288000" cy="59060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4000" b="1" i="0" u="none" strike="noStrike" cap="none" baseline="0">
                <a:solidFill>
                  <a:schemeClr val="lt1"/>
                </a:solidFill>
                <a:latin typeface="Questrial"/>
                <a:ea typeface="Questrial"/>
                <a:cs typeface="Questrial"/>
                <a:sym typeface="Questrial"/>
                <a:rtl val="0"/>
              </a:rPr>
              <a:t>NASA Langley Research Center</a:t>
            </a:r>
          </a:p>
        </p:txBody>
      </p:sp>
      <p:sp>
        <p:nvSpPr>
          <p:cNvPr id="244" name="Shape 244"/>
          <p:cNvSpPr txBox="1">
            <a:spLocks noGrp="1"/>
          </p:cNvSpPr>
          <p:nvPr>
            <p:ph type="body" idx="9"/>
          </p:nvPr>
        </p:nvSpPr>
        <p:spPr>
          <a:xfrm>
            <a:off x="4572000" y="4244975"/>
            <a:ext cx="18288000" cy="946455"/>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200" b="0" i="0" u="none" strike="noStrike" cap="none" baseline="0">
                <a:solidFill>
                  <a:schemeClr val="lt1"/>
                </a:solidFill>
                <a:latin typeface="Questrial"/>
                <a:ea typeface="Questrial"/>
                <a:cs typeface="Questrial"/>
                <a:sym typeface="Questrial"/>
                <a:rtl val="0"/>
              </a:rPr>
              <a:t>Jordan Vaa (Team Lead), Ashna Aggarwal, Courtney Duquette</a:t>
            </a:r>
          </a:p>
        </p:txBody>
      </p:sp>
      <p:sp>
        <p:nvSpPr>
          <p:cNvPr id="245" name="Shape 245"/>
          <p:cNvSpPr txBox="1">
            <a:spLocks noGrp="1"/>
          </p:cNvSpPr>
          <p:nvPr>
            <p:ph type="body" idx="13"/>
          </p:nvPr>
        </p:nvSpPr>
        <p:spPr>
          <a:xfrm>
            <a:off x="4572000" y="2758098"/>
            <a:ext cx="18288000" cy="121232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4000" b="1" i="1" u="none" strike="noStrike" cap="none" baseline="0">
                <a:solidFill>
                  <a:schemeClr val="lt1"/>
                </a:solidFill>
                <a:latin typeface="Questrial"/>
                <a:ea typeface="Questrial"/>
                <a:cs typeface="Questrial"/>
                <a:sym typeface="Questrial"/>
                <a:rtl val="0"/>
              </a:rPr>
              <a:t>Creating tool to help identify Smoke Plumes Observed with CALIPSO to Improve Future Research and Decision-making</a:t>
            </a:r>
          </a:p>
        </p:txBody>
      </p:sp>
      <p:sp>
        <p:nvSpPr>
          <p:cNvPr id="246" name="Shape 246"/>
          <p:cNvSpPr txBox="1">
            <a:spLocks noGrp="1"/>
          </p:cNvSpPr>
          <p:nvPr>
            <p:ph type="body" idx="14"/>
          </p:nvPr>
        </p:nvSpPr>
        <p:spPr>
          <a:xfrm>
            <a:off x="4572000" y="1476444"/>
            <a:ext cx="18288000" cy="115503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8400" b="1" i="0" u="none" strike="noStrike" cap="small" baseline="0">
                <a:solidFill>
                  <a:schemeClr val="lt1"/>
                </a:solidFill>
                <a:latin typeface="Questrial"/>
                <a:ea typeface="Questrial"/>
                <a:cs typeface="Questrial"/>
                <a:sym typeface="Questrial"/>
                <a:rtl val="0"/>
              </a:rPr>
              <a:t>CALIPSO Health &amp; Air Quality</a:t>
            </a:r>
          </a:p>
        </p:txBody>
      </p:sp>
      <p:pic>
        <p:nvPicPr>
          <p:cNvPr id="247" name="Shape 247"/>
          <p:cNvPicPr preferRelativeResize="0"/>
          <p:nvPr/>
        </p:nvPicPr>
        <p:blipFill rotWithShape="1">
          <a:blip r:embed="rId3">
            <a:alphaModFix/>
          </a:blip>
          <a:srcRect/>
          <a:stretch/>
        </p:blipFill>
        <p:spPr>
          <a:xfrm rot="10800000">
            <a:off x="20242174" y="23946615"/>
            <a:ext cx="4176463" cy="2837675"/>
          </a:xfrm>
          <a:prstGeom prst="rect">
            <a:avLst/>
          </a:prstGeom>
          <a:noFill/>
          <a:ln>
            <a:noFill/>
          </a:ln>
        </p:spPr>
      </p:pic>
      <p:pic>
        <p:nvPicPr>
          <p:cNvPr id="248" name="Shape 248"/>
          <p:cNvPicPr preferRelativeResize="0"/>
          <p:nvPr/>
        </p:nvPicPr>
        <p:blipFill rotWithShape="1">
          <a:blip r:embed="rId4">
            <a:alphaModFix/>
          </a:blip>
          <a:srcRect/>
          <a:stretch/>
        </p:blipFill>
        <p:spPr>
          <a:xfrm>
            <a:off x="18020951" y="11625575"/>
            <a:ext cx="8618928" cy="2965675"/>
          </a:xfrm>
          <a:prstGeom prst="rect">
            <a:avLst/>
          </a:prstGeom>
          <a:noFill/>
          <a:ln>
            <a:noFill/>
          </a:ln>
        </p:spPr>
      </p:pic>
      <p:pic>
        <p:nvPicPr>
          <p:cNvPr id="249" name="Shape 249"/>
          <p:cNvPicPr preferRelativeResize="0"/>
          <p:nvPr/>
        </p:nvPicPr>
        <p:blipFill rotWithShape="1">
          <a:blip r:embed="rId5">
            <a:alphaModFix/>
          </a:blip>
          <a:srcRect t="-14620" b="14618"/>
          <a:stretch/>
        </p:blipFill>
        <p:spPr>
          <a:xfrm>
            <a:off x="1509945" y="16436100"/>
            <a:ext cx="7198199" cy="5399999"/>
          </a:xfrm>
          <a:prstGeom prst="rect">
            <a:avLst/>
          </a:prstGeom>
          <a:noFill/>
          <a:ln>
            <a:noFill/>
          </a:ln>
        </p:spPr>
      </p:pic>
      <p:sp>
        <p:nvSpPr>
          <p:cNvPr id="250" name="Shape 250"/>
          <p:cNvSpPr/>
          <p:nvPr/>
        </p:nvSpPr>
        <p:spPr>
          <a:xfrm>
            <a:off x="8915011" y="18400212"/>
            <a:ext cx="1602900" cy="1471798"/>
          </a:xfrm>
          <a:prstGeom prst="rightArrow">
            <a:avLst>
              <a:gd name="adj1" fmla="val 50000"/>
              <a:gd name="adj2" fmla="val 50000"/>
            </a:avLst>
          </a:prstGeom>
          <a:solidFill>
            <a:schemeClr val="accent1"/>
          </a:solidFill>
          <a:ln w="19050" cap="flat">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Questrial"/>
              <a:ea typeface="Questrial"/>
              <a:cs typeface="Questrial"/>
              <a:sym typeface="Questrial"/>
              <a:rtl val="0"/>
            </a:endParaRPr>
          </a:p>
        </p:txBody>
      </p:sp>
      <p:pic>
        <p:nvPicPr>
          <p:cNvPr id="251" name="Shape 251"/>
          <p:cNvPicPr preferRelativeResize="0"/>
          <p:nvPr/>
        </p:nvPicPr>
        <p:blipFill>
          <a:blip r:embed="rId6">
            <a:alphaModFix/>
          </a:blip>
          <a:stretch>
            <a:fillRect/>
          </a:stretch>
        </p:blipFill>
        <p:spPr>
          <a:xfrm>
            <a:off x="3603687" y="23976362"/>
            <a:ext cx="11643544" cy="6922724"/>
          </a:xfrm>
          <a:prstGeom prst="rect">
            <a:avLst/>
          </a:prstGeom>
          <a:noFill/>
          <a:ln>
            <a:noFill/>
          </a:ln>
        </p:spPr>
      </p:pic>
      <p:pic>
        <p:nvPicPr>
          <p:cNvPr id="252" name="Shape 252"/>
          <p:cNvPicPr preferRelativeResize="0"/>
          <p:nvPr/>
        </p:nvPicPr>
        <p:blipFill>
          <a:blip r:embed="rId7">
            <a:alphaModFix/>
          </a:blip>
          <a:stretch>
            <a:fillRect/>
          </a:stretch>
        </p:blipFill>
        <p:spPr>
          <a:xfrm>
            <a:off x="19901514" y="17250864"/>
            <a:ext cx="6738366" cy="4543525"/>
          </a:xfrm>
          <a:prstGeom prst="rect">
            <a:avLst/>
          </a:prstGeom>
          <a:noFill/>
          <a:ln>
            <a:noFill/>
          </a:ln>
        </p:spPr>
      </p:pic>
      <p:pic>
        <p:nvPicPr>
          <p:cNvPr id="253" name="Shape 253"/>
          <p:cNvPicPr preferRelativeResize="0"/>
          <p:nvPr/>
        </p:nvPicPr>
        <p:blipFill>
          <a:blip r:embed="rId8">
            <a:alphaModFix/>
          </a:blip>
          <a:stretch>
            <a:fillRect/>
          </a:stretch>
        </p:blipFill>
        <p:spPr>
          <a:xfrm>
            <a:off x="4058892" y="32387288"/>
            <a:ext cx="5084230" cy="2837677"/>
          </a:xfrm>
          <a:prstGeom prst="rect">
            <a:avLst/>
          </a:prstGeom>
          <a:noFill/>
          <a:ln>
            <a:noFill/>
          </a:ln>
        </p:spPr>
      </p:pic>
      <p:pic>
        <p:nvPicPr>
          <p:cNvPr id="254" name="Shape 254"/>
          <p:cNvPicPr preferRelativeResize="0"/>
          <p:nvPr/>
        </p:nvPicPr>
        <p:blipFill>
          <a:blip r:embed="rId9">
            <a:alphaModFix/>
          </a:blip>
          <a:stretch>
            <a:fillRect/>
          </a:stretch>
        </p:blipFill>
        <p:spPr>
          <a:xfrm>
            <a:off x="15218262" y="32366731"/>
            <a:ext cx="2495963" cy="1212325"/>
          </a:xfrm>
          <a:prstGeom prst="rect">
            <a:avLst/>
          </a:prstGeom>
          <a:noFill/>
          <a:ln>
            <a:noFill/>
          </a:ln>
        </p:spPr>
      </p:pic>
      <p:pic>
        <p:nvPicPr>
          <p:cNvPr id="255" name="Shape 255"/>
          <p:cNvPicPr preferRelativeResize="0"/>
          <p:nvPr/>
        </p:nvPicPr>
        <p:blipFill>
          <a:blip r:embed="rId10">
            <a:alphaModFix/>
          </a:blip>
          <a:stretch>
            <a:fillRect/>
          </a:stretch>
        </p:blipFill>
        <p:spPr>
          <a:xfrm>
            <a:off x="15162296" y="33679753"/>
            <a:ext cx="2709107" cy="1471774"/>
          </a:xfrm>
          <a:prstGeom prst="rect">
            <a:avLst/>
          </a:prstGeom>
          <a:noFill/>
          <a:ln>
            <a:noFill/>
          </a:ln>
        </p:spPr>
      </p:pic>
      <p:pic>
        <p:nvPicPr>
          <p:cNvPr id="256" name="Shape 256"/>
          <p:cNvPicPr preferRelativeResize="0"/>
          <p:nvPr/>
        </p:nvPicPr>
        <p:blipFill>
          <a:blip r:embed="rId11">
            <a:alphaModFix/>
          </a:blip>
          <a:stretch>
            <a:fillRect/>
          </a:stretch>
        </p:blipFill>
        <p:spPr>
          <a:xfrm>
            <a:off x="10724750" y="17250875"/>
            <a:ext cx="8838048" cy="4971399"/>
          </a:xfrm>
          <a:prstGeom prst="rect">
            <a:avLst/>
          </a:prstGeom>
          <a:noFill/>
          <a:ln>
            <a:noFill/>
          </a:ln>
        </p:spPr>
      </p:pic>
      <p:sp>
        <p:nvSpPr>
          <p:cNvPr id="257" name="Shape 257"/>
          <p:cNvSpPr txBox="1"/>
          <p:nvPr/>
        </p:nvSpPr>
        <p:spPr>
          <a:xfrm>
            <a:off x="1509950" y="15965125"/>
            <a:ext cx="7641900" cy="774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3000" dirty="0">
                <a:solidFill>
                  <a:schemeClr val="dk1"/>
                </a:solidFill>
                <a:latin typeface="Century Gothic" panose="020B0502020202020204" pitchFamily="34" charset="0"/>
                <a:ea typeface="Questrial"/>
                <a:cs typeface="Questrial"/>
                <a:sym typeface="Questrial"/>
              </a:rPr>
              <a:t>The original tool, built in IDL</a:t>
            </a:r>
            <a:r>
              <a:rPr lang="en-US" sz="3000" b="0" i="0" u="none" strike="noStrike" cap="none" baseline="0" dirty="0">
                <a:solidFill>
                  <a:schemeClr val="dk1"/>
                </a:solidFill>
                <a:latin typeface="Century Gothic" panose="020B0502020202020204" pitchFamily="34" charset="0"/>
                <a:ea typeface="Questrial"/>
                <a:cs typeface="Questrial"/>
                <a:sym typeface="Questrial"/>
              </a:rPr>
              <a:t> </a:t>
            </a:r>
          </a:p>
          <a:p>
            <a:pPr marL="0" marR="0" lvl="0" indent="0" algn="l" rtl="0">
              <a:lnSpc>
                <a:spcPct val="100000"/>
              </a:lnSpc>
              <a:spcBef>
                <a:spcPts val="0"/>
              </a:spcBef>
              <a:spcAft>
                <a:spcPts val="0"/>
              </a:spcAft>
              <a:buClr>
                <a:srgbClr val="000000"/>
              </a:buClr>
              <a:buFont typeface="Questrial"/>
              <a:buNone/>
            </a:pPr>
            <a:endParaRPr sz="2800" dirty="0">
              <a:solidFill>
                <a:schemeClr val="dk1"/>
              </a:solidFill>
              <a:latin typeface="Questrial"/>
              <a:ea typeface="Questrial"/>
              <a:cs typeface="Questrial"/>
              <a:sym typeface="Questrial"/>
            </a:endParaRPr>
          </a:p>
        </p:txBody>
      </p:sp>
      <p:sp>
        <p:nvSpPr>
          <p:cNvPr id="258" name="Shape 258"/>
          <p:cNvSpPr txBox="1"/>
          <p:nvPr/>
        </p:nvSpPr>
        <p:spPr>
          <a:xfrm>
            <a:off x="10724750" y="15965112"/>
            <a:ext cx="7641900" cy="774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3000" dirty="0">
                <a:solidFill>
                  <a:schemeClr val="dk1"/>
                </a:solidFill>
                <a:latin typeface="Century Gothic" panose="020B0502020202020204" pitchFamily="34" charset="0"/>
                <a:ea typeface="Questrial"/>
                <a:cs typeface="Questrial"/>
                <a:sym typeface="Questrial"/>
              </a:rPr>
              <a:t>Utilizing Python, specifically the </a:t>
            </a:r>
            <a:r>
              <a:rPr lang="en-US" sz="3000" dirty="0" err="1" smtClean="0">
                <a:solidFill>
                  <a:schemeClr val="dk1"/>
                </a:solidFill>
                <a:latin typeface="Century Gothic" panose="020B0502020202020204" pitchFamily="34" charset="0"/>
                <a:ea typeface="Questrial"/>
                <a:cs typeface="Questrial"/>
                <a:sym typeface="Questrial"/>
              </a:rPr>
              <a:t>Tkinter</a:t>
            </a:r>
            <a:r>
              <a:rPr lang="en-US" sz="3000" dirty="0" smtClean="0">
                <a:solidFill>
                  <a:schemeClr val="dk1"/>
                </a:solidFill>
                <a:latin typeface="Century Gothic" panose="020B0502020202020204" pitchFamily="34" charset="0"/>
                <a:ea typeface="Questrial"/>
                <a:cs typeface="Questrial"/>
                <a:sym typeface="Questrial"/>
              </a:rPr>
              <a:t> </a:t>
            </a:r>
            <a:r>
              <a:rPr lang="en-US" sz="3000" dirty="0">
                <a:solidFill>
                  <a:schemeClr val="dk1"/>
                </a:solidFill>
                <a:latin typeface="Century Gothic" panose="020B0502020202020204" pitchFamily="34" charset="0"/>
                <a:ea typeface="Questrial"/>
                <a:cs typeface="Questrial"/>
                <a:sym typeface="Questrial"/>
              </a:rPr>
              <a:t>module, a new interface was built</a:t>
            </a:r>
          </a:p>
        </p:txBody>
      </p:sp>
      <p:sp>
        <p:nvSpPr>
          <p:cNvPr id="259" name="Shape 259"/>
          <p:cNvSpPr txBox="1"/>
          <p:nvPr/>
        </p:nvSpPr>
        <p:spPr>
          <a:xfrm>
            <a:off x="19313925" y="15969642"/>
            <a:ext cx="7641900" cy="1054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3000" dirty="0">
                <a:solidFill>
                  <a:schemeClr val="dk1"/>
                </a:solidFill>
                <a:latin typeface="Century Gothic" panose="020B0502020202020204" pitchFamily="34" charset="0"/>
                <a:ea typeface="Questrial"/>
                <a:cs typeface="Questrial"/>
                <a:sym typeface="Questrial"/>
              </a:rPr>
              <a:t>Unimplemented selection and classification tools</a:t>
            </a:r>
          </a:p>
        </p:txBody>
      </p:sp>
      <p:sp>
        <p:nvSpPr>
          <p:cNvPr id="260" name="Shape 260"/>
          <p:cNvSpPr/>
          <p:nvPr/>
        </p:nvSpPr>
        <p:spPr>
          <a:xfrm>
            <a:off x="20062950" y="27035412"/>
            <a:ext cx="4750800" cy="774900"/>
          </a:xfrm>
          <a:prstGeom prst="rect">
            <a:avLst/>
          </a:prstGeom>
          <a:solidFill>
            <a:schemeClr val="accent1"/>
          </a:solidFill>
          <a:ln w="19050" cap="flat">
            <a:solidFill>
              <a:schemeClr val="accent1"/>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4800" b="1">
                <a:solidFill>
                  <a:schemeClr val="lt1"/>
                </a:solidFill>
                <a:latin typeface="Questrial"/>
                <a:ea typeface="Questrial"/>
                <a:cs typeface="Questrial"/>
                <a:sym typeface="Questrial"/>
              </a:rPr>
              <a:t>Future Plans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250"/>
                                        </p:tgtEl>
                                        <p:attrNameLst>
                                          <p:attrName>ppt_w</p:attrName>
                                        </p:attrNameLst>
                                      </p:cBhvr>
                                      <p:tavLst>
                                        <p:tav tm="0">
                                          <p:val>
                                            <p:strVal val="#ppt_w"/>
                                          </p:val>
                                        </p:tav>
                                        <p:tav tm="100000">
                                          <p:val>
                                            <p:strVal val="0"/>
                                          </p:val>
                                        </p:tav>
                                      </p:tavLst>
                                    </p:anim>
                                    <p:anim calcmode="lin" valueType="num">
                                      <p:cBhvr additive="base">
                                        <p:cTn id="7" dur="1000"/>
                                        <p:tgtEl>
                                          <p:spTgt spid="250"/>
                                        </p:tgtEl>
                                        <p:attrNameLst>
                                          <p:attrName>ppt_h</p:attrName>
                                        </p:attrNameLst>
                                      </p:cBhvr>
                                      <p:tavLst>
                                        <p:tav tm="0">
                                          <p:val>
                                            <p:strVal val="#ppt_h"/>
                                          </p:val>
                                        </p:tav>
                                        <p:tav tm="100000">
                                          <p:val>
                                            <p:strVal val="0"/>
                                          </p:val>
                                        </p:tav>
                                      </p:tavLst>
                                    </p:anim>
                                    <p:set>
                                      <p:cBhvr>
                                        <p:cTn id="8" dur="1" fill="hold">
                                          <p:stCondLst>
                                            <p:cond delay="1000"/>
                                          </p:stCondLst>
                                        </p:cTn>
                                        <p:tgtEl>
                                          <p:spTgt spid="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ealth and Air Quality">
      <a:dk1>
        <a:srgbClr val="000000"/>
      </a:dk1>
      <a:lt1>
        <a:srgbClr val="FFFFFF"/>
      </a:lt1>
      <a:dk2>
        <a:srgbClr val="44546A"/>
      </a:dk2>
      <a:lt2>
        <a:srgbClr val="E7E6E6"/>
      </a:lt2>
      <a:accent1>
        <a:srgbClr val="A1364E"/>
      </a:accent1>
      <a:accent2>
        <a:srgbClr val="EE5073"/>
      </a:accent2>
      <a:accent3>
        <a:srgbClr val="61212F"/>
      </a:accent3>
      <a:accent4>
        <a:srgbClr val="32AE90"/>
      </a:accent4>
      <a:accent5>
        <a:srgbClr val="87D4C2"/>
      </a:accent5>
      <a:accent6>
        <a:srgbClr val="14554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Questrial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Duquette, Courtney D. (LARC-E3)[SSAI DEVELOP]</dc:creator>
  <cp:lastModifiedBy>Duquette, Courtney D. (LARC-E3)[SSAI DEVELOP]</cp:lastModifiedBy>
  <cp:revision>1</cp:revision>
  <dcterms:modified xsi:type="dcterms:W3CDTF">2015-03-23T20:43:02Z</dcterms:modified>
</cp:coreProperties>
</file>