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E99"/>
    <a:srgbClr val="8B8580"/>
    <a:srgbClr val="8A599A"/>
    <a:srgbClr val="B73B52"/>
    <a:srgbClr val="9EB13D"/>
    <a:srgbClr val="66A478"/>
    <a:srgbClr val="CD7142"/>
    <a:srgbClr val="CD7124"/>
    <a:srgbClr val="D0652A"/>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A068CE-C3A9-A166-0918-A8AA5D138B9C}" v="3" dt="2021-01-25T20:35:44.023"/>
    <p1510:client id="{AA526AA5-FE28-C258-016D-C704218A01C6}" v="64" dt="2021-01-22T23:22:10.440"/>
    <p1510:client id="{B908938F-D7A9-D708-39A6-FFF57AA1A2E2}" v="23" dt="2021-01-13T01:22:32.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8" autoAdjust="0"/>
    <p:restoredTop sz="58438" autoAdjust="0"/>
  </p:normalViewPr>
  <p:slideViewPr>
    <p:cSldViewPr snapToGrid="0" showGuides="1">
      <p:cViewPr varScale="1">
        <p:scale>
          <a:sx n="47" d="100"/>
          <a:sy n="47" d="100"/>
        </p:scale>
        <p:origin x="5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594557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83686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041161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 these PowerPoint tools can help you ensure your presentation elements are neatly arranged.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173762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each individual text box is separate and editable in this graph. We ask for figures and graphs to be separate and editable in case we reuse them and must resize the image to fit a different template or presentation.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738839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266E99"/>
                </a:solidFill>
                <a:latin typeface="Century Gothic" panose="020B0502020202020204" pitchFamily="34" charset="0"/>
              </a:rPr>
              <a:t>| </a:t>
            </a:r>
            <a:r>
              <a:rPr lang="en-US" sz="1600" spc="100" baseline="0" dirty="0">
                <a:solidFill>
                  <a:srgbClr val="266E99"/>
                </a:solidFill>
                <a:latin typeface="Century Gothic" panose="020B0502020202020204" pitchFamily="34" charset="0"/>
              </a:rPr>
              <a:t>Summer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3863" y="5751134"/>
            <a:ext cx="3756156" cy="338554"/>
          </a:xfrm>
          <a:prstGeom prst="rect">
            <a:avLst/>
          </a:prstGeom>
        </p:spPr>
        <p:txBody>
          <a:bodyPr wrap="none">
            <a:spAutoFit/>
          </a:bodyPr>
          <a:lstStyle/>
          <a:p>
            <a:r>
              <a:rPr lang="en-US" sz="1600" dirty="0">
                <a:solidFill>
                  <a:srgbClr val="266E99"/>
                </a:solidFill>
                <a:latin typeface="Century Gothic" panose="020B0502020202020204" pitchFamily="34" charset="0"/>
              </a:rPr>
              <a:t>Node Name (i.e. Virginia – Langley) </a:t>
            </a:r>
            <a:endParaRPr lang="en-US" dirty="0">
              <a:solidFill>
                <a:srgbClr val="266E99"/>
              </a:solidFill>
            </a:endParaRPr>
          </a:p>
        </p:txBody>
      </p:sp>
      <p:sp>
        <p:nvSpPr>
          <p:cNvPr id="3" name="Title 1"/>
          <p:cNvSpPr txBox="1">
            <a:spLocks/>
          </p:cNvSpPr>
          <p:nvPr/>
        </p:nvSpPr>
        <p:spPr>
          <a:xfrm>
            <a:off x="6102086" y="1837942"/>
            <a:ext cx="5366014"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266E99"/>
                </a:solidFill>
              </a:rPr>
              <a:t>STUDY AREA</a:t>
            </a:r>
          </a:p>
          <a:p>
            <a:pPr algn="l"/>
            <a:r>
              <a:rPr lang="en-US" sz="2800" b="0" spc="0" dirty="0">
                <a:solidFill>
                  <a:srgbClr val="266E99"/>
                </a:solidFill>
              </a:rPr>
              <a:t>Urban Development</a:t>
            </a:r>
            <a:endParaRPr lang="en-US" sz="2800" b="0" spc="0" baseline="0" dirty="0">
              <a:solidFill>
                <a:srgbClr val="266E99"/>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266E99"/>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266E99"/>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SLIDE TEMPLATE: </a:t>
            </a:r>
          </a:p>
          <a:p>
            <a:r>
              <a:rPr lang="en-US" sz="4000" b="1" dirty="0">
                <a:solidFill>
                  <a:srgbClr val="266E99"/>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266E99"/>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9834983" y="4321743"/>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66E99"/>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266E99"/>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266E99"/>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266E99"/>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266E99"/>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266E99"/>
              </a:buClr>
            </a:pP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between </a:t>
            </a:r>
            <a:r>
              <a:rPr lang="en-US" sz="2000" b="1" dirty="0">
                <a:solidFill>
                  <a:schemeClr val="tx1">
                    <a:lumMod val="75000"/>
                    <a:lumOff val="25000"/>
                  </a:schemeClr>
                </a:solidFill>
                <a:latin typeface="Century Gothic" panose="020F0302020204030204"/>
              </a:rPr>
              <a:t>11 and 14.</a:t>
            </a:r>
            <a:endParaRPr lang="en-US" sz="2000" dirty="0">
              <a:solidFill>
                <a:schemeClr val="tx1">
                  <a:lumMod val="75000"/>
                  <a:lumOff val="25000"/>
                </a:schemeClr>
              </a:solidFill>
              <a:latin typeface="Century Gothic" panose="020F0302020204030204"/>
            </a:endParaRPr>
          </a:p>
          <a:p>
            <a:pPr lvl="1">
              <a:lnSpc>
                <a:spcPct val="100000"/>
              </a:lnSpc>
              <a:spcAft>
                <a:spcPts val="600"/>
              </a:spcAft>
              <a:buClr>
                <a:srgbClr val="266E99"/>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266E99"/>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266E99"/>
              </a:buClr>
            </a:pPr>
            <a:r>
              <a:rPr lang="en-US" dirty="0">
                <a:solidFill>
                  <a:schemeClr val="tx1">
                    <a:lumMod val="75000"/>
                    <a:lumOff val="25000"/>
                  </a:schemeClr>
                </a:solidFill>
                <a:latin typeface="Century Gothic" panose="020F0302020204030204"/>
              </a:rPr>
              <a:t>Use the standard solid round bullet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3"/>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545D418E-E6B1-412F-BE35-33E12F8A23F9}"/>
              </a:ext>
            </a:extLst>
          </p:cNvPr>
          <p:cNvPicPr>
            <a:picLocks noChangeAspect="1"/>
          </p:cNvPicPr>
          <p:nvPr/>
        </p:nvPicPr>
        <p:blipFill>
          <a:blip r:embed="rId4"/>
          <a:stretch>
            <a:fillRect/>
          </a:stretch>
        </p:blipFill>
        <p:spPr>
          <a:xfrm>
            <a:off x="8580498" y="3620309"/>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PRESENTATION GUIDELINES: TIPS</a:t>
            </a:r>
          </a:p>
        </p:txBody>
      </p:sp>
      <p:sp>
        <p:nvSpPr>
          <p:cNvPr id="3" name="Text Placeholder 3"/>
          <p:cNvSpPr txBox="1">
            <a:spLocks/>
          </p:cNvSpPr>
          <p:nvPr/>
        </p:nvSpPr>
        <p:spPr>
          <a:xfrm>
            <a:off x="354280" y="1075397"/>
            <a:ext cx="6781800" cy="493981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cs typeface="Calibri" panose="020F0502020204030204"/>
              </a:rPr>
              <a:t>The PowerPoint serves as a visual aid for your spoken presentation – excessive text will detract from it. </a:t>
            </a: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266E99"/>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266E99"/>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51552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or the partners have taken!</a:t>
            </a: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 On-slide citations should be </a:t>
            </a:r>
            <a:r>
              <a:rPr lang="en-US" sz="1600" b="1" dirty="0">
                <a:solidFill>
                  <a:schemeClr val="tx1">
                    <a:lumMod val="75000"/>
                    <a:lumOff val="25000"/>
                  </a:schemeClr>
                </a:solidFill>
                <a:latin typeface="Century Gothic" panose="020F0302020204030204"/>
              </a:rPr>
              <a:t>no larger than 14-pt font.</a:t>
            </a: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259735" y="1643896"/>
            <a:ext cx="3426488" cy="3570208"/>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a:p>
            <a:pPr marL="0" indent="0">
              <a:lnSpc>
                <a:spcPct val="100000"/>
              </a:lnSpc>
              <a:spcBef>
                <a:spcPts val="0"/>
              </a:spcBef>
              <a:spcAft>
                <a:spcPts val="600"/>
              </a:spcAft>
              <a:buFont typeface="Arial" panose="020B0604020202020204" pitchFamily="34" charset="0"/>
              <a:buNone/>
            </a:pPr>
            <a:endParaRPr lang="en-US" sz="1800" i="1"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None/>
            </a:pPr>
            <a:r>
              <a:rPr lang="en-US" sz="1800" i="1" dirty="0">
                <a:solidFill>
                  <a:schemeClr val="tx1">
                    <a:lumMod val="75000"/>
                    <a:lumOff val="25000"/>
                  </a:schemeClr>
                </a:solidFill>
                <a:latin typeface="Century Gothic" panose="020F0302020204030204"/>
              </a:rPr>
              <a:t>Just because you freely found the image on the Internet does</a:t>
            </a:r>
            <a:r>
              <a:rPr lang="en-US" sz="1800" b="1" i="1" dirty="0">
                <a:solidFill>
                  <a:schemeClr val="tx1">
                    <a:lumMod val="75000"/>
                    <a:lumOff val="25000"/>
                  </a:schemeClr>
                </a:solidFill>
                <a:latin typeface="Century Gothic" panose="020F0302020204030204"/>
              </a:rPr>
              <a:t> not</a:t>
            </a:r>
            <a:r>
              <a:rPr lang="en-US" sz="1800" i="1" dirty="0">
                <a:solidFill>
                  <a:schemeClr val="tx1">
                    <a:lumMod val="75000"/>
                    <a:lumOff val="25000"/>
                  </a:schemeClr>
                </a:solidFill>
                <a:latin typeface="Century Gothic" panose="020F0302020204030204"/>
              </a:rPr>
              <a:t> mean you’re free to use it in deliverables!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266E99"/>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266E99"/>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266E99"/>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26" name="Group 25">
            <a:extLst>
              <a:ext uri="{FF2B5EF4-FFF2-40B4-BE49-F238E27FC236}">
                <a16:creationId xmlns:a16="http://schemas.microsoft.com/office/drawing/2014/main" id="{34C0C78F-0E21-4606-BA6A-31F762776EE3}"/>
              </a:ext>
            </a:extLst>
          </p:cNvPr>
          <p:cNvGrpSpPr/>
          <p:nvPr/>
        </p:nvGrpSpPr>
        <p:grpSpPr>
          <a:xfrm>
            <a:off x="4366370" y="1494725"/>
            <a:ext cx="6560840" cy="3658253"/>
            <a:chOff x="4366370" y="1494725"/>
            <a:chExt cx="10814384" cy="6154837"/>
          </a:xfrm>
        </p:grpSpPr>
        <p:grpSp>
          <p:nvGrpSpPr>
            <p:cNvPr id="27" name="Shape 208">
              <a:extLst>
                <a:ext uri="{FF2B5EF4-FFF2-40B4-BE49-F238E27FC236}">
                  <a16:creationId xmlns:a16="http://schemas.microsoft.com/office/drawing/2014/main" id="{A74EE351-384E-44F1-B893-03BC43B24CB8}"/>
                </a:ext>
              </a:extLst>
            </p:cNvPr>
            <p:cNvGrpSpPr/>
            <p:nvPr/>
          </p:nvGrpSpPr>
          <p:grpSpPr>
            <a:xfrm>
              <a:off x="5999565" y="2280108"/>
              <a:ext cx="9148137" cy="5218147"/>
              <a:chOff x="5999565" y="2280108"/>
              <a:chExt cx="5394425" cy="3102607"/>
            </a:xfrm>
          </p:grpSpPr>
          <p:pic>
            <p:nvPicPr>
              <p:cNvPr id="46" name="Shape 209">
                <a:extLst>
                  <a:ext uri="{FF2B5EF4-FFF2-40B4-BE49-F238E27FC236}">
                    <a16:creationId xmlns:a16="http://schemas.microsoft.com/office/drawing/2014/main" id="{970F22E8-F84B-4355-9707-CE87681F5832}"/>
                  </a:ext>
                </a:extLst>
              </p:cNvPr>
              <p:cNvPicPr preferRelativeResize="0"/>
              <p:nvPr/>
            </p:nvPicPr>
            <p:blipFill rotWithShape="1">
              <a:blip r:embed="rId3">
                <a:alphaModFix/>
              </a:blip>
              <a:srcRect l="9401" t="7544" r="711" b="428"/>
              <a:stretch/>
            </p:blipFill>
            <p:spPr>
              <a:xfrm>
                <a:off x="5999565" y="2280108"/>
                <a:ext cx="5394425" cy="3102607"/>
              </a:xfrm>
              <a:prstGeom prst="rect">
                <a:avLst/>
              </a:prstGeom>
              <a:noFill/>
              <a:ln>
                <a:noFill/>
              </a:ln>
              <a:effectLst>
                <a:softEdge rad="0"/>
              </a:effectLst>
            </p:spPr>
          </p:pic>
          <p:sp>
            <p:nvSpPr>
              <p:cNvPr id="47" name="Shape 210">
                <a:extLst>
                  <a:ext uri="{FF2B5EF4-FFF2-40B4-BE49-F238E27FC236}">
                    <a16:creationId xmlns:a16="http://schemas.microsoft.com/office/drawing/2014/main" id="{2AE23473-C649-4481-A88B-6632BFAED3E6}"/>
                  </a:ext>
                </a:extLst>
              </p:cNvPr>
              <p:cNvSpPr txBox="1"/>
              <p:nvPr/>
            </p:nvSpPr>
            <p:spPr>
              <a:xfrm>
                <a:off x="6682259" y="4792819"/>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28" name="Shape 214">
              <a:extLst>
                <a:ext uri="{FF2B5EF4-FFF2-40B4-BE49-F238E27FC236}">
                  <a16:creationId xmlns:a16="http://schemas.microsoft.com/office/drawing/2014/main" id="{21EA64D7-4FEB-4759-8686-33AA6EF12531}"/>
                </a:ext>
              </a:extLst>
            </p:cNvPr>
            <p:cNvSpPr txBox="1"/>
            <p:nvPr/>
          </p:nvSpPr>
          <p:spPr>
            <a:xfrm>
              <a:off x="5582877" y="1494725"/>
              <a:ext cx="9039229" cy="473368"/>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29" name="TextBox 4">
              <a:extLst>
                <a:ext uri="{FF2B5EF4-FFF2-40B4-BE49-F238E27FC236}">
                  <a16:creationId xmlns:a16="http://schemas.microsoft.com/office/drawing/2014/main" id="{4402D318-F33D-4448-AAFE-A987834B2318}"/>
                </a:ext>
              </a:extLst>
            </p:cNvPr>
            <p:cNvSpPr txBox="1"/>
            <p:nvPr/>
          </p:nvSpPr>
          <p:spPr>
            <a:xfrm rot="16200000">
              <a:off x="3302027" y="4412091"/>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30" name="Shape 210">
              <a:extLst>
                <a:ext uri="{FF2B5EF4-FFF2-40B4-BE49-F238E27FC236}">
                  <a16:creationId xmlns:a16="http://schemas.microsoft.com/office/drawing/2014/main" id="{7BFF9865-53DE-4AAF-A23C-41CA7390DFE5}"/>
                </a:ext>
              </a:extLst>
            </p:cNvPr>
            <p:cNvSpPr txBox="1"/>
            <p:nvPr/>
          </p:nvSpPr>
          <p:spPr>
            <a:xfrm>
              <a:off x="11885918" y="6741639"/>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31" name="Shape 210">
              <a:extLst>
                <a:ext uri="{FF2B5EF4-FFF2-40B4-BE49-F238E27FC236}">
                  <a16:creationId xmlns:a16="http://schemas.microsoft.com/office/drawing/2014/main" id="{7CECA984-C16D-4BDE-9B6C-7462B6DE37AB}"/>
                </a:ext>
              </a:extLst>
            </p:cNvPr>
            <p:cNvSpPr txBox="1"/>
            <p:nvPr/>
          </p:nvSpPr>
          <p:spPr>
            <a:xfrm>
              <a:off x="10532447" y="6644801"/>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32" name="TextBox 7">
              <a:extLst>
                <a:ext uri="{FF2B5EF4-FFF2-40B4-BE49-F238E27FC236}">
                  <a16:creationId xmlns:a16="http://schemas.microsoft.com/office/drawing/2014/main" id="{9BFB5AC1-6D16-41B8-AF8C-EC5E521BEEBB}"/>
                </a:ext>
              </a:extLst>
            </p:cNvPr>
            <p:cNvSpPr txBox="1"/>
            <p:nvPr/>
          </p:nvSpPr>
          <p:spPr>
            <a:xfrm>
              <a:off x="6030326" y="7235307"/>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33" name="TextBox 8">
              <a:extLst>
                <a:ext uri="{FF2B5EF4-FFF2-40B4-BE49-F238E27FC236}">
                  <a16:creationId xmlns:a16="http://schemas.microsoft.com/office/drawing/2014/main" id="{61BCA24C-E46A-4D8C-9E64-31CDD0B6829D}"/>
                </a:ext>
              </a:extLst>
            </p:cNvPr>
            <p:cNvSpPr txBox="1"/>
            <p:nvPr/>
          </p:nvSpPr>
          <p:spPr>
            <a:xfrm>
              <a:off x="4739347" y="4332441"/>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34" name="TextBox 9">
              <a:extLst>
                <a:ext uri="{FF2B5EF4-FFF2-40B4-BE49-F238E27FC236}">
                  <a16:creationId xmlns:a16="http://schemas.microsoft.com/office/drawing/2014/main" id="{A9D1870A-9405-42EB-B18B-164E3D25FF6B}"/>
                </a:ext>
              </a:extLst>
            </p:cNvPr>
            <p:cNvSpPr txBox="1"/>
            <p:nvPr/>
          </p:nvSpPr>
          <p:spPr>
            <a:xfrm>
              <a:off x="4805453" y="486356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35" name="TextBox 10">
              <a:extLst>
                <a:ext uri="{FF2B5EF4-FFF2-40B4-BE49-F238E27FC236}">
                  <a16:creationId xmlns:a16="http://schemas.microsoft.com/office/drawing/2014/main" id="{6819724E-1EEE-4467-B1C6-04D0F841467E}"/>
                </a:ext>
              </a:extLst>
            </p:cNvPr>
            <p:cNvSpPr txBox="1"/>
            <p:nvPr/>
          </p:nvSpPr>
          <p:spPr>
            <a:xfrm>
              <a:off x="4788927" y="5394681"/>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36" name="TextBox 11">
              <a:extLst>
                <a:ext uri="{FF2B5EF4-FFF2-40B4-BE49-F238E27FC236}">
                  <a16:creationId xmlns:a16="http://schemas.microsoft.com/office/drawing/2014/main" id="{2C9B680F-5F2E-4A92-BA1A-75A75E8D752D}"/>
                </a:ext>
              </a:extLst>
            </p:cNvPr>
            <p:cNvSpPr txBox="1"/>
            <p:nvPr/>
          </p:nvSpPr>
          <p:spPr>
            <a:xfrm>
              <a:off x="4805453" y="592580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37" name="TextBox 12">
              <a:extLst>
                <a:ext uri="{FF2B5EF4-FFF2-40B4-BE49-F238E27FC236}">
                  <a16:creationId xmlns:a16="http://schemas.microsoft.com/office/drawing/2014/main" id="{F92FA706-6D40-4B1A-8F8B-21818BF24BC2}"/>
                </a:ext>
              </a:extLst>
            </p:cNvPr>
            <p:cNvSpPr txBox="1"/>
            <p:nvPr/>
          </p:nvSpPr>
          <p:spPr>
            <a:xfrm>
              <a:off x="4962141" y="6456922"/>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38" name="TextBox 13">
              <a:extLst>
                <a:ext uri="{FF2B5EF4-FFF2-40B4-BE49-F238E27FC236}">
                  <a16:creationId xmlns:a16="http://schemas.microsoft.com/office/drawing/2014/main" id="{12A25AD9-8782-4BA9-AC99-CD2D61C633F3}"/>
                </a:ext>
              </a:extLst>
            </p:cNvPr>
            <p:cNvSpPr txBox="1"/>
            <p:nvPr/>
          </p:nvSpPr>
          <p:spPr>
            <a:xfrm>
              <a:off x="4805453" y="3801319"/>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39" name="TextBox 14">
              <a:extLst>
                <a:ext uri="{FF2B5EF4-FFF2-40B4-BE49-F238E27FC236}">
                  <a16:creationId xmlns:a16="http://schemas.microsoft.com/office/drawing/2014/main" id="{3A261018-DD4C-436A-903B-2F88477ED4C4}"/>
                </a:ext>
              </a:extLst>
            </p:cNvPr>
            <p:cNvSpPr txBox="1"/>
            <p:nvPr/>
          </p:nvSpPr>
          <p:spPr>
            <a:xfrm>
              <a:off x="4656713" y="3270201"/>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40" name="TextBox 15">
              <a:extLst>
                <a:ext uri="{FF2B5EF4-FFF2-40B4-BE49-F238E27FC236}">
                  <a16:creationId xmlns:a16="http://schemas.microsoft.com/office/drawing/2014/main" id="{6170B252-CB2D-4D2F-9E0A-40F65D29787E}"/>
                </a:ext>
              </a:extLst>
            </p:cNvPr>
            <p:cNvSpPr txBox="1"/>
            <p:nvPr/>
          </p:nvSpPr>
          <p:spPr>
            <a:xfrm>
              <a:off x="4722821" y="2739081"/>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41" name="TextBox 16">
              <a:extLst>
                <a:ext uri="{FF2B5EF4-FFF2-40B4-BE49-F238E27FC236}">
                  <a16:creationId xmlns:a16="http://schemas.microsoft.com/office/drawing/2014/main" id="{34479DF2-A460-4D2D-8279-49F0CB9AA10F}"/>
                </a:ext>
              </a:extLst>
            </p:cNvPr>
            <p:cNvSpPr txBox="1"/>
            <p:nvPr/>
          </p:nvSpPr>
          <p:spPr>
            <a:xfrm>
              <a:off x="4722821" y="2207957"/>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42" name="TextBox 17">
              <a:extLst>
                <a:ext uri="{FF2B5EF4-FFF2-40B4-BE49-F238E27FC236}">
                  <a16:creationId xmlns:a16="http://schemas.microsoft.com/office/drawing/2014/main" id="{B450C7E0-BB60-40E5-939E-D69D8EB32873}"/>
                </a:ext>
              </a:extLst>
            </p:cNvPr>
            <p:cNvSpPr txBox="1"/>
            <p:nvPr/>
          </p:nvSpPr>
          <p:spPr>
            <a:xfrm>
              <a:off x="5077826" y="7103223"/>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43" name="Shape 211">
              <a:extLst>
                <a:ext uri="{FF2B5EF4-FFF2-40B4-BE49-F238E27FC236}">
                  <a16:creationId xmlns:a16="http://schemas.microsoft.com/office/drawing/2014/main" id="{544D8977-2309-4A5C-9C92-A5AEC581EADD}"/>
                </a:ext>
              </a:extLst>
            </p:cNvPr>
            <p:cNvSpPr/>
            <p:nvPr/>
          </p:nvSpPr>
          <p:spPr>
            <a:xfrm>
              <a:off x="8397498"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4" name="Shape 212">
              <a:extLst>
                <a:ext uri="{FF2B5EF4-FFF2-40B4-BE49-F238E27FC236}">
                  <a16:creationId xmlns:a16="http://schemas.microsoft.com/office/drawing/2014/main" id="{0F02CB5C-1BFF-4AA6-ABFC-1AAF01CEB84F}"/>
                </a:ext>
              </a:extLst>
            </p:cNvPr>
            <p:cNvSpPr/>
            <p:nvPr/>
          </p:nvSpPr>
          <p:spPr>
            <a:xfrm>
              <a:off x="11443400"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5" name="Shape 213">
              <a:extLst>
                <a:ext uri="{FF2B5EF4-FFF2-40B4-BE49-F238E27FC236}">
                  <a16:creationId xmlns:a16="http://schemas.microsoft.com/office/drawing/2014/main" id="{977AE598-ABD4-472D-9A23-94D33BEE558F}"/>
                </a:ext>
              </a:extLst>
            </p:cNvPr>
            <p:cNvSpPr/>
            <p:nvPr/>
          </p:nvSpPr>
          <p:spPr>
            <a:xfrm>
              <a:off x="12199996"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266E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266E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266E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266E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266E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266E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266E99"/>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B66D33-1B4C-4AF7-9CED-43978AB3C180}">
  <ds:schemaRefs>
    <ds:schemaRef ds:uri="http://schemas.microsoft.com/sharepoint/v3/contenttype/forms"/>
  </ds:schemaRefs>
</ds:datastoreItem>
</file>

<file path=customXml/itemProps2.xml><?xml version="1.0" encoding="utf-8"?>
<ds:datastoreItem xmlns:ds="http://schemas.openxmlformats.org/officeDocument/2006/customXml" ds:itemID="{AA73FF48-F5C0-438E-9445-5A5B0933E4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76E49E-8D1F-4D06-BCBF-466CB3DC3C5E}">
  <ds:schemaRefs>
    <ds:schemaRef ds:uri="http://purl.org/dc/dcmitype/"/>
    <ds:schemaRef ds:uri="http://schemas.microsoft.com/office/infopath/2007/PartnerControls"/>
    <ds:schemaRef ds:uri="http://purl.org/dc/elements/1.1/"/>
    <ds:schemaRef ds:uri="http://schemas.microsoft.com/office/2006/documentManagement/types"/>
    <ds:schemaRef ds:uri="21e6a8e8-1dff-48a6-ab9b-8d556c6946c0"/>
    <ds:schemaRef ds:uri="http://purl.org/dc/terms/"/>
    <ds:schemaRef ds:uri="http://schemas.openxmlformats.org/package/2006/metadata/core-properties"/>
    <ds:schemaRef ds:uri="7df78d0b-135a-4de7-9166-7c181cd87fb4"/>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27587</TotalTime>
  <Words>1430</Words>
  <Application>Microsoft Office PowerPoint</Application>
  <PresentationFormat>Widescreen</PresentationFormat>
  <Paragraphs>158</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Robert Byles</cp:lastModifiedBy>
  <cp:revision>203</cp:revision>
  <dcterms:created xsi:type="dcterms:W3CDTF">2019-11-12T17:46:59Z</dcterms:created>
  <dcterms:modified xsi:type="dcterms:W3CDTF">2021-06-03T01:14:31Z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