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9"/>
  </p:notesMasterIdLst>
  <p:handoutMasterIdLst>
    <p:handoutMasterId r:id="rId10"/>
  </p:handoutMasterIdLst>
  <p:sldIdLst>
    <p:sldId id="319" r:id="rId2"/>
    <p:sldId id="351" r:id="rId3"/>
    <p:sldId id="355" r:id="rId4"/>
    <p:sldId id="356" r:id="rId5"/>
    <p:sldId id="357" r:id="rId6"/>
    <p:sldId id="358" r:id="rId7"/>
    <p:sldId id="352"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66E98"/>
    <a:srgbClr val="51AEB3"/>
    <a:srgbClr val="8B8580"/>
    <a:srgbClr val="FFFFFF"/>
    <a:srgbClr val="895999"/>
    <a:srgbClr val="67A478"/>
    <a:srgbClr val="B8394F"/>
    <a:srgbClr val="D0652A"/>
    <a:srgbClr val="5496AD"/>
    <a:srgbClr val="53B4B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2892" autoAdjust="0"/>
    <p:restoredTop sz="94762" autoAdjust="0"/>
  </p:normalViewPr>
  <p:slideViewPr>
    <p:cSldViewPr snapToGrid="0">
      <p:cViewPr varScale="1">
        <p:scale>
          <a:sx n="86" d="100"/>
          <a:sy n="86" d="100"/>
        </p:scale>
        <p:origin x="197" y="58"/>
      </p:cViewPr>
      <p:guideLst/>
    </p:cSldViewPr>
  </p:slideViewPr>
  <p:notesTextViewPr>
    <p:cViewPr>
      <p:scale>
        <a:sx n="20" d="100"/>
        <a:sy n="20" d="100"/>
      </p:scale>
      <p:origin x="0" y="0"/>
    </p:cViewPr>
  </p:notesTextViewPr>
  <p:sorterViewPr>
    <p:cViewPr>
      <p:scale>
        <a:sx n="66" d="100"/>
        <a:sy n="66" d="100"/>
      </p:scale>
      <p:origin x="0" y="0"/>
    </p:cViewPr>
  </p:sorterViewPr>
  <p:notesViewPr>
    <p:cSldViewPr snapToGrid="0">
      <p:cViewPr varScale="1">
        <p:scale>
          <a:sx n="92" d="100"/>
          <a:sy n="92" d="100"/>
        </p:scale>
        <p:origin x="4424" y="19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90C4FE7-1012-9242-BD37-850A8FA790C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BE8ADC06-85FD-0E46-8BC9-71D54B0DB83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BFF8075-15A9-9142-858E-40AD3F9FDF81}" type="datetimeFigureOut">
              <a:rPr lang="en-US" smtClean="0"/>
              <a:t>9/7/2021</a:t>
            </a:fld>
            <a:endParaRPr lang="en-US"/>
          </a:p>
        </p:txBody>
      </p:sp>
      <p:sp>
        <p:nvSpPr>
          <p:cNvPr id="4" name="Footer Placeholder 3">
            <a:extLst>
              <a:ext uri="{FF2B5EF4-FFF2-40B4-BE49-F238E27FC236}">
                <a16:creationId xmlns:a16="http://schemas.microsoft.com/office/drawing/2014/main" id="{3F550DBA-7553-1848-81D8-BC40AE61DB4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BD6CD59C-EFA0-A74D-90F2-33D0DD3CB38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C0E874A-46F9-6C4B-B2EE-6F499D6A8911}" type="slidenum">
              <a:rPr lang="en-US" smtClean="0"/>
              <a:t>‹#›</a:t>
            </a:fld>
            <a:endParaRPr lang="en-US"/>
          </a:p>
        </p:txBody>
      </p:sp>
    </p:spTree>
    <p:extLst>
      <p:ext uri="{BB962C8B-B14F-4D97-AF65-F5344CB8AC3E}">
        <p14:creationId xmlns:p14="http://schemas.microsoft.com/office/powerpoint/2010/main" val="5223668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711B9C7-83AA-4953-9AA2-D5817B86C500}" type="datetimeFigureOut">
              <a:rPr lang="en-US" smtClean="0"/>
              <a:t>9/7/2021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D8CC44A-F6C6-4EE8-BA41-5D57D00742E9}" type="slidenum">
              <a:rPr lang="en-US" smtClean="0"/>
              <a:t>‹#›</a:t>
            </a:fld>
            <a:endParaRPr lang="en-US" dirty="0"/>
          </a:p>
        </p:txBody>
      </p:sp>
    </p:spTree>
    <p:extLst>
      <p:ext uri="{BB962C8B-B14F-4D97-AF65-F5344CB8AC3E}">
        <p14:creationId xmlns:p14="http://schemas.microsoft.com/office/powerpoint/2010/main" val="37587414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D8CC44A-F6C6-4EE8-BA41-5D57D00742E9}" type="slidenum">
              <a:rPr lang="en-US" smtClean="0"/>
              <a:t>2</a:t>
            </a:fld>
            <a:endParaRPr lang="en-US" dirty="0"/>
          </a:p>
        </p:txBody>
      </p:sp>
    </p:spTree>
    <p:extLst>
      <p:ext uri="{BB962C8B-B14F-4D97-AF65-F5344CB8AC3E}">
        <p14:creationId xmlns:p14="http://schemas.microsoft.com/office/powerpoint/2010/main" val="33189018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D8CC44A-F6C6-4EE8-BA41-5D57D00742E9}" type="slidenum">
              <a:rPr lang="en-US" smtClean="0"/>
              <a:t>3</a:t>
            </a:fld>
            <a:endParaRPr lang="en-US" dirty="0"/>
          </a:p>
        </p:txBody>
      </p:sp>
    </p:spTree>
    <p:extLst>
      <p:ext uri="{BB962C8B-B14F-4D97-AF65-F5344CB8AC3E}">
        <p14:creationId xmlns:p14="http://schemas.microsoft.com/office/powerpoint/2010/main" val="35362576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D8CC44A-F6C6-4EE8-BA41-5D57D00742E9}" type="slidenum">
              <a:rPr lang="en-US" smtClean="0"/>
              <a:t>4</a:t>
            </a:fld>
            <a:endParaRPr lang="en-US" dirty="0"/>
          </a:p>
        </p:txBody>
      </p:sp>
    </p:spTree>
    <p:extLst>
      <p:ext uri="{BB962C8B-B14F-4D97-AF65-F5344CB8AC3E}">
        <p14:creationId xmlns:p14="http://schemas.microsoft.com/office/powerpoint/2010/main" val="41839340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D8CC44A-F6C6-4EE8-BA41-5D57D00742E9}" type="slidenum">
              <a:rPr lang="en-US" smtClean="0"/>
              <a:t>5</a:t>
            </a:fld>
            <a:endParaRPr lang="en-US" dirty="0"/>
          </a:p>
        </p:txBody>
      </p:sp>
    </p:spTree>
    <p:extLst>
      <p:ext uri="{BB962C8B-B14F-4D97-AF65-F5344CB8AC3E}">
        <p14:creationId xmlns:p14="http://schemas.microsoft.com/office/powerpoint/2010/main" val="9720808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D8CC44A-F6C6-4EE8-BA41-5D57D00742E9}" type="slidenum">
              <a:rPr lang="en-US" smtClean="0"/>
              <a:t>6</a:t>
            </a:fld>
            <a:endParaRPr lang="en-US" dirty="0"/>
          </a:p>
        </p:txBody>
      </p:sp>
    </p:spTree>
    <p:extLst>
      <p:ext uri="{BB962C8B-B14F-4D97-AF65-F5344CB8AC3E}">
        <p14:creationId xmlns:p14="http://schemas.microsoft.com/office/powerpoint/2010/main" val="284888195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sp>
        <p:nvSpPr>
          <p:cNvPr id="25" name="Picture Placeholder 35">
            <a:extLst>
              <a:ext uri="{FF2B5EF4-FFF2-40B4-BE49-F238E27FC236}">
                <a16:creationId xmlns:a16="http://schemas.microsoft.com/office/drawing/2014/main" id="{BE0208B1-265D-3F4E-B18E-33538948FDB6}"/>
              </a:ext>
            </a:extLst>
          </p:cNvPr>
          <p:cNvSpPr>
            <a:spLocks noGrp="1"/>
          </p:cNvSpPr>
          <p:nvPr>
            <p:ph type="pic" sz="quarter" idx="14"/>
          </p:nvPr>
        </p:nvSpPr>
        <p:spPr>
          <a:xfrm>
            <a:off x="6276975" y="0"/>
            <a:ext cx="5915025" cy="6870700"/>
          </a:xfrm>
        </p:spPr>
        <p:txBody>
          <a:bodyPr/>
          <a:lstStyle/>
          <a:p>
            <a:endParaRPr lang="en-US" dirty="0"/>
          </a:p>
        </p:txBody>
      </p:sp>
      <p:sp>
        <p:nvSpPr>
          <p:cNvPr id="26" name="Picture Placeholder 37">
            <a:extLst>
              <a:ext uri="{FF2B5EF4-FFF2-40B4-BE49-F238E27FC236}">
                <a16:creationId xmlns:a16="http://schemas.microsoft.com/office/drawing/2014/main" id="{FD9A1EF5-E5D1-4646-9575-4E97313BF9FF}"/>
              </a:ext>
            </a:extLst>
          </p:cNvPr>
          <p:cNvSpPr>
            <a:spLocks noGrp="1"/>
          </p:cNvSpPr>
          <p:nvPr>
            <p:ph type="pic" sz="quarter" idx="15"/>
          </p:nvPr>
        </p:nvSpPr>
        <p:spPr>
          <a:xfrm>
            <a:off x="6276975" y="3005138"/>
            <a:ext cx="1916113" cy="1916112"/>
          </a:xfrm>
        </p:spPr>
        <p:txBody>
          <a:bodyPr/>
          <a:lstStyle/>
          <a:p>
            <a:endParaRPr lang="en-US"/>
          </a:p>
        </p:txBody>
      </p:sp>
      <p:pic>
        <p:nvPicPr>
          <p:cNvPr id="8" name="Picture 7" descr="A picture containing man, black, photo, player&#10;&#10;Description automatically generated">
            <a:extLst>
              <a:ext uri="{FF2B5EF4-FFF2-40B4-BE49-F238E27FC236}">
                <a16:creationId xmlns:a16="http://schemas.microsoft.com/office/drawing/2014/main" id="{EB6A4905-E47A-6E44-BC98-5044A29301C5}"/>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06218" y="-184222"/>
            <a:ext cx="6625078" cy="4147127"/>
          </a:xfrm>
          <a:prstGeom prst="rect">
            <a:avLst/>
          </a:prstGeom>
        </p:spPr>
      </p:pic>
      <p:sp>
        <p:nvSpPr>
          <p:cNvPr id="24" name="Picture Placeholder 33">
            <a:extLst>
              <a:ext uri="{FF2B5EF4-FFF2-40B4-BE49-F238E27FC236}">
                <a16:creationId xmlns:a16="http://schemas.microsoft.com/office/drawing/2014/main" id="{5C3C042C-6AE2-C14A-B902-D2F6A5AB0CF0}"/>
              </a:ext>
            </a:extLst>
          </p:cNvPr>
          <p:cNvSpPr>
            <a:spLocks noGrp="1"/>
          </p:cNvSpPr>
          <p:nvPr>
            <p:ph type="pic" sz="quarter" idx="13"/>
          </p:nvPr>
        </p:nvSpPr>
        <p:spPr>
          <a:xfrm>
            <a:off x="3271838" y="0"/>
            <a:ext cx="3005137" cy="3005138"/>
          </a:xfrm>
        </p:spPr>
        <p:txBody>
          <a:bodyPr/>
          <a:lstStyle/>
          <a:p>
            <a:endParaRPr lang="en-US" dirty="0"/>
          </a:p>
        </p:txBody>
      </p:sp>
      <p:sp>
        <p:nvSpPr>
          <p:cNvPr id="12" name="Text Placeholder 11">
            <a:extLst>
              <a:ext uri="{FF2B5EF4-FFF2-40B4-BE49-F238E27FC236}">
                <a16:creationId xmlns:a16="http://schemas.microsoft.com/office/drawing/2014/main" id="{5D9C3BB4-0211-4C4B-B527-8E4D6EF1F9B4}"/>
              </a:ext>
            </a:extLst>
          </p:cNvPr>
          <p:cNvSpPr>
            <a:spLocks noGrp="1"/>
          </p:cNvSpPr>
          <p:nvPr>
            <p:ph type="body" sz="quarter" idx="11"/>
          </p:nvPr>
        </p:nvSpPr>
        <p:spPr>
          <a:xfrm>
            <a:off x="577607" y="4235187"/>
            <a:ext cx="5337703" cy="1372283"/>
          </a:xfrm>
        </p:spPr>
        <p:txBody>
          <a:bodyPr>
            <a:normAutofit/>
          </a:bodyPr>
          <a:lstStyle>
            <a:lvl1pPr marL="0" indent="0">
              <a:buNone/>
              <a:defRPr sz="4400" b="1">
                <a:solidFill>
                  <a:srgbClr val="244D60"/>
                </a:solidFill>
              </a:defRPr>
            </a:lvl1pPr>
          </a:lstStyle>
          <a:p>
            <a:pPr lvl="0"/>
            <a:endParaRPr lang="en-US" dirty="0"/>
          </a:p>
        </p:txBody>
      </p:sp>
    </p:spTree>
    <p:extLst>
      <p:ext uri="{BB962C8B-B14F-4D97-AF65-F5344CB8AC3E}">
        <p14:creationId xmlns:p14="http://schemas.microsoft.com/office/powerpoint/2010/main" val="16791630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Gre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A75B708-B6E6-D84F-B80D-64C2EBC50B01}"/>
              </a:ext>
            </a:extLst>
          </p:cNvPr>
          <p:cNvSpPr/>
          <p:nvPr userDrawn="1"/>
        </p:nvSpPr>
        <p:spPr>
          <a:xfrm>
            <a:off x="0" y="0"/>
            <a:ext cx="9029700" cy="6858000"/>
          </a:xfrm>
          <a:prstGeom prst="rect">
            <a:avLst/>
          </a:prstGeom>
          <a:solidFill>
            <a:srgbClr val="53585D"/>
          </a:solidFill>
          <a:ln w="920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picture containing man, black, photo, player&#10;&#10;Description automatically generated">
            <a:extLst>
              <a:ext uri="{FF2B5EF4-FFF2-40B4-BE49-F238E27FC236}">
                <a16:creationId xmlns:a16="http://schemas.microsoft.com/office/drawing/2014/main" id="{66C45073-E5F9-FD49-834C-5AB98672CB4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413000" y="0"/>
            <a:ext cx="9779000" cy="6121400"/>
          </a:xfrm>
          <a:prstGeom prst="rect">
            <a:avLst/>
          </a:prstGeom>
        </p:spPr>
      </p:pic>
      <p:pic>
        <p:nvPicPr>
          <p:cNvPr id="16" name="Picture 15">
            <a:extLst>
              <a:ext uri="{FF2B5EF4-FFF2-40B4-BE49-F238E27FC236}">
                <a16:creationId xmlns:a16="http://schemas.microsoft.com/office/drawing/2014/main" id="{15655B2F-D905-674A-864A-050667407077}"/>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666142" y="5993792"/>
            <a:ext cx="2138508" cy="556958"/>
          </a:xfrm>
          <a:prstGeom prst="rect">
            <a:avLst/>
          </a:prstGeom>
        </p:spPr>
      </p:pic>
      <p:sp>
        <p:nvSpPr>
          <p:cNvPr id="17" name="Text Placeholder 11">
            <a:extLst>
              <a:ext uri="{FF2B5EF4-FFF2-40B4-BE49-F238E27FC236}">
                <a16:creationId xmlns:a16="http://schemas.microsoft.com/office/drawing/2014/main" id="{7F51F50F-2536-724B-8DB7-CB0E696E42FA}"/>
              </a:ext>
            </a:extLst>
          </p:cNvPr>
          <p:cNvSpPr>
            <a:spLocks noGrp="1"/>
          </p:cNvSpPr>
          <p:nvPr>
            <p:ph type="body" sz="quarter" idx="11"/>
          </p:nvPr>
        </p:nvSpPr>
        <p:spPr>
          <a:xfrm>
            <a:off x="577607" y="4145660"/>
            <a:ext cx="5337703" cy="1372283"/>
          </a:xfrm>
        </p:spPr>
        <p:txBody>
          <a:bodyPr>
            <a:normAutofit/>
          </a:bodyPr>
          <a:lstStyle>
            <a:lvl1pPr marL="0" indent="0">
              <a:buNone/>
              <a:defRPr sz="4400" b="1">
                <a:solidFill>
                  <a:schemeClr val="bg1"/>
                </a:solidFill>
              </a:defRPr>
            </a:lvl1pPr>
          </a:lstStyle>
          <a:p>
            <a:pPr lvl="0"/>
            <a:endParaRPr lang="en-US" dirty="0"/>
          </a:p>
        </p:txBody>
      </p:sp>
      <p:sp>
        <p:nvSpPr>
          <p:cNvPr id="18" name="Text Placeholder 13">
            <a:extLst>
              <a:ext uri="{FF2B5EF4-FFF2-40B4-BE49-F238E27FC236}">
                <a16:creationId xmlns:a16="http://schemas.microsoft.com/office/drawing/2014/main" id="{0E5C2E71-44AF-094E-B24B-6F88BE3C4BB4}"/>
              </a:ext>
            </a:extLst>
          </p:cNvPr>
          <p:cNvSpPr>
            <a:spLocks noGrp="1"/>
          </p:cNvSpPr>
          <p:nvPr>
            <p:ph type="body" sz="quarter" idx="12"/>
          </p:nvPr>
        </p:nvSpPr>
        <p:spPr>
          <a:xfrm>
            <a:off x="577607" y="5517944"/>
            <a:ext cx="5337703" cy="717550"/>
          </a:xfrm>
        </p:spPr>
        <p:txBody>
          <a:bodyPr/>
          <a:lstStyle>
            <a:lvl1pPr marL="0" indent="0">
              <a:buNone/>
              <a:defRPr>
                <a:solidFill>
                  <a:srgbClr val="5595AC"/>
                </a:solidFill>
              </a:defRPr>
            </a:lvl1pPr>
          </a:lstStyle>
          <a:p>
            <a:pPr lvl="0"/>
            <a:endParaRPr lang="en-US" dirty="0"/>
          </a:p>
        </p:txBody>
      </p:sp>
    </p:spTree>
    <p:extLst>
      <p:ext uri="{BB962C8B-B14F-4D97-AF65-F5344CB8AC3E}">
        <p14:creationId xmlns:p14="http://schemas.microsoft.com/office/powerpoint/2010/main" val="14359548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Highlight and Conten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038EEC9-4E56-AD43-9ABD-0EF7C06118A3}"/>
              </a:ext>
            </a:extLst>
          </p:cNvPr>
          <p:cNvSpPr>
            <a:spLocks noGrp="1"/>
          </p:cNvSpPr>
          <p:nvPr>
            <p:ph type="sldNum" sz="quarter" idx="10"/>
          </p:nvPr>
        </p:nvSpPr>
        <p:spPr/>
        <p:txBody>
          <a:bodyPr/>
          <a:lstStyle/>
          <a:p>
            <a:fld id="{170862A5-B9BF-49AD-B48A-0A94CACC0B01}" type="slidenum">
              <a:rPr lang="en-US" smtClean="0"/>
              <a:t>‹#›</a:t>
            </a:fld>
            <a:endParaRPr lang="en-US" dirty="0"/>
          </a:p>
        </p:txBody>
      </p:sp>
      <p:sp>
        <p:nvSpPr>
          <p:cNvPr id="7" name="Title Placeholder 1">
            <a:extLst>
              <a:ext uri="{FF2B5EF4-FFF2-40B4-BE49-F238E27FC236}">
                <a16:creationId xmlns:a16="http://schemas.microsoft.com/office/drawing/2014/main" id="{A864187F-0EF2-F04A-B5CB-FB635B8737A6}"/>
              </a:ext>
            </a:extLst>
          </p:cNvPr>
          <p:cNvSpPr>
            <a:spLocks noGrp="1"/>
          </p:cNvSpPr>
          <p:nvPr>
            <p:ph type="title"/>
          </p:nvPr>
        </p:nvSpPr>
        <p:spPr>
          <a:xfrm>
            <a:off x="838200" y="365125"/>
            <a:ext cx="10515600" cy="570057"/>
          </a:xfrm>
          <a:prstGeom prst="rect">
            <a:avLst/>
          </a:prstGeom>
        </p:spPr>
        <p:txBody>
          <a:bodyPr vert="horz" lIns="91440" tIns="45720" rIns="91440" bIns="45720" rtlCol="0" anchor="ctr">
            <a:normAutofit/>
          </a:bodyPr>
          <a:lstStyle>
            <a:lvl1pPr>
              <a:defRPr spc="200" baseline="0"/>
            </a:lvl1pPr>
          </a:lstStyle>
          <a:p>
            <a:endParaRPr lang="en-US" dirty="0"/>
          </a:p>
        </p:txBody>
      </p:sp>
      <p:sp>
        <p:nvSpPr>
          <p:cNvPr id="8" name="Text Placeholder 2">
            <a:extLst>
              <a:ext uri="{FF2B5EF4-FFF2-40B4-BE49-F238E27FC236}">
                <a16:creationId xmlns:a16="http://schemas.microsoft.com/office/drawing/2014/main" id="{442F5FE6-3095-084A-83B6-986F6A3E47D6}"/>
              </a:ext>
            </a:extLst>
          </p:cNvPr>
          <p:cNvSpPr>
            <a:spLocks noGrp="1"/>
          </p:cNvSpPr>
          <p:nvPr>
            <p:ph idx="1" hasCustomPrompt="1"/>
          </p:nvPr>
        </p:nvSpPr>
        <p:spPr>
          <a:xfrm>
            <a:off x="824846" y="1147023"/>
            <a:ext cx="4346378" cy="4726651"/>
          </a:xfrm>
          <a:prstGeom prst="rect">
            <a:avLst/>
          </a:prstGeom>
        </p:spPr>
        <p:txBody>
          <a:bodyPr vert="horz" lIns="91440" tIns="45720" rIns="91440" bIns="45720" rtlCol="0">
            <a:normAutofit/>
          </a:bodyPr>
          <a:lstStyle>
            <a:lvl1pPr marL="0" indent="0">
              <a:lnSpc>
                <a:spcPct val="100000"/>
              </a:lnSpc>
              <a:buNone/>
              <a:defRPr/>
            </a:lvl1pPr>
            <a:lvl2pPr marL="457200" indent="0">
              <a:buNone/>
              <a:defRPr/>
            </a:lvl2pPr>
          </a:lstStyle>
          <a:p>
            <a:pPr lvl="0"/>
            <a:r>
              <a:rPr lang="en-US" dirty="0"/>
              <a:t>Click to edit Master text styles</a:t>
            </a:r>
          </a:p>
        </p:txBody>
      </p:sp>
      <p:sp>
        <p:nvSpPr>
          <p:cNvPr id="9" name="Text Placeholder 2">
            <a:extLst>
              <a:ext uri="{FF2B5EF4-FFF2-40B4-BE49-F238E27FC236}">
                <a16:creationId xmlns:a16="http://schemas.microsoft.com/office/drawing/2014/main" id="{122C73DE-2B98-1E43-9745-F92A04E47B3F}"/>
              </a:ext>
            </a:extLst>
          </p:cNvPr>
          <p:cNvSpPr>
            <a:spLocks noGrp="1"/>
          </p:cNvSpPr>
          <p:nvPr>
            <p:ph idx="11" hasCustomPrompt="1"/>
          </p:nvPr>
        </p:nvSpPr>
        <p:spPr>
          <a:xfrm>
            <a:off x="5728136" y="1147023"/>
            <a:ext cx="5625663" cy="4726650"/>
          </a:xfrm>
          <a:prstGeom prst="rect">
            <a:avLst/>
          </a:prstGeom>
        </p:spPr>
        <p:txBody>
          <a:bodyPr vert="horz" lIns="91440" tIns="45720" rIns="91440" bIns="45720" rtlCol="0">
            <a:normAutofit/>
          </a:bodyPr>
          <a:lstStyle>
            <a:lvl1pPr marL="0" indent="0">
              <a:lnSpc>
                <a:spcPct val="120000"/>
              </a:lnSpc>
              <a:buFont typeface="Arial" panose="020B0604020202020204" pitchFamily="34" charset="0"/>
              <a:buNone/>
              <a:defRPr sz="1600">
                <a:solidFill>
                  <a:srgbClr val="6A7278"/>
                </a:solidFill>
              </a:defRPr>
            </a:lvl1pPr>
            <a:lvl2pPr>
              <a:defRPr sz="1800">
                <a:solidFill>
                  <a:srgbClr val="6A7278"/>
                </a:solidFill>
              </a:defRPr>
            </a:lvl2pPr>
            <a:lvl3pPr>
              <a:defRPr sz="1800">
                <a:solidFill>
                  <a:srgbClr val="6A7278"/>
                </a:solidFill>
              </a:defRPr>
            </a:lvl3pPr>
            <a:lvl4pPr>
              <a:defRPr sz="1800">
                <a:solidFill>
                  <a:srgbClr val="6A7278"/>
                </a:solidFill>
              </a:defRPr>
            </a:lvl4pPr>
            <a:lvl5pPr>
              <a:defRPr sz="1800">
                <a:solidFill>
                  <a:srgbClr val="6A7278"/>
                </a:solidFill>
              </a:defRPr>
            </a:lvl5pPr>
          </a:lstStyle>
          <a:p>
            <a:pPr lvl="0"/>
            <a:r>
              <a:rPr lang="en-US" dirty="0"/>
              <a:t>Click to edit Master text styles</a:t>
            </a:r>
          </a:p>
          <a:p>
            <a:pPr lvl="0"/>
            <a:endParaRPr lang="en-US" dirty="0"/>
          </a:p>
        </p:txBody>
      </p:sp>
    </p:spTree>
    <p:extLst>
      <p:ext uri="{BB962C8B-B14F-4D97-AF65-F5344CB8AC3E}">
        <p14:creationId xmlns:p14="http://schemas.microsoft.com/office/powerpoint/2010/main" val="800665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and Photos">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F1782256-558B-D947-AACE-DEF18FE727EA}"/>
              </a:ext>
            </a:extLst>
          </p:cNvPr>
          <p:cNvSpPr>
            <a:spLocks noGrp="1"/>
          </p:cNvSpPr>
          <p:nvPr>
            <p:ph type="sldNum" sz="quarter" idx="10"/>
          </p:nvPr>
        </p:nvSpPr>
        <p:spPr/>
        <p:txBody>
          <a:bodyPr/>
          <a:lstStyle/>
          <a:p>
            <a:fld id="{170862A5-B9BF-49AD-B48A-0A94CACC0B01}" type="slidenum">
              <a:rPr lang="en-US" smtClean="0"/>
              <a:pPr/>
              <a:t>‹#›</a:t>
            </a:fld>
            <a:endParaRPr lang="en-US" dirty="0"/>
          </a:p>
        </p:txBody>
      </p:sp>
      <p:sp>
        <p:nvSpPr>
          <p:cNvPr id="14" name="Title Placeholder 1">
            <a:extLst>
              <a:ext uri="{FF2B5EF4-FFF2-40B4-BE49-F238E27FC236}">
                <a16:creationId xmlns:a16="http://schemas.microsoft.com/office/drawing/2014/main" id="{10539CC7-9E28-BF49-94BA-958B534D5413}"/>
              </a:ext>
            </a:extLst>
          </p:cNvPr>
          <p:cNvSpPr>
            <a:spLocks noGrp="1"/>
          </p:cNvSpPr>
          <p:nvPr>
            <p:ph type="title"/>
          </p:nvPr>
        </p:nvSpPr>
        <p:spPr>
          <a:xfrm>
            <a:off x="838200" y="365125"/>
            <a:ext cx="5741275" cy="570057"/>
          </a:xfrm>
          <a:prstGeom prst="rect">
            <a:avLst/>
          </a:prstGeom>
        </p:spPr>
        <p:txBody>
          <a:bodyPr vert="horz" lIns="91440" tIns="45720" rIns="91440" bIns="45720" rtlCol="0" anchor="ctr">
            <a:normAutofit/>
          </a:bodyPr>
          <a:lstStyle>
            <a:lvl1pPr>
              <a:defRPr spc="200" baseline="0"/>
            </a:lvl1pPr>
          </a:lstStyle>
          <a:p>
            <a:endParaRPr lang="en-US" dirty="0"/>
          </a:p>
        </p:txBody>
      </p:sp>
      <p:sp>
        <p:nvSpPr>
          <p:cNvPr id="15" name="Text Placeholder 4">
            <a:extLst>
              <a:ext uri="{FF2B5EF4-FFF2-40B4-BE49-F238E27FC236}">
                <a16:creationId xmlns:a16="http://schemas.microsoft.com/office/drawing/2014/main" id="{144644FA-7648-0A43-A345-7A5EA5DA2C3C}"/>
              </a:ext>
            </a:extLst>
          </p:cNvPr>
          <p:cNvSpPr>
            <a:spLocks noGrp="1"/>
          </p:cNvSpPr>
          <p:nvPr>
            <p:ph type="body" sz="quarter" idx="13"/>
          </p:nvPr>
        </p:nvSpPr>
        <p:spPr>
          <a:xfrm>
            <a:off x="838200" y="1057522"/>
            <a:ext cx="5741275" cy="1733179"/>
          </a:xfrm>
        </p:spPr>
        <p:txBody>
          <a:bodyPr>
            <a:normAutofit/>
          </a:bodyPr>
          <a:lstStyle>
            <a:lvl1pPr marL="0" indent="0">
              <a:lnSpc>
                <a:spcPct val="100000"/>
              </a:lnSpc>
              <a:buNone/>
              <a:defRPr sz="2000">
                <a:solidFill>
                  <a:srgbClr val="5595AC"/>
                </a:solidFill>
              </a:defRPr>
            </a:lvl1pPr>
            <a:lvl2pPr>
              <a:lnSpc>
                <a:spcPct val="100000"/>
              </a:lnSpc>
              <a:defRPr sz="1600">
                <a:solidFill>
                  <a:srgbClr val="6A7278"/>
                </a:solidFill>
              </a:defRPr>
            </a:lvl2pPr>
            <a:lvl3pPr>
              <a:lnSpc>
                <a:spcPct val="100000"/>
              </a:lnSpc>
              <a:defRPr sz="1600">
                <a:solidFill>
                  <a:srgbClr val="6A7278"/>
                </a:solidFill>
              </a:defRPr>
            </a:lvl3pPr>
            <a:lvl4pPr>
              <a:lnSpc>
                <a:spcPct val="100000"/>
              </a:lnSpc>
              <a:defRPr sz="1600">
                <a:solidFill>
                  <a:srgbClr val="6A7278"/>
                </a:solidFill>
              </a:defRPr>
            </a:lvl4pPr>
            <a:lvl5pPr>
              <a:lnSpc>
                <a:spcPct val="100000"/>
              </a:lnSpc>
              <a:defRPr sz="1600">
                <a:solidFill>
                  <a:srgbClr val="6A7278"/>
                </a:solidFill>
              </a:defRPr>
            </a:lvl5pPr>
          </a:lstStyle>
          <a:p>
            <a:pPr lvl="0"/>
            <a:r>
              <a:rPr lang="en-US" dirty="0"/>
              <a:t>Click to edit Master text styles</a:t>
            </a:r>
          </a:p>
        </p:txBody>
      </p:sp>
      <p:sp>
        <p:nvSpPr>
          <p:cNvPr id="16" name="Text Placeholder 4">
            <a:extLst>
              <a:ext uri="{FF2B5EF4-FFF2-40B4-BE49-F238E27FC236}">
                <a16:creationId xmlns:a16="http://schemas.microsoft.com/office/drawing/2014/main" id="{3FB4D0CD-B341-D548-9B4D-961A92CD42C0}"/>
              </a:ext>
            </a:extLst>
          </p:cNvPr>
          <p:cNvSpPr>
            <a:spLocks noGrp="1"/>
          </p:cNvSpPr>
          <p:nvPr>
            <p:ph type="body" sz="quarter" idx="16"/>
          </p:nvPr>
        </p:nvSpPr>
        <p:spPr>
          <a:xfrm>
            <a:off x="838200" y="2913042"/>
            <a:ext cx="5741275" cy="3072124"/>
          </a:xfrm>
        </p:spPr>
        <p:txBody>
          <a:bodyPr>
            <a:normAutofit/>
          </a:bodyPr>
          <a:lstStyle>
            <a:lvl1pPr>
              <a:lnSpc>
                <a:spcPct val="100000"/>
              </a:lnSpc>
              <a:defRPr sz="1600">
                <a:solidFill>
                  <a:srgbClr val="6A7278"/>
                </a:solidFill>
              </a:defRPr>
            </a:lvl1pPr>
            <a:lvl2pPr>
              <a:lnSpc>
                <a:spcPct val="100000"/>
              </a:lnSpc>
              <a:defRPr sz="1600">
                <a:solidFill>
                  <a:srgbClr val="6A7278"/>
                </a:solidFill>
              </a:defRPr>
            </a:lvl2pPr>
            <a:lvl3pPr>
              <a:lnSpc>
                <a:spcPct val="100000"/>
              </a:lnSpc>
              <a:defRPr sz="1600">
                <a:solidFill>
                  <a:srgbClr val="6A7278"/>
                </a:solidFill>
              </a:defRPr>
            </a:lvl3pPr>
            <a:lvl4pPr>
              <a:lnSpc>
                <a:spcPct val="100000"/>
              </a:lnSpc>
              <a:defRPr sz="1600">
                <a:solidFill>
                  <a:srgbClr val="6A7278"/>
                </a:solidFill>
              </a:defRPr>
            </a:lvl4pPr>
            <a:lvl5pPr>
              <a:lnSpc>
                <a:spcPct val="100000"/>
              </a:lnSpc>
              <a:defRPr sz="1600">
                <a:solidFill>
                  <a:srgbClr val="6A7278"/>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Picture Placeholder 6">
            <a:extLst>
              <a:ext uri="{FF2B5EF4-FFF2-40B4-BE49-F238E27FC236}">
                <a16:creationId xmlns:a16="http://schemas.microsoft.com/office/drawing/2014/main" id="{FB8D763E-D6E0-774D-AF19-B140909726E4}"/>
              </a:ext>
            </a:extLst>
          </p:cNvPr>
          <p:cNvSpPr>
            <a:spLocks noGrp="1"/>
          </p:cNvSpPr>
          <p:nvPr>
            <p:ph type="pic" sz="quarter" idx="17"/>
          </p:nvPr>
        </p:nvSpPr>
        <p:spPr>
          <a:xfrm>
            <a:off x="7010400" y="1057522"/>
            <a:ext cx="4800600" cy="2371478"/>
          </a:xfrm>
        </p:spPr>
        <p:txBody>
          <a:bodyPr/>
          <a:lstStyle/>
          <a:p>
            <a:endParaRPr lang="en-US"/>
          </a:p>
        </p:txBody>
      </p:sp>
      <p:sp>
        <p:nvSpPr>
          <p:cNvPr id="17" name="Picture Placeholder 6">
            <a:extLst>
              <a:ext uri="{FF2B5EF4-FFF2-40B4-BE49-F238E27FC236}">
                <a16:creationId xmlns:a16="http://schemas.microsoft.com/office/drawing/2014/main" id="{40D73DB1-CCC9-CC44-99C6-DEA8015D8013}"/>
              </a:ext>
            </a:extLst>
          </p:cNvPr>
          <p:cNvSpPr>
            <a:spLocks noGrp="1"/>
          </p:cNvSpPr>
          <p:nvPr>
            <p:ph type="pic" sz="quarter" idx="18"/>
          </p:nvPr>
        </p:nvSpPr>
        <p:spPr>
          <a:xfrm>
            <a:off x="7010400" y="3613688"/>
            <a:ext cx="4800600" cy="2371478"/>
          </a:xfrm>
        </p:spPr>
        <p:txBody>
          <a:bodyPr/>
          <a:lstStyle/>
          <a:p>
            <a:endParaRPr lang="en-US"/>
          </a:p>
        </p:txBody>
      </p:sp>
    </p:spTree>
    <p:extLst>
      <p:ext uri="{BB962C8B-B14F-4D97-AF65-F5344CB8AC3E}">
        <p14:creationId xmlns:p14="http://schemas.microsoft.com/office/powerpoint/2010/main" val="21236063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arge Photo">
    <p:spTree>
      <p:nvGrpSpPr>
        <p:cNvPr id="1" name=""/>
        <p:cNvGrpSpPr/>
        <p:nvPr/>
      </p:nvGrpSpPr>
      <p:grpSpPr>
        <a:xfrm>
          <a:off x="0" y="0"/>
          <a:ext cx="0" cy="0"/>
          <a:chOff x="0" y="0"/>
          <a:chExt cx="0" cy="0"/>
        </a:xfrm>
      </p:grpSpPr>
      <p:sp>
        <p:nvSpPr>
          <p:cNvPr id="14" name="Title Placeholder 1">
            <a:extLst>
              <a:ext uri="{FF2B5EF4-FFF2-40B4-BE49-F238E27FC236}">
                <a16:creationId xmlns:a16="http://schemas.microsoft.com/office/drawing/2014/main" id="{10539CC7-9E28-BF49-94BA-958B534D5413}"/>
              </a:ext>
            </a:extLst>
          </p:cNvPr>
          <p:cNvSpPr>
            <a:spLocks noGrp="1"/>
          </p:cNvSpPr>
          <p:nvPr>
            <p:ph type="title"/>
          </p:nvPr>
        </p:nvSpPr>
        <p:spPr>
          <a:xfrm>
            <a:off x="838200" y="365125"/>
            <a:ext cx="5741275" cy="570057"/>
          </a:xfrm>
          <a:prstGeom prst="rect">
            <a:avLst/>
          </a:prstGeom>
        </p:spPr>
        <p:txBody>
          <a:bodyPr vert="horz" lIns="91440" tIns="45720" rIns="91440" bIns="45720" rtlCol="0" anchor="ctr">
            <a:normAutofit/>
          </a:bodyPr>
          <a:lstStyle>
            <a:lvl1pPr>
              <a:defRPr spc="200" baseline="0"/>
            </a:lvl1pPr>
          </a:lstStyle>
          <a:p>
            <a:endParaRPr lang="en-US" dirty="0"/>
          </a:p>
        </p:txBody>
      </p:sp>
      <p:sp>
        <p:nvSpPr>
          <p:cNvPr id="4" name="Picture Placeholder 3">
            <a:extLst>
              <a:ext uri="{FF2B5EF4-FFF2-40B4-BE49-F238E27FC236}">
                <a16:creationId xmlns:a16="http://schemas.microsoft.com/office/drawing/2014/main" id="{0E7DED79-22D7-D84F-90B3-9DFB203CEF1D}"/>
              </a:ext>
            </a:extLst>
          </p:cNvPr>
          <p:cNvSpPr>
            <a:spLocks noGrp="1"/>
          </p:cNvSpPr>
          <p:nvPr>
            <p:ph type="pic" sz="quarter" idx="11"/>
          </p:nvPr>
        </p:nvSpPr>
        <p:spPr>
          <a:xfrm>
            <a:off x="0" y="1181100"/>
            <a:ext cx="12192000" cy="5676900"/>
          </a:xfrm>
        </p:spPr>
        <p:txBody>
          <a:bodyPr/>
          <a:lstStyle/>
          <a:p>
            <a:endParaRPr lang="en-US"/>
          </a:p>
        </p:txBody>
      </p:sp>
      <p:sp>
        <p:nvSpPr>
          <p:cNvPr id="3" name="Slide Number Placeholder 2">
            <a:extLst>
              <a:ext uri="{FF2B5EF4-FFF2-40B4-BE49-F238E27FC236}">
                <a16:creationId xmlns:a16="http://schemas.microsoft.com/office/drawing/2014/main" id="{F1782256-558B-D947-AACE-DEF18FE727EA}"/>
              </a:ext>
            </a:extLst>
          </p:cNvPr>
          <p:cNvSpPr>
            <a:spLocks noGrp="1"/>
          </p:cNvSpPr>
          <p:nvPr>
            <p:ph type="sldNum" sz="quarter" idx="10"/>
          </p:nvPr>
        </p:nvSpPr>
        <p:spPr/>
        <p:txBody>
          <a:bodyPr/>
          <a:lstStyle/>
          <a:p>
            <a:fld id="{170862A5-B9BF-49AD-B48A-0A94CACC0B01}" type="slidenum">
              <a:rPr lang="en-US" smtClean="0"/>
              <a:pPr/>
              <a:t>‹#›</a:t>
            </a:fld>
            <a:endParaRPr lang="en-US" dirty="0"/>
          </a:p>
        </p:txBody>
      </p:sp>
    </p:spTree>
    <p:extLst>
      <p:ext uri="{BB962C8B-B14F-4D97-AF65-F5344CB8AC3E}">
        <p14:creationId xmlns:p14="http://schemas.microsoft.com/office/powerpoint/2010/main" val="18330096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and Blue">
    <p:spTree>
      <p:nvGrpSpPr>
        <p:cNvPr id="1" name=""/>
        <p:cNvGrpSpPr/>
        <p:nvPr/>
      </p:nvGrpSpPr>
      <p:grpSpPr>
        <a:xfrm>
          <a:off x="0" y="0"/>
          <a:ext cx="0" cy="0"/>
          <a:chOff x="0" y="0"/>
          <a:chExt cx="0" cy="0"/>
        </a:xfrm>
      </p:grpSpPr>
      <p:sp>
        <p:nvSpPr>
          <p:cNvPr id="6" name="Title Placeholder 1">
            <a:extLst>
              <a:ext uri="{FF2B5EF4-FFF2-40B4-BE49-F238E27FC236}">
                <a16:creationId xmlns:a16="http://schemas.microsoft.com/office/drawing/2014/main" id="{15B4E5AE-096A-064B-870D-E50A40B4907D}"/>
              </a:ext>
            </a:extLst>
          </p:cNvPr>
          <p:cNvSpPr>
            <a:spLocks noGrp="1"/>
          </p:cNvSpPr>
          <p:nvPr>
            <p:ph type="title"/>
          </p:nvPr>
        </p:nvSpPr>
        <p:spPr>
          <a:xfrm>
            <a:off x="838200" y="365125"/>
            <a:ext cx="5741275" cy="570057"/>
          </a:xfrm>
          <a:prstGeom prst="rect">
            <a:avLst/>
          </a:prstGeom>
        </p:spPr>
        <p:txBody>
          <a:bodyPr vert="horz" lIns="91440" tIns="45720" rIns="91440" bIns="45720" rtlCol="0" anchor="ctr">
            <a:normAutofit/>
          </a:bodyPr>
          <a:lstStyle>
            <a:lvl1pPr>
              <a:defRPr spc="200" baseline="0"/>
            </a:lvl1pPr>
          </a:lstStyle>
          <a:p>
            <a:endParaRPr lang="en-US" dirty="0"/>
          </a:p>
        </p:txBody>
      </p:sp>
      <p:sp>
        <p:nvSpPr>
          <p:cNvPr id="3" name="Slide Number Placeholder 2">
            <a:extLst>
              <a:ext uri="{FF2B5EF4-FFF2-40B4-BE49-F238E27FC236}">
                <a16:creationId xmlns:a16="http://schemas.microsoft.com/office/drawing/2014/main" id="{F1782256-558B-D947-AACE-DEF18FE727EA}"/>
              </a:ext>
            </a:extLst>
          </p:cNvPr>
          <p:cNvSpPr>
            <a:spLocks noGrp="1"/>
          </p:cNvSpPr>
          <p:nvPr>
            <p:ph type="sldNum" sz="quarter" idx="10"/>
          </p:nvPr>
        </p:nvSpPr>
        <p:spPr/>
        <p:txBody>
          <a:bodyPr/>
          <a:lstStyle>
            <a:lvl1pPr>
              <a:defRPr>
                <a:solidFill>
                  <a:schemeClr val="bg1"/>
                </a:solidFill>
              </a:defRPr>
            </a:lvl1pPr>
          </a:lstStyle>
          <a:p>
            <a:fld id="{170862A5-B9BF-49AD-B48A-0A94CACC0B01}" type="slidenum">
              <a:rPr lang="en-US" smtClean="0"/>
              <a:pPr/>
              <a:t>‹#›</a:t>
            </a:fld>
            <a:endParaRPr lang="en-US" dirty="0"/>
          </a:p>
        </p:txBody>
      </p:sp>
      <p:sp>
        <p:nvSpPr>
          <p:cNvPr id="12" name="Text Placeholder 4">
            <a:extLst>
              <a:ext uri="{FF2B5EF4-FFF2-40B4-BE49-F238E27FC236}">
                <a16:creationId xmlns:a16="http://schemas.microsoft.com/office/drawing/2014/main" id="{191B24EB-CE46-A340-BA32-23749E8CCB9E}"/>
              </a:ext>
            </a:extLst>
          </p:cNvPr>
          <p:cNvSpPr>
            <a:spLocks noGrp="1"/>
          </p:cNvSpPr>
          <p:nvPr>
            <p:ph type="body" sz="quarter" idx="12"/>
          </p:nvPr>
        </p:nvSpPr>
        <p:spPr>
          <a:xfrm>
            <a:off x="838200" y="1057522"/>
            <a:ext cx="5741275" cy="4848426"/>
          </a:xfrm>
        </p:spPr>
        <p:txBody>
          <a:bodyPr>
            <a:normAutofit/>
          </a:bodyPr>
          <a:lstStyle>
            <a:lvl1pPr>
              <a:lnSpc>
                <a:spcPct val="100000"/>
              </a:lnSpc>
              <a:defRPr sz="1600">
                <a:solidFill>
                  <a:srgbClr val="6A7278"/>
                </a:solidFill>
              </a:defRPr>
            </a:lvl1pPr>
            <a:lvl2pPr>
              <a:lnSpc>
                <a:spcPct val="100000"/>
              </a:lnSpc>
              <a:defRPr sz="1600">
                <a:solidFill>
                  <a:srgbClr val="6A7278"/>
                </a:solidFill>
              </a:defRPr>
            </a:lvl2pPr>
            <a:lvl3pPr>
              <a:lnSpc>
                <a:spcPct val="100000"/>
              </a:lnSpc>
              <a:defRPr sz="1600">
                <a:solidFill>
                  <a:srgbClr val="6A7278"/>
                </a:solidFill>
              </a:defRPr>
            </a:lvl3pPr>
            <a:lvl4pPr>
              <a:lnSpc>
                <a:spcPct val="100000"/>
              </a:lnSpc>
              <a:defRPr sz="1600">
                <a:solidFill>
                  <a:srgbClr val="6A7278"/>
                </a:solidFill>
              </a:defRPr>
            </a:lvl4pPr>
            <a:lvl5pPr>
              <a:lnSpc>
                <a:spcPct val="100000"/>
              </a:lnSpc>
              <a:defRPr sz="1600">
                <a:solidFill>
                  <a:srgbClr val="6A7278"/>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857627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and Placehold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BAAF1D2-79BC-294B-BCF7-80E46F303888}"/>
              </a:ext>
            </a:extLst>
          </p:cNvPr>
          <p:cNvSpPr/>
          <p:nvPr userDrawn="1"/>
        </p:nvSpPr>
        <p:spPr>
          <a:xfrm>
            <a:off x="7010400" y="0"/>
            <a:ext cx="5181600" cy="6858000"/>
          </a:xfrm>
          <a:prstGeom prst="rect">
            <a:avLst/>
          </a:prstGeom>
          <a:solidFill>
            <a:srgbClr val="5595AC"/>
          </a:solidFill>
          <a:ln w="920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2">
            <a:extLst>
              <a:ext uri="{FF2B5EF4-FFF2-40B4-BE49-F238E27FC236}">
                <a16:creationId xmlns:a16="http://schemas.microsoft.com/office/drawing/2014/main" id="{91972B05-1D0F-F74E-BD9A-4731354560E6}"/>
              </a:ext>
            </a:extLst>
          </p:cNvPr>
          <p:cNvSpPr>
            <a:spLocks noGrp="1"/>
          </p:cNvSpPr>
          <p:nvPr>
            <p:ph idx="1" hasCustomPrompt="1"/>
          </p:nvPr>
        </p:nvSpPr>
        <p:spPr>
          <a:xfrm>
            <a:off x="7445408" y="935182"/>
            <a:ext cx="4123672" cy="4970766"/>
          </a:xfrm>
          <a:prstGeom prst="rect">
            <a:avLst/>
          </a:prstGeom>
        </p:spPr>
        <p:txBody>
          <a:bodyPr vert="horz" lIns="91440" tIns="45720" rIns="91440" bIns="45720" rtlCol="0">
            <a:normAutofit/>
          </a:bodyPr>
          <a:lstStyle>
            <a:lvl1pPr marL="0" indent="0">
              <a:lnSpc>
                <a:spcPct val="110000"/>
              </a:lnSpc>
              <a:buNone/>
              <a:defRPr sz="2400">
                <a:solidFill>
                  <a:schemeClr val="bg1"/>
                </a:solidFill>
                <a:latin typeface="Georgia" panose="02040502050405020303" pitchFamily="18" charset="0"/>
              </a:defRPr>
            </a:lvl1pPr>
            <a:lvl2pPr marL="457200" indent="0">
              <a:buNone/>
              <a:defRPr/>
            </a:lvl2pPr>
          </a:lstStyle>
          <a:p>
            <a:pPr lvl="0"/>
            <a:r>
              <a:rPr lang="en-US" dirty="0"/>
              <a:t>Click to edit Master text styles</a:t>
            </a:r>
          </a:p>
        </p:txBody>
      </p:sp>
      <p:sp>
        <p:nvSpPr>
          <p:cNvPr id="3" name="Slide Number Placeholder 2">
            <a:extLst>
              <a:ext uri="{FF2B5EF4-FFF2-40B4-BE49-F238E27FC236}">
                <a16:creationId xmlns:a16="http://schemas.microsoft.com/office/drawing/2014/main" id="{52CF3811-6341-0840-8BB2-76F02D9FE31E}"/>
              </a:ext>
            </a:extLst>
          </p:cNvPr>
          <p:cNvSpPr>
            <a:spLocks noGrp="1"/>
          </p:cNvSpPr>
          <p:nvPr>
            <p:ph type="sldNum" sz="quarter" idx="10"/>
          </p:nvPr>
        </p:nvSpPr>
        <p:spPr/>
        <p:txBody>
          <a:bodyPr/>
          <a:lstStyle>
            <a:lvl1pPr>
              <a:defRPr>
                <a:solidFill>
                  <a:schemeClr val="bg1"/>
                </a:solidFill>
              </a:defRPr>
            </a:lvl1pPr>
          </a:lstStyle>
          <a:p>
            <a:fld id="{170862A5-B9BF-49AD-B48A-0A94CACC0B01}" type="slidenum">
              <a:rPr lang="en-US" smtClean="0"/>
              <a:pPr/>
              <a:t>‹#›</a:t>
            </a:fld>
            <a:endParaRPr lang="en-US" dirty="0"/>
          </a:p>
        </p:txBody>
      </p:sp>
      <p:sp>
        <p:nvSpPr>
          <p:cNvPr id="13" name="Title Placeholder 1">
            <a:extLst>
              <a:ext uri="{FF2B5EF4-FFF2-40B4-BE49-F238E27FC236}">
                <a16:creationId xmlns:a16="http://schemas.microsoft.com/office/drawing/2014/main" id="{3589BC40-3C89-364B-815C-9DCBAA3B8162}"/>
              </a:ext>
            </a:extLst>
          </p:cNvPr>
          <p:cNvSpPr>
            <a:spLocks noGrp="1"/>
          </p:cNvSpPr>
          <p:nvPr>
            <p:ph type="title"/>
          </p:nvPr>
        </p:nvSpPr>
        <p:spPr>
          <a:xfrm>
            <a:off x="838200" y="365125"/>
            <a:ext cx="5741275" cy="570057"/>
          </a:xfrm>
          <a:prstGeom prst="rect">
            <a:avLst/>
          </a:prstGeom>
        </p:spPr>
        <p:txBody>
          <a:bodyPr vert="horz" lIns="91440" tIns="45720" rIns="91440" bIns="45720" rtlCol="0" anchor="ctr">
            <a:normAutofit/>
          </a:bodyPr>
          <a:lstStyle>
            <a:lvl1pPr>
              <a:defRPr spc="200" baseline="0"/>
            </a:lvl1pPr>
          </a:lstStyle>
          <a:p>
            <a:endParaRPr lang="en-US" dirty="0"/>
          </a:p>
        </p:txBody>
      </p:sp>
      <p:sp>
        <p:nvSpPr>
          <p:cNvPr id="14" name="Text Placeholder 4">
            <a:extLst>
              <a:ext uri="{FF2B5EF4-FFF2-40B4-BE49-F238E27FC236}">
                <a16:creationId xmlns:a16="http://schemas.microsoft.com/office/drawing/2014/main" id="{697144B4-FDBF-344C-B88E-9BAB1FDCC4E5}"/>
              </a:ext>
            </a:extLst>
          </p:cNvPr>
          <p:cNvSpPr>
            <a:spLocks noGrp="1"/>
          </p:cNvSpPr>
          <p:nvPr>
            <p:ph type="body" sz="quarter" idx="12"/>
          </p:nvPr>
        </p:nvSpPr>
        <p:spPr>
          <a:xfrm>
            <a:off x="838200" y="1057522"/>
            <a:ext cx="5741275" cy="4848426"/>
          </a:xfrm>
        </p:spPr>
        <p:txBody>
          <a:bodyPr>
            <a:normAutofit/>
          </a:bodyPr>
          <a:lstStyle>
            <a:lvl1pPr>
              <a:lnSpc>
                <a:spcPct val="100000"/>
              </a:lnSpc>
              <a:defRPr sz="1600">
                <a:solidFill>
                  <a:srgbClr val="6A7278"/>
                </a:solidFill>
              </a:defRPr>
            </a:lvl1pPr>
            <a:lvl2pPr>
              <a:lnSpc>
                <a:spcPct val="100000"/>
              </a:lnSpc>
              <a:defRPr sz="1600">
                <a:solidFill>
                  <a:srgbClr val="6A7278"/>
                </a:solidFill>
              </a:defRPr>
            </a:lvl2pPr>
            <a:lvl3pPr>
              <a:lnSpc>
                <a:spcPct val="100000"/>
              </a:lnSpc>
              <a:defRPr sz="1600">
                <a:solidFill>
                  <a:srgbClr val="6A7278"/>
                </a:solidFill>
              </a:defRPr>
            </a:lvl3pPr>
            <a:lvl4pPr>
              <a:lnSpc>
                <a:spcPct val="100000"/>
              </a:lnSpc>
              <a:defRPr sz="1600">
                <a:solidFill>
                  <a:srgbClr val="6A7278"/>
                </a:solidFill>
              </a:defRPr>
            </a:lvl4pPr>
            <a:lvl5pPr>
              <a:lnSpc>
                <a:spcPct val="100000"/>
              </a:lnSpc>
              <a:defRPr sz="1600">
                <a:solidFill>
                  <a:srgbClr val="6A7278"/>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670246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17" name="Picture Placeholder 33">
            <a:extLst>
              <a:ext uri="{FF2B5EF4-FFF2-40B4-BE49-F238E27FC236}">
                <a16:creationId xmlns:a16="http://schemas.microsoft.com/office/drawing/2014/main" id="{A0FCFC10-9D9A-AE4B-8815-525F14896C46}"/>
              </a:ext>
            </a:extLst>
          </p:cNvPr>
          <p:cNvSpPr>
            <a:spLocks noGrp="1"/>
          </p:cNvSpPr>
          <p:nvPr>
            <p:ph type="pic" sz="quarter" idx="13"/>
          </p:nvPr>
        </p:nvSpPr>
        <p:spPr>
          <a:xfrm>
            <a:off x="6276689" y="-6025"/>
            <a:ext cx="5915311" cy="6851607"/>
          </a:xfrm>
        </p:spPr>
        <p:txBody>
          <a:bodyPr/>
          <a:lstStyle/>
          <a:p>
            <a:endParaRPr lang="en-US" dirty="0"/>
          </a:p>
        </p:txBody>
      </p:sp>
      <p:sp>
        <p:nvSpPr>
          <p:cNvPr id="6" name="Rectangle 5">
            <a:extLst>
              <a:ext uri="{FF2B5EF4-FFF2-40B4-BE49-F238E27FC236}">
                <a16:creationId xmlns:a16="http://schemas.microsoft.com/office/drawing/2014/main" id="{0F101D92-2E8A-3E47-8A47-F4061B4D227D}"/>
              </a:ext>
            </a:extLst>
          </p:cNvPr>
          <p:cNvSpPr/>
          <p:nvPr userDrawn="1"/>
        </p:nvSpPr>
        <p:spPr>
          <a:xfrm>
            <a:off x="0" y="1828800"/>
            <a:ext cx="7366000" cy="3263900"/>
          </a:xfrm>
          <a:prstGeom prst="rect">
            <a:avLst/>
          </a:prstGeom>
          <a:solidFill>
            <a:schemeClr val="bg1"/>
          </a:solidFill>
          <a:ln w="920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picture containing man, black, photo, player&#10;&#10;Description automatically generated">
            <a:extLst>
              <a:ext uri="{FF2B5EF4-FFF2-40B4-BE49-F238E27FC236}">
                <a16:creationId xmlns:a16="http://schemas.microsoft.com/office/drawing/2014/main" id="{43DF6B86-5239-2340-ABE1-8DB7A96BE02C}"/>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46194" y="88900"/>
            <a:ext cx="5707216" cy="2222500"/>
          </a:xfrm>
          <a:prstGeom prst="rect">
            <a:avLst/>
          </a:prstGeom>
        </p:spPr>
      </p:pic>
      <p:pic>
        <p:nvPicPr>
          <p:cNvPr id="21" name="Picture 20">
            <a:extLst>
              <a:ext uri="{FF2B5EF4-FFF2-40B4-BE49-F238E27FC236}">
                <a16:creationId xmlns:a16="http://schemas.microsoft.com/office/drawing/2014/main" id="{2481820D-9068-8D4C-97F2-A2BEEA596EB7}"/>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71248" y="5930303"/>
            <a:ext cx="2138508" cy="556958"/>
          </a:xfrm>
          <a:prstGeom prst="rect">
            <a:avLst/>
          </a:prstGeom>
        </p:spPr>
      </p:pic>
    </p:spTree>
    <p:extLst>
      <p:ext uri="{BB962C8B-B14F-4D97-AF65-F5344CB8AC3E}">
        <p14:creationId xmlns:p14="http://schemas.microsoft.com/office/powerpoint/2010/main" val="30751768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8200" y="1253331"/>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4"/>
          <p:cNvSpPr>
            <a:spLocks noGrp="1"/>
          </p:cNvSpPr>
          <p:nvPr>
            <p:ph type="sldNum" sz="quarter" idx="4"/>
          </p:nvPr>
        </p:nvSpPr>
        <p:spPr>
          <a:xfrm>
            <a:off x="9067800" y="6356350"/>
            <a:ext cx="2743200" cy="365125"/>
          </a:xfrm>
          <a:prstGeom prst="rect">
            <a:avLst/>
          </a:prstGeom>
        </p:spPr>
        <p:txBody>
          <a:bodyPr/>
          <a:lstStyle>
            <a:lvl1pPr algn="r">
              <a:defRPr sz="1200">
                <a:solidFill>
                  <a:srgbClr val="6A7278"/>
                </a:solidFill>
                <a:latin typeface="Arial" panose="020B0604020202020204" pitchFamily="34" charset="0"/>
                <a:cs typeface="Arial" panose="020B0604020202020204" pitchFamily="34" charset="0"/>
              </a:defRPr>
            </a:lvl1pPr>
          </a:lstStyle>
          <a:p>
            <a:fld id="{170862A5-B9BF-49AD-B48A-0A94CACC0B01}" type="slidenum">
              <a:rPr lang="en-US" smtClean="0"/>
              <a:pPr/>
              <a:t>‹#›</a:t>
            </a:fld>
            <a:endParaRPr lang="en-US" dirty="0"/>
          </a:p>
        </p:txBody>
      </p:sp>
      <p:sp>
        <p:nvSpPr>
          <p:cNvPr id="7" name="Title Placeholder 1">
            <a:extLst>
              <a:ext uri="{FF2B5EF4-FFF2-40B4-BE49-F238E27FC236}">
                <a16:creationId xmlns:a16="http://schemas.microsoft.com/office/drawing/2014/main" id="{2CD91EEC-B729-894E-9069-D1575E1B3C84}"/>
              </a:ext>
            </a:extLst>
          </p:cNvPr>
          <p:cNvSpPr>
            <a:spLocks noGrp="1"/>
          </p:cNvSpPr>
          <p:nvPr>
            <p:ph type="title"/>
          </p:nvPr>
        </p:nvSpPr>
        <p:spPr>
          <a:xfrm>
            <a:off x="838200" y="365125"/>
            <a:ext cx="10515600" cy="570057"/>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2817865578"/>
      </p:ext>
    </p:extLst>
  </p:cSld>
  <p:clrMap bg1="lt1" tx1="dk1" bg2="lt2" tx2="dk2" accent1="accent1" accent2="accent2" accent3="accent3" accent4="accent4" accent5="accent5" accent6="accent6" hlink="hlink" folHlink="folHlink"/>
  <p:sldLayoutIdLst>
    <p:sldLayoutId id="2147483697" r:id="rId1"/>
    <p:sldLayoutId id="2147483699" r:id="rId2"/>
    <p:sldLayoutId id="2147483673" r:id="rId3"/>
    <p:sldLayoutId id="2147483680" r:id="rId4"/>
    <p:sldLayoutId id="2147483696" r:id="rId5"/>
    <p:sldLayoutId id="2147483678" r:id="rId6"/>
    <p:sldLayoutId id="2147483674" r:id="rId7"/>
    <p:sldLayoutId id="2147483695" r:id="rId8"/>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1200" b="1" i="0" kern="1200">
          <a:solidFill>
            <a:srgbClr val="6A7278"/>
          </a:solidFill>
          <a:latin typeface="Arial" panose="020B0604020202020204" pitchFamily="34" charset="0"/>
          <a:ea typeface="Arial" panose="020B0604020202020204" pitchFamily="34" charset="0"/>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a:buChar char="•"/>
        <a:defRPr sz="2400" kern="1200">
          <a:solidFill>
            <a:srgbClr val="5595AC"/>
          </a:solidFill>
          <a:latin typeface="Georgia" panose="02040502050405020303" pitchFamily="18" charset="0"/>
          <a:ea typeface="Georgia" panose="02040502050405020303" pitchFamily="18" charset="0"/>
          <a:cs typeface="Arial Narrow" charset="0"/>
        </a:defRPr>
      </a:lvl1pPr>
      <a:lvl2pPr marL="685800" indent="-228600" algn="l" defTabSz="914400" rtl="0" eaLnBrk="1" latinLnBrk="0" hangingPunct="1">
        <a:lnSpc>
          <a:spcPct val="90000"/>
        </a:lnSpc>
        <a:spcBef>
          <a:spcPts val="500"/>
        </a:spcBef>
        <a:buFont typeface="Arial"/>
        <a:buChar char="•"/>
        <a:defRPr sz="2000" kern="1200">
          <a:solidFill>
            <a:srgbClr val="6A7278"/>
          </a:solidFill>
          <a:latin typeface="Georgia" panose="02040502050405020303" pitchFamily="18" charset="0"/>
          <a:ea typeface="Georgia" panose="02040502050405020303" pitchFamily="18" charset="0"/>
          <a:cs typeface="Arial Narrow" charset="0"/>
        </a:defRPr>
      </a:lvl2pPr>
      <a:lvl3pPr marL="11430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3pPr>
      <a:lvl4pPr marL="1600200" indent="-228600" algn="l" defTabSz="914400" rtl="0" eaLnBrk="1" latinLnBrk="0" hangingPunct="1">
        <a:lnSpc>
          <a:spcPct val="90000"/>
        </a:lnSpc>
        <a:spcBef>
          <a:spcPts val="500"/>
        </a:spcBef>
        <a:buFont typeface="Arial"/>
        <a:buChar char="•"/>
        <a:defRPr sz="1600" kern="1200">
          <a:solidFill>
            <a:srgbClr val="6A7278"/>
          </a:solidFill>
          <a:latin typeface="Georgia" panose="02040502050405020303" pitchFamily="18" charset="0"/>
          <a:ea typeface="Georgia" panose="02040502050405020303" pitchFamily="18" charset="0"/>
          <a:cs typeface="Arial Narrow" charset="0"/>
        </a:defRPr>
      </a:lvl4pPr>
      <a:lvl5pPr marL="2057400" indent="-228600" algn="l" defTabSz="914400" rtl="0" eaLnBrk="1" latinLnBrk="0" hangingPunct="1">
        <a:lnSpc>
          <a:spcPct val="90000"/>
        </a:lnSpc>
        <a:spcBef>
          <a:spcPts val="500"/>
        </a:spcBef>
        <a:buFont typeface="Arial"/>
        <a:buChar char="•"/>
        <a:defRPr sz="1600" kern="1200">
          <a:solidFill>
            <a:srgbClr val="6A7278"/>
          </a:solidFill>
          <a:latin typeface="Georgia" panose="02040502050405020303" pitchFamily="18" charset="0"/>
          <a:ea typeface="Georgia" panose="02040502050405020303" pitchFamily="18" charset="0"/>
          <a:cs typeface="Arial Narrow"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em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7.wmf"/><Relationship Id="rId13" Type="http://schemas.openxmlformats.org/officeDocument/2006/relationships/image" Target="../media/image12.wmf"/><Relationship Id="rId3" Type="http://schemas.openxmlformats.org/officeDocument/2006/relationships/hyperlink" Target="https://develop.larc.nasa.gov/projects.php" TargetMode="External"/><Relationship Id="rId7" Type="http://schemas.openxmlformats.org/officeDocument/2006/relationships/image" Target="../media/image6.wmf"/><Relationship Id="rId12" Type="http://schemas.openxmlformats.org/officeDocument/2006/relationships/image" Target="../media/image11.wmf"/><Relationship Id="rId17" Type="http://schemas.openxmlformats.org/officeDocument/2006/relationships/image" Target="../media/image16.png"/><Relationship Id="rId2" Type="http://schemas.openxmlformats.org/officeDocument/2006/relationships/notesSlide" Target="../notesSlides/notesSlide1.xml"/><Relationship Id="rId16" Type="http://schemas.openxmlformats.org/officeDocument/2006/relationships/image" Target="../media/image15.png"/><Relationship Id="rId1" Type="http://schemas.openxmlformats.org/officeDocument/2006/relationships/slideLayout" Target="../slideLayouts/slideLayout3.xml"/><Relationship Id="rId6" Type="http://schemas.openxmlformats.org/officeDocument/2006/relationships/image" Target="../media/image5.wmf"/><Relationship Id="rId11" Type="http://schemas.openxmlformats.org/officeDocument/2006/relationships/image" Target="../media/image10.wmf"/><Relationship Id="rId5" Type="http://schemas.openxmlformats.org/officeDocument/2006/relationships/hyperlink" Target="https://develop.larc.nasa.gov/pdfs/Brochure_RecruitingFlyer2019_e.pdf" TargetMode="External"/><Relationship Id="rId15" Type="http://schemas.openxmlformats.org/officeDocument/2006/relationships/image" Target="../media/image14.png"/><Relationship Id="rId10" Type="http://schemas.openxmlformats.org/officeDocument/2006/relationships/image" Target="../media/image9.wmf"/><Relationship Id="rId4" Type="http://schemas.openxmlformats.org/officeDocument/2006/relationships/hyperlink" Target="https://appliedsciences.nasa.gov/programs/capacity-building-program" TargetMode="External"/><Relationship Id="rId9" Type="http://schemas.openxmlformats.org/officeDocument/2006/relationships/image" Target="../media/image8.wmf"/><Relationship Id="rId14" Type="http://schemas.openxmlformats.org/officeDocument/2006/relationships/image" Target="../media/image13.png"/></Relationships>
</file>

<file path=ppt/slides/_rels/slide3.xml.rels><?xml version="1.0" encoding="UTF-8" standalone="yes"?>
<Relationships xmlns="http://schemas.openxmlformats.org/package/2006/relationships"><Relationship Id="rId8" Type="http://schemas.openxmlformats.org/officeDocument/2006/relationships/image" Target="../media/image8.wmf"/><Relationship Id="rId13" Type="http://schemas.openxmlformats.org/officeDocument/2006/relationships/image" Target="../media/image18.jpg"/><Relationship Id="rId3" Type="http://schemas.openxmlformats.org/officeDocument/2006/relationships/image" Target="../media/image17.png"/><Relationship Id="rId7" Type="http://schemas.openxmlformats.org/officeDocument/2006/relationships/image" Target="../media/image7.wmf"/><Relationship Id="rId12" Type="http://schemas.openxmlformats.org/officeDocument/2006/relationships/image" Target="../media/image12.wmf"/><Relationship Id="rId17" Type="http://schemas.openxmlformats.org/officeDocument/2006/relationships/image" Target="../media/image21.jpg"/><Relationship Id="rId2" Type="http://schemas.openxmlformats.org/officeDocument/2006/relationships/notesSlide" Target="../notesSlides/notesSlide2.xml"/><Relationship Id="rId16" Type="http://schemas.openxmlformats.org/officeDocument/2006/relationships/image" Target="../media/image20.jpg"/><Relationship Id="rId1" Type="http://schemas.openxmlformats.org/officeDocument/2006/relationships/slideLayout" Target="../slideLayouts/slideLayout3.xml"/><Relationship Id="rId6" Type="http://schemas.openxmlformats.org/officeDocument/2006/relationships/image" Target="../media/image6.wmf"/><Relationship Id="rId11" Type="http://schemas.openxmlformats.org/officeDocument/2006/relationships/image" Target="../media/image11.wmf"/><Relationship Id="rId5" Type="http://schemas.openxmlformats.org/officeDocument/2006/relationships/image" Target="../media/image5.wmf"/><Relationship Id="rId15" Type="http://schemas.openxmlformats.org/officeDocument/2006/relationships/image" Target="../media/image19.jpg"/><Relationship Id="rId10" Type="http://schemas.openxmlformats.org/officeDocument/2006/relationships/image" Target="../media/image10.wmf"/><Relationship Id="rId4" Type="http://schemas.openxmlformats.org/officeDocument/2006/relationships/hyperlink" Target="http://resizeimage.net/" TargetMode="External"/><Relationship Id="rId9" Type="http://schemas.openxmlformats.org/officeDocument/2006/relationships/image" Target="../media/image9.wmf"/><Relationship Id="rId14" Type="http://schemas.openxmlformats.org/officeDocument/2006/relationships/hyperlink" Target="https://develop.larc.nasa.gov/projects.php" TargetMode="External"/></Relationships>
</file>

<file path=ppt/slides/_rels/slide4.xml.rels><?xml version="1.0" encoding="UTF-8" standalone="yes"?>
<Relationships xmlns="http://schemas.openxmlformats.org/package/2006/relationships"><Relationship Id="rId8" Type="http://schemas.openxmlformats.org/officeDocument/2006/relationships/image" Target="../media/image10.wmf"/><Relationship Id="rId13" Type="http://schemas.openxmlformats.org/officeDocument/2006/relationships/image" Target="../media/image24.png"/><Relationship Id="rId3" Type="http://schemas.openxmlformats.org/officeDocument/2006/relationships/image" Target="../media/image5.wmf"/><Relationship Id="rId7" Type="http://schemas.openxmlformats.org/officeDocument/2006/relationships/image" Target="../media/image9.wmf"/><Relationship Id="rId12" Type="http://schemas.openxmlformats.org/officeDocument/2006/relationships/image" Target="../media/image23.jp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8.wmf"/><Relationship Id="rId11" Type="http://schemas.openxmlformats.org/officeDocument/2006/relationships/image" Target="../media/image22.jpg"/><Relationship Id="rId5" Type="http://schemas.openxmlformats.org/officeDocument/2006/relationships/image" Target="../media/image7.wmf"/><Relationship Id="rId10" Type="http://schemas.openxmlformats.org/officeDocument/2006/relationships/image" Target="../media/image12.wmf"/><Relationship Id="rId4" Type="http://schemas.openxmlformats.org/officeDocument/2006/relationships/image" Target="../media/image6.wmf"/><Relationship Id="rId9" Type="http://schemas.openxmlformats.org/officeDocument/2006/relationships/image" Target="../media/image11.wmf"/></Relationships>
</file>

<file path=ppt/slides/_rels/slide5.xml.rels><?xml version="1.0" encoding="UTF-8" standalone="yes"?>
<Relationships xmlns="http://schemas.openxmlformats.org/package/2006/relationships"><Relationship Id="rId8" Type="http://schemas.openxmlformats.org/officeDocument/2006/relationships/image" Target="../media/image10.wmf"/><Relationship Id="rId3" Type="http://schemas.openxmlformats.org/officeDocument/2006/relationships/image" Target="../media/image5.wmf"/><Relationship Id="rId7" Type="http://schemas.openxmlformats.org/officeDocument/2006/relationships/image" Target="../media/image9.wmf"/><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8.wmf"/><Relationship Id="rId5" Type="http://schemas.openxmlformats.org/officeDocument/2006/relationships/image" Target="../media/image7.wmf"/><Relationship Id="rId10" Type="http://schemas.openxmlformats.org/officeDocument/2006/relationships/image" Target="../media/image12.wmf"/><Relationship Id="rId4" Type="http://schemas.openxmlformats.org/officeDocument/2006/relationships/image" Target="../media/image6.wmf"/><Relationship Id="rId9" Type="http://schemas.openxmlformats.org/officeDocument/2006/relationships/image" Target="../media/image11.wmf"/></Relationships>
</file>

<file path=ppt/slides/_rels/slide6.xml.rels><?xml version="1.0" encoding="UTF-8" standalone="yes"?>
<Relationships xmlns="http://schemas.openxmlformats.org/package/2006/relationships"><Relationship Id="rId8" Type="http://schemas.openxmlformats.org/officeDocument/2006/relationships/image" Target="../media/image8.wmf"/><Relationship Id="rId3" Type="http://schemas.openxmlformats.org/officeDocument/2006/relationships/hyperlink" Target="https://develop.larc.nasa.gov/2018/fall/ChesapeakeBayAgII.html" TargetMode="External"/><Relationship Id="rId7" Type="http://schemas.openxmlformats.org/officeDocument/2006/relationships/image" Target="../media/image7.wmf"/><Relationship Id="rId12" Type="http://schemas.openxmlformats.org/officeDocument/2006/relationships/image" Target="../media/image12.wmf"/><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6.wmf"/><Relationship Id="rId11" Type="http://schemas.openxmlformats.org/officeDocument/2006/relationships/image" Target="../media/image11.wmf"/><Relationship Id="rId5" Type="http://schemas.openxmlformats.org/officeDocument/2006/relationships/image" Target="../media/image5.wmf"/><Relationship Id="rId10" Type="http://schemas.openxmlformats.org/officeDocument/2006/relationships/image" Target="../media/image10.wmf"/><Relationship Id="rId4" Type="http://schemas.openxmlformats.org/officeDocument/2006/relationships/hyperlink" Target="https://develop.larc.nasa.gov/2018/fall/OhioRiverValleyTI.html" TargetMode="External"/><Relationship Id="rId9" Type="http://schemas.openxmlformats.org/officeDocument/2006/relationships/image" Target="../media/image9.w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281971F-2155-EF40-AC00-A685D9DFC502}"/>
              </a:ext>
            </a:extLst>
          </p:cNvPr>
          <p:cNvSpPr>
            <a:spLocks noGrp="1"/>
          </p:cNvSpPr>
          <p:nvPr>
            <p:ph type="body" sz="quarter" idx="11"/>
          </p:nvPr>
        </p:nvSpPr>
        <p:spPr>
          <a:xfrm>
            <a:off x="577607" y="3958389"/>
            <a:ext cx="5749451" cy="1649081"/>
          </a:xfrm>
        </p:spPr>
        <p:txBody>
          <a:bodyPr>
            <a:normAutofit/>
          </a:bodyPr>
          <a:lstStyle/>
          <a:p>
            <a:r>
              <a:rPr lang="en-US" sz="3200" b="0" dirty="0">
                <a:solidFill>
                  <a:schemeClr val="tx1">
                    <a:lumMod val="65000"/>
                    <a:lumOff val="35000"/>
                  </a:schemeClr>
                </a:solidFill>
              </a:rPr>
              <a:t>Project Short Title</a:t>
            </a:r>
          </a:p>
          <a:p>
            <a:r>
              <a:rPr lang="en-US" sz="3200" b="0" dirty="0">
                <a:solidFill>
                  <a:schemeClr val="tx1">
                    <a:lumMod val="65000"/>
                    <a:lumOff val="35000"/>
                  </a:schemeClr>
                </a:solidFill>
              </a:rPr>
              <a:t>DEVELOP Node Name (ex: Virginia – Langley)</a:t>
            </a:r>
            <a:endParaRPr lang="en-US" sz="2400" b="0" dirty="0">
              <a:solidFill>
                <a:schemeClr val="tx1">
                  <a:lumMod val="65000"/>
                  <a:lumOff val="35000"/>
                </a:schemeClr>
              </a:solidFill>
            </a:endParaRPr>
          </a:p>
        </p:txBody>
      </p:sp>
      <p:pic>
        <p:nvPicPr>
          <p:cNvPr id="15" name="Picture 14">
            <a:extLst>
              <a:ext uri="{FF2B5EF4-FFF2-40B4-BE49-F238E27FC236}">
                <a16:creationId xmlns:a16="http://schemas.microsoft.com/office/drawing/2014/main" id="{0BBF13CA-D323-884F-9BC9-4213352EF1C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77607" y="5855346"/>
            <a:ext cx="2138508" cy="556958"/>
          </a:xfrm>
          <a:prstGeom prst="rect">
            <a:avLst/>
          </a:prstGeom>
        </p:spPr>
      </p:pic>
      <p:pic>
        <p:nvPicPr>
          <p:cNvPr id="7" name="Picture Placeholder 6">
            <a:extLst>
              <a:ext uri="{FF2B5EF4-FFF2-40B4-BE49-F238E27FC236}">
                <a16:creationId xmlns:a16="http://schemas.microsoft.com/office/drawing/2014/main" id="{6AAC3441-6123-47F1-AFFA-8859654C5452}"/>
              </a:ext>
            </a:extLst>
          </p:cNvPr>
          <p:cNvPicPr>
            <a:picLocks noChangeAspect="1"/>
          </p:cNvPicPr>
          <p:nvPr/>
        </p:nvPicPr>
        <p:blipFill>
          <a:blip r:embed="rId3" cstate="print">
            <a:extLst>
              <a:ext uri="{28A0092B-C50C-407E-A947-70E740481C1C}">
                <a14:useLocalDpi xmlns:a14="http://schemas.microsoft.com/office/drawing/2010/main" val="0"/>
              </a:ext>
            </a:extLst>
          </a:blip>
          <a:srcRect t="4890" b="4890"/>
          <a:stretch/>
        </p:blipFill>
        <p:spPr>
          <a:xfrm>
            <a:off x="6276689" y="-6025"/>
            <a:ext cx="5915311" cy="6864025"/>
          </a:xfrm>
          <a:prstGeom prst="rect">
            <a:avLst/>
          </a:prstGeom>
        </p:spPr>
      </p:pic>
      <p:sp>
        <p:nvSpPr>
          <p:cNvPr id="5" name="Text Placeholder 1">
            <a:extLst>
              <a:ext uri="{FF2B5EF4-FFF2-40B4-BE49-F238E27FC236}">
                <a16:creationId xmlns:a16="http://schemas.microsoft.com/office/drawing/2014/main" id="{D2DD49A1-A125-4146-B2E6-E8BEB2899A40}"/>
              </a:ext>
            </a:extLst>
          </p:cNvPr>
          <p:cNvSpPr txBox="1">
            <a:spLocks/>
          </p:cNvSpPr>
          <p:nvPr/>
        </p:nvSpPr>
        <p:spPr>
          <a:xfrm>
            <a:off x="577607" y="1058778"/>
            <a:ext cx="5749451" cy="1649081"/>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a:buNone/>
              <a:defRPr sz="4400" b="1" kern="1200">
                <a:solidFill>
                  <a:srgbClr val="244D60"/>
                </a:solidFill>
                <a:latin typeface="Georgia" panose="02040502050405020303" pitchFamily="18" charset="0"/>
                <a:ea typeface="Georgia" panose="02040502050405020303" pitchFamily="18" charset="0"/>
                <a:cs typeface="Arial Narrow" charset="0"/>
              </a:defRPr>
            </a:lvl1pPr>
            <a:lvl2pPr marL="685800" indent="-228600" algn="l" defTabSz="914400" rtl="0" eaLnBrk="1" latinLnBrk="0" hangingPunct="1">
              <a:lnSpc>
                <a:spcPct val="90000"/>
              </a:lnSpc>
              <a:spcBef>
                <a:spcPts val="500"/>
              </a:spcBef>
              <a:buFont typeface="Arial"/>
              <a:buChar char="•"/>
              <a:defRPr sz="2000" kern="1200">
                <a:solidFill>
                  <a:srgbClr val="6A7278"/>
                </a:solidFill>
                <a:latin typeface="Georgia" panose="02040502050405020303" pitchFamily="18" charset="0"/>
                <a:ea typeface="Georgia" panose="02040502050405020303" pitchFamily="18" charset="0"/>
                <a:cs typeface="Arial Narrow" charset="0"/>
              </a:defRPr>
            </a:lvl2pPr>
            <a:lvl3pPr marL="11430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3pPr>
            <a:lvl4pPr marL="1600200" indent="-228600" algn="l" defTabSz="914400" rtl="0" eaLnBrk="1" latinLnBrk="0" hangingPunct="1">
              <a:lnSpc>
                <a:spcPct val="90000"/>
              </a:lnSpc>
              <a:spcBef>
                <a:spcPts val="500"/>
              </a:spcBef>
              <a:buFont typeface="Arial"/>
              <a:buChar char="•"/>
              <a:defRPr sz="1600" kern="1200">
                <a:solidFill>
                  <a:srgbClr val="6A7278"/>
                </a:solidFill>
                <a:latin typeface="Georgia" panose="02040502050405020303" pitchFamily="18" charset="0"/>
                <a:ea typeface="Georgia" panose="02040502050405020303" pitchFamily="18" charset="0"/>
                <a:cs typeface="Arial Narrow" charset="0"/>
              </a:defRPr>
            </a:lvl4pPr>
            <a:lvl5pPr marL="2057400" indent="-228600" algn="l" defTabSz="914400" rtl="0" eaLnBrk="1" latinLnBrk="0" hangingPunct="1">
              <a:lnSpc>
                <a:spcPct val="90000"/>
              </a:lnSpc>
              <a:spcBef>
                <a:spcPts val="500"/>
              </a:spcBef>
              <a:buFont typeface="Arial"/>
              <a:buChar char="•"/>
              <a:defRPr sz="1600" kern="1200">
                <a:solidFill>
                  <a:srgbClr val="6A7278"/>
                </a:solidFill>
                <a:latin typeface="Georgia" panose="02040502050405020303" pitchFamily="18" charset="0"/>
                <a:ea typeface="Georgia" panose="02040502050405020303" pitchFamily="18" charset="0"/>
                <a:cs typeface="Arial Narrow"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4800" dirty="0">
                <a:solidFill>
                  <a:schemeClr val="accent1"/>
                </a:solidFill>
              </a:rPr>
              <a:t>Website Image</a:t>
            </a:r>
          </a:p>
          <a:p>
            <a:r>
              <a:rPr lang="en-US" sz="4000" b="0" dirty="0">
                <a:solidFill>
                  <a:schemeClr val="tx1">
                    <a:lumMod val="65000"/>
                    <a:lumOff val="35000"/>
                  </a:schemeClr>
                </a:solidFill>
              </a:rPr>
              <a:t>Fall 2021</a:t>
            </a:r>
          </a:p>
        </p:txBody>
      </p:sp>
    </p:spTree>
    <p:extLst>
      <p:ext uri="{BB962C8B-B14F-4D97-AF65-F5344CB8AC3E}">
        <p14:creationId xmlns:p14="http://schemas.microsoft.com/office/powerpoint/2010/main" val="26035270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Content Placeholder 17">
            <a:extLst>
              <a:ext uri="{FF2B5EF4-FFF2-40B4-BE49-F238E27FC236}">
                <a16:creationId xmlns:a16="http://schemas.microsoft.com/office/drawing/2014/main" id="{E74D31FF-EF8C-BA4A-8B63-DA1AB86CC251}"/>
              </a:ext>
            </a:extLst>
          </p:cNvPr>
          <p:cNvSpPr>
            <a:spLocks noGrp="1"/>
          </p:cNvSpPr>
          <p:nvPr>
            <p:ph idx="1"/>
          </p:nvPr>
        </p:nvSpPr>
        <p:spPr>
          <a:xfrm>
            <a:off x="739941" y="215913"/>
            <a:ext cx="10712117" cy="820004"/>
          </a:xfrm>
        </p:spPr>
        <p:txBody>
          <a:bodyPr anchor="ctr">
            <a:normAutofit/>
          </a:bodyPr>
          <a:lstStyle/>
          <a:p>
            <a:r>
              <a:rPr lang="en-US" sz="3200" b="1" dirty="0">
                <a:solidFill>
                  <a:schemeClr val="accent1"/>
                </a:solidFill>
              </a:rPr>
              <a:t>Web Image: </a:t>
            </a:r>
            <a:r>
              <a:rPr lang="en-US" sz="3200" dirty="0">
                <a:solidFill>
                  <a:schemeClr val="accent1"/>
                </a:solidFill>
              </a:rPr>
              <a:t>Purpose and Overview</a:t>
            </a:r>
            <a:endParaRPr lang="en-US" sz="3200" b="1" dirty="0">
              <a:solidFill>
                <a:schemeClr val="accent1"/>
              </a:solidFill>
            </a:endParaRPr>
          </a:p>
        </p:txBody>
      </p:sp>
      <p:sp>
        <p:nvSpPr>
          <p:cNvPr id="13" name="Content Placeholder 18">
            <a:extLst>
              <a:ext uri="{FF2B5EF4-FFF2-40B4-BE49-F238E27FC236}">
                <a16:creationId xmlns:a16="http://schemas.microsoft.com/office/drawing/2014/main" id="{3AC7D427-CD9E-43CA-82A3-D268CBA59015}"/>
              </a:ext>
            </a:extLst>
          </p:cNvPr>
          <p:cNvSpPr txBox="1">
            <a:spLocks/>
          </p:cNvSpPr>
          <p:nvPr/>
        </p:nvSpPr>
        <p:spPr>
          <a:xfrm>
            <a:off x="6367904" y="1070352"/>
            <a:ext cx="4220719" cy="4547772"/>
          </a:xfrm>
          <a:prstGeom prst="rect">
            <a:avLst/>
          </a:prstGeom>
        </p:spPr>
        <p:txBody>
          <a:bodyPr vert="horz" lIns="91440" tIns="45720" rIns="91440" bIns="45720" rtlCol="0">
            <a:normAutofit/>
          </a:bodyPr>
          <a:lstStyle>
            <a:lvl1pPr marL="0" indent="0" algn="l" defTabSz="914400" rtl="0" eaLnBrk="1" latinLnBrk="0" hangingPunct="1">
              <a:lnSpc>
                <a:spcPct val="120000"/>
              </a:lnSpc>
              <a:spcBef>
                <a:spcPts val="1000"/>
              </a:spcBef>
              <a:buFont typeface="Arial" panose="020B0604020202020204" pitchFamily="34" charset="0"/>
              <a:buNone/>
              <a:defRPr sz="1600" kern="1200">
                <a:solidFill>
                  <a:srgbClr val="6A7278"/>
                </a:solidFill>
                <a:latin typeface="Georgia" panose="02040502050405020303" pitchFamily="18" charset="0"/>
                <a:ea typeface="Georgia" panose="02040502050405020303" pitchFamily="18" charset="0"/>
                <a:cs typeface="Arial Narrow" charset="0"/>
              </a:defRPr>
            </a:lvl1pPr>
            <a:lvl2pPr marL="6858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2pPr>
            <a:lvl3pPr marL="11430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3pPr>
            <a:lvl4pPr marL="16002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4pPr>
            <a:lvl5pPr marL="20574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marR="0" lvl="0" indent="0" algn="l" rtl="0">
              <a:spcBef>
                <a:spcPts val="0"/>
              </a:spcBef>
              <a:spcAft>
                <a:spcPts val="0"/>
              </a:spcAft>
              <a:buNone/>
            </a:pPr>
            <a:r>
              <a:rPr lang="en-US" sz="1600" b="0" i="0" u="none" strike="noStrike" cap="none" dirty="0">
                <a:solidFill>
                  <a:srgbClr val="3F3F3F"/>
                </a:solidFill>
                <a:latin typeface="Century Gothic"/>
                <a:ea typeface="Century Gothic"/>
                <a:cs typeface="Century Gothic"/>
                <a:sym typeface="Century Gothic"/>
              </a:rPr>
              <a:t>This image should be an attractive, </a:t>
            </a:r>
            <a:r>
              <a:rPr lang="en-US" sz="1600" b="1" i="0" u="none" strike="noStrike" cap="none" dirty="0">
                <a:solidFill>
                  <a:srgbClr val="3F3F3F"/>
                </a:solidFill>
                <a:latin typeface="Century Gothic"/>
                <a:ea typeface="Century Gothic"/>
                <a:cs typeface="Century Gothic"/>
                <a:sym typeface="Century Gothic"/>
              </a:rPr>
              <a:t>processed image of your study area </a:t>
            </a:r>
            <a:r>
              <a:rPr lang="en-US" sz="1600" b="0" i="0" u="none" strike="noStrike" cap="none" dirty="0">
                <a:solidFill>
                  <a:srgbClr val="3F3F3F"/>
                </a:solidFill>
                <a:latin typeface="Century Gothic"/>
                <a:ea typeface="Century Gothic"/>
                <a:cs typeface="Century Gothic"/>
                <a:sym typeface="Century Gothic"/>
              </a:rPr>
              <a:t>that will be</a:t>
            </a:r>
            <a:r>
              <a:rPr lang="en-US" sz="1600" b="1" i="0" u="none" strike="noStrike" cap="none" dirty="0">
                <a:solidFill>
                  <a:srgbClr val="3F3F3F"/>
                </a:solidFill>
                <a:latin typeface="Century Gothic"/>
                <a:ea typeface="Century Gothic"/>
                <a:cs typeface="Century Gothic"/>
                <a:sym typeface="Century Gothic"/>
              </a:rPr>
              <a:t> used to represent the project</a:t>
            </a:r>
            <a:r>
              <a:rPr lang="en-US" sz="1600" b="0" i="0" u="none" strike="noStrike" cap="none" dirty="0">
                <a:solidFill>
                  <a:srgbClr val="3F3F3F"/>
                </a:solidFill>
                <a:latin typeface="Century Gothic"/>
                <a:ea typeface="Century Gothic"/>
                <a:cs typeface="Century Gothic"/>
                <a:sym typeface="Century Gothic"/>
              </a:rPr>
              <a:t>. This image will be used as </a:t>
            </a:r>
            <a:r>
              <a:rPr lang="en-US" sz="1600" b="1" i="0" u="none" strike="noStrike" cap="none" dirty="0">
                <a:solidFill>
                  <a:srgbClr val="3F3F3F"/>
                </a:solidFill>
                <a:latin typeface="Century Gothic"/>
                <a:ea typeface="Century Gothic"/>
                <a:cs typeface="Century Gothic"/>
                <a:sym typeface="Century Gothic"/>
              </a:rPr>
              <a:t>a</a:t>
            </a:r>
            <a:r>
              <a:rPr lang="en-US" sz="1600" b="0" i="0" u="none" strike="noStrike" cap="none" dirty="0">
                <a:solidFill>
                  <a:srgbClr val="3F3F3F"/>
                </a:solidFill>
                <a:latin typeface="Century Gothic"/>
                <a:ea typeface="Century Gothic"/>
                <a:cs typeface="Century Gothic"/>
                <a:sym typeface="Century Gothic"/>
              </a:rPr>
              <a:t> </a:t>
            </a:r>
            <a:r>
              <a:rPr lang="en-US" sz="1600" b="1" i="0" u="none" strike="noStrike" cap="none" dirty="0">
                <a:solidFill>
                  <a:srgbClr val="3F3F3F"/>
                </a:solidFill>
                <a:latin typeface="Century Gothic"/>
                <a:ea typeface="Century Gothic"/>
                <a:cs typeface="Century Gothic"/>
                <a:sym typeface="Century Gothic"/>
              </a:rPr>
              <a:t>cover image on the project page </a:t>
            </a:r>
            <a:r>
              <a:rPr lang="en-US" sz="1600" b="0" i="0" u="none" strike="noStrike" cap="none" dirty="0">
                <a:solidFill>
                  <a:srgbClr val="3F3F3F"/>
                </a:solidFill>
                <a:latin typeface="Century Gothic"/>
                <a:ea typeface="Century Gothic"/>
                <a:cs typeface="Century Gothic"/>
                <a:sym typeface="Century Gothic"/>
              </a:rPr>
              <a:t>of the </a:t>
            </a:r>
            <a:r>
              <a:rPr lang="en-US" sz="1600" b="0" i="0" u="sng" strike="noStrike" cap="none" dirty="0">
                <a:solidFill>
                  <a:srgbClr val="3F3F3F"/>
                </a:solidFill>
                <a:latin typeface="Century Gothic"/>
                <a:ea typeface="Century Gothic"/>
                <a:cs typeface="Century Gothic"/>
                <a:sym typeface="Century Gothic"/>
                <a:hlinkClick r:id="rId3"/>
              </a:rPr>
              <a:t>DEVELOP website</a:t>
            </a:r>
            <a:r>
              <a:rPr lang="en-US" sz="1600" b="0" i="0" u="none" strike="noStrike" cap="none" dirty="0">
                <a:solidFill>
                  <a:srgbClr val="3F3F3F"/>
                </a:solidFill>
                <a:latin typeface="Century Gothic"/>
                <a:ea typeface="Century Gothic"/>
                <a:cs typeface="Century Gothic"/>
                <a:sym typeface="Century Gothic"/>
              </a:rPr>
              <a:t>, the project’s </a:t>
            </a:r>
            <a:r>
              <a:rPr lang="en-US" sz="1600" b="1" i="0" u="none" strike="noStrike" cap="none" dirty="0">
                <a:solidFill>
                  <a:srgbClr val="3F3F3F"/>
                </a:solidFill>
                <a:latin typeface="Century Gothic"/>
                <a:ea typeface="Century Gothic"/>
                <a:cs typeface="Century Gothic"/>
                <a:sym typeface="Century Gothic"/>
              </a:rPr>
              <a:t>close-out presentation image</a:t>
            </a:r>
            <a:r>
              <a:rPr lang="en-US" sz="1600" b="0" i="0" u="none" strike="noStrike" cap="none" dirty="0">
                <a:solidFill>
                  <a:srgbClr val="3F3F3F"/>
                </a:solidFill>
                <a:latin typeface="Century Gothic"/>
                <a:ea typeface="Century Gothic"/>
                <a:cs typeface="Century Gothic"/>
                <a:sym typeface="Century Gothic"/>
              </a:rPr>
              <a:t>, the project image on </a:t>
            </a:r>
            <a:r>
              <a:rPr lang="en-US" sz="1600" b="0" i="0" u="sng" strike="noStrike" cap="none" dirty="0">
                <a:solidFill>
                  <a:srgbClr val="3F3F3F"/>
                </a:solidFill>
                <a:latin typeface="Century Gothic"/>
                <a:ea typeface="Century Gothic"/>
                <a:cs typeface="Century Gothic"/>
                <a:sym typeface="Century Gothic"/>
                <a:hlinkClick r:id="rId4"/>
              </a:rPr>
              <a:t>NASA’s Applied Sciences eBooks</a:t>
            </a:r>
            <a:r>
              <a:rPr lang="en-US" sz="1600" b="0" i="0" u="none" strike="noStrike" cap="none" dirty="0">
                <a:solidFill>
                  <a:srgbClr val="3F3F3F"/>
                </a:solidFill>
                <a:latin typeface="Century Gothic"/>
                <a:ea typeface="Century Gothic"/>
                <a:cs typeface="Century Gothic"/>
                <a:sym typeface="Century Gothic"/>
              </a:rPr>
              <a:t> website, and imagery that can be used by </a:t>
            </a:r>
            <a:r>
              <a:rPr lang="en-US" sz="1600" b="1" i="0" u="none" strike="noStrike" cap="none" dirty="0">
                <a:solidFill>
                  <a:srgbClr val="3F3F3F"/>
                </a:solidFill>
                <a:latin typeface="Century Gothic"/>
                <a:ea typeface="Century Gothic"/>
                <a:cs typeface="Century Gothic"/>
                <a:sym typeface="Century Gothic"/>
              </a:rPr>
              <a:t>DEVELOP’s Communications Team</a:t>
            </a:r>
            <a:r>
              <a:rPr lang="en-US" sz="1600" b="0" i="0" u="none" strike="noStrike" cap="none" dirty="0">
                <a:solidFill>
                  <a:srgbClr val="3F3F3F"/>
                </a:solidFill>
                <a:latin typeface="Century Gothic"/>
                <a:ea typeface="Century Gothic"/>
                <a:cs typeface="Century Gothic"/>
                <a:sym typeface="Century Gothic"/>
              </a:rPr>
              <a:t> for future publications and </a:t>
            </a:r>
            <a:r>
              <a:rPr lang="en-US" sz="1600" b="0" i="0" u="sng" strike="noStrike" cap="none" dirty="0">
                <a:solidFill>
                  <a:srgbClr val="3F3F3F"/>
                </a:solidFill>
                <a:latin typeface="Century Gothic"/>
                <a:ea typeface="Century Gothic"/>
                <a:cs typeface="Century Gothic"/>
                <a:sym typeface="Century Gothic"/>
                <a:hlinkClick r:id="rId5"/>
              </a:rPr>
              <a:t>promotional materials</a:t>
            </a:r>
            <a:r>
              <a:rPr lang="en-US" sz="1600" b="0" i="0" u="none" strike="noStrike" cap="none" dirty="0">
                <a:solidFill>
                  <a:srgbClr val="3F3F3F"/>
                </a:solidFill>
                <a:latin typeface="Century Gothic"/>
                <a:ea typeface="Century Gothic"/>
                <a:cs typeface="Century Gothic"/>
                <a:sym typeface="Century Gothic"/>
              </a:rPr>
              <a:t>.</a:t>
            </a:r>
            <a:endParaRPr lang="en-US" dirty="0"/>
          </a:p>
          <a:p>
            <a:pPr marL="285750" indent="-225425">
              <a:buFont typeface="Arial" panose="020B0604020202020204" pitchFamily="34" charset="0"/>
              <a:buChar char="•"/>
            </a:pPr>
            <a:endParaRPr lang="en-US" dirty="0"/>
          </a:p>
          <a:p>
            <a:pPr marL="285750" indent="-225425">
              <a:buFont typeface="Arial" panose="020B0604020202020204" pitchFamily="34" charset="0"/>
              <a:buChar char="•"/>
            </a:pPr>
            <a:endParaRPr lang="en-US" dirty="0"/>
          </a:p>
        </p:txBody>
      </p:sp>
      <p:pic>
        <p:nvPicPr>
          <p:cNvPr id="5" name="Picture 4">
            <a:extLst>
              <a:ext uri="{FF2B5EF4-FFF2-40B4-BE49-F238E27FC236}">
                <a16:creationId xmlns:a16="http://schemas.microsoft.com/office/drawing/2014/main" id="{DD596864-3240-4603-8224-691E60CE953B}"/>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10863577" y="1769406"/>
            <a:ext cx="805425" cy="809462"/>
          </a:xfrm>
          <a:prstGeom prst="rect">
            <a:avLst/>
          </a:prstGeom>
        </p:spPr>
      </p:pic>
      <p:pic>
        <p:nvPicPr>
          <p:cNvPr id="6" name="Picture 5">
            <a:extLst>
              <a:ext uri="{FF2B5EF4-FFF2-40B4-BE49-F238E27FC236}">
                <a16:creationId xmlns:a16="http://schemas.microsoft.com/office/drawing/2014/main" id="{2ED11F54-77E0-4791-8BD4-006012990A45}"/>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10867136" y="79046"/>
            <a:ext cx="805425" cy="809462"/>
          </a:xfrm>
          <a:prstGeom prst="rect">
            <a:avLst/>
          </a:prstGeom>
        </p:spPr>
      </p:pic>
      <p:pic>
        <p:nvPicPr>
          <p:cNvPr id="7" name="Picture 6">
            <a:extLst>
              <a:ext uri="{FF2B5EF4-FFF2-40B4-BE49-F238E27FC236}">
                <a16:creationId xmlns:a16="http://schemas.microsoft.com/office/drawing/2014/main" id="{495716BB-2CCB-4E5D-9A46-8B177C5F690E}"/>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10870754" y="4304944"/>
            <a:ext cx="805414" cy="809462"/>
          </a:xfrm>
          <a:prstGeom prst="rect">
            <a:avLst/>
          </a:prstGeom>
        </p:spPr>
      </p:pic>
      <p:pic>
        <p:nvPicPr>
          <p:cNvPr id="8" name="Picture 7">
            <a:extLst>
              <a:ext uri="{FF2B5EF4-FFF2-40B4-BE49-F238E27FC236}">
                <a16:creationId xmlns:a16="http://schemas.microsoft.com/office/drawing/2014/main" id="{79E5E96E-0213-411B-AAA9-3478EC6E9CFC}"/>
              </a:ext>
            </a:extLst>
          </p:cNvPr>
          <p:cNvPicPr>
            <a:picLocks noChangeAspect="1"/>
          </p:cNvPicPr>
          <p:nvPr/>
        </p:nvPicPr>
        <p:blipFill>
          <a:blip r:embed="rId9" cstate="print">
            <a:extLst>
              <a:ext uri="{28A0092B-C50C-407E-A947-70E740481C1C}">
                <a14:useLocalDpi xmlns:a14="http://schemas.microsoft.com/office/drawing/2010/main" val="0"/>
              </a:ext>
            </a:extLst>
          </a:blip>
          <a:srcRect/>
          <a:stretch/>
        </p:blipFill>
        <p:spPr>
          <a:xfrm>
            <a:off x="10865337" y="2605708"/>
            <a:ext cx="803760" cy="809461"/>
          </a:xfrm>
          <a:prstGeom prst="rect">
            <a:avLst/>
          </a:prstGeom>
        </p:spPr>
      </p:pic>
      <p:pic>
        <p:nvPicPr>
          <p:cNvPr id="9" name="Picture 8">
            <a:extLst>
              <a:ext uri="{FF2B5EF4-FFF2-40B4-BE49-F238E27FC236}">
                <a16:creationId xmlns:a16="http://schemas.microsoft.com/office/drawing/2014/main" id="{5B4D6E26-0113-4892-BF50-C1B4A7A3D2F1}"/>
              </a:ext>
            </a:extLst>
          </p:cNvPr>
          <p:cNvPicPr>
            <a:picLocks noChangeAspect="1"/>
          </p:cNvPicPr>
          <p:nvPr/>
        </p:nvPicPr>
        <p:blipFill>
          <a:blip r:embed="rId10" cstate="print">
            <a:extLst>
              <a:ext uri="{28A0092B-C50C-407E-A947-70E740481C1C}">
                <a14:useLocalDpi xmlns:a14="http://schemas.microsoft.com/office/drawing/2010/main" val="0"/>
              </a:ext>
            </a:extLst>
          </a:blip>
          <a:srcRect/>
          <a:stretch/>
        </p:blipFill>
        <p:spPr>
          <a:xfrm>
            <a:off x="10861760" y="3459765"/>
            <a:ext cx="805432" cy="809461"/>
          </a:xfrm>
          <a:prstGeom prst="rect">
            <a:avLst/>
          </a:prstGeom>
        </p:spPr>
      </p:pic>
      <p:pic>
        <p:nvPicPr>
          <p:cNvPr id="10" name="Picture 9">
            <a:extLst>
              <a:ext uri="{FF2B5EF4-FFF2-40B4-BE49-F238E27FC236}">
                <a16:creationId xmlns:a16="http://schemas.microsoft.com/office/drawing/2014/main" id="{FF08289B-3E47-464E-850B-B27DD8E64692}"/>
              </a:ext>
            </a:extLst>
          </p:cNvPr>
          <p:cNvPicPr>
            <a:picLocks noChangeAspect="1"/>
          </p:cNvPicPr>
          <p:nvPr/>
        </p:nvPicPr>
        <p:blipFill>
          <a:blip r:embed="rId11" cstate="print">
            <a:extLst>
              <a:ext uri="{28A0092B-C50C-407E-A947-70E740481C1C}">
                <a14:useLocalDpi xmlns:a14="http://schemas.microsoft.com/office/drawing/2010/main" val="0"/>
              </a:ext>
            </a:extLst>
          </a:blip>
          <a:srcRect/>
          <a:stretch/>
        </p:blipFill>
        <p:spPr>
          <a:xfrm>
            <a:off x="10868945" y="924226"/>
            <a:ext cx="805425" cy="809462"/>
          </a:xfrm>
          <a:prstGeom prst="rect">
            <a:avLst/>
          </a:prstGeom>
        </p:spPr>
      </p:pic>
      <p:pic>
        <p:nvPicPr>
          <p:cNvPr id="11" name="Picture 10">
            <a:extLst>
              <a:ext uri="{FF2B5EF4-FFF2-40B4-BE49-F238E27FC236}">
                <a16:creationId xmlns:a16="http://schemas.microsoft.com/office/drawing/2014/main" id="{6DBADDDC-5AC0-4189-825F-62DB8956AF9A}"/>
              </a:ext>
            </a:extLst>
          </p:cNvPr>
          <p:cNvPicPr>
            <a:picLocks noChangeAspect="1"/>
          </p:cNvPicPr>
          <p:nvPr/>
        </p:nvPicPr>
        <p:blipFill>
          <a:blip r:embed="rId12" cstate="print">
            <a:extLst>
              <a:ext uri="{28A0092B-C50C-407E-A947-70E740481C1C}">
                <a14:useLocalDpi xmlns:a14="http://schemas.microsoft.com/office/drawing/2010/main" val="0"/>
              </a:ext>
            </a:extLst>
          </a:blip>
          <a:srcRect/>
          <a:stretch/>
        </p:blipFill>
        <p:spPr>
          <a:xfrm>
            <a:off x="10872550" y="5150124"/>
            <a:ext cx="805414" cy="809462"/>
          </a:xfrm>
          <a:prstGeom prst="rect">
            <a:avLst/>
          </a:prstGeom>
        </p:spPr>
      </p:pic>
      <p:pic>
        <p:nvPicPr>
          <p:cNvPr id="12" name="Picture 11">
            <a:extLst>
              <a:ext uri="{FF2B5EF4-FFF2-40B4-BE49-F238E27FC236}">
                <a16:creationId xmlns:a16="http://schemas.microsoft.com/office/drawing/2014/main" id="{41A9AE1B-9368-4167-B594-B331054D249D}"/>
              </a:ext>
            </a:extLst>
          </p:cNvPr>
          <p:cNvPicPr>
            <a:picLocks noChangeAspect="1"/>
          </p:cNvPicPr>
          <p:nvPr/>
        </p:nvPicPr>
        <p:blipFill>
          <a:blip r:embed="rId13" cstate="print">
            <a:extLst>
              <a:ext uri="{28A0092B-C50C-407E-A947-70E740481C1C}">
                <a14:useLocalDpi xmlns:a14="http://schemas.microsoft.com/office/drawing/2010/main" val="0"/>
              </a:ext>
            </a:extLst>
          </a:blip>
          <a:srcRect/>
          <a:stretch/>
        </p:blipFill>
        <p:spPr>
          <a:xfrm>
            <a:off x="10861756" y="5995304"/>
            <a:ext cx="805436" cy="809462"/>
          </a:xfrm>
          <a:prstGeom prst="rect">
            <a:avLst/>
          </a:prstGeom>
        </p:spPr>
      </p:pic>
      <p:pic>
        <p:nvPicPr>
          <p:cNvPr id="15" name="Google Shape;105;p2">
            <a:extLst>
              <a:ext uri="{FF2B5EF4-FFF2-40B4-BE49-F238E27FC236}">
                <a16:creationId xmlns:a16="http://schemas.microsoft.com/office/drawing/2014/main" id="{21A2EEF2-64EC-4E1E-A04F-40FE0B0789F5}"/>
              </a:ext>
            </a:extLst>
          </p:cNvPr>
          <p:cNvPicPr preferRelativeResize="0"/>
          <p:nvPr/>
        </p:nvPicPr>
        <p:blipFill rotWithShape="1">
          <a:blip r:embed="rId14">
            <a:alphaModFix/>
          </a:blip>
          <a:srcRect/>
          <a:stretch/>
        </p:blipFill>
        <p:spPr>
          <a:xfrm>
            <a:off x="358588" y="1108917"/>
            <a:ext cx="3352813" cy="2558145"/>
          </a:xfrm>
          <a:prstGeom prst="rect">
            <a:avLst/>
          </a:prstGeom>
          <a:noFill/>
          <a:ln w="38100" cap="flat" cmpd="sng">
            <a:solidFill>
              <a:srgbClr val="3F3F3F"/>
            </a:solidFill>
            <a:prstDash val="solid"/>
            <a:round/>
            <a:headEnd type="none" w="sm" len="sm"/>
            <a:tailEnd type="none" w="sm" len="sm"/>
          </a:ln>
        </p:spPr>
      </p:pic>
      <p:pic>
        <p:nvPicPr>
          <p:cNvPr id="16" name="Google Shape;106;p2">
            <a:extLst>
              <a:ext uri="{FF2B5EF4-FFF2-40B4-BE49-F238E27FC236}">
                <a16:creationId xmlns:a16="http://schemas.microsoft.com/office/drawing/2014/main" id="{1BBAC345-5CA4-4281-BA90-7DDEE6CF0A44}"/>
              </a:ext>
            </a:extLst>
          </p:cNvPr>
          <p:cNvPicPr preferRelativeResize="0"/>
          <p:nvPr/>
        </p:nvPicPr>
        <p:blipFill rotWithShape="1">
          <a:blip r:embed="rId15">
            <a:alphaModFix/>
          </a:blip>
          <a:srcRect/>
          <a:stretch/>
        </p:blipFill>
        <p:spPr>
          <a:xfrm>
            <a:off x="2743187" y="2262883"/>
            <a:ext cx="3352813" cy="2558145"/>
          </a:xfrm>
          <a:prstGeom prst="rect">
            <a:avLst/>
          </a:prstGeom>
          <a:noFill/>
          <a:ln w="38100" cap="flat" cmpd="sng">
            <a:solidFill>
              <a:srgbClr val="3F3F3F"/>
            </a:solidFill>
            <a:prstDash val="solid"/>
            <a:round/>
            <a:headEnd type="none" w="sm" len="sm"/>
            <a:tailEnd type="none" w="sm" len="sm"/>
          </a:ln>
        </p:spPr>
      </p:pic>
      <p:pic>
        <p:nvPicPr>
          <p:cNvPr id="19" name="Google Shape;107;p2">
            <a:extLst>
              <a:ext uri="{FF2B5EF4-FFF2-40B4-BE49-F238E27FC236}">
                <a16:creationId xmlns:a16="http://schemas.microsoft.com/office/drawing/2014/main" id="{12552233-25AE-4A6B-9994-1568840ACD6F}"/>
              </a:ext>
            </a:extLst>
          </p:cNvPr>
          <p:cNvPicPr preferRelativeResize="0"/>
          <p:nvPr/>
        </p:nvPicPr>
        <p:blipFill rotWithShape="1">
          <a:blip r:embed="rId16">
            <a:alphaModFix/>
          </a:blip>
          <a:srcRect/>
          <a:stretch/>
        </p:blipFill>
        <p:spPr>
          <a:xfrm>
            <a:off x="358588" y="4026985"/>
            <a:ext cx="3352813" cy="2558145"/>
          </a:xfrm>
          <a:prstGeom prst="rect">
            <a:avLst/>
          </a:prstGeom>
          <a:noFill/>
          <a:ln w="38100" cap="flat" cmpd="sng">
            <a:solidFill>
              <a:srgbClr val="3F3F3F"/>
            </a:solidFill>
            <a:prstDash val="solid"/>
            <a:round/>
            <a:headEnd type="none" w="sm" len="sm"/>
            <a:tailEnd type="none" w="sm" len="sm"/>
          </a:ln>
        </p:spPr>
      </p:pic>
      <p:pic>
        <p:nvPicPr>
          <p:cNvPr id="24" name="Google Shape;109;p2">
            <a:extLst>
              <a:ext uri="{FF2B5EF4-FFF2-40B4-BE49-F238E27FC236}">
                <a16:creationId xmlns:a16="http://schemas.microsoft.com/office/drawing/2014/main" id="{FDB6CA70-FC8A-40B4-B035-291EF7A0180C}"/>
              </a:ext>
            </a:extLst>
          </p:cNvPr>
          <p:cNvPicPr preferRelativeResize="0"/>
          <p:nvPr/>
        </p:nvPicPr>
        <p:blipFill rotWithShape="1">
          <a:blip r:embed="rId17">
            <a:alphaModFix/>
          </a:blip>
          <a:srcRect l="28904" t="16239" r="30073" b="57735"/>
          <a:stretch/>
        </p:blipFill>
        <p:spPr>
          <a:xfrm>
            <a:off x="6367904" y="4925776"/>
            <a:ext cx="4190564" cy="1723744"/>
          </a:xfrm>
          <a:prstGeom prst="rect">
            <a:avLst/>
          </a:prstGeom>
          <a:noFill/>
          <a:ln w="38100" cap="flat" cmpd="sng">
            <a:solidFill>
              <a:srgbClr val="3F3F3F"/>
            </a:solidFill>
            <a:prstDash val="solid"/>
            <a:round/>
            <a:headEnd type="none" w="sm" len="sm"/>
            <a:tailEnd type="none" w="sm" len="sm"/>
          </a:ln>
        </p:spPr>
      </p:pic>
      <p:sp>
        <p:nvSpPr>
          <p:cNvPr id="26" name="Google Shape;108;p2">
            <a:extLst>
              <a:ext uri="{FF2B5EF4-FFF2-40B4-BE49-F238E27FC236}">
                <a16:creationId xmlns:a16="http://schemas.microsoft.com/office/drawing/2014/main" id="{FD1BCA14-5BA3-4213-8FB2-164BABFE26D2}"/>
              </a:ext>
            </a:extLst>
          </p:cNvPr>
          <p:cNvSpPr/>
          <p:nvPr/>
        </p:nvSpPr>
        <p:spPr>
          <a:xfrm>
            <a:off x="6754107" y="22647"/>
            <a:ext cx="4018004" cy="369332"/>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800" b="1" dirty="0">
                <a:solidFill>
                  <a:srgbClr val="FF0000"/>
                </a:solidFill>
                <a:latin typeface="Century Gothic"/>
                <a:ea typeface="Century Gothic"/>
                <a:cs typeface="Century Gothic"/>
                <a:sym typeface="Century Gothic"/>
              </a:rPr>
              <a:t>Delete this slide before submission.</a:t>
            </a:r>
            <a:endParaRPr sz="2400" dirty="0">
              <a:solidFill>
                <a:srgbClr val="FF0000"/>
              </a:solidFill>
              <a:latin typeface="Century Gothic"/>
              <a:ea typeface="Century Gothic"/>
              <a:cs typeface="Century Gothic"/>
              <a:sym typeface="Century Gothic"/>
            </a:endParaRPr>
          </a:p>
        </p:txBody>
      </p:sp>
    </p:spTree>
    <p:extLst>
      <p:ext uri="{BB962C8B-B14F-4D97-AF65-F5344CB8AC3E}">
        <p14:creationId xmlns:p14="http://schemas.microsoft.com/office/powerpoint/2010/main" val="42212464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Google Shape;120;p3" descr="https://lh6.googleusercontent.com/32EeSTnBZ-m3t_Xd3Fr_80bkCgU6AUburNr_Wc-6uCl9h7089kIux_w5vpsl9uPUWZsR3HcclW94czWKrTaJEfMGqCeqXNPBuYVCgqTi83jkG8GTxZFaqwXxtxdlW4pwrxAM59YSewc">
            <a:extLst>
              <a:ext uri="{FF2B5EF4-FFF2-40B4-BE49-F238E27FC236}">
                <a16:creationId xmlns:a16="http://schemas.microsoft.com/office/drawing/2014/main" id="{A1D0E200-925F-4850-A84E-FE94F9725AB8}"/>
              </a:ext>
            </a:extLst>
          </p:cNvPr>
          <p:cNvPicPr preferRelativeResize="0"/>
          <p:nvPr/>
        </p:nvPicPr>
        <p:blipFill rotWithShape="1">
          <a:blip r:embed="rId3">
            <a:alphaModFix/>
          </a:blip>
          <a:srcRect l="522"/>
          <a:stretch/>
        </p:blipFill>
        <p:spPr>
          <a:xfrm>
            <a:off x="3051597" y="4733011"/>
            <a:ext cx="1457105" cy="796823"/>
          </a:xfrm>
          <a:prstGeom prst="rect">
            <a:avLst/>
          </a:prstGeom>
          <a:noFill/>
          <a:ln>
            <a:noFill/>
          </a:ln>
        </p:spPr>
      </p:pic>
      <p:sp>
        <p:nvSpPr>
          <p:cNvPr id="18" name="Content Placeholder 17">
            <a:extLst>
              <a:ext uri="{FF2B5EF4-FFF2-40B4-BE49-F238E27FC236}">
                <a16:creationId xmlns:a16="http://schemas.microsoft.com/office/drawing/2014/main" id="{E74D31FF-EF8C-BA4A-8B63-DA1AB86CC251}"/>
              </a:ext>
            </a:extLst>
          </p:cNvPr>
          <p:cNvSpPr>
            <a:spLocks noGrp="1"/>
          </p:cNvSpPr>
          <p:nvPr>
            <p:ph idx="1"/>
          </p:nvPr>
        </p:nvSpPr>
        <p:spPr>
          <a:xfrm>
            <a:off x="1398048" y="143090"/>
            <a:ext cx="10712117" cy="820004"/>
          </a:xfrm>
        </p:spPr>
        <p:txBody>
          <a:bodyPr anchor="ctr">
            <a:normAutofit/>
          </a:bodyPr>
          <a:lstStyle/>
          <a:p>
            <a:r>
              <a:rPr lang="en-US" sz="3200" b="1" dirty="0">
                <a:solidFill>
                  <a:schemeClr val="accent1"/>
                </a:solidFill>
              </a:rPr>
              <a:t>Web Image: </a:t>
            </a:r>
            <a:r>
              <a:rPr lang="en-US" sz="3200" dirty="0">
                <a:solidFill>
                  <a:schemeClr val="accent1"/>
                </a:solidFill>
              </a:rPr>
              <a:t>Requirements</a:t>
            </a:r>
            <a:endParaRPr lang="en-US" sz="3200" b="1" dirty="0">
              <a:solidFill>
                <a:schemeClr val="accent1"/>
              </a:solidFill>
            </a:endParaRPr>
          </a:p>
        </p:txBody>
      </p:sp>
      <p:sp>
        <p:nvSpPr>
          <p:cNvPr id="13" name="Content Placeholder 18">
            <a:extLst>
              <a:ext uri="{FF2B5EF4-FFF2-40B4-BE49-F238E27FC236}">
                <a16:creationId xmlns:a16="http://schemas.microsoft.com/office/drawing/2014/main" id="{3AC7D427-CD9E-43CA-82A3-D268CBA59015}"/>
              </a:ext>
            </a:extLst>
          </p:cNvPr>
          <p:cNvSpPr txBox="1">
            <a:spLocks/>
          </p:cNvSpPr>
          <p:nvPr/>
        </p:nvSpPr>
        <p:spPr>
          <a:xfrm>
            <a:off x="1316115" y="1024731"/>
            <a:ext cx="5437992" cy="3890309"/>
          </a:xfrm>
          <a:prstGeom prst="rect">
            <a:avLst/>
          </a:prstGeom>
        </p:spPr>
        <p:txBody>
          <a:bodyPr vert="horz" lIns="91440" tIns="45720" rIns="91440" bIns="45720" rtlCol="0">
            <a:normAutofit fontScale="92500" lnSpcReduction="10000"/>
          </a:bodyPr>
          <a:lstStyle>
            <a:lvl1pPr marL="0" indent="0" algn="l" defTabSz="914400" rtl="0" eaLnBrk="1" latinLnBrk="0" hangingPunct="1">
              <a:lnSpc>
                <a:spcPct val="120000"/>
              </a:lnSpc>
              <a:spcBef>
                <a:spcPts val="1000"/>
              </a:spcBef>
              <a:buFont typeface="Arial" panose="020B0604020202020204" pitchFamily="34" charset="0"/>
              <a:buNone/>
              <a:defRPr sz="1600" kern="1200">
                <a:solidFill>
                  <a:srgbClr val="6A7278"/>
                </a:solidFill>
                <a:latin typeface="Georgia" panose="02040502050405020303" pitchFamily="18" charset="0"/>
                <a:ea typeface="Georgia" panose="02040502050405020303" pitchFamily="18" charset="0"/>
                <a:cs typeface="Arial Narrow" charset="0"/>
              </a:defRPr>
            </a:lvl1pPr>
            <a:lvl2pPr marL="6858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2pPr>
            <a:lvl3pPr marL="11430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3pPr>
            <a:lvl4pPr marL="16002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4pPr>
            <a:lvl5pPr marL="20574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342900" marR="0" lvl="0" indent="-342900" fontAlgn="auto">
              <a:lnSpc>
                <a:spcPct val="90000"/>
              </a:lnSpc>
              <a:spcAft>
                <a:spcPts val="600"/>
              </a:spcAft>
              <a:buClr>
                <a:srgbClr val="1B57AF"/>
              </a:buClr>
              <a:buSzPts val="2100"/>
              <a:buFont typeface="Webdings" pitchFamily="2" charset="2"/>
              <a:buChar char="4"/>
              <a:tabLst/>
              <a:defRPr/>
            </a:pPr>
            <a:r>
              <a:rPr lang="en-US" sz="2100" kern="1200" dirty="0">
                <a:solidFill>
                  <a:schemeClr val="tx1">
                    <a:lumMod val="75000"/>
                    <a:lumOff val="25000"/>
                  </a:schemeClr>
                </a:solidFill>
                <a:latin typeface="Century Gothic" panose="020B0502020202020204" pitchFamily="34" charset="0"/>
                <a:ea typeface="+mn-ea"/>
                <a:cs typeface="+mn-cs"/>
                <a:sym typeface="Century Gothic"/>
              </a:rPr>
              <a:t>High-resolution: </a:t>
            </a:r>
            <a:r>
              <a:rPr lang="en-US" sz="2100" b="1" kern="1200" dirty="0">
                <a:solidFill>
                  <a:schemeClr val="tx1">
                    <a:lumMod val="75000"/>
                    <a:lumOff val="25000"/>
                  </a:schemeClr>
                </a:solidFill>
                <a:latin typeface="Century Gothic" panose="020B0502020202020204" pitchFamily="34" charset="0"/>
                <a:ea typeface="+mn-ea"/>
                <a:cs typeface="+mn-cs"/>
                <a:sym typeface="Century Gothic"/>
              </a:rPr>
              <a:t>1920 x 1080 (300+ dpi), landscape orientation</a:t>
            </a:r>
            <a:endParaRPr lang="en-US" sz="2100" b="1" kern="1200" dirty="0">
              <a:solidFill>
                <a:schemeClr val="tx1">
                  <a:lumMod val="75000"/>
                  <a:lumOff val="25000"/>
                </a:schemeClr>
              </a:solidFill>
              <a:latin typeface="Century Gothic" panose="020B0502020202020204" pitchFamily="34" charset="0"/>
              <a:ea typeface="+mn-ea"/>
              <a:cs typeface="+mn-cs"/>
            </a:endParaRPr>
          </a:p>
          <a:p>
            <a:pPr marL="800100" marR="0" lvl="1" indent="-342900" algn="l" defTabSz="914400" rtl="0" eaLnBrk="1" fontAlgn="auto" latinLnBrk="0" hangingPunct="1">
              <a:lnSpc>
                <a:spcPct val="100000"/>
              </a:lnSpc>
              <a:spcBef>
                <a:spcPts val="0"/>
              </a:spcBef>
              <a:spcAft>
                <a:spcPts val="0"/>
              </a:spcAft>
              <a:buClr>
                <a:srgbClr val="1B57AF"/>
              </a:buClr>
              <a:buSzPts val="2100"/>
              <a:buFont typeface="Wingdings" pitchFamily="2" charset="2"/>
              <a:buChar char="§"/>
              <a:tabLst/>
              <a:defRPr/>
            </a:pPr>
            <a:r>
              <a:rPr kumimoji="0" lang="en-US" sz="2100" b="0" i="0" u="none" strike="noStrike" kern="0" cap="none" spc="0" normalizeH="0" baseline="0" noProof="0" dirty="0">
                <a:ln>
                  <a:noFill/>
                </a:ln>
                <a:solidFill>
                  <a:srgbClr val="3F3F3F"/>
                </a:solidFill>
                <a:effectLst/>
                <a:uLnTx/>
                <a:uFillTx/>
                <a:latin typeface="Century Gothic"/>
                <a:ea typeface="Century Gothic"/>
                <a:cs typeface="Century Gothic"/>
                <a:sym typeface="Century Gothic"/>
              </a:rPr>
              <a:t>You can use an online resizer like this one </a:t>
            </a:r>
            <a:r>
              <a:rPr kumimoji="0" lang="en-US" sz="2100" b="0" i="0" u="none" strike="noStrike" kern="0" cap="none" spc="0" normalizeH="0" baseline="0" noProof="0" dirty="0">
                <a:ln>
                  <a:noFill/>
                </a:ln>
                <a:solidFill>
                  <a:srgbClr val="3F3F3F"/>
                </a:solidFill>
                <a:effectLst/>
                <a:uLnTx/>
                <a:uFillTx/>
                <a:latin typeface="Century Gothic"/>
                <a:ea typeface="Century Gothic"/>
                <a:cs typeface="Century Gothic"/>
                <a:sym typeface="Wingdings" pitchFamily="2" charset="2"/>
              </a:rPr>
              <a:t></a:t>
            </a:r>
            <a:r>
              <a:rPr kumimoji="0" lang="en-US" sz="2100" b="0" i="0" u="none" strike="noStrike" kern="0" cap="none" spc="0" normalizeH="0" baseline="0" noProof="0" dirty="0">
                <a:ln>
                  <a:noFill/>
                </a:ln>
                <a:solidFill>
                  <a:srgbClr val="3F3F3F"/>
                </a:solidFill>
                <a:effectLst/>
                <a:uLnTx/>
                <a:uFillTx/>
                <a:latin typeface="Century Gothic"/>
                <a:ea typeface="Century Gothic"/>
                <a:cs typeface="Century Gothic"/>
                <a:sym typeface="Century Gothic"/>
              </a:rPr>
              <a:t> </a:t>
            </a:r>
            <a:r>
              <a:rPr kumimoji="0" lang="en-US" sz="2100" b="0" i="0" u="none" strike="noStrike" kern="0" cap="none" spc="0" normalizeH="0" baseline="0" noProof="0" dirty="0">
                <a:ln>
                  <a:noFill/>
                </a:ln>
                <a:solidFill>
                  <a:srgbClr val="3F3F3F"/>
                </a:solidFill>
                <a:effectLst/>
                <a:uLnTx/>
                <a:uFillTx/>
                <a:latin typeface="Century Gothic"/>
                <a:ea typeface="Century Gothic"/>
                <a:cs typeface="Century Gothic"/>
                <a:sym typeface="Century Gothic"/>
                <a:hlinkClick r:id="rId4"/>
              </a:rPr>
              <a:t>http://resizeimage.net/</a:t>
            </a:r>
            <a:endParaRPr kumimoji="0" lang="en-US" sz="2100" b="0" i="0" u="none" strike="noStrike" kern="0" cap="none" spc="0" normalizeH="0" baseline="0" noProof="0" dirty="0">
              <a:ln>
                <a:noFill/>
              </a:ln>
              <a:solidFill>
                <a:srgbClr val="3F3F3F"/>
              </a:solidFill>
              <a:effectLst/>
              <a:uLnTx/>
              <a:uFillTx/>
              <a:latin typeface="Century Gothic"/>
              <a:ea typeface="Century Gothic"/>
              <a:cs typeface="Century Gothic"/>
              <a:sym typeface="Century Gothic"/>
            </a:endParaRPr>
          </a:p>
          <a:p>
            <a:pPr marL="342900" indent="-342900" defTabSz="914400" eaLnBrk="1" latinLnBrk="0" hangingPunct="1">
              <a:lnSpc>
                <a:spcPct val="90000"/>
              </a:lnSpc>
              <a:spcAft>
                <a:spcPts val="600"/>
              </a:spcAft>
              <a:buClr>
                <a:srgbClr val="1B57AF"/>
              </a:buClr>
              <a:buSzPts val="2100"/>
              <a:buFont typeface="Webdings" pitchFamily="2" charset="2"/>
              <a:buChar char="4"/>
            </a:pPr>
            <a:r>
              <a:rPr lang="en-US" sz="2100" kern="1200" dirty="0">
                <a:solidFill>
                  <a:schemeClr val="tx1">
                    <a:lumMod val="75000"/>
                    <a:lumOff val="25000"/>
                  </a:schemeClr>
                </a:solidFill>
                <a:latin typeface="Century Gothic" panose="020B0502020202020204" pitchFamily="34" charset="0"/>
                <a:ea typeface="+mn-ea"/>
                <a:cs typeface="+mn-cs"/>
                <a:sym typeface="Century Gothic"/>
              </a:rPr>
              <a:t>Saved as </a:t>
            </a:r>
            <a:r>
              <a:rPr lang="en-US" sz="2100" b="1" kern="1200" dirty="0">
                <a:solidFill>
                  <a:schemeClr val="tx1">
                    <a:lumMod val="75000"/>
                    <a:lumOff val="25000"/>
                  </a:schemeClr>
                </a:solidFill>
                <a:latin typeface="Century Gothic" panose="020B0502020202020204" pitchFamily="34" charset="0"/>
                <a:ea typeface="+mn-ea"/>
                <a:cs typeface="+mn-cs"/>
                <a:sym typeface="Century Gothic"/>
              </a:rPr>
              <a:t>a JPEG or PNG</a:t>
            </a:r>
            <a:endParaRPr lang="en-US" sz="2100" b="1" kern="1200" dirty="0">
              <a:solidFill>
                <a:schemeClr val="tx1">
                  <a:lumMod val="75000"/>
                  <a:lumOff val="25000"/>
                </a:schemeClr>
              </a:solidFill>
              <a:latin typeface="Century Gothic" panose="020B0502020202020204" pitchFamily="34" charset="0"/>
              <a:ea typeface="+mn-ea"/>
              <a:cs typeface="+mn-cs"/>
            </a:endParaRPr>
          </a:p>
          <a:p>
            <a:pPr marL="342900" indent="-342900" defTabSz="914400" eaLnBrk="1" latinLnBrk="0" hangingPunct="1">
              <a:lnSpc>
                <a:spcPct val="90000"/>
              </a:lnSpc>
              <a:spcAft>
                <a:spcPts val="600"/>
              </a:spcAft>
              <a:buClr>
                <a:srgbClr val="1B57AF"/>
              </a:buClr>
              <a:buSzPts val="2100"/>
              <a:buFont typeface="Webdings" pitchFamily="2" charset="2"/>
              <a:buChar char="4"/>
            </a:pPr>
            <a:r>
              <a:rPr lang="en-US" sz="2100" kern="1200" dirty="0">
                <a:solidFill>
                  <a:schemeClr val="tx1">
                    <a:lumMod val="75000"/>
                    <a:lumOff val="25000"/>
                  </a:schemeClr>
                </a:solidFill>
                <a:latin typeface="Century Gothic" panose="020B0502020202020204" pitchFamily="34" charset="0"/>
                <a:ea typeface="+mn-ea"/>
                <a:cs typeface="+mn-cs"/>
                <a:sym typeface="Century Gothic"/>
              </a:rPr>
              <a:t>At least one image provided is derived from </a:t>
            </a:r>
            <a:r>
              <a:rPr lang="en-US" sz="2100" b="1" kern="1200" dirty="0">
                <a:solidFill>
                  <a:schemeClr val="tx1">
                    <a:lumMod val="75000"/>
                    <a:lumOff val="25000"/>
                  </a:schemeClr>
                </a:solidFill>
                <a:latin typeface="Century Gothic" panose="020B0502020202020204" pitchFamily="34" charset="0"/>
                <a:ea typeface="+mn-ea"/>
                <a:cs typeface="+mn-cs"/>
                <a:sym typeface="Century Gothic"/>
              </a:rPr>
              <a:t>recent data (2020 to 2021)</a:t>
            </a:r>
            <a:endParaRPr lang="en-US" sz="2100" b="1" kern="1200" dirty="0">
              <a:solidFill>
                <a:schemeClr val="tx1">
                  <a:lumMod val="75000"/>
                  <a:lumOff val="25000"/>
                </a:schemeClr>
              </a:solidFill>
              <a:latin typeface="Century Gothic" panose="020B0502020202020204" pitchFamily="34" charset="0"/>
              <a:ea typeface="+mn-ea"/>
              <a:cs typeface="+mn-cs"/>
            </a:endParaRPr>
          </a:p>
          <a:p>
            <a:pPr marL="342900" indent="-342900" defTabSz="914400" eaLnBrk="1" latinLnBrk="0" hangingPunct="1">
              <a:lnSpc>
                <a:spcPct val="90000"/>
              </a:lnSpc>
              <a:spcAft>
                <a:spcPts val="600"/>
              </a:spcAft>
              <a:buClr>
                <a:srgbClr val="1B57AF"/>
              </a:buClr>
              <a:buSzPts val="2100"/>
              <a:buFont typeface="Webdings" pitchFamily="2" charset="2"/>
              <a:buChar char="4"/>
            </a:pPr>
            <a:r>
              <a:rPr lang="en-US" sz="2100" kern="1200" dirty="0">
                <a:solidFill>
                  <a:schemeClr val="tx1">
                    <a:lumMod val="75000"/>
                    <a:lumOff val="25000"/>
                  </a:schemeClr>
                </a:solidFill>
                <a:latin typeface="Century Gothic" panose="020B0502020202020204" pitchFamily="34" charset="0"/>
                <a:ea typeface="+mn-ea"/>
                <a:cs typeface="+mn-cs"/>
                <a:sym typeface="Century Gothic"/>
              </a:rPr>
              <a:t>The entire frame is </a:t>
            </a:r>
            <a:r>
              <a:rPr lang="en-US" sz="2100" b="1" kern="1200" dirty="0">
                <a:solidFill>
                  <a:schemeClr val="tx1">
                    <a:lumMod val="75000"/>
                    <a:lumOff val="25000"/>
                  </a:schemeClr>
                </a:solidFill>
                <a:latin typeface="Century Gothic" panose="020B0502020202020204" pitchFamily="34" charset="0"/>
                <a:ea typeface="+mn-ea"/>
                <a:cs typeface="+mn-cs"/>
                <a:sym typeface="Century Gothic"/>
              </a:rPr>
              <a:t>filled with imagery</a:t>
            </a:r>
            <a:r>
              <a:rPr lang="en-US" sz="2100" kern="1200" dirty="0">
                <a:solidFill>
                  <a:schemeClr val="tx1">
                    <a:lumMod val="75000"/>
                    <a:lumOff val="25000"/>
                  </a:schemeClr>
                </a:solidFill>
                <a:latin typeface="Century Gothic" panose="020B0502020202020204" pitchFamily="34" charset="0"/>
                <a:ea typeface="+mn-ea"/>
                <a:cs typeface="+mn-cs"/>
                <a:sym typeface="Century Gothic"/>
              </a:rPr>
              <a:t>, meaning absolutely NO white space</a:t>
            </a:r>
            <a:endParaRPr lang="en-US" sz="2100" kern="1200" dirty="0">
              <a:solidFill>
                <a:schemeClr val="tx1">
                  <a:lumMod val="75000"/>
                  <a:lumOff val="25000"/>
                </a:schemeClr>
              </a:solidFill>
              <a:latin typeface="Century Gothic" panose="020B0502020202020204" pitchFamily="34" charset="0"/>
              <a:ea typeface="+mn-ea"/>
              <a:cs typeface="+mn-cs"/>
            </a:endParaRPr>
          </a:p>
          <a:p>
            <a:pPr marL="342900" indent="-342900" defTabSz="914400" eaLnBrk="1" latinLnBrk="0" hangingPunct="1">
              <a:lnSpc>
                <a:spcPct val="90000"/>
              </a:lnSpc>
              <a:spcAft>
                <a:spcPts val="600"/>
              </a:spcAft>
              <a:buClr>
                <a:srgbClr val="1B57AF"/>
              </a:buClr>
              <a:buSzPts val="2100"/>
              <a:buFont typeface="Webdings" pitchFamily="2" charset="2"/>
              <a:buChar char="4"/>
            </a:pPr>
            <a:r>
              <a:rPr lang="en-US" sz="2100" b="1" kern="1200" dirty="0">
                <a:solidFill>
                  <a:schemeClr val="tx1">
                    <a:lumMod val="75000"/>
                    <a:lumOff val="25000"/>
                  </a:schemeClr>
                </a:solidFill>
                <a:latin typeface="Century Gothic" panose="020B0502020202020204" pitchFamily="34" charset="0"/>
                <a:ea typeface="+mn-ea"/>
                <a:cs typeface="+mn-cs"/>
                <a:sym typeface="Century Gothic"/>
              </a:rPr>
              <a:t>Cannot be clipped to a shape</a:t>
            </a:r>
            <a:r>
              <a:rPr lang="en-US" sz="2100" kern="1200" dirty="0">
                <a:solidFill>
                  <a:schemeClr val="tx1">
                    <a:lumMod val="75000"/>
                    <a:lumOff val="25000"/>
                  </a:schemeClr>
                </a:solidFill>
                <a:latin typeface="Century Gothic" panose="020B0502020202020204" pitchFamily="34" charset="0"/>
                <a:ea typeface="+mn-ea"/>
                <a:cs typeface="+mn-cs"/>
                <a:sym typeface="Century Gothic"/>
              </a:rPr>
              <a:t> and there should be </a:t>
            </a:r>
            <a:r>
              <a:rPr lang="en-US" sz="2100" b="1" kern="1200" dirty="0">
                <a:solidFill>
                  <a:schemeClr val="tx1">
                    <a:lumMod val="75000"/>
                    <a:lumOff val="25000"/>
                  </a:schemeClr>
                </a:solidFill>
                <a:latin typeface="Century Gothic" panose="020B0502020202020204" pitchFamily="34" charset="0"/>
                <a:ea typeface="+mn-ea"/>
                <a:cs typeface="+mn-cs"/>
                <a:sym typeface="Century Gothic"/>
              </a:rPr>
              <a:t>no large, clip art style overlays</a:t>
            </a:r>
            <a:endParaRPr lang="en-US" sz="2100" b="1" kern="1200" dirty="0">
              <a:solidFill>
                <a:schemeClr val="tx1">
                  <a:lumMod val="75000"/>
                  <a:lumOff val="25000"/>
                </a:schemeClr>
              </a:solidFill>
              <a:latin typeface="Century Gothic" panose="020B0502020202020204" pitchFamily="34" charset="0"/>
              <a:ea typeface="+mn-ea"/>
              <a:cs typeface="+mn-cs"/>
            </a:endParaRPr>
          </a:p>
          <a:p>
            <a:pPr marL="285750" indent="-225425">
              <a:buFont typeface="Arial" panose="020B0604020202020204" pitchFamily="34" charset="0"/>
              <a:buChar char="•"/>
            </a:pPr>
            <a:endParaRPr lang="en-US" dirty="0"/>
          </a:p>
          <a:p>
            <a:pPr marL="285750" indent="-225425">
              <a:buFont typeface="Arial" panose="020B0604020202020204" pitchFamily="34" charset="0"/>
              <a:buChar char="•"/>
            </a:pPr>
            <a:endParaRPr lang="en-US" dirty="0"/>
          </a:p>
        </p:txBody>
      </p:sp>
      <p:sp>
        <p:nvSpPr>
          <p:cNvPr id="26" name="Google Shape;108;p2">
            <a:extLst>
              <a:ext uri="{FF2B5EF4-FFF2-40B4-BE49-F238E27FC236}">
                <a16:creationId xmlns:a16="http://schemas.microsoft.com/office/drawing/2014/main" id="{FD1BCA14-5BA3-4213-8FB2-164BABFE26D2}"/>
              </a:ext>
            </a:extLst>
          </p:cNvPr>
          <p:cNvSpPr/>
          <p:nvPr/>
        </p:nvSpPr>
        <p:spPr>
          <a:xfrm>
            <a:off x="6754107" y="22647"/>
            <a:ext cx="4018004" cy="369332"/>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800" b="1" dirty="0">
                <a:solidFill>
                  <a:srgbClr val="FF0000"/>
                </a:solidFill>
                <a:latin typeface="Century Gothic"/>
                <a:ea typeface="Century Gothic"/>
                <a:cs typeface="Century Gothic"/>
                <a:sym typeface="Century Gothic"/>
              </a:rPr>
              <a:t>Delete this slide before submission.</a:t>
            </a:r>
            <a:endParaRPr sz="2400" dirty="0">
              <a:solidFill>
                <a:srgbClr val="FF0000"/>
              </a:solidFill>
              <a:latin typeface="Century Gothic"/>
              <a:ea typeface="Century Gothic"/>
              <a:cs typeface="Century Gothic"/>
              <a:sym typeface="Century Gothic"/>
            </a:endParaRPr>
          </a:p>
        </p:txBody>
      </p:sp>
      <p:pic>
        <p:nvPicPr>
          <p:cNvPr id="17" name="Picture 16">
            <a:extLst>
              <a:ext uri="{FF2B5EF4-FFF2-40B4-BE49-F238E27FC236}">
                <a16:creationId xmlns:a16="http://schemas.microsoft.com/office/drawing/2014/main" id="{D5EF2F3D-BF8F-4918-B563-172506D81A2D}"/>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339028" y="1769406"/>
            <a:ext cx="805425" cy="809462"/>
          </a:xfrm>
          <a:prstGeom prst="rect">
            <a:avLst/>
          </a:prstGeom>
        </p:spPr>
      </p:pic>
      <p:pic>
        <p:nvPicPr>
          <p:cNvPr id="20" name="Picture 19">
            <a:extLst>
              <a:ext uri="{FF2B5EF4-FFF2-40B4-BE49-F238E27FC236}">
                <a16:creationId xmlns:a16="http://schemas.microsoft.com/office/drawing/2014/main" id="{D0DADCE5-E770-4043-AF2E-C43BE09C968C}"/>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342587" y="79046"/>
            <a:ext cx="805425" cy="809462"/>
          </a:xfrm>
          <a:prstGeom prst="rect">
            <a:avLst/>
          </a:prstGeom>
        </p:spPr>
      </p:pic>
      <p:pic>
        <p:nvPicPr>
          <p:cNvPr id="21" name="Picture 20">
            <a:extLst>
              <a:ext uri="{FF2B5EF4-FFF2-40B4-BE49-F238E27FC236}">
                <a16:creationId xmlns:a16="http://schemas.microsoft.com/office/drawing/2014/main" id="{32CAE46A-8B5C-4366-A739-97B59241432D}"/>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346205" y="4304944"/>
            <a:ext cx="805414" cy="809462"/>
          </a:xfrm>
          <a:prstGeom prst="rect">
            <a:avLst/>
          </a:prstGeom>
        </p:spPr>
      </p:pic>
      <p:pic>
        <p:nvPicPr>
          <p:cNvPr id="22" name="Picture 21">
            <a:extLst>
              <a:ext uri="{FF2B5EF4-FFF2-40B4-BE49-F238E27FC236}">
                <a16:creationId xmlns:a16="http://schemas.microsoft.com/office/drawing/2014/main" id="{70D3F8CA-F828-422E-9E74-9EC044F1EF46}"/>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340788" y="2605708"/>
            <a:ext cx="803760" cy="809461"/>
          </a:xfrm>
          <a:prstGeom prst="rect">
            <a:avLst/>
          </a:prstGeom>
        </p:spPr>
      </p:pic>
      <p:pic>
        <p:nvPicPr>
          <p:cNvPr id="23" name="Picture 22">
            <a:extLst>
              <a:ext uri="{FF2B5EF4-FFF2-40B4-BE49-F238E27FC236}">
                <a16:creationId xmlns:a16="http://schemas.microsoft.com/office/drawing/2014/main" id="{BAB4D5AA-4EAF-4E8D-BD85-1A792AC5D21E}"/>
              </a:ext>
            </a:extLst>
          </p:cNvPr>
          <p:cNvPicPr>
            <a:picLocks noChangeAspect="1"/>
          </p:cNvPicPr>
          <p:nvPr/>
        </p:nvPicPr>
        <p:blipFill>
          <a:blip r:embed="rId9" cstate="print">
            <a:extLst>
              <a:ext uri="{28A0092B-C50C-407E-A947-70E740481C1C}">
                <a14:useLocalDpi xmlns:a14="http://schemas.microsoft.com/office/drawing/2010/main" val="0"/>
              </a:ext>
            </a:extLst>
          </a:blip>
          <a:srcRect/>
          <a:stretch/>
        </p:blipFill>
        <p:spPr>
          <a:xfrm>
            <a:off x="337211" y="3459765"/>
            <a:ext cx="805432" cy="809461"/>
          </a:xfrm>
          <a:prstGeom prst="rect">
            <a:avLst/>
          </a:prstGeom>
        </p:spPr>
      </p:pic>
      <p:pic>
        <p:nvPicPr>
          <p:cNvPr id="25" name="Picture 24">
            <a:extLst>
              <a:ext uri="{FF2B5EF4-FFF2-40B4-BE49-F238E27FC236}">
                <a16:creationId xmlns:a16="http://schemas.microsoft.com/office/drawing/2014/main" id="{30309BBC-D406-4260-B1DD-7189BE1D598D}"/>
              </a:ext>
            </a:extLst>
          </p:cNvPr>
          <p:cNvPicPr>
            <a:picLocks noChangeAspect="1"/>
          </p:cNvPicPr>
          <p:nvPr/>
        </p:nvPicPr>
        <p:blipFill>
          <a:blip r:embed="rId10" cstate="print">
            <a:extLst>
              <a:ext uri="{28A0092B-C50C-407E-A947-70E740481C1C}">
                <a14:useLocalDpi xmlns:a14="http://schemas.microsoft.com/office/drawing/2010/main" val="0"/>
              </a:ext>
            </a:extLst>
          </a:blip>
          <a:srcRect/>
          <a:stretch/>
        </p:blipFill>
        <p:spPr>
          <a:xfrm>
            <a:off x="344396" y="924226"/>
            <a:ext cx="805425" cy="809462"/>
          </a:xfrm>
          <a:prstGeom prst="rect">
            <a:avLst/>
          </a:prstGeom>
        </p:spPr>
      </p:pic>
      <p:pic>
        <p:nvPicPr>
          <p:cNvPr id="27" name="Picture 26">
            <a:extLst>
              <a:ext uri="{FF2B5EF4-FFF2-40B4-BE49-F238E27FC236}">
                <a16:creationId xmlns:a16="http://schemas.microsoft.com/office/drawing/2014/main" id="{070EB6BE-EC24-49B4-A4FE-07BD55711411}"/>
              </a:ext>
            </a:extLst>
          </p:cNvPr>
          <p:cNvPicPr>
            <a:picLocks noChangeAspect="1"/>
          </p:cNvPicPr>
          <p:nvPr/>
        </p:nvPicPr>
        <p:blipFill>
          <a:blip r:embed="rId11" cstate="print">
            <a:extLst>
              <a:ext uri="{28A0092B-C50C-407E-A947-70E740481C1C}">
                <a14:useLocalDpi xmlns:a14="http://schemas.microsoft.com/office/drawing/2010/main" val="0"/>
              </a:ext>
            </a:extLst>
          </a:blip>
          <a:srcRect/>
          <a:stretch/>
        </p:blipFill>
        <p:spPr>
          <a:xfrm>
            <a:off x="348001" y="5150124"/>
            <a:ext cx="805414" cy="809462"/>
          </a:xfrm>
          <a:prstGeom prst="rect">
            <a:avLst/>
          </a:prstGeom>
        </p:spPr>
      </p:pic>
      <p:pic>
        <p:nvPicPr>
          <p:cNvPr id="28" name="Picture 27">
            <a:extLst>
              <a:ext uri="{FF2B5EF4-FFF2-40B4-BE49-F238E27FC236}">
                <a16:creationId xmlns:a16="http://schemas.microsoft.com/office/drawing/2014/main" id="{41839D7E-2EFA-4BC8-9844-A0B3307E1050}"/>
              </a:ext>
            </a:extLst>
          </p:cNvPr>
          <p:cNvPicPr>
            <a:picLocks noChangeAspect="1"/>
          </p:cNvPicPr>
          <p:nvPr/>
        </p:nvPicPr>
        <p:blipFill>
          <a:blip r:embed="rId12" cstate="print">
            <a:extLst>
              <a:ext uri="{28A0092B-C50C-407E-A947-70E740481C1C}">
                <a14:useLocalDpi xmlns:a14="http://schemas.microsoft.com/office/drawing/2010/main" val="0"/>
              </a:ext>
            </a:extLst>
          </a:blip>
          <a:srcRect/>
          <a:stretch/>
        </p:blipFill>
        <p:spPr>
          <a:xfrm>
            <a:off x="337207" y="5995304"/>
            <a:ext cx="805436" cy="809462"/>
          </a:xfrm>
          <a:prstGeom prst="rect">
            <a:avLst/>
          </a:prstGeom>
        </p:spPr>
      </p:pic>
      <p:pic>
        <p:nvPicPr>
          <p:cNvPr id="29" name="Google Shape;115;p3">
            <a:extLst>
              <a:ext uri="{FF2B5EF4-FFF2-40B4-BE49-F238E27FC236}">
                <a16:creationId xmlns:a16="http://schemas.microsoft.com/office/drawing/2014/main" id="{FCAF5CC4-19D9-4E68-B7F6-3720ECF68D67}"/>
              </a:ext>
            </a:extLst>
          </p:cNvPr>
          <p:cNvPicPr preferRelativeResize="0"/>
          <p:nvPr/>
        </p:nvPicPr>
        <p:blipFill rotWithShape="1">
          <a:blip r:embed="rId13">
            <a:alphaModFix/>
          </a:blip>
          <a:srcRect/>
          <a:stretch/>
        </p:blipFill>
        <p:spPr>
          <a:xfrm>
            <a:off x="4557293" y="4735135"/>
            <a:ext cx="1412798" cy="794699"/>
          </a:xfrm>
          <a:prstGeom prst="rect">
            <a:avLst/>
          </a:prstGeom>
          <a:noFill/>
          <a:ln>
            <a:noFill/>
          </a:ln>
        </p:spPr>
      </p:pic>
      <p:sp>
        <p:nvSpPr>
          <p:cNvPr id="30" name="Google Shape;118;p3">
            <a:extLst>
              <a:ext uri="{FF2B5EF4-FFF2-40B4-BE49-F238E27FC236}">
                <a16:creationId xmlns:a16="http://schemas.microsoft.com/office/drawing/2014/main" id="{C37D7189-4FE5-4C19-B064-033440F6C1A2}"/>
              </a:ext>
            </a:extLst>
          </p:cNvPr>
          <p:cNvSpPr/>
          <p:nvPr/>
        </p:nvSpPr>
        <p:spPr>
          <a:xfrm>
            <a:off x="1763363" y="5755813"/>
            <a:ext cx="6199632" cy="877163"/>
          </a:xfrm>
          <a:prstGeom prst="rect">
            <a:avLst/>
          </a:prstGeom>
          <a:solidFill>
            <a:srgbClr val="1B57AF">
              <a:alpha val="24705"/>
            </a:srgbClr>
          </a:solidFill>
          <a:ln w="57150" cap="flat" cmpd="sng">
            <a:solidFill>
              <a:srgbClr val="1B57AF"/>
            </a:solidFill>
            <a:prstDash val="solid"/>
            <a:round/>
            <a:headEnd type="none" w="sm" len="sm"/>
            <a:tailEnd type="none" w="sm" len="sm"/>
          </a:ln>
        </p:spPr>
        <p:txBody>
          <a:bodyPr spcFirstLastPara="1" wrap="square" lIns="274300" tIns="274300" rIns="274300" bIns="2743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100" b="0" i="0" u="sng" strike="noStrike" kern="0" cap="none" spc="0" normalizeH="0" baseline="0" noProof="0">
                <a:ln>
                  <a:noFill/>
                </a:ln>
                <a:solidFill>
                  <a:srgbClr val="0563C1"/>
                </a:solidFill>
                <a:effectLst/>
                <a:uLnTx/>
                <a:uFillTx/>
                <a:latin typeface="Century Gothic"/>
                <a:ea typeface="Century Gothic"/>
                <a:cs typeface="Century Gothic"/>
                <a:sym typeface="Century Gothic"/>
                <a:hlinkClick r:id="rId14"/>
              </a:rPr>
              <a:t>https://develop.larc.nasa.gov/projects.php</a:t>
            </a:r>
            <a:endParaRPr kumimoji="0" sz="21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pic>
        <p:nvPicPr>
          <p:cNvPr id="31" name="Google Shape;121;p3">
            <a:extLst>
              <a:ext uri="{FF2B5EF4-FFF2-40B4-BE49-F238E27FC236}">
                <a16:creationId xmlns:a16="http://schemas.microsoft.com/office/drawing/2014/main" id="{B0657BED-4E8C-4898-8533-0A1E9ECA5D71}"/>
              </a:ext>
            </a:extLst>
          </p:cNvPr>
          <p:cNvPicPr preferRelativeResize="0"/>
          <p:nvPr/>
        </p:nvPicPr>
        <p:blipFill rotWithShape="1">
          <a:blip r:embed="rId15">
            <a:alphaModFix/>
          </a:blip>
          <a:srcRect/>
          <a:stretch/>
        </p:blipFill>
        <p:spPr>
          <a:xfrm>
            <a:off x="7962995" y="775326"/>
            <a:ext cx="3901440" cy="2194560"/>
          </a:xfrm>
          <a:prstGeom prst="rect">
            <a:avLst/>
          </a:prstGeom>
          <a:noFill/>
          <a:ln w="38100" cap="flat" cmpd="sng">
            <a:solidFill>
              <a:srgbClr val="3F3F3F"/>
            </a:solidFill>
            <a:prstDash val="solid"/>
            <a:round/>
            <a:headEnd type="none" w="sm" len="sm"/>
            <a:tailEnd type="none" w="sm" len="sm"/>
          </a:ln>
        </p:spPr>
      </p:pic>
      <p:pic>
        <p:nvPicPr>
          <p:cNvPr id="32" name="Google Shape;122;p3">
            <a:extLst>
              <a:ext uri="{FF2B5EF4-FFF2-40B4-BE49-F238E27FC236}">
                <a16:creationId xmlns:a16="http://schemas.microsoft.com/office/drawing/2014/main" id="{DE017451-33D3-410F-A3E6-8DF00DDB0824}"/>
              </a:ext>
            </a:extLst>
          </p:cNvPr>
          <p:cNvPicPr preferRelativeResize="0"/>
          <p:nvPr/>
        </p:nvPicPr>
        <p:blipFill rotWithShape="1">
          <a:blip r:embed="rId16">
            <a:alphaModFix/>
          </a:blip>
          <a:srcRect/>
          <a:stretch/>
        </p:blipFill>
        <p:spPr>
          <a:xfrm>
            <a:off x="6973294" y="2273942"/>
            <a:ext cx="3902591" cy="2194559"/>
          </a:xfrm>
          <a:prstGeom prst="rect">
            <a:avLst/>
          </a:prstGeom>
          <a:noFill/>
          <a:ln w="38100" cap="flat" cmpd="sng">
            <a:solidFill>
              <a:schemeClr val="dk1"/>
            </a:solidFill>
            <a:prstDash val="solid"/>
            <a:round/>
            <a:headEnd type="none" w="sm" len="sm"/>
            <a:tailEnd type="none" w="sm" len="sm"/>
          </a:ln>
        </p:spPr>
      </p:pic>
      <p:pic>
        <p:nvPicPr>
          <p:cNvPr id="33" name="Google Shape;123;p3">
            <a:extLst>
              <a:ext uri="{FF2B5EF4-FFF2-40B4-BE49-F238E27FC236}">
                <a16:creationId xmlns:a16="http://schemas.microsoft.com/office/drawing/2014/main" id="{8CA8403B-1F33-4C95-9E9E-A14F6D297126}"/>
              </a:ext>
            </a:extLst>
          </p:cNvPr>
          <p:cNvPicPr preferRelativeResize="0"/>
          <p:nvPr/>
        </p:nvPicPr>
        <p:blipFill rotWithShape="1">
          <a:blip r:embed="rId17">
            <a:alphaModFix/>
          </a:blip>
          <a:srcRect r="3282"/>
          <a:stretch/>
        </p:blipFill>
        <p:spPr>
          <a:xfrm>
            <a:off x="7964786" y="3525668"/>
            <a:ext cx="3899649" cy="2194560"/>
          </a:xfrm>
          <a:prstGeom prst="rect">
            <a:avLst/>
          </a:prstGeom>
          <a:noFill/>
          <a:ln w="38100" cap="flat" cmpd="sng">
            <a:solidFill>
              <a:srgbClr val="3F3F3F"/>
            </a:solidFill>
            <a:prstDash val="solid"/>
            <a:round/>
            <a:headEnd type="none" w="sm" len="sm"/>
            <a:tailEnd type="none" w="sm" len="sm"/>
          </a:ln>
        </p:spPr>
      </p:pic>
      <p:sp>
        <p:nvSpPr>
          <p:cNvPr id="34" name="Google Shape;124;p3">
            <a:extLst>
              <a:ext uri="{FF2B5EF4-FFF2-40B4-BE49-F238E27FC236}">
                <a16:creationId xmlns:a16="http://schemas.microsoft.com/office/drawing/2014/main" id="{376B5E1E-FC05-4433-ACC4-30BB3A4B273C}"/>
              </a:ext>
            </a:extLst>
          </p:cNvPr>
          <p:cNvSpPr/>
          <p:nvPr/>
        </p:nvSpPr>
        <p:spPr>
          <a:xfrm>
            <a:off x="3162632" y="4571898"/>
            <a:ext cx="1235034" cy="1097280"/>
          </a:xfrm>
          <a:prstGeom prst="mathMultiply">
            <a:avLst>
              <a:gd name="adj1" fmla="val 9451"/>
            </a:avLst>
          </a:prstGeom>
          <a:solidFill>
            <a:srgbClr val="FF0000"/>
          </a:solidFill>
          <a:ln w="38100" cap="flat" cmpd="sng">
            <a:solidFill>
              <a:srgbClr val="3F3F3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entury Gothic"/>
              <a:ea typeface="Century Gothic"/>
              <a:cs typeface="Century Gothic"/>
              <a:sym typeface="Century Gothic"/>
            </a:endParaRPr>
          </a:p>
        </p:txBody>
      </p:sp>
      <p:sp>
        <p:nvSpPr>
          <p:cNvPr id="35" name="Google Shape;125;p3">
            <a:extLst>
              <a:ext uri="{FF2B5EF4-FFF2-40B4-BE49-F238E27FC236}">
                <a16:creationId xmlns:a16="http://schemas.microsoft.com/office/drawing/2014/main" id="{97B2944D-110E-488B-8D63-C10C4B686FAF}"/>
              </a:ext>
            </a:extLst>
          </p:cNvPr>
          <p:cNvSpPr/>
          <p:nvPr/>
        </p:nvSpPr>
        <p:spPr>
          <a:xfrm>
            <a:off x="4622013" y="4571898"/>
            <a:ext cx="1235034" cy="1097280"/>
          </a:xfrm>
          <a:prstGeom prst="mathMultiply">
            <a:avLst>
              <a:gd name="adj1" fmla="val 9451"/>
            </a:avLst>
          </a:prstGeom>
          <a:solidFill>
            <a:srgbClr val="FF0000"/>
          </a:solidFill>
          <a:ln w="38100" cap="flat" cmpd="sng">
            <a:solidFill>
              <a:srgbClr val="3F3F3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dirty="0">
              <a:ln>
                <a:noFill/>
              </a:ln>
              <a:solidFill>
                <a:srgbClr val="FFFFFF"/>
              </a:solidFill>
              <a:effectLst/>
              <a:uLnTx/>
              <a:uFillTx/>
              <a:latin typeface="Century Gothic"/>
              <a:ea typeface="Century Gothic"/>
              <a:cs typeface="Century Gothic"/>
              <a:sym typeface="Century Gothic"/>
            </a:endParaRPr>
          </a:p>
        </p:txBody>
      </p:sp>
    </p:spTree>
    <p:extLst>
      <p:ext uri="{BB962C8B-B14F-4D97-AF65-F5344CB8AC3E}">
        <p14:creationId xmlns:p14="http://schemas.microsoft.com/office/powerpoint/2010/main" val="16954329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Content Placeholder 17">
            <a:extLst>
              <a:ext uri="{FF2B5EF4-FFF2-40B4-BE49-F238E27FC236}">
                <a16:creationId xmlns:a16="http://schemas.microsoft.com/office/drawing/2014/main" id="{E74D31FF-EF8C-BA4A-8B63-DA1AB86CC251}"/>
              </a:ext>
            </a:extLst>
          </p:cNvPr>
          <p:cNvSpPr>
            <a:spLocks noGrp="1"/>
          </p:cNvSpPr>
          <p:nvPr>
            <p:ph idx="1"/>
          </p:nvPr>
        </p:nvSpPr>
        <p:spPr>
          <a:xfrm>
            <a:off x="1398048" y="143090"/>
            <a:ext cx="10712117" cy="820004"/>
          </a:xfrm>
        </p:spPr>
        <p:txBody>
          <a:bodyPr anchor="ctr">
            <a:normAutofit/>
          </a:bodyPr>
          <a:lstStyle/>
          <a:p>
            <a:r>
              <a:rPr lang="en-US" sz="3200" b="1" dirty="0">
                <a:solidFill>
                  <a:schemeClr val="accent1"/>
                </a:solidFill>
              </a:rPr>
              <a:t>Web Image: </a:t>
            </a:r>
            <a:r>
              <a:rPr lang="en-US" sz="3200" dirty="0">
                <a:solidFill>
                  <a:schemeClr val="accent1"/>
                </a:solidFill>
              </a:rPr>
              <a:t>Requirements</a:t>
            </a:r>
            <a:endParaRPr lang="en-US" sz="3200" b="1" dirty="0">
              <a:solidFill>
                <a:schemeClr val="accent1"/>
              </a:solidFill>
            </a:endParaRPr>
          </a:p>
        </p:txBody>
      </p:sp>
      <p:sp>
        <p:nvSpPr>
          <p:cNvPr id="13" name="Content Placeholder 18">
            <a:extLst>
              <a:ext uri="{FF2B5EF4-FFF2-40B4-BE49-F238E27FC236}">
                <a16:creationId xmlns:a16="http://schemas.microsoft.com/office/drawing/2014/main" id="{3AC7D427-CD9E-43CA-82A3-D268CBA59015}"/>
              </a:ext>
            </a:extLst>
          </p:cNvPr>
          <p:cNvSpPr txBox="1">
            <a:spLocks/>
          </p:cNvSpPr>
          <p:nvPr/>
        </p:nvSpPr>
        <p:spPr>
          <a:xfrm>
            <a:off x="1316115" y="1024731"/>
            <a:ext cx="5437992" cy="5250563"/>
          </a:xfrm>
          <a:prstGeom prst="rect">
            <a:avLst/>
          </a:prstGeom>
        </p:spPr>
        <p:txBody>
          <a:bodyPr vert="horz" lIns="91440" tIns="45720" rIns="91440" bIns="45720" rtlCol="0">
            <a:normAutofit fontScale="92500"/>
          </a:bodyPr>
          <a:lstStyle>
            <a:lvl1pPr marL="0" indent="0" algn="l" defTabSz="914400" rtl="0" eaLnBrk="1" latinLnBrk="0" hangingPunct="1">
              <a:lnSpc>
                <a:spcPct val="120000"/>
              </a:lnSpc>
              <a:spcBef>
                <a:spcPts val="1000"/>
              </a:spcBef>
              <a:buFont typeface="Arial" panose="020B0604020202020204" pitchFamily="34" charset="0"/>
              <a:buNone/>
              <a:defRPr sz="1600" kern="1200">
                <a:solidFill>
                  <a:srgbClr val="6A7278"/>
                </a:solidFill>
                <a:latin typeface="Georgia" panose="02040502050405020303" pitchFamily="18" charset="0"/>
                <a:ea typeface="Georgia" panose="02040502050405020303" pitchFamily="18" charset="0"/>
                <a:cs typeface="Arial Narrow" charset="0"/>
              </a:defRPr>
            </a:lvl1pPr>
            <a:lvl2pPr marL="6858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2pPr>
            <a:lvl3pPr marL="11430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3pPr>
            <a:lvl4pPr marL="16002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4pPr>
            <a:lvl5pPr marL="20574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342900" indent="-342900">
              <a:lnSpc>
                <a:spcPct val="90000"/>
              </a:lnSpc>
              <a:spcAft>
                <a:spcPts val="600"/>
              </a:spcAft>
              <a:buClr>
                <a:srgbClr val="1B57AF"/>
              </a:buClr>
              <a:buSzPts val="2100"/>
              <a:buFont typeface="Webdings" pitchFamily="2" charset="2"/>
              <a:buChar char="4"/>
            </a:pPr>
            <a:r>
              <a:rPr lang="en-US" sz="2100" kern="1200" dirty="0">
                <a:solidFill>
                  <a:schemeClr val="tx1">
                    <a:lumMod val="75000"/>
                    <a:lumOff val="25000"/>
                  </a:schemeClr>
                </a:solidFill>
                <a:latin typeface="Century Gothic" panose="020B0502020202020204" pitchFamily="34" charset="0"/>
                <a:ea typeface="+mn-ea"/>
                <a:cs typeface="+mn-cs"/>
                <a:sym typeface="Century Gothic"/>
              </a:rPr>
              <a:t>Image is derived from </a:t>
            </a:r>
            <a:r>
              <a:rPr lang="en-US" sz="2100" b="1" kern="1200" dirty="0">
                <a:solidFill>
                  <a:schemeClr val="tx1">
                    <a:lumMod val="75000"/>
                    <a:lumOff val="25000"/>
                  </a:schemeClr>
                </a:solidFill>
                <a:latin typeface="Century Gothic" panose="020B0502020202020204" pitchFamily="34" charset="0"/>
                <a:ea typeface="+mn-ea"/>
                <a:cs typeface="+mn-cs"/>
                <a:sym typeface="Century Gothic"/>
              </a:rPr>
              <a:t>NASA sensor data</a:t>
            </a:r>
          </a:p>
          <a:p>
            <a:pPr marL="800100" marR="0" lvl="1" indent="-342900" algn="l" rtl="0">
              <a:spcBef>
                <a:spcPts val="0"/>
              </a:spcBef>
              <a:spcAft>
                <a:spcPts val="0"/>
              </a:spcAft>
              <a:buClr>
                <a:srgbClr val="1B57AF"/>
              </a:buClr>
              <a:buSzPts val="2100"/>
              <a:buFont typeface="Wingdings" pitchFamily="2" charset="2"/>
              <a:buChar char="§"/>
            </a:pPr>
            <a:r>
              <a:rPr lang="en-US" sz="2100" b="0" i="0" u="none" strike="noStrike" cap="none" dirty="0">
                <a:solidFill>
                  <a:srgbClr val="3F3F3F"/>
                </a:solidFill>
                <a:latin typeface="Century Gothic"/>
                <a:ea typeface="Century Gothic"/>
                <a:cs typeface="Century Gothic"/>
                <a:sym typeface="Century Gothic"/>
              </a:rPr>
              <a:t>Not from an outside source</a:t>
            </a:r>
            <a:endParaRPr lang="en-US" dirty="0"/>
          </a:p>
          <a:p>
            <a:pPr marL="800100" marR="0" lvl="1" indent="-342900" algn="l" rtl="0">
              <a:spcBef>
                <a:spcPts val="0"/>
              </a:spcBef>
              <a:spcAft>
                <a:spcPts val="0"/>
              </a:spcAft>
              <a:buClr>
                <a:srgbClr val="1B57AF"/>
              </a:buClr>
              <a:buSzPts val="2100"/>
              <a:buFont typeface="Wingdings" pitchFamily="2" charset="2"/>
              <a:buChar char="§"/>
            </a:pPr>
            <a:r>
              <a:rPr lang="en-US" sz="2100" b="0" i="0" u="none" strike="noStrike" cap="none" dirty="0">
                <a:solidFill>
                  <a:srgbClr val="3F3F3F"/>
                </a:solidFill>
                <a:latin typeface="Century Gothic"/>
                <a:ea typeface="Century Gothic"/>
                <a:cs typeface="Century Gothic"/>
                <a:sym typeface="Century Gothic"/>
              </a:rPr>
              <a:t>Not a photograph of the team or a landscape</a:t>
            </a:r>
            <a:endParaRPr lang="en-US" dirty="0"/>
          </a:p>
          <a:p>
            <a:pPr marL="800100" marR="0" lvl="1" indent="-342900" algn="l" rtl="0">
              <a:spcBef>
                <a:spcPts val="0"/>
              </a:spcBef>
              <a:spcAft>
                <a:spcPts val="0"/>
              </a:spcAft>
              <a:buClr>
                <a:srgbClr val="1B57AF"/>
              </a:buClr>
              <a:buSzPts val="2100"/>
              <a:buFont typeface="Wingdings" pitchFamily="2" charset="2"/>
              <a:buChar char="§"/>
            </a:pPr>
            <a:r>
              <a:rPr lang="en-US" sz="2100" b="1" i="0" u="none" strike="noStrike" cap="none" dirty="0">
                <a:solidFill>
                  <a:srgbClr val="3F3F3F"/>
                </a:solidFill>
                <a:latin typeface="Century Gothic"/>
                <a:ea typeface="Century Gothic"/>
                <a:cs typeface="Century Gothic"/>
                <a:sym typeface="Century Gothic"/>
              </a:rPr>
              <a:t>Why? </a:t>
            </a:r>
            <a:r>
              <a:rPr lang="en-US" sz="2100" b="0" i="0" u="none" strike="noStrike" cap="none" dirty="0">
                <a:solidFill>
                  <a:srgbClr val="3F3F3F"/>
                </a:solidFill>
                <a:latin typeface="Century Gothic"/>
                <a:ea typeface="Century Gothic"/>
                <a:cs typeface="Century Gothic"/>
                <a:sym typeface="Century Gothic"/>
              </a:rPr>
              <a:t>DEVELOP is a NASA-funded program that is focused on highlighting NASA data applications.</a:t>
            </a:r>
            <a:endParaRPr lang="en-US" dirty="0"/>
          </a:p>
          <a:p>
            <a:pPr marL="800100" marR="0" lvl="1" indent="-342900" algn="l" rtl="0">
              <a:spcBef>
                <a:spcPts val="0"/>
              </a:spcBef>
              <a:spcAft>
                <a:spcPts val="0"/>
              </a:spcAft>
              <a:buClr>
                <a:srgbClr val="1B57AF"/>
              </a:buClr>
              <a:buSzPts val="2100"/>
              <a:buFont typeface="Wingdings" pitchFamily="2" charset="2"/>
              <a:buChar char="§"/>
            </a:pPr>
            <a:r>
              <a:rPr lang="en-US" sz="2100" b="0" i="1" u="none" strike="noStrike" cap="none" dirty="0">
                <a:solidFill>
                  <a:srgbClr val="3F3F3F"/>
                </a:solidFill>
                <a:latin typeface="Century Gothic"/>
                <a:ea typeface="Century Gothic"/>
                <a:cs typeface="Century Gothic"/>
                <a:sym typeface="Century Gothic"/>
              </a:rPr>
              <a:t>Exception: NC projects can use CDR data if necessary</a:t>
            </a:r>
            <a:endParaRPr lang="en-US" sz="2100" b="0" u="none" strike="noStrike" cap="none" dirty="0">
              <a:solidFill>
                <a:srgbClr val="3F3F3F"/>
              </a:solidFill>
              <a:latin typeface="Century Gothic"/>
              <a:ea typeface="Century Gothic"/>
              <a:cs typeface="Century Gothic"/>
              <a:sym typeface="Century Gothic"/>
            </a:endParaRPr>
          </a:p>
          <a:p>
            <a:pPr marL="342900" lvl="0" indent="-342900">
              <a:lnSpc>
                <a:spcPct val="90000"/>
              </a:lnSpc>
              <a:spcAft>
                <a:spcPts val="600"/>
              </a:spcAft>
              <a:buClr>
                <a:srgbClr val="1B57AF"/>
              </a:buClr>
              <a:buSzPts val="2100"/>
              <a:buFont typeface="Webdings" pitchFamily="2" charset="2"/>
              <a:buChar char="4"/>
            </a:pPr>
            <a:r>
              <a:rPr lang="en-US" sz="2100" b="1" kern="1200" dirty="0">
                <a:solidFill>
                  <a:schemeClr val="tx1">
                    <a:lumMod val="75000"/>
                    <a:lumOff val="25000"/>
                  </a:schemeClr>
                </a:solidFill>
                <a:latin typeface="Century Gothic" panose="020B0502020202020204" pitchFamily="34" charset="0"/>
                <a:ea typeface="+mn-ea"/>
                <a:cs typeface="+mn-cs"/>
                <a:sym typeface="Century Gothic"/>
              </a:rPr>
              <a:t>Some kind of processing has taken place</a:t>
            </a:r>
            <a:endParaRPr lang="en-US" sz="2100" b="1" kern="1200" dirty="0">
              <a:solidFill>
                <a:schemeClr val="tx1">
                  <a:lumMod val="75000"/>
                  <a:lumOff val="25000"/>
                </a:schemeClr>
              </a:solidFill>
              <a:latin typeface="Century Gothic" panose="020B0502020202020204" pitchFamily="34" charset="0"/>
              <a:ea typeface="+mn-ea"/>
              <a:cs typeface="+mn-cs"/>
            </a:endParaRPr>
          </a:p>
          <a:p>
            <a:pPr marL="800100" marR="0" lvl="1" indent="-342900" algn="l" rtl="0">
              <a:spcBef>
                <a:spcPts val="0"/>
              </a:spcBef>
              <a:spcAft>
                <a:spcPts val="0"/>
              </a:spcAft>
              <a:buClr>
                <a:srgbClr val="1B57AF"/>
              </a:buClr>
              <a:buSzPts val="2100"/>
              <a:buFont typeface="Wingdings" pitchFamily="2" charset="2"/>
              <a:buChar char="§"/>
            </a:pPr>
            <a:r>
              <a:rPr lang="en-US" sz="2100" b="0" i="0" u="none" strike="noStrike" cap="none" dirty="0">
                <a:solidFill>
                  <a:srgbClr val="3F3F3F"/>
                </a:solidFill>
                <a:latin typeface="Century Gothic"/>
                <a:ea typeface="Century Gothic"/>
                <a:cs typeface="Century Gothic"/>
                <a:sym typeface="Century Gothic"/>
              </a:rPr>
              <a:t>The team actually created the image</a:t>
            </a:r>
            <a:endParaRPr lang="en-US" dirty="0"/>
          </a:p>
          <a:p>
            <a:pPr marL="800100" marR="0" lvl="1" indent="-342900" algn="l" rtl="0">
              <a:spcBef>
                <a:spcPts val="0"/>
              </a:spcBef>
              <a:spcAft>
                <a:spcPts val="0"/>
              </a:spcAft>
              <a:buClr>
                <a:srgbClr val="1B57AF"/>
              </a:buClr>
              <a:buSzPts val="2100"/>
              <a:buFont typeface="Wingdings" pitchFamily="2" charset="2"/>
              <a:buChar char="§"/>
            </a:pPr>
            <a:r>
              <a:rPr lang="en-US" sz="2100" b="1" i="0" u="none" strike="noStrike" cap="none" dirty="0">
                <a:solidFill>
                  <a:srgbClr val="3F3F3F"/>
                </a:solidFill>
                <a:latin typeface="Century Gothic"/>
                <a:ea typeface="Century Gothic"/>
                <a:cs typeface="Century Gothic"/>
                <a:sym typeface="Century Gothic"/>
              </a:rPr>
              <a:t>Not just a raw satellite image or simple re-order of spectral bands (e.g., a false color composite)</a:t>
            </a:r>
            <a:endParaRPr lang="en-US" dirty="0"/>
          </a:p>
          <a:p>
            <a:pPr marL="342900" indent="-342900">
              <a:lnSpc>
                <a:spcPct val="90000"/>
              </a:lnSpc>
              <a:spcAft>
                <a:spcPts val="600"/>
              </a:spcAft>
              <a:buClr>
                <a:srgbClr val="1B57AF"/>
              </a:buClr>
              <a:buSzPts val="2100"/>
              <a:buFont typeface="Webdings" pitchFamily="2" charset="2"/>
              <a:buChar char="4"/>
            </a:pPr>
            <a:r>
              <a:rPr lang="en-US" sz="2100" b="1" kern="1200" dirty="0">
                <a:solidFill>
                  <a:schemeClr val="tx1">
                    <a:lumMod val="75000"/>
                    <a:lumOff val="25000"/>
                  </a:schemeClr>
                </a:solidFill>
                <a:latin typeface="Century Gothic" panose="020B0502020202020204" pitchFamily="34" charset="0"/>
                <a:ea typeface="+mn-ea"/>
                <a:cs typeface="+mn-cs"/>
                <a:sym typeface="Century Gothic"/>
              </a:rPr>
              <a:t>Including non-NASA data </a:t>
            </a:r>
            <a:r>
              <a:rPr lang="en-US" sz="2100" b="1" i="1" kern="1200" dirty="0">
                <a:solidFill>
                  <a:schemeClr val="tx1">
                    <a:lumMod val="75000"/>
                    <a:lumOff val="25000"/>
                  </a:schemeClr>
                </a:solidFill>
                <a:latin typeface="Century Gothic" panose="020B0502020202020204" pitchFamily="34" charset="0"/>
                <a:ea typeface="+mn-ea"/>
                <a:cs typeface="+mn-cs"/>
                <a:sym typeface="Century Gothic"/>
              </a:rPr>
              <a:t>along</a:t>
            </a:r>
            <a:r>
              <a:rPr lang="en-US" sz="2100" b="1" kern="1200" dirty="0">
                <a:solidFill>
                  <a:schemeClr val="tx1">
                    <a:lumMod val="75000"/>
                    <a:lumOff val="25000"/>
                  </a:schemeClr>
                </a:solidFill>
                <a:latin typeface="Century Gothic" panose="020B0502020202020204" pitchFamily="34" charset="0"/>
                <a:ea typeface="+mn-ea"/>
                <a:cs typeface="+mn-cs"/>
                <a:sym typeface="Century Gothic"/>
              </a:rPr>
              <a:t> with NASA data </a:t>
            </a:r>
            <a:r>
              <a:rPr lang="en-US" sz="2100" kern="1200" dirty="0">
                <a:solidFill>
                  <a:schemeClr val="tx1">
                    <a:lumMod val="75000"/>
                    <a:lumOff val="25000"/>
                  </a:schemeClr>
                </a:solidFill>
                <a:latin typeface="Century Gothic" panose="020B0502020202020204" pitchFamily="34" charset="0"/>
                <a:ea typeface="+mn-ea"/>
                <a:cs typeface="+mn-cs"/>
                <a:sym typeface="Century Gothic"/>
              </a:rPr>
              <a:t>in the creation of your image is fine, but you can’t include a map or diagram someone else made.</a:t>
            </a:r>
          </a:p>
        </p:txBody>
      </p:sp>
      <p:sp>
        <p:nvSpPr>
          <p:cNvPr id="26" name="Google Shape;108;p2">
            <a:extLst>
              <a:ext uri="{FF2B5EF4-FFF2-40B4-BE49-F238E27FC236}">
                <a16:creationId xmlns:a16="http://schemas.microsoft.com/office/drawing/2014/main" id="{FD1BCA14-5BA3-4213-8FB2-164BABFE26D2}"/>
              </a:ext>
            </a:extLst>
          </p:cNvPr>
          <p:cNvSpPr/>
          <p:nvPr/>
        </p:nvSpPr>
        <p:spPr>
          <a:xfrm>
            <a:off x="6754107" y="22647"/>
            <a:ext cx="4018004" cy="369332"/>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800" b="1" dirty="0">
                <a:solidFill>
                  <a:srgbClr val="FF0000"/>
                </a:solidFill>
                <a:latin typeface="Century Gothic"/>
                <a:ea typeface="Century Gothic"/>
                <a:cs typeface="Century Gothic"/>
                <a:sym typeface="Century Gothic"/>
              </a:rPr>
              <a:t>Delete this slide before submission.</a:t>
            </a:r>
            <a:endParaRPr sz="2400" dirty="0">
              <a:solidFill>
                <a:srgbClr val="FF0000"/>
              </a:solidFill>
              <a:latin typeface="Century Gothic"/>
              <a:ea typeface="Century Gothic"/>
              <a:cs typeface="Century Gothic"/>
              <a:sym typeface="Century Gothic"/>
            </a:endParaRPr>
          </a:p>
        </p:txBody>
      </p:sp>
      <p:pic>
        <p:nvPicPr>
          <p:cNvPr id="17" name="Picture 16">
            <a:extLst>
              <a:ext uri="{FF2B5EF4-FFF2-40B4-BE49-F238E27FC236}">
                <a16:creationId xmlns:a16="http://schemas.microsoft.com/office/drawing/2014/main" id="{D5EF2F3D-BF8F-4918-B563-172506D81A2D}"/>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339028" y="1769406"/>
            <a:ext cx="805425" cy="809462"/>
          </a:xfrm>
          <a:prstGeom prst="rect">
            <a:avLst/>
          </a:prstGeom>
        </p:spPr>
      </p:pic>
      <p:pic>
        <p:nvPicPr>
          <p:cNvPr id="20" name="Picture 19">
            <a:extLst>
              <a:ext uri="{FF2B5EF4-FFF2-40B4-BE49-F238E27FC236}">
                <a16:creationId xmlns:a16="http://schemas.microsoft.com/office/drawing/2014/main" id="{D0DADCE5-E770-4043-AF2E-C43BE09C968C}"/>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342587" y="79046"/>
            <a:ext cx="805425" cy="809462"/>
          </a:xfrm>
          <a:prstGeom prst="rect">
            <a:avLst/>
          </a:prstGeom>
        </p:spPr>
      </p:pic>
      <p:pic>
        <p:nvPicPr>
          <p:cNvPr id="21" name="Picture 20">
            <a:extLst>
              <a:ext uri="{FF2B5EF4-FFF2-40B4-BE49-F238E27FC236}">
                <a16:creationId xmlns:a16="http://schemas.microsoft.com/office/drawing/2014/main" id="{32CAE46A-8B5C-4366-A739-97B59241432D}"/>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346205" y="4304944"/>
            <a:ext cx="805414" cy="809462"/>
          </a:xfrm>
          <a:prstGeom prst="rect">
            <a:avLst/>
          </a:prstGeom>
        </p:spPr>
      </p:pic>
      <p:pic>
        <p:nvPicPr>
          <p:cNvPr id="22" name="Picture 21">
            <a:extLst>
              <a:ext uri="{FF2B5EF4-FFF2-40B4-BE49-F238E27FC236}">
                <a16:creationId xmlns:a16="http://schemas.microsoft.com/office/drawing/2014/main" id="{70D3F8CA-F828-422E-9E74-9EC044F1EF46}"/>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340788" y="2605708"/>
            <a:ext cx="803760" cy="809461"/>
          </a:xfrm>
          <a:prstGeom prst="rect">
            <a:avLst/>
          </a:prstGeom>
        </p:spPr>
      </p:pic>
      <p:pic>
        <p:nvPicPr>
          <p:cNvPr id="23" name="Picture 22">
            <a:extLst>
              <a:ext uri="{FF2B5EF4-FFF2-40B4-BE49-F238E27FC236}">
                <a16:creationId xmlns:a16="http://schemas.microsoft.com/office/drawing/2014/main" id="{BAB4D5AA-4EAF-4E8D-BD85-1A792AC5D21E}"/>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337211" y="3459765"/>
            <a:ext cx="805432" cy="809461"/>
          </a:xfrm>
          <a:prstGeom prst="rect">
            <a:avLst/>
          </a:prstGeom>
        </p:spPr>
      </p:pic>
      <p:pic>
        <p:nvPicPr>
          <p:cNvPr id="25" name="Picture 24">
            <a:extLst>
              <a:ext uri="{FF2B5EF4-FFF2-40B4-BE49-F238E27FC236}">
                <a16:creationId xmlns:a16="http://schemas.microsoft.com/office/drawing/2014/main" id="{30309BBC-D406-4260-B1DD-7189BE1D598D}"/>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344396" y="924226"/>
            <a:ext cx="805425" cy="809462"/>
          </a:xfrm>
          <a:prstGeom prst="rect">
            <a:avLst/>
          </a:prstGeom>
        </p:spPr>
      </p:pic>
      <p:pic>
        <p:nvPicPr>
          <p:cNvPr id="27" name="Picture 26">
            <a:extLst>
              <a:ext uri="{FF2B5EF4-FFF2-40B4-BE49-F238E27FC236}">
                <a16:creationId xmlns:a16="http://schemas.microsoft.com/office/drawing/2014/main" id="{070EB6BE-EC24-49B4-A4FE-07BD55711411}"/>
              </a:ext>
            </a:extLst>
          </p:cNvPr>
          <p:cNvPicPr>
            <a:picLocks noChangeAspect="1"/>
          </p:cNvPicPr>
          <p:nvPr/>
        </p:nvPicPr>
        <p:blipFill>
          <a:blip r:embed="rId9" cstate="print">
            <a:extLst>
              <a:ext uri="{28A0092B-C50C-407E-A947-70E740481C1C}">
                <a14:useLocalDpi xmlns:a14="http://schemas.microsoft.com/office/drawing/2010/main" val="0"/>
              </a:ext>
            </a:extLst>
          </a:blip>
          <a:srcRect/>
          <a:stretch/>
        </p:blipFill>
        <p:spPr>
          <a:xfrm>
            <a:off x="348001" y="5150124"/>
            <a:ext cx="805414" cy="809462"/>
          </a:xfrm>
          <a:prstGeom prst="rect">
            <a:avLst/>
          </a:prstGeom>
        </p:spPr>
      </p:pic>
      <p:pic>
        <p:nvPicPr>
          <p:cNvPr id="28" name="Picture 27">
            <a:extLst>
              <a:ext uri="{FF2B5EF4-FFF2-40B4-BE49-F238E27FC236}">
                <a16:creationId xmlns:a16="http://schemas.microsoft.com/office/drawing/2014/main" id="{41839D7E-2EFA-4BC8-9844-A0B3307E1050}"/>
              </a:ext>
            </a:extLst>
          </p:cNvPr>
          <p:cNvPicPr>
            <a:picLocks noChangeAspect="1"/>
          </p:cNvPicPr>
          <p:nvPr/>
        </p:nvPicPr>
        <p:blipFill>
          <a:blip r:embed="rId10" cstate="print">
            <a:extLst>
              <a:ext uri="{28A0092B-C50C-407E-A947-70E740481C1C}">
                <a14:useLocalDpi xmlns:a14="http://schemas.microsoft.com/office/drawing/2010/main" val="0"/>
              </a:ext>
            </a:extLst>
          </a:blip>
          <a:srcRect/>
          <a:stretch/>
        </p:blipFill>
        <p:spPr>
          <a:xfrm>
            <a:off x="337207" y="5995304"/>
            <a:ext cx="805436" cy="809462"/>
          </a:xfrm>
          <a:prstGeom prst="rect">
            <a:avLst/>
          </a:prstGeom>
        </p:spPr>
      </p:pic>
      <p:pic>
        <p:nvPicPr>
          <p:cNvPr id="24" name="Google Shape;131;p4">
            <a:extLst>
              <a:ext uri="{FF2B5EF4-FFF2-40B4-BE49-F238E27FC236}">
                <a16:creationId xmlns:a16="http://schemas.microsoft.com/office/drawing/2014/main" id="{AE903A64-4F83-4155-AD61-8CA05614BD79}"/>
              </a:ext>
            </a:extLst>
          </p:cNvPr>
          <p:cNvPicPr preferRelativeResize="0"/>
          <p:nvPr/>
        </p:nvPicPr>
        <p:blipFill rotWithShape="1">
          <a:blip r:embed="rId11">
            <a:alphaModFix/>
          </a:blip>
          <a:srcRect/>
          <a:stretch/>
        </p:blipFill>
        <p:spPr>
          <a:xfrm>
            <a:off x="7949772" y="888508"/>
            <a:ext cx="3901440" cy="2194560"/>
          </a:xfrm>
          <a:prstGeom prst="rect">
            <a:avLst/>
          </a:prstGeom>
          <a:noFill/>
          <a:ln w="38100" cap="flat" cmpd="sng">
            <a:solidFill>
              <a:srgbClr val="3F3F3F"/>
            </a:solidFill>
            <a:prstDash val="solid"/>
            <a:round/>
            <a:headEnd type="none" w="sm" len="sm"/>
            <a:tailEnd type="none" w="sm" len="sm"/>
          </a:ln>
        </p:spPr>
      </p:pic>
      <p:pic>
        <p:nvPicPr>
          <p:cNvPr id="37" name="Google Shape;135;p4">
            <a:extLst>
              <a:ext uri="{FF2B5EF4-FFF2-40B4-BE49-F238E27FC236}">
                <a16:creationId xmlns:a16="http://schemas.microsoft.com/office/drawing/2014/main" id="{32EE4780-982E-40A6-B386-C0DBF064EE97}"/>
              </a:ext>
            </a:extLst>
          </p:cNvPr>
          <p:cNvPicPr preferRelativeResize="0"/>
          <p:nvPr/>
        </p:nvPicPr>
        <p:blipFill rotWithShape="1">
          <a:blip r:embed="rId12">
            <a:alphaModFix/>
          </a:blip>
          <a:srcRect/>
          <a:stretch/>
        </p:blipFill>
        <p:spPr>
          <a:xfrm>
            <a:off x="6760281" y="2550293"/>
            <a:ext cx="3901439" cy="2194560"/>
          </a:xfrm>
          <a:prstGeom prst="rect">
            <a:avLst/>
          </a:prstGeom>
          <a:noFill/>
          <a:ln w="38100" cap="flat" cmpd="sng">
            <a:solidFill>
              <a:srgbClr val="3F3F3F"/>
            </a:solidFill>
            <a:prstDash val="solid"/>
            <a:round/>
            <a:headEnd type="none" w="sm" len="sm"/>
            <a:tailEnd type="none" w="sm" len="sm"/>
          </a:ln>
        </p:spPr>
      </p:pic>
      <p:pic>
        <p:nvPicPr>
          <p:cNvPr id="38" name="Google Shape;136;p4">
            <a:extLst>
              <a:ext uri="{FF2B5EF4-FFF2-40B4-BE49-F238E27FC236}">
                <a16:creationId xmlns:a16="http://schemas.microsoft.com/office/drawing/2014/main" id="{E4D14FFF-E88B-4B77-80B2-8A76824DBA42}"/>
              </a:ext>
            </a:extLst>
          </p:cNvPr>
          <p:cNvPicPr preferRelativeResize="0"/>
          <p:nvPr/>
        </p:nvPicPr>
        <p:blipFill rotWithShape="1">
          <a:blip r:embed="rId13">
            <a:alphaModFix/>
          </a:blip>
          <a:srcRect/>
          <a:stretch/>
        </p:blipFill>
        <p:spPr>
          <a:xfrm>
            <a:off x="7949772" y="4212078"/>
            <a:ext cx="3901440" cy="2194560"/>
          </a:xfrm>
          <a:prstGeom prst="rect">
            <a:avLst/>
          </a:prstGeom>
          <a:noFill/>
          <a:ln w="38100" cap="flat" cmpd="sng">
            <a:solidFill>
              <a:srgbClr val="3F3F3F"/>
            </a:solidFill>
            <a:prstDash val="solid"/>
            <a:round/>
            <a:headEnd type="none" w="sm" len="sm"/>
            <a:tailEnd type="none" w="sm" len="sm"/>
          </a:ln>
        </p:spPr>
      </p:pic>
    </p:spTree>
    <p:extLst>
      <p:ext uri="{BB962C8B-B14F-4D97-AF65-F5344CB8AC3E}">
        <p14:creationId xmlns:p14="http://schemas.microsoft.com/office/powerpoint/2010/main" val="22313550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Content Placeholder 17">
            <a:extLst>
              <a:ext uri="{FF2B5EF4-FFF2-40B4-BE49-F238E27FC236}">
                <a16:creationId xmlns:a16="http://schemas.microsoft.com/office/drawing/2014/main" id="{E74D31FF-EF8C-BA4A-8B63-DA1AB86CC251}"/>
              </a:ext>
            </a:extLst>
          </p:cNvPr>
          <p:cNvSpPr>
            <a:spLocks noGrp="1"/>
          </p:cNvSpPr>
          <p:nvPr>
            <p:ph idx="1"/>
          </p:nvPr>
        </p:nvSpPr>
        <p:spPr>
          <a:xfrm>
            <a:off x="739941" y="198506"/>
            <a:ext cx="10712117" cy="820004"/>
          </a:xfrm>
        </p:spPr>
        <p:txBody>
          <a:bodyPr anchor="ctr">
            <a:normAutofit/>
          </a:bodyPr>
          <a:lstStyle/>
          <a:p>
            <a:r>
              <a:rPr lang="en-US" sz="3200" b="1" dirty="0">
                <a:solidFill>
                  <a:schemeClr val="accent1"/>
                </a:solidFill>
              </a:rPr>
              <a:t>Web Image: </a:t>
            </a:r>
            <a:r>
              <a:rPr lang="en-US" sz="3200" dirty="0">
                <a:solidFill>
                  <a:schemeClr val="accent1"/>
                </a:solidFill>
              </a:rPr>
              <a:t>Captions</a:t>
            </a:r>
            <a:endParaRPr lang="en-US" sz="3200" b="1" dirty="0">
              <a:solidFill>
                <a:schemeClr val="accent1"/>
              </a:solidFill>
            </a:endParaRPr>
          </a:p>
        </p:txBody>
      </p:sp>
      <p:sp>
        <p:nvSpPr>
          <p:cNvPr id="13" name="Content Placeholder 18">
            <a:extLst>
              <a:ext uri="{FF2B5EF4-FFF2-40B4-BE49-F238E27FC236}">
                <a16:creationId xmlns:a16="http://schemas.microsoft.com/office/drawing/2014/main" id="{3AC7D427-CD9E-43CA-82A3-D268CBA59015}"/>
              </a:ext>
            </a:extLst>
          </p:cNvPr>
          <p:cNvSpPr txBox="1">
            <a:spLocks/>
          </p:cNvSpPr>
          <p:nvPr/>
        </p:nvSpPr>
        <p:spPr>
          <a:xfrm>
            <a:off x="612548" y="1088281"/>
            <a:ext cx="9802553" cy="5409088"/>
          </a:xfrm>
          <a:prstGeom prst="rect">
            <a:avLst/>
          </a:prstGeom>
        </p:spPr>
        <p:txBody>
          <a:bodyPr vert="horz" lIns="91440" tIns="45720" rIns="91440" bIns="45720" rtlCol="0">
            <a:normAutofit fontScale="77500" lnSpcReduction="20000"/>
          </a:bodyPr>
          <a:lstStyle>
            <a:lvl1pPr marL="0" indent="0" algn="l" defTabSz="914400" rtl="0" eaLnBrk="1" latinLnBrk="0" hangingPunct="1">
              <a:lnSpc>
                <a:spcPct val="120000"/>
              </a:lnSpc>
              <a:spcBef>
                <a:spcPts val="1000"/>
              </a:spcBef>
              <a:buFont typeface="Arial" panose="020B0604020202020204" pitchFamily="34" charset="0"/>
              <a:buNone/>
              <a:defRPr sz="1600" kern="1200">
                <a:solidFill>
                  <a:srgbClr val="6A7278"/>
                </a:solidFill>
                <a:latin typeface="Georgia" panose="02040502050405020303" pitchFamily="18" charset="0"/>
                <a:ea typeface="Georgia" panose="02040502050405020303" pitchFamily="18" charset="0"/>
                <a:cs typeface="Arial Narrow" charset="0"/>
              </a:defRPr>
            </a:lvl1pPr>
            <a:lvl2pPr marL="6858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2pPr>
            <a:lvl3pPr marL="11430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3pPr>
            <a:lvl4pPr marL="16002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4pPr>
            <a:lvl5pPr marL="20574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marR="0" lvl="0" indent="0" algn="l" rtl="0">
              <a:spcBef>
                <a:spcPts val="0"/>
              </a:spcBef>
              <a:spcAft>
                <a:spcPts val="0"/>
              </a:spcAft>
              <a:buNone/>
            </a:pPr>
            <a:r>
              <a:rPr lang="en-US" sz="2600" b="1" dirty="0">
                <a:solidFill>
                  <a:srgbClr val="3F3F3F"/>
                </a:solidFill>
                <a:latin typeface="Century Gothic"/>
                <a:ea typeface="Century Gothic"/>
                <a:cs typeface="Century Gothic"/>
                <a:sym typeface="Century Gothic"/>
              </a:rPr>
              <a:t>Questions to answer:</a:t>
            </a:r>
            <a:endParaRPr lang="en-US" sz="2600" dirty="0"/>
          </a:p>
          <a:p>
            <a:pPr marL="342900" lvl="0" indent="-342900">
              <a:lnSpc>
                <a:spcPct val="90000"/>
              </a:lnSpc>
              <a:spcAft>
                <a:spcPts val="600"/>
              </a:spcAft>
              <a:buClr>
                <a:srgbClr val="1B57AF"/>
              </a:buClr>
              <a:buSzPts val="2100"/>
              <a:buFont typeface="Webdings" pitchFamily="2" charset="2"/>
              <a:buChar char="4"/>
            </a:pPr>
            <a:r>
              <a:rPr lang="en-US" sz="2600" kern="1200" dirty="0">
                <a:solidFill>
                  <a:schemeClr val="tx1">
                    <a:lumMod val="75000"/>
                    <a:lumOff val="25000"/>
                  </a:schemeClr>
                </a:solidFill>
                <a:latin typeface="Century Gothic" panose="020B0502020202020204" pitchFamily="34" charset="0"/>
                <a:ea typeface="+mn-ea"/>
                <a:cs typeface="+mn-cs"/>
                <a:sym typeface="Century Gothic"/>
              </a:rPr>
              <a:t>What satellite &amp; sensor do the data come from?</a:t>
            </a:r>
            <a:endParaRPr lang="en-US" sz="2600" kern="1200" dirty="0">
              <a:solidFill>
                <a:schemeClr val="tx1">
                  <a:lumMod val="75000"/>
                  <a:lumOff val="25000"/>
                </a:schemeClr>
              </a:solidFill>
              <a:latin typeface="Century Gothic" panose="020B0502020202020204" pitchFamily="34" charset="0"/>
              <a:ea typeface="+mn-ea"/>
              <a:cs typeface="+mn-cs"/>
            </a:endParaRPr>
          </a:p>
          <a:p>
            <a:pPr marL="342900" lvl="0" indent="-342900">
              <a:lnSpc>
                <a:spcPct val="90000"/>
              </a:lnSpc>
              <a:spcAft>
                <a:spcPts val="600"/>
              </a:spcAft>
              <a:buClr>
                <a:srgbClr val="1B57AF"/>
              </a:buClr>
              <a:buSzPts val="2100"/>
              <a:buFont typeface="Webdings" pitchFamily="2" charset="2"/>
              <a:buChar char="4"/>
            </a:pPr>
            <a:r>
              <a:rPr lang="en-US" sz="2600" kern="1200" dirty="0">
                <a:solidFill>
                  <a:schemeClr val="tx1">
                    <a:lumMod val="75000"/>
                    <a:lumOff val="25000"/>
                  </a:schemeClr>
                </a:solidFill>
                <a:latin typeface="Century Gothic" panose="020B0502020202020204" pitchFamily="34" charset="0"/>
                <a:ea typeface="+mn-ea"/>
                <a:cs typeface="+mn-cs"/>
                <a:sym typeface="Century Gothic"/>
              </a:rPr>
              <a:t>What is/are the date(s) of data?</a:t>
            </a:r>
            <a:endParaRPr lang="en-US" sz="2600" kern="1200" dirty="0">
              <a:solidFill>
                <a:schemeClr val="tx1">
                  <a:lumMod val="75000"/>
                  <a:lumOff val="25000"/>
                </a:schemeClr>
              </a:solidFill>
              <a:latin typeface="Century Gothic" panose="020B0502020202020204" pitchFamily="34" charset="0"/>
              <a:ea typeface="+mn-ea"/>
              <a:cs typeface="+mn-cs"/>
            </a:endParaRPr>
          </a:p>
          <a:p>
            <a:pPr marL="342900" lvl="0" indent="-342900">
              <a:lnSpc>
                <a:spcPct val="90000"/>
              </a:lnSpc>
              <a:spcAft>
                <a:spcPts val="600"/>
              </a:spcAft>
              <a:buClr>
                <a:srgbClr val="1B57AF"/>
              </a:buClr>
              <a:buSzPts val="2100"/>
              <a:buFont typeface="Webdings" pitchFamily="2" charset="2"/>
              <a:buChar char="4"/>
            </a:pPr>
            <a:r>
              <a:rPr lang="en-US" sz="2600" kern="1200" dirty="0">
                <a:solidFill>
                  <a:schemeClr val="tx1">
                    <a:lumMod val="75000"/>
                    <a:lumOff val="25000"/>
                  </a:schemeClr>
                </a:solidFill>
                <a:latin typeface="Century Gothic" panose="020B0502020202020204" pitchFamily="34" charset="0"/>
                <a:ea typeface="+mn-ea"/>
                <a:cs typeface="+mn-cs"/>
                <a:sym typeface="Century Gothic"/>
              </a:rPr>
              <a:t>What is the data showing? (e.g., precipitation, turbidity, land cover, etc.)</a:t>
            </a:r>
            <a:endParaRPr lang="en-US" sz="2600" kern="1200" dirty="0">
              <a:solidFill>
                <a:schemeClr val="tx1">
                  <a:lumMod val="75000"/>
                  <a:lumOff val="25000"/>
                </a:schemeClr>
              </a:solidFill>
              <a:latin typeface="Century Gothic" panose="020B0502020202020204" pitchFamily="34" charset="0"/>
              <a:ea typeface="+mn-ea"/>
              <a:cs typeface="+mn-cs"/>
            </a:endParaRPr>
          </a:p>
          <a:p>
            <a:pPr marL="342900" lvl="0" indent="-342900">
              <a:lnSpc>
                <a:spcPct val="90000"/>
              </a:lnSpc>
              <a:spcAft>
                <a:spcPts val="600"/>
              </a:spcAft>
              <a:buClr>
                <a:srgbClr val="1B57AF"/>
              </a:buClr>
              <a:buSzPts val="2100"/>
              <a:buFont typeface="Webdings" pitchFamily="2" charset="2"/>
              <a:buChar char="4"/>
            </a:pPr>
            <a:r>
              <a:rPr lang="en-US" sz="2600" kern="1200" dirty="0">
                <a:solidFill>
                  <a:schemeClr val="tx1">
                    <a:lumMod val="75000"/>
                    <a:lumOff val="25000"/>
                  </a:schemeClr>
                </a:solidFill>
                <a:latin typeface="Century Gothic" panose="020B0502020202020204" pitchFamily="34" charset="0"/>
                <a:ea typeface="+mn-ea"/>
                <a:cs typeface="+mn-cs"/>
                <a:sym typeface="Century Gothic"/>
              </a:rPr>
              <a:t>Where is the image?</a:t>
            </a:r>
            <a:endParaRPr lang="en-US" sz="2600" kern="1200" dirty="0">
              <a:solidFill>
                <a:schemeClr val="tx1">
                  <a:lumMod val="75000"/>
                  <a:lumOff val="25000"/>
                </a:schemeClr>
              </a:solidFill>
              <a:latin typeface="Century Gothic" panose="020B0502020202020204" pitchFamily="34" charset="0"/>
              <a:ea typeface="+mn-ea"/>
              <a:cs typeface="+mn-cs"/>
            </a:endParaRPr>
          </a:p>
          <a:p>
            <a:pPr marL="342900" lvl="0" indent="-342900">
              <a:lnSpc>
                <a:spcPct val="90000"/>
              </a:lnSpc>
              <a:spcAft>
                <a:spcPts val="600"/>
              </a:spcAft>
              <a:buClr>
                <a:srgbClr val="1B57AF"/>
              </a:buClr>
              <a:buSzPts val="2100"/>
              <a:buFont typeface="Webdings" pitchFamily="2" charset="2"/>
              <a:buChar char="4"/>
            </a:pPr>
            <a:r>
              <a:rPr lang="en-US" sz="2600" kern="1200" dirty="0">
                <a:solidFill>
                  <a:schemeClr val="tx1">
                    <a:lumMod val="75000"/>
                    <a:lumOff val="25000"/>
                  </a:schemeClr>
                </a:solidFill>
                <a:latin typeface="Century Gothic" panose="020B0502020202020204" pitchFamily="34" charset="0"/>
                <a:ea typeface="+mn-ea"/>
                <a:cs typeface="+mn-cs"/>
                <a:sym typeface="Century Gothic"/>
              </a:rPr>
              <a:t>What is the general interpretation and/or analysis of the processed data?</a:t>
            </a:r>
          </a:p>
          <a:p>
            <a:pPr marL="342900" lvl="0" indent="-342900">
              <a:lnSpc>
                <a:spcPct val="90000"/>
              </a:lnSpc>
              <a:spcAft>
                <a:spcPts val="600"/>
              </a:spcAft>
              <a:buClr>
                <a:srgbClr val="1B57AF"/>
              </a:buClr>
              <a:buSzPts val="2100"/>
              <a:buFont typeface="Webdings" pitchFamily="2" charset="2"/>
              <a:buChar char="4"/>
            </a:pPr>
            <a:r>
              <a:rPr lang="en-US" sz="2600" kern="1200" dirty="0">
                <a:solidFill>
                  <a:schemeClr val="tx1">
                    <a:lumMod val="75000"/>
                    <a:lumOff val="25000"/>
                  </a:schemeClr>
                </a:solidFill>
                <a:latin typeface="Century Gothic" panose="020B0502020202020204" pitchFamily="34" charset="0"/>
                <a:ea typeface="+mn-ea"/>
                <a:cs typeface="+mn-cs"/>
                <a:sym typeface="Century Gothic"/>
              </a:rPr>
              <a:t>What does the color scale represent?</a:t>
            </a:r>
          </a:p>
          <a:p>
            <a:pPr marL="0" marR="0" lvl="0" indent="0" algn="l" rtl="0">
              <a:spcBef>
                <a:spcPts val="0"/>
              </a:spcBef>
              <a:spcAft>
                <a:spcPts val="0"/>
              </a:spcAft>
              <a:buNone/>
            </a:pPr>
            <a:endParaRPr lang="en-US" sz="2600" dirty="0">
              <a:solidFill>
                <a:srgbClr val="3F3F3F"/>
              </a:solidFill>
              <a:latin typeface="Century Gothic"/>
              <a:ea typeface="Century Gothic"/>
              <a:cs typeface="Century Gothic"/>
              <a:sym typeface="Century Gothic"/>
            </a:endParaRPr>
          </a:p>
          <a:p>
            <a:pPr marL="0" marR="0" lvl="0" indent="0" algn="l" rtl="0">
              <a:spcBef>
                <a:spcPts val="0"/>
              </a:spcBef>
              <a:spcAft>
                <a:spcPts val="0"/>
              </a:spcAft>
              <a:buNone/>
            </a:pPr>
            <a:r>
              <a:rPr lang="en-US" sz="2600" b="1" dirty="0">
                <a:solidFill>
                  <a:srgbClr val="3F3F3F"/>
                </a:solidFill>
                <a:latin typeface="Century Gothic"/>
                <a:ea typeface="Century Gothic"/>
                <a:cs typeface="Century Gothic"/>
                <a:sym typeface="Century Gothic"/>
              </a:rPr>
              <a:t>Not so great captions:</a:t>
            </a:r>
            <a:endParaRPr lang="en-US" sz="2600" dirty="0"/>
          </a:p>
          <a:p>
            <a:pPr marL="342900" indent="-342900">
              <a:lnSpc>
                <a:spcPct val="90000"/>
              </a:lnSpc>
              <a:spcAft>
                <a:spcPts val="600"/>
              </a:spcAft>
              <a:buClr>
                <a:srgbClr val="1B57AF"/>
              </a:buClr>
              <a:buSzPts val="2100"/>
              <a:buFont typeface="Webdings" pitchFamily="2" charset="2"/>
              <a:buChar char="4"/>
            </a:pPr>
            <a:r>
              <a:rPr lang="en-US" sz="2600" kern="1200" dirty="0">
                <a:solidFill>
                  <a:schemeClr val="tx1">
                    <a:lumMod val="75000"/>
                    <a:lumOff val="25000"/>
                  </a:schemeClr>
                </a:solidFill>
                <a:latin typeface="Century Gothic" panose="020B0502020202020204" pitchFamily="34" charset="0"/>
                <a:ea typeface="+mn-ea"/>
                <a:cs typeface="+mn-cs"/>
                <a:sym typeface="Century Gothic"/>
              </a:rPr>
              <a:t>“Las Cruces Heat”</a:t>
            </a:r>
            <a:endParaRPr lang="en-US" sz="2600" kern="1200" dirty="0">
              <a:solidFill>
                <a:schemeClr val="tx1">
                  <a:lumMod val="75000"/>
                  <a:lumOff val="25000"/>
                </a:schemeClr>
              </a:solidFill>
              <a:latin typeface="Century Gothic" panose="020B0502020202020204" pitchFamily="34" charset="0"/>
              <a:ea typeface="+mn-ea"/>
              <a:cs typeface="+mn-cs"/>
            </a:endParaRPr>
          </a:p>
          <a:p>
            <a:pPr marL="342900" indent="-342900">
              <a:lnSpc>
                <a:spcPct val="90000"/>
              </a:lnSpc>
              <a:spcAft>
                <a:spcPts val="600"/>
              </a:spcAft>
              <a:buClr>
                <a:srgbClr val="1B57AF"/>
              </a:buClr>
              <a:buSzPts val="2100"/>
              <a:buFont typeface="Webdings" pitchFamily="2" charset="2"/>
              <a:buChar char="4"/>
            </a:pPr>
            <a:r>
              <a:rPr lang="en-US" sz="2600" kern="1200" dirty="0">
                <a:solidFill>
                  <a:schemeClr val="tx1">
                    <a:lumMod val="75000"/>
                    <a:lumOff val="25000"/>
                  </a:schemeClr>
                </a:solidFill>
                <a:latin typeface="Century Gothic" panose="020B0502020202020204" pitchFamily="34" charset="0"/>
                <a:ea typeface="+mn-ea"/>
                <a:cs typeface="+mn-cs"/>
                <a:sym typeface="Century Gothic"/>
              </a:rPr>
              <a:t>“CERES data overlaid on a solar site development suitability map.”</a:t>
            </a:r>
            <a:endParaRPr lang="en-US" sz="2600" kern="1200" dirty="0">
              <a:solidFill>
                <a:schemeClr val="tx1">
                  <a:lumMod val="75000"/>
                  <a:lumOff val="25000"/>
                </a:schemeClr>
              </a:solidFill>
              <a:latin typeface="Century Gothic" panose="020B0502020202020204" pitchFamily="34" charset="0"/>
              <a:ea typeface="+mn-ea"/>
              <a:cs typeface="+mn-cs"/>
            </a:endParaRPr>
          </a:p>
          <a:p>
            <a:pPr marL="342900" indent="-342900">
              <a:lnSpc>
                <a:spcPct val="90000"/>
              </a:lnSpc>
              <a:spcAft>
                <a:spcPts val="600"/>
              </a:spcAft>
              <a:buClr>
                <a:srgbClr val="1B57AF"/>
              </a:buClr>
              <a:buSzPts val="2100"/>
              <a:buFont typeface="Webdings" pitchFamily="2" charset="2"/>
              <a:buChar char="4"/>
            </a:pPr>
            <a:r>
              <a:rPr lang="en-US" sz="2600" kern="1200" dirty="0">
                <a:solidFill>
                  <a:schemeClr val="tx1">
                    <a:lumMod val="75000"/>
                    <a:lumOff val="25000"/>
                  </a:schemeClr>
                </a:solidFill>
                <a:latin typeface="Century Gothic" panose="020B0502020202020204" pitchFamily="34" charset="0"/>
                <a:ea typeface="+mn-ea"/>
                <a:cs typeface="+mn-cs"/>
                <a:sym typeface="Century Gothic"/>
              </a:rPr>
              <a:t>“Segmented tree canopies colorized by heights, showing stem density within the study area.”</a:t>
            </a:r>
            <a:endParaRPr lang="en-US" sz="2600" kern="1200" dirty="0">
              <a:solidFill>
                <a:schemeClr val="tx1">
                  <a:lumMod val="75000"/>
                  <a:lumOff val="25000"/>
                </a:schemeClr>
              </a:solidFill>
              <a:latin typeface="Century Gothic" panose="020B0502020202020204" pitchFamily="34" charset="0"/>
              <a:ea typeface="+mn-ea"/>
              <a:cs typeface="+mn-cs"/>
            </a:endParaRPr>
          </a:p>
          <a:p>
            <a:pPr marL="342900" indent="-342900">
              <a:lnSpc>
                <a:spcPct val="90000"/>
              </a:lnSpc>
              <a:spcAft>
                <a:spcPts val="600"/>
              </a:spcAft>
              <a:buClr>
                <a:srgbClr val="1B57AF"/>
              </a:buClr>
              <a:buSzPts val="2100"/>
              <a:buFont typeface="Webdings" pitchFamily="2" charset="2"/>
              <a:buChar char="4"/>
            </a:pPr>
            <a:r>
              <a:rPr lang="en-US" sz="2600" kern="1200" dirty="0">
                <a:solidFill>
                  <a:schemeClr val="tx1">
                    <a:lumMod val="75000"/>
                    <a:lumOff val="25000"/>
                  </a:schemeClr>
                </a:solidFill>
                <a:latin typeface="Century Gothic" panose="020B0502020202020204" pitchFamily="34" charset="0"/>
                <a:ea typeface="+mn-ea"/>
                <a:cs typeface="+mn-cs"/>
                <a:sym typeface="Century Gothic"/>
              </a:rPr>
              <a:t>“Slope raster embedded with bison image.”</a:t>
            </a:r>
            <a:endParaRPr lang="en-US" sz="2600" kern="1200" dirty="0">
              <a:solidFill>
                <a:schemeClr val="tx1">
                  <a:lumMod val="75000"/>
                  <a:lumOff val="25000"/>
                </a:schemeClr>
              </a:solidFill>
              <a:latin typeface="Century Gothic" panose="020B0502020202020204" pitchFamily="34" charset="0"/>
              <a:ea typeface="+mn-ea"/>
              <a:cs typeface="+mn-cs"/>
            </a:endParaRPr>
          </a:p>
          <a:p>
            <a:pPr marL="285750" indent="-225425">
              <a:buFont typeface="Arial" panose="020B0604020202020204" pitchFamily="34" charset="0"/>
              <a:buChar char="•"/>
            </a:pPr>
            <a:endParaRPr lang="en-US" dirty="0"/>
          </a:p>
          <a:p>
            <a:pPr marL="285750" indent="-225425">
              <a:buFont typeface="Arial" panose="020B0604020202020204" pitchFamily="34" charset="0"/>
              <a:buChar char="•"/>
            </a:pPr>
            <a:endParaRPr lang="en-US" dirty="0"/>
          </a:p>
        </p:txBody>
      </p:sp>
      <p:pic>
        <p:nvPicPr>
          <p:cNvPr id="5" name="Picture 4">
            <a:extLst>
              <a:ext uri="{FF2B5EF4-FFF2-40B4-BE49-F238E27FC236}">
                <a16:creationId xmlns:a16="http://schemas.microsoft.com/office/drawing/2014/main" id="{DD596864-3240-4603-8224-691E60CE953B}"/>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0773932" y="1769406"/>
            <a:ext cx="805425" cy="809462"/>
          </a:xfrm>
          <a:prstGeom prst="rect">
            <a:avLst/>
          </a:prstGeom>
        </p:spPr>
      </p:pic>
      <p:pic>
        <p:nvPicPr>
          <p:cNvPr id="6" name="Picture 5">
            <a:extLst>
              <a:ext uri="{FF2B5EF4-FFF2-40B4-BE49-F238E27FC236}">
                <a16:creationId xmlns:a16="http://schemas.microsoft.com/office/drawing/2014/main" id="{2ED11F54-77E0-4791-8BD4-006012990A45}"/>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10777491" y="79046"/>
            <a:ext cx="805425" cy="809462"/>
          </a:xfrm>
          <a:prstGeom prst="rect">
            <a:avLst/>
          </a:prstGeom>
        </p:spPr>
      </p:pic>
      <p:pic>
        <p:nvPicPr>
          <p:cNvPr id="7" name="Picture 6">
            <a:extLst>
              <a:ext uri="{FF2B5EF4-FFF2-40B4-BE49-F238E27FC236}">
                <a16:creationId xmlns:a16="http://schemas.microsoft.com/office/drawing/2014/main" id="{495716BB-2CCB-4E5D-9A46-8B177C5F690E}"/>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10781109" y="4304944"/>
            <a:ext cx="805414" cy="809462"/>
          </a:xfrm>
          <a:prstGeom prst="rect">
            <a:avLst/>
          </a:prstGeom>
        </p:spPr>
      </p:pic>
      <p:pic>
        <p:nvPicPr>
          <p:cNvPr id="8" name="Picture 7">
            <a:extLst>
              <a:ext uri="{FF2B5EF4-FFF2-40B4-BE49-F238E27FC236}">
                <a16:creationId xmlns:a16="http://schemas.microsoft.com/office/drawing/2014/main" id="{79E5E96E-0213-411B-AAA9-3478EC6E9CFC}"/>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10775692" y="2605708"/>
            <a:ext cx="803760" cy="809461"/>
          </a:xfrm>
          <a:prstGeom prst="rect">
            <a:avLst/>
          </a:prstGeom>
        </p:spPr>
      </p:pic>
      <p:pic>
        <p:nvPicPr>
          <p:cNvPr id="9" name="Picture 8">
            <a:extLst>
              <a:ext uri="{FF2B5EF4-FFF2-40B4-BE49-F238E27FC236}">
                <a16:creationId xmlns:a16="http://schemas.microsoft.com/office/drawing/2014/main" id="{5B4D6E26-0113-4892-BF50-C1B4A7A3D2F1}"/>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10772115" y="3459765"/>
            <a:ext cx="805432" cy="809461"/>
          </a:xfrm>
          <a:prstGeom prst="rect">
            <a:avLst/>
          </a:prstGeom>
        </p:spPr>
      </p:pic>
      <p:pic>
        <p:nvPicPr>
          <p:cNvPr id="10" name="Picture 9">
            <a:extLst>
              <a:ext uri="{FF2B5EF4-FFF2-40B4-BE49-F238E27FC236}">
                <a16:creationId xmlns:a16="http://schemas.microsoft.com/office/drawing/2014/main" id="{FF08289B-3E47-464E-850B-B27DD8E64692}"/>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10779300" y="924226"/>
            <a:ext cx="805425" cy="809462"/>
          </a:xfrm>
          <a:prstGeom prst="rect">
            <a:avLst/>
          </a:prstGeom>
        </p:spPr>
      </p:pic>
      <p:pic>
        <p:nvPicPr>
          <p:cNvPr id="11" name="Picture 10">
            <a:extLst>
              <a:ext uri="{FF2B5EF4-FFF2-40B4-BE49-F238E27FC236}">
                <a16:creationId xmlns:a16="http://schemas.microsoft.com/office/drawing/2014/main" id="{6DBADDDC-5AC0-4189-825F-62DB8956AF9A}"/>
              </a:ext>
            </a:extLst>
          </p:cNvPr>
          <p:cNvPicPr>
            <a:picLocks noChangeAspect="1"/>
          </p:cNvPicPr>
          <p:nvPr/>
        </p:nvPicPr>
        <p:blipFill>
          <a:blip r:embed="rId9" cstate="print">
            <a:extLst>
              <a:ext uri="{28A0092B-C50C-407E-A947-70E740481C1C}">
                <a14:useLocalDpi xmlns:a14="http://schemas.microsoft.com/office/drawing/2010/main" val="0"/>
              </a:ext>
            </a:extLst>
          </a:blip>
          <a:srcRect/>
          <a:stretch/>
        </p:blipFill>
        <p:spPr>
          <a:xfrm>
            <a:off x="10782905" y="5150124"/>
            <a:ext cx="805414" cy="809462"/>
          </a:xfrm>
          <a:prstGeom prst="rect">
            <a:avLst/>
          </a:prstGeom>
        </p:spPr>
      </p:pic>
      <p:pic>
        <p:nvPicPr>
          <p:cNvPr id="12" name="Picture 11">
            <a:extLst>
              <a:ext uri="{FF2B5EF4-FFF2-40B4-BE49-F238E27FC236}">
                <a16:creationId xmlns:a16="http://schemas.microsoft.com/office/drawing/2014/main" id="{41A9AE1B-9368-4167-B594-B331054D249D}"/>
              </a:ext>
            </a:extLst>
          </p:cNvPr>
          <p:cNvPicPr>
            <a:picLocks noChangeAspect="1"/>
          </p:cNvPicPr>
          <p:nvPr/>
        </p:nvPicPr>
        <p:blipFill>
          <a:blip r:embed="rId10" cstate="print">
            <a:extLst>
              <a:ext uri="{28A0092B-C50C-407E-A947-70E740481C1C}">
                <a14:useLocalDpi xmlns:a14="http://schemas.microsoft.com/office/drawing/2010/main" val="0"/>
              </a:ext>
            </a:extLst>
          </a:blip>
          <a:srcRect/>
          <a:stretch/>
        </p:blipFill>
        <p:spPr>
          <a:xfrm>
            <a:off x="10772111" y="5995304"/>
            <a:ext cx="805436" cy="809462"/>
          </a:xfrm>
          <a:prstGeom prst="rect">
            <a:avLst/>
          </a:prstGeom>
        </p:spPr>
      </p:pic>
      <p:sp>
        <p:nvSpPr>
          <p:cNvPr id="26" name="Google Shape;108;p2">
            <a:extLst>
              <a:ext uri="{FF2B5EF4-FFF2-40B4-BE49-F238E27FC236}">
                <a16:creationId xmlns:a16="http://schemas.microsoft.com/office/drawing/2014/main" id="{FD1BCA14-5BA3-4213-8FB2-164BABFE26D2}"/>
              </a:ext>
            </a:extLst>
          </p:cNvPr>
          <p:cNvSpPr/>
          <p:nvPr/>
        </p:nvSpPr>
        <p:spPr>
          <a:xfrm>
            <a:off x="6754107" y="22647"/>
            <a:ext cx="4018004" cy="369332"/>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800" b="1" dirty="0">
                <a:solidFill>
                  <a:srgbClr val="FF0000"/>
                </a:solidFill>
                <a:latin typeface="Century Gothic"/>
                <a:ea typeface="Century Gothic"/>
                <a:cs typeface="Century Gothic"/>
                <a:sym typeface="Century Gothic"/>
              </a:rPr>
              <a:t>Delete this slide before submission.</a:t>
            </a:r>
            <a:endParaRPr sz="2400" dirty="0">
              <a:solidFill>
                <a:srgbClr val="FF0000"/>
              </a:solidFill>
              <a:latin typeface="Century Gothic"/>
              <a:ea typeface="Century Gothic"/>
              <a:cs typeface="Century Gothic"/>
              <a:sym typeface="Century Gothic"/>
            </a:endParaRPr>
          </a:p>
        </p:txBody>
      </p:sp>
    </p:spTree>
    <p:extLst>
      <p:ext uri="{BB962C8B-B14F-4D97-AF65-F5344CB8AC3E}">
        <p14:creationId xmlns:p14="http://schemas.microsoft.com/office/powerpoint/2010/main" val="18520787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Content Placeholder 17">
            <a:extLst>
              <a:ext uri="{FF2B5EF4-FFF2-40B4-BE49-F238E27FC236}">
                <a16:creationId xmlns:a16="http://schemas.microsoft.com/office/drawing/2014/main" id="{E74D31FF-EF8C-BA4A-8B63-DA1AB86CC251}"/>
              </a:ext>
            </a:extLst>
          </p:cNvPr>
          <p:cNvSpPr>
            <a:spLocks noGrp="1"/>
          </p:cNvSpPr>
          <p:nvPr>
            <p:ph idx="1"/>
          </p:nvPr>
        </p:nvSpPr>
        <p:spPr>
          <a:xfrm>
            <a:off x="739941" y="198506"/>
            <a:ext cx="10712117" cy="820004"/>
          </a:xfrm>
        </p:spPr>
        <p:txBody>
          <a:bodyPr anchor="ctr">
            <a:normAutofit/>
          </a:bodyPr>
          <a:lstStyle/>
          <a:p>
            <a:r>
              <a:rPr lang="en-US" sz="3200" b="1" dirty="0">
                <a:solidFill>
                  <a:schemeClr val="accent1"/>
                </a:solidFill>
              </a:rPr>
              <a:t>Web Image: </a:t>
            </a:r>
            <a:r>
              <a:rPr lang="en-US" sz="3200" dirty="0">
                <a:solidFill>
                  <a:schemeClr val="accent1"/>
                </a:solidFill>
              </a:rPr>
              <a:t>Captions</a:t>
            </a:r>
            <a:endParaRPr lang="en-US" sz="3200" b="1" dirty="0">
              <a:solidFill>
                <a:schemeClr val="accent1"/>
              </a:solidFill>
            </a:endParaRPr>
          </a:p>
        </p:txBody>
      </p:sp>
      <p:sp>
        <p:nvSpPr>
          <p:cNvPr id="13" name="Content Placeholder 18">
            <a:extLst>
              <a:ext uri="{FF2B5EF4-FFF2-40B4-BE49-F238E27FC236}">
                <a16:creationId xmlns:a16="http://schemas.microsoft.com/office/drawing/2014/main" id="{3AC7D427-CD9E-43CA-82A3-D268CBA59015}"/>
              </a:ext>
            </a:extLst>
          </p:cNvPr>
          <p:cNvSpPr txBox="1">
            <a:spLocks/>
          </p:cNvSpPr>
          <p:nvPr/>
        </p:nvSpPr>
        <p:spPr>
          <a:xfrm>
            <a:off x="430306" y="1088281"/>
            <a:ext cx="10201835" cy="5409088"/>
          </a:xfrm>
          <a:prstGeom prst="rect">
            <a:avLst/>
          </a:prstGeom>
        </p:spPr>
        <p:txBody>
          <a:bodyPr vert="horz" lIns="91440" tIns="45720" rIns="91440" bIns="45720" rtlCol="0">
            <a:normAutofit lnSpcReduction="10000"/>
          </a:bodyPr>
          <a:lstStyle>
            <a:lvl1pPr marL="0" indent="0" algn="l" defTabSz="914400" rtl="0" eaLnBrk="1" latinLnBrk="0" hangingPunct="1">
              <a:lnSpc>
                <a:spcPct val="120000"/>
              </a:lnSpc>
              <a:spcBef>
                <a:spcPts val="1000"/>
              </a:spcBef>
              <a:buFont typeface="Arial" panose="020B0604020202020204" pitchFamily="34" charset="0"/>
              <a:buNone/>
              <a:defRPr sz="1600" kern="1200">
                <a:solidFill>
                  <a:srgbClr val="6A7278"/>
                </a:solidFill>
                <a:latin typeface="Georgia" panose="02040502050405020303" pitchFamily="18" charset="0"/>
                <a:ea typeface="Georgia" panose="02040502050405020303" pitchFamily="18" charset="0"/>
                <a:cs typeface="Arial Narrow" charset="0"/>
              </a:defRPr>
            </a:lvl1pPr>
            <a:lvl2pPr marL="6858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2pPr>
            <a:lvl3pPr marL="11430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3pPr>
            <a:lvl4pPr marL="16002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4pPr>
            <a:lvl5pPr marL="20574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marR="0" lvl="0" indent="0" algn="l" rtl="0">
              <a:spcBef>
                <a:spcPts val="0"/>
              </a:spcBef>
              <a:spcAft>
                <a:spcPts val="0"/>
              </a:spcAft>
              <a:buNone/>
            </a:pPr>
            <a:r>
              <a:rPr lang="en-US" sz="2100" b="1" dirty="0">
                <a:solidFill>
                  <a:srgbClr val="3F3F3F"/>
                </a:solidFill>
                <a:latin typeface="Century Gothic"/>
                <a:ea typeface="Century Gothic"/>
                <a:cs typeface="Century Gothic"/>
                <a:sym typeface="Century Gothic"/>
              </a:rPr>
              <a:t>Here are some examples of well-written Website Image captions:</a:t>
            </a:r>
            <a:endParaRPr lang="en-US" sz="2100" dirty="0">
              <a:solidFill>
                <a:srgbClr val="3F3F3F"/>
              </a:solidFill>
              <a:latin typeface="Century Gothic"/>
              <a:ea typeface="Century Gothic"/>
              <a:cs typeface="Century Gothic"/>
              <a:sym typeface="Century Gothic"/>
            </a:endParaRPr>
          </a:p>
          <a:p>
            <a:pPr marL="342900" indent="-342900">
              <a:lnSpc>
                <a:spcPct val="90000"/>
              </a:lnSpc>
              <a:spcAft>
                <a:spcPts val="600"/>
              </a:spcAft>
              <a:buClr>
                <a:srgbClr val="1B57AF"/>
              </a:buClr>
              <a:buSzPts val="2100"/>
              <a:buFont typeface="Webdings" pitchFamily="2" charset="2"/>
              <a:buChar char="4"/>
            </a:pPr>
            <a:r>
              <a:rPr lang="en-US" sz="2100" kern="1200" dirty="0">
                <a:solidFill>
                  <a:schemeClr val="tx1">
                    <a:lumMod val="75000"/>
                    <a:lumOff val="25000"/>
                  </a:schemeClr>
                </a:solidFill>
                <a:latin typeface="Century Gothic" panose="020B0502020202020204" pitchFamily="34" charset="0"/>
                <a:ea typeface="+mn-ea"/>
                <a:cs typeface="+mn-cs"/>
                <a:sym typeface="Century Gothic"/>
              </a:rPr>
              <a:t>“NDVI-processed imagery using 2017 Landsat 8 OLI data, blended with a true color band combination (4, 3, 2). The Eastern shore of Maryland, located in the Chesapeake Bay, is displayed. Lighter shades of red indicate less healthy vegetation and darker shades indicate healthier vegetation. Less healthy vegetation indicates areas where local stakeholders should divert more resources.”</a:t>
            </a:r>
            <a:endParaRPr lang="en-US" sz="2100" kern="1200" dirty="0">
              <a:solidFill>
                <a:schemeClr val="tx1">
                  <a:lumMod val="75000"/>
                  <a:lumOff val="25000"/>
                </a:schemeClr>
              </a:solidFill>
              <a:latin typeface="Century Gothic" panose="020B0502020202020204" pitchFamily="34" charset="0"/>
              <a:ea typeface="+mn-ea"/>
              <a:cs typeface="+mn-cs"/>
            </a:endParaRPr>
          </a:p>
          <a:p>
            <a:pPr marL="800100" marR="0" lvl="1" indent="-342900" algn="l" rtl="0">
              <a:spcBef>
                <a:spcPts val="0"/>
              </a:spcBef>
              <a:spcAft>
                <a:spcPts val="0"/>
              </a:spcAft>
              <a:buClr>
                <a:srgbClr val="1B57AF"/>
              </a:buClr>
              <a:buSzPts val="2100"/>
              <a:buFont typeface="Wingdings" pitchFamily="2" charset="2"/>
              <a:buChar char="§"/>
            </a:pPr>
            <a:r>
              <a:rPr lang="en-US" sz="2100" b="0" i="0" u="none" strike="noStrike" cap="none" dirty="0">
                <a:solidFill>
                  <a:srgbClr val="3F3F3F"/>
                </a:solidFill>
                <a:latin typeface="Century Gothic"/>
                <a:ea typeface="Century Gothic"/>
                <a:cs typeface="Century Gothic"/>
                <a:sym typeface="Century Gothic"/>
              </a:rPr>
              <a:t>Link: </a:t>
            </a:r>
            <a:r>
              <a:rPr lang="en-US" sz="2100" b="0" i="0" u="sng" strike="noStrike" cap="none" dirty="0">
                <a:solidFill>
                  <a:srgbClr val="3F3F3F"/>
                </a:solidFill>
                <a:latin typeface="Century Gothic"/>
                <a:ea typeface="Century Gothic"/>
                <a:cs typeface="Century Gothic"/>
                <a:sym typeface="Century Gothic"/>
                <a:hlinkClick r:id="rId3"/>
              </a:rPr>
              <a:t>https://develop.larc.nasa.gov/2018/fall/ChesapeakeBayAgII.html</a:t>
            </a:r>
            <a:endParaRPr lang="en-US" sz="2100" b="0" i="0" u="none" strike="noStrike" cap="none" dirty="0">
              <a:solidFill>
                <a:srgbClr val="3F3F3F"/>
              </a:solidFill>
              <a:latin typeface="Century Gothic"/>
              <a:ea typeface="Century Gothic"/>
              <a:cs typeface="Century Gothic"/>
              <a:sym typeface="Century Gothic"/>
            </a:endParaRPr>
          </a:p>
          <a:p>
            <a:pPr marL="342900" lvl="0" indent="-342900">
              <a:lnSpc>
                <a:spcPct val="90000"/>
              </a:lnSpc>
              <a:spcAft>
                <a:spcPts val="600"/>
              </a:spcAft>
              <a:buClr>
                <a:srgbClr val="1B57AF"/>
              </a:buClr>
              <a:buSzPts val="2100"/>
              <a:buFont typeface="Webdings" pitchFamily="2" charset="2"/>
              <a:buChar char="4"/>
            </a:pPr>
            <a:endParaRPr lang="en-US" sz="2100" kern="1200" dirty="0">
              <a:solidFill>
                <a:schemeClr val="tx1">
                  <a:lumMod val="75000"/>
                  <a:lumOff val="25000"/>
                </a:schemeClr>
              </a:solidFill>
              <a:latin typeface="Century Gothic" panose="020B0502020202020204" pitchFamily="34" charset="0"/>
              <a:ea typeface="+mn-ea"/>
              <a:cs typeface="+mn-cs"/>
              <a:sym typeface="Century Gothic"/>
            </a:endParaRPr>
          </a:p>
          <a:p>
            <a:pPr marL="342900" lvl="0" indent="-342900">
              <a:lnSpc>
                <a:spcPct val="90000"/>
              </a:lnSpc>
              <a:spcAft>
                <a:spcPts val="600"/>
              </a:spcAft>
              <a:buClr>
                <a:srgbClr val="1B57AF"/>
              </a:buClr>
              <a:buSzPts val="2100"/>
              <a:buFont typeface="Webdings" pitchFamily="2" charset="2"/>
              <a:buChar char="4"/>
            </a:pPr>
            <a:r>
              <a:rPr lang="en-US" sz="2100" kern="1200" dirty="0">
                <a:solidFill>
                  <a:schemeClr val="tx1">
                    <a:lumMod val="75000"/>
                    <a:lumOff val="25000"/>
                  </a:schemeClr>
                </a:solidFill>
                <a:latin typeface="Century Gothic" panose="020B0502020202020204" pitchFamily="34" charset="0"/>
                <a:ea typeface="+mn-ea"/>
                <a:cs typeface="+mn-cs"/>
                <a:sym typeface="Century Gothic"/>
              </a:rPr>
              <a:t>“Mean GPM IMERG daily precipitation (2017-2018), processed Sentinel-1 C-Band SAR imagery (2018), and NDWI calculated using Landsat 8 OLI imagery (2017-2018) reflected for the Ohio River Basin within Kentucky, Illinois, and Indiana. High mean precipitation is in blue, water detected in NDWI is in blue, and processed Sentinel-1 imagery removes speckle and noise. Focusing on land represented by deep blue hues allows emergency teams to know where flooding may occur.”</a:t>
            </a:r>
            <a:endParaRPr lang="en-US" sz="2100" kern="1200" dirty="0">
              <a:solidFill>
                <a:schemeClr val="tx1">
                  <a:lumMod val="75000"/>
                  <a:lumOff val="25000"/>
                </a:schemeClr>
              </a:solidFill>
              <a:latin typeface="Century Gothic" panose="020B0502020202020204" pitchFamily="34" charset="0"/>
              <a:ea typeface="+mn-ea"/>
              <a:cs typeface="+mn-cs"/>
            </a:endParaRPr>
          </a:p>
          <a:p>
            <a:pPr marL="800100" marR="0" lvl="1" indent="-342900" algn="l" rtl="0">
              <a:spcBef>
                <a:spcPts val="0"/>
              </a:spcBef>
              <a:spcAft>
                <a:spcPts val="0"/>
              </a:spcAft>
              <a:buClr>
                <a:srgbClr val="1B57AF"/>
              </a:buClr>
              <a:buSzPts val="2100"/>
              <a:buFont typeface="Wingdings" pitchFamily="2" charset="2"/>
              <a:buChar char="§"/>
            </a:pPr>
            <a:r>
              <a:rPr lang="en-US" sz="2100" b="0" i="0" u="none" strike="noStrike" cap="none" dirty="0">
                <a:solidFill>
                  <a:srgbClr val="3F3F3F"/>
                </a:solidFill>
                <a:latin typeface="Century Gothic"/>
                <a:ea typeface="Century Gothic"/>
                <a:cs typeface="Century Gothic"/>
                <a:sym typeface="Century Gothic"/>
              </a:rPr>
              <a:t>Link: </a:t>
            </a:r>
            <a:r>
              <a:rPr lang="en-US" sz="2100" b="0" i="0" u="sng" strike="noStrike" cap="none" dirty="0">
                <a:solidFill>
                  <a:srgbClr val="3F3F3F"/>
                </a:solidFill>
                <a:latin typeface="Century Gothic"/>
                <a:ea typeface="Century Gothic"/>
                <a:cs typeface="Century Gothic"/>
                <a:sym typeface="Century Gothic"/>
                <a:hlinkClick r:id="rId4"/>
              </a:rPr>
              <a:t>https://develop.larc.nasa.gov/2018/fall/OhioRiverValleyTI.html</a:t>
            </a:r>
            <a:endParaRPr lang="en-US" dirty="0"/>
          </a:p>
          <a:p>
            <a:pPr marL="285750" indent="-225425">
              <a:buFont typeface="Arial" panose="020B0604020202020204" pitchFamily="34" charset="0"/>
              <a:buChar char="•"/>
            </a:pPr>
            <a:endParaRPr lang="en-US" dirty="0"/>
          </a:p>
        </p:txBody>
      </p:sp>
      <p:pic>
        <p:nvPicPr>
          <p:cNvPr id="5" name="Picture 4">
            <a:extLst>
              <a:ext uri="{FF2B5EF4-FFF2-40B4-BE49-F238E27FC236}">
                <a16:creationId xmlns:a16="http://schemas.microsoft.com/office/drawing/2014/main" id="{DD596864-3240-4603-8224-691E60CE953B}"/>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10773932" y="1769406"/>
            <a:ext cx="805425" cy="809462"/>
          </a:xfrm>
          <a:prstGeom prst="rect">
            <a:avLst/>
          </a:prstGeom>
        </p:spPr>
      </p:pic>
      <p:pic>
        <p:nvPicPr>
          <p:cNvPr id="6" name="Picture 5">
            <a:extLst>
              <a:ext uri="{FF2B5EF4-FFF2-40B4-BE49-F238E27FC236}">
                <a16:creationId xmlns:a16="http://schemas.microsoft.com/office/drawing/2014/main" id="{2ED11F54-77E0-4791-8BD4-006012990A45}"/>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10777491" y="79046"/>
            <a:ext cx="805425" cy="809462"/>
          </a:xfrm>
          <a:prstGeom prst="rect">
            <a:avLst/>
          </a:prstGeom>
        </p:spPr>
      </p:pic>
      <p:pic>
        <p:nvPicPr>
          <p:cNvPr id="7" name="Picture 6">
            <a:extLst>
              <a:ext uri="{FF2B5EF4-FFF2-40B4-BE49-F238E27FC236}">
                <a16:creationId xmlns:a16="http://schemas.microsoft.com/office/drawing/2014/main" id="{495716BB-2CCB-4E5D-9A46-8B177C5F690E}"/>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10781109" y="4304944"/>
            <a:ext cx="805414" cy="809462"/>
          </a:xfrm>
          <a:prstGeom prst="rect">
            <a:avLst/>
          </a:prstGeom>
        </p:spPr>
      </p:pic>
      <p:pic>
        <p:nvPicPr>
          <p:cNvPr id="8" name="Picture 7">
            <a:extLst>
              <a:ext uri="{FF2B5EF4-FFF2-40B4-BE49-F238E27FC236}">
                <a16:creationId xmlns:a16="http://schemas.microsoft.com/office/drawing/2014/main" id="{79E5E96E-0213-411B-AAA9-3478EC6E9CFC}"/>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10775692" y="2605708"/>
            <a:ext cx="803760" cy="809461"/>
          </a:xfrm>
          <a:prstGeom prst="rect">
            <a:avLst/>
          </a:prstGeom>
        </p:spPr>
      </p:pic>
      <p:pic>
        <p:nvPicPr>
          <p:cNvPr id="9" name="Picture 8">
            <a:extLst>
              <a:ext uri="{FF2B5EF4-FFF2-40B4-BE49-F238E27FC236}">
                <a16:creationId xmlns:a16="http://schemas.microsoft.com/office/drawing/2014/main" id="{5B4D6E26-0113-4892-BF50-C1B4A7A3D2F1}"/>
              </a:ext>
            </a:extLst>
          </p:cNvPr>
          <p:cNvPicPr>
            <a:picLocks noChangeAspect="1"/>
          </p:cNvPicPr>
          <p:nvPr/>
        </p:nvPicPr>
        <p:blipFill>
          <a:blip r:embed="rId9" cstate="print">
            <a:extLst>
              <a:ext uri="{28A0092B-C50C-407E-A947-70E740481C1C}">
                <a14:useLocalDpi xmlns:a14="http://schemas.microsoft.com/office/drawing/2010/main" val="0"/>
              </a:ext>
            </a:extLst>
          </a:blip>
          <a:srcRect/>
          <a:stretch/>
        </p:blipFill>
        <p:spPr>
          <a:xfrm>
            <a:off x="10772115" y="3459765"/>
            <a:ext cx="805432" cy="809461"/>
          </a:xfrm>
          <a:prstGeom prst="rect">
            <a:avLst/>
          </a:prstGeom>
        </p:spPr>
      </p:pic>
      <p:pic>
        <p:nvPicPr>
          <p:cNvPr id="10" name="Picture 9">
            <a:extLst>
              <a:ext uri="{FF2B5EF4-FFF2-40B4-BE49-F238E27FC236}">
                <a16:creationId xmlns:a16="http://schemas.microsoft.com/office/drawing/2014/main" id="{FF08289B-3E47-464E-850B-B27DD8E64692}"/>
              </a:ext>
            </a:extLst>
          </p:cNvPr>
          <p:cNvPicPr>
            <a:picLocks noChangeAspect="1"/>
          </p:cNvPicPr>
          <p:nvPr/>
        </p:nvPicPr>
        <p:blipFill>
          <a:blip r:embed="rId10" cstate="print">
            <a:extLst>
              <a:ext uri="{28A0092B-C50C-407E-A947-70E740481C1C}">
                <a14:useLocalDpi xmlns:a14="http://schemas.microsoft.com/office/drawing/2010/main" val="0"/>
              </a:ext>
            </a:extLst>
          </a:blip>
          <a:srcRect/>
          <a:stretch/>
        </p:blipFill>
        <p:spPr>
          <a:xfrm>
            <a:off x="10779300" y="924226"/>
            <a:ext cx="805425" cy="809462"/>
          </a:xfrm>
          <a:prstGeom prst="rect">
            <a:avLst/>
          </a:prstGeom>
        </p:spPr>
      </p:pic>
      <p:pic>
        <p:nvPicPr>
          <p:cNvPr id="11" name="Picture 10">
            <a:extLst>
              <a:ext uri="{FF2B5EF4-FFF2-40B4-BE49-F238E27FC236}">
                <a16:creationId xmlns:a16="http://schemas.microsoft.com/office/drawing/2014/main" id="{6DBADDDC-5AC0-4189-825F-62DB8956AF9A}"/>
              </a:ext>
            </a:extLst>
          </p:cNvPr>
          <p:cNvPicPr>
            <a:picLocks noChangeAspect="1"/>
          </p:cNvPicPr>
          <p:nvPr/>
        </p:nvPicPr>
        <p:blipFill>
          <a:blip r:embed="rId11" cstate="print">
            <a:extLst>
              <a:ext uri="{28A0092B-C50C-407E-A947-70E740481C1C}">
                <a14:useLocalDpi xmlns:a14="http://schemas.microsoft.com/office/drawing/2010/main" val="0"/>
              </a:ext>
            </a:extLst>
          </a:blip>
          <a:srcRect/>
          <a:stretch/>
        </p:blipFill>
        <p:spPr>
          <a:xfrm>
            <a:off x="10782905" y="5150124"/>
            <a:ext cx="805414" cy="809462"/>
          </a:xfrm>
          <a:prstGeom prst="rect">
            <a:avLst/>
          </a:prstGeom>
        </p:spPr>
      </p:pic>
      <p:pic>
        <p:nvPicPr>
          <p:cNvPr id="12" name="Picture 11">
            <a:extLst>
              <a:ext uri="{FF2B5EF4-FFF2-40B4-BE49-F238E27FC236}">
                <a16:creationId xmlns:a16="http://schemas.microsoft.com/office/drawing/2014/main" id="{41A9AE1B-9368-4167-B594-B331054D249D}"/>
              </a:ext>
            </a:extLst>
          </p:cNvPr>
          <p:cNvPicPr>
            <a:picLocks noChangeAspect="1"/>
          </p:cNvPicPr>
          <p:nvPr/>
        </p:nvPicPr>
        <p:blipFill>
          <a:blip r:embed="rId12" cstate="print">
            <a:extLst>
              <a:ext uri="{28A0092B-C50C-407E-A947-70E740481C1C}">
                <a14:useLocalDpi xmlns:a14="http://schemas.microsoft.com/office/drawing/2010/main" val="0"/>
              </a:ext>
            </a:extLst>
          </a:blip>
          <a:srcRect/>
          <a:stretch/>
        </p:blipFill>
        <p:spPr>
          <a:xfrm>
            <a:off x="10772111" y="5995304"/>
            <a:ext cx="805436" cy="809462"/>
          </a:xfrm>
          <a:prstGeom prst="rect">
            <a:avLst/>
          </a:prstGeom>
        </p:spPr>
      </p:pic>
      <p:sp>
        <p:nvSpPr>
          <p:cNvPr id="26" name="Google Shape;108;p2">
            <a:extLst>
              <a:ext uri="{FF2B5EF4-FFF2-40B4-BE49-F238E27FC236}">
                <a16:creationId xmlns:a16="http://schemas.microsoft.com/office/drawing/2014/main" id="{FD1BCA14-5BA3-4213-8FB2-164BABFE26D2}"/>
              </a:ext>
            </a:extLst>
          </p:cNvPr>
          <p:cNvSpPr/>
          <p:nvPr/>
        </p:nvSpPr>
        <p:spPr>
          <a:xfrm>
            <a:off x="6754107" y="22647"/>
            <a:ext cx="4018004" cy="369332"/>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800" b="1" dirty="0">
                <a:solidFill>
                  <a:srgbClr val="FF0000"/>
                </a:solidFill>
                <a:latin typeface="Century Gothic"/>
                <a:ea typeface="Century Gothic"/>
                <a:cs typeface="Century Gothic"/>
                <a:sym typeface="Century Gothic"/>
              </a:rPr>
              <a:t>Delete this slide before submission.</a:t>
            </a:r>
            <a:endParaRPr sz="2400" dirty="0">
              <a:solidFill>
                <a:srgbClr val="FF0000"/>
              </a:solidFill>
              <a:latin typeface="Century Gothic"/>
              <a:ea typeface="Century Gothic"/>
              <a:cs typeface="Century Gothic"/>
              <a:sym typeface="Century Gothic"/>
            </a:endParaRPr>
          </a:p>
        </p:txBody>
      </p:sp>
    </p:spTree>
    <p:extLst>
      <p:ext uri="{BB962C8B-B14F-4D97-AF65-F5344CB8AC3E}">
        <p14:creationId xmlns:p14="http://schemas.microsoft.com/office/powerpoint/2010/main" val="4115147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158;p7">
            <a:extLst>
              <a:ext uri="{FF2B5EF4-FFF2-40B4-BE49-F238E27FC236}">
                <a16:creationId xmlns:a16="http://schemas.microsoft.com/office/drawing/2014/main" id="{03DCC6FE-2C07-43F1-8C22-7CC65D87D690}"/>
              </a:ext>
            </a:extLst>
          </p:cNvPr>
          <p:cNvSpPr txBox="1">
            <a:spLocks/>
          </p:cNvSpPr>
          <p:nvPr/>
        </p:nvSpPr>
        <p:spPr>
          <a:xfrm>
            <a:off x="296779" y="5376953"/>
            <a:ext cx="11598442" cy="1371583"/>
          </a:xfrm>
          <a:prstGeom prst="rect">
            <a:avLst/>
          </a:prstGeom>
          <a:noFill/>
          <a:ln>
            <a:noFill/>
          </a:ln>
        </p:spPr>
        <p:txBody>
          <a:bodyPr spcFirstLastPara="1" vert="horz" wrap="square" lIns="91425" tIns="45700" rIns="91425" bIns="45700" rtlCol="0" anchor="t" anchorCtr="0">
            <a:noAutofit/>
          </a:bodyPr>
          <a:lstStyle>
            <a:lvl1pPr marL="228600" indent="-228600" algn="l" defTabSz="914400" rtl="0" eaLnBrk="1" latinLnBrk="0" hangingPunct="1">
              <a:lnSpc>
                <a:spcPct val="90000"/>
              </a:lnSpc>
              <a:spcBef>
                <a:spcPts val="1000"/>
              </a:spcBef>
              <a:buFont typeface="Arial"/>
              <a:buChar char="•"/>
              <a:defRPr sz="2400" kern="1200">
                <a:solidFill>
                  <a:srgbClr val="5595AC"/>
                </a:solidFill>
                <a:latin typeface="Georgia" panose="02040502050405020303" pitchFamily="18" charset="0"/>
                <a:ea typeface="Georgia" panose="02040502050405020303" pitchFamily="18" charset="0"/>
                <a:cs typeface="Arial Narrow" charset="0"/>
              </a:defRPr>
            </a:lvl1pPr>
            <a:lvl2pPr marL="685800" indent="-228600" algn="l" defTabSz="914400" rtl="0" eaLnBrk="1" latinLnBrk="0" hangingPunct="1">
              <a:lnSpc>
                <a:spcPct val="90000"/>
              </a:lnSpc>
              <a:spcBef>
                <a:spcPts val="500"/>
              </a:spcBef>
              <a:buFont typeface="Arial"/>
              <a:buChar char="•"/>
              <a:defRPr sz="2000" kern="1200">
                <a:solidFill>
                  <a:srgbClr val="6A7278"/>
                </a:solidFill>
                <a:latin typeface="Georgia" panose="02040502050405020303" pitchFamily="18" charset="0"/>
                <a:ea typeface="Georgia" panose="02040502050405020303" pitchFamily="18" charset="0"/>
                <a:cs typeface="Arial Narrow" charset="0"/>
              </a:defRPr>
            </a:lvl2pPr>
            <a:lvl3pPr marL="11430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3pPr>
            <a:lvl4pPr marL="1600200" indent="-228600" algn="l" defTabSz="914400" rtl="0" eaLnBrk="1" latinLnBrk="0" hangingPunct="1">
              <a:lnSpc>
                <a:spcPct val="90000"/>
              </a:lnSpc>
              <a:spcBef>
                <a:spcPts val="500"/>
              </a:spcBef>
              <a:buFont typeface="Arial"/>
              <a:buChar char="•"/>
              <a:defRPr sz="1600" kern="1200">
                <a:solidFill>
                  <a:srgbClr val="6A7278"/>
                </a:solidFill>
                <a:latin typeface="Georgia" panose="02040502050405020303" pitchFamily="18" charset="0"/>
                <a:ea typeface="Georgia" panose="02040502050405020303" pitchFamily="18" charset="0"/>
                <a:cs typeface="Arial Narrow" charset="0"/>
              </a:defRPr>
            </a:lvl4pPr>
            <a:lvl5pPr marL="2057400" indent="-228600" algn="l" defTabSz="914400" rtl="0" eaLnBrk="1" latinLnBrk="0" hangingPunct="1">
              <a:lnSpc>
                <a:spcPct val="90000"/>
              </a:lnSpc>
              <a:spcBef>
                <a:spcPts val="500"/>
              </a:spcBef>
              <a:buFont typeface="Arial"/>
              <a:buChar char="•"/>
              <a:defRPr sz="1600" kern="1200">
                <a:solidFill>
                  <a:srgbClr val="6A7278"/>
                </a:solidFill>
                <a:latin typeface="Georgia" panose="02040502050405020303" pitchFamily="18" charset="0"/>
                <a:ea typeface="Georgia" panose="02040502050405020303" pitchFamily="18" charset="0"/>
                <a:cs typeface="Arial Narrow"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nSpc>
                <a:spcPct val="100000"/>
              </a:lnSpc>
              <a:spcBef>
                <a:spcPts val="0"/>
              </a:spcBef>
              <a:buClr>
                <a:srgbClr val="3F3F3F"/>
              </a:buClr>
              <a:buSzPts val="1500"/>
              <a:buFont typeface="Arial"/>
              <a:buNone/>
            </a:pPr>
            <a:r>
              <a:rPr lang="en-US" sz="1500" b="1" dirty="0">
                <a:solidFill>
                  <a:schemeClr val="tx1">
                    <a:lumMod val="75000"/>
                    <a:lumOff val="25000"/>
                  </a:schemeClr>
                </a:solidFill>
                <a:latin typeface="Century Gothic" panose="020B0502020202020204" pitchFamily="34" charset="0"/>
              </a:rPr>
              <a:t>Project Short Title Here</a:t>
            </a:r>
            <a:endParaRPr lang="en-US" dirty="0">
              <a:solidFill>
                <a:schemeClr val="tx1">
                  <a:lumMod val="75000"/>
                  <a:lumOff val="25000"/>
                </a:schemeClr>
              </a:solidFill>
              <a:latin typeface="Century Gothic" panose="020B0502020202020204" pitchFamily="34" charset="0"/>
            </a:endParaRPr>
          </a:p>
          <a:p>
            <a:pPr marL="0" indent="0">
              <a:lnSpc>
                <a:spcPct val="100000"/>
              </a:lnSpc>
              <a:spcBef>
                <a:spcPts val="0"/>
              </a:spcBef>
              <a:buClr>
                <a:srgbClr val="3F3F3F"/>
              </a:buClr>
              <a:buSzPts val="1500"/>
              <a:buFont typeface="Arial"/>
              <a:buNone/>
            </a:pPr>
            <a:r>
              <a:rPr lang="en-US" sz="1500" b="1" dirty="0">
                <a:solidFill>
                  <a:schemeClr val="tx1">
                    <a:lumMod val="75000"/>
                    <a:lumOff val="25000"/>
                  </a:schemeClr>
                </a:solidFill>
                <a:latin typeface="Century Gothic" panose="020B0502020202020204" pitchFamily="34" charset="0"/>
              </a:rPr>
              <a:t>Caption</a:t>
            </a:r>
            <a:r>
              <a:rPr lang="en-US" sz="1500" dirty="0">
                <a:solidFill>
                  <a:schemeClr val="tx1">
                    <a:lumMod val="75000"/>
                    <a:lumOff val="25000"/>
                  </a:schemeClr>
                </a:solidFill>
                <a:latin typeface="Century Gothic" panose="020B0502020202020204" pitchFamily="34" charset="0"/>
              </a:rPr>
              <a:t>: Make sure to include the NASA satellite(s)/sensor(s) and the date from which the image is derived. You should also include what the image is (EX: NDVI) and how it can be used for decision making. The caption needs to </a:t>
            </a:r>
            <a:r>
              <a:rPr lang="en-US" sz="1500" b="1" dirty="0">
                <a:solidFill>
                  <a:schemeClr val="tx1">
                    <a:lumMod val="75000"/>
                    <a:lumOff val="25000"/>
                  </a:schemeClr>
                </a:solidFill>
                <a:latin typeface="Century Gothic" panose="020B0502020202020204" pitchFamily="34" charset="0"/>
              </a:rPr>
              <a:t>answer all the questions found on slide 5 </a:t>
            </a:r>
            <a:r>
              <a:rPr lang="en-US" sz="1500" dirty="0">
                <a:solidFill>
                  <a:schemeClr val="tx1">
                    <a:lumMod val="75000"/>
                    <a:lumOff val="25000"/>
                  </a:schemeClr>
                </a:solidFill>
                <a:latin typeface="Century Gothic" panose="020B0502020202020204" pitchFamily="34" charset="0"/>
              </a:rPr>
              <a:t>of this template. </a:t>
            </a:r>
            <a:r>
              <a:rPr lang="en-US" sz="1500" b="1" dirty="0">
                <a:solidFill>
                  <a:schemeClr val="tx1">
                    <a:lumMod val="75000"/>
                    <a:lumOff val="25000"/>
                  </a:schemeClr>
                </a:solidFill>
                <a:latin typeface="Century Gothic" panose="020B0502020202020204" pitchFamily="34" charset="0"/>
              </a:rPr>
              <a:t>75 word limit.</a:t>
            </a:r>
            <a:endParaRPr lang="en-US" dirty="0">
              <a:solidFill>
                <a:schemeClr val="tx1">
                  <a:lumMod val="75000"/>
                  <a:lumOff val="25000"/>
                </a:schemeClr>
              </a:solidFill>
              <a:latin typeface="Century Gothic" panose="020B0502020202020204" pitchFamily="34" charset="0"/>
            </a:endParaRPr>
          </a:p>
          <a:p>
            <a:pPr marL="0" indent="0">
              <a:lnSpc>
                <a:spcPct val="100000"/>
              </a:lnSpc>
              <a:spcBef>
                <a:spcPts val="0"/>
              </a:spcBef>
              <a:buClr>
                <a:srgbClr val="3F3F3F"/>
              </a:buClr>
              <a:buSzPts val="1500"/>
              <a:buFont typeface="Arial"/>
              <a:buNone/>
            </a:pPr>
            <a:r>
              <a:rPr lang="en-US" sz="1500" b="1" dirty="0">
                <a:solidFill>
                  <a:schemeClr val="tx1">
                    <a:lumMod val="75000"/>
                    <a:lumOff val="25000"/>
                  </a:schemeClr>
                </a:solidFill>
                <a:latin typeface="Century Gothic" panose="020B0502020202020204" pitchFamily="34" charset="0"/>
              </a:rPr>
              <a:t>Metadata Tags</a:t>
            </a:r>
            <a:r>
              <a:rPr lang="en-US" sz="1500" dirty="0">
                <a:solidFill>
                  <a:schemeClr val="tx1">
                    <a:lumMod val="75000"/>
                    <a:lumOff val="25000"/>
                  </a:schemeClr>
                </a:solidFill>
                <a:latin typeface="Century Gothic" panose="020B0502020202020204" pitchFamily="34" charset="0"/>
              </a:rPr>
              <a:t>: List any keywords or project participant names that you would like to be included in the photo’s metadata.</a:t>
            </a:r>
          </a:p>
        </p:txBody>
      </p:sp>
      <p:sp>
        <p:nvSpPr>
          <p:cNvPr id="6" name="Google Shape;159;p7">
            <a:extLst>
              <a:ext uri="{FF2B5EF4-FFF2-40B4-BE49-F238E27FC236}">
                <a16:creationId xmlns:a16="http://schemas.microsoft.com/office/drawing/2014/main" id="{ABA92DA9-952F-4D60-A054-FD28451FDC03}"/>
              </a:ext>
            </a:extLst>
          </p:cNvPr>
          <p:cNvSpPr/>
          <p:nvPr/>
        </p:nvSpPr>
        <p:spPr>
          <a:xfrm>
            <a:off x="1499446" y="187992"/>
            <a:ext cx="9193109" cy="5009650"/>
          </a:xfrm>
          <a:prstGeom prst="rect">
            <a:avLst/>
          </a:prstGeom>
          <a:solidFill>
            <a:srgbClr val="1B57AF"/>
          </a:solidFill>
          <a:ln w="12700" cap="flat" cmpd="sng">
            <a:solidFill>
              <a:srgbClr val="517E3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dirty="0">
                <a:solidFill>
                  <a:schemeClr val="lt1"/>
                </a:solidFill>
                <a:latin typeface="Century Gothic"/>
                <a:ea typeface="Century Gothic"/>
                <a:cs typeface="Century Gothic"/>
                <a:sym typeface="Century Gothic"/>
              </a:rPr>
              <a:t>Delete this box and place image here.</a:t>
            </a:r>
            <a:endParaRPr dirty="0"/>
          </a:p>
          <a:p>
            <a:pPr marL="0" marR="0" lvl="0" indent="0" algn="ctr" rtl="0">
              <a:spcBef>
                <a:spcPts val="0"/>
              </a:spcBef>
              <a:spcAft>
                <a:spcPts val="0"/>
              </a:spcAft>
              <a:buNone/>
            </a:pPr>
            <a:endParaRPr sz="1800" dirty="0">
              <a:solidFill>
                <a:schemeClr val="lt1"/>
              </a:solidFill>
              <a:latin typeface="Century Gothic"/>
              <a:ea typeface="Century Gothic"/>
              <a:cs typeface="Century Gothic"/>
              <a:sym typeface="Century Gothic"/>
            </a:endParaRPr>
          </a:p>
          <a:p>
            <a:pPr marL="0" marR="0" lvl="0" indent="0" algn="ctr" rtl="0">
              <a:spcBef>
                <a:spcPts val="0"/>
              </a:spcBef>
              <a:spcAft>
                <a:spcPts val="0"/>
              </a:spcAft>
              <a:buNone/>
            </a:pPr>
            <a:r>
              <a:rPr lang="en-US" sz="1800" dirty="0">
                <a:solidFill>
                  <a:schemeClr val="lt1"/>
                </a:solidFill>
                <a:latin typeface="Century Gothic"/>
                <a:ea typeface="Century Gothic"/>
                <a:cs typeface="Century Gothic"/>
                <a:sym typeface="Century Gothic"/>
              </a:rPr>
              <a:t>In the case you’d like to submit more than one image, duplicate this slide.</a:t>
            </a:r>
          </a:p>
          <a:p>
            <a:pPr marL="0" marR="0" lvl="0" indent="0" algn="ctr" rtl="0">
              <a:spcBef>
                <a:spcPts val="0"/>
              </a:spcBef>
              <a:spcAft>
                <a:spcPts val="0"/>
              </a:spcAft>
              <a:buNone/>
            </a:pPr>
            <a:endParaRPr lang="en-US" sz="1800" dirty="0">
              <a:solidFill>
                <a:schemeClr val="lt1"/>
              </a:solidFill>
              <a:latin typeface="Century Gothic"/>
              <a:ea typeface="Century Gothic"/>
              <a:cs typeface="Century Gothic"/>
              <a:sym typeface="Century Gothic"/>
            </a:endParaRPr>
          </a:p>
          <a:p>
            <a:pPr marL="0" marR="0" lvl="0" indent="0" algn="ctr" rtl="0">
              <a:spcBef>
                <a:spcPts val="0"/>
              </a:spcBef>
              <a:spcAft>
                <a:spcPts val="0"/>
              </a:spcAft>
              <a:buNone/>
            </a:pPr>
            <a:r>
              <a:rPr lang="en-US" sz="1800" b="1" dirty="0">
                <a:solidFill>
                  <a:schemeClr val="lt1"/>
                </a:solidFill>
                <a:latin typeface="Century Gothic"/>
                <a:ea typeface="Century Gothic"/>
                <a:cs typeface="Century Gothic"/>
                <a:sym typeface="Century Gothic"/>
              </a:rPr>
              <a:t>Please also send the raw image file (.</a:t>
            </a:r>
            <a:r>
              <a:rPr lang="en-US" sz="1800" b="1" dirty="0" err="1">
                <a:solidFill>
                  <a:schemeClr val="lt1"/>
                </a:solidFill>
                <a:latin typeface="Century Gothic"/>
                <a:ea typeface="Century Gothic"/>
                <a:cs typeface="Century Gothic"/>
                <a:sym typeface="Century Gothic"/>
              </a:rPr>
              <a:t>png</a:t>
            </a:r>
            <a:r>
              <a:rPr lang="en-US" sz="1800" b="1" dirty="0">
                <a:solidFill>
                  <a:schemeClr val="lt1"/>
                </a:solidFill>
                <a:latin typeface="Century Gothic"/>
                <a:ea typeface="Century Gothic"/>
                <a:cs typeface="Century Gothic"/>
                <a:sym typeface="Century Gothic"/>
              </a:rPr>
              <a:t> or .jpg) along with your submission.</a:t>
            </a:r>
          </a:p>
          <a:p>
            <a:pPr marL="0" marR="0" lvl="0" indent="0" algn="ctr" rtl="0">
              <a:spcBef>
                <a:spcPts val="0"/>
              </a:spcBef>
              <a:spcAft>
                <a:spcPts val="0"/>
              </a:spcAft>
              <a:buNone/>
            </a:pPr>
            <a:endParaRPr lang="en-US" sz="1800" dirty="0">
              <a:solidFill>
                <a:schemeClr val="lt1"/>
              </a:solidFill>
              <a:latin typeface="Century Gothic"/>
              <a:ea typeface="Century Gothic"/>
              <a:cs typeface="Century Gothic"/>
              <a:sym typeface="Century Gothic"/>
            </a:endParaRPr>
          </a:p>
          <a:p>
            <a:pPr lvl="0" algn="ctr"/>
            <a:r>
              <a:rPr lang="en-US" sz="1800" dirty="0">
                <a:solidFill>
                  <a:schemeClr val="lt1"/>
                </a:solidFill>
                <a:latin typeface="Century Gothic"/>
                <a:ea typeface="Century Gothic"/>
                <a:cs typeface="Century Gothic"/>
                <a:sym typeface="Century Gothic"/>
              </a:rPr>
              <a:t>Submit this deliverable to the Comm Team (develop.communications@gmail.com).</a:t>
            </a:r>
            <a:endParaRPr sz="1800" dirty="0">
              <a:solidFill>
                <a:schemeClr val="lt1"/>
              </a:solidFill>
              <a:latin typeface="Century Gothic"/>
              <a:ea typeface="Century Gothic"/>
              <a:cs typeface="Century Gothic"/>
              <a:sym typeface="Century Gothic"/>
            </a:endParaRPr>
          </a:p>
        </p:txBody>
      </p:sp>
    </p:spTree>
    <p:extLst>
      <p:ext uri="{BB962C8B-B14F-4D97-AF65-F5344CB8AC3E}">
        <p14:creationId xmlns:p14="http://schemas.microsoft.com/office/powerpoint/2010/main" val="16753555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1_Theme2">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Georgia">
      <a:majorFont>
        <a:latin typeface="Georgia" panose="020405020504050203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panose="020405020504050203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718E9C"/>
        </a:solidFill>
        <a:ln w="92075">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Servir Highlights_20191028" id="{A7FD4D31-B20B-B74B-82AF-C8AC2278C00A}" vid="{03EC6B61-F944-B646-B827-3DC62659C54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1_Theme2</Template>
  <TotalTime>8897</TotalTime>
  <Words>819</Words>
  <Application>Microsoft Office PowerPoint</Application>
  <PresentationFormat>Widescreen</PresentationFormat>
  <Paragraphs>65</Paragraphs>
  <Slides>7</Slides>
  <Notes>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7</vt:i4>
      </vt:variant>
    </vt:vector>
  </HeadingPairs>
  <TitlesOfParts>
    <vt:vector size="14" baseType="lpstr">
      <vt:lpstr>Arial</vt:lpstr>
      <vt:lpstr>Calibri</vt:lpstr>
      <vt:lpstr>Century Gothic</vt:lpstr>
      <vt:lpstr>Georgia</vt:lpstr>
      <vt:lpstr>Webdings</vt:lpstr>
      <vt:lpstr>Wingdings</vt:lpstr>
      <vt:lpstr>1_Theme2</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Dina Rosenblatt</dc:creator>
  <cp:lastModifiedBy>Cecil Byles</cp:lastModifiedBy>
  <cp:revision>208</cp:revision>
  <dcterms:created xsi:type="dcterms:W3CDTF">2019-10-30T16:09:36Z</dcterms:created>
  <dcterms:modified xsi:type="dcterms:W3CDTF">2021-09-07T20:32:15Z</dcterms:modified>
</cp:coreProperties>
</file>