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3F36"/>
    <a:srgbClr val="964035"/>
    <a:srgbClr val="B17169"/>
    <a:srgbClr val="D99B93"/>
    <a:srgbClr val="BF5440"/>
    <a:srgbClr val="CE7869"/>
    <a:srgbClr val="E4B8AF"/>
    <a:srgbClr val="55B27B"/>
    <a:srgbClr val="7AC398"/>
    <a:srgbClr val="B8E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19" autoAdjust="0"/>
    <p:restoredTop sz="94660"/>
  </p:normalViewPr>
  <p:slideViewPr>
    <p:cSldViewPr snapToGrid="0">
      <p:cViewPr>
        <p:scale>
          <a:sx n="37" d="100"/>
          <a:sy n="37" d="100"/>
        </p:scale>
        <p:origin x="162" y="24"/>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alinqu\Documents\NASA\Validation\Validation%20Proces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alinqu\Documents\NASA\Validation\Pixel_Landcov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yalinqu\Documents\NASA\Validation\AT\HOBO\AirT_1005_allsto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0" dirty="0"/>
              <a:t>Land Surface Temperature</a:t>
            </a:r>
            <a:r>
              <a:rPr lang="en-US" sz="2000" b="0" baseline="0" dirty="0"/>
              <a:t> Validation</a:t>
            </a:r>
            <a:endParaRPr lang="en-US" sz="2000" b="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Landsat LST</c:v>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'2017 Fall Innerpixel'!$A$2:$A$13</c:f>
              <c:numCache>
                <c:formatCode>General</c:formatCode>
                <c:ptCount val="12"/>
                <c:pt idx="0">
                  <c:v>1127</c:v>
                </c:pt>
                <c:pt idx="1">
                  <c:v>9365</c:v>
                </c:pt>
                <c:pt idx="2">
                  <c:v>2630</c:v>
                </c:pt>
                <c:pt idx="3">
                  <c:v>4362</c:v>
                </c:pt>
                <c:pt idx="4">
                  <c:v>4334</c:v>
                </c:pt>
                <c:pt idx="5">
                  <c:v>2214</c:v>
                </c:pt>
                <c:pt idx="6">
                  <c:v>3672</c:v>
                </c:pt>
                <c:pt idx="7">
                  <c:v>6791</c:v>
                </c:pt>
                <c:pt idx="8">
                  <c:v>3860</c:v>
                </c:pt>
                <c:pt idx="9">
                  <c:v>6393</c:v>
                </c:pt>
                <c:pt idx="10">
                  <c:v>3851</c:v>
                </c:pt>
                <c:pt idx="11">
                  <c:v>3154</c:v>
                </c:pt>
              </c:numCache>
            </c:numRef>
          </c:cat>
          <c:val>
            <c:numRef>
              <c:f>'2017 Fall Innerpixel'!$I$2:$I$13</c:f>
              <c:numCache>
                <c:formatCode>0.00</c:formatCode>
                <c:ptCount val="12"/>
                <c:pt idx="0">
                  <c:v>105.3213023723892</c:v>
                </c:pt>
                <c:pt idx="1">
                  <c:v>104.736433179831</c:v>
                </c:pt>
                <c:pt idx="2">
                  <c:v>107.0715150287277</c:v>
                </c:pt>
                <c:pt idx="3">
                  <c:v>106.1337440298183</c:v>
                </c:pt>
                <c:pt idx="4">
                  <c:v>104.9059888513341</c:v>
                </c:pt>
                <c:pt idx="5">
                  <c:v>109.6894424359445</c:v>
                </c:pt>
                <c:pt idx="6">
                  <c:v>107.9459280804243</c:v>
                </c:pt>
                <c:pt idx="7">
                  <c:v>107.487150286089</c:v>
                </c:pt>
                <c:pt idx="8">
                  <c:v>105.1520371163122</c:v>
                </c:pt>
                <c:pt idx="9">
                  <c:v>109.190284938543</c:v>
                </c:pt>
                <c:pt idx="10">
                  <c:v>106.7473093702466</c:v>
                </c:pt>
                <c:pt idx="11">
                  <c:v>110.27052438703009</c:v>
                </c:pt>
              </c:numCache>
            </c:numRef>
          </c:val>
          <c:smooth val="0"/>
          <c:extLst xmlns:c16r2="http://schemas.microsoft.com/office/drawing/2015/06/chart">
            <c:ext xmlns:c16="http://schemas.microsoft.com/office/drawing/2014/chart" uri="{C3380CC4-5D6E-409C-BE32-E72D297353CC}">
              <c16:uniqueId val="{00000000-4737-4AED-B2C5-63A482F90894}"/>
            </c:ext>
          </c:extLst>
        </c:ser>
        <c:ser>
          <c:idx val="3"/>
          <c:order val="3"/>
          <c:tx>
            <c:v>Adjusted In-situ LST</c:v>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'2017 Fall Innerpixel'!$H$2:$H$13</c:f>
              <c:numCache>
                <c:formatCode>0.00</c:formatCode>
                <c:ptCount val="12"/>
                <c:pt idx="0">
                  <c:v>99</c:v>
                </c:pt>
                <c:pt idx="1">
                  <c:v>104</c:v>
                </c:pt>
                <c:pt idx="2">
                  <c:v>105</c:v>
                </c:pt>
                <c:pt idx="3">
                  <c:v>102.92</c:v>
                </c:pt>
                <c:pt idx="4">
                  <c:v>104.8</c:v>
                </c:pt>
                <c:pt idx="5">
                  <c:v>107.6</c:v>
                </c:pt>
                <c:pt idx="6">
                  <c:v>108.854</c:v>
                </c:pt>
                <c:pt idx="7">
                  <c:v>106.994</c:v>
                </c:pt>
                <c:pt idx="8">
                  <c:v>103.919</c:v>
                </c:pt>
                <c:pt idx="9">
                  <c:v>109.71</c:v>
                </c:pt>
                <c:pt idx="10">
                  <c:v>104.273</c:v>
                </c:pt>
                <c:pt idx="11">
                  <c:v>110.563</c:v>
                </c:pt>
              </c:numCache>
            </c:numRef>
          </c:val>
          <c:smooth val="0"/>
          <c:extLst xmlns:c16r2="http://schemas.microsoft.com/office/drawing/2015/06/chart">
            <c:ext xmlns:c16="http://schemas.microsoft.com/office/drawing/2014/chart" uri="{C3380CC4-5D6E-409C-BE32-E72D297353CC}">
              <c16:uniqueId val="{00000001-4737-4AED-B2C5-63A482F90894}"/>
            </c:ext>
          </c:extLst>
        </c:ser>
        <c:ser>
          <c:idx val="1"/>
          <c:order val="1"/>
          <c:tx>
            <c:v>Insitu LST</c:v>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'2017 Fall Innerpixel'!$A$2:$A$13</c:f>
              <c:numCache>
                <c:formatCode>General</c:formatCode>
                <c:ptCount val="12"/>
                <c:pt idx="0">
                  <c:v>1127</c:v>
                </c:pt>
                <c:pt idx="1">
                  <c:v>9365</c:v>
                </c:pt>
                <c:pt idx="2">
                  <c:v>2630</c:v>
                </c:pt>
                <c:pt idx="3">
                  <c:v>4362</c:v>
                </c:pt>
                <c:pt idx="4">
                  <c:v>4334</c:v>
                </c:pt>
                <c:pt idx="5">
                  <c:v>2214</c:v>
                </c:pt>
                <c:pt idx="6">
                  <c:v>3672</c:v>
                </c:pt>
                <c:pt idx="7">
                  <c:v>6791</c:v>
                </c:pt>
                <c:pt idx="8">
                  <c:v>3860</c:v>
                </c:pt>
                <c:pt idx="9">
                  <c:v>6393</c:v>
                </c:pt>
                <c:pt idx="10">
                  <c:v>3851</c:v>
                </c:pt>
                <c:pt idx="11">
                  <c:v>3154</c:v>
                </c:pt>
              </c:numCache>
            </c:numRef>
          </c:cat>
          <c:val>
            <c:numRef>
              <c:f>'2017 Fall Innerpixel'!$G$2:$G$13</c:f>
              <c:numCache>
                <c:formatCode>0.00</c:formatCode>
                <c:ptCount val="12"/>
                <c:pt idx="0">
                  <c:v>99</c:v>
                </c:pt>
                <c:pt idx="1">
                  <c:v>104</c:v>
                </c:pt>
                <c:pt idx="2">
                  <c:v>105</c:v>
                </c:pt>
                <c:pt idx="3">
                  <c:v>105.5</c:v>
                </c:pt>
                <c:pt idx="4">
                  <c:v>106</c:v>
                </c:pt>
                <c:pt idx="5">
                  <c:v>108.5</c:v>
                </c:pt>
                <c:pt idx="6">
                  <c:v>112</c:v>
                </c:pt>
                <c:pt idx="7">
                  <c:v>113</c:v>
                </c:pt>
                <c:pt idx="8">
                  <c:v>113.5</c:v>
                </c:pt>
                <c:pt idx="9">
                  <c:v>114</c:v>
                </c:pt>
                <c:pt idx="10">
                  <c:v>117</c:v>
                </c:pt>
                <c:pt idx="11">
                  <c:v>119</c:v>
                </c:pt>
              </c:numCache>
            </c:numRef>
          </c:val>
          <c:smooth val="0"/>
          <c:extLst xmlns:c16r2="http://schemas.microsoft.com/office/drawing/2015/06/chart">
            <c:ext xmlns:c16="http://schemas.microsoft.com/office/drawing/2014/chart" uri="{C3380CC4-5D6E-409C-BE32-E72D297353CC}">
              <c16:uniqueId val="{00000002-4737-4AED-B2C5-63A482F90894}"/>
            </c:ext>
          </c:extLst>
        </c:ser>
        <c:dLbls>
          <c:showLegendKey val="0"/>
          <c:showVal val="0"/>
          <c:showCatName val="0"/>
          <c:showSerName val="0"/>
          <c:showPercent val="0"/>
          <c:showBubbleSize val="0"/>
        </c:dLbls>
        <c:marker val="1"/>
        <c:smooth val="0"/>
        <c:axId val="210395112"/>
        <c:axId val="210393936"/>
        <c:extLst xmlns:c16r2="http://schemas.microsoft.com/office/drawing/2015/06/chart">
          <c:ext xmlns:c15="http://schemas.microsoft.com/office/drawing/2012/chart" uri="{02D57815-91ED-43cb-92C2-25804820EDAC}">
            <c15:filteredLineSeries>
              <c15:ser>
                <c:idx val="2"/>
                <c:order val="2"/>
                <c:tx>
                  <c:v>NDVI</c:v>
                </c:tx>
                <c:spPr>
                  <a:ln w="28575" cap="rnd">
                    <a:solidFill>
                      <a:schemeClr val="accent6"/>
                    </a:solidFill>
                    <a:round/>
                  </a:ln>
                  <a:effectLst/>
                </c:spPr>
                <c:marker>
                  <c:symbol val="circle"/>
                  <c:size val="5"/>
                  <c:spPr>
                    <a:solidFill>
                      <a:schemeClr val="accent3"/>
                    </a:solidFill>
                    <a:ln w="9525">
                      <a:solidFill>
                        <a:schemeClr val="accent3"/>
                      </a:solidFill>
                    </a:ln>
                    <a:effectLst/>
                  </c:spPr>
                </c:marker>
                <c:val>
                  <c:numRef>
                    <c:extLst xmlns:c16r2="http://schemas.microsoft.com/office/drawing/2015/06/chart">
                      <c:ext uri="{02D57815-91ED-43cb-92C2-25804820EDAC}">
                        <c15:formulaRef>
                          <c15:sqref>'2017 Fall Innerpixel'!$W$2:$W$13</c15:sqref>
                        </c15:formulaRef>
                      </c:ext>
                    </c:extLst>
                    <c:numCache>
                      <c:formatCode>0.00000000000</c:formatCode>
                      <c:ptCount val="12"/>
                      <c:pt idx="0">
                        <c:v>4.3034999999999997E-2</c:v>
                      </c:pt>
                      <c:pt idx="1">
                        <c:v>0.37457499999999999</c:v>
                      </c:pt>
                      <c:pt idx="2">
                        <c:v>6.6272999999999999E-2</c:v>
                      </c:pt>
                      <c:pt idx="3">
                        <c:v>7.5269000000000003E-2</c:v>
                      </c:pt>
                      <c:pt idx="4">
                        <c:v>0.31714399999999998</c:v>
                      </c:pt>
                      <c:pt idx="5">
                        <c:v>0.114468</c:v>
                      </c:pt>
                      <c:pt idx="6">
                        <c:v>5.9615000000000001E-2</c:v>
                      </c:pt>
                      <c:pt idx="7">
                        <c:v>0.119502</c:v>
                      </c:pt>
                      <c:pt idx="8">
                        <c:v>1.0494E-2</c:v>
                      </c:pt>
                      <c:pt idx="9">
                        <c:v>5.5701000000000001E-2</c:v>
                      </c:pt>
                      <c:pt idx="10">
                        <c:v>0.14380499999999999</c:v>
                      </c:pt>
                      <c:pt idx="11">
                        <c:v>4.24E-2</c:v>
                      </c:pt>
                    </c:numCache>
                  </c:numRef>
                </c:val>
                <c:smooth val="0"/>
                <c:extLst xmlns:c16r2="http://schemas.microsoft.com/office/drawing/2015/06/chart">
                  <c:ext xmlns:c16="http://schemas.microsoft.com/office/drawing/2014/chart" uri="{C3380CC4-5D6E-409C-BE32-E72D297353CC}">
                    <c16:uniqueId val="{00000003-4737-4AED-B2C5-63A482F90894}"/>
                  </c:ext>
                </c:extLst>
              </c15:ser>
            </c15:filteredLineSeries>
          </c:ext>
        </c:extLst>
      </c:lineChart>
      <c:catAx>
        <c:axId val="210395112"/>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Bus Stop #</a:t>
                </a:r>
              </a:p>
            </c:rich>
          </c:tx>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0393936"/>
        <c:crosses val="autoZero"/>
        <c:auto val="1"/>
        <c:lblAlgn val="ctr"/>
        <c:lblOffset val="100"/>
        <c:noMultiLvlLbl val="0"/>
      </c:catAx>
      <c:valAx>
        <c:axId val="210393936"/>
        <c:scaling>
          <c:orientation val="minMax"/>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dirty="0"/>
                  <a:t>Temperature</a:t>
                </a:r>
                <a:r>
                  <a:rPr lang="en-US" sz="1600" baseline="0" dirty="0"/>
                  <a:t> (F)</a:t>
                </a:r>
                <a:endParaRPr lang="en-US" sz="1600"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0395112"/>
        <c:crosses val="autoZero"/>
        <c:crossBetween val="between"/>
      </c:valAx>
      <c:spPr>
        <a:noFill/>
        <a:ln>
          <a:noFill/>
        </a:ln>
        <a:effectLst/>
      </c:spPr>
    </c:plotArea>
    <c:legend>
      <c:legendPos val="b"/>
      <c:layout>
        <c:manualLayout>
          <c:xMode val="edge"/>
          <c:yMode val="edge"/>
          <c:x val="0.18688771891538"/>
          <c:y val="0.91684603085078098"/>
          <c:w val="0.67299470784003501"/>
          <c:h val="4.822608222502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Land Cover in Bus Stop Pixel</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720084731082505E-2"/>
          <c:y val="0.15636126815485199"/>
          <c:w val="0.88590534566257695"/>
          <c:h val="0.60834045532579695"/>
        </c:manualLayout>
      </c:layout>
      <c:bar3DChart>
        <c:barDir val="col"/>
        <c:grouping val="percentStacked"/>
        <c:varyColors val="0"/>
        <c:ser>
          <c:idx val="7"/>
          <c:order val="0"/>
          <c:tx>
            <c:strRef>
              <c:f>Export_Output!$I$1</c:f>
              <c:strCache>
                <c:ptCount val="1"/>
                <c:pt idx="0">
                  <c:v>Asphalt Ground</c:v>
                </c:pt>
              </c:strCache>
            </c:strRef>
          </c:tx>
          <c:spPr>
            <a:solidFill>
              <a:schemeClr val="bg2">
                <a:lumMod val="50000"/>
              </a:schemeClr>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Export_Output!$I$2:$I$13</c:f>
              <c:numCache>
                <c:formatCode>0.00</c:formatCode>
                <c:ptCount val="12"/>
                <c:pt idx="0">
                  <c:v>74.777772953758856</c:v>
                </c:pt>
                <c:pt idx="1">
                  <c:v>68.666662236877968</c:v>
                </c:pt>
                <c:pt idx="2">
                  <c:v>62.888884831824853</c:v>
                </c:pt>
                <c:pt idx="3">
                  <c:v>6.6666662365909879</c:v>
                </c:pt>
                <c:pt idx="4">
                  <c:v>7.9911236838181701</c:v>
                </c:pt>
                <c:pt idx="5">
                  <c:v>45.505009866182448</c:v>
                </c:pt>
                <c:pt idx="6">
                  <c:v>70.810234864945201</c:v>
                </c:pt>
                <c:pt idx="7">
                  <c:v>62.264172036381702</c:v>
                </c:pt>
                <c:pt idx="8">
                  <c:v>59.267500654961502</c:v>
                </c:pt>
                <c:pt idx="9">
                  <c:v>96.222216014728176</c:v>
                </c:pt>
                <c:pt idx="10">
                  <c:v>81.909017759128403</c:v>
                </c:pt>
                <c:pt idx="11">
                  <c:v>52.333329957202572</c:v>
                </c:pt>
              </c:numCache>
            </c:numRef>
          </c:val>
          <c:extLst xmlns:c16r2="http://schemas.microsoft.com/office/drawing/2015/06/chart">
            <c:ext xmlns:c16="http://schemas.microsoft.com/office/drawing/2014/chart" uri="{C3380CC4-5D6E-409C-BE32-E72D297353CC}">
              <c16:uniqueId val="{00000000-E4CC-431B-BF48-35587F93B875}"/>
            </c:ext>
          </c:extLst>
        </c:ser>
        <c:ser>
          <c:idx val="8"/>
          <c:order val="1"/>
          <c:tx>
            <c:strRef>
              <c:f>Export_Output!$J$1</c:f>
              <c:strCache>
                <c:ptCount val="1"/>
                <c:pt idx="0">
                  <c:v>Vegetation</c:v>
                </c:pt>
              </c:strCache>
            </c:strRef>
          </c:tx>
          <c:spPr>
            <a:solidFill>
              <a:srgbClr val="00B050"/>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Export_Output!$J$2:$J$13</c:f>
              <c:numCache>
                <c:formatCode>0.00</c:formatCode>
                <c:ptCount val="12"/>
                <c:pt idx="0">
                  <c:v>0</c:v>
                </c:pt>
                <c:pt idx="1">
                  <c:v>3.4444442222364451</c:v>
                </c:pt>
                <c:pt idx="2">
                  <c:v>0</c:v>
                </c:pt>
                <c:pt idx="3">
                  <c:v>0</c:v>
                </c:pt>
                <c:pt idx="4">
                  <c:v>0</c:v>
                </c:pt>
                <c:pt idx="5">
                  <c:v>0</c:v>
                </c:pt>
                <c:pt idx="6">
                  <c:v>0</c:v>
                </c:pt>
                <c:pt idx="7">
                  <c:v>3.3296348682549901</c:v>
                </c:pt>
                <c:pt idx="8">
                  <c:v>0</c:v>
                </c:pt>
                <c:pt idx="9">
                  <c:v>0.33333331182903397</c:v>
                </c:pt>
                <c:pt idx="10">
                  <c:v>0</c:v>
                </c:pt>
                <c:pt idx="11">
                  <c:v>25.888887218710259</c:v>
                </c:pt>
              </c:numCache>
            </c:numRef>
          </c:val>
          <c:extLst xmlns:c16r2="http://schemas.microsoft.com/office/drawing/2015/06/chart">
            <c:ext xmlns:c16="http://schemas.microsoft.com/office/drawing/2014/chart" uri="{C3380CC4-5D6E-409C-BE32-E72D297353CC}">
              <c16:uniqueId val="{00000001-E4CC-431B-BF48-35587F93B875}"/>
            </c:ext>
          </c:extLst>
        </c:ser>
        <c:ser>
          <c:idx val="11"/>
          <c:order val="2"/>
          <c:tx>
            <c:strRef>
              <c:f>Export_Output!$M$1</c:f>
              <c:strCache>
                <c:ptCount val="1"/>
                <c:pt idx="0">
                  <c:v>Building</c:v>
                </c:pt>
              </c:strCache>
            </c:strRef>
          </c:tx>
          <c:spPr>
            <a:solidFill>
              <a:schemeClr val="accent2">
                <a:lumMod val="75000"/>
              </a:schemeClr>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Export_Output!$M$2:$M$13</c:f>
              <c:numCache>
                <c:formatCode>0.00</c:formatCode>
                <c:ptCount val="12"/>
                <c:pt idx="0">
                  <c:v>0</c:v>
                </c:pt>
                <c:pt idx="1">
                  <c:v>0</c:v>
                </c:pt>
                <c:pt idx="2">
                  <c:v>0</c:v>
                </c:pt>
                <c:pt idx="3">
                  <c:v>24.222220659570219</c:v>
                </c:pt>
                <c:pt idx="4">
                  <c:v>69.145417430822746</c:v>
                </c:pt>
                <c:pt idx="5">
                  <c:v>18.534967433297449</c:v>
                </c:pt>
                <c:pt idx="6">
                  <c:v>12.985575986257359</c:v>
                </c:pt>
                <c:pt idx="7">
                  <c:v>0</c:v>
                </c:pt>
                <c:pt idx="8">
                  <c:v>18.756943091146059</c:v>
                </c:pt>
                <c:pt idx="9">
                  <c:v>0.11111110394301101</c:v>
                </c:pt>
                <c:pt idx="10">
                  <c:v>6.9922332233447584</c:v>
                </c:pt>
                <c:pt idx="11">
                  <c:v>0</c:v>
                </c:pt>
              </c:numCache>
            </c:numRef>
          </c:val>
          <c:extLst xmlns:c16r2="http://schemas.microsoft.com/office/drawing/2015/06/chart">
            <c:ext xmlns:c16="http://schemas.microsoft.com/office/drawing/2014/chart" uri="{C3380CC4-5D6E-409C-BE32-E72D297353CC}">
              <c16:uniqueId val="{00000002-E4CC-431B-BF48-35587F93B875}"/>
            </c:ext>
          </c:extLst>
        </c:ser>
        <c:ser>
          <c:idx val="9"/>
          <c:order val="3"/>
          <c:tx>
            <c:strRef>
              <c:f>Export_Output!$K$1</c:f>
              <c:strCache>
                <c:ptCount val="1"/>
                <c:pt idx="0">
                  <c:v>Concrete Ground</c:v>
                </c:pt>
              </c:strCache>
            </c:strRef>
          </c:tx>
          <c:spPr>
            <a:solidFill>
              <a:schemeClr val="bg1">
                <a:lumMod val="85000"/>
              </a:schemeClr>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Export_Output!$K$2:$K$13</c:f>
              <c:numCache>
                <c:formatCode>0.00</c:formatCode>
                <c:ptCount val="12"/>
                <c:pt idx="0">
                  <c:v>14.66666572053528</c:v>
                </c:pt>
                <c:pt idx="1">
                  <c:v>27.888887089678271</c:v>
                </c:pt>
                <c:pt idx="2">
                  <c:v>37.111108716988461</c:v>
                </c:pt>
                <c:pt idx="3">
                  <c:v>0</c:v>
                </c:pt>
                <c:pt idx="4">
                  <c:v>14.20644210457937</c:v>
                </c:pt>
                <c:pt idx="5">
                  <c:v>34.517214800975019</c:v>
                </c:pt>
                <c:pt idx="6">
                  <c:v>16.204223025526169</c:v>
                </c:pt>
                <c:pt idx="7">
                  <c:v>34.406226971999153</c:v>
                </c:pt>
                <c:pt idx="8">
                  <c:v>21.975590130517979</c:v>
                </c:pt>
                <c:pt idx="9">
                  <c:v>0.55555551971505601</c:v>
                </c:pt>
                <c:pt idx="10">
                  <c:v>8.5460628285324809</c:v>
                </c:pt>
                <c:pt idx="11">
                  <c:v>15.3333323441913</c:v>
                </c:pt>
              </c:numCache>
            </c:numRef>
          </c:val>
          <c:extLst xmlns:c16r2="http://schemas.microsoft.com/office/drawing/2015/06/chart">
            <c:ext xmlns:c16="http://schemas.microsoft.com/office/drawing/2014/chart" uri="{C3380CC4-5D6E-409C-BE32-E72D297353CC}">
              <c16:uniqueId val="{00000003-E4CC-431B-BF48-35587F93B875}"/>
            </c:ext>
          </c:extLst>
        </c:ser>
        <c:ser>
          <c:idx val="1"/>
          <c:order val="4"/>
          <c:spPr>
            <a:solidFill>
              <a:schemeClr val="accent2"/>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Export_Output!$C$2:$C$13</c:f>
            </c:numRef>
          </c:val>
          <c:extLst xmlns:c16r2="http://schemas.microsoft.com/office/drawing/2015/06/chart">
            <c:ext xmlns:c16="http://schemas.microsoft.com/office/drawing/2014/chart" uri="{C3380CC4-5D6E-409C-BE32-E72D297353CC}">
              <c16:uniqueId val="{00000004-E4CC-431B-BF48-35587F93B875}"/>
            </c:ext>
          </c:extLst>
        </c:ser>
        <c:ser>
          <c:idx val="2"/>
          <c:order val="5"/>
          <c:spPr>
            <a:solidFill>
              <a:schemeClr val="accent3"/>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Export_Output!$D$2:$D$13</c:f>
            </c:numRef>
          </c:val>
          <c:extLst xmlns:c16r2="http://schemas.microsoft.com/office/drawing/2015/06/chart">
            <c:ext xmlns:c16="http://schemas.microsoft.com/office/drawing/2014/chart" uri="{C3380CC4-5D6E-409C-BE32-E72D297353CC}">
              <c16:uniqueId val="{00000005-E4CC-431B-BF48-35587F93B875}"/>
            </c:ext>
          </c:extLst>
        </c:ser>
        <c:ser>
          <c:idx val="10"/>
          <c:order val="6"/>
          <c:tx>
            <c:strRef>
              <c:f>Export_Output!$L$1</c:f>
              <c:strCache>
                <c:ptCount val="1"/>
                <c:pt idx="0">
                  <c:v>Bare Ground</c:v>
                </c:pt>
              </c:strCache>
            </c:strRef>
          </c:tx>
          <c:spPr>
            <a:solidFill>
              <a:schemeClr val="accent4">
                <a:lumMod val="75000"/>
              </a:schemeClr>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Export_Output!$L$2:$L$13</c:f>
              <c:numCache>
                <c:formatCode>0.00</c:formatCode>
                <c:ptCount val="12"/>
                <c:pt idx="0">
                  <c:v>10.555554874622199</c:v>
                </c:pt>
                <c:pt idx="1">
                  <c:v>0</c:v>
                </c:pt>
                <c:pt idx="2">
                  <c:v>0</c:v>
                </c:pt>
                <c:pt idx="3">
                  <c:v>69.222217756556688</c:v>
                </c:pt>
                <c:pt idx="4">
                  <c:v>8.6570506574670993</c:v>
                </c:pt>
                <c:pt idx="5">
                  <c:v>1.4428417762427981</c:v>
                </c:pt>
                <c:pt idx="6">
                  <c:v>0</c:v>
                </c:pt>
                <c:pt idx="7">
                  <c:v>0</c:v>
                </c:pt>
                <c:pt idx="8">
                  <c:v>0</c:v>
                </c:pt>
                <c:pt idx="9">
                  <c:v>2.777777598580442</c:v>
                </c:pt>
                <c:pt idx="10">
                  <c:v>2.5527200656611271</c:v>
                </c:pt>
                <c:pt idx="11">
                  <c:v>6.4444440286987756</c:v>
                </c:pt>
              </c:numCache>
            </c:numRef>
          </c:val>
          <c:extLst xmlns:c16r2="http://schemas.microsoft.com/office/drawing/2015/06/chart">
            <c:ext xmlns:c16="http://schemas.microsoft.com/office/drawing/2014/chart" uri="{C3380CC4-5D6E-409C-BE32-E72D297353CC}">
              <c16:uniqueId val="{00000006-E4CC-431B-BF48-35587F93B875}"/>
            </c:ext>
          </c:extLst>
        </c:ser>
        <c:ser>
          <c:idx val="3"/>
          <c:order val="7"/>
          <c:spPr>
            <a:solidFill>
              <a:schemeClr val="accent4"/>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Export_Output!$E$2:$E$13</c:f>
            </c:numRef>
          </c:val>
          <c:extLst xmlns:c16r2="http://schemas.microsoft.com/office/drawing/2015/06/chart">
            <c:ext xmlns:c16="http://schemas.microsoft.com/office/drawing/2014/chart" uri="{C3380CC4-5D6E-409C-BE32-E72D297353CC}">
              <c16:uniqueId val="{00000007-E4CC-431B-BF48-35587F93B875}"/>
            </c:ext>
          </c:extLst>
        </c:ser>
        <c:ser>
          <c:idx val="4"/>
          <c:order val="8"/>
          <c:spPr>
            <a:solidFill>
              <a:schemeClr val="accent5"/>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Export_Output!$F$2:$F$13</c:f>
            </c:numRef>
          </c:val>
          <c:extLst xmlns:c16r2="http://schemas.microsoft.com/office/drawing/2015/06/chart">
            <c:ext xmlns:c16="http://schemas.microsoft.com/office/drawing/2014/chart" uri="{C3380CC4-5D6E-409C-BE32-E72D297353CC}">
              <c16:uniqueId val="{00000008-E4CC-431B-BF48-35587F93B875}"/>
            </c:ext>
          </c:extLst>
        </c:ser>
        <c:ser>
          <c:idx val="5"/>
          <c:order val="9"/>
          <c:spPr>
            <a:solidFill>
              <a:schemeClr val="accent6"/>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Export_Output!$G$2:$G$13</c:f>
            </c:numRef>
          </c:val>
          <c:extLst xmlns:c16r2="http://schemas.microsoft.com/office/drawing/2015/06/chart">
            <c:ext xmlns:c16="http://schemas.microsoft.com/office/drawing/2014/chart" uri="{C3380CC4-5D6E-409C-BE32-E72D297353CC}">
              <c16:uniqueId val="{00000009-E4CC-431B-BF48-35587F93B875}"/>
            </c:ext>
          </c:extLst>
        </c:ser>
        <c:ser>
          <c:idx val="6"/>
          <c:order val="10"/>
          <c:spPr>
            <a:solidFill>
              <a:schemeClr val="accent1">
                <a:lumMod val="60000"/>
              </a:schemeClr>
            </a:solidFill>
            <a:ln>
              <a:noFill/>
            </a:ln>
            <a:effectLst/>
            <a:sp3d/>
          </c:spPr>
          <c:invertIfNegative val="0"/>
          <c:cat>
            <c:numRef>
              <c:f>Export_Output!$B$2:$B$13</c:f>
              <c:numCache>
                <c:formatCode>0</c:formatCode>
                <c:ptCount val="12"/>
                <c:pt idx="0">
                  <c:v>1127</c:v>
                </c:pt>
                <c:pt idx="1">
                  <c:v>2214</c:v>
                </c:pt>
                <c:pt idx="2">
                  <c:v>2630</c:v>
                </c:pt>
                <c:pt idx="3">
                  <c:v>3154</c:v>
                </c:pt>
                <c:pt idx="4">
                  <c:v>3672</c:v>
                </c:pt>
                <c:pt idx="5">
                  <c:v>3851</c:v>
                </c:pt>
                <c:pt idx="6">
                  <c:v>3860</c:v>
                </c:pt>
                <c:pt idx="7">
                  <c:v>4334</c:v>
                </c:pt>
                <c:pt idx="8">
                  <c:v>4362</c:v>
                </c:pt>
                <c:pt idx="9">
                  <c:v>6393</c:v>
                </c:pt>
                <c:pt idx="10">
                  <c:v>6791</c:v>
                </c:pt>
                <c:pt idx="11">
                  <c:v>9365</c:v>
                </c:pt>
              </c:numCache>
            </c:numRef>
          </c:cat>
          <c:val>
            <c:numRef>
              <c:f>Export_Output!$H$2:$H$13</c:f>
            </c:numRef>
          </c:val>
          <c:extLst xmlns:c16r2="http://schemas.microsoft.com/office/drawing/2015/06/chart">
            <c:ext xmlns:c16="http://schemas.microsoft.com/office/drawing/2014/chart" uri="{C3380CC4-5D6E-409C-BE32-E72D297353CC}">
              <c16:uniqueId val="{0000000A-E4CC-431B-BF48-35587F93B875}"/>
            </c:ext>
          </c:extLst>
        </c:ser>
        <c:dLbls>
          <c:showLegendKey val="0"/>
          <c:showVal val="0"/>
          <c:showCatName val="0"/>
          <c:showSerName val="0"/>
          <c:showPercent val="0"/>
          <c:showBubbleSize val="0"/>
        </c:dLbls>
        <c:gapWidth val="150"/>
        <c:shape val="box"/>
        <c:axId val="210391584"/>
        <c:axId val="210394328"/>
        <c:axId val="0"/>
      </c:bar3DChart>
      <c:catAx>
        <c:axId val="2103915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dirty="0"/>
                  <a:t>Bus</a:t>
                </a:r>
                <a:r>
                  <a:rPr lang="en-US" sz="1200" baseline="0" dirty="0"/>
                  <a:t> Stop #</a:t>
                </a:r>
                <a:endParaRPr lang="en-US" sz="1200" dirty="0"/>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0394328"/>
        <c:crosses val="autoZero"/>
        <c:auto val="1"/>
        <c:lblAlgn val="ctr"/>
        <c:lblOffset val="100"/>
        <c:noMultiLvlLbl val="0"/>
      </c:catAx>
      <c:valAx>
        <c:axId val="210394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10391584"/>
        <c:crosses val="autoZero"/>
        <c:crossBetween val="between"/>
      </c:valAx>
      <c:spPr>
        <a:noFill/>
        <a:ln>
          <a:noFill/>
        </a:ln>
        <a:effectLst/>
      </c:spPr>
    </c:plotArea>
    <c:legend>
      <c:legendPos val="b"/>
      <c:layout>
        <c:manualLayout>
          <c:xMode val="edge"/>
          <c:yMode val="edge"/>
          <c:x val="3.7773543354849802E-2"/>
          <c:y val="0.88494857215471201"/>
          <c:w val="0.93343491153166303"/>
          <c:h val="8.047534955228219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uFillTx/>
                <a:latin typeface="+mn-lt"/>
                <a:ea typeface="+mn-ea"/>
                <a:cs typeface="+mn-cs"/>
              </a:defRPr>
            </a:pPr>
            <a:r>
              <a:rPr lang="en-US" sz="2000" dirty="0">
                <a:uFillTx/>
              </a:rPr>
              <a:t>Bus</a:t>
            </a:r>
            <a:r>
              <a:rPr lang="en-US" sz="2000" baseline="0" dirty="0">
                <a:uFillTx/>
              </a:rPr>
              <a:t> Stop</a:t>
            </a:r>
            <a:r>
              <a:rPr lang="en-US" sz="2000" dirty="0">
                <a:uFillTx/>
              </a:rPr>
              <a:t> Air Temperature</a:t>
            </a:r>
            <a:r>
              <a:rPr lang="en-US" sz="2000" baseline="0" dirty="0">
                <a:uFillTx/>
              </a:rPr>
              <a:t> (°F)</a:t>
            </a:r>
          </a:p>
          <a:p>
            <a:pPr>
              <a:defRPr sz="1400" b="0" i="0" u="none" strike="noStrike" kern="1200" spc="0" baseline="0">
                <a:solidFill>
                  <a:schemeClr val="tx1">
                    <a:lumMod val="65000"/>
                    <a:lumOff val="35000"/>
                  </a:schemeClr>
                </a:solidFill>
                <a:uFillTx/>
                <a:latin typeface="+mn-lt"/>
                <a:ea typeface="+mn-ea"/>
                <a:cs typeface="+mn-cs"/>
              </a:defRPr>
            </a:pPr>
            <a:r>
              <a:rPr lang="en-US" sz="2000" baseline="0" dirty="0">
                <a:uFillTx/>
              </a:rPr>
              <a:t>by HOBO on 2017/10/05</a:t>
            </a:r>
            <a:endParaRPr lang="en-US" sz="2000" dirty="0">
              <a:uFillTx/>
            </a:endParaRPr>
          </a:p>
        </c:rich>
      </c:tx>
      <c:layout/>
      <c:overlay val="0"/>
      <c:spPr>
        <a:noFill/>
        <a:ln>
          <a:noFill/>
        </a:ln>
        <a:effectLst/>
      </c:spPr>
    </c:title>
    <c:autoTitleDeleted val="0"/>
    <c:plotArea>
      <c:layout/>
      <c:lineChart>
        <c:grouping val="standard"/>
        <c:varyColors val="0"/>
        <c:ser>
          <c:idx val="0"/>
          <c:order val="0"/>
          <c:tx>
            <c:v>2360</c:v>
          </c:tx>
          <c:spPr>
            <a:ln w="28575" cap="rnd">
              <a:solidFill>
                <a:schemeClr val="accent1"/>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all!$C$2:$C$241</c:f>
              <c:numCache>
                <c:formatCode>General</c:formatCode>
                <c:ptCount val="240"/>
                <c:pt idx="0">
                  <c:v>77.509</c:v>
                </c:pt>
                <c:pt idx="1">
                  <c:v>76.853999999999999</c:v>
                </c:pt>
                <c:pt idx="2">
                  <c:v>77.028999999999982</c:v>
                </c:pt>
                <c:pt idx="3">
                  <c:v>77.421000000000006</c:v>
                </c:pt>
                <c:pt idx="4">
                  <c:v>77.596000000000004</c:v>
                </c:pt>
                <c:pt idx="5">
                  <c:v>77.117000000000004</c:v>
                </c:pt>
                <c:pt idx="6">
                  <c:v>77.292000000000002</c:v>
                </c:pt>
                <c:pt idx="7">
                  <c:v>77.727000000000004</c:v>
                </c:pt>
                <c:pt idx="8">
                  <c:v>77.683999999999983</c:v>
                </c:pt>
                <c:pt idx="9">
                  <c:v>77.552999999999983</c:v>
                </c:pt>
                <c:pt idx="10">
                  <c:v>77.85899999999998</c:v>
                </c:pt>
                <c:pt idx="11">
                  <c:v>78.644999999999996</c:v>
                </c:pt>
                <c:pt idx="12">
                  <c:v>78.338999999999999</c:v>
                </c:pt>
                <c:pt idx="13">
                  <c:v>77.944999999999993</c:v>
                </c:pt>
                <c:pt idx="14">
                  <c:v>77.902000000000001</c:v>
                </c:pt>
                <c:pt idx="15">
                  <c:v>77.85899999999998</c:v>
                </c:pt>
                <c:pt idx="16">
                  <c:v>77.944999999999993</c:v>
                </c:pt>
                <c:pt idx="17">
                  <c:v>77.683999999999983</c:v>
                </c:pt>
                <c:pt idx="18">
                  <c:v>77.334999999999994</c:v>
                </c:pt>
                <c:pt idx="19">
                  <c:v>77.638999999999982</c:v>
                </c:pt>
                <c:pt idx="20">
                  <c:v>77.727000000000004</c:v>
                </c:pt>
                <c:pt idx="21">
                  <c:v>77.117000000000004</c:v>
                </c:pt>
                <c:pt idx="22">
                  <c:v>76.680999999999983</c:v>
                </c:pt>
                <c:pt idx="23">
                  <c:v>76.331999999999994</c:v>
                </c:pt>
                <c:pt idx="24">
                  <c:v>76.070999999999998</c:v>
                </c:pt>
                <c:pt idx="25">
                  <c:v>76.203000000000003</c:v>
                </c:pt>
                <c:pt idx="26">
                  <c:v>75.985000000000014</c:v>
                </c:pt>
                <c:pt idx="27">
                  <c:v>75.724000000000004</c:v>
                </c:pt>
                <c:pt idx="28">
                  <c:v>75.42</c:v>
                </c:pt>
                <c:pt idx="29">
                  <c:v>75.203999999999994</c:v>
                </c:pt>
                <c:pt idx="30">
                  <c:v>75.117000000000004</c:v>
                </c:pt>
                <c:pt idx="31">
                  <c:v>75.073999999999998</c:v>
                </c:pt>
                <c:pt idx="32">
                  <c:v>75.073999999999998</c:v>
                </c:pt>
                <c:pt idx="33">
                  <c:v>74.682999999999979</c:v>
                </c:pt>
                <c:pt idx="34">
                  <c:v>74.25</c:v>
                </c:pt>
                <c:pt idx="35">
                  <c:v>74.034000000000006</c:v>
                </c:pt>
                <c:pt idx="36">
                  <c:v>73.730999999999995</c:v>
                </c:pt>
                <c:pt idx="37">
                  <c:v>73.558000000000007</c:v>
                </c:pt>
                <c:pt idx="38">
                  <c:v>73.687999999999974</c:v>
                </c:pt>
                <c:pt idx="39">
                  <c:v>73.818000000000012</c:v>
                </c:pt>
                <c:pt idx="40">
                  <c:v>73.299000000000007</c:v>
                </c:pt>
                <c:pt idx="41">
                  <c:v>73.212999999999994</c:v>
                </c:pt>
                <c:pt idx="42">
                  <c:v>73.082999999999998</c:v>
                </c:pt>
                <c:pt idx="43">
                  <c:v>73.082999999999998</c:v>
                </c:pt>
                <c:pt idx="44">
                  <c:v>73.082999999999998</c:v>
                </c:pt>
                <c:pt idx="45">
                  <c:v>73.169999999999973</c:v>
                </c:pt>
                <c:pt idx="46">
                  <c:v>73.299000000000007</c:v>
                </c:pt>
                <c:pt idx="47">
                  <c:v>72.869</c:v>
                </c:pt>
                <c:pt idx="48">
                  <c:v>72.783000000000001</c:v>
                </c:pt>
                <c:pt idx="49">
                  <c:v>72.997</c:v>
                </c:pt>
                <c:pt idx="50">
                  <c:v>73.299000000000007</c:v>
                </c:pt>
                <c:pt idx="51">
                  <c:v>72.912000000000006</c:v>
                </c:pt>
                <c:pt idx="52">
                  <c:v>72.739000000000004</c:v>
                </c:pt>
                <c:pt idx="53">
                  <c:v>73.169999999999973</c:v>
                </c:pt>
                <c:pt idx="54">
                  <c:v>73.212999999999994</c:v>
                </c:pt>
                <c:pt idx="55">
                  <c:v>73.558000000000007</c:v>
                </c:pt>
                <c:pt idx="56">
                  <c:v>74.034000000000006</c:v>
                </c:pt>
                <c:pt idx="57">
                  <c:v>73.299000000000007</c:v>
                </c:pt>
                <c:pt idx="58">
                  <c:v>73.385999999999981</c:v>
                </c:pt>
                <c:pt idx="59">
                  <c:v>72.783000000000001</c:v>
                </c:pt>
                <c:pt idx="60">
                  <c:v>72.869</c:v>
                </c:pt>
                <c:pt idx="61">
                  <c:v>72.394000000000005</c:v>
                </c:pt>
                <c:pt idx="62">
                  <c:v>72.007000000000005</c:v>
                </c:pt>
                <c:pt idx="63">
                  <c:v>72.007000000000005</c:v>
                </c:pt>
                <c:pt idx="64">
                  <c:v>72.007000000000005</c:v>
                </c:pt>
                <c:pt idx="65">
                  <c:v>71.876999999999981</c:v>
                </c:pt>
                <c:pt idx="66">
                  <c:v>72.61</c:v>
                </c:pt>
                <c:pt idx="67">
                  <c:v>72.394000000000005</c:v>
                </c:pt>
                <c:pt idx="68">
                  <c:v>72.350999999999999</c:v>
                </c:pt>
                <c:pt idx="69">
                  <c:v>72.177999999999983</c:v>
                </c:pt>
                <c:pt idx="70">
                  <c:v>72.05</c:v>
                </c:pt>
                <c:pt idx="71">
                  <c:v>72.135999999999981</c:v>
                </c:pt>
                <c:pt idx="72">
                  <c:v>72.695999999999998</c:v>
                </c:pt>
                <c:pt idx="73">
                  <c:v>73.861000000000004</c:v>
                </c:pt>
                <c:pt idx="74">
                  <c:v>73.818000000000012</c:v>
                </c:pt>
                <c:pt idx="75">
                  <c:v>75.028999999999982</c:v>
                </c:pt>
                <c:pt idx="76">
                  <c:v>76.507000000000005</c:v>
                </c:pt>
                <c:pt idx="77">
                  <c:v>77.377999999999986</c:v>
                </c:pt>
                <c:pt idx="78">
                  <c:v>78.251000000000005</c:v>
                </c:pt>
                <c:pt idx="79">
                  <c:v>78.033000000000001</c:v>
                </c:pt>
                <c:pt idx="80">
                  <c:v>78.995999999999995</c:v>
                </c:pt>
                <c:pt idx="81">
                  <c:v>79.48</c:v>
                </c:pt>
                <c:pt idx="82">
                  <c:v>79.654999999999987</c:v>
                </c:pt>
                <c:pt idx="83">
                  <c:v>80.316000000000003</c:v>
                </c:pt>
                <c:pt idx="84">
                  <c:v>80.361000000000004</c:v>
                </c:pt>
                <c:pt idx="85">
                  <c:v>80.537000000000006</c:v>
                </c:pt>
                <c:pt idx="86">
                  <c:v>80.977999999999994</c:v>
                </c:pt>
                <c:pt idx="87">
                  <c:v>82.35299999999998</c:v>
                </c:pt>
                <c:pt idx="88">
                  <c:v>81.244</c:v>
                </c:pt>
                <c:pt idx="89">
                  <c:v>82.840999999999994</c:v>
                </c:pt>
                <c:pt idx="90">
                  <c:v>82.840999999999994</c:v>
                </c:pt>
                <c:pt idx="91">
                  <c:v>82.708000000000013</c:v>
                </c:pt>
                <c:pt idx="92">
                  <c:v>83.331999999999994</c:v>
                </c:pt>
                <c:pt idx="93">
                  <c:v>83.466999999999999</c:v>
                </c:pt>
                <c:pt idx="94">
                  <c:v>83.778999999999982</c:v>
                </c:pt>
                <c:pt idx="95">
                  <c:v>84.004000000000005</c:v>
                </c:pt>
                <c:pt idx="96">
                  <c:v>85.621999999999986</c:v>
                </c:pt>
                <c:pt idx="97">
                  <c:v>85.307000000000002</c:v>
                </c:pt>
                <c:pt idx="98">
                  <c:v>85.486999999999995</c:v>
                </c:pt>
                <c:pt idx="99">
                  <c:v>85.307000000000002</c:v>
                </c:pt>
                <c:pt idx="100">
                  <c:v>85.894000000000005</c:v>
                </c:pt>
                <c:pt idx="101">
                  <c:v>86.527000000000001</c:v>
                </c:pt>
                <c:pt idx="102">
                  <c:v>88.259</c:v>
                </c:pt>
                <c:pt idx="103">
                  <c:v>88.442999999999998</c:v>
                </c:pt>
                <c:pt idx="104">
                  <c:v>88.763000000000005</c:v>
                </c:pt>
                <c:pt idx="105">
                  <c:v>89.822999999999979</c:v>
                </c:pt>
                <c:pt idx="106">
                  <c:v>90.147000000000006</c:v>
                </c:pt>
                <c:pt idx="107">
                  <c:v>90.147000000000006</c:v>
                </c:pt>
                <c:pt idx="108">
                  <c:v>89.593000000000004</c:v>
                </c:pt>
                <c:pt idx="109">
                  <c:v>89.915000000000006</c:v>
                </c:pt>
                <c:pt idx="110">
                  <c:v>90.518000000000001</c:v>
                </c:pt>
                <c:pt idx="111">
                  <c:v>90.656999999999982</c:v>
                </c:pt>
                <c:pt idx="112">
                  <c:v>91.635999999999981</c:v>
                </c:pt>
                <c:pt idx="113">
                  <c:v>90.75</c:v>
                </c:pt>
                <c:pt idx="114">
                  <c:v>92.337999999999994</c:v>
                </c:pt>
                <c:pt idx="115">
                  <c:v>93.374999999999986</c:v>
                </c:pt>
                <c:pt idx="116">
                  <c:v>93.658999999999978</c:v>
                </c:pt>
                <c:pt idx="117">
                  <c:v>93.848000000000013</c:v>
                </c:pt>
                <c:pt idx="118">
                  <c:v>92.903000000000006</c:v>
                </c:pt>
                <c:pt idx="119">
                  <c:v>95.087999999999994</c:v>
                </c:pt>
                <c:pt idx="120">
                  <c:v>93.185999999999979</c:v>
                </c:pt>
                <c:pt idx="121">
                  <c:v>93.092000000000013</c:v>
                </c:pt>
                <c:pt idx="122">
                  <c:v>94.849000000000004</c:v>
                </c:pt>
                <c:pt idx="123">
                  <c:v>96.096000000000004</c:v>
                </c:pt>
                <c:pt idx="124">
                  <c:v>96.24</c:v>
                </c:pt>
                <c:pt idx="125">
                  <c:v>95.087999999999994</c:v>
                </c:pt>
                <c:pt idx="126">
                  <c:v>95.471999999999994</c:v>
                </c:pt>
                <c:pt idx="127">
                  <c:v>95.710999999999999</c:v>
                </c:pt>
                <c:pt idx="128">
                  <c:v>96.191999999999993</c:v>
                </c:pt>
                <c:pt idx="129">
                  <c:v>95.518000000000001</c:v>
                </c:pt>
                <c:pt idx="130">
                  <c:v>96.578999999999979</c:v>
                </c:pt>
                <c:pt idx="131">
                  <c:v>95.854999999999976</c:v>
                </c:pt>
                <c:pt idx="132">
                  <c:v>95.616</c:v>
                </c:pt>
                <c:pt idx="133">
                  <c:v>96.965999999999994</c:v>
                </c:pt>
                <c:pt idx="134">
                  <c:v>97.063000000000002</c:v>
                </c:pt>
                <c:pt idx="135">
                  <c:v>97.99</c:v>
                </c:pt>
                <c:pt idx="136">
                  <c:v>97.305999999999983</c:v>
                </c:pt>
                <c:pt idx="137">
                  <c:v>96.53</c:v>
                </c:pt>
                <c:pt idx="138">
                  <c:v>97.111000000000004</c:v>
                </c:pt>
                <c:pt idx="139">
                  <c:v>97.745000000000005</c:v>
                </c:pt>
                <c:pt idx="140">
                  <c:v>97.403000000000006</c:v>
                </c:pt>
                <c:pt idx="141">
                  <c:v>96.821999999999974</c:v>
                </c:pt>
                <c:pt idx="142">
                  <c:v>97.793999999999997</c:v>
                </c:pt>
                <c:pt idx="143">
                  <c:v>99.463999999999999</c:v>
                </c:pt>
                <c:pt idx="144">
                  <c:v>97.793999999999997</c:v>
                </c:pt>
                <c:pt idx="145">
                  <c:v>96.965999999999994</c:v>
                </c:pt>
                <c:pt idx="146">
                  <c:v>98.576999999999998</c:v>
                </c:pt>
                <c:pt idx="147">
                  <c:v>97.99</c:v>
                </c:pt>
                <c:pt idx="148">
                  <c:v>98.38</c:v>
                </c:pt>
                <c:pt idx="149">
                  <c:v>97.891000000000005</c:v>
                </c:pt>
                <c:pt idx="150">
                  <c:v>97.793999999999997</c:v>
                </c:pt>
                <c:pt idx="151">
                  <c:v>97.403000000000006</c:v>
                </c:pt>
                <c:pt idx="152">
                  <c:v>99.415000000000006</c:v>
                </c:pt>
                <c:pt idx="153">
                  <c:v>97.209000000000003</c:v>
                </c:pt>
                <c:pt idx="154">
                  <c:v>98.38</c:v>
                </c:pt>
                <c:pt idx="155">
                  <c:v>97.257000000000005</c:v>
                </c:pt>
                <c:pt idx="156">
                  <c:v>97.111000000000004</c:v>
                </c:pt>
                <c:pt idx="157">
                  <c:v>98.037999999999997</c:v>
                </c:pt>
                <c:pt idx="158">
                  <c:v>98.331999999999994</c:v>
                </c:pt>
                <c:pt idx="159">
                  <c:v>98.528000000000006</c:v>
                </c:pt>
                <c:pt idx="160">
                  <c:v>98.92</c:v>
                </c:pt>
                <c:pt idx="161">
                  <c:v>97.16</c:v>
                </c:pt>
                <c:pt idx="162">
                  <c:v>100.009</c:v>
                </c:pt>
                <c:pt idx="163">
                  <c:v>97.452000000000012</c:v>
                </c:pt>
                <c:pt idx="164">
                  <c:v>98.576999999999998</c:v>
                </c:pt>
                <c:pt idx="165">
                  <c:v>98.183999999999983</c:v>
                </c:pt>
                <c:pt idx="166">
                  <c:v>97.793999999999997</c:v>
                </c:pt>
                <c:pt idx="167">
                  <c:v>97.938999999999993</c:v>
                </c:pt>
                <c:pt idx="168">
                  <c:v>97.793999999999997</c:v>
                </c:pt>
                <c:pt idx="169">
                  <c:v>98.087000000000003</c:v>
                </c:pt>
                <c:pt idx="170">
                  <c:v>97.842000000000013</c:v>
                </c:pt>
                <c:pt idx="171">
                  <c:v>97.305999999999983</c:v>
                </c:pt>
                <c:pt idx="172">
                  <c:v>97.209000000000003</c:v>
                </c:pt>
                <c:pt idx="173">
                  <c:v>97.452000000000012</c:v>
                </c:pt>
                <c:pt idx="174">
                  <c:v>97.551000000000002</c:v>
                </c:pt>
                <c:pt idx="175">
                  <c:v>97.013999999999996</c:v>
                </c:pt>
                <c:pt idx="176">
                  <c:v>96.917000000000002</c:v>
                </c:pt>
                <c:pt idx="177">
                  <c:v>96.191999999999993</c:v>
                </c:pt>
                <c:pt idx="178">
                  <c:v>95.998999999999995</c:v>
                </c:pt>
                <c:pt idx="179">
                  <c:v>94.896000000000001</c:v>
                </c:pt>
                <c:pt idx="180">
                  <c:v>94.705000000000013</c:v>
                </c:pt>
                <c:pt idx="181">
                  <c:v>94.513999999999996</c:v>
                </c:pt>
                <c:pt idx="182">
                  <c:v>94.275999999999982</c:v>
                </c:pt>
                <c:pt idx="183">
                  <c:v>93.942999999999998</c:v>
                </c:pt>
                <c:pt idx="184">
                  <c:v>92.763000000000005</c:v>
                </c:pt>
                <c:pt idx="185">
                  <c:v>92.337999999999994</c:v>
                </c:pt>
                <c:pt idx="186">
                  <c:v>92.150999999999982</c:v>
                </c:pt>
                <c:pt idx="187">
                  <c:v>91.87</c:v>
                </c:pt>
                <c:pt idx="188">
                  <c:v>91.402000000000001</c:v>
                </c:pt>
                <c:pt idx="189">
                  <c:v>91.122999999999948</c:v>
                </c:pt>
                <c:pt idx="190">
                  <c:v>92.01</c:v>
                </c:pt>
                <c:pt idx="191">
                  <c:v>91.215999999999994</c:v>
                </c:pt>
                <c:pt idx="192">
                  <c:v>90.471000000000004</c:v>
                </c:pt>
                <c:pt idx="193">
                  <c:v>90.332999999999998</c:v>
                </c:pt>
                <c:pt idx="194">
                  <c:v>90.009</c:v>
                </c:pt>
                <c:pt idx="195">
                  <c:v>89.176999999999978</c:v>
                </c:pt>
                <c:pt idx="196">
                  <c:v>88.578999999999979</c:v>
                </c:pt>
                <c:pt idx="197">
                  <c:v>88.259</c:v>
                </c:pt>
                <c:pt idx="198">
                  <c:v>88.396000000000001</c:v>
                </c:pt>
                <c:pt idx="199">
                  <c:v>88.625999999999948</c:v>
                </c:pt>
                <c:pt idx="200">
                  <c:v>88.350999999999999</c:v>
                </c:pt>
                <c:pt idx="201">
                  <c:v>88.442999999999998</c:v>
                </c:pt>
                <c:pt idx="202">
                  <c:v>88.121999999999986</c:v>
                </c:pt>
                <c:pt idx="203">
                  <c:v>89.361999999999995</c:v>
                </c:pt>
                <c:pt idx="204">
                  <c:v>88.259</c:v>
                </c:pt>
                <c:pt idx="205">
                  <c:v>86.936000000000007</c:v>
                </c:pt>
                <c:pt idx="206">
                  <c:v>86.482000000000014</c:v>
                </c:pt>
                <c:pt idx="207">
                  <c:v>87.117999999999995</c:v>
                </c:pt>
                <c:pt idx="208">
                  <c:v>87.254999999999995</c:v>
                </c:pt>
                <c:pt idx="209">
                  <c:v>86.164000000000001</c:v>
                </c:pt>
                <c:pt idx="210">
                  <c:v>85.621999999999986</c:v>
                </c:pt>
                <c:pt idx="211">
                  <c:v>84.497</c:v>
                </c:pt>
                <c:pt idx="212">
                  <c:v>83.914000000000001</c:v>
                </c:pt>
                <c:pt idx="213">
                  <c:v>83.778999999999982</c:v>
                </c:pt>
                <c:pt idx="214">
                  <c:v>83.691000000000003</c:v>
                </c:pt>
                <c:pt idx="215">
                  <c:v>83.376999999999981</c:v>
                </c:pt>
                <c:pt idx="216">
                  <c:v>82.574999999999974</c:v>
                </c:pt>
                <c:pt idx="217">
                  <c:v>81.997</c:v>
                </c:pt>
                <c:pt idx="218">
                  <c:v>82.486000000000004</c:v>
                </c:pt>
                <c:pt idx="219">
                  <c:v>83.287000000000006</c:v>
                </c:pt>
                <c:pt idx="220">
                  <c:v>83.555999999999983</c:v>
                </c:pt>
                <c:pt idx="221">
                  <c:v>83.466999999999999</c:v>
                </c:pt>
                <c:pt idx="222">
                  <c:v>80.668000000000006</c:v>
                </c:pt>
                <c:pt idx="223">
                  <c:v>80.361000000000004</c:v>
                </c:pt>
                <c:pt idx="224">
                  <c:v>81.509</c:v>
                </c:pt>
                <c:pt idx="225">
                  <c:v>81.73</c:v>
                </c:pt>
                <c:pt idx="226">
                  <c:v>81.596999999999994</c:v>
                </c:pt>
                <c:pt idx="227">
                  <c:v>80.935000000000002</c:v>
                </c:pt>
                <c:pt idx="228">
                  <c:v>79.742999999999995</c:v>
                </c:pt>
                <c:pt idx="229">
                  <c:v>79.040999999999997</c:v>
                </c:pt>
                <c:pt idx="230">
                  <c:v>79.566999999999993</c:v>
                </c:pt>
                <c:pt idx="231">
                  <c:v>78.644999999999996</c:v>
                </c:pt>
                <c:pt idx="232">
                  <c:v>78.251000000000005</c:v>
                </c:pt>
                <c:pt idx="233">
                  <c:v>78.513999999999996</c:v>
                </c:pt>
                <c:pt idx="234">
                  <c:v>80.138999999999982</c:v>
                </c:pt>
                <c:pt idx="235">
                  <c:v>80.272000000000006</c:v>
                </c:pt>
                <c:pt idx="236">
                  <c:v>80.227000000000004</c:v>
                </c:pt>
                <c:pt idx="237">
                  <c:v>80.051000000000002</c:v>
                </c:pt>
                <c:pt idx="238">
                  <c:v>79.48</c:v>
                </c:pt>
                <c:pt idx="239">
                  <c:v>77.552999999999983</c:v>
                </c:pt>
              </c:numCache>
            </c:numRef>
          </c:val>
          <c:smooth val="0"/>
          <c:extLst xmlns:c16r2="http://schemas.microsoft.com/office/drawing/2015/06/chart">
            <c:ext xmlns:c16="http://schemas.microsoft.com/office/drawing/2014/chart" uri="{C3380CC4-5D6E-409C-BE32-E72D297353CC}">
              <c16:uniqueId val="{00000000-D506-482B-882F-CD1F0EA85339}"/>
            </c:ext>
          </c:extLst>
        </c:ser>
        <c:ser>
          <c:idx val="1"/>
          <c:order val="1"/>
          <c:tx>
            <c:v>3851</c:v>
          </c:tx>
          <c:spPr>
            <a:ln w="28575" cap="rnd">
              <a:solidFill>
                <a:schemeClr val="accent2"/>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all!$D$2:$D$241</c:f>
              <c:numCache>
                <c:formatCode>General</c:formatCode>
                <c:ptCount val="240"/>
                <c:pt idx="0">
                  <c:v>80.935000000000002</c:v>
                </c:pt>
                <c:pt idx="1">
                  <c:v>80.712999999999994</c:v>
                </c:pt>
                <c:pt idx="2">
                  <c:v>80.183999999999983</c:v>
                </c:pt>
                <c:pt idx="3">
                  <c:v>79.787999999999997</c:v>
                </c:pt>
                <c:pt idx="4">
                  <c:v>79.435000000000002</c:v>
                </c:pt>
                <c:pt idx="5">
                  <c:v>79.304000000000002</c:v>
                </c:pt>
                <c:pt idx="6">
                  <c:v>79.127999999999986</c:v>
                </c:pt>
                <c:pt idx="7">
                  <c:v>78.821999999999974</c:v>
                </c:pt>
                <c:pt idx="8">
                  <c:v>78.644999999999996</c:v>
                </c:pt>
                <c:pt idx="9">
                  <c:v>78.601999999999975</c:v>
                </c:pt>
                <c:pt idx="10">
                  <c:v>78.513999999999996</c:v>
                </c:pt>
                <c:pt idx="11">
                  <c:v>78.427000000000007</c:v>
                </c:pt>
                <c:pt idx="12">
                  <c:v>78.165000000000006</c:v>
                </c:pt>
                <c:pt idx="13">
                  <c:v>77.902000000000001</c:v>
                </c:pt>
                <c:pt idx="14">
                  <c:v>77.85899999999998</c:v>
                </c:pt>
                <c:pt idx="15">
                  <c:v>77.727000000000004</c:v>
                </c:pt>
                <c:pt idx="16">
                  <c:v>77.552999999999983</c:v>
                </c:pt>
                <c:pt idx="17">
                  <c:v>77.509</c:v>
                </c:pt>
                <c:pt idx="18">
                  <c:v>77.552999999999983</c:v>
                </c:pt>
                <c:pt idx="19">
                  <c:v>77.683999999999983</c:v>
                </c:pt>
                <c:pt idx="20">
                  <c:v>77.552999999999983</c:v>
                </c:pt>
                <c:pt idx="21">
                  <c:v>77.552999999999983</c:v>
                </c:pt>
                <c:pt idx="22">
                  <c:v>77.509</c:v>
                </c:pt>
                <c:pt idx="23">
                  <c:v>77.596000000000004</c:v>
                </c:pt>
                <c:pt idx="24">
                  <c:v>77.421000000000006</c:v>
                </c:pt>
                <c:pt idx="25">
                  <c:v>77.377999999999986</c:v>
                </c:pt>
                <c:pt idx="26">
                  <c:v>77.552999999999983</c:v>
                </c:pt>
                <c:pt idx="27">
                  <c:v>77.463999999999999</c:v>
                </c:pt>
                <c:pt idx="28">
                  <c:v>77.334999999999994</c:v>
                </c:pt>
                <c:pt idx="29">
                  <c:v>77.247</c:v>
                </c:pt>
                <c:pt idx="30">
                  <c:v>77.203000000000003</c:v>
                </c:pt>
                <c:pt idx="31">
                  <c:v>77.203000000000003</c:v>
                </c:pt>
                <c:pt idx="32">
                  <c:v>77.117000000000004</c:v>
                </c:pt>
                <c:pt idx="33">
                  <c:v>76.941999999999993</c:v>
                </c:pt>
                <c:pt idx="34">
                  <c:v>76.768000000000001</c:v>
                </c:pt>
                <c:pt idx="35">
                  <c:v>76.768000000000001</c:v>
                </c:pt>
                <c:pt idx="36">
                  <c:v>76.811000000000007</c:v>
                </c:pt>
                <c:pt idx="37">
                  <c:v>76.680999999999983</c:v>
                </c:pt>
                <c:pt idx="38">
                  <c:v>76.635999999999981</c:v>
                </c:pt>
                <c:pt idx="39">
                  <c:v>76.418999999999997</c:v>
                </c:pt>
                <c:pt idx="40">
                  <c:v>76.245999999999995</c:v>
                </c:pt>
                <c:pt idx="41">
                  <c:v>76.114000000000004</c:v>
                </c:pt>
                <c:pt idx="42">
                  <c:v>76.114000000000004</c:v>
                </c:pt>
                <c:pt idx="43">
                  <c:v>75.81</c:v>
                </c:pt>
                <c:pt idx="44">
                  <c:v>75.724000000000004</c:v>
                </c:pt>
                <c:pt idx="45">
                  <c:v>75.81</c:v>
                </c:pt>
                <c:pt idx="46">
                  <c:v>75.724000000000004</c:v>
                </c:pt>
                <c:pt idx="47">
                  <c:v>75.637</c:v>
                </c:pt>
                <c:pt idx="48">
                  <c:v>75.593999999999994</c:v>
                </c:pt>
                <c:pt idx="49">
                  <c:v>75.551000000000002</c:v>
                </c:pt>
                <c:pt idx="50">
                  <c:v>75.680999999999983</c:v>
                </c:pt>
                <c:pt idx="51">
                  <c:v>75.507999999999996</c:v>
                </c:pt>
                <c:pt idx="52">
                  <c:v>75.375999999999948</c:v>
                </c:pt>
                <c:pt idx="53">
                  <c:v>75.42</c:v>
                </c:pt>
                <c:pt idx="54">
                  <c:v>75.203999999999994</c:v>
                </c:pt>
                <c:pt idx="55">
                  <c:v>74.510999999999996</c:v>
                </c:pt>
                <c:pt idx="56">
                  <c:v>74.424000000000007</c:v>
                </c:pt>
                <c:pt idx="57">
                  <c:v>74.337999999999994</c:v>
                </c:pt>
                <c:pt idx="58">
                  <c:v>74.206000000000003</c:v>
                </c:pt>
                <c:pt idx="59">
                  <c:v>73.947000000000003</c:v>
                </c:pt>
                <c:pt idx="60">
                  <c:v>73.818000000000012</c:v>
                </c:pt>
                <c:pt idx="61">
                  <c:v>73.515000000000001</c:v>
                </c:pt>
                <c:pt idx="62">
                  <c:v>73.601999999999975</c:v>
                </c:pt>
                <c:pt idx="63">
                  <c:v>73.342000000000013</c:v>
                </c:pt>
                <c:pt idx="64">
                  <c:v>73.471999999999994</c:v>
                </c:pt>
                <c:pt idx="65">
                  <c:v>73.299000000000007</c:v>
                </c:pt>
                <c:pt idx="66">
                  <c:v>73.125999999999948</c:v>
                </c:pt>
                <c:pt idx="67">
                  <c:v>73.256</c:v>
                </c:pt>
                <c:pt idx="68">
                  <c:v>73.212999999999994</c:v>
                </c:pt>
                <c:pt idx="69">
                  <c:v>74.12</c:v>
                </c:pt>
                <c:pt idx="70">
                  <c:v>74.813000000000002</c:v>
                </c:pt>
                <c:pt idx="71">
                  <c:v>75.16</c:v>
                </c:pt>
                <c:pt idx="72">
                  <c:v>76.55</c:v>
                </c:pt>
                <c:pt idx="73">
                  <c:v>76.593000000000004</c:v>
                </c:pt>
                <c:pt idx="74">
                  <c:v>77.77</c:v>
                </c:pt>
                <c:pt idx="75">
                  <c:v>78.995999999999995</c:v>
                </c:pt>
                <c:pt idx="76">
                  <c:v>79.346999999999994</c:v>
                </c:pt>
                <c:pt idx="77">
                  <c:v>80.051000000000002</c:v>
                </c:pt>
                <c:pt idx="78">
                  <c:v>80.361000000000004</c:v>
                </c:pt>
                <c:pt idx="79">
                  <c:v>80.58</c:v>
                </c:pt>
                <c:pt idx="80">
                  <c:v>80.316000000000003</c:v>
                </c:pt>
                <c:pt idx="81">
                  <c:v>81.111000000000004</c:v>
                </c:pt>
                <c:pt idx="82">
                  <c:v>81.332999999999998</c:v>
                </c:pt>
                <c:pt idx="83">
                  <c:v>83.10899999999998</c:v>
                </c:pt>
                <c:pt idx="84">
                  <c:v>83.466999999999999</c:v>
                </c:pt>
                <c:pt idx="85">
                  <c:v>83.153999999999982</c:v>
                </c:pt>
                <c:pt idx="86">
                  <c:v>83.646000000000001</c:v>
                </c:pt>
                <c:pt idx="87">
                  <c:v>83.646000000000001</c:v>
                </c:pt>
                <c:pt idx="88">
                  <c:v>83.10899999999998</c:v>
                </c:pt>
                <c:pt idx="89">
                  <c:v>83.10899999999998</c:v>
                </c:pt>
                <c:pt idx="90">
                  <c:v>83.736000000000004</c:v>
                </c:pt>
                <c:pt idx="91">
                  <c:v>83.376999999999981</c:v>
                </c:pt>
                <c:pt idx="92">
                  <c:v>85.307000000000002</c:v>
                </c:pt>
                <c:pt idx="93">
                  <c:v>84.361999999999995</c:v>
                </c:pt>
                <c:pt idx="94">
                  <c:v>84.632000000000005</c:v>
                </c:pt>
                <c:pt idx="95">
                  <c:v>84.272000000000006</c:v>
                </c:pt>
                <c:pt idx="96">
                  <c:v>84.9</c:v>
                </c:pt>
                <c:pt idx="97">
                  <c:v>85.621999999999986</c:v>
                </c:pt>
                <c:pt idx="98">
                  <c:v>85.894000000000005</c:v>
                </c:pt>
                <c:pt idx="99">
                  <c:v>86.256</c:v>
                </c:pt>
                <c:pt idx="100">
                  <c:v>87.391000000000005</c:v>
                </c:pt>
                <c:pt idx="101">
                  <c:v>88.305999999999983</c:v>
                </c:pt>
                <c:pt idx="102">
                  <c:v>87.572999999999979</c:v>
                </c:pt>
                <c:pt idx="103">
                  <c:v>87.802000000000007</c:v>
                </c:pt>
                <c:pt idx="104">
                  <c:v>87.894000000000005</c:v>
                </c:pt>
                <c:pt idx="105">
                  <c:v>88.167000000000002</c:v>
                </c:pt>
                <c:pt idx="106">
                  <c:v>88.81</c:v>
                </c:pt>
                <c:pt idx="107">
                  <c:v>88.947000000000003</c:v>
                </c:pt>
                <c:pt idx="108">
                  <c:v>89.453999999999994</c:v>
                </c:pt>
                <c:pt idx="109">
                  <c:v>89.87</c:v>
                </c:pt>
                <c:pt idx="110">
                  <c:v>90.194000000000003</c:v>
                </c:pt>
                <c:pt idx="111">
                  <c:v>90.286000000000001</c:v>
                </c:pt>
                <c:pt idx="112">
                  <c:v>91.87</c:v>
                </c:pt>
                <c:pt idx="113">
                  <c:v>91.122999999999948</c:v>
                </c:pt>
                <c:pt idx="114">
                  <c:v>92.057000000000002</c:v>
                </c:pt>
                <c:pt idx="115">
                  <c:v>91.962999999999994</c:v>
                </c:pt>
                <c:pt idx="116">
                  <c:v>92.713999999999999</c:v>
                </c:pt>
                <c:pt idx="117">
                  <c:v>93.47</c:v>
                </c:pt>
                <c:pt idx="118">
                  <c:v>93.658999999999978</c:v>
                </c:pt>
                <c:pt idx="119">
                  <c:v>94.705000000000013</c:v>
                </c:pt>
                <c:pt idx="120">
                  <c:v>93.706000000000003</c:v>
                </c:pt>
                <c:pt idx="121">
                  <c:v>94.134</c:v>
                </c:pt>
                <c:pt idx="122">
                  <c:v>94.418999999999997</c:v>
                </c:pt>
                <c:pt idx="123">
                  <c:v>94.896000000000001</c:v>
                </c:pt>
                <c:pt idx="124">
                  <c:v>94.563000000000002</c:v>
                </c:pt>
                <c:pt idx="125">
                  <c:v>94.180999999999983</c:v>
                </c:pt>
                <c:pt idx="126">
                  <c:v>95.566999999999993</c:v>
                </c:pt>
                <c:pt idx="127">
                  <c:v>94.705000000000013</c:v>
                </c:pt>
                <c:pt idx="128">
                  <c:v>94.896000000000001</c:v>
                </c:pt>
                <c:pt idx="129">
                  <c:v>94.753</c:v>
                </c:pt>
                <c:pt idx="130">
                  <c:v>95.327999999999975</c:v>
                </c:pt>
                <c:pt idx="131">
                  <c:v>95.854999999999976</c:v>
                </c:pt>
                <c:pt idx="132">
                  <c:v>95.76</c:v>
                </c:pt>
                <c:pt idx="133">
                  <c:v>95.710999999999999</c:v>
                </c:pt>
                <c:pt idx="134">
                  <c:v>95.566999999999993</c:v>
                </c:pt>
                <c:pt idx="135">
                  <c:v>95.998999999999995</c:v>
                </c:pt>
                <c:pt idx="136">
                  <c:v>96.578999999999979</c:v>
                </c:pt>
                <c:pt idx="137">
                  <c:v>96.191999999999993</c:v>
                </c:pt>
                <c:pt idx="138">
                  <c:v>96.772999999999982</c:v>
                </c:pt>
                <c:pt idx="139">
                  <c:v>96.048000000000002</c:v>
                </c:pt>
                <c:pt idx="140">
                  <c:v>96.24</c:v>
                </c:pt>
                <c:pt idx="141">
                  <c:v>96.724000000000004</c:v>
                </c:pt>
                <c:pt idx="142">
                  <c:v>96.917000000000002</c:v>
                </c:pt>
                <c:pt idx="143">
                  <c:v>97.403000000000006</c:v>
                </c:pt>
                <c:pt idx="144">
                  <c:v>97.695999999999998</c:v>
                </c:pt>
                <c:pt idx="145">
                  <c:v>97.403000000000006</c:v>
                </c:pt>
                <c:pt idx="146">
                  <c:v>97.16</c:v>
                </c:pt>
                <c:pt idx="147">
                  <c:v>97.305999999999983</c:v>
                </c:pt>
                <c:pt idx="148">
                  <c:v>96.965999999999994</c:v>
                </c:pt>
                <c:pt idx="149">
                  <c:v>97.551000000000002</c:v>
                </c:pt>
                <c:pt idx="150">
                  <c:v>97.403000000000006</c:v>
                </c:pt>
                <c:pt idx="151">
                  <c:v>96.965999999999994</c:v>
                </c:pt>
                <c:pt idx="152">
                  <c:v>96.144999999999996</c:v>
                </c:pt>
                <c:pt idx="153">
                  <c:v>97.5</c:v>
                </c:pt>
                <c:pt idx="154">
                  <c:v>96.24</c:v>
                </c:pt>
                <c:pt idx="155">
                  <c:v>96.772999999999982</c:v>
                </c:pt>
                <c:pt idx="156">
                  <c:v>97.16</c:v>
                </c:pt>
                <c:pt idx="157">
                  <c:v>96.675999999999917</c:v>
                </c:pt>
                <c:pt idx="158">
                  <c:v>96.048000000000002</c:v>
                </c:pt>
                <c:pt idx="159">
                  <c:v>96.480999999999995</c:v>
                </c:pt>
                <c:pt idx="160">
                  <c:v>96.724000000000004</c:v>
                </c:pt>
                <c:pt idx="161">
                  <c:v>96.626999999999981</c:v>
                </c:pt>
                <c:pt idx="162">
                  <c:v>96.917000000000002</c:v>
                </c:pt>
                <c:pt idx="163">
                  <c:v>96.772999999999982</c:v>
                </c:pt>
                <c:pt idx="164">
                  <c:v>96.385999999999981</c:v>
                </c:pt>
                <c:pt idx="165">
                  <c:v>95.76</c:v>
                </c:pt>
                <c:pt idx="166">
                  <c:v>96.144999999999996</c:v>
                </c:pt>
                <c:pt idx="167">
                  <c:v>96.24</c:v>
                </c:pt>
                <c:pt idx="168">
                  <c:v>95.616</c:v>
                </c:pt>
                <c:pt idx="169">
                  <c:v>95.616</c:v>
                </c:pt>
                <c:pt idx="170">
                  <c:v>95.327999999999975</c:v>
                </c:pt>
                <c:pt idx="171">
                  <c:v>94.944000000000003</c:v>
                </c:pt>
                <c:pt idx="172">
                  <c:v>94.896000000000001</c:v>
                </c:pt>
                <c:pt idx="173">
                  <c:v>94.8</c:v>
                </c:pt>
                <c:pt idx="174">
                  <c:v>94.275999999999982</c:v>
                </c:pt>
                <c:pt idx="175">
                  <c:v>94.134</c:v>
                </c:pt>
                <c:pt idx="176">
                  <c:v>93.992000000000004</c:v>
                </c:pt>
                <c:pt idx="177">
                  <c:v>93.611999999999995</c:v>
                </c:pt>
                <c:pt idx="178">
                  <c:v>93.423000000000002</c:v>
                </c:pt>
                <c:pt idx="179">
                  <c:v>93.092000000000013</c:v>
                </c:pt>
                <c:pt idx="180">
                  <c:v>92.713999999999999</c:v>
                </c:pt>
                <c:pt idx="181">
                  <c:v>92.573999999999998</c:v>
                </c:pt>
                <c:pt idx="182">
                  <c:v>92.057000000000002</c:v>
                </c:pt>
                <c:pt idx="183">
                  <c:v>91.635999999999981</c:v>
                </c:pt>
                <c:pt idx="184">
                  <c:v>91.448999999999998</c:v>
                </c:pt>
                <c:pt idx="185">
                  <c:v>91.169999999999973</c:v>
                </c:pt>
                <c:pt idx="186">
                  <c:v>90.843999999999994</c:v>
                </c:pt>
                <c:pt idx="187">
                  <c:v>90.378999999999948</c:v>
                </c:pt>
                <c:pt idx="188">
                  <c:v>90.1</c:v>
                </c:pt>
                <c:pt idx="189">
                  <c:v>89.915000000000006</c:v>
                </c:pt>
                <c:pt idx="190">
                  <c:v>89.316000000000003</c:v>
                </c:pt>
                <c:pt idx="191">
                  <c:v>89.176999999999978</c:v>
                </c:pt>
                <c:pt idx="192">
                  <c:v>88.854999999999976</c:v>
                </c:pt>
                <c:pt idx="193">
                  <c:v>88.854999999999976</c:v>
                </c:pt>
                <c:pt idx="194">
                  <c:v>88.902000000000001</c:v>
                </c:pt>
                <c:pt idx="195">
                  <c:v>89.084999999999994</c:v>
                </c:pt>
                <c:pt idx="196">
                  <c:v>88.854999999999976</c:v>
                </c:pt>
                <c:pt idx="197">
                  <c:v>88.578999999999979</c:v>
                </c:pt>
                <c:pt idx="198">
                  <c:v>88.350999999999999</c:v>
                </c:pt>
                <c:pt idx="199">
                  <c:v>87.985000000000014</c:v>
                </c:pt>
                <c:pt idx="200">
                  <c:v>87.802000000000007</c:v>
                </c:pt>
                <c:pt idx="201">
                  <c:v>87.802000000000007</c:v>
                </c:pt>
                <c:pt idx="202">
                  <c:v>87.71</c:v>
                </c:pt>
                <c:pt idx="203">
                  <c:v>87.346000000000004</c:v>
                </c:pt>
                <c:pt idx="204">
                  <c:v>86.980999999999995</c:v>
                </c:pt>
                <c:pt idx="205">
                  <c:v>86.843999999999994</c:v>
                </c:pt>
                <c:pt idx="206">
                  <c:v>86.346000000000004</c:v>
                </c:pt>
                <c:pt idx="207">
                  <c:v>86.164000000000001</c:v>
                </c:pt>
                <c:pt idx="208">
                  <c:v>85.757000000000005</c:v>
                </c:pt>
                <c:pt idx="209">
                  <c:v>85.576999999999998</c:v>
                </c:pt>
                <c:pt idx="210">
                  <c:v>85.802000000000007</c:v>
                </c:pt>
                <c:pt idx="211">
                  <c:v>85.531999999999996</c:v>
                </c:pt>
                <c:pt idx="212">
                  <c:v>85.531999999999996</c:v>
                </c:pt>
                <c:pt idx="213">
                  <c:v>85.983999999999995</c:v>
                </c:pt>
                <c:pt idx="214">
                  <c:v>85.802000000000007</c:v>
                </c:pt>
                <c:pt idx="215">
                  <c:v>85.262</c:v>
                </c:pt>
                <c:pt idx="216">
                  <c:v>84.856999999999999</c:v>
                </c:pt>
                <c:pt idx="217">
                  <c:v>84.9</c:v>
                </c:pt>
                <c:pt idx="218">
                  <c:v>85.126999999999981</c:v>
                </c:pt>
                <c:pt idx="219">
                  <c:v>85.171999999999983</c:v>
                </c:pt>
                <c:pt idx="220">
                  <c:v>85.712000000000003</c:v>
                </c:pt>
                <c:pt idx="221">
                  <c:v>85.307000000000002</c:v>
                </c:pt>
                <c:pt idx="222">
                  <c:v>84.812000000000012</c:v>
                </c:pt>
                <c:pt idx="223">
                  <c:v>84.272000000000006</c:v>
                </c:pt>
                <c:pt idx="224">
                  <c:v>83.736000000000004</c:v>
                </c:pt>
                <c:pt idx="225">
                  <c:v>83.153999999999982</c:v>
                </c:pt>
                <c:pt idx="226">
                  <c:v>82.753</c:v>
                </c:pt>
                <c:pt idx="227">
                  <c:v>82.084999999999994</c:v>
                </c:pt>
                <c:pt idx="228">
                  <c:v>81.554000000000002</c:v>
                </c:pt>
                <c:pt idx="229">
                  <c:v>81.509</c:v>
                </c:pt>
                <c:pt idx="230">
                  <c:v>81.952000000000012</c:v>
                </c:pt>
                <c:pt idx="231">
                  <c:v>82.263000000000005</c:v>
                </c:pt>
                <c:pt idx="232">
                  <c:v>81.819000000000003</c:v>
                </c:pt>
                <c:pt idx="233">
                  <c:v>81.111000000000004</c:v>
                </c:pt>
                <c:pt idx="234">
                  <c:v>80.361000000000004</c:v>
                </c:pt>
                <c:pt idx="235">
                  <c:v>81.375999999999948</c:v>
                </c:pt>
                <c:pt idx="236">
                  <c:v>80.712999999999994</c:v>
                </c:pt>
                <c:pt idx="237">
                  <c:v>80.138999999999982</c:v>
                </c:pt>
                <c:pt idx="238">
                  <c:v>79.875999999999948</c:v>
                </c:pt>
                <c:pt idx="239">
                  <c:v>79.48</c:v>
                </c:pt>
              </c:numCache>
            </c:numRef>
          </c:val>
          <c:smooth val="0"/>
          <c:extLst xmlns:c16r2="http://schemas.microsoft.com/office/drawing/2015/06/chart">
            <c:ext xmlns:c16="http://schemas.microsoft.com/office/drawing/2014/chart" uri="{C3380CC4-5D6E-409C-BE32-E72D297353CC}">
              <c16:uniqueId val="{00000001-D506-482B-882F-CD1F0EA85339}"/>
            </c:ext>
          </c:extLst>
        </c:ser>
        <c:ser>
          <c:idx val="2"/>
          <c:order val="2"/>
          <c:tx>
            <c:v>3860</c:v>
          </c:tx>
          <c:spPr>
            <a:ln w="28575" cap="rnd">
              <a:solidFill>
                <a:schemeClr val="accent3"/>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all!$E$2:$E$241</c:f>
              <c:numCache>
                <c:formatCode>General</c:formatCode>
                <c:ptCount val="240"/>
                <c:pt idx="0">
                  <c:v>81.332999999999998</c:v>
                </c:pt>
                <c:pt idx="1">
                  <c:v>80.096000000000004</c:v>
                </c:pt>
                <c:pt idx="2">
                  <c:v>80.712999999999994</c:v>
                </c:pt>
                <c:pt idx="3">
                  <c:v>80.89</c:v>
                </c:pt>
                <c:pt idx="4">
                  <c:v>80.537000000000006</c:v>
                </c:pt>
                <c:pt idx="5">
                  <c:v>80.096000000000004</c:v>
                </c:pt>
                <c:pt idx="6">
                  <c:v>79.7</c:v>
                </c:pt>
                <c:pt idx="7">
                  <c:v>79.391999999999996</c:v>
                </c:pt>
                <c:pt idx="8">
                  <c:v>79.084000000000003</c:v>
                </c:pt>
                <c:pt idx="9">
                  <c:v>78.864999999999995</c:v>
                </c:pt>
                <c:pt idx="10">
                  <c:v>78.69</c:v>
                </c:pt>
                <c:pt idx="11">
                  <c:v>78.427000000000007</c:v>
                </c:pt>
                <c:pt idx="12">
                  <c:v>78.165000000000006</c:v>
                </c:pt>
                <c:pt idx="13">
                  <c:v>78.075999999999979</c:v>
                </c:pt>
                <c:pt idx="14">
                  <c:v>77.902000000000001</c:v>
                </c:pt>
                <c:pt idx="15">
                  <c:v>77.902000000000001</c:v>
                </c:pt>
                <c:pt idx="16">
                  <c:v>77.902000000000001</c:v>
                </c:pt>
                <c:pt idx="17">
                  <c:v>77.727000000000004</c:v>
                </c:pt>
                <c:pt idx="18">
                  <c:v>77.463999999999999</c:v>
                </c:pt>
                <c:pt idx="19">
                  <c:v>77.552999999999983</c:v>
                </c:pt>
                <c:pt idx="20">
                  <c:v>77.509</c:v>
                </c:pt>
                <c:pt idx="21">
                  <c:v>77.421000000000006</c:v>
                </c:pt>
                <c:pt idx="22">
                  <c:v>77.638999999999982</c:v>
                </c:pt>
                <c:pt idx="23">
                  <c:v>77.815000000000012</c:v>
                </c:pt>
                <c:pt idx="24">
                  <c:v>77.85899999999998</c:v>
                </c:pt>
                <c:pt idx="25">
                  <c:v>77.77</c:v>
                </c:pt>
                <c:pt idx="26">
                  <c:v>77.638999999999982</c:v>
                </c:pt>
                <c:pt idx="27">
                  <c:v>77.421000000000006</c:v>
                </c:pt>
                <c:pt idx="28">
                  <c:v>77.509</c:v>
                </c:pt>
                <c:pt idx="29">
                  <c:v>77.421000000000006</c:v>
                </c:pt>
                <c:pt idx="30">
                  <c:v>77.292000000000002</c:v>
                </c:pt>
                <c:pt idx="31">
                  <c:v>77.16</c:v>
                </c:pt>
                <c:pt idx="32">
                  <c:v>77.203000000000003</c:v>
                </c:pt>
                <c:pt idx="33">
                  <c:v>77.292000000000002</c:v>
                </c:pt>
                <c:pt idx="34">
                  <c:v>77.16</c:v>
                </c:pt>
                <c:pt idx="35">
                  <c:v>76.986000000000004</c:v>
                </c:pt>
                <c:pt idx="36">
                  <c:v>76.899000000000001</c:v>
                </c:pt>
                <c:pt idx="37">
                  <c:v>76.941999999999993</c:v>
                </c:pt>
                <c:pt idx="38">
                  <c:v>76.768000000000001</c:v>
                </c:pt>
                <c:pt idx="39">
                  <c:v>76.463999999999999</c:v>
                </c:pt>
                <c:pt idx="40">
                  <c:v>76.245999999999995</c:v>
                </c:pt>
                <c:pt idx="41">
                  <c:v>76.245999999999995</c:v>
                </c:pt>
                <c:pt idx="42">
                  <c:v>76.114000000000004</c:v>
                </c:pt>
                <c:pt idx="43">
                  <c:v>75.985000000000014</c:v>
                </c:pt>
                <c:pt idx="44">
                  <c:v>75.81</c:v>
                </c:pt>
                <c:pt idx="45">
                  <c:v>75.724000000000004</c:v>
                </c:pt>
                <c:pt idx="46">
                  <c:v>75.81</c:v>
                </c:pt>
                <c:pt idx="47">
                  <c:v>75.81</c:v>
                </c:pt>
                <c:pt idx="48">
                  <c:v>75.85299999999998</c:v>
                </c:pt>
                <c:pt idx="49">
                  <c:v>75.724000000000004</c:v>
                </c:pt>
                <c:pt idx="50">
                  <c:v>75.593999999999994</c:v>
                </c:pt>
                <c:pt idx="51">
                  <c:v>75.42</c:v>
                </c:pt>
                <c:pt idx="52">
                  <c:v>75.16</c:v>
                </c:pt>
                <c:pt idx="53">
                  <c:v>74.986000000000004</c:v>
                </c:pt>
                <c:pt idx="54">
                  <c:v>74.899000000000001</c:v>
                </c:pt>
                <c:pt idx="55">
                  <c:v>74.64</c:v>
                </c:pt>
                <c:pt idx="56">
                  <c:v>74.034000000000006</c:v>
                </c:pt>
                <c:pt idx="57">
                  <c:v>73.947000000000003</c:v>
                </c:pt>
                <c:pt idx="58">
                  <c:v>74.466999999999999</c:v>
                </c:pt>
                <c:pt idx="59">
                  <c:v>75.42</c:v>
                </c:pt>
                <c:pt idx="60">
                  <c:v>74.85599999999998</c:v>
                </c:pt>
                <c:pt idx="61">
                  <c:v>74.25</c:v>
                </c:pt>
                <c:pt idx="62">
                  <c:v>73.385999999999981</c:v>
                </c:pt>
                <c:pt idx="63">
                  <c:v>73.299000000000007</c:v>
                </c:pt>
                <c:pt idx="64">
                  <c:v>73.644999999999996</c:v>
                </c:pt>
                <c:pt idx="65">
                  <c:v>74.162999999999982</c:v>
                </c:pt>
                <c:pt idx="66">
                  <c:v>73.082999999999998</c:v>
                </c:pt>
                <c:pt idx="67">
                  <c:v>72.177999999999983</c:v>
                </c:pt>
                <c:pt idx="68">
                  <c:v>71.963999999999999</c:v>
                </c:pt>
                <c:pt idx="69">
                  <c:v>72.093000000000004</c:v>
                </c:pt>
                <c:pt idx="70">
                  <c:v>71.963999999999999</c:v>
                </c:pt>
                <c:pt idx="71">
                  <c:v>72.307000000000002</c:v>
                </c:pt>
                <c:pt idx="72">
                  <c:v>72.695999999999998</c:v>
                </c:pt>
                <c:pt idx="73">
                  <c:v>73.082999999999998</c:v>
                </c:pt>
                <c:pt idx="74">
                  <c:v>73.515000000000001</c:v>
                </c:pt>
                <c:pt idx="75">
                  <c:v>73.903999999999996</c:v>
                </c:pt>
                <c:pt idx="76">
                  <c:v>74.727000000000004</c:v>
                </c:pt>
                <c:pt idx="77">
                  <c:v>75.375999999999948</c:v>
                </c:pt>
                <c:pt idx="78">
                  <c:v>76.070999999999998</c:v>
                </c:pt>
                <c:pt idx="79">
                  <c:v>76.593000000000004</c:v>
                </c:pt>
                <c:pt idx="80">
                  <c:v>76.245999999999995</c:v>
                </c:pt>
                <c:pt idx="81">
                  <c:v>77.727000000000004</c:v>
                </c:pt>
                <c:pt idx="82">
                  <c:v>78.558999999999983</c:v>
                </c:pt>
                <c:pt idx="83">
                  <c:v>79.172999999999917</c:v>
                </c:pt>
                <c:pt idx="84">
                  <c:v>80.096000000000004</c:v>
                </c:pt>
                <c:pt idx="85">
                  <c:v>80.492000000000004</c:v>
                </c:pt>
                <c:pt idx="86">
                  <c:v>80.712999999999994</c:v>
                </c:pt>
                <c:pt idx="87">
                  <c:v>81.73</c:v>
                </c:pt>
                <c:pt idx="88">
                  <c:v>81.864000000000004</c:v>
                </c:pt>
                <c:pt idx="89">
                  <c:v>83.021000000000001</c:v>
                </c:pt>
                <c:pt idx="90">
                  <c:v>82.174999999999983</c:v>
                </c:pt>
                <c:pt idx="91">
                  <c:v>81.997</c:v>
                </c:pt>
                <c:pt idx="92">
                  <c:v>83.021000000000001</c:v>
                </c:pt>
                <c:pt idx="93">
                  <c:v>83.555999999999983</c:v>
                </c:pt>
                <c:pt idx="94">
                  <c:v>83.287000000000006</c:v>
                </c:pt>
                <c:pt idx="95">
                  <c:v>84.004000000000005</c:v>
                </c:pt>
                <c:pt idx="96">
                  <c:v>84.766999999999996</c:v>
                </c:pt>
                <c:pt idx="97">
                  <c:v>84.766999999999996</c:v>
                </c:pt>
                <c:pt idx="98">
                  <c:v>85.262</c:v>
                </c:pt>
                <c:pt idx="99">
                  <c:v>86.482000000000014</c:v>
                </c:pt>
                <c:pt idx="100">
                  <c:v>86.482000000000014</c:v>
                </c:pt>
                <c:pt idx="101">
                  <c:v>87.346000000000004</c:v>
                </c:pt>
                <c:pt idx="102">
                  <c:v>88.396000000000001</c:v>
                </c:pt>
                <c:pt idx="103">
                  <c:v>87.528000000000006</c:v>
                </c:pt>
                <c:pt idx="104">
                  <c:v>87.846999999999994</c:v>
                </c:pt>
                <c:pt idx="105">
                  <c:v>89.453999999999994</c:v>
                </c:pt>
                <c:pt idx="106">
                  <c:v>90.378999999999948</c:v>
                </c:pt>
                <c:pt idx="107">
                  <c:v>89.730999999999995</c:v>
                </c:pt>
                <c:pt idx="108">
                  <c:v>89.730999999999995</c:v>
                </c:pt>
                <c:pt idx="109">
                  <c:v>89.546000000000006</c:v>
                </c:pt>
                <c:pt idx="110">
                  <c:v>90.471000000000004</c:v>
                </c:pt>
                <c:pt idx="111">
                  <c:v>90.239000000000004</c:v>
                </c:pt>
                <c:pt idx="112">
                  <c:v>90.703000000000003</c:v>
                </c:pt>
                <c:pt idx="113">
                  <c:v>91.263000000000005</c:v>
                </c:pt>
                <c:pt idx="114">
                  <c:v>92.337999999999994</c:v>
                </c:pt>
                <c:pt idx="115">
                  <c:v>92.808999999999983</c:v>
                </c:pt>
                <c:pt idx="116">
                  <c:v>93.045000000000002</c:v>
                </c:pt>
                <c:pt idx="117">
                  <c:v>92.244</c:v>
                </c:pt>
                <c:pt idx="118">
                  <c:v>92.433000000000007</c:v>
                </c:pt>
                <c:pt idx="119">
                  <c:v>93.138999999999982</c:v>
                </c:pt>
                <c:pt idx="120">
                  <c:v>94.60899999999998</c:v>
                </c:pt>
                <c:pt idx="121">
                  <c:v>93.374999999999986</c:v>
                </c:pt>
                <c:pt idx="122">
                  <c:v>94.039000000000001</c:v>
                </c:pt>
                <c:pt idx="123">
                  <c:v>93.942999999999998</c:v>
                </c:pt>
                <c:pt idx="124">
                  <c:v>95.23</c:v>
                </c:pt>
                <c:pt idx="125">
                  <c:v>94.8</c:v>
                </c:pt>
                <c:pt idx="126">
                  <c:v>95.04</c:v>
                </c:pt>
                <c:pt idx="127">
                  <c:v>94.944000000000003</c:v>
                </c:pt>
                <c:pt idx="128">
                  <c:v>96.337000000000003</c:v>
                </c:pt>
                <c:pt idx="129">
                  <c:v>95.566999999999993</c:v>
                </c:pt>
                <c:pt idx="130">
                  <c:v>95.518000000000001</c:v>
                </c:pt>
                <c:pt idx="131">
                  <c:v>96.724000000000004</c:v>
                </c:pt>
                <c:pt idx="132">
                  <c:v>96.675999999999917</c:v>
                </c:pt>
                <c:pt idx="133">
                  <c:v>95.471999999999994</c:v>
                </c:pt>
                <c:pt idx="134">
                  <c:v>96.480999999999995</c:v>
                </c:pt>
                <c:pt idx="135">
                  <c:v>96.626999999999981</c:v>
                </c:pt>
                <c:pt idx="136">
                  <c:v>96.965999999999994</c:v>
                </c:pt>
                <c:pt idx="137">
                  <c:v>95.998999999999995</c:v>
                </c:pt>
                <c:pt idx="138">
                  <c:v>96.772999999999982</c:v>
                </c:pt>
                <c:pt idx="139">
                  <c:v>97.938999999999993</c:v>
                </c:pt>
                <c:pt idx="140">
                  <c:v>97.551000000000002</c:v>
                </c:pt>
                <c:pt idx="141">
                  <c:v>96.675999999999917</c:v>
                </c:pt>
                <c:pt idx="142">
                  <c:v>96.821999999999974</c:v>
                </c:pt>
                <c:pt idx="143">
                  <c:v>96.435000000000002</c:v>
                </c:pt>
                <c:pt idx="144">
                  <c:v>97.305999999999983</c:v>
                </c:pt>
                <c:pt idx="145">
                  <c:v>96.821999999999974</c:v>
                </c:pt>
                <c:pt idx="146">
                  <c:v>96.626999999999981</c:v>
                </c:pt>
                <c:pt idx="147">
                  <c:v>96.772999999999982</c:v>
                </c:pt>
                <c:pt idx="148">
                  <c:v>96.337000000000003</c:v>
                </c:pt>
                <c:pt idx="149">
                  <c:v>98.135999999999981</c:v>
                </c:pt>
                <c:pt idx="150">
                  <c:v>96.917000000000002</c:v>
                </c:pt>
                <c:pt idx="151">
                  <c:v>97.063000000000002</c:v>
                </c:pt>
                <c:pt idx="152">
                  <c:v>97.257000000000005</c:v>
                </c:pt>
                <c:pt idx="153">
                  <c:v>97.793999999999997</c:v>
                </c:pt>
                <c:pt idx="154">
                  <c:v>98.037999999999997</c:v>
                </c:pt>
                <c:pt idx="155">
                  <c:v>97.695999999999998</c:v>
                </c:pt>
                <c:pt idx="156">
                  <c:v>98.087000000000003</c:v>
                </c:pt>
                <c:pt idx="157">
                  <c:v>97.695999999999998</c:v>
                </c:pt>
                <c:pt idx="158">
                  <c:v>97.695999999999998</c:v>
                </c:pt>
                <c:pt idx="159">
                  <c:v>97.99</c:v>
                </c:pt>
                <c:pt idx="160">
                  <c:v>98.233000000000004</c:v>
                </c:pt>
                <c:pt idx="161">
                  <c:v>97.745000000000005</c:v>
                </c:pt>
                <c:pt idx="162">
                  <c:v>97.647999999999996</c:v>
                </c:pt>
                <c:pt idx="163">
                  <c:v>97.938999999999993</c:v>
                </c:pt>
                <c:pt idx="164">
                  <c:v>96.480999999999995</c:v>
                </c:pt>
                <c:pt idx="165">
                  <c:v>96.724000000000004</c:v>
                </c:pt>
                <c:pt idx="166">
                  <c:v>97.353999999999999</c:v>
                </c:pt>
                <c:pt idx="167">
                  <c:v>97.938999999999993</c:v>
                </c:pt>
                <c:pt idx="168">
                  <c:v>97.745000000000005</c:v>
                </c:pt>
                <c:pt idx="169">
                  <c:v>97.403000000000006</c:v>
                </c:pt>
                <c:pt idx="170">
                  <c:v>97.695999999999998</c:v>
                </c:pt>
                <c:pt idx="171">
                  <c:v>96.965999999999994</c:v>
                </c:pt>
                <c:pt idx="172">
                  <c:v>96.626999999999981</c:v>
                </c:pt>
                <c:pt idx="173">
                  <c:v>96.724000000000004</c:v>
                </c:pt>
                <c:pt idx="174">
                  <c:v>96.385999999999981</c:v>
                </c:pt>
                <c:pt idx="175">
                  <c:v>95.903999999999996</c:v>
                </c:pt>
                <c:pt idx="176">
                  <c:v>95.952000000000012</c:v>
                </c:pt>
                <c:pt idx="177">
                  <c:v>95.471999999999994</c:v>
                </c:pt>
                <c:pt idx="178">
                  <c:v>94.705000000000013</c:v>
                </c:pt>
                <c:pt idx="179">
                  <c:v>94.60899999999998</c:v>
                </c:pt>
                <c:pt idx="180">
                  <c:v>94.275999999999982</c:v>
                </c:pt>
                <c:pt idx="181">
                  <c:v>94.275999999999982</c:v>
                </c:pt>
                <c:pt idx="182">
                  <c:v>93.754000000000005</c:v>
                </c:pt>
                <c:pt idx="183">
                  <c:v>93.754000000000005</c:v>
                </c:pt>
                <c:pt idx="184">
                  <c:v>93.47</c:v>
                </c:pt>
                <c:pt idx="185">
                  <c:v>93.185999999999979</c:v>
                </c:pt>
                <c:pt idx="186">
                  <c:v>93.092000000000013</c:v>
                </c:pt>
                <c:pt idx="187">
                  <c:v>92.763000000000005</c:v>
                </c:pt>
                <c:pt idx="188">
                  <c:v>92.62</c:v>
                </c:pt>
                <c:pt idx="189">
                  <c:v>92.150999999999982</c:v>
                </c:pt>
                <c:pt idx="190">
                  <c:v>91.87</c:v>
                </c:pt>
                <c:pt idx="191">
                  <c:v>91.87</c:v>
                </c:pt>
                <c:pt idx="192">
                  <c:v>91.775999999999982</c:v>
                </c:pt>
                <c:pt idx="193">
                  <c:v>91.682999999999979</c:v>
                </c:pt>
                <c:pt idx="194">
                  <c:v>91.402000000000001</c:v>
                </c:pt>
                <c:pt idx="195">
                  <c:v>91.308000000000007</c:v>
                </c:pt>
                <c:pt idx="196">
                  <c:v>91.075999999999979</c:v>
                </c:pt>
                <c:pt idx="197">
                  <c:v>90.936000000000007</c:v>
                </c:pt>
                <c:pt idx="198">
                  <c:v>90.656999999999982</c:v>
                </c:pt>
                <c:pt idx="199">
                  <c:v>90.378999999999948</c:v>
                </c:pt>
                <c:pt idx="200">
                  <c:v>90.332999999999998</c:v>
                </c:pt>
                <c:pt idx="201">
                  <c:v>90.147000000000006</c:v>
                </c:pt>
                <c:pt idx="202">
                  <c:v>90.1</c:v>
                </c:pt>
                <c:pt idx="203">
                  <c:v>89.962000000000003</c:v>
                </c:pt>
                <c:pt idx="204">
                  <c:v>89.684999999999974</c:v>
                </c:pt>
                <c:pt idx="205">
                  <c:v>89.269000000000005</c:v>
                </c:pt>
                <c:pt idx="206">
                  <c:v>89.04</c:v>
                </c:pt>
                <c:pt idx="207">
                  <c:v>88.718000000000004</c:v>
                </c:pt>
                <c:pt idx="208">
                  <c:v>88.625999999999948</c:v>
                </c:pt>
                <c:pt idx="209">
                  <c:v>88.350999999999999</c:v>
                </c:pt>
                <c:pt idx="210">
                  <c:v>87.894000000000005</c:v>
                </c:pt>
                <c:pt idx="211">
                  <c:v>87.572999999999979</c:v>
                </c:pt>
                <c:pt idx="212">
                  <c:v>87.117999999999995</c:v>
                </c:pt>
                <c:pt idx="213">
                  <c:v>87.028000000000006</c:v>
                </c:pt>
                <c:pt idx="214">
                  <c:v>86.936000000000007</c:v>
                </c:pt>
                <c:pt idx="215">
                  <c:v>86.799000000000007</c:v>
                </c:pt>
                <c:pt idx="216">
                  <c:v>86.980999999999995</c:v>
                </c:pt>
                <c:pt idx="217">
                  <c:v>86.754000000000005</c:v>
                </c:pt>
                <c:pt idx="218">
                  <c:v>86.527000000000001</c:v>
                </c:pt>
                <c:pt idx="219">
                  <c:v>86.256</c:v>
                </c:pt>
                <c:pt idx="220">
                  <c:v>85.894000000000005</c:v>
                </c:pt>
                <c:pt idx="221">
                  <c:v>85.983999999999995</c:v>
                </c:pt>
                <c:pt idx="222">
                  <c:v>85.126999999999981</c:v>
                </c:pt>
                <c:pt idx="223">
                  <c:v>84.632000000000005</c:v>
                </c:pt>
                <c:pt idx="224">
                  <c:v>84.587000000000003</c:v>
                </c:pt>
                <c:pt idx="225">
                  <c:v>84.497</c:v>
                </c:pt>
                <c:pt idx="226">
                  <c:v>84.093999999999994</c:v>
                </c:pt>
                <c:pt idx="227">
                  <c:v>83.869</c:v>
                </c:pt>
                <c:pt idx="228">
                  <c:v>83.421999999999997</c:v>
                </c:pt>
                <c:pt idx="229">
                  <c:v>83.331999999999994</c:v>
                </c:pt>
                <c:pt idx="230">
                  <c:v>83.10899999999998</c:v>
                </c:pt>
                <c:pt idx="231">
                  <c:v>82.708000000000013</c:v>
                </c:pt>
                <c:pt idx="232">
                  <c:v>81.375999999999948</c:v>
                </c:pt>
                <c:pt idx="233">
                  <c:v>80.448999999999998</c:v>
                </c:pt>
                <c:pt idx="234">
                  <c:v>80.935000000000002</c:v>
                </c:pt>
                <c:pt idx="235">
                  <c:v>80.845000000000013</c:v>
                </c:pt>
                <c:pt idx="236">
                  <c:v>80.935000000000002</c:v>
                </c:pt>
                <c:pt idx="237">
                  <c:v>80.537000000000006</c:v>
                </c:pt>
                <c:pt idx="238">
                  <c:v>80.096000000000004</c:v>
                </c:pt>
                <c:pt idx="239">
                  <c:v>79.304000000000002</c:v>
                </c:pt>
              </c:numCache>
            </c:numRef>
          </c:val>
          <c:smooth val="0"/>
          <c:extLst xmlns:c16r2="http://schemas.microsoft.com/office/drawing/2015/06/chart">
            <c:ext xmlns:c16="http://schemas.microsoft.com/office/drawing/2014/chart" uri="{C3380CC4-5D6E-409C-BE32-E72D297353CC}">
              <c16:uniqueId val="{00000002-D506-482B-882F-CD1F0EA85339}"/>
            </c:ext>
          </c:extLst>
        </c:ser>
        <c:ser>
          <c:idx val="3"/>
          <c:order val="3"/>
          <c:tx>
            <c:v>2214</c:v>
          </c:tx>
          <c:spPr>
            <a:ln w="28575" cap="rnd">
              <a:solidFill>
                <a:schemeClr val="accent4"/>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all!$F$2:$F$241</c:f>
              <c:numCache>
                <c:formatCode>General</c:formatCode>
                <c:ptCount val="240"/>
                <c:pt idx="0">
                  <c:v>81.686999999999998</c:v>
                </c:pt>
                <c:pt idx="1">
                  <c:v>80.668000000000006</c:v>
                </c:pt>
                <c:pt idx="2">
                  <c:v>80.712999999999994</c:v>
                </c:pt>
                <c:pt idx="3">
                  <c:v>80.624999999999986</c:v>
                </c:pt>
                <c:pt idx="4">
                  <c:v>80.403999999999996</c:v>
                </c:pt>
                <c:pt idx="5">
                  <c:v>80.096000000000004</c:v>
                </c:pt>
                <c:pt idx="6">
                  <c:v>79.92</c:v>
                </c:pt>
                <c:pt idx="7">
                  <c:v>79.611999999999995</c:v>
                </c:pt>
                <c:pt idx="8">
                  <c:v>79.48</c:v>
                </c:pt>
                <c:pt idx="9">
                  <c:v>79.346999999999994</c:v>
                </c:pt>
                <c:pt idx="10">
                  <c:v>79.215999999999994</c:v>
                </c:pt>
                <c:pt idx="11">
                  <c:v>78.995999999999995</c:v>
                </c:pt>
                <c:pt idx="12">
                  <c:v>78.644999999999996</c:v>
                </c:pt>
                <c:pt idx="13">
                  <c:v>78.296000000000006</c:v>
                </c:pt>
                <c:pt idx="14">
                  <c:v>78.033000000000001</c:v>
                </c:pt>
                <c:pt idx="15">
                  <c:v>78.075999999999979</c:v>
                </c:pt>
                <c:pt idx="16">
                  <c:v>78.208000000000013</c:v>
                </c:pt>
                <c:pt idx="17">
                  <c:v>78.296000000000006</c:v>
                </c:pt>
                <c:pt idx="18">
                  <c:v>78.208000000000013</c:v>
                </c:pt>
                <c:pt idx="19">
                  <c:v>78.165000000000006</c:v>
                </c:pt>
                <c:pt idx="20">
                  <c:v>77.989999999999995</c:v>
                </c:pt>
                <c:pt idx="21">
                  <c:v>77.989999999999995</c:v>
                </c:pt>
                <c:pt idx="22">
                  <c:v>77.989999999999995</c:v>
                </c:pt>
                <c:pt idx="23">
                  <c:v>77.989999999999995</c:v>
                </c:pt>
                <c:pt idx="24">
                  <c:v>77.989999999999995</c:v>
                </c:pt>
                <c:pt idx="25">
                  <c:v>78.075999999999979</c:v>
                </c:pt>
                <c:pt idx="26">
                  <c:v>78.120999999999981</c:v>
                </c:pt>
                <c:pt idx="27">
                  <c:v>78.165000000000006</c:v>
                </c:pt>
                <c:pt idx="28">
                  <c:v>77.944999999999993</c:v>
                </c:pt>
                <c:pt idx="29">
                  <c:v>77.596000000000004</c:v>
                </c:pt>
                <c:pt idx="30">
                  <c:v>77.377999999999986</c:v>
                </c:pt>
                <c:pt idx="31">
                  <c:v>77.203000000000003</c:v>
                </c:pt>
                <c:pt idx="32">
                  <c:v>77.117000000000004</c:v>
                </c:pt>
                <c:pt idx="33">
                  <c:v>77.16</c:v>
                </c:pt>
                <c:pt idx="34">
                  <c:v>77.028999999999982</c:v>
                </c:pt>
                <c:pt idx="35">
                  <c:v>76.899000000000001</c:v>
                </c:pt>
                <c:pt idx="36">
                  <c:v>76.899000000000001</c:v>
                </c:pt>
                <c:pt idx="37">
                  <c:v>76.768000000000001</c:v>
                </c:pt>
                <c:pt idx="38">
                  <c:v>76.507000000000005</c:v>
                </c:pt>
                <c:pt idx="39">
                  <c:v>76.507000000000005</c:v>
                </c:pt>
                <c:pt idx="40">
                  <c:v>76.289000000000001</c:v>
                </c:pt>
                <c:pt idx="41">
                  <c:v>76.157999999999987</c:v>
                </c:pt>
                <c:pt idx="42">
                  <c:v>76.157999999999987</c:v>
                </c:pt>
                <c:pt idx="43">
                  <c:v>76.157999999999987</c:v>
                </c:pt>
                <c:pt idx="44">
                  <c:v>76.289000000000001</c:v>
                </c:pt>
                <c:pt idx="45">
                  <c:v>76.245999999999995</c:v>
                </c:pt>
                <c:pt idx="46">
                  <c:v>76.114000000000004</c:v>
                </c:pt>
                <c:pt idx="47">
                  <c:v>76.114000000000004</c:v>
                </c:pt>
                <c:pt idx="48">
                  <c:v>75.897999999999996</c:v>
                </c:pt>
                <c:pt idx="49">
                  <c:v>75.941999999999993</c:v>
                </c:pt>
                <c:pt idx="50">
                  <c:v>75.766999999999996</c:v>
                </c:pt>
                <c:pt idx="51">
                  <c:v>75.375999999999948</c:v>
                </c:pt>
                <c:pt idx="52">
                  <c:v>75.290000000000006</c:v>
                </c:pt>
                <c:pt idx="53">
                  <c:v>75.117000000000004</c:v>
                </c:pt>
                <c:pt idx="54">
                  <c:v>74.076999999999998</c:v>
                </c:pt>
                <c:pt idx="55">
                  <c:v>74.85599999999998</c:v>
                </c:pt>
                <c:pt idx="56">
                  <c:v>74.85599999999998</c:v>
                </c:pt>
                <c:pt idx="57">
                  <c:v>75.028999999999982</c:v>
                </c:pt>
                <c:pt idx="58">
                  <c:v>74.813000000000002</c:v>
                </c:pt>
                <c:pt idx="59">
                  <c:v>74.64</c:v>
                </c:pt>
                <c:pt idx="60">
                  <c:v>74.942999999999998</c:v>
                </c:pt>
                <c:pt idx="61">
                  <c:v>74.899000000000001</c:v>
                </c:pt>
                <c:pt idx="62">
                  <c:v>74.899000000000001</c:v>
                </c:pt>
                <c:pt idx="63">
                  <c:v>74.682999999999979</c:v>
                </c:pt>
                <c:pt idx="64">
                  <c:v>74.25</c:v>
                </c:pt>
                <c:pt idx="65">
                  <c:v>74.295000000000002</c:v>
                </c:pt>
                <c:pt idx="66">
                  <c:v>74.295000000000002</c:v>
                </c:pt>
                <c:pt idx="67">
                  <c:v>74.337999999999994</c:v>
                </c:pt>
                <c:pt idx="68">
                  <c:v>74.424000000000007</c:v>
                </c:pt>
                <c:pt idx="69">
                  <c:v>74.85599999999998</c:v>
                </c:pt>
                <c:pt idx="70">
                  <c:v>75.117000000000004</c:v>
                </c:pt>
                <c:pt idx="71">
                  <c:v>75.766999999999996</c:v>
                </c:pt>
                <c:pt idx="72">
                  <c:v>76.203000000000003</c:v>
                </c:pt>
                <c:pt idx="73">
                  <c:v>76.463999999999999</c:v>
                </c:pt>
                <c:pt idx="74">
                  <c:v>76.941999999999993</c:v>
                </c:pt>
                <c:pt idx="75">
                  <c:v>77.292000000000002</c:v>
                </c:pt>
                <c:pt idx="76">
                  <c:v>78.120999999999981</c:v>
                </c:pt>
                <c:pt idx="77">
                  <c:v>78.251000000000005</c:v>
                </c:pt>
                <c:pt idx="78">
                  <c:v>77.638999999999982</c:v>
                </c:pt>
                <c:pt idx="79">
                  <c:v>78.427000000000007</c:v>
                </c:pt>
                <c:pt idx="80">
                  <c:v>78.821999999999974</c:v>
                </c:pt>
                <c:pt idx="81">
                  <c:v>79.875999999999948</c:v>
                </c:pt>
                <c:pt idx="82">
                  <c:v>81.111000000000004</c:v>
                </c:pt>
                <c:pt idx="83">
                  <c:v>80.361000000000004</c:v>
                </c:pt>
                <c:pt idx="84">
                  <c:v>81.641999999999996</c:v>
                </c:pt>
                <c:pt idx="85">
                  <c:v>81.686999999999998</c:v>
                </c:pt>
                <c:pt idx="86">
                  <c:v>81.997</c:v>
                </c:pt>
                <c:pt idx="87">
                  <c:v>82.62</c:v>
                </c:pt>
                <c:pt idx="88">
                  <c:v>82.798000000000002</c:v>
                </c:pt>
                <c:pt idx="89">
                  <c:v>83.555999999999983</c:v>
                </c:pt>
                <c:pt idx="90">
                  <c:v>83.691000000000003</c:v>
                </c:pt>
                <c:pt idx="91">
                  <c:v>83.376999999999981</c:v>
                </c:pt>
                <c:pt idx="92">
                  <c:v>83.646000000000001</c:v>
                </c:pt>
                <c:pt idx="93">
                  <c:v>83.914000000000001</c:v>
                </c:pt>
                <c:pt idx="94">
                  <c:v>84.181999999999974</c:v>
                </c:pt>
                <c:pt idx="95">
                  <c:v>85.667000000000002</c:v>
                </c:pt>
                <c:pt idx="96">
                  <c:v>85.171999999999983</c:v>
                </c:pt>
                <c:pt idx="97">
                  <c:v>86.256</c:v>
                </c:pt>
                <c:pt idx="98">
                  <c:v>85.531999999999996</c:v>
                </c:pt>
                <c:pt idx="99">
                  <c:v>86.301000000000002</c:v>
                </c:pt>
                <c:pt idx="100">
                  <c:v>87.254999999999995</c:v>
                </c:pt>
                <c:pt idx="101">
                  <c:v>87.346000000000004</c:v>
                </c:pt>
                <c:pt idx="102">
                  <c:v>87.802000000000007</c:v>
                </c:pt>
                <c:pt idx="103">
                  <c:v>88.259</c:v>
                </c:pt>
                <c:pt idx="104">
                  <c:v>87.802000000000007</c:v>
                </c:pt>
                <c:pt idx="105">
                  <c:v>89.316000000000003</c:v>
                </c:pt>
                <c:pt idx="106">
                  <c:v>90.239000000000004</c:v>
                </c:pt>
                <c:pt idx="107">
                  <c:v>90.009</c:v>
                </c:pt>
                <c:pt idx="108">
                  <c:v>89.406999999999996</c:v>
                </c:pt>
                <c:pt idx="109">
                  <c:v>90.378999999999948</c:v>
                </c:pt>
                <c:pt idx="110">
                  <c:v>91.028999999999982</c:v>
                </c:pt>
                <c:pt idx="111">
                  <c:v>91.962999999999994</c:v>
                </c:pt>
                <c:pt idx="112">
                  <c:v>91.354999999999976</c:v>
                </c:pt>
                <c:pt idx="113">
                  <c:v>91.169999999999973</c:v>
                </c:pt>
                <c:pt idx="114">
                  <c:v>92.01</c:v>
                </c:pt>
                <c:pt idx="115">
                  <c:v>92.997</c:v>
                </c:pt>
                <c:pt idx="116">
                  <c:v>93.233999999999995</c:v>
                </c:pt>
                <c:pt idx="117">
                  <c:v>93.897000000000006</c:v>
                </c:pt>
                <c:pt idx="118">
                  <c:v>93.897000000000006</c:v>
                </c:pt>
                <c:pt idx="119">
                  <c:v>94.134</c:v>
                </c:pt>
                <c:pt idx="120">
                  <c:v>93.374999999999986</c:v>
                </c:pt>
                <c:pt idx="121">
                  <c:v>94.322999999999979</c:v>
                </c:pt>
                <c:pt idx="122">
                  <c:v>94.657999999999987</c:v>
                </c:pt>
                <c:pt idx="123">
                  <c:v>93.516999999999996</c:v>
                </c:pt>
                <c:pt idx="124">
                  <c:v>93.374999999999986</c:v>
                </c:pt>
                <c:pt idx="125">
                  <c:v>94.60899999999998</c:v>
                </c:pt>
                <c:pt idx="126">
                  <c:v>93.942999999999998</c:v>
                </c:pt>
                <c:pt idx="127">
                  <c:v>95.183999999999983</c:v>
                </c:pt>
                <c:pt idx="128">
                  <c:v>95.373999999999981</c:v>
                </c:pt>
                <c:pt idx="129">
                  <c:v>96.435000000000002</c:v>
                </c:pt>
                <c:pt idx="130">
                  <c:v>95.903999999999996</c:v>
                </c:pt>
                <c:pt idx="131">
                  <c:v>95.710999999999999</c:v>
                </c:pt>
                <c:pt idx="132">
                  <c:v>95.710999999999999</c:v>
                </c:pt>
                <c:pt idx="133">
                  <c:v>95.183999999999983</c:v>
                </c:pt>
                <c:pt idx="134">
                  <c:v>97.013999999999996</c:v>
                </c:pt>
                <c:pt idx="135">
                  <c:v>97.257000000000005</c:v>
                </c:pt>
                <c:pt idx="136">
                  <c:v>95.854999999999976</c:v>
                </c:pt>
                <c:pt idx="137">
                  <c:v>96.144999999999996</c:v>
                </c:pt>
                <c:pt idx="138">
                  <c:v>95.903999999999996</c:v>
                </c:pt>
                <c:pt idx="139">
                  <c:v>96.191999999999993</c:v>
                </c:pt>
                <c:pt idx="140">
                  <c:v>97.452000000000012</c:v>
                </c:pt>
                <c:pt idx="141">
                  <c:v>96.53</c:v>
                </c:pt>
                <c:pt idx="142">
                  <c:v>95.76</c:v>
                </c:pt>
                <c:pt idx="143">
                  <c:v>96.53</c:v>
                </c:pt>
                <c:pt idx="144">
                  <c:v>96.337000000000003</c:v>
                </c:pt>
                <c:pt idx="145">
                  <c:v>97.16</c:v>
                </c:pt>
                <c:pt idx="146">
                  <c:v>97.013999999999996</c:v>
                </c:pt>
                <c:pt idx="147">
                  <c:v>96.724000000000004</c:v>
                </c:pt>
                <c:pt idx="148">
                  <c:v>96.144999999999996</c:v>
                </c:pt>
                <c:pt idx="149">
                  <c:v>96.821999999999974</c:v>
                </c:pt>
                <c:pt idx="150">
                  <c:v>97.647999999999996</c:v>
                </c:pt>
                <c:pt idx="151">
                  <c:v>96.87</c:v>
                </c:pt>
                <c:pt idx="152">
                  <c:v>95.710999999999999</c:v>
                </c:pt>
                <c:pt idx="153">
                  <c:v>96.480999999999995</c:v>
                </c:pt>
                <c:pt idx="154">
                  <c:v>96.626999999999981</c:v>
                </c:pt>
                <c:pt idx="155">
                  <c:v>96.289000000000001</c:v>
                </c:pt>
                <c:pt idx="156">
                  <c:v>96.821999999999974</c:v>
                </c:pt>
                <c:pt idx="157">
                  <c:v>97.111000000000004</c:v>
                </c:pt>
                <c:pt idx="158">
                  <c:v>96.385999999999981</c:v>
                </c:pt>
                <c:pt idx="159">
                  <c:v>97.209000000000003</c:v>
                </c:pt>
                <c:pt idx="160">
                  <c:v>96.578999999999979</c:v>
                </c:pt>
                <c:pt idx="161">
                  <c:v>97.403000000000006</c:v>
                </c:pt>
                <c:pt idx="162">
                  <c:v>97.353999999999999</c:v>
                </c:pt>
                <c:pt idx="163">
                  <c:v>97.257000000000005</c:v>
                </c:pt>
                <c:pt idx="164">
                  <c:v>96.096000000000004</c:v>
                </c:pt>
                <c:pt idx="165">
                  <c:v>96.385999999999981</c:v>
                </c:pt>
                <c:pt idx="166">
                  <c:v>97.111000000000004</c:v>
                </c:pt>
                <c:pt idx="167">
                  <c:v>96.096000000000004</c:v>
                </c:pt>
                <c:pt idx="168">
                  <c:v>96.53</c:v>
                </c:pt>
                <c:pt idx="169">
                  <c:v>97.16</c:v>
                </c:pt>
                <c:pt idx="170">
                  <c:v>96.191999999999993</c:v>
                </c:pt>
                <c:pt idx="171">
                  <c:v>96.048000000000002</c:v>
                </c:pt>
                <c:pt idx="172">
                  <c:v>95.805999999999983</c:v>
                </c:pt>
                <c:pt idx="173">
                  <c:v>95.566999999999993</c:v>
                </c:pt>
                <c:pt idx="174">
                  <c:v>95.805999999999983</c:v>
                </c:pt>
                <c:pt idx="175">
                  <c:v>95.566999999999993</c:v>
                </c:pt>
                <c:pt idx="176">
                  <c:v>95.471999999999994</c:v>
                </c:pt>
                <c:pt idx="177">
                  <c:v>94.8</c:v>
                </c:pt>
                <c:pt idx="178">
                  <c:v>94.23</c:v>
                </c:pt>
                <c:pt idx="179">
                  <c:v>94.039000000000001</c:v>
                </c:pt>
                <c:pt idx="180">
                  <c:v>93.706000000000003</c:v>
                </c:pt>
                <c:pt idx="181">
                  <c:v>93.516999999999996</c:v>
                </c:pt>
                <c:pt idx="182">
                  <c:v>93.281000000000006</c:v>
                </c:pt>
                <c:pt idx="183">
                  <c:v>93.185999999999979</c:v>
                </c:pt>
                <c:pt idx="184">
                  <c:v>93.045000000000002</c:v>
                </c:pt>
                <c:pt idx="185">
                  <c:v>92.85599999999998</c:v>
                </c:pt>
                <c:pt idx="186">
                  <c:v>92.527000000000001</c:v>
                </c:pt>
                <c:pt idx="187">
                  <c:v>92.290999999999997</c:v>
                </c:pt>
                <c:pt idx="188">
                  <c:v>92.150999999999982</c:v>
                </c:pt>
                <c:pt idx="189">
                  <c:v>91.822999999999979</c:v>
                </c:pt>
                <c:pt idx="190">
                  <c:v>91.635999999999981</c:v>
                </c:pt>
                <c:pt idx="191">
                  <c:v>91.402000000000001</c:v>
                </c:pt>
                <c:pt idx="192">
                  <c:v>91.354999999999976</c:v>
                </c:pt>
                <c:pt idx="193">
                  <c:v>91.354999999999976</c:v>
                </c:pt>
                <c:pt idx="194">
                  <c:v>91.215999999999994</c:v>
                </c:pt>
                <c:pt idx="195">
                  <c:v>90.843999999999994</c:v>
                </c:pt>
                <c:pt idx="196">
                  <c:v>90.518000000000001</c:v>
                </c:pt>
                <c:pt idx="197">
                  <c:v>90.471000000000004</c:v>
                </c:pt>
                <c:pt idx="198">
                  <c:v>90.424000000000007</c:v>
                </c:pt>
                <c:pt idx="199">
                  <c:v>90.1</c:v>
                </c:pt>
                <c:pt idx="200">
                  <c:v>89.962000000000003</c:v>
                </c:pt>
                <c:pt idx="201">
                  <c:v>90.009</c:v>
                </c:pt>
                <c:pt idx="202">
                  <c:v>89.638000000000005</c:v>
                </c:pt>
                <c:pt idx="203">
                  <c:v>89.316000000000003</c:v>
                </c:pt>
                <c:pt idx="204">
                  <c:v>88.992999999999995</c:v>
                </c:pt>
                <c:pt idx="205">
                  <c:v>88.578999999999979</c:v>
                </c:pt>
                <c:pt idx="206">
                  <c:v>88.121999999999986</c:v>
                </c:pt>
                <c:pt idx="207">
                  <c:v>87.665000000000006</c:v>
                </c:pt>
                <c:pt idx="208">
                  <c:v>87.483000000000004</c:v>
                </c:pt>
                <c:pt idx="209">
                  <c:v>87.436000000000007</c:v>
                </c:pt>
                <c:pt idx="210">
                  <c:v>87.162999999999982</c:v>
                </c:pt>
                <c:pt idx="211">
                  <c:v>87.254999999999995</c:v>
                </c:pt>
                <c:pt idx="212">
                  <c:v>87.072999999999979</c:v>
                </c:pt>
                <c:pt idx="213">
                  <c:v>86.891000000000005</c:v>
                </c:pt>
                <c:pt idx="214">
                  <c:v>86.617000000000004</c:v>
                </c:pt>
                <c:pt idx="215">
                  <c:v>86.256</c:v>
                </c:pt>
                <c:pt idx="216">
                  <c:v>86.210999999999999</c:v>
                </c:pt>
                <c:pt idx="217">
                  <c:v>86.482000000000014</c:v>
                </c:pt>
                <c:pt idx="218">
                  <c:v>86.301000000000002</c:v>
                </c:pt>
                <c:pt idx="219">
                  <c:v>86.256</c:v>
                </c:pt>
                <c:pt idx="220">
                  <c:v>86.210999999999999</c:v>
                </c:pt>
                <c:pt idx="221">
                  <c:v>85.894000000000005</c:v>
                </c:pt>
                <c:pt idx="222">
                  <c:v>85.621999999999986</c:v>
                </c:pt>
                <c:pt idx="223">
                  <c:v>84.9</c:v>
                </c:pt>
                <c:pt idx="224">
                  <c:v>84.227000000000004</c:v>
                </c:pt>
                <c:pt idx="225">
                  <c:v>84.049000000000007</c:v>
                </c:pt>
                <c:pt idx="226">
                  <c:v>84.004000000000005</c:v>
                </c:pt>
                <c:pt idx="227">
                  <c:v>83.736000000000004</c:v>
                </c:pt>
                <c:pt idx="228">
                  <c:v>83.510999999999996</c:v>
                </c:pt>
                <c:pt idx="229">
                  <c:v>82.930999999999997</c:v>
                </c:pt>
                <c:pt idx="230">
                  <c:v>82.665000000000006</c:v>
                </c:pt>
                <c:pt idx="231">
                  <c:v>82.441000000000003</c:v>
                </c:pt>
                <c:pt idx="232">
                  <c:v>82.218000000000004</c:v>
                </c:pt>
                <c:pt idx="233">
                  <c:v>82.263000000000005</c:v>
                </c:pt>
                <c:pt idx="234">
                  <c:v>82.218000000000004</c:v>
                </c:pt>
                <c:pt idx="235">
                  <c:v>81.775000000000006</c:v>
                </c:pt>
                <c:pt idx="236">
                  <c:v>81.775000000000006</c:v>
                </c:pt>
                <c:pt idx="237">
                  <c:v>82.174999999999983</c:v>
                </c:pt>
                <c:pt idx="238">
                  <c:v>81.952000000000012</c:v>
                </c:pt>
                <c:pt idx="239">
                  <c:v>81.775000000000006</c:v>
                </c:pt>
              </c:numCache>
            </c:numRef>
          </c:val>
          <c:smooth val="0"/>
          <c:extLst xmlns:c16r2="http://schemas.microsoft.com/office/drawing/2015/06/chart">
            <c:ext xmlns:c16="http://schemas.microsoft.com/office/drawing/2014/chart" uri="{C3380CC4-5D6E-409C-BE32-E72D297353CC}">
              <c16:uniqueId val="{00000003-D506-482B-882F-CD1F0EA85339}"/>
            </c:ext>
          </c:extLst>
        </c:ser>
        <c:ser>
          <c:idx val="4"/>
          <c:order val="4"/>
          <c:tx>
            <c:v>6791</c:v>
          </c:tx>
          <c:spPr>
            <a:ln w="28575" cap="rnd">
              <a:solidFill>
                <a:schemeClr val="accent5"/>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all!$G$2:$G$241</c:f>
              <c:numCache>
                <c:formatCode>General</c:formatCode>
                <c:ptCount val="240"/>
                <c:pt idx="0">
                  <c:v>79.524000000000001</c:v>
                </c:pt>
                <c:pt idx="1">
                  <c:v>78.995999999999995</c:v>
                </c:pt>
                <c:pt idx="2">
                  <c:v>79.172999999999917</c:v>
                </c:pt>
                <c:pt idx="3">
                  <c:v>79.92</c:v>
                </c:pt>
                <c:pt idx="4">
                  <c:v>80.802000000000007</c:v>
                </c:pt>
                <c:pt idx="5">
                  <c:v>80.712999999999994</c:v>
                </c:pt>
                <c:pt idx="6">
                  <c:v>80.272000000000006</c:v>
                </c:pt>
                <c:pt idx="7">
                  <c:v>80.403999999999996</c:v>
                </c:pt>
                <c:pt idx="8">
                  <c:v>80.448999999999998</c:v>
                </c:pt>
                <c:pt idx="9">
                  <c:v>80.316000000000003</c:v>
                </c:pt>
                <c:pt idx="10">
                  <c:v>80.183999999999983</c:v>
                </c:pt>
                <c:pt idx="11">
                  <c:v>80.051000000000002</c:v>
                </c:pt>
                <c:pt idx="12">
                  <c:v>79.962999999999994</c:v>
                </c:pt>
                <c:pt idx="13">
                  <c:v>79.742999999999995</c:v>
                </c:pt>
                <c:pt idx="14">
                  <c:v>79.435000000000002</c:v>
                </c:pt>
                <c:pt idx="15">
                  <c:v>79.346999999999994</c:v>
                </c:pt>
                <c:pt idx="16">
                  <c:v>79.084000000000003</c:v>
                </c:pt>
                <c:pt idx="17">
                  <c:v>78.777000000000001</c:v>
                </c:pt>
                <c:pt idx="18">
                  <c:v>78.644999999999996</c:v>
                </c:pt>
                <c:pt idx="19">
                  <c:v>78.777000000000001</c:v>
                </c:pt>
                <c:pt idx="20">
                  <c:v>78.558999999999983</c:v>
                </c:pt>
                <c:pt idx="21">
                  <c:v>78.471000000000004</c:v>
                </c:pt>
                <c:pt idx="22">
                  <c:v>78.427000000000007</c:v>
                </c:pt>
                <c:pt idx="23">
                  <c:v>78.427000000000007</c:v>
                </c:pt>
                <c:pt idx="24">
                  <c:v>78.208000000000013</c:v>
                </c:pt>
                <c:pt idx="25">
                  <c:v>78.165000000000006</c:v>
                </c:pt>
                <c:pt idx="26">
                  <c:v>78.165000000000006</c:v>
                </c:pt>
                <c:pt idx="27">
                  <c:v>78.033000000000001</c:v>
                </c:pt>
                <c:pt idx="28">
                  <c:v>77.552999999999983</c:v>
                </c:pt>
                <c:pt idx="29">
                  <c:v>77.377999999999986</c:v>
                </c:pt>
                <c:pt idx="30">
                  <c:v>77.683999999999983</c:v>
                </c:pt>
                <c:pt idx="31">
                  <c:v>77.247</c:v>
                </c:pt>
                <c:pt idx="32">
                  <c:v>77.117000000000004</c:v>
                </c:pt>
                <c:pt idx="33">
                  <c:v>77.028999999999982</c:v>
                </c:pt>
                <c:pt idx="34">
                  <c:v>77.247</c:v>
                </c:pt>
                <c:pt idx="35">
                  <c:v>77.247</c:v>
                </c:pt>
                <c:pt idx="36">
                  <c:v>77.292000000000002</c:v>
                </c:pt>
                <c:pt idx="37">
                  <c:v>77.292000000000002</c:v>
                </c:pt>
                <c:pt idx="38">
                  <c:v>77.203000000000003</c:v>
                </c:pt>
                <c:pt idx="39">
                  <c:v>76.941999999999993</c:v>
                </c:pt>
                <c:pt idx="40">
                  <c:v>76.853999999999999</c:v>
                </c:pt>
                <c:pt idx="41">
                  <c:v>76.463999999999999</c:v>
                </c:pt>
                <c:pt idx="42">
                  <c:v>76.55</c:v>
                </c:pt>
                <c:pt idx="43">
                  <c:v>76.724999999999994</c:v>
                </c:pt>
                <c:pt idx="44">
                  <c:v>76.724999999999994</c:v>
                </c:pt>
                <c:pt idx="45">
                  <c:v>76.899000000000001</c:v>
                </c:pt>
                <c:pt idx="46">
                  <c:v>76.593000000000004</c:v>
                </c:pt>
                <c:pt idx="47">
                  <c:v>76.418999999999997</c:v>
                </c:pt>
                <c:pt idx="48">
                  <c:v>76.203000000000003</c:v>
                </c:pt>
                <c:pt idx="49">
                  <c:v>75.766999999999996</c:v>
                </c:pt>
                <c:pt idx="50">
                  <c:v>75.680999999999983</c:v>
                </c:pt>
                <c:pt idx="51">
                  <c:v>75.028999999999982</c:v>
                </c:pt>
                <c:pt idx="52">
                  <c:v>74.813000000000002</c:v>
                </c:pt>
                <c:pt idx="53">
                  <c:v>74.64</c:v>
                </c:pt>
                <c:pt idx="54">
                  <c:v>74.682999999999979</c:v>
                </c:pt>
                <c:pt idx="55">
                  <c:v>75.507999999999996</c:v>
                </c:pt>
                <c:pt idx="56">
                  <c:v>75.117000000000004</c:v>
                </c:pt>
                <c:pt idx="57">
                  <c:v>74.12</c:v>
                </c:pt>
                <c:pt idx="58">
                  <c:v>74.206000000000003</c:v>
                </c:pt>
                <c:pt idx="59">
                  <c:v>73.601999999999975</c:v>
                </c:pt>
                <c:pt idx="60">
                  <c:v>73.644999999999996</c:v>
                </c:pt>
                <c:pt idx="61">
                  <c:v>73.861000000000004</c:v>
                </c:pt>
                <c:pt idx="62">
                  <c:v>73.515000000000001</c:v>
                </c:pt>
                <c:pt idx="63">
                  <c:v>72.955000000000013</c:v>
                </c:pt>
                <c:pt idx="64">
                  <c:v>72.093000000000004</c:v>
                </c:pt>
                <c:pt idx="65">
                  <c:v>71.62</c:v>
                </c:pt>
                <c:pt idx="66">
                  <c:v>71.06</c:v>
                </c:pt>
                <c:pt idx="67">
                  <c:v>71.489999999999995</c:v>
                </c:pt>
                <c:pt idx="68">
                  <c:v>72.135999999999981</c:v>
                </c:pt>
                <c:pt idx="69">
                  <c:v>71.661000000000001</c:v>
                </c:pt>
                <c:pt idx="70">
                  <c:v>73.040000000000006</c:v>
                </c:pt>
                <c:pt idx="71">
                  <c:v>73.169999999999973</c:v>
                </c:pt>
                <c:pt idx="72">
                  <c:v>73.947000000000003</c:v>
                </c:pt>
                <c:pt idx="73">
                  <c:v>74.034000000000006</c:v>
                </c:pt>
                <c:pt idx="74">
                  <c:v>73.558000000000007</c:v>
                </c:pt>
                <c:pt idx="75">
                  <c:v>73.515000000000001</c:v>
                </c:pt>
                <c:pt idx="76">
                  <c:v>75.766999999999996</c:v>
                </c:pt>
                <c:pt idx="77">
                  <c:v>77.815000000000012</c:v>
                </c:pt>
                <c:pt idx="78">
                  <c:v>78.91</c:v>
                </c:pt>
                <c:pt idx="79">
                  <c:v>79.611999999999995</c:v>
                </c:pt>
                <c:pt idx="80">
                  <c:v>80.361000000000004</c:v>
                </c:pt>
                <c:pt idx="81">
                  <c:v>80.051000000000002</c:v>
                </c:pt>
                <c:pt idx="82">
                  <c:v>80.668000000000006</c:v>
                </c:pt>
                <c:pt idx="83">
                  <c:v>81.066000000000003</c:v>
                </c:pt>
                <c:pt idx="84">
                  <c:v>80.757000000000005</c:v>
                </c:pt>
                <c:pt idx="85">
                  <c:v>82.708000000000013</c:v>
                </c:pt>
                <c:pt idx="86">
                  <c:v>82.930999999999997</c:v>
                </c:pt>
                <c:pt idx="87">
                  <c:v>82.441000000000003</c:v>
                </c:pt>
                <c:pt idx="88">
                  <c:v>83.691000000000003</c:v>
                </c:pt>
                <c:pt idx="89">
                  <c:v>83.466999999999999</c:v>
                </c:pt>
                <c:pt idx="90">
                  <c:v>83.646000000000001</c:v>
                </c:pt>
                <c:pt idx="91">
                  <c:v>82.930999999999997</c:v>
                </c:pt>
                <c:pt idx="92">
                  <c:v>84.856999999999999</c:v>
                </c:pt>
                <c:pt idx="93">
                  <c:v>84.049000000000007</c:v>
                </c:pt>
                <c:pt idx="94">
                  <c:v>86.119</c:v>
                </c:pt>
                <c:pt idx="95">
                  <c:v>85.397000000000006</c:v>
                </c:pt>
                <c:pt idx="96">
                  <c:v>85.621999999999986</c:v>
                </c:pt>
                <c:pt idx="97">
                  <c:v>86.617000000000004</c:v>
                </c:pt>
                <c:pt idx="98">
                  <c:v>86.571999999999974</c:v>
                </c:pt>
                <c:pt idx="99">
                  <c:v>86.709000000000003</c:v>
                </c:pt>
                <c:pt idx="100">
                  <c:v>86.891000000000005</c:v>
                </c:pt>
                <c:pt idx="101">
                  <c:v>87.21</c:v>
                </c:pt>
                <c:pt idx="102">
                  <c:v>88.763000000000005</c:v>
                </c:pt>
                <c:pt idx="103">
                  <c:v>88.902000000000001</c:v>
                </c:pt>
                <c:pt idx="104">
                  <c:v>89.546000000000006</c:v>
                </c:pt>
                <c:pt idx="105">
                  <c:v>90.286000000000001</c:v>
                </c:pt>
                <c:pt idx="106">
                  <c:v>89.822999999999979</c:v>
                </c:pt>
                <c:pt idx="107">
                  <c:v>91.635999999999981</c:v>
                </c:pt>
                <c:pt idx="108">
                  <c:v>92.150999999999982</c:v>
                </c:pt>
                <c:pt idx="109">
                  <c:v>93.374999999999986</c:v>
                </c:pt>
                <c:pt idx="110">
                  <c:v>91.542000000000002</c:v>
                </c:pt>
                <c:pt idx="111">
                  <c:v>94.085999999999999</c:v>
                </c:pt>
                <c:pt idx="112">
                  <c:v>91.448999999999998</c:v>
                </c:pt>
                <c:pt idx="113">
                  <c:v>92.997</c:v>
                </c:pt>
                <c:pt idx="114">
                  <c:v>91.635999999999981</c:v>
                </c:pt>
                <c:pt idx="115">
                  <c:v>92.903000000000006</c:v>
                </c:pt>
                <c:pt idx="116">
                  <c:v>91.87</c:v>
                </c:pt>
                <c:pt idx="117">
                  <c:v>92.573999999999998</c:v>
                </c:pt>
                <c:pt idx="118">
                  <c:v>92.808999999999983</c:v>
                </c:pt>
                <c:pt idx="119">
                  <c:v>93.423000000000002</c:v>
                </c:pt>
                <c:pt idx="120">
                  <c:v>93.706000000000003</c:v>
                </c:pt>
                <c:pt idx="121">
                  <c:v>94.23</c:v>
                </c:pt>
                <c:pt idx="122">
                  <c:v>94.753</c:v>
                </c:pt>
                <c:pt idx="123">
                  <c:v>93.992000000000004</c:v>
                </c:pt>
                <c:pt idx="124">
                  <c:v>94.8</c:v>
                </c:pt>
                <c:pt idx="125">
                  <c:v>94.705000000000013</c:v>
                </c:pt>
                <c:pt idx="126">
                  <c:v>94.944000000000003</c:v>
                </c:pt>
                <c:pt idx="127">
                  <c:v>97.257000000000005</c:v>
                </c:pt>
                <c:pt idx="128">
                  <c:v>95.805999999999983</c:v>
                </c:pt>
                <c:pt idx="129">
                  <c:v>96.965999999999994</c:v>
                </c:pt>
                <c:pt idx="130">
                  <c:v>96.87</c:v>
                </c:pt>
                <c:pt idx="131">
                  <c:v>97.013999999999996</c:v>
                </c:pt>
                <c:pt idx="132">
                  <c:v>95.903999999999996</c:v>
                </c:pt>
                <c:pt idx="133">
                  <c:v>96.917000000000002</c:v>
                </c:pt>
                <c:pt idx="134">
                  <c:v>99.07</c:v>
                </c:pt>
                <c:pt idx="135">
                  <c:v>97.745000000000005</c:v>
                </c:pt>
                <c:pt idx="136">
                  <c:v>97.793999999999997</c:v>
                </c:pt>
                <c:pt idx="137">
                  <c:v>96.53</c:v>
                </c:pt>
                <c:pt idx="138">
                  <c:v>97.5</c:v>
                </c:pt>
                <c:pt idx="139">
                  <c:v>96.965999999999994</c:v>
                </c:pt>
                <c:pt idx="140">
                  <c:v>97.111000000000004</c:v>
                </c:pt>
                <c:pt idx="141">
                  <c:v>97.452000000000012</c:v>
                </c:pt>
                <c:pt idx="142">
                  <c:v>97.353999999999999</c:v>
                </c:pt>
                <c:pt idx="143">
                  <c:v>97.013999999999996</c:v>
                </c:pt>
                <c:pt idx="144">
                  <c:v>97.745000000000005</c:v>
                </c:pt>
                <c:pt idx="145">
                  <c:v>98.92</c:v>
                </c:pt>
                <c:pt idx="146">
                  <c:v>97.647999999999996</c:v>
                </c:pt>
                <c:pt idx="147">
                  <c:v>97.403000000000006</c:v>
                </c:pt>
                <c:pt idx="148">
                  <c:v>97.695999999999998</c:v>
                </c:pt>
                <c:pt idx="149">
                  <c:v>97.111000000000004</c:v>
                </c:pt>
                <c:pt idx="150">
                  <c:v>97.257000000000005</c:v>
                </c:pt>
                <c:pt idx="151">
                  <c:v>97.695999999999998</c:v>
                </c:pt>
                <c:pt idx="152">
                  <c:v>97.305999999999983</c:v>
                </c:pt>
                <c:pt idx="153">
                  <c:v>98.087000000000003</c:v>
                </c:pt>
                <c:pt idx="154">
                  <c:v>97.891000000000005</c:v>
                </c:pt>
                <c:pt idx="155">
                  <c:v>97.842000000000013</c:v>
                </c:pt>
                <c:pt idx="156">
                  <c:v>97.695999999999998</c:v>
                </c:pt>
                <c:pt idx="157">
                  <c:v>97.647999999999996</c:v>
                </c:pt>
                <c:pt idx="158">
                  <c:v>98.429000000000002</c:v>
                </c:pt>
                <c:pt idx="159">
                  <c:v>97.551000000000002</c:v>
                </c:pt>
                <c:pt idx="160">
                  <c:v>98.283000000000001</c:v>
                </c:pt>
                <c:pt idx="161">
                  <c:v>97.403000000000006</c:v>
                </c:pt>
                <c:pt idx="162">
                  <c:v>98.135999999999981</c:v>
                </c:pt>
                <c:pt idx="163">
                  <c:v>98.92</c:v>
                </c:pt>
                <c:pt idx="164">
                  <c:v>97.305999999999983</c:v>
                </c:pt>
                <c:pt idx="165">
                  <c:v>98.724000000000004</c:v>
                </c:pt>
                <c:pt idx="166">
                  <c:v>97.599000000000004</c:v>
                </c:pt>
                <c:pt idx="167">
                  <c:v>97.305999999999983</c:v>
                </c:pt>
                <c:pt idx="168">
                  <c:v>97.647999999999996</c:v>
                </c:pt>
                <c:pt idx="169">
                  <c:v>98.135999999999981</c:v>
                </c:pt>
                <c:pt idx="170">
                  <c:v>97.793999999999997</c:v>
                </c:pt>
                <c:pt idx="171">
                  <c:v>97.305999999999983</c:v>
                </c:pt>
                <c:pt idx="172">
                  <c:v>96.965999999999994</c:v>
                </c:pt>
                <c:pt idx="173">
                  <c:v>96.772999999999982</c:v>
                </c:pt>
                <c:pt idx="174">
                  <c:v>97.209000000000003</c:v>
                </c:pt>
                <c:pt idx="175">
                  <c:v>96.289000000000001</c:v>
                </c:pt>
                <c:pt idx="176">
                  <c:v>96.24</c:v>
                </c:pt>
                <c:pt idx="177">
                  <c:v>95.662000000000006</c:v>
                </c:pt>
                <c:pt idx="178">
                  <c:v>95.566999999999993</c:v>
                </c:pt>
                <c:pt idx="179">
                  <c:v>94.8</c:v>
                </c:pt>
                <c:pt idx="180">
                  <c:v>94.371999999999986</c:v>
                </c:pt>
                <c:pt idx="181">
                  <c:v>94.657999999999987</c:v>
                </c:pt>
                <c:pt idx="182">
                  <c:v>93.327999999999975</c:v>
                </c:pt>
                <c:pt idx="183">
                  <c:v>93.281000000000006</c:v>
                </c:pt>
                <c:pt idx="184">
                  <c:v>93.092000000000013</c:v>
                </c:pt>
                <c:pt idx="185">
                  <c:v>93.092000000000013</c:v>
                </c:pt>
                <c:pt idx="186">
                  <c:v>92.903000000000006</c:v>
                </c:pt>
                <c:pt idx="187">
                  <c:v>92.197000000000003</c:v>
                </c:pt>
                <c:pt idx="188">
                  <c:v>91.495000000000005</c:v>
                </c:pt>
                <c:pt idx="189">
                  <c:v>91.215999999999994</c:v>
                </c:pt>
                <c:pt idx="190">
                  <c:v>90.147000000000006</c:v>
                </c:pt>
                <c:pt idx="191">
                  <c:v>89.316000000000003</c:v>
                </c:pt>
                <c:pt idx="192">
                  <c:v>88.578999999999979</c:v>
                </c:pt>
                <c:pt idx="193">
                  <c:v>87.71</c:v>
                </c:pt>
                <c:pt idx="194">
                  <c:v>87.71</c:v>
                </c:pt>
                <c:pt idx="195">
                  <c:v>87.391000000000005</c:v>
                </c:pt>
                <c:pt idx="196">
                  <c:v>87.21</c:v>
                </c:pt>
                <c:pt idx="197">
                  <c:v>87.162999999999982</c:v>
                </c:pt>
                <c:pt idx="198">
                  <c:v>86.073999999999998</c:v>
                </c:pt>
                <c:pt idx="199">
                  <c:v>85.849000000000004</c:v>
                </c:pt>
                <c:pt idx="200">
                  <c:v>86.709000000000003</c:v>
                </c:pt>
                <c:pt idx="201">
                  <c:v>86.436999999999998</c:v>
                </c:pt>
                <c:pt idx="202">
                  <c:v>86.346000000000004</c:v>
                </c:pt>
                <c:pt idx="203">
                  <c:v>86.073999999999998</c:v>
                </c:pt>
                <c:pt idx="204">
                  <c:v>85.621999999999986</c:v>
                </c:pt>
                <c:pt idx="205">
                  <c:v>88.396000000000001</c:v>
                </c:pt>
                <c:pt idx="206">
                  <c:v>87.985000000000014</c:v>
                </c:pt>
                <c:pt idx="207">
                  <c:v>87.62</c:v>
                </c:pt>
                <c:pt idx="208">
                  <c:v>87.528000000000006</c:v>
                </c:pt>
                <c:pt idx="209">
                  <c:v>87.072999999999979</c:v>
                </c:pt>
                <c:pt idx="210">
                  <c:v>87.528000000000006</c:v>
                </c:pt>
                <c:pt idx="211">
                  <c:v>87.346000000000004</c:v>
                </c:pt>
                <c:pt idx="212">
                  <c:v>87.62</c:v>
                </c:pt>
                <c:pt idx="213">
                  <c:v>87.846999999999994</c:v>
                </c:pt>
                <c:pt idx="214">
                  <c:v>87.528000000000006</c:v>
                </c:pt>
                <c:pt idx="215">
                  <c:v>86.936000000000007</c:v>
                </c:pt>
                <c:pt idx="216">
                  <c:v>86.119</c:v>
                </c:pt>
                <c:pt idx="217">
                  <c:v>85.126999999999981</c:v>
                </c:pt>
                <c:pt idx="218">
                  <c:v>85.621999999999986</c:v>
                </c:pt>
                <c:pt idx="219">
                  <c:v>86.073999999999998</c:v>
                </c:pt>
                <c:pt idx="220">
                  <c:v>86.891000000000005</c:v>
                </c:pt>
                <c:pt idx="221">
                  <c:v>86.527000000000001</c:v>
                </c:pt>
                <c:pt idx="222">
                  <c:v>86.028999999999982</c:v>
                </c:pt>
                <c:pt idx="223">
                  <c:v>86.073999999999998</c:v>
                </c:pt>
                <c:pt idx="224">
                  <c:v>85.307000000000002</c:v>
                </c:pt>
                <c:pt idx="225">
                  <c:v>85.081999999999994</c:v>
                </c:pt>
                <c:pt idx="226">
                  <c:v>84.361999999999995</c:v>
                </c:pt>
                <c:pt idx="227">
                  <c:v>84.004000000000005</c:v>
                </c:pt>
                <c:pt idx="228">
                  <c:v>83.959000000000003</c:v>
                </c:pt>
                <c:pt idx="229">
                  <c:v>82.13</c:v>
                </c:pt>
                <c:pt idx="230">
                  <c:v>80.977999999999994</c:v>
                </c:pt>
                <c:pt idx="231">
                  <c:v>80.361000000000004</c:v>
                </c:pt>
                <c:pt idx="232">
                  <c:v>80.361000000000004</c:v>
                </c:pt>
                <c:pt idx="233">
                  <c:v>80.361000000000004</c:v>
                </c:pt>
                <c:pt idx="234">
                  <c:v>80.096000000000004</c:v>
                </c:pt>
                <c:pt idx="235">
                  <c:v>79.962999999999994</c:v>
                </c:pt>
                <c:pt idx="236">
                  <c:v>80.183999999999983</c:v>
                </c:pt>
                <c:pt idx="237">
                  <c:v>79.92</c:v>
                </c:pt>
                <c:pt idx="238">
                  <c:v>79.260999999999996</c:v>
                </c:pt>
                <c:pt idx="239">
                  <c:v>79.304000000000002</c:v>
                </c:pt>
              </c:numCache>
            </c:numRef>
          </c:val>
          <c:smooth val="0"/>
          <c:extLst xmlns:c16r2="http://schemas.microsoft.com/office/drawing/2015/06/chart">
            <c:ext xmlns:c16="http://schemas.microsoft.com/office/drawing/2014/chart" uri="{C3380CC4-5D6E-409C-BE32-E72D297353CC}">
              <c16:uniqueId val="{00000004-D506-482B-882F-CD1F0EA85339}"/>
            </c:ext>
          </c:extLst>
        </c:ser>
        <c:ser>
          <c:idx val="5"/>
          <c:order val="5"/>
          <c:tx>
            <c:v>3672</c:v>
          </c:tx>
          <c:spPr>
            <a:ln w="28575" cap="rnd">
              <a:solidFill>
                <a:schemeClr val="accent6"/>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all!$H$2:$H$241</c:f>
              <c:numCache>
                <c:formatCode>General</c:formatCode>
                <c:ptCount val="240"/>
                <c:pt idx="0">
                  <c:v>75.985000000000014</c:v>
                </c:pt>
                <c:pt idx="1">
                  <c:v>75.81</c:v>
                </c:pt>
                <c:pt idx="2">
                  <c:v>75.680999999999983</c:v>
                </c:pt>
                <c:pt idx="3">
                  <c:v>75.375999999999948</c:v>
                </c:pt>
                <c:pt idx="4">
                  <c:v>75.593999999999994</c:v>
                </c:pt>
                <c:pt idx="5">
                  <c:v>76.203000000000003</c:v>
                </c:pt>
                <c:pt idx="6">
                  <c:v>76.028000000000006</c:v>
                </c:pt>
                <c:pt idx="7">
                  <c:v>75.81</c:v>
                </c:pt>
                <c:pt idx="8">
                  <c:v>75.985000000000014</c:v>
                </c:pt>
                <c:pt idx="9">
                  <c:v>76.114000000000004</c:v>
                </c:pt>
                <c:pt idx="10">
                  <c:v>76.418999999999997</c:v>
                </c:pt>
                <c:pt idx="11">
                  <c:v>76.724999999999994</c:v>
                </c:pt>
                <c:pt idx="12">
                  <c:v>76.070999999999998</c:v>
                </c:pt>
                <c:pt idx="13">
                  <c:v>76.070999999999998</c:v>
                </c:pt>
                <c:pt idx="14">
                  <c:v>76.203000000000003</c:v>
                </c:pt>
                <c:pt idx="15">
                  <c:v>76.331999999999994</c:v>
                </c:pt>
                <c:pt idx="16">
                  <c:v>76.289000000000001</c:v>
                </c:pt>
                <c:pt idx="17">
                  <c:v>76.245999999999995</c:v>
                </c:pt>
                <c:pt idx="18">
                  <c:v>76.635999999999981</c:v>
                </c:pt>
                <c:pt idx="19">
                  <c:v>76.680999999999983</c:v>
                </c:pt>
                <c:pt idx="20">
                  <c:v>76.289000000000001</c:v>
                </c:pt>
                <c:pt idx="21">
                  <c:v>76.028000000000006</c:v>
                </c:pt>
                <c:pt idx="22">
                  <c:v>75.897999999999996</c:v>
                </c:pt>
                <c:pt idx="23">
                  <c:v>75.766999999999996</c:v>
                </c:pt>
                <c:pt idx="24">
                  <c:v>75.680999999999983</c:v>
                </c:pt>
                <c:pt idx="25">
                  <c:v>75.680999999999983</c:v>
                </c:pt>
                <c:pt idx="26">
                  <c:v>75.81</c:v>
                </c:pt>
                <c:pt idx="27">
                  <c:v>75.724000000000004</c:v>
                </c:pt>
                <c:pt idx="28">
                  <c:v>75.85299999999998</c:v>
                </c:pt>
                <c:pt idx="29">
                  <c:v>75.507999999999996</c:v>
                </c:pt>
                <c:pt idx="30">
                  <c:v>75.462999999999994</c:v>
                </c:pt>
                <c:pt idx="31">
                  <c:v>75.593999999999994</c:v>
                </c:pt>
                <c:pt idx="32">
                  <c:v>75.332999999999998</c:v>
                </c:pt>
                <c:pt idx="33">
                  <c:v>74.942999999999998</c:v>
                </c:pt>
                <c:pt idx="34">
                  <c:v>75.290000000000006</c:v>
                </c:pt>
                <c:pt idx="35">
                  <c:v>75.332999999999998</c:v>
                </c:pt>
                <c:pt idx="36">
                  <c:v>75.507999999999996</c:v>
                </c:pt>
                <c:pt idx="37">
                  <c:v>75.637</c:v>
                </c:pt>
                <c:pt idx="38">
                  <c:v>75.637</c:v>
                </c:pt>
                <c:pt idx="39">
                  <c:v>75.462999999999994</c:v>
                </c:pt>
                <c:pt idx="40">
                  <c:v>75.375999999999948</c:v>
                </c:pt>
                <c:pt idx="41">
                  <c:v>75.073999999999998</c:v>
                </c:pt>
                <c:pt idx="42">
                  <c:v>74.942999999999998</c:v>
                </c:pt>
                <c:pt idx="43">
                  <c:v>75.028999999999982</c:v>
                </c:pt>
                <c:pt idx="44">
                  <c:v>75.028999999999982</c:v>
                </c:pt>
                <c:pt idx="45">
                  <c:v>74.554000000000002</c:v>
                </c:pt>
                <c:pt idx="46">
                  <c:v>74.162999999999982</c:v>
                </c:pt>
                <c:pt idx="47">
                  <c:v>73.947000000000003</c:v>
                </c:pt>
                <c:pt idx="48">
                  <c:v>74.076999999999998</c:v>
                </c:pt>
                <c:pt idx="49">
                  <c:v>74.64</c:v>
                </c:pt>
                <c:pt idx="50">
                  <c:v>74.899000000000001</c:v>
                </c:pt>
                <c:pt idx="51">
                  <c:v>74.942999999999998</c:v>
                </c:pt>
                <c:pt idx="52">
                  <c:v>74.596999999999994</c:v>
                </c:pt>
                <c:pt idx="53">
                  <c:v>74.162999999999982</c:v>
                </c:pt>
                <c:pt idx="54">
                  <c:v>73.774000000000001</c:v>
                </c:pt>
                <c:pt idx="55">
                  <c:v>73.212999999999994</c:v>
                </c:pt>
                <c:pt idx="56">
                  <c:v>72.61</c:v>
                </c:pt>
                <c:pt idx="57">
                  <c:v>72.177999999999983</c:v>
                </c:pt>
                <c:pt idx="58">
                  <c:v>72.135999999999981</c:v>
                </c:pt>
                <c:pt idx="59">
                  <c:v>71.62</c:v>
                </c:pt>
                <c:pt idx="60">
                  <c:v>71.230999999999995</c:v>
                </c:pt>
                <c:pt idx="61">
                  <c:v>71.447000000000003</c:v>
                </c:pt>
                <c:pt idx="62">
                  <c:v>71.274000000000001</c:v>
                </c:pt>
                <c:pt idx="63">
                  <c:v>72.007000000000005</c:v>
                </c:pt>
                <c:pt idx="64">
                  <c:v>71.661000000000001</c:v>
                </c:pt>
                <c:pt idx="65">
                  <c:v>70.930000000000007</c:v>
                </c:pt>
                <c:pt idx="66">
                  <c:v>70.371999999999986</c:v>
                </c:pt>
                <c:pt idx="67">
                  <c:v>70.759</c:v>
                </c:pt>
                <c:pt idx="68">
                  <c:v>70.802999999999983</c:v>
                </c:pt>
                <c:pt idx="69">
                  <c:v>70.759</c:v>
                </c:pt>
                <c:pt idx="70">
                  <c:v>71.146000000000001</c:v>
                </c:pt>
                <c:pt idx="71">
                  <c:v>71.661000000000001</c:v>
                </c:pt>
                <c:pt idx="72">
                  <c:v>71.146000000000001</c:v>
                </c:pt>
                <c:pt idx="73">
                  <c:v>72.436999999999998</c:v>
                </c:pt>
                <c:pt idx="74">
                  <c:v>72.307000000000002</c:v>
                </c:pt>
                <c:pt idx="75">
                  <c:v>72.955000000000013</c:v>
                </c:pt>
                <c:pt idx="76">
                  <c:v>73.989999999999995</c:v>
                </c:pt>
                <c:pt idx="77">
                  <c:v>75.42</c:v>
                </c:pt>
                <c:pt idx="78">
                  <c:v>75.680999999999983</c:v>
                </c:pt>
                <c:pt idx="79">
                  <c:v>77.638999999999982</c:v>
                </c:pt>
                <c:pt idx="80">
                  <c:v>78.995999999999995</c:v>
                </c:pt>
                <c:pt idx="81">
                  <c:v>80.096000000000004</c:v>
                </c:pt>
                <c:pt idx="82">
                  <c:v>80.316000000000003</c:v>
                </c:pt>
                <c:pt idx="83">
                  <c:v>80.845000000000013</c:v>
                </c:pt>
                <c:pt idx="84">
                  <c:v>81.421000000000006</c:v>
                </c:pt>
                <c:pt idx="85">
                  <c:v>81.596999999999994</c:v>
                </c:pt>
                <c:pt idx="86">
                  <c:v>82.308000000000007</c:v>
                </c:pt>
                <c:pt idx="87">
                  <c:v>82.042000000000002</c:v>
                </c:pt>
                <c:pt idx="88">
                  <c:v>81.909000000000006</c:v>
                </c:pt>
                <c:pt idx="89">
                  <c:v>83.331999999999994</c:v>
                </c:pt>
                <c:pt idx="90">
                  <c:v>82.574999999999974</c:v>
                </c:pt>
                <c:pt idx="91">
                  <c:v>83.778999999999982</c:v>
                </c:pt>
                <c:pt idx="92">
                  <c:v>85.667000000000002</c:v>
                </c:pt>
                <c:pt idx="93">
                  <c:v>85.894000000000005</c:v>
                </c:pt>
                <c:pt idx="94">
                  <c:v>86.119</c:v>
                </c:pt>
                <c:pt idx="95">
                  <c:v>85.757000000000005</c:v>
                </c:pt>
                <c:pt idx="96">
                  <c:v>86.617000000000004</c:v>
                </c:pt>
                <c:pt idx="97">
                  <c:v>87.71</c:v>
                </c:pt>
                <c:pt idx="98">
                  <c:v>87.71</c:v>
                </c:pt>
                <c:pt idx="99">
                  <c:v>88.625999999999948</c:v>
                </c:pt>
                <c:pt idx="100">
                  <c:v>89.87</c:v>
                </c:pt>
                <c:pt idx="101">
                  <c:v>90.147000000000006</c:v>
                </c:pt>
                <c:pt idx="102">
                  <c:v>89.361999999999995</c:v>
                </c:pt>
                <c:pt idx="103">
                  <c:v>89.498999999999995</c:v>
                </c:pt>
                <c:pt idx="104">
                  <c:v>89.224000000000004</c:v>
                </c:pt>
                <c:pt idx="105">
                  <c:v>89.962000000000003</c:v>
                </c:pt>
                <c:pt idx="106">
                  <c:v>91.402000000000001</c:v>
                </c:pt>
                <c:pt idx="107">
                  <c:v>92.01</c:v>
                </c:pt>
                <c:pt idx="108">
                  <c:v>91.917000000000002</c:v>
                </c:pt>
                <c:pt idx="109">
                  <c:v>92.01</c:v>
                </c:pt>
                <c:pt idx="110">
                  <c:v>91.542000000000002</c:v>
                </c:pt>
                <c:pt idx="111">
                  <c:v>92.903000000000006</c:v>
                </c:pt>
                <c:pt idx="112">
                  <c:v>93.516999999999996</c:v>
                </c:pt>
                <c:pt idx="113">
                  <c:v>93.281000000000006</c:v>
                </c:pt>
                <c:pt idx="114">
                  <c:v>95.76</c:v>
                </c:pt>
                <c:pt idx="115">
                  <c:v>93.611999999999995</c:v>
                </c:pt>
                <c:pt idx="116">
                  <c:v>95.471999999999994</c:v>
                </c:pt>
                <c:pt idx="117">
                  <c:v>95.471999999999994</c:v>
                </c:pt>
                <c:pt idx="118">
                  <c:v>95.278999999999982</c:v>
                </c:pt>
                <c:pt idx="119">
                  <c:v>96.385999999999981</c:v>
                </c:pt>
                <c:pt idx="120">
                  <c:v>95.998999999999995</c:v>
                </c:pt>
                <c:pt idx="121">
                  <c:v>97.063000000000002</c:v>
                </c:pt>
                <c:pt idx="122">
                  <c:v>97.063000000000002</c:v>
                </c:pt>
                <c:pt idx="123">
                  <c:v>95.998999999999995</c:v>
                </c:pt>
                <c:pt idx="124">
                  <c:v>97.551000000000002</c:v>
                </c:pt>
                <c:pt idx="125">
                  <c:v>97.353999999999999</c:v>
                </c:pt>
                <c:pt idx="126">
                  <c:v>96.965999999999994</c:v>
                </c:pt>
                <c:pt idx="127">
                  <c:v>97.013999999999996</c:v>
                </c:pt>
                <c:pt idx="128">
                  <c:v>97.647999999999996</c:v>
                </c:pt>
                <c:pt idx="129">
                  <c:v>95.662000000000006</c:v>
                </c:pt>
                <c:pt idx="130">
                  <c:v>97.745000000000005</c:v>
                </c:pt>
                <c:pt idx="131">
                  <c:v>98.183999999999983</c:v>
                </c:pt>
                <c:pt idx="132">
                  <c:v>96.724000000000004</c:v>
                </c:pt>
                <c:pt idx="133">
                  <c:v>97.99</c:v>
                </c:pt>
                <c:pt idx="134">
                  <c:v>98.822999999999979</c:v>
                </c:pt>
                <c:pt idx="135">
                  <c:v>99.316000000000003</c:v>
                </c:pt>
                <c:pt idx="136">
                  <c:v>98.283000000000001</c:v>
                </c:pt>
                <c:pt idx="137">
                  <c:v>98.087000000000003</c:v>
                </c:pt>
                <c:pt idx="138">
                  <c:v>98.871999999999986</c:v>
                </c:pt>
                <c:pt idx="139">
                  <c:v>99.167000000000002</c:v>
                </c:pt>
                <c:pt idx="140">
                  <c:v>99.811000000000007</c:v>
                </c:pt>
                <c:pt idx="141">
                  <c:v>99.563000000000002</c:v>
                </c:pt>
                <c:pt idx="142">
                  <c:v>99.959000000000003</c:v>
                </c:pt>
                <c:pt idx="143">
                  <c:v>100.357</c:v>
                </c:pt>
                <c:pt idx="144">
                  <c:v>100.15900000000001</c:v>
                </c:pt>
                <c:pt idx="145">
                  <c:v>100.357</c:v>
                </c:pt>
                <c:pt idx="146">
                  <c:v>98.971000000000004</c:v>
                </c:pt>
                <c:pt idx="147">
                  <c:v>98.626999999999981</c:v>
                </c:pt>
                <c:pt idx="148">
                  <c:v>97.793999999999997</c:v>
                </c:pt>
                <c:pt idx="149">
                  <c:v>99.019000000000005</c:v>
                </c:pt>
                <c:pt idx="150">
                  <c:v>98.971000000000004</c:v>
                </c:pt>
                <c:pt idx="151">
                  <c:v>99.364999999999995</c:v>
                </c:pt>
                <c:pt idx="152">
                  <c:v>98.675999999999917</c:v>
                </c:pt>
                <c:pt idx="153">
                  <c:v>99.316000000000003</c:v>
                </c:pt>
                <c:pt idx="154">
                  <c:v>99.513999999999996</c:v>
                </c:pt>
                <c:pt idx="155">
                  <c:v>99.563000000000002</c:v>
                </c:pt>
                <c:pt idx="156">
                  <c:v>98.626999999999981</c:v>
                </c:pt>
                <c:pt idx="157">
                  <c:v>98.626999999999981</c:v>
                </c:pt>
                <c:pt idx="158">
                  <c:v>98.822999999999979</c:v>
                </c:pt>
                <c:pt idx="159">
                  <c:v>98.772999999999982</c:v>
                </c:pt>
                <c:pt idx="160">
                  <c:v>98.822999999999979</c:v>
                </c:pt>
                <c:pt idx="161">
                  <c:v>98.331999999999994</c:v>
                </c:pt>
                <c:pt idx="162">
                  <c:v>98.183999999999983</c:v>
                </c:pt>
                <c:pt idx="163">
                  <c:v>97.938999999999993</c:v>
                </c:pt>
                <c:pt idx="164">
                  <c:v>98.478999999999999</c:v>
                </c:pt>
                <c:pt idx="165">
                  <c:v>98.576999999999998</c:v>
                </c:pt>
                <c:pt idx="166">
                  <c:v>97.599000000000004</c:v>
                </c:pt>
                <c:pt idx="167">
                  <c:v>97.695999999999998</c:v>
                </c:pt>
                <c:pt idx="168">
                  <c:v>97.452000000000012</c:v>
                </c:pt>
                <c:pt idx="169">
                  <c:v>96.917000000000002</c:v>
                </c:pt>
                <c:pt idx="170">
                  <c:v>97.257000000000005</c:v>
                </c:pt>
                <c:pt idx="171">
                  <c:v>95.952000000000012</c:v>
                </c:pt>
                <c:pt idx="172">
                  <c:v>94.991</c:v>
                </c:pt>
                <c:pt idx="173">
                  <c:v>94.657999999999987</c:v>
                </c:pt>
                <c:pt idx="174">
                  <c:v>94.418999999999997</c:v>
                </c:pt>
                <c:pt idx="175">
                  <c:v>94.085999999999999</c:v>
                </c:pt>
                <c:pt idx="176">
                  <c:v>93.611999999999995</c:v>
                </c:pt>
                <c:pt idx="177">
                  <c:v>93.045000000000002</c:v>
                </c:pt>
                <c:pt idx="178">
                  <c:v>92.527000000000001</c:v>
                </c:pt>
                <c:pt idx="179">
                  <c:v>92.244</c:v>
                </c:pt>
                <c:pt idx="180">
                  <c:v>91.775999999999982</c:v>
                </c:pt>
                <c:pt idx="181">
                  <c:v>91.588999999999999</c:v>
                </c:pt>
                <c:pt idx="182">
                  <c:v>91.448999999999998</c:v>
                </c:pt>
                <c:pt idx="183">
                  <c:v>90.843999999999994</c:v>
                </c:pt>
                <c:pt idx="184">
                  <c:v>90.378999999999948</c:v>
                </c:pt>
                <c:pt idx="185">
                  <c:v>89.962000000000003</c:v>
                </c:pt>
                <c:pt idx="186">
                  <c:v>89.730999999999995</c:v>
                </c:pt>
                <c:pt idx="187">
                  <c:v>89.546000000000006</c:v>
                </c:pt>
                <c:pt idx="188">
                  <c:v>89.775999999999982</c:v>
                </c:pt>
                <c:pt idx="189">
                  <c:v>89.730999999999995</c:v>
                </c:pt>
                <c:pt idx="190">
                  <c:v>88.902000000000001</c:v>
                </c:pt>
                <c:pt idx="191">
                  <c:v>88.488</c:v>
                </c:pt>
                <c:pt idx="192">
                  <c:v>87.572999999999979</c:v>
                </c:pt>
                <c:pt idx="193">
                  <c:v>87.436000000000007</c:v>
                </c:pt>
                <c:pt idx="194">
                  <c:v>86.980999999999995</c:v>
                </c:pt>
                <c:pt idx="195">
                  <c:v>86.799000000000007</c:v>
                </c:pt>
                <c:pt idx="196">
                  <c:v>86.256</c:v>
                </c:pt>
                <c:pt idx="197">
                  <c:v>86.210999999999999</c:v>
                </c:pt>
                <c:pt idx="198">
                  <c:v>86.571999999999974</c:v>
                </c:pt>
                <c:pt idx="199">
                  <c:v>85.171999999999983</c:v>
                </c:pt>
                <c:pt idx="200">
                  <c:v>83.555999999999983</c:v>
                </c:pt>
                <c:pt idx="201">
                  <c:v>83.198999999999998</c:v>
                </c:pt>
                <c:pt idx="202">
                  <c:v>82.574999999999974</c:v>
                </c:pt>
                <c:pt idx="203">
                  <c:v>82.708000000000013</c:v>
                </c:pt>
                <c:pt idx="204">
                  <c:v>81.909000000000006</c:v>
                </c:pt>
                <c:pt idx="205">
                  <c:v>81.596999999999994</c:v>
                </c:pt>
                <c:pt idx="206">
                  <c:v>81.554000000000002</c:v>
                </c:pt>
                <c:pt idx="207">
                  <c:v>82.930999999999997</c:v>
                </c:pt>
                <c:pt idx="208">
                  <c:v>81.909000000000006</c:v>
                </c:pt>
                <c:pt idx="209">
                  <c:v>81.952000000000012</c:v>
                </c:pt>
                <c:pt idx="210">
                  <c:v>81.909000000000006</c:v>
                </c:pt>
                <c:pt idx="211">
                  <c:v>81.819000000000003</c:v>
                </c:pt>
                <c:pt idx="212">
                  <c:v>83.153999999999982</c:v>
                </c:pt>
                <c:pt idx="213">
                  <c:v>84.093999999999994</c:v>
                </c:pt>
                <c:pt idx="214">
                  <c:v>83.421999999999997</c:v>
                </c:pt>
                <c:pt idx="215">
                  <c:v>82.753</c:v>
                </c:pt>
                <c:pt idx="216">
                  <c:v>82.885999999999981</c:v>
                </c:pt>
                <c:pt idx="217">
                  <c:v>82.665000000000006</c:v>
                </c:pt>
                <c:pt idx="218">
                  <c:v>82.53</c:v>
                </c:pt>
                <c:pt idx="219">
                  <c:v>82.930999999999997</c:v>
                </c:pt>
                <c:pt idx="220">
                  <c:v>83.646000000000001</c:v>
                </c:pt>
                <c:pt idx="221">
                  <c:v>83.466999999999999</c:v>
                </c:pt>
                <c:pt idx="222">
                  <c:v>83.421999999999997</c:v>
                </c:pt>
                <c:pt idx="223">
                  <c:v>83.021000000000001</c:v>
                </c:pt>
                <c:pt idx="224">
                  <c:v>82.574999999999974</c:v>
                </c:pt>
                <c:pt idx="225">
                  <c:v>82.13</c:v>
                </c:pt>
                <c:pt idx="226">
                  <c:v>81.596999999999994</c:v>
                </c:pt>
                <c:pt idx="227">
                  <c:v>80.668000000000006</c:v>
                </c:pt>
                <c:pt idx="228">
                  <c:v>80.624999999999986</c:v>
                </c:pt>
                <c:pt idx="229">
                  <c:v>80.051000000000002</c:v>
                </c:pt>
                <c:pt idx="230">
                  <c:v>78.69</c:v>
                </c:pt>
                <c:pt idx="231">
                  <c:v>77.85899999999998</c:v>
                </c:pt>
                <c:pt idx="232">
                  <c:v>77.944999999999993</c:v>
                </c:pt>
                <c:pt idx="233">
                  <c:v>77.509</c:v>
                </c:pt>
                <c:pt idx="234">
                  <c:v>77.028999999999982</c:v>
                </c:pt>
                <c:pt idx="235">
                  <c:v>75.593999999999994</c:v>
                </c:pt>
                <c:pt idx="236">
                  <c:v>75.375999999999948</c:v>
                </c:pt>
                <c:pt idx="237">
                  <c:v>75.290000000000006</c:v>
                </c:pt>
                <c:pt idx="238">
                  <c:v>75.897999999999996</c:v>
                </c:pt>
                <c:pt idx="239">
                  <c:v>75.507999999999996</c:v>
                </c:pt>
              </c:numCache>
            </c:numRef>
          </c:val>
          <c:smooth val="0"/>
          <c:extLst xmlns:c16r2="http://schemas.microsoft.com/office/drawing/2015/06/chart">
            <c:ext xmlns:c16="http://schemas.microsoft.com/office/drawing/2014/chart" uri="{C3380CC4-5D6E-409C-BE32-E72D297353CC}">
              <c16:uniqueId val="{00000005-D506-482B-882F-CD1F0EA85339}"/>
            </c:ext>
          </c:extLst>
        </c:ser>
        <c:ser>
          <c:idx val="6"/>
          <c:order val="6"/>
          <c:tx>
            <c:v>9365</c:v>
          </c:tx>
          <c:spPr>
            <a:ln w="28575" cap="rnd">
              <a:solidFill>
                <a:schemeClr val="accent1">
                  <a:lumMod val="60000"/>
                </a:schemeClr>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all!$I$2:$I$241</c:f>
              <c:numCache>
                <c:formatCode>General</c:formatCode>
                <c:ptCount val="240"/>
                <c:pt idx="0">
                  <c:v>73.212999999999994</c:v>
                </c:pt>
                <c:pt idx="1">
                  <c:v>73.125999999999948</c:v>
                </c:pt>
                <c:pt idx="2">
                  <c:v>72.912000000000006</c:v>
                </c:pt>
                <c:pt idx="3">
                  <c:v>72.177999999999983</c:v>
                </c:pt>
                <c:pt idx="4">
                  <c:v>72.263999999999996</c:v>
                </c:pt>
                <c:pt idx="5">
                  <c:v>74.162999999999982</c:v>
                </c:pt>
                <c:pt idx="6">
                  <c:v>75.247</c:v>
                </c:pt>
                <c:pt idx="7">
                  <c:v>76.245999999999995</c:v>
                </c:pt>
                <c:pt idx="8">
                  <c:v>75.42</c:v>
                </c:pt>
                <c:pt idx="9">
                  <c:v>76.114000000000004</c:v>
                </c:pt>
                <c:pt idx="10">
                  <c:v>76.768000000000001</c:v>
                </c:pt>
                <c:pt idx="11">
                  <c:v>75.375999999999948</c:v>
                </c:pt>
                <c:pt idx="12">
                  <c:v>75.462999999999994</c:v>
                </c:pt>
                <c:pt idx="13">
                  <c:v>74.510999999999996</c:v>
                </c:pt>
                <c:pt idx="14">
                  <c:v>74.813000000000002</c:v>
                </c:pt>
                <c:pt idx="15">
                  <c:v>74.554000000000002</c:v>
                </c:pt>
                <c:pt idx="16">
                  <c:v>75.028999999999982</c:v>
                </c:pt>
                <c:pt idx="17">
                  <c:v>75.81</c:v>
                </c:pt>
                <c:pt idx="18">
                  <c:v>76.463999999999999</c:v>
                </c:pt>
                <c:pt idx="19">
                  <c:v>76.507000000000005</c:v>
                </c:pt>
                <c:pt idx="20">
                  <c:v>76.331999999999994</c:v>
                </c:pt>
                <c:pt idx="21">
                  <c:v>76.507000000000005</c:v>
                </c:pt>
                <c:pt idx="22">
                  <c:v>76.070999999999998</c:v>
                </c:pt>
                <c:pt idx="23">
                  <c:v>76.028000000000006</c:v>
                </c:pt>
                <c:pt idx="24">
                  <c:v>75.766999999999996</c:v>
                </c:pt>
                <c:pt idx="25">
                  <c:v>75.462999999999994</c:v>
                </c:pt>
                <c:pt idx="26">
                  <c:v>75.42</c:v>
                </c:pt>
                <c:pt idx="27">
                  <c:v>75.290000000000006</c:v>
                </c:pt>
                <c:pt idx="28">
                  <c:v>75.332999999999998</c:v>
                </c:pt>
                <c:pt idx="29">
                  <c:v>75.073999999999998</c:v>
                </c:pt>
                <c:pt idx="30">
                  <c:v>74.813000000000002</c:v>
                </c:pt>
                <c:pt idx="31">
                  <c:v>74.554000000000002</c:v>
                </c:pt>
                <c:pt idx="32">
                  <c:v>74.554000000000002</c:v>
                </c:pt>
                <c:pt idx="33">
                  <c:v>74.424000000000007</c:v>
                </c:pt>
                <c:pt idx="34">
                  <c:v>74.381</c:v>
                </c:pt>
                <c:pt idx="35">
                  <c:v>74.162999999999982</c:v>
                </c:pt>
                <c:pt idx="36">
                  <c:v>74.25</c:v>
                </c:pt>
                <c:pt idx="37">
                  <c:v>74.12</c:v>
                </c:pt>
                <c:pt idx="38">
                  <c:v>74.076999999999998</c:v>
                </c:pt>
                <c:pt idx="39">
                  <c:v>73.644999999999996</c:v>
                </c:pt>
                <c:pt idx="40">
                  <c:v>73.601999999999975</c:v>
                </c:pt>
                <c:pt idx="41">
                  <c:v>73.601999999999975</c:v>
                </c:pt>
                <c:pt idx="42">
                  <c:v>73.385999999999981</c:v>
                </c:pt>
                <c:pt idx="43">
                  <c:v>73.385999999999981</c:v>
                </c:pt>
                <c:pt idx="44">
                  <c:v>73.342000000000013</c:v>
                </c:pt>
                <c:pt idx="45">
                  <c:v>73.299000000000007</c:v>
                </c:pt>
                <c:pt idx="46">
                  <c:v>73.212999999999994</c:v>
                </c:pt>
                <c:pt idx="47">
                  <c:v>72.955000000000013</c:v>
                </c:pt>
                <c:pt idx="48">
                  <c:v>72.869</c:v>
                </c:pt>
                <c:pt idx="49">
                  <c:v>72.825999999999979</c:v>
                </c:pt>
                <c:pt idx="50">
                  <c:v>72.783000000000001</c:v>
                </c:pt>
                <c:pt idx="51">
                  <c:v>72.522999999999982</c:v>
                </c:pt>
                <c:pt idx="52">
                  <c:v>71.661000000000001</c:v>
                </c:pt>
                <c:pt idx="53">
                  <c:v>71.146000000000001</c:v>
                </c:pt>
                <c:pt idx="54">
                  <c:v>70.63</c:v>
                </c:pt>
                <c:pt idx="55">
                  <c:v>70.242999999999995</c:v>
                </c:pt>
                <c:pt idx="56">
                  <c:v>70.887</c:v>
                </c:pt>
                <c:pt idx="57">
                  <c:v>70.242999999999995</c:v>
                </c:pt>
                <c:pt idx="58">
                  <c:v>69.771000000000001</c:v>
                </c:pt>
                <c:pt idx="59">
                  <c:v>69.169999999999973</c:v>
                </c:pt>
                <c:pt idx="60">
                  <c:v>68.912999999999997</c:v>
                </c:pt>
                <c:pt idx="61">
                  <c:v>69.169999999999973</c:v>
                </c:pt>
                <c:pt idx="62">
                  <c:v>68.697999999999993</c:v>
                </c:pt>
                <c:pt idx="63">
                  <c:v>68.313000000000002</c:v>
                </c:pt>
                <c:pt idx="64">
                  <c:v>68.055999999999983</c:v>
                </c:pt>
                <c:pt idx="65">
                  <c:v>68.141999999999996</c:v>
                </c:pt>
                <c:pt idx="66">
                  <c:v>67.713999999999999</c:v>
                </c:pt>
                <c:pt idx="67">
                  <c:v>67.757000000000005</c:v>
                </c:pt>
                <c:pt idx="68">
                  <c:v>67.626999999999981</c:v>
                </c:pt>
                <c:pt idx="69">
                  <c:v>67.842000000000013</c:v>
                </c:pt>
                <c:pt idx="70">
                  <c:v>68.313000000000002</c:v>
                </c:pt>
                <c:pt idx="71">
                  <c:v>68.656999999999982</c:v>
                </c:pt>
                <c:pt idx="72">
                  <c:v>69.343000000000004</c:v>
                </c:pt>
                <c:pt idx="73">
                  <c:v>71.316999999999993</c:v>
                </c:pt>
                <c:pt idx="74">
                  <c:v>73.558000000000007</c:v>
                </c:pt>
                <c:pt idx="75">
                  <c:v>74.813000000000002</c:v>
                </c:pt>
                <c:pt idx="76">
                  <c:v>75.462999999999994</c:v>
                </c:pt>
                <c:pt idx="77">
                  <c:v>75.637</c:v>
                </c:pt>
                <c:pt idx="78">
                  <c:v>75.985000000000014</c:v>
                </c:pt>
                <c:pt idx="79">
                  <c:v>76.245999999999995</c:v>
                </c:pt>
                <c:pt idx="80">
                  <c:v>77.596000000000004</c:v>
                </c:pt>
                <c:pt idx="81">
                  <c:v>79.127999999999986</c:v>
                </c:pt>
                <c:pt idx="82">
                  <c:v>79.084000000000003</c:v>
                </c:pt>
                <c:pt idx="83">
                  <c:v>79.742999999999995</c:v>
                </c:pt>
                <c:pt idx="84">
                  <c:v>79.92</c:v>
                </c:pt>
                <c:pt idx="85">
                  <c:v>80.272000000000006</c:v>
                </c:pt>
                <c:pt idx="86">
                  <c:v>80.712999999999994</c:v>
                </c:pt>
                <c:pt idx="87">
                  <c:v>80.802000000000007</c:v>
                </c:pt>
                <c:pt idx="88">
                  <c:v>81.066000000000003</c:v>
                </c:pt>
                <c:pt idx="89">
                  <c:v>81.819000000000003</c:v>
                </c:pt>
                <c:pt idx="90">
                  <c:v>82.042000000000002</c:v>
                </c:pt>
                <c:pt idx="91">
                  <c:v>83.198999999999998</c:v>
                </c:pt>
                <c:pt idx="92">
                  <c:v>83.736000000000004</c:v>
                </c:pt>
                <c:pt idx="93">
                  <c:v>82.753</c:v>
                </c:pt>
                <c:pt idx="94">
                  <c:v>84.452000000000012</c:v>
                </c:pt>
                <c:pt idx="95">
                  <c:v>84.316999999999993</c:v>
                </c:pt>
                <c:pt idx="96">
                  <c:v>84.316999999999993</c:v>
                </c:pt>
                <c:pt idx="97">
                  <c:v>85.171999999999983</c:v>
                </c:pt>
                <c:pt idx="98">
                  <c:v>85.307000000000002</c:v>
                </c:pt>
                <c:pt idx="99">
                  <c:v>86.210999999999999</c:v>
                </c:pt>
                <c:pt idx="100">
                  <c:v>86.436999999999998</c:v>
                </c:pt>
                <c:pt idx="101">
                  <c:v>86.936000000000007</c:v>
                </c:pt>
                <c:pt idx="102">
                  <c:v>87.757000000000005</c:v>
                </c:pt>
                <c:pt idx="103">
                  <c:v>88.670999999999978</c:v>
                </c:pt>
                <c:pt idx="104">
                  <c:v>88.625999999999948</c:v>
                </c:pt>
                <c:pt idx="105">
                  <c:v>88.488</c:v>
                </c:pt>
                <c:pt idx="106">
                  <c:v>89.406999999999996</c:v>
                </c:pt>
                <c:pt idx="107">
                  <c:v>89.87</c:v>
                </c:pt>
                <c:pt idx="108">
                  <c:v>89.822999999999979</c:v>
                </c:pt>
                <c:pt idx="109">
                  <c:v>90.239000000000004</c:v>
                </c:pt>
                <c:pt idx="110">
                  <c:v>90.796999999999997</c:v>
                </c:pt>
                <c:pt idx="111">
                  <c:v>91.448999999999998</c:v>
                </c:pt>
                <c:pt idx="112">
                  <c:v>92.290999999999997</c:v>
                </c:pt>
                <c:pt idx="113">
                  <c:v>91.028999999999982</c:v>
                </c:pt>
                <c:pt idx="114">
                  <c:v>91.075999999999979</c:v>
                </c:pt>
                <c:pt idx="115">
                  <c:v>91.588999999999999</c:v>
                </c:pt>
                <c:pt idx="116">
                  <c:v>93.801000000000002</c:v>
                </c:pt>
                <c:pt idx="117">
                  <c:v>91.917000000000002</c:v>
                </c:pt>
                <c:pt idx="118">
                  <c:v>92.290999999999997</c:v>
                </c:pt>
                <c:pt idx="119">
                  <c:v>92.763000000000005</c:v>
                </c:pt>
                <c:pt idx="120">
                  <c:v>94.753</c:v>
                </c:pt>
                <c:pt idx="121">
                  <c:v>92.057000000000002</c:v>
                </c:pt>
                <c:pt idx="122">
                  <c:v>93.706000000000003</c:v>
                </c:pt>
                <c:pt idx="123">
                  <c:v>94.753</c:v>
                </c:pt>
                <c:pt idx="124">
                  <c:v>94.134</c:v>
                </c:pt>
                <c:pt idx="125">
                  <c:v>93.516999999999996</c:v>
                </c:pt>
                <c:pt idx="126">
                  <c:v>95.183999999999983</c:v>
                </c:pt>
                <c:pt idx="127">
                  <c:v>94.275999999999982</c:v>
                </c:pt>
                <c:pt idx="128">
                  <c:v>94.418999999999997</c:v>
                </c:pt>
                <c:pt idx="129">
                  <c:v>95.854999999999976</c:v>
                </c:pt>
                <c:pt idx="130">
                  <c:v>95.04</c:v>
                </c:pt>
                <c:pt idx="131">
                  <c:v>96.772999999999982</c:v>
                </c:pt>
                <c:pt idx="132">
                  <c:v>94.466999999999999</c:v>
                </c:pt>
                <c:pt idx="133">
                  <c:v>96.337000000000003</c:v>
                </c:pt>
                <c:pt idx="134">
                  <c:v>95.903999999999996</c:v>
                </c:pt>
                <c:pt idx="135">
                  <c:v>96.724000000000004</c:v>
                </c:pt>
                <c:pt idx="136">
                  <c:v>96.772999999999982</c:v>
                </c:pt>
                <c:pt idx="137">
                  <c:v>95.710999999999999</c:v>
                </c:pt>
                <c:pt idx="138">
                  <c:v>96.289000000000001</c:v>
                </c:pt>
                <c:pt idx="139">
                  <c:v>96.917000000000002</c:v>
                </c:pt>
                <c:pt idx="140">
                  <c:v>96.048000000000002</c:v>
                </c:pt>
                <c:pt idx="141">
                  <c:v>96.435000000000002</c:v>
                </c:pt>
                <c:pt idx="142">
                  <c:v>97.452000000000012</c:v>
                </c:pt>
                <c:pt idx="143">
                  <c:v>97.305999999999983</c:v>
                </c:pt>
                <c:pt idx="144">
                  <c:v>96.096000000000004</c:v>
                </c:pt>
                <c:pt idx="145">
                  <c:v>97.403000000000006</c:v>
                </c:pt>
                <c:pt idx="146">
                  <c:v>96.821999999999974</c:v>
                </c:pt>
                <c:pt idx="147">
                  <c:v>95.998999999999995</c:v>
                </c:pt>
                <c:pt idx="148">
                  <c:v>96.144999999999996</c:v>
                </c:pt>
                <c:pt idx="149">
                  <c:v>96.578999999999979</c:v>
                </c:pt>
                <c:pt idx="150">
                  <c:v>97.209000000000003</c:v>
                </c:pt>
                <c:pt idx="151">
                  <c:v>98.135999999999981</c:v>
                </c:pt>
                <c:pt idx="152">
                  <c:v>97.793999999999997</c:v>
                </c:pt>
                <c:pt idx="153">
                  <c:v>97.209000000000003</c:v>
                </c:pt>
                <c:pt idx="154">
                  <c:v>96.917000000000002</c:v>
                </c:pt>
                <c:pt idx="155">
                  <c:v>96.578999999999979</c:v>
                </c:pt>
                <c:pt idx="156">
                  <c:v>97.257000000000005</c:v>
                </c:pt>
                <c:pt idx="157">
                  <c:v>96.53</c:v>
                </c:pt>
                <c:pt idx="158">
                  <c:v>96.24</c:v>
                </c:pt>
                <c:pt idx="159">
                  <c:v>96.24</c:v>
                </c:pt>
                <c:pt idx="160">
                  <c:v>96.626999999999981</c:v>
                </c:pt>
                <c:pt idx="161">
                  <c:v>97.013999999999996</c:v>
                </c:pt>
                <c:pt idx="162">
                  <c:v>96.24</c:v>
                </c:pt>
                <c:pt idx="163">
                  <c:v>96.048000000000002</c:v>
                </c:pt>
                <c:pt idx="164">
                  <c:v>96.096000000000004</c:v>
                </c:pt>
                <c:pt idx="165">
                  <c:v>96.337000000000003</c:v>
                </c:pt>
                <c:pt idx="166">
                  <c:v>95.423000000000002</c:v>
                </c:pt>
                <c:pt idx="167">
                  <c:v>96.191999999999993</c:v>
                </c:pt>
                <c:pt idx="168">
                  <c:v>95.662000000000006</c:v>
                </c:pt>
                <c:pt idx="169">
                  <c:v>96.385999999999981</c:v>
                </c:pt>
                <c:pt idx="170">
                  <c:v>96.821999999999974</c:v>
                </c:pt>
                <c:pt idx="171">
                  <c:v>97.16</c:v>
                </c:pt>
                <c:pt idx="172">
                  <c:v>95.952000000000012</c:v>
                </c:pt>
                <c:pt idx="173">
                  <c:v>95.854999999999976</c:v>
                </c:pt>
                <c:pt idx="174">
                  <c:v>95.566999999999993</c:v>
                </c:pt>
                <c:pt idx="175">
                  <c:v>95.135000000000005</c:v>
                </c:pt>
                <c:pt idx="176">
                  <c:v>95.087999999999994</c:v>
                </c:pt>
                <c:pt idx="177">
                  <c:v>94.896000000000001</c:v>
                </c:pt>
                <c:pt idx="178">
                  <c:v>94.23</c:v>
                </c:pt>
                <c:pt idx="179">
                  <c:v>94.134</c:v>
                </c:pt>
                <c:pt idx="180">
                  <c:v>93.563999999999993</c:v>
                </c:pt>
                <c:pt idx="181">
                  <c:v>93.092000000000013</c:v>
                </c:pt>
                <c:pt idx="182">
                  <c:v>92.62</c:v>
                </c:pt>
                <c:pt idx="183">
                  <c:v>91.635999999999981</c:v>
                </c:pt>
                <c:pt idx="184">
                  <c:v>90.75</c:v>
                </c:pt>
                <c:pt idx="185">
                  <c:v>90.982000000000014</c:v>
                </c:pt>
                <c:pt idx="186">
                  <c:v>90.843999999999994</c:v>
                </c:pt>
                <c:pt idx="187">
                  <c:v>89.593000000000004</c:v>
                </c:pt>
                <c:pt idx="188">
                  <c:v>89.224000000000004</c:v>
                </c:pt>
                <c:pt idx="189">
                  <c:v>88.121999999999986</c:v>
                </c:pt>
                <c:pt idx="190">
                  <c:v>87.846999999999994</c:v>
                </c:pt>
                <c:pt idx="191">
                  <c:v>87.572999999999979</c:v>
                </c:pt>
                <c:pt idx="192">
                  <c:v>86.754000000000005</c:v>
                </c:pt>
                <c:pt idx="193">
                  <c:v>85.983999999999995</c:v>
                </c:pt>
                <c:pt idx="194">
                  <c:v>85.441999999999993</c:v>
                </c:pt>
                <c:pt idx="195">
                  <c:v>84.587000000000003</c:v>
                </c:pt>
                <c:pt idx="196">
                  <c:v>83.823999999999998</c:v>
                </c:pt>
                <c:pt idx="197">
                  <c:v>82.798000000000002</c:v>
                </c:pt>
                <c:pt idx="198">
                  <c:v>82.574999999999974</c:v>
                </c:pt>
                <c:pt idx="199">
                  <c:v>82.708000000000013</c:v>
                </c:pt>
                <c:pt idx="200">
                  <c:v>82.174999999999983</c:v>
                </c:pt>
                <c:pt idx="201">
                  <c:v>81.332999999999998</c:v>
                </c:pt>
                <c:pt idx="202">
                  <c:v>80.58</c:v>
                </c:pt>
                <c:pt idx="203">
                  <c:v>80.935000000000002</c:v>
                </c:pt>
                <c:pt idx="204">
                  <c:v>80.624999999999986</c:v>
                </c:pt>
                <c:pt idx="205">
                  <c:v>80.624999999999986</c:v>
                </c:pt>
                <c:pt idx="206">
                  <c:v>81.375999999999948</c:v>
                </c:pt>
                <c:pt idx="207">
                  <c:v>81.952000000000012</c:v>
                </c:pt>
                <c:pt idx="208">
                  <c:v>81.864000000000004</c:v>
                </c:pt>
                <c:pt idx="209">
                  <c:v>82.396000000000001</c:v>
                </c:pt>
                <c:pt idx="210">
                  <c:v>83.021000000000001</c:v>
                </c:pt>
                <c:pt idx="211">
                  <c:v>83.959000000000003</c:v>
                </c:pt>
                <c:pt idx="212">
                  <c:v>85.983999999999995</c:v>
                </c:pt>
                <c:pt idx="213">
                  <c:v>85.171999999999983</c:v>
                </c:pt>
                <c:pt idx="214">
                  <c:v>85.216999999999999</c:v>
                </c:pt>
                <c:pt idx="215">
                  <c:v>84.587000000000003</c:v>
                </c:pt>
                <c:pt idx="216">
                  <c:v>83.869</c:v>
                </c:pt>
                <c:pt idx="217">
                  <c:v>84.452000000000012</c:v>
                </c:pt>
                <c:pt idx="218">
                  <c:v>84.9</c:v>
                </c:pt>
                <c:pt idx="219">
                  <c:v>84.632000000000005</c:v>
                </c:pt>
                <c:pt idx="220">
                  <c:v>84.676999999999978</c:v>
                </c:pt>
                <c:pt idx="221">
                  <c:v>84.004000000000005</c:v>
                </c:pt>
                <c:pt idx="222">
                  <c:v>83.466999999999999</c:v>
                </c:pt>
                <c:pt idx="223">
                  <c:v>82.753</c:v>
                </c:pt>
                <c:pt idx="224">
                  <c:v>81.775000000000006</c:v>
                </c:pt>
                <c:pt idx="225">
                  <c:v>79.435000000000002</c:v>
                </c:pt>
                <c:pt idx="226">
                  <c:v>77.85899999999998</c:v>
                </c:pt>
                <c:pt idx="227">
                  <c:v>76.635999999999981</c:v>
                </c:pt>
                <c:pt idx="228">
                  <c:v>76.941999999999993</c:v>
                </c:pt>
                <c:pt idx="229">
                  <c:v>76.331999999999994</c:v>
                </c:pt>
                <c:pt idx="230">
                  <c:v>76.203000000000003</c:v>
                </c:pt>
                <c:pt idx="231">
                  <c:v>75.42</c:v>
                </c:pt>
                <c:pt idx="232">
                  <c:v>75.637</c:v>
                </c:pt>
                <c:pt idx="233">
                  <c:v>76.157999999999987</c:v>
                </c:pt>
                <c:pt idx="234">
                  <c:v>75.637</c:v>
                </c:pt>
                <c:pt idx="235">
                  <c:v>75.290000000000006</c:v>
                </c:pt>
                <c:pt idx="236">
                  <c:v>75.637</c:v>
                </c:pt>
                <c:pt idx="237">
                  <c:v>74.899000000000001</c:v>
                </c:pt>
                <c:pt idx="238">
                  <c:v>74.727000000000004</c:v>
                </c:pt>
                <c:pt idx="239">
                  <c:v>74.337999999999994</c:v>
                </c:pt>
              </c:numCache>
            </c:numRef>
          </c:val>
          <c:smooth val="0"/>
          <c:extLst xmlns:c16r2="http://schemas.microsoft.com/office/drawing/2015/06/chart">
            <c:ext xmlns:c16="http://schemas.microsoft.com/office/drawing/2014/chart" uri="{C3380CC4-5D6E-409C-BE32-E72D297353CC}">
              <c16:uniqueId val="{00000006-D506-482B-882F-CD1F0EA85339}"/>
            </c:ext>
          </c:extLst>
        </c:ser>
        <c:ser>
          <c:idx val="7"/>
          <c:order val="7"/>
          <c:tx>
            <c:v>4362</c:v>
          </c:tx>
          <c:spPr>
            <a:ln w="28575" cap="rnd">
              <a:solidFill>
                <a:schemeClr val="accent2">
                  <a:lumMod val="60000"/>
                </a:schemeClr>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all!$J$2:$J$241</c:f>
              <c:numCache>
                <c:formatCode>General</c:formatCode>
                <c:ptCount val="240"/>
                <c:pt idx="0">
                  <c:v>76.289000000000001</c:v>
                </c:pt>
                <c:pt idx="1">
                  <c:v>76.331999999999994</c:v>
                </c:pt>
                <c:pt idx="2">
                  <c:v>78.382000000000005</c:v>
                </c:pt>
                <c:pt idx="3">
                  <c:v>78.075999999999979</c:v>
                </c:pt>
                <c:pt idx="4">
                  <c:v>78.471000000000004</c:v>
                </c:pt>
                <c:pt idx="5">
                  <c:v>77.727000000000004</c:v>
                </c:pt>
                <c:pt idx="6">
                  <c:v>76.768000000000001</c:v>
                </c:pt>
                <c:pt idx="7">
                  <c:v>75.941999999999993</c:v>
                </c:pt>
                <c:pt idx="8">
                  <c:v>75.637</c:v>
                </c:pt>
                <c:pt idx="9">
                  <c:v>76.55</c:v>
                </c:pt>
                <c:pt idx="10">
                  <c:v>76.941999999999993</c:v>
                </c:pt>
                <c:pt idx="11">
                  <c:v>77.638999999999982</c:v>
                </c:pt>
                <c:pt idx="12">
                  <c:v>77.334999999999994</c:v>
                </c:pt>
                <c:pt idx="13">
                  <c:v>77.203000000000003</c:v>
                </c:pt>
                <c:pt idx="14">
                  <c:v>76.245999999999995</c:v>
                </c:pt>
                <c:pt idx="15">
                  <c:v>75.941999999999993</c:v>
                </c:pt>
                <c:pt idx="16">
                  <c:v>76.157999999999987</c:v>
                </c:pt>
                <c:pt idx="17">
                  <c:v>76.463999999999999</c:v>
                </c:pt>
                <c:pt idx="18">
                  <c:v>76.203000000000003</c:v>
                </c:pt>
                <c:pt idx="19">
                  <c:v>76.070999999999998</c:v>
                </c:pt>
                <c:pt idx="20">
                  <c:v>76.028000000000006</c:v>
                </c:pt>
                <c:pt idx="21">
                  <c:v>75.85299999999998</c:v>
                </c:pt>
                <c:pt idx="22">
                  <c:v>75.680999999999983</c:v>
                </c:pt>
                <c:pt idx="23">
                  <c:v>75.551000000000002</c:v>
                </c:pt>
                <c:pt idx="24">
                  <c:v>75.332999999999998</c:v>
                </c:pt>
                <c:pt idx="25">
                  <c:v>75.42</c:v>
                </c:pt>
                <c:pt idx="26">
                  <c:v>75.290000000000006</c:v>
                </c:pt>
                <c:pt idx="27">
                  <c:v>75.247</c:v>
                </c:pt>
                <c:pt idx="28">
                  <c:v>74.85599999999998</c:v>
                </c:pt>
                <c:pt idx="29">
                  <c:v>74.942999999999998</c:v>
                </c:pt>
                <c:pt idx="30">
                  <c:v>75.028999999999982</c:v>
                </c:pt>
                <c:pt idx="31">
                  <c:v>75.203999999999994</c:v>
                </c:pt>
                <c:pt idx="32">
                  <c:v>75.117000000000004</c:v>
                </c:pt>
                <c:pt idx="33">
                  <c:v>74.899000000000001</c:v>
                </c:pt>
                <c:pt idx="34">
                  <c:v>74.510999999999996</c:v>
                </c:pt>
                <c:pt idx="35">
                  <c:v>74.682999999999979</c:v>
                </c:pt>
                <c:pt idx="36">
                  <c:v>74.466999999999999</c:v>
                </c:pt>
                <c:pt idx="37">
                  <c:v>74.510999999999996</c:v>
                </c:pt>
                <c:pt idx="38">
                  <c:v>74.466999999999999</c:v>
                </c:pt>
                <c:pt idx="39">
                  <c:v>74.337999999999994</c:v>
                </c:pt>
                <c:pt idx="40">
                  <c:v>73.861000000000004</c:v>
                </c:pt>
                <c:pt idx="41">
                  <c:v>73.818000000000012</c:v>
                </c:pt>
                <c:pt idx="42">
                  <c:v>73.730999999999995</c:v>
                </c:pt>
                <c:pt idx="43">
                  <c:v>73.818000000000012</c:v>
                </c:pt>
                <c:pt idx="44">
                  <c:v>73.730999999999995</c:v>
                </c:pt>
                <c:pt idx="45">
                  <c:v>73.515000000000001</c:v>
                </c:pt>
                <c:pt idx="46">
                  <c:v>73.256</c:v>
                </c:pt>
                <c:pt idx="47">
                  <c:v>72.869</c:v>
                </c:pt>
                <c:pt idx="48">
                  <c:v>73.299000000000007</c:v>
                </c:pt>
                <c:pt idx="49">
                  <c:v>73.429000000000002</c:v>
                </c:pt>
                <c:pt idx="50">
                  <c:v>73.342000000000013</c:v>
                </c:pt>
                <c:pt idx="51">
                  <c:v>73.429000000000002</c:v>
                </c:pt>
                <c:pt idx="52">
                  <c:v>73.299000000000007</c:v>
                </c:pt>
                <c:pt idx="53">
                  <c:v>73.169999999999973</c:v>
                </c:pt>
                <c:pt idx="54">
                  <c:v>72.955000000000013</c:v>
                </c:pt>
                <c:pt idx="55">
                  <c:v>72.912000000000006</c:v>
                </c:pt>
                <c:pt idx="56">
                  <c:v>72.869</c:v>
                </c:pt>
                <c:pt idx="57">
                  <c:v>72.739000000000004</c:v>
                </c:pt>
                <c:pt idx="58">
                  <c:v>72.739000000000004</c:v>
                </c:pt>
                <c:pt idx="59">
                  <c:v>73.299000000000007</c:v>
                </c:pt>
                <c:pt idx="60">
                  <c:v>73.861000000000004</c:v>
                </c:pt>
                <c:pt idx="61">
                  <c:v>73.385999999999981</c:v>
                </c:pt>
                <c:pt idx="62">
                  <c:v>73.429000000000002</c:v>
                </c:pt>
                <c:pt idx="63">
                  <c:v>72.825999999999979</c:v>
                </c:pt>
                <c:pt idx="64">
                  <c:v>73.299000000000007</c:v>
                </c:pt>
                <c:pt idx="65">
                  <c:v>73.169999999999973</c:v>
                </c:pt>
                <c:pt idx="66">
                  <c:v>73.256</c:v>
                </c:pt>
                <c:pt idx="67">
                  <c:v>73.644999999999996</c:v>
                </c:pt>
                <c:pt idx="68">
                  <c:v>73.125999999999948</c:v>
                </c:pt>
                <c:pt idx="69">
                  <c:v>72.912000000000006</c:v>
                </c:pt>
                <c:pt idx="70">
                  <c:v>73.212999999999994</c:v>
                </c:pt>
                <c:pt idx="71">
                  <c:v>73.687999999999974</c:v>
                </c:pt>
                <c:pt idx="72">
                  <c:v>73.730999999999995</c:v>
                </c:pt>
                <c:pt idx="73">
                  <c:v>72.652999999999949</c:v>
                </c:pt>
                <c:pt idx="74">
                  <c:v>72.350999999999999</c:v>
                </c:pt>
                <c:pt idx="75">
                  <c:v>73.040000000000006</c:v>
                </c:pt>
                <c:pt idx="76">
                  <c:v>75.42</c:v>
                </c:pt>
                <c:pt idx="77">
                  <c:v>76.811000000000007</c:v>
                </c:pt>
                <c:pt idx="78">
                  <c:v>77.292000000000002</c:v>
                </c:pt>
                <c:pt idx="79">
                  <c:v>77.247</c:v>
                </c:pt>
                <c:pt idx="80">
                  <c:v>77.334999999999994</c:v>
                </c:pt>
                <c:pt idx="81">
                  <c:v>77.16</c:v>
                </c:pt>
                <c:pt idx="82">
                  <c:v>77.727000000000004</c:v>
                </c:pt>
                <c:pt idx="83">
                  <c:v>78.558999999999983</c:v>
                </c:pt>
                <c:pt idx="84">
                  <c:v>79.48</c:v>
                </c:pt>
                <c:pt idx="85">
                  <c:v>79.127999999999986</c:v>
                </c:pt>
                <c:pt idx="86">
                  <c:v>80.977999999999994</c:v>
                </c:pt>
                <c:pt idx="87">
                  <c:v>81.686999999999998</c:v>
                </c:pt>
                <c:pt idx="88">
                  <c:v>81.509</c:v>
                </c:pt>
                <c:pt idx="89">
                  <c:v>80.448999999999998</c:v>
                </c:pt>
                <c:pt idx="90">
                  <c:v>81.153999999999982</c:v>
                </c:pt>
                <c:pt idx="91">
                  <c:v>82.218000000000004</c:v>
                </c:pt>
                <c:pt idx="92">
                  <c:v>81.73</c:v>
                </c:pt>
                <c:pt idx="93">
                  <c:v>81.375999999999948</c:v>
                </c:pt>
                <c:pt idx="94">
                  <c:v>82.308000000000007</c:v>
                </c:pt>
                <c:pt idx="95">
                  <c:v>83.063999999999993</c:v>
                </c:pt>
                <c:pt idx="96">
                  <c:v>83.287000000000006</c:v>
                </c:pt>
                <c:pt idx="97">
                  <c:v>83.421999999999997</c:v>
                </c:pt>
                <c:pt idx="98">
                  <c:v>83.736000000000004</c:v>
                </c:pt>
                <c:pt idx="99">
                  <c:v>83.959000000000003</c:v>
                </c:pt>
                <c:pt idx="100">
                  <c:v>84.766999999999996</c:v>
                </c:pt>
                <c:pt idx="101">
                  <c:v>85.621999999999986</c:v>
                </c:pt>
                <c:pt idx="102">
                  <c:v>86.754000000000005</c:v>
                </c:pt>
                <c:pt idx="103">
                  <c:v>86.164000000000001</c:v>
                </c:pt>
                <c:pt idx="104">
                  <c:v>86.391000000000005</c:v>
                </c:pt>
                <c:pt idx="105">
                  <c:v>87.436000000000007</c:v>
                </c:pt>
                <c:pt idx="106">
                  <c:v>88.625999999999948</c:v>
                </c:pt>
                <c:pt idx="107">
                  <c:v>88.578999999999979</c:v>
                </c:pt>
                <c:pt idx="108">
                  <c:v>88.578999999999979</c:v>
                </c:pt>
                <c:pt idx="109">
                  <c:v>88.488</c:v>
                </c:pt>
                <c:pt idx="110">
                  <c:v>88.259</c:v>
                </c:pt>
                <c:pt idx="111">
                  <c:v>88.718000000000004</c:v>
                </c:pt>
                <c:pt idx="112">
                  <c:v>90.055000000000007</c:v>
                </c:pt>
                <c:pt idx="113">
                  <c:v>90.147000000000006</c:v>
                </c:pt>
                <c:pt idx="114">
                  <c:v>90.471000000000004</c:v>
                </c:pt>
                <c:pt idx="115">
                  <c:v>90.518000000000001</c:v>
                </c:pt>
                <c:pt idx="116">
                  <c:v>91.308000000000007</c:v>
                </c:pt>
                <c:pt idx="117">
                  <c:v>91.169999999999973</c:v>
                </c:pt>
                <c:pt idx="118">
                  <c:v>92.103999999999999</c:v>
                </c:pt>
                <c:pt idx="119">
                  <c:v>92.527000000000001</c:v>
                </c:pt>
                <c:pt idx="120">
                  <c:v>91.448999999999998</c:v>
                </c:pt>
                <c:pt idx="121">
                  <c:v>92.337999999999994</c:v>
                </c:pt>
                <c:pt idx="122">
                  <c:v>92.057000000000002</c:v>
                </c:pt>
                <c:pt idx="123">
                  <c:v>92.85599999999998</c:v>
                </c:pt>
                <c:pt idx="124">
                  <c:v>92.763000000000005</c:v>
                </c:pt>
                <c:pt idx="125">
                  <c:v>94.944000000000003</c:v>
                </c:pt>
                <c:pt idx="126">
                  <c:v>94.466999999999999</c:v>
                </c:pt>
                <c:pt idx="127">
                  <c:v>93.754000000000005</c:v>
                </c:pt>
                <c:pt idx="128">
                  <c:v>93.374999999999986</c:v>
                </c:pt>
                <c:pt idx="129">
                  <c:v>94.60899999999998</c:v>
                </c:pt>
                <c:pt idx="130">
                  <c:v>93.801000000000002</c:v>
                </c:pt>
                <c:pt idx="131">
                  <c:v>94.180999999999983</c:v>
                </c:pt>
                <c:pt idx="132">
                  <c:v>93.754000000000005</c:v>
                </c:pt>
                <c:pt idx="133">
                  <c:v>95.616</c:v>
                </c:pt>
                <c:pt idx="134">
                  <c:v>95.518000000000001</c:v>
                </c:pt>
                <c:pt idx="135">
                  <c:v>94.322999999999979</c:v>
                </c:pt>
                <c:pt idx="136">
                  <c:v>94.466999999999999</c:v>
                </c:pt>
                <c:pt idx="137">
                  <c:v>94.563000000000002</c:v>
                </c:pt>
                <c:pt idx="138">
                  <c:v>94.8</c:v>
                </c:pt>
                <c:pt idx="139">
                  <c:v>95.278999999999982</c:v>
                </c:pt>
                <c:pt idx="140">
                  <c:v>95.278999999999982</c:v>
                </c:pt>
                <c:pt idx="141">
                  <c:v>95.566999999999993</c:v>
                </c:pt>
                <c:pt idx="142">
                  <c:v>95.518000000000001</c:v>
                </c:pt>
                <c:pt idx="143">
                  <c:v>95.183999999999983</c:v>
                </c:pt>
                <c:pt idx="144">
                  <c:v>94.23</c:v>
                </c:pt>
                <c:pt idx="145">
                  <c:v>95.087999999999994</c:v>
                </c:pt>
                <c:pt idx="146">
                  <c:v>94.991</c:v>
                </c:pt>
                <c:pt idx="147">
                  <c:v>95.471999999999994</c:v>
                </c:pt>
                <c:pt idx="148">
                  <c:v>96.048000000000002</c:v>
                </c:pt>
                <c:pt idx="149">
                  <c:v>95.616</c:v>
                </c:pt>
                <c:pt idx="150">
                  <c:v>95.566999999999993</c:v>
                </c:pt>
                <c:pt idx="151">
                  <c:v>95.423000000000002</c:v>
                </c:pt>
                <c:pt idx="152">
                  <c:v>95.854999999999976</c:v>
                </c:pt>
                <c:pt idx="153">
                  <c:v>95.76</c:v>
                </c:pt>
                <c:pt idx="154">
                  <c:v>95.566999999999993</c:v>
                </c:pt>
                <c:pt idx="155">
                  <c:v>95.76</c:v>
                </c:pt>
                <c:pt idx="156">
                  <c:v>95.518000000000001</c:v>
                </c:pt>
                <c:pt idx="157">
                  <c:v>95.471999999999994</c:v>
                </c:pt>
                <c:pt idx="158">
                  <c:v>95.423000000000002</c:v>
                </c:pt>
                <c:pt idx="159">
                  <c:v>95.423000000000002</c:v>
                </c:pt>
                <c:pt idx="160">
                  <c:v>95.471999999999994</c:v>
                </c:pt>
                <c:pt idx="161">
                  <c:v>95.423000000000002</c:v>
                </c:pt>
                <c:pt idx="162">
                  <c:v>95.662000000000006</c:v>
                </c:pt>
                <c:pt idx="163">
                  <c:v>95.23</c:v>
                </c:pt>
                <c:pt idx="164">
                  <c:v>95.23</c:v>
                </c:pt>
                <c:pt idx="165">
                  <c:v>95.278999999999982</c:v>
                </c:pt>
                <c:pt idx="166">
                  <c:v>95.327999999999975</c:v>
                </c:pt>
                <c:pt idx="167">
                  <c:v>95.423000000000002</c:v>
                </c:pt>
                <c:pt idx="168">
                  <c:v>95.135000000000005</c:v>
                </c:pt>
                <c:pt idx="169">
                  <c:v>95.327999999999975</c:v>
                </c:pt>
                <c:pt idx="170">
                  <c:v>95.135000000000005</c:v>
                </c:pt>
                <c:pt idx="171">
                  <c:v>94.944000000000003</c:v>
                </c:pt>
                <c:pt idx="172">
                  <c:v>94.753</c:v>
                </c:pt>
                <c:pt idx="173">
                  <c:v>94.466999999999999</c:v>
                </c:pt>
                <c:pt idx="174">
                  <c:v>94.275999999999982</c:v>
                </c:pt>
                <c:pt idx="175">
                  <c:v>93.801000000000002</c:v>
                </c:pt>
                <c:pt idx="176">
                  <c:v>93.658999999999978</c:v>
                </c:pt>
                <c:pt idx="177">
                  <c:v>93.233999999999995</c:v>
                </c:pt>
                <c:pt idx="178">
                  <c:v>92.85599999999998</c:v>
                </c:pt>
                <c:pt idx="179">
                  <c:v>92.385999999999981</c:v>
                </c:pt>
                <c:pt idx="180">
                  <c:v>91.635999999999981</c:v>
                </c:pt>
                <c:pt idx="181">
                  <c:v>91.215999999999994</c:v>
                </c:pt>
                <c:pt idx="182">
                  <c:v>90.611999999999995</c:v>
                </c:pt>
                <c:pt idx="183">
                  <c:v>90.703000000000003</c:v>
                </c:pt>
                <c:pt idx="184">
                  <c:v>90.796999999999997</c:v>
                </c:pt>
                <c:pt idx="185">
                  <c:v>90.471000000000004</c:v>
                </c:pt>
                <c:pt idx="186">
                  <c:v>90.009</c:v>
                </c:pt>
                <c:pt idx="187">
                  <c:v>89.361999999999995</c:v>
                </c:pt>
                <c:pt idx="188">
                  <c:v>89.269000000000005</c:v>
                </c:pt>
                <c:pt idx="189">
                  <c:v>89.546000000000006</c:v>
                </c:pt>
                <c:pt idx="190">
                  <c:v>89.224000000000004</c:v>
                </c:pt>
                <c:pt idx="191">
                  <c:v>89.822999999999979</c:v>
                </c:pt>
                <c:pt idx="192">
                  <c:v>89.87</c:v>
                </c:pt>
                <c:pt idx="193">
                  <c:v>88.670999999999978</c:v>
                </c:pt>
                <c:pt idx="194">
                  <c:v>88.625999999999948</c:v>
                </c:pt>
                <c:pt idx="195">
                  <c:v>87.985000000000014</c:v>
                </c:pt>
                <c:pt idx="196">
                  <c:v>87.3</c:v>
                </c:pt>
                <c:pt idx="197">
                  <c:v>86.073999999999998</c:v>
                </c:pt>
                <c:pt idx="198">
                  <c:v>86.391000000000005</c:v>
                </c:pt>
                <c:pt idx="199">
                  <c:v>85.938999999999993</c:v>
                </c:pt>
                <c:pt idx="200">
                  <c:v>86.571999999999974</c:v>
                </c:pt>
                <c:pt idx="201">
                  <c:v>87.254999999999995</c:v>
                </c:pt>
                <c:pt idx="202">
                  <c:v>87.483000000000004</c:v>
                </c:pt>
                <c:pt idx="203">
                  <c:v>87.3</c:v>
                </c:pt>
                <c:pt idx="204">
                  <c:v>86.346000000000004</c:v>
                </c:pt>
                <c:pt idx="205">
                  <c:v>86.028999999999982</c:v>
                </c:pt>
                <c:pt idx="206">
                  <c:v>85.938999999999993</c:v>
                </c:pt>
                <c:pt idx="207">
                  <c:v>85.849000000000004</c:v>
                </c:pt>
                <c:pt idx="208">
                  <c:v>86.164000000000001</c:v>
                </c:pt>
                <c:pt idx="209">
                  <c:v>85.712000000000003</c:v>
                </c:pt>
                <c:pt idx="210">
                  <c:v>85.486999999999995</c:v>
                </c:pt>
                <c:pt idx="211">
                  <c:v>84.856999999999999</c:v>
                </c:pt>
                <c:pt idx="212">
                  <c:v>85.034999999999997</c:v>
                </c:pt>
                <c:pt idx="213">
                  <c:v>84.542000000000002</c:v>
                </c:pt>
                <c:pt idx="214">
                  <c:v>84.452000000000012</c:v>
                </c:pt>
                <c:pt idx="215">
                  <c:v>84.181999999999974</c:v>
                </c:pt>
                <c:pt idx="216">
                  <c:v>83.510999999999996</c:v>
                </c:pt>
                <c:pt idx="217">
                  <c:v>83.10899999999998</c:v>
                </c:pt>
                <c:pt idx="218">
                  <c:v>82.885999999999981</c:v>
                </c:pt>
                <c:pt idx="219">
                  <c:v>83.021000000000001</c:v>
                </c:pt>
                <c:pt idx="220">
                  <c:v>83.198999999999998</c:v>
                </c:pt>
                <c:pt idx="221">
                  <c:v>82.13</c:v>
                </c:pt>
                <c:pt idx="222">
                  <c:v>81.596999999999994</c:v>
                </c:pt>
                <c:pt idx="223">
                  <c:v>81.864000000000004</c:v>
                </c:pt>
                <c:pt idx="224">
                  <c:v>81.864000000000004</c:v>
                </c:pt>
                <c:pt idx="225">
                  <c:v>81.375999999999948</c:v>
                </c:pt>
                <c:pt idx="226">
                  <c:v>80.802000000000007</c:v>
                </c:pt>
                <c:pt idx="227">
                  <c:v>79.962999999999994</c:v>
                </c:pt>
                <c:pt idx="228">
                  <c:v>79.524000000000001</c:v>
                </c:pt>
                <c:pt idx="229">
                  <c:v>78.208000000000013</c:v>
                </c:pt>
                <c:pt idx="230">
                  <c:v>78.120999999999981</c:v>
                </c:pt>
                <c:pt idx="231">
                  <c:v>78.075999999999979</c:v>
                </c:pt>
                <c:pt idx="232">
                  <c:v>77.989999999999995</c:v>
                </c:pt>
                <c:pt idx="233">
                  <c:v>78.033000000000001</c:v>
                </c:pt>
                <c:pt idx="234">
                  <c:v>78.165000000000006</c:v>
                </c:pt>
                <c:pt idx="235">
                  <c:v>77.815000000000012</c:v>
                </c:pt>
                <c:pt idx="236">
                  <c:v>77.727000000000004</c:v>
                </c:pt>
                <c:pt idx="237">
                  <c:v>77.902000000000001</c:v>
                </c:pt>
                <c:pt idx="238">
                  <c:v>77.071999999999974</c:v>
                </c:pt>
                <c:pt idx="239">
                  <c:v>76.418999999999997</c:v>
                </c:pt>
              </c:numCache>
            </c:numRef>
          </c:val>
          <c:smooth val="0"/>
          <c:extLst xmlns:c16r2="http://schemas.microsoft.com/office/drawing/2015/06/chart">
            <c:ext xmlns:c16="http://schemas.microsoft.com/office/drawing/2014/chart" uri="{C3380CC4-5D6E-409C-BE32-E72D297353CC}">
              <c16:uniqueId val="{00000007-D506-482B-882F-CD1F0EA85339}"/>
            </c:ext>
          </c:extLst>
        </c:ser>
        <c:ser>
          <c:idx val="8"/>
          <c:order val="8"/>
          <c:tx>
            <c:v>6393</c:v>
          </c:tx>
          <c:spPr>
            <a:ln w="28575" cap="rnd">
              <a:solidFill>
                <a:schemeClr val="accent3">
                  <a:lumMod val="60000"/>
                </a:schemeClr>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all!$K$2:$K$241</c:f>
              <c:numCache>
                <c:formatCode>General</c:formatCode>
                <c:ptCount val="240"/>
                <c:pt idx="0">
                  <c:v>82.263000000000005</c:v>
                </c:pt>
                <c:pt idx="1">
                  <c:v>82.174999999999983</c:v>
                </c:pt>
                <c:pt idx="2">
                  <c:v>82.396000000000001</c:v>
                </c:pt>
                <c:pt idx="3">
                  <c:v>82.084999999999994</c:v>
                </c:pt>
                <c:pt idx="4">
                  <c:v>81.509</c:v>
                </c:pt>
                <c:pt idx="5">
                  <c:v>81.375999999999948</c:v>
                </c:pt>
                <c:pt idx="6">
                  <c:v>81.509</c:v>
                </c:pt>
                <c:pt idx="7">
                  <c:v>81.421000000000006</c:v>
                </c:pt>
                <c:pt idx="8">
                  <c:v>81.153999999999982</c:v>
                </c:pt>
                <c:pt idx="9">
                  <c:v>81.066000000000003</c:v>
                </c:pt>
                <c:pt idx="10">
                  <c:v>80.977999999999994</c:v>
                </c:pt>
                <c:pt idx="11">
                  <c:v>80.935000000000002</c:v>
                </c:pt>
                <c:pt idx="12">
                  <c:v>80.935000000000002</c:v>
                </c:pt>
                <c:pt idx="13">
                  <c:v>80.845000000000013</c:v>
                </c:pt>
                <c:pt idx="14">
                  <c:v>80.802000000000007</c:v>
                </c:pt>
                <c:pt idx="15">
                  <c:v>80.58</c:v>
                </c:pt>
                <c:pt idx="16">
                  <c:v>80.448999999999998</c:v>
                </c:pt>
                <c:pt idx="17">
                  <c:v>80.316000000000003</c:v>
                </c:pt>
                <c:pt idx="18">
                  <c:v>80.183999999999983</c:v>
                </c:pt>
                <c:pt idx="19">
                  <c:v>79.92</c:v>
                </c:pt>
                <c:pt idx="20">
                  <c:v>79.831000000000003</c:v>
                </c:pt>
                <c:pt idx="21">
                  <c:v>79.7</c:v>
                </c:pt>
                <c:pt idx="22">
                  <c:v>79.654999999999987</c:v>
                </c:pt>
                <c:pt idx="23">
                  <c:v>79.48</c:v>
                </c:pt>
                <c:pt idx="24">
                  <c:v>79.172999999999917</c:v>
                </c:pt>
                <c:pt idx="25">
                  <c:v>78.953000000000003</c:v>
                </c:pt>
                <c:pt idx="26">
                  <c:v>78.733000000000004</c:v>
                </c:pt>
                <c:pt idx="27">
                  <c:v>78.777000000000001</c:v>
                </c:pt>
                <c:pt idx="28">
                  <c:v>78.777000000000001</c:v>
                </c:pt>
                <c:pt idx="29">
                  <c:v>78.644999999999996</c:v>
                </c:pt>
                <c:pt idx="30">
                  <c:v>78.558999999999983</c:v>
                </c:pt>
                <c:pt idx="31">
                  <c:v>78.513999999999996</c:v>
                </c:pt>
                <c:pt idx="32">
                  <c:v>78.471000000000004</c:v>
                </c:pt>
                <c:pt idx="33">
                  <c:v>78.251000000000005</c:v>
                </c:pt>
                <c:pt idx="34">
                  <c:v>78.075999999999979</c:v>
                </c:pt>
                <c:pt idx="35">
                  <c:v>77.902000000000001</c:v>
                </c:pt>
                <c:pt idx="36">
                  <c:v>77.683999999999983</c:v>
                </c:pt>
                <c:pt idx="37">
                  <c:v>77.727000000000004</c:v>
                </c:pt>
                <c:pt idx="38">
                  <c:v>77.683999999999983</c:v>
                </c:pt>
                <c:pt idx="39">
                  <c:v>77.596000000000004</c:v>
                </c:pt>
                <c:pt idx="40">
                  <c:v>77.596000000000004</c:v>
                </c:pt>
                <c:pt idx="41">
                  <c:v>77.334999999999994</c:v>
                </c:pt>
                <c:pt idx="42">
                  <c:v>77.247</c:v>
                </c:pt>
                <c:pt idx="43">
                  <c:v>77.16</c:v>
                </c:pt>
                <c:pt idx="44">
                  <c:v>77.028999999999982</c:v>
                </c:pt>
                <c:pt idx="45">
                  <c:v>77.117000000000004</c:v>
                </c:pt>
                <c:pt idx="46">
                  <c:v>76.941999999999993</c:v>
                </c:pt>
                <c:pt idx="47">
                  <c:v>76.941999999999993</c:v>
                </c:pt>
                <c:pt idx="48">
                  <c:v>76.853999999999999</c:v>
                </c:pt>
                <c:pt idx="49">
                  <c:v>76.55</c:v>
                </c:pt>
                <c:pt idx="50">
                  <c:v>76.507000000000005</c:v>
                </c:pt>
                <c:pt idx="51">
                  <c:v>76.418999999999997</c:v>
                </c:pt>
                <c:pt idx="52">
                  <c:v>76.289000000000001</c:v>
                </c:pt>
                <c:pt idx="53">
                  <c:v>76.331999999999994</c:v>
                </c:pt>
                <c:pt idx="54">
                  <c:v>76.114000000000004</c:v>
                </c:pt>
                <c:pt idx="55">
                  <c:v>76.028000000000006</c:v>
                </c:pt>
                <c:pt idx="56">
                  <c:v>75.985000000000014</c:v>
                </c:pt>
                <c:pt idx="57">
                  <c:v>76.028000000000006</c:v>
                </c:pt>
                <c:pt idx="58">
                  <c:v>75.81</c:v>
                </c:pt>
                <c:pt idx="59">
                  <c:v>75.507999999999996</c:v>
                </c:pt>
                <c:pt idx="60">
                  <c:v>75.462999999999994</c:v>
                </c:pt>
                <c:pt idx="61">
                  <c:v>75.724000000000004</c:v>
                </c:pt>
                <c:pt idx="62">
                  <c:v>76.331999999999994</c:v>
                </c:pt>
                <c:pt idx="63">
                  <c:v>75.766999999999996</c:v>
                </c:pt>
                <c:pt idx="64">
                  <c:v>75.724000000000004</c:v>
                </c:pt>
                <c:pt idx="65">
                  <c:v>75.637</c:v>
                </c:pt>
                <c:pt idx="66">
                  <c:v>75.897999999999996</c:v>
                </c:pt>
                <c:pt idx="67">
                  <c:v>75.85299999999998</c:v>
                </c:pt>
                <c:pt idx="68">
                  <c:v>75.897999999999996</c:v>
                </c:pt>
                <c:pt idx="69">
                  <c:v>75.85299999999998</c:v>
                </c:pt>
                <c:pt idx="70">
                  <c:v>76.635999999999981</c:v>
                </c:pt>
                <c:pt idx="71">
                  <c:v>76.331999999999994</c:v>
                </c:pt>
                <c:pt idx="72">
                  <c:v>76.289000000000001</c:v>
                </c:pt>
                <c:pt idx="73">
                  <c:v>76.245999999999995</c:v>
                </c:pt>
                <c:pt idx="74">
                  <c:v>76.507000000000005</c:v>
                </c:pt>
                <c:pt idx="75">
                  <c:v>77.117000000000004</c:v>
                </c:pt>
                <c:pt idx="76">
                  <c:v>77.377999999999986</c:v>
                </c:pt>
                <c:pt idx="77">
                  <c:v>77.509</c:v>
                </c:pt>
                <c:pt idx="78">
                  <c:v>77.683999999999983</c:v>
                </c:pt>
                <c:pt idx="79">
                  <c:v>78.296000000000006</c:v>
                </c:pt>
                <c:pt idx="80">
                  <c:v>78.777000000000001</c:v>
                </c:pt>
                <c:pt idx="81">
                  <c:v>79.391999999999996</c:v>
                </c:pt>
                <c:pt idx="82">
                  <c:v>79.611999999999995</c:v>
                </c:pt>
                <c:pt idx="83">
                  <c:v>79.611999999999995</c:v>
                </c:pt>
                <c:pt idx="84">
                  <c:v>80.361000000000004</c:v>
                </c:pt>
                <c:pt idx="85">
                  <c:v>80.007999999999996</c:v>
                </c:pt>
                <c:pt idx="86">
                  <c:v>80.58</c:v>
                </c:pt>
                <c:pt idx="87">
                  <c:v>81.465999999999994</c:v>
                </c:pt>
                <c:pt idx="88">
                  <c:v>82.042000000000002</c:v>
                </c:pt>
                <c:pt idx="89">
                  <c:v>81.596999999999994</c:v>
                </c:pt>
                <c:pt idx="90">
                  <c:v>82.218000000000004</c:v>
                </c:pt>
                <c:pt idx="91">
                  <c:v>82.798000000000002</c:v>
                </c:pt>
                <c:pt idx="92">
                  <c:v>83.466999999999999</c:v>
                </c:pt>
                <c:pt idx="93">
                  <c:v>83.021000000000001</c:v>
                </c:pt>
                <c:pt idx="94">
                  <c:v>83.778999999999982</c:v>
                </c:pt>
                <c:pt idx="95">
                  <c:v>84.049000000000007</c:v>
                </c:pt>
                <c:pt idx="96">
                  <c:v>84.272000000000006</c:v>
                </c:pt>
                <c:pt idx="97">
                  <c:v>84.99</c:v>
                </c:pt>
                <c:pt idx="98">
                  <c:v>85.667000000000002</c:v>
                </c:pt>
                <c:pt idx="99">
                  <c:v>86.210999999999999</c:v>
                </c:pt>
                <c:pt idx="100">
                  <c:v>86.936000000000007</c:v>
                </c:pt>
                <c:pt idx="101">
                  <c:v>87.391000000000005</c:v>
                </c:pt>
                <c:pt idx="102">
                  <c:v>88.121999999999986</c:v>
                </c:pt>
                <c:pt idx="103">
                  <c:v>89.084999999999994</c:v>
                </c:pt>
                <c:pt idx="104">
                  <c:v>88.670999999999978</c:v>
                </c:pt>
                <c:pt idx="105">
                  <c:v>89.04</c:v>
                </c:pt>
                <c:pt idx="106">
                  <c:v>89.684999999999974</c:v>
                </c:pt>
                <c:pt idx="107">
                  <c:v>88.396000000000001</c:v>
                </c:pt>
                <c:pt idx="108">
                  <c:v>89.684999999999974</c:v>
                </c:pt>
                <c:pt idx="109">
                  <c:v>90.471000000000004</c:v>
                </c:pt>
                <c:pt idx="110">
                  <c:v>91.682999999999979</c:v>
                </c:pt>
                <c:pt idx="111">
                  <c:v>90.471000000000004</c:v>
                </c:pt>
                <c:pt idx="112">
                  <c:v>91.682999999999979</c:v>
                </c:pt>
                <c:pt idx="113">
                  <c:v>91.962999999999994</c:v>
                </c:pt>
                <c:pt idx="114">
                  <c:v>90.843999999999994</c:v>
                </c:pt>
                <c:pt idx="115">
                  <c:v>91.962999999999994</c:v>
                </c:pt>
                <c:pt idx="116">
                  <c:v>92.667000000000002</c:v>
                </c:pt>
                <c:pt idx="117">
                  <c:v>92.808999999999983</c:v>
                </c:pt>
                <c:pt idx="118">
                  <c:v>92.527000000000001</c:v>
                </c:pt>
                <c:pt idx="119">
                  <c:v>93.185999999999979</c:v>
                </c:pt>
                <c:pt idx="120">
                  <c:v>92.997</c:v>
                </c:pt>
                <c:pt idx="121">
                  <c:v>92.62</c:v>
                </c:pt>
                <c:pt idx="122">
                  <c:v>95.566999999999993</c:v>
                </c:pt>
                <c:pt idx="123">
                  <c:v>95.04</c:v>
                </c:pt>
                <c:pt idx="124">
                  <c:v>94.8</c:v>
                </c:pt>
                <c:pt idx="125">
                  <c:v>96.337000000000003</c:v>
                </c:pt>
                <c:pt idx="126">
                  <c:v>93.706000000000003</c:v>
                </c:pt>
                <c:pt idx="127">
                  <c:v>95.566999999999993</c:v>
                </c:pt>
                <c:pt idx="128">
                  <c:v>94.991</c:v>
                </c:pt>
                <c:pt idx="129">
                  <c:v>95.471999999999994</c:v>
                </c:pt>
                <c:pt idx="130">
                  <c:v>97.695999999999998</c:v>
                </c:pt>
                <c:pt idx="131">
                  <c:v>97.5</c:v>
                </c:pt>
                <c:pt idx="132">
                  <c:v>97.745000000000005</c:v>
                </c:pt>
                <c:pt idx="133">
                  <c:v>96.578999999999979</c:v>
                </c:pt>
                <c:pt idx="134">
                  <c:v>96.191999999999993</c:v>
                </c:pt>
                <c:pt idx="135">
                  <c:v>95.04</c:v>
                </c:pt>
                <c:pt idx="136">
                  <c:v>95.566999999999993</c:v>
                </c:pt>
                <c:pt idx="137">
                  <c:v>96.144999999999996</c:v>
                </c:pt>
                <c:pt idx="138">
                  <c:v>97.013999999999996</c:v>
                </c:pt>
                <c:pt idx="139">
                  <c:v>96.87</c:v>
                </c:pt>
                <c:pt idx="140">
                  <c:v>96.24</c:v>
                </c:pt>
                <c:pt idx="141">
                  <c:v>97.16</c:v>
                </c:pt>
                <c:pt idx="142">
                  <c:v>97.599000000000004</c:v>
                </c:pt>
                <c:pt idx="143">
                  <c:v>96.626999999999981</c:v>
                </c:pt>
                <c:pt idx="144">
                  <c:v>96.480999999999995</c:v>
                </c:pt>
                <c:pt idx="145">
                  <c:v>97.452000000000012</c:v>
                </c:pt>
                <c:pt idx="146">
                  <c:v>97.551000000000002</c:v>
                </c:pt>
                <c:pt idx="147">
                  <c:v>97.16</c:v>
                </c:pt>
                <c:pt idx="148">
                  <c:v>96.675999999999917</c:v>
                </c:pt>
                <c:pt idx="149">
                  <c:v>97.063000000000002</c:v>
                </c:pt>
                <c:pt idx="150">
                  <c:v>97.745000000000005</c:v>
                </c:pt>
                <c:pt idx="151">
                  <c:v>97.403000000000006</c:v>
                </c:pt>
                <c:pt idx="152">
                  <c:v>97.16</c:v>
                </c:pt>
                <c:pt idx="153">
                  <c:v>97.695999999999998</c:v>
                </c:pt>
                <c:pt idx="154">
                  <c:v>96.385999999999981</c:v>
                </c:pt>
                <c:pt idx="155">
                  <c:v>98.626999999999981</c:v>
                </c:pt>
                <c:pt idx="156">
                  <c:v>96.821999999999974</c:v>
                </c:pt>
                <c:pt idx="157">
                  <c:v>97.695999999999998</c:v>
                </c:pt>
                <c:pt idx="158">
                  <c:v>97.257000000000005</c:v>
                </c:pt>
                <c:pt idx="159">
                  <c:v>96.337000000000003</c:v>
                </c:pt>
                <c:pt idx="160">
                  <c:v>97.793999999999997</c:v>
                </c:pt>
                <c:pt idx="161">
                  <c:v>97.257000000000005</c:v>
                </c:pt>
                <c:pt idx="162">
                  <c:v>98.822999999999979</c:v>
                </c:pt>
                <c:pt idx="163">
                  <c:v>97.842000000000013</c:v>
                </c:pt>
                <c:pt idx="164">
                  <c:v>97.599000000000004</c:v>
                </c:pt>
                <c:pt idx="165">
                  <c:v>97.842000000000013</c:v>
                </c:pt>
                <c:pt idx="166">
                  <c:v>97.647999999999996</c:v>
                </c:pt>
                <c:pt idx="167">
                  <c:v>97.695999999999998</c:v>
                </c:pt>
                <c:pt idx="168">
                  <c:v>96.917000000000002</c:v>
                </c:pt>
                <c:pt idx="169">
                  <c:v>97.5</c:v>
                </c:pt>
                <c:pt idx="170">
                  <c:v>96.24</c:v>
                </c:pt>
                <c:pt idx="171">
                  <c:v>96.578999999999979</c:v>
                </c:pt>
                <c:pt idx="172">
                  <c:v>96.675999999999917</c:v>
                </c:pt>
                <c:pt idx="173">
                  <c:v>96.87</c:v>
                </c:pt>
                <c:pt idx="174">
                  <c:v>96.337000000000003</c:v>
                </c:pt>
                <c:pt idx="175">
                  <c:v>96.144999999999996</c:v>
                </c:pt>
                <c:pt idx="176">
                  <c:v>96.337000000000003</c:v>
                </c:pt>
                <c:pt idx="177">
                  <c:v>95.952000000000012</c:v>
                </c:pt>
                <c:pt idx="178">
                  <c:v>95.518000000000001</c:v>
                </c:pt>
                <c:pt idx="179">
                  <c:v>95.135000000000005</c:v>
                </c:pt>
                <c:pt idx="180">
                  <c:v>94.322999999999979</c:v>
                </c:pt>
                <c:pt idx="181">
                  <c:v>93.942999999999998</c:v>
                </c:pt>
                <c:pt idx="182">
                  <c:v>93.706000000000003</c:v>
                </c:pt>
                <c:pt idx="183">
                  <c:v>93.516999999999996</c:v>
                </c:pt>
                <c:pt idx="184">
                  <c:v>93.47</c:v>
                </c:pt>
                <c:pt idx="185">
                  <c:v>93.47</c:v>
                </c:pt>
                <c:pt idx="186">
                  <c:v>93.233999999999995</c:v>
                </c:pt>
                <c:pt idx="187">
                  <c:v>92.903000000000006</c:v>
                </c:pt>
                <c:pt idx="188">
                  <c:v>92.527000000000001</c:v>
                </c:pt>
                <c:pt idx="189">
                  <c:v>92.244</c:v>
                </c:pt>
                <c:pt idx="190">
                  <c:v>92.150999999999982</c:v>
                </c:pt>
                <c:pt idx="191">
                  <c:v>92.197000000000003</c:v>
                </c:pt>
                <c:pt idx="192">
                  <c:v>92.150999999999982</c:v>
                </c:pt>
                <c:pt idx="193">
                  <c:v>91.775999999999982</c:v>
                </c:pt>
                <c:pt idx="194">
                  <c:v>91.682999999999979</c:v>
                </c:pt>
                <c:pt idx="195">
                  <c:v>91.495000000000005</c:v>
                </c:pt>
                <c:pt idx="196">
                  <c:v>91.588999999999999</c:v>
                </c:pt>
                <c:pt idx="197">
                  <c:v>91.402000000000001</c:v>
                </c:pt>
                <c:pt idx="198">
                  <c:v>91.215999999999994</c:v>
                </c:pt>
                <c:pt idx="199">
                  <c:v>90.286000000000001</c:v>
                </c:pt>
                <c:pt idx="200">
                  <c:v>90.009</c:v>
                </c:pt>
                <c:pt idx="201">
                  <c:v>89.453999999999994</c:v>
                </c:pt>
                <c:pt idx="202">
                  <c:v>88.992999999999995</c:v>
                </c:pt>
                <c:pt idx="203">
                  <c:v>88.992999999999995</c:v>
                </c:pt>
                <c:pt idx="204">
                  <c:v>88.854999999999976</c:v>
                </c:pt>
                <c:pt idx="205">
                  <c:v>88.213999999999999</c:v>
                </c:pt>
                <c:pt idx="206">
                  <c:v>87.985000000000014</c:v>
                </c:pt>
                <c:pt idx="207">
                  <c:v>88.763000000000005</c:v>
                </c:pt>
                <c:pt idx="208">
                  <c:v>87.938999999999993</c:v>
                </c:pt>
                <c:pt idx="209">
                  <c:v>88.396000000000001</c:v>
                </c:pt>
                <c:pt idx="210">
                  <c:v>88.442999999999998</c:v>
                </c:pt>
                <c:pt idx="211">
                  <c:v>87.985000000000014</c:v>
                </c:pt>
                <c:pt idx="212">
                  <c:v>87.572999999999979</c:v>
                </c:pt>
                <c:pt idx="213">
                  <c:v>86.799000000000007</c:v>
                </c:pt>
                <c:pt idx="214">
                  <c:v>86.709000000000003</c:v>
                </c:pt>
                <c:pt idx="215">
                  <c:v>86.709000000000003</c:v>
                </c:pt>
                <c:pt idx="216">
                  <c:v>86.527000000000001</c:v>
                </c:pt>
                <c:pt idx="217">
                  <c:v>86.436999999999998</c:v>
                </c:pt>
                <c:pt idx="218">
                  <c:v>86.073999999999998</c:v>
                </c:pt>
                <c:pt idx="219">
                  <c:v>85.667000000000002</c:v>
                </c:pt>
                <c:pt idx="220">
                  <c:v>85.216999999999999</c:v>
                </c:pt>
                <c:pt idx="221">
                  <c:v>85.397000000000006</c:v>
                </c:pt>
                <c:pt idx="222">
                  <c:v>85.531999999999996</c:v>
                </c:pt>
                <c:pt idx="223">
                  <c:v>84.99</c:v>
                </c:pt>
                <c:pt idx="224">
                  <c:v>85.171999999999983</c:v>
                </c:pt>
                <c:pt idx="225">
                  <c:v>85.171999999999983</c:v>
                </c:pt>
                <c:pt idx="226">
                  <c:v>85.171999999999983</c:v>
                </c:pt>
                <c:pt idx="227">
                  <c:v>84.542000000000002</c:v>
                </c:pt>
                <c:pt idx="228">
                  <c:v>84.137</c:v>
                </c:pt>
                <c:pt idx="229">
                  <c:v>83.959000000000003</c:v>
                </c:pt>
                <c:pt idx="230">
                  <c:v>84.181999999999974</c:v>
                </c:pt>
                <c:pt idx="231">
                  <c:v>83.646000000000001</c:v>
                </c:pt>
                <c:pt idx="232">
                  <c:v>83.466999999999999</c:v>
                </c:pt>
                <c:pt idx="233">
                  <c:v>82.840999999999994</c:v>
                </c:pt>
                <c:pt idx="234">
                  <c:v>82.53</c:v>
                </c:pt>
                <c:pt idx="235">
                  <c:v>82.042000000000002</c:v>
                </c:pt>
                <c:pt idx="236">
                  <c:v>81.641999999999996</c:v>
                </c:pt>
                <c:pt idx="237">
                  <c:v>80.977999999999994</c:v>
                </c:pt>
                <c:pt idx="238">
                  <c:v>80.537000000000006</c:v>
                </c:pt>
                <c:pt idx="239">
                  <c:v>80.138999999999982</c:v>
                </c:pt>
              </c:numCache>
            </c:numRef>
          </c:val>
          <c:smooth val="0"/>
          <c:extLst xmlns:c16r2="http://schemas.microsoft.com/office/drawing/2015/06/chart">
            <c:ext xmlns:c16="http://schemas.microsoft.com/office/drawing/2014/chart" uri="{C3380CC4-5D6E-409C-BE32-E72D297353CC}">
              <c16:uniqueId val="{00000008-D506-482B-882F-CD1F0EA85339}"/>
            </c:ext>
          </c:extLst>
        </c:ser>
        <c:ser>
          <c:idx val="9"/>
          <c:order val="9"/>
          <c:tx>
            <c:v>3154</c:v>
          </c:tx>
          <c:spPr>
            <a:ln w="28575" cap="rnd">
              <a:solidFill>
                <a:schemeClr val="accent4">
                  <a:lumMod val="60000"/>
                </a:schemeClr>
              </a:solidFill>
              <a:round/>
            </a:ln>
            <a:effectLst/>
          </c:spPr>
          <c:marker>
            <c:symbol val="none"/>
          </c:marker>
          <c:cat>
            <c:multiLvlStrRef>
              <c:f>all!$A$2:$B$241</c:f>
              <c:multiLvlStrCache>
                <c:ptCount val="240"/>
                <c:lvl>
                  <c:pt idx="0">
                    <c:v>10/5/2017 0:00</c:v>
                  </c:pt>
                  <c:pt idx="1">
                    <c:v>10/5/2017 0:06</c:v>
                  </c:pt>
                  <c:pt idx="2">
                    <c:v>10/5/2017 0:12</c:v>
                  </c:pt>
                  <c:pt idx="3">
                    <c:v>10/5/2017 0:18</c:v>
                  </c:pt>
                  <c:pt idx="4">
                    <c:v>10/5/2017 0:24</c:v>
                  </c:pt>
                  <c:pt idx="5">
                    <c:v>10/5/2017 0:30</c:v>
                  </c:pt>
                  <c:pt idx="6">
                    <c:v>10/5/2017 0:36</c:v>
                  </c:pt>
                  <c:pt idx="7">
                    <c:v>10/5/2017 0:42</c:v>
                  </c:pt>
                  <c:pt idx="8">
                    <c:v>10/5/2017 0:48</c:v>
                  </c:pt>
                  <c:pt idx="9">
                    <c:v>10/5/2017 0:54</c:v>
                  </c:pt>
                  <c:pt idx="10">
                    <c:v>10/5/2017 1:00</c:v>
                  </c:pt>
                  <c:pt idx="11">
                    <c:v>10/5/2017 1:06</c:v>
                  </c:pt>
                  <c:pt idx="12">
                    <c:v>10/5/2017 1:12</c:v>
                  </c:pt>
                  <c:pt idx="13">
                    <c:v>10/5/2017 1:18</c:v>
                  </c:pt>
                  <c:pt idx="14">
                    <c:v>10/5/2017 1:24</c:v>
                  </c:pt>
                  <c:pt idx="15">
                    <c:v>10/5/2017 1:30</c:v>
                  </c:pt>
                  <c:pt idx="16">
                    <c:v>10/5/2017 1:36</c:v>
                  </c:pt>
                  <c:pt idx="17">
                    <c:v>10/5/2017 1:42</c:v>
                  </c:pt>
                  <c:pt idx="18">
                    <c:v>10/5/2017 1:48</c:v>
                  </c:pt>
                  <c:pt idx="19">
                    <c:v>10/5/2017 1:54</c:v>
                  </c:pt>
                  <c:pt idx="20">
                    <c:v>10/5/2017 2:00</c:v>
                  </c:pt>
                  <c:pt idx="21">
                    <c:v>10/5/2017 2:06</c:v>
                  </c:pt>
                  <c:pt idx="22">
                    <c:v>10/5/2017 2:12</c:v>
                  </c:pt>
                  <c:pt idx="23">
                    <c:v>10/5/2017 2:18</c:v>
                  </c:pt>
                  <c:pt idx="24">
                    <c:v>10/5/2017 2:24</c:v>
                  </c:pt>
                  <c:pt idx="25">
                    <c:v>10/5/2017 2:30</c:v>
                  </c:pt>
                  <c:pt idx="26">
                    <c:v>10/5/2017 2:36</c:v>
                  </c:pt>
                  <c:pt idx="27">
                    <c:v>10/5/2017 2:42</c:v>
                  </c:pt>
                  <c:pt idx="28">
                    <c:v>10/5/2017 2:48</c:v>
                  </c:pt>
                  <c:pt idx="29">
                    <c:v>10/5/2017 2:54</c:v>
                  </c:pt>
                  <c:pt idx="30">
                    <c:v>10/5/2017 3:00</c:v>
                  </c:pt>
                  <c:pt idx="31">
                    <c:v>10/5/2017 3:06</c:v>
                  </c:pt>
                  <c:pt idx="32">
                    <c:v>10/5/2017 3:12</c:v>
                  </c:pt>
                  <c:pt idx="33">
                    <c:v>10/5/2017 3:18</c:v>
                  </c:pt>
                  <c:pt idx="34">
                    <c:v>10/5/2017 3:24</c:v>
                  </c:pt>
                  <c:pt idx="35">
                    <c:v>10/5/2017 3:30</c:v>
                  </c:pt>
                  <c:pt idx="36">
                    <c:v>10/5/2017 3:36</c:v>
                  </c:pt>
                  <c:pt idx="37">
                    <c:v>10/5/2017 3:42</c:v>
                  </c:pt>
                  <c:pt idx="38">
                    <c:v>10/5/2017 3:48</c:v>
                  </c:pt>
                  <c:pt idx="39">
                    <c:v>10/5/2017 3:54</c:v>
                  </c:pt>
                  <c:pt idx="40">
                    <c:v>10/5/2017 4:00</c:v>
                  </c:pt>
                  <c:pt idx="41">
                    <c:v>10/5/2017 4:06</c:v>
                  </c:pt>
                  <c:pt idx="42">
                    <c:v>10/5/2017 4:12</c:v>
                  </c:pt>
                  <c:pt idx="43">
                    <c:v>10/5/2017 4:18</c:v>
                  </c:pt>
                  <c:pt idx="44">
                    <c:v>10/5/2017 4:24</c:v>
                  </c:pt>
                  <c:pt idx="45">
                    <c:v>10/5/2017 4:30</c:v>
                  </c:pt>
                  <c:pt idx="46">
                    <c:v>10/5/2017 4:36</c:v>
                  </c:pt>
                  <c:pt idx="47">
                    <c:v>10/5/2017 4:42</c:v>
                  </c:pt>
                  <c:pt idx="48">
                    <c:v>10/5/2017 4:48</c:v>
                  </c:pt>
                  <c:pt idx="49">
                    <c:v>10/5/2017 4:54</c:v>
                  </c:pt>
                  <c:pt idx="50">
                    <c:v>10/5/2017 5:00</c:v>
                  </c:pt>
                  <c:pt idx="51">
                    <c:v>10/5/2017 5:06</c:v>
                  </c:pt>
                  <c:pt idx="52">
                    <c:v>10/5/2017 5:12</c:v>
                  </c:pt>
                  <c:pt idx="53">
                    <c:v>10/5/2017 5:18</c:v>
                  </c:pt>
                  <c:pt idx="54">
                    <c:v>10/5/2017 5:24</c:v>
                  </c:pt>
                  <c:pt idx="55">
                    <c:v>10/5/2017 5:30</c:v>
                  </c:pt>
                  <c:pt idx="56">
                    <c:v>10/5/2017 5:36</c:v>
                  </c:pt>
                  <c:pt idx="57">
                    <c:v>10/5/2017 5:42</c:v>
                  </c:pt>
                  <c:pt idx="58">
                    <c:v>10/5/2017 5:48</c:v>
                  </c:pt>
                  <c:pt idx="59">
                    <c:v>10/5/2017 5:54</c:v>
                  </c:pt>
                  <c:pt idx="60">
                    <c:v>10/5/2017 6:00</c:v>
                  </c:pt>
                  <c:pt idx="61">
                    <c:v>10/5/2017 6:06</c:v>
                  </c:pt>
                  <c:pt idx="62">
                    <c:v>10/5/2017 6:12</c:v>
                  </c:pt>
                  <c:pt idx="63">
                    <c:v>10/5/2017 6:18</c:v>
                  </c:pt>
                  <c:pt idx="64">
                    <c:v>10/5/2017 6:24</c:v>
                  </c:pt>
                  <c:pt idx="65">
                    <c:v>10/5/2017 6:30</c:v>
                  </c:pt>
                  <c:pt idx="66">
                    <c:v>10/5/2017 6:36</c:v>
                  </c:pt>
                  <c:pt idx="67">
                    <c:v>10/5/2017 6:42</c:v>
                  </c:pt>
                  <c:pt idx="68">
                    <c:v>10/5/2017 6:48</c:v>
                  </c:pt>
                  <c:pt idx="69">
                    <c:v>10/5/2017 6:54</c:v>
                  </c:pt>
                  <c:pt idx="70">
                    <c:v>10/5/2017 7:00</c:v>
                  </c:pt>
                  <c:pt idx="71">
                    <c:v>10/5/2017 7:06</c:v>
                  </c:pt>
                  <c:pt idx="72">
                    <c:v>10/5/2017 7:12</c:v>
                  </c:pt>
                  <c:pt idx="73">
                    <c:v>10/5/2017 7:18</c:v>
                  </c:pt>
                  <c:pt idx="74">
                    <c:v>10/5/2017 7:24</c:v>
                  </c:pt>
                  <c:pt idx="75">
                    <c:v>10/5/2017 7:30</c:v>
                  </c:pt>
                  <c:pt idx="76">
                    <c:v>10/5/2017 7:36</c:v>
                  </c:pt>
                  <c:pt idx="77">
                    <c:v>10/5/2017 7:42</c:v>
                  </c:pt>
                  <c:pt idx="78">
                    <c:v>10/5/2017 7:48</c:v>
                  </c:pt>
                  <c:pt idx="79">
                    <c:v>10/5/2017 7:54</c:v>
                  </c:pt>
                  <c:pt idx="80">
                    <c:v>10/5/2017 8:00</c:v>
                  </c:pt>
                  <c:pt idx="81">
                    <c:v>10/5/2017 8:06</c:v>
                  </c:pt>
                  <c:pt idx="82">
                    <c:v>10/5/2017 8:12</c:v>
                  </c:pt>
                  <c:pt idx="83">
                    <c:v>10/5/2017 8:18</c:v>
                  </c:pt>
                  <c:pt idx="84">
                    <c:v>10/5/2017 8:24</c:v>
                  </c:pt>
                  <c:pt idx="85">
                    <c:v>10/5/2017 8:30</c:v>
                  </c:pt>
                  <c:pt idx="86">
                    <c:v>10/5/2017 8:36</c:v>
                  </c:pt>
                  <c:pt idx="87">
                    <c:v>10/5/2017 8:42</c:v>
                  </c:pt>
                  <c:pt idx="88">
                    <c:v>10/5/2017 8:48</c:v>
                  </c:pt>
                  <c:pt idx="89">
                    <c:v>10/5/2017 8:54</c:v>
                  </c:pt>
                  <c:pt idx="90">
                    <c:v>10/5/2017 9:00</c:v>
                  </c:pt>
                  <c:pt idx="91">
                    <c:v>10/5/2017 9:06</c:v>
                  </c:pt>
                  <c:pt idx="92">
                    <c:v>10/5/2017 9:12</c:v>
                  </c:pt>
                  <c:pt idx="93">
                    <c:v>10/5/2017 9:18</c:v>
                  </c:pt>
                  <c:pt idx="94">
                    <c:v>10/5/2017 9:24</c:v>
                  </c:pt>
                  <c:pt idx="95">
                    <c:v>10/5/2017 9:30</c:v>
                  </c:pt>
                  <c:pt idx="96">
                    <c:v>10/5/2017 9:36</c:v>
                  </c:pt>
                  <c:pt idx="97">
                    <c:v>10/5/2017 9:42</c:v>
                  </c:pt>
                  <c:pt idx="98">
                    <c:v>10/5/2017 9:48</c:v>
                  </c:pt>
                  <c:pt idx="99">
                    <c:v>10/5/2017 9:54</c:v>
                  </c:pt>
                  <c:pt idx="100">
                    <c:v>10/5/2017 10:00</c:v>
                  </c:pt>
                  <c:pt idx="101">
                    <c:v>10/5/2017 10:06</c:v>
                  </c:pt>
                  <c:pt idx="102">
                    <c:v>10/5/2017 10:12</c:v>
                  </c:pt>
                  <c:pt idx="103">
                    <c:v>10/5/2017 10:18</c:v>
                  </c:pt>
                  <c:pt idx="104">
                    <c:v>10/5/2017 10:24</c:v>
                  </c:pt>
                  <c:pt idx="105">
                    <c:v>10/5/2017 10:30</c:v>
                  </c:pt>
                  <c:pt idx="106">
                    <c:v>10/5/2017 10:36</c:v>
                  </c:pt>
                  <c:pt idx="107">
                    <c:v>10/5/2017 10:42</c:v>
                  </c:pt>
                  <c:pt idx="108">
                    <c:v>10/5/2017 10:48</c:v>
                  </c:pt>
                  <c:pt idx="109">
                    <c:v>10/5/2017 10:54</c:v>
                  </c:pt>
                  <c:pt idx="110">
                    <c:v>10/5/2017 11:00</c:v>
                  </c:pt>
                  <c:pt idx="111">
                    <c:v>10/5/2017 11:06</c:v>
                  </c:pt>
                  <c:pt idx="112">
                    <c:v>10/5/2017 11:12</c:v>
                  </c:pt>
                  <c:pt idx="113">
                    <c:v>10/5/2017 11:18</c:v>
                  </c:pt>
                  <c:pt idx="114">
                    <c:v>10/5/2017 11:24</c:v>
                  </c:pt>
                  <c:pt idx="115">
                    <c:v>10/5/2017 11:30</c:v>
                  </c:pt>
                  <c:pt idx="116">
                    <c:v>10/5/2017 11:36</c:v>
                  </c:pt>
                  <c:pt idx="117">
                    <c:v>10/5/2017 11:42</c:v>
                  </c:pt>
                  <c:pt idx="118">
                    <c:v>10/5/2017 11:48</c:v>
                  </c:pt>
                  <c:pt idx="119">
                    <c:v>10/5/2017 11:54</c:v>
                  </c:pt>
                  <c:pt idx="120">
                    <c:v>10/5/2017 12:00</c:v>
                  </c:pt>
                  <c:pt idx="121">
                    <c:v>10/5/2017 12:06</c:v>
                  </c:pt>
                  <c:pt idx="122">
                    <c:v>10/5/2017 12:12</c:v>
                  </c:pt>
                  <c:pt idx="123">
                    <c:v>10/5/2017 12:18</c:v>
                  </c:pt>
                  <c:pt idx="124">
                    <c:v>10/5/2017 12:24</c:v>
                  </c:pt>
                  <c:pt idx="125">
                    <c:v>10/5/2017 12:30</c:v>
                  </c:pt>
                  <c:pt idx="126">
                    <c:v>10/5/2017 12:36</c:v>
                  </c:pt>
                  <c:pt idx="127">
                    <c:v>10/5/2017 12:42</c:v>
                  </c:pt>
                  <c:pt idx="128">
                    <c:v>10/5/2017 12:48</c:v>
                  </c:pt>
                  <c:pt idx="129">
                    <c:v>10/5/2017 12:54</c:v>
                  </c:pt>
                  <c:pt idx="130">
                    <c:v>10/5/2017 13:00</c:v>
                  </c:pt>
                  <c:pt idx="131">
                    <c:v>10/5/2017 13:06</c:v>
                  </c:pt>
                  <c:pt idx="132">
                    <c:v>10/5/2017 13:12</c:v>
                  </c:pt>
                  <c:pt idx="133">
                    <c:v>10/5/2017 13:18</c:v>
                  </c:pt>
                  <c:pt idx="134">
                    <c:v>10/5/2017 13:24</c:v>
                  </c:pt>
                  <c:pt idx="135">
                    <c:v>10/5/2017 13:30</c:v>
                  </c:pt>
                  <c:pt idx="136">
                    <c:v>10/5/2017 13:36</c:v>
                  </c:pt>
                  <c:pt idx="137">
                    <c:v>10/5/2017 13:42</c:v>
                  </c:pt>
                  <c:pt idx="138">
                    <c:v>10/5/2017 13:48</c:v>
                  </c:pt>
                  <c:pt idx="139">
                    <c:v>10/5/2017 13:54</c:v>
                  </c:pt>
                  <c:pt idx="140">
                    <c:v>10/5/2017 14:00</c:v>
                  </c:pt>
                  <c:pt idx="141">
                    <c:v>10/5/2017 14:06</c:v>
                  </c:pt>
                  <c:pt idx="142">
                    <c:v>10/5/2017 14:12</c:v>
                  </c:pt>
                  <c:pt idx="143">
                    <c:v>10/5/2017 14:18</c:v>
                  </c:pt>
                  <c:pt idx="144">
                    <c:v>10/5/2017 14:24</c:v>
                  </c:pt>
                  <c:pt idx="145">
                    <c:v>10/5/2017 14:30</c:v>
                  </c:pt>
                  <c:pt idx="146">
                    <c:v>10/5/2017 14:36</c:v>
                  </c:pt>
                  <c:pt idx="147">
                    <c:v>10/5/2017 14:42</c:v>
                  </c:pt>
                  <c:pt idx="148">
                    <c:v>10/5/2017 14:48</c:v>
                  </c:pt>
                  <c:pt idx="149">
                    <c:v>10/5/2017 14:54</c:v>
                  </c:pt>
                  <c:pt idx="150">
                    <c:v>10/5/2017 15:00</c:v>
                  </c:pt>
                  <c:pt idx="151">
                    <c:v>10/5/2017 15:06</c:v>
                  </c:pt>
                  <c:pt idx="152">
                    <c:v>10/5/2017 15:12</c:v>
                  </c:pt>
                  <c:pt idx="153">
                    <c:v>10/5/2017 15:18</c:v>
                  </c:pt>
                  <c:pt idx="154">
                    <c:v>10/5/2017 15:24</c:v>
                  </c:pt>
                  <c:pt idx="155">
                    <c:v>10/5/2017 15:30</c:v>
                  </c:pt>
                  <c:pt idx="156">
                    <c:v>10/5/2017 15:36</c:v>
                  </c:pt>
                  <c:pt idx="157">
                    <c:v>10/5/2017 15:42</c:v>
                  </c:pt>
                  <c:pt idx="158">
                    <c:v>10/5/2017 15:48</c:v>
                  </c:pt>
                  <c:pt idx="159">
                    <c:v>10/5/2017 15:54</c:v>
                  </c:pt>
                  <c:pt idx="160">
                    <c:v>10/5/2017 16:00</c:v>
                  </c:pt>
                  <c:pt idx="161">
                    <c:v>10/5/2017 16:06</c:v>
                  </c:pt>
                  <c:pt idx="162">
                    <c:v>10/5/2017 16:12</c:v>
                  </c:pt>
                  <c:pt idx="163">
                    <c:v>10/5/2017 16:18</c:v>
                  </c:pt>
                  <c:pt idx="164">
                    <c:v>10/5/2017 16:24</c:v>
                  </c:pt>
                  <c:pt idx="165">
                    <c:v>10/5/2017 16:30</c:v>
                  </c:pt>
                  <c:pt idx="166">
                    <c:v>10/5/2017 16:36</c:v>
                  </c:pt>
                  <c:pt idx="167">
                    <c:v>10/5/2017 16:42</c:v>
                  </c:pt>
                  <c:pt idx="168">
                    <c:v>10/5/2017 16:48</c:v>
                  </c:pt>
                  <c:pt idx="169">
                    <c:v>10/5/2017 16:54</c:v>
                  </c:pt>
                  <c:pt idx="170">
                    <c:v>10/5/2017 17:00</c:v>
                  </c:pt>
                  <c:pt idx="171">
                    <c:v>10/5/2017 17:06</c:v>
                  </c:pt>
                  <c:pt idx="172">
                    <c:v>10/5/2017 17:12</c:v>
                  </c:pt>
                  <c:pt idx="173">
                    <c:v>10/5/2017 17:18</c:v>
                  </c:pt>
                  <c:pt idx="174">
                    <c:v>10/5/2017 17:24</c:v>
                  </c:pt>
                  <c:pt idx="175">
                    <c:v>10/5/2017 17:30</c:v>
                  </c:pt>
                  <c:pt idx="176">
                    <c:v>10/5/2017 17:36</c:v>
                  </c:pt>
                  <c:pt idx="177">
                    <c:v>10/5/2017 17:42</c:v>
                  </c:pt>
                  <c:pt idx="178">
                    <c:v>10/5/2017 17:48</c:v>
                  </c:pt>
                  <c:pt idx="179">
                    <c:v>10/5/2017 17:54</c:v>
                  </c:pt>
                  <c:pt idx="180">
                    <c:v>10/5/2017 18:00</c:v>
                  </c:pt>
                  <c:pt idx="181">
                    <c:v>10/5/2017 18:06</c:v>
                  </c:pt>
                  <c:pt idx="182">
                    <c:v>10/5/2017 18:12</c:v>
                  </c:pt>
                  <c:pt idx="183">
                    <c:v>10/5/2017 18:18</c:v>
                  </c:pt>
                  <c:pt idx="184">
                    <c:v>10/5/2017 18:24</c:v>
                  </c:pt>
                  <c:pt idx="185">
                    <c:v>10/5/2017 18:30</c:v>
                  </c:pt>
                  <c:pt idx="186">
                    <c:v>10/5/2017 18:36</c:v>
                  </c:pt>
                  <c:pt idx="187">
                    <c:v>10/5/2017 18:42</c:v>
                  </c:pt>
                  <c:pt idx="188">
                    <c:v>10/5/2017 18:48</c:v>
                  </c:pt>
                  <c:pt idx="189">
                    <c:v>10/5/2017 18:54</c:v>
                  </c:pt>
                  <c:pt idx="190">
                    <c:v>10/5/2017 19:00</c:v>
                  </c:pt>
                  <c:pt idx="191">
                    <c:v>10/5/2017 19:06</c:v>
                  </c:pt>
                  <c:pt idx="192">
                    <c:v>10/5/2017 19:12</c:v>
                  </c:pt>
                  <c:pt idx="193">
                    <c:v>10/5/2017 19:18</c:v>
                  </c:pt>
                  <c:pt idx="194">
                    <c:v>10/5/2017 19:24</c:v>
                  </c:pt>
                  <c:pt idx="195">
                    <c:v>10/5/2017 19:30</c:v>
                  </c:pt>
                  <c:pt idx="196">
                    <c:v>10/5/2017 19:36</c:v>
                  </c:pt>
                  <c:pt idx="197">
                    <c:v>10/5/2017 19:42</c:v>
                  </c:pt>
                  <c:pt idx="198">
                    <c:v>10/5/2017 19:48</c:v>
                  </c:pt>
                  <c:pt idx="199">
                    <c:v>10/5/2017 19:54</c:v>
                  </c:pt>
                  <c:pt idx="200">
                    <c:v>10/5/2017 20:00</c:v>
                  </c:pt>
                  <c:pt idx="201">
                    <c:v>10/5/2017 20:06</c:v>
                  </c:pt>
                  <c:pt idx="202">
                    <c:v>10/5/2017 20:12</c:v>
                  </c:pt>
                  <c:pt idx="203">
                    <c:v>10/5/2017 20:18</c:v>
                  </c:pt>
                  <c:pt idx="204">
                    <c:v>10/5/2017 20:24</c:v>
                  </c:pt>
                  <c:pt idx="205">
                    <c:v>10/5/2017 20:30</c:v>
                  </c:pt>
                  <c:pt idx="206">
                    <c:v>10/5/2017 20:36</c:v>
                  </c:pt>
                  <c:pt idx="207">
                    <c:v>10/5/2017 20:42</c:v>
                  </c:pt>
                  <c:pt idx="208">
                    <c:v>10/5/2017 20:48</c:v>
                  </c:pt>
                  <c:pt idx="209">
                    <c:v>10/5/2017 20:54</c:v>
                  </c:pt>
                  <c:pt idx="210">
                    <c:v>10/5/2017 21:00</c:v>
                  </c:pt>
                  <c:pt idx="211">
                    <c:v>10/5/2017 21:06</c:v>
                  </c:pt>
                  <c:pt idx="212">
                    <c:v>10/5/2017 21:12</c:v>
                  </c:pt>
                  <c:pt idx="213">
                    <c:v>10/5/2017 21:18</c:v>
                  </c:pt>
                  <c:pt idx="214">
                    <c:v>10/5/2017 21:24</c:v>
                  </c:pt>
                  <c:pt idx="215">
                    <c:v>10/5/2017 21:30</c:v>
                  </c:pt>
                  <c:pt idx="216">
                    <c:v>10/5/2017 21:36</c:v>
                  </c:pt>
                  <c:pt idx="217">
                    <c:v>10/5/2017 21:42</c:v>
                  </c:pt>
                  <c:pt idx="218">
                    <c:v>10/5/2017 21:48</c:v>
                  </c:pt>
                  <c:pt idx="219">
                    <c:v>10/5/2017 21:54</c:v>
                  </c:pt>
                  <c:pt idx="220">
                    <c:v>10/5/2017 22:00</c:v>
                  </c:pt>
                  <c:pt idx="221">
                    <c:v>10/5/2017 22:06</c:v>
                  </c:pt>
                  <c:pt idx="222">
                    <c:v>10/5/2017 22:12</c:v>
                  </c:pt>
                  <c:pt idx="223">
                    <c:v>10/5/2017 22:18</c:v>
                  </c:pt>
                  <c:pt idx="224">
                    <c:v>10/5/2017 22:24</c:v>
                  </c:pt>
                  <c:pt idx="225">
                    <c:v>10/5/2017 22:30</c:v>
                  </c:pt>
                  <c:pt idx="226">
                    <c:v>10/5/2017 22:36</c:v>
                  </c:pt>
                  <c:pt idx="227">
                    <c:v>10/5/2017 22:42</c:v>
                  </c:pt>
                  <c:pt idx="228">
                    <c:v>10/5/2017 22:48</c:v>
                  </c:pt>
                  <c:pt idx="229">
                    <c:v>10/5/2017 22:54</c:v>
                  </c:pt>
                  <c:pt idx="230">
                    <c:v>10/5/2017 23:00</c:v>
                  </c:pt>
                  <c:pt idx="231">
                    <c:v>10/5/2017 23:06</c:v>
                  </c:pt>
                  <c:pt idx="232">
                    <c:v>10/5/2017 23:12</c:v>
                  </c:pt>
                  <c:pt idx="233">
                    <c:v>10/5/2017 23:18</c:v>
                  </c:pt>
                  <c:pt idx="234">
                    <c:v>10/5/2017 23:24</c:v>
                  </c:pt>
                  <c:pt idx="235">
                    <c:v>10/5/2017 23:30</c:v>
                  </c:pt>
                  <c:pt idx="236">
                    <c:v>10/5/2017 23:36</c:v>
                  </c:pt>
                  <c:pt idx="237">
                    <c:v>10/5/2017 23:42</c:v>
                  </c:pt>
                  <c:pt idx="238">
                    <c:v>10/5/2017 23:48</c:v>
                  </c:pt>
                  <c:pt idx="239">
                    <c:v>10/5/2017 23:54</c:v>
                  </c:pt>
                </c:lvl>
                <c:lvl>
                  <c:pt idx="0">
                    <c:v>3721</c:v>
                  </c:pt>
                  <c:pt idx="1">
                    <c:v>3727</c:v>
                  </c:pt>
                  <c:pt idx="2">
                    <c:v>3733</c:v>
                  </c:pt>
                  <c:pt idx="3">
                    <c:v>3739</c:v>
                  </c:pt>
                  <c:pt idx="4">
                    <c:v>3745</c:v>
                  </c:pt>
                  <c:pt idx="5">
                    <c:v>3751</c:v>
                  </c:pt>
                  <c:pt idx="6">
                    <c:v>3757</c:v>
                  </c:pt>
                  <c:pt idx="7">
                    <c:v>3763</c:v>
                  </c:pt>
                  <c:pt idx="8">
                    <c:v>3769</c:v>
                  </c:pt>
                  <c:pt idx="9">
                    <c:v>3775</c:v>
                  </c:pt>
                  <c:pt idx="10">
                    <c:v>3781</c:v>
                  </c:pt>
                  <c:pt idx="11">
                    <c:v>3787</c:v>
                  </c:pt>
                  <c:pt idx="12">
                    <c:v>3793</c:v>
                  </c:pt>
                  <c:pt idx="13">
                    <c:v>3799</c:v>
                  </c:pt>
                  <c:pt idx="14">
                    <c:v>3805</c:v>
                  </c:pt>
                  <c:pt idx="15">
                    <c:v>3811</c:v>
                  </c:pt>
                  <c:pt idx="16">
                    <c:v>3817</c:v>
                  </c:pt>
                  <c:pt idx="17">
                    <c:v>3823</c:v>
                  </c:pt>
                  <c:pt idx="18">
                    <c:v>3829</c:v>
                  </c:pt>
                  <c:pt idx="19">
                    <c:v>3835</c:v>
                  </c:pt>
                  <c:pt idx="20">
                    <c:v>3841</c:v>
                  </c:pt>
                  <c:pt idx="21">
                    <c:v>3847</c:v>
                  </c:pt>
                  <c:pt idx="22">
                    <c:v>3853</c:v>
                  </c:pt>
                  <c:pt idx="23">
                    <c:v>3859</c:v>
                  </c:pt>
                  <c:pt idx="24">
                    <c:v>3865</c:v>
                  </c:pt>
                  <c:pt idx="25">
                    <c:v>3871</c:v>
                  </c:pt>
                  <c:pt idx="26">
                    <c:v>3877</c:v>
                  </c:pt>
                  <c:pt idx="27">
                    <c:v>3883</c:v>
                  </c:pt>
                  <c:pt idx="28">
                    <c:v>3889</c:v>
                  </c:pt>
                  <c:pt idx="29">
                    <c:v>3895</c:v>
                  </c:pt>
                  <c:pt idx="30">
                    <c:v>3901</c:v>
                  </c:pt>
                  <c:pt idx="31">
                    <c:v>3907</c:v>
                  </c:pt>
                  <c:pt idx="32">
                    <c:v>3913</c:v>
                  </c:pt>
                  <c:pt idx="33">
                    <c:v>3919</c:v>
                  </c:pt>
                  <c:pt idx="34">
                    <c:v>3925</c:v>
                  </c:pt>
                  <c:pt idx="35">
                    <c:v>3931</c:v>
                  </c:pt>
                  <c:pt idx="36">
                    <c:v>3937</c:v>
                  </c:pt>
                  <c:pt idx="37">
                    <c:v>3943</c:v>
                  </c:pt>
                  <c:pt idx="38">
                    <c:v>3949</c:v>
                  </c:pt>
                  <c:pt idx="39">
                    <c:v>3955</c:v>
                  </c:pt>
                  <c:pt idx="40">
                    <c:v>3961</c:v>
                  </c:pt>
                  <c:pt idx="41">
                    <c:v>3967</c:v>
                  </c:pt>
                  <c:pt idx="42">
                    <c:v>3973</c:v>
                  </c:pt>
                  <c:pt idx="43">
                    <c:v>3979</c:v>
                  </c:pt>
                  <c:pt idx="44">
                    <c:v>3985</c:v>
                  </c:pt>
                  <c:pt idx="45">
                    <c:v>3991</c:v>
                  </c:pt>
                  <c:pt idx="46">
                    <c:v>3997</c:v>
                  </c:pt>
                  <c:pt idx="47">
                    <c:v>4003</c:v>
                  </c:pt>
                  <c:pt idx="48">
                    <c:v>4009</c:v>
                  </c:pt>
                  <c:pt idx="49">
                    <c:v>4015</c:v>
                  </c:pt>
                  <c:pt idx="50">
                    <c:v>4021</c:v>
                  </c:pt>
                  <c:pt idx="51">
                    <c:v>4027</c:v>
                  </c:pt>
                  <c:pt idx="52">
                    <c:v>4033</c:v>
                  </c:pt>
                  <c:pt idx="53">
                    <c:v>4039</c:v>
                  </c:pt>
                  <c:pt idx="54">
                    <c:v>4045</c:v>
                  </c:pt>
                  <c:pt idx="55">
                    <c:v>4051</c:v>
                  </c:pt>
                  <c:pt idx="56">
                    <c:v>4057</c:v>
                  </c:pt>
                  <c:pt idx="57">
                    <c:v>4063</c:v>
                  </c:pt>
                  <c:pt idx="58">
                    <c:v>4069</c:v>
                  </c:pt>
                  <c:pt idx="59">
                    <c:v>4075</c:v>
                  </c:pt>
                  <c:pt idx="60">
                    <c:v>4081</c:v>
                  </c:pt>
                  <c:pt idx="61">
                    <c:v>4087</c:v>
                  </c:pt>
                  <c:pt idx="62">
                    <c:v>4093</c:v>
                  </c:pt>
                  <c:pt idx="63">
                    <c:v>4099</c:v>
                  </c:pt>
                  <c:pt idx="64">
                    <c:v>4105</c:v>
                  </c:pt>
                  <c:pt idx="65">
                    <c:v>4111</c:v>
                  </c:pt>
                  <c:pt idx="66">
                    <c:v>4117</c:v>
                  </c:pt>
                  <c:pt idx="67">
                    <c:v>4123</c:v>
                  </c:pt>
                  <c:pt idx="68">
                    <c:v>4129</c:v>
                  </c:pt>
                  <c:pt idx="69">
                    <c:v>4135</c:v>
                  </c:pt>
                  <c:pt idx="70">
                    <c:v>4141</c:v>
                  </c:pt>
                  <c:pt idx="71">
                    <c:v>4147</c:v>
                  </c:pt>
                  <c:pt idx="72">
                    <c:v>4153</c:v>
                  </c:pt>
                  <c:pt idx="73">
                    <c:v>4159</c:v>
                  </c:pt>
                  <c:pt idx="74">
                    <c:v>4165</c:v>
                  </c:pt>
                  <c:pt idx="75">
                    <c:v>4171</c:v>
                  </c:pt>
                  <c:pt idx="76">
                    <c:v>4177</c:v>
                  </c:pt>
                  <c:pt idx="77">
                    <c:v>4183</c:v>
                  </c:pt>
                  <c:pt idx="78">
                    <c:v>4189</c:v>
                  </c:pt>
                  <c:pt idx="79">
                    <c:v>4195</c:v>
                  </c:pt>
                  <c:pt idx="80">
                    <c:v>4201</c:v>
                  </c:pt>
                  <c:pt idx="81">
                    <c:v>4207</c:v>
                  </c:pt>
                  <c:pt idx="82">
                    <c:v>4213</c:v>
                  </c:pt>
                  <c:pt idx="83">
                    <c:v>4219</c:v>
                  </c:pt>
                  <c:pt idx="84">
                    <c:v>4225</c:v>
                  </c:pt>
                  <c:pt idx="85">
                    <c:v>4231</c:v>
                  </c:pt>
                  <c:pt idx="86">
                    <c:v>4237</c:v>
                  </c:pt>
                  <c:pt idx="87">
                    <c:v>4243</c:v>
                  </c:pt>
                  <c:pt idx="88">
                    <c:v>4249</c:v>
                  </c:pt>
                  <c:pt idx="89">
                    <c:v>4255</c:v>
                  </c:pt>
                  <c:pt idx="90">
                    <c:v>4261</c:v>
                  </c:pt>
                  <c:pt idx="91">
                    <c:v>4267</c:v>
                  </c:pt>
                  <c:pt idx="92">
                    <c:v>4273</c:v>
                  </c:pt>
                  <c:pt idx="93">
                    <c:v>4279</c:v>
                  </c:pt>
                  <c:pt idx="94">
                    <c:v>4285</c:v>
                  </c:pt>
                  <c:pt idx="95">
                    <c:v>4291</c:v>
                  </c:pt>
                  <c:pt idx="96">
                    <c:v>4297</c:v>
                  </c:pt>
                  <c:pt idx="97">
                    <c:v>4303</c:v>
                  </c:pt>
                  <c:pt idx="98">
                    <c:v>4309</c:v>
                  </c:pt>
                  <c:pt idx="99">
                    <c:v>4315</c:v>
                  </c:pt>
                  <c:pt idx="100">
                    <c:v>4321</c:v>
                  </c:pt>
                  <c:pt idx="101">
                    <c:v>4327</c:v>
                  </c:pt>
                  <c:pt idx="102">
                    <c:v>4333</c:v>
                  </c:pt>
                  <c:pt idx="103">
                    <c:v>4339</c:v>
                  </c:pt>
                  <c:pt idx="104">
                    <c:v>4345</c:v>
                  </c:pt>
                  <c:pt idx="105">
                    <c:v>4351</c:v>
                  </c:pt>
                  <c:pt idx="106">
                    <c:v>4357</c:v>
                  </c:pt>
                  <c:pt idx="107">
                    <c:v>4363</c:v>
                  </c:pt>
                  <c:pt idx="108">
                    <c:v>4369</c:v>
                  </c:pt>
                  <c:pt idx="109">
                    <c:v>4375</c:v>
                  </c:pt>
                  <c:pt idx="110">
                    <c:v>4381</c:v>
                  </c:pt>
                  <c:pt idx="111">
                    <c:v>4387</c:v>
                  </c:pt>
                  <c:pt idx="112">
                    <c:v>4393</c:v>
                  </c:pt>
                  <c:pt idx="113">
                    <c:v>4399</c:v>
                  </c:pt>
                  <c:pt idx="114">
                    <c:v>4405</c:v>
                  </c:pt>
                  <c:pt idx="115">
                    <c:v>4411</c:v>
                  </c:pt>
                  <c:pt idx="116">
                    <c:v>4417</c:v>
                  </c:pt>
                  <c:pt idx="117">
                    <c:v>4423</c:v>
                  </c:pt>
                  <c:pt idx="118">
                    <c:v>4429</c:v>
                  </c:pt>
                  <c:pt idx="119">
                    <c:v>4435</c:v>
                  </c:pt>
                  <c:pt idx="120">
                    <c:v>4441</c:v>
                  </c:pt>
                  <c:pt idx="121">
                    <c:v>4447</c:v>
                  </c:pt>
                  <c:pt idx="122">
                    <c:v>4453</c:v>
                  </c:pt>
                  <c:pt idx="123">
                    <c:v>4459</c:v>
                  </c:pt>
                  <c:pt idx="124">
                    <c:v>4465</c:v>
                  </c:pt>
                  <c:pt idx="125">
                    <c:v>4471</c:v>
                  </c:pt>
                  <c:pt idx="126">
                    <c:v>4477</c:v>
                  </c:pt>
                  <c:pt idx="127">
                    <c:v>4483</c:v>
                  </c:pt>
                  <c:pt idx="128">
                    <c:v>4489</c:v>
                  </c:pt>
                  <c:pt idx="129">
                    <c:v>4495</c:v>
                  </c:pt>
                  <c:pt idx="130">
                    <c:v>4501</c:v>
                  </c:pt>
                  <c:pt idx="131">
                    <c:v>4507</c:v>
                  </c:pt>
                  <c:pt idx="132">
                    <c:v>4513</c:v>
                  </c:pt>
                  <c:pt idx="133">
                    <c:v>4519</c:v>
                  </c:pt>
                  <c:pt idx="134">
                    <c:v>4525</c:v>
                  </c:pt>
                  <c:pt idx="135">
                    <c:v>4531</c:v>
                  </c:pt>
                  <c:pt idx="136">
                    <c:v>4537</c:v>
                  </c:pt>
                  <c:pt idx="137">
                    <c:v>4543</c:v>
                  </c:pt>
                  <c:pt idx="138">
                    <c:v>4549</c:v>
                  </c:pt>
                  <c:pt idx="139">
                    <c:v>4555</c:v>
                  </c:pt>
                  <c:pt idx="140">
                    <c:v>4561</c:v>
                  </c:pt>
                  <c:pt idx="141">
                    <c:v>4567</c:v>
                  </c:pt>
                  <c:pt idx="142">
                    <c:v>4573</c:v>
                  </c:pt>
                  <c:pt idx="143">
                    <c:v>4579</c:v>
                  </c:pt>
                  <c:pt idx="144">
                    <c:v>4585</c:v>
                  </c:pt>
                  <c:pt idx="145">
                    <c:v>4591</c:v>
                  </c:pt>
                  <c:pt idx="146">
                    <c:v>4597</c:v>
                  </c:pt>
                  <c:pt idx="147">
                    <c:v>4603</c:v>
                  </c:pt>
                  <c:pt idx="148">
                    <c:v>4609</c:v>
                  </c:pt>
                  <c:pt idx="149">
                    <c:v>4615</c:v>
                  </c:pt>
                  <c:pt idx="150">
                    <c:v>4621</c:v>
                  </c:pt>
                  <c:pt idx="151">
                    <c:v>4627</c:v>
                  </c:pt>
                  <c:pt idx="152">
                    <c:v>4633</c:v>
                  </c:pt>
                  <c:pt idx="153">
                    <c:v>4639</c:v>
                  </c:pt>
                  <c:pt idx="154">
                    <c:v>4645</c:v>
                  </c:pt>
                  <c:pt idx="155">
                    <c:v>4651</c:v>
                  </c:pt>
                  <c:pt idx="156">
                    <c:v>4657</c:v>
                  </c:pt>
                  <c:pt idx="157">
                    <c:v>4663</c:v>
                  </c:pt>
                  <c:pt idx="158">
                    <c:v>4669</c:v>
                  </c:pt>
                  <c:pt idx="159">
                    <c:v>4675</c:v>
                  </c:pt>
                  <c:pt idx="160">
                    <c:v>4681</c:v>
                  </c:pt>
                  <c:pt idx="161">
                    <c:v>4687</c:v>
                  </c:pt>
                  <c:pt idx="162">
                    <c:v>4693</c:v>
                  </c:pt>
                  <c:pt idx="163">
                    <c:v>4699</c:v>
                  </c:pt>
                  <c:pt idx="164">
                    <c:v>4705</c:v>
                  </c:pt>
                  <c:pt idx="165">
                    <c:v>4711</c:v>
                  </c:pt>
                  <c:pt idx="166">
                    <c:v>4717</c:v>
                  </c:pt>
                  <c:pt idx="167">
                    <c:v>4723</c:v>
                  </c:pt>
                  <c:pt idx="168">
                    <c:v>4729</c:v>
                  </c:pt>
                  <c:pt idx="169">
                    <c:v>4735</c:v>
                  </c:pt>
                  <c:pt idx="170">
                    <c:v>4741</c:v>
                  </c:pt>
                  <c:pt idx="171">
                    <c:v>4747</c:v>
                  </c:pt>
                  <c:pt idx="172">
                    <c:v>4753</c:v>
                  </c:pt>
                  <c:pt idx="173">
                    <c:v>4759</c:v>
                  </c:pt>
                  <c:pt idx="174">
                    <c:v>4765</c:v>
                  </c:pt>
                  <c:pt idx="175">
                    <c:v>4771</c:v>
                  </c:pt>
                  <c:pt idx="176">
                    <c:v>4777</c:v>
                  </c:pt>
                  <c:pt idx="177">
                    <c:v>4783</c:v>
                  </c:pt>
                  <c:pt idx="178">
                    <c:v>4789</c:v>
                  </c:pt>
                  <c:pt idx="179">
                    <c:v>4795</c:v>
                  </c:pt>
                  <c:pt idx="180">
                    <c:v>4801</c:v>
                  </c:pt>
                  <c:pt idx="181">
                    <c:v>4807</c:v>
                  </c:pt>
                  <c:pt idx="182">
                    <c:v>4813</c:v>
                  </c:pt>
                  <c:pt idx="183">
                    <c:v>4819</c:v>
                  </c:pt>
                  <c:pt idx="184">
                    <c:v>4825</c:v>
                  </c:pt>
                  <c:pt idx="185">
                    <c:v>4831</c:v>
                  </c:pt>
                  <c:pt idx="186">
                    <c:v>4837</c:v>
                  </c:pt>
                  <c:pt idx="187">
                    <c:v>4843</c:v>
                  </c:pt>
                  <c:pt idx="188">
                    <c:v>4849</c:v>
                  </c:pt>
                  <c:pt idx="189">
                    <c:v>4855</c:v>
                  </c:pt>
                  <c:pt idx="190">
                    <c:v>4861</c:v>
                  </c:pt>
                  <c:pt idx="191">
                    <c:v>4867</c:v>
                  </c:pt>
                  <c:pt idx="192">
                    <c:v>4873</c:v>
                  </c:pt>
                  <c:pt idx="193">
                    <c:v>4879</c:v>
                  </c:pt>
                  <c:pt idx="194">
                    <c:v>4885</c:v>
                  </c:pt>
                  <c:pt idx="195">
                    <c:v>4891</c:v>
                  </c:pt>
                  <c:pt idx="196">
                    <c:v>4897</c:v>
                  </c:pt>
                  <c:pt idx="197">
                    <c:v>4903</c:v>
                  </c:pt>
                  <c:pt idx="198">
                    <c:v>4909</c:v>
                  </c:pt>
                  <c:pt idx="199">
                    <c:v>4915</c:v>
                  </c:pt>
                  <c:pt idx="200">
                    <c:v>4921</c:v>
                  </c:pt>
                  <c:pt idx="201">
                    <c:v>4927</c:v>
                  </c:pt>
                  <c:pt idx="202">
                    <c:v>4933</c:v>
                  </c:pt>
                  <c:pt idx="203">
                    <c:v>4939</c:v>
                  </c:pt>
                  <c:pt idx="204">
                    <c:v>4945</c:v>
                  </c:pt>
                  <c:pt idx="205">
                    <c:v>4951</c:v>
                  </c:pt>
                  <c:pt idx="206">
                    <c:v>4957</c:v>
                  </c:pt>
                  <c:pt idx="207">
                    <c:v>4963</c:v>
                  </c:pt>
                  <c:pt idx="208">
                    <c:v>4969</c:v>
                  </c:pt>
                  <c:pt idx="209">
                    <c:v>4975</c:v>
                  </c:pt>
                  <c:pt idx="210">
                    <c:v>4981</c:v>
                  </c:pt>
                  <c:pt idx="211">
                    <c:v>4987</c:v>
                  </c:pt>
                  <c:pt idx="212">
                    <c:v>4993</c:v>
                  </c:pt>
                  <c:pt idx="213">
                    <c:v>4999</c:v>
                  </c:pt>
                  <c:pt idx="214">
                    <c:v>5005</c:v>
                  </c:pt>
                  <c:pt idx="215">
                    <c:v>5011</c:v>
                  </c:pt>
                  <c:pt idx="216">
                    <c:v>5017</c:v>
                  </c:pt>
                  <c:pt idx="217">
                    <c:v>5023</c:v>
                  </c:pt>
                  <c:pt idx="218">
                    <c:v>5029</c:v>
                  </c:pt>
                  <c:pt idx="219">
                    <c:v>5035</c:v>
                  </c:pt>
                  <c:pt idx="220">
                    <c:v>5041</c:v>
                  </c:pt>
                  <c:pt idx="221">
                    <c:v>5047</c:v>
                  </c:pt>
                  <c:pt idx="222">
                    <c:v>5053</c:v>
                  </c:pt>
                  <c:pt idx="223">
                    <c:v>5059</c:v>
                  </c:pt>
                  <c:pt idx="224">
                    <c:v>5065</c:v>
                  </c:pt>
                  <c:pt idx="225">
                    <c:v>5071</c:v>
                  </c:pt>
                  <c:pt idx="226">
                    <c:v>5077</c:v>
                  </c:pt>
                  <c:pt idx="227">
                    <c:v>5083</c:v>
                  </c:pt>
                  <c:pt idx="228">
                    <c:v>5089</c:v>
                  </c:pt>
                  <c:pt idx="229">
                    <c:v>5095</c:v>
                  </c:pt>
                  <c:pt idx="230">
                    <c:v>5101</c:v>
                  </c:pt>
                  <c:pt idx="231">
                    <c:v>5107</c:v>
                  </c:pt>
                  <c:pt idx="232">
                    <c:v>5113</c:v>
                  </c:pt>
                  <c:pt idx="233">
                    <c:v>5119</c:v>
                  </c:pt>
                  <c:pt idx="234">
                    <c:v>5125</c:v>
                  </c:pt>
                  <c:pt idx="235">
                    <c:v>5131</c:v>
                  </c:pt>
                  <c:pt idx="236">
                    <c:v>5137</c:v>
                  </c:pt>
                  <c:pt idx="237">
                    <c:v>5143</c:v>
                  </c:pt>
                  <c:pt idx="238">
                    <c:v>5149</c:v>
                  </c:pt>
                  <c:pt idx="239">
                    <c:v>5155</c:v>
                  </c:pt>
                </c:lvl>
              </c:multiLvlStrCache>
            </c:multiLvlStrRef>
          </c:cat>
          <c:val>
            <c:numRef>
              <c:f>all!$L$2:$L$241</c:f>
              <c:numCache>
                <c:formatCode>General</c:formatCode>
                <c:ptCount val="240"/>
                <c:pt idx="0">
                  <c:v>80.448999999999998</c:v>
                </c:pt>
                <c:pt idx="1">
                  <c:v>80.138999999999982</c:v>
                </c:pt>
                <c:pt idx="2">
                  <c:v>80.007999999999996</c:v>
                </c:pt>
                <c:pt idx="3">
                  <c:v>80.537000000000006</c:v>
                </c:pt>
                <c:pt idx="4">
                  <c:v>80.537000000000006</c:v>
                </c:pt>
                <c:pt idx="5">
                  <c:v>80.096000000000004</c:v>
                </c:pt>
                <c:pt idx="6">
                  <c:v>80.138999999999982</c:v>
                </c:pt>
                <c:pt idx="7">
                  <c:v>80.361000000000004</c:v>
                </c:pt>
                <c:pt idx="8">
                  <c:v>80.668000000000006</c:v>
                </c:pt>
                <c:pt idx="9">
                  <c:v>80.757000000000005</c:v>
                </c:pt>
                <c:pt idx="10">
                  <c:v>80.537000000000006</c:v>
                </c:pt>
                <c:pt idx="11">
                  <c:v>80.316000000000003</c:v>
                </c:pt>
                <c:pt idx="12">
                  <c:v>80.007999999999996</c:v>
                </c:pt>
                <c:pt idx="13">
                  <c:v>79.962999999999994</c:v>
                </c:pt>
                <c:pt idx="14">
                  <c:v>79.831000000000003</c:v>
                </c:pt>
                <c:pt idx="15">
                  <c:v>79.742999999999995</c:v>
                </c:pt>
                <c:pt idx="16">
                  <c:v>79.7</c:v>
                </c:pt>
                <c:pt idx="17">
                  <c:v>79.611999999999995</c:v>
                </c:pt>
                <c:pt idx="18">
                  <c:v>79.566999999999993</c:v>
                </c:pt>
                <c:pt idx="19">
                  <c:v>79.875999999999948</c:v>
                </c:pt>
                <c:pt idx="20">
                  <c:v>79.742999999999995</c:v>
                </c:pt>
                <c:pt idx="21">
                  <c:v>79.611999999999995</c:v>
                </c:pt>
                <c:pt idx="22">
                  <c:v>79.435000000000002</c:v>
                </c:pt>
                <c:pt idx="23">
                  <c:v>79.304000000000002</c:v>
                </c:pt>
                <c:pt idx="24">
                  <c:v>78.953000000000003</c:v>
                </c:pt>
                <c:pt idx="25">
                  <c:v>78.69</c:v>
                </c:pt>
                <c:pt idx="26">
                  <c:v>78.69</c:v>
                </c:pt>
                <c:pt idx="27">
                  <c:v>78.777000000000001</c:v>
                </c:pt>
                <c:pt idx="28">
                  <c:v>78.513999999999996</c:v>
                </c:pt>
                <c:pt idx="29">
                  <c:v>78.601999999999975</c:v>
                </c:pt>
                <c:pt idx="30">
                  <c:v>78.120999999999981</c:v>
                </c:pt>
                <c:pt idx="31">
                  <c:v>78.075999999999979</c:v>
                </c:pt>
                <c:pt idx="32">
                  <c:v>77.77</c:v>
                </c:pt>
                <c:pt idx="33">
                  <c:v>77.815000000000012</c:v>
                </c:pt>
                <c:pt idx="34">
                  <c:v>77.509</c:v>
                </c:pt>
                <c:pt idx="35">
                  <c:v>77.377999999999986</c:v>
                </c:pt>
                <c:pt idx="36">
                  <c:v>77.421000000000006</c:v>
                </c:pt>
                <c:pt idx="37">
                  <c:v>77.552999999999983</c:v>
                </c:pt>
                <c:pt idx="38">
                  <c:v>77.421000000000006</c:v>
                </c:pt>
                <c:pt idx="39">
                  <c:v>77.334999999999994</c:v>
                </c:pt>
                <c:pt idx="40">
                  <c:v>77.377999999999986</c:v>
                </c:pt>
                <c:pt idx="41">
                  <c:v>77.247</c:v>
                </c:pt>
                <c:pt idx="42">
                  <c:v>77.117000000000004</c:v>
                </c:pt>
                <c:pt idx="43">
                  <c:v>77.071999999999974</c:v>
                </c:pt>
                <c:pt idx="44">
                  <c:v>77.117000000000004</c:v>
                </c:pt>
                <c:pt idx="45">
                  <c:v>76.811000000000007</c:v>
                </c:pt>
                <c:pt idx="46">
                  <c:v>76.680999999999983</c:v>
                </c:pt>
                <c:pt idx="47">
                  <c:v>76.680999999999983</c:v>
                </c:pt>
                <c:pt idx="48">
                  <c:v>76.331999999999994</c:v>
                </c:pt>
                <c:pt idx="49">
                  <c:v>76.028000000000006</c:v>
                </c:pt>
                <c:pt idx="50">
                  <c:v>76.331999999999994</c:v>
                </c:pt>
                <c:pt idx="51">
                  <c:v>76.114000000000004</c:v>
                </c:pt>
                <c:pt idx="52">
                  <c:v>75.551000000000002</c:v>
                </c:pt>
                <c:pt idx="53">
                  <c:v>75.551000000000002</c:v>
                </c:pt>
                <c:pt idx="54">
                  <c:v>75.117000000000004</c:v>
                </c:pt>
                <c:pt idx="55">
                  <c:v>75.203999999999994</c:v>
                </c:pt>
                <c:pt idx="56">
                  <c:v>75.332999999999998</c:v>
                </c:pt>
                <c:pt idx="57">
                  <c:v>75.117000000000004</c:v>
                </c:pt>
                <c:pt idx="58">
                  <c:v>74.77</c:v>
                </c:pt>
                <c:pt idx="59">
                  <c:v>75.203999999999994</c:v>
                </c:pt>
                <c:pt idx="60">
                  <c:v>75.203999999999994</c:v>
                </c:pt>
                <c:pt idx="61">
                  <c:v>74.986000000000004</c:v>
                </c:pt>
                <c:pt idx="62">
                  <c:v>74.554000000000002</c:v>
                </c:pt>
                <c:pt idx="63">
                  <c:v>74.337999999999994</c:v>
                </c:pt>
                <c:pt idx="64">
                  <c:v>73.861000000000004</c:v>
                </c:pt>
                <c:pt idx="65">
                  <c:v>73.385999999999981</c:v>
                </c:pt>
                <c:pt idx="66">
                  <c:v>74.076999999999998</c:v>
                </c:pt>
                <c:pt idx="67">
                  <c:v>73.730999999999995</c:v>
                </c:pt>
                <c:pt idx="68">
                  <c:v>73.601999999999975</c:v>
                </c:pt>
                <c:pt idx="69">
                  <c:v>73.818000000000012</c:v>
                </c:pt>
                <c:pt idx="70">
                  <c:v>74.076999999999998</c:v>
                </c:pt>
                <c:pt idx="71">
                  <c:v>74.076999999999998</c:v>
                </c:pt>
                <c:pt idx="72">
                  <c:v>74.64</c:v>
                </c:pt>
                <c:pt idx="73">
                  <c:v>74.77</c:v>
                </c:pt>
                <c:pt idx="74">
                  <c:v>75.117000000000004</c:v>
                </c:pt>
                <c:pt idx="75">
                  <c:v>75.462999999999994</c:v>
                </c:pt>
                <c:pt idx="76">
                  <c:v>76.418999999999997</c:v>
                </c:pt>
                <c:pt idx="77">
                  <c:v>77.071999999999974</c:v>
                </c:pt>
                <c:pt idx="78">
                  <c:v>77.334999999999994</c:v>
                </c:pt>
                <c:pt idx="79">
                  <c:v>77.815000000000012</c:v>
                </c:pt>
                <c:pt idx="80">
                  <c:v>77.815000000000012</c:v>
                </c:pt>
                <c:pt idx="81">
                  <c:v>78.165000000000006</c:v>
                </c:pt>
                <c:pt idx="82">
                  <c:v>78.513999999999996</c:v>
                </c:pt>
                <c:pt idx="83">
                  <c:v>78.864999999999995</c:v>
                </c:pt>
                <c:pt idx="84">
                  <c:v>78.953000000000003</c:v>
                </c:pt>
                <c:pt idx="85">
                  <c:v>79.260999999999996</c:v>
                </c:pt>
                <c:pt idx="86">
                  <c:v>80.227000000000004</c:v>
                </c:pt>
                <c:pt idx="87">
                  <c:v>80.537000000000006</c:v>
                </c:pt>
                <c:pt idx="88">
                  <c:v>81.066000000000003</c:v>
                </c:pt>
                <c:pt idx="89">
                  <c:v>81.244</c:v>
                </c:pt>
                <c:pt idx="90">
                  <c:v>81.596999999999994</c:v>
                </c:pt>
                <c:pt idx="91">
                  <c:v>82.396000000000001</c:v>
                </c:pt>
                <c:pt idx="92">
                  <c:v>83.021000000000001</c:v>
                </c:pt>
                <c:pt idx="93">
                  <c:v>82.263000000000005</c:v>
                </c:pt>
                <c:pt idx="94">
                  <c:v>83.10899999999998</c:v>
                </c:pt>
                <c:pt idx="95">
                  <c:v>83.466999999999999</c:v>
                </c:pt>
                <c:pt idx="96">
                  <c:v>83.691000000000003</c:v>
                </c:pt>
                <c:pt idx="97">
                  <c:v>84.812000000000012</c:v>
                </c:pt>
                <c:pt idx="98">
                  <c:v>85.171999999999983</c:v>
                </c:pt>
                <c:pt idx="99">
                  <c:v>85.441999999999993</c:v>
                </c:pt>
                <c:pt idx="100">
                  <c:v>86.164000000000001</c:v>
                </c:pt>
                <c:pt idx="101">
                  <c:v>86.119</c:v>
                </c:pt>
                <c:pt idx="102">
                  <c:v>88.305999999999983</c:v>
                </c:pt>
                <c:pt idx="103">
                  <c:v>87.483000000000004</c:v>
                </c:pt>
                <c:pt idx="104">
                  <c:v>86.936000000000007</c:v>
                </c:pt>
                <c:pt idx="105">
                  <c:v>88.578999999999979</c:v>
                </c:pt>
                <c:pt idx="106">
                  <c:v>88.074999999999974</c:v>
                </c:pt>
                <c:pt idx="107">
                  <c:v>88.259</c:v>
                </c:pt>
                <c:pt idx="108">
                  <c:v>91.215999999999994</c:v>
                </c:pt>
                <c:pt idx="109">
                  <c:v>91.169999999999973</c:v>
                </c:pt>
                <c:pt idx="110">
                  <c:v>89.822999999999979</c:v>
                </c:pt>
                <c:pt idx="111">
                  <c:v>90.703000000000003</c:v>
                </c:pt>
                <c:pt idx="112">
                  <c:v>89.962000000000003</c:v>
                </c:pt>
                <c:pt idx="113">
                  <c:v>90.565000000000012</c:v>
                </c:pt>
                <c:pt idx="114">
                  <c:v>91.635999999999981</c:v>
                </c:pt>
                <c:pt idx="115">
                  <c:v>92.01</c:v>
                </c:pt>
                <c:pt idx="116">
                  <c:v>92.667000000000002</c:v>
                </c:pt>
                <c:pt idx="117">
                  <c:v>91.917000000000002</c:v>
                </c:pt>
                <c:pt idx="118">
                  <c:v>92.667000000000002</c:v>
                </c:pt>
                <c:pt idx="119">
                  <c:v>92.62</c:v>
                </c:pt>
                <c:pt idx="120">
                  <c:v>92.713999999999999</c:v>
                </c:pt>
                <c:pt idx="121">
                  <c:v>92.62</c:v>
                </c:pt>
                <c:pt idx="122">
                  <c:v>92.713999999999999</c:v>
                </c:pt>
                <c:pt idx="123">
                  <c:v>93.992000000000004</c:v>
                </c:pt>
                <c:pt idx="124">
                  <c:v>93.47</c:v>
                </c:pt>
                <c:pt idx="125">
                  <c:v>93.423000000000002</c:v>
                </c:pt>
                <c:pt idx="126">
                  <c:v>95.710999999999999</c:v>
                </c:pt>
                <c:pt idx="127">
                  <c:v>94.039000000000001</c:v>
                </c:pt>
                <c:pt idx="128">
                  <c:v>94.466999999999999</c:v>
                </c:pt>
                <c:pt idx="129">
                  <c:v>94.466999999999999</c:v>
                </c:pt>
                <c:pt idx="130">
                  <c:v>94.275999999999982</c:v>
                </c:pt>
                <c:pt idx="131">
                  <c:v>94.991</c:v>
                </c:pt>
                <c:pt idx="132">
                  <c:v>95.373999999999981</c:v>
                </c:pt>
                <c:pt idx="133">
                  <c:v>95.662000000000006</c:v>
                </c:pt>
                <c:pt idx="134">
                  <c:v>95.710999999999999</c:v>
                </c:pt>
                <c:pt idx="135">
                  <c:v>96.772999999999982</c:v>
                </c:pt>
                <c:pt idx="136">
                  <c:v>95.616</c:v>
                </c:pt>
                <c:pt idx="137">
                  <c:v>95.76</c:v>
                </c:pt>
                <c:pt idx="138">
                  <c:v>96.53</c:v>
                </c:pt>
                <c:pt idx="139">
                  <c:v>95.952000000000012</c:v>
                </c:pt>
                <c:pt idx="140">
                  <c:v>96.385999999999981</c:v>
                </c:pt>
                <c:pt idx="141">
                  <c:v>96.144999999999996</c:v>
                </c:pt>
                <c:pt idx="142">
                  <c:v>96.724000000000004</c:v>
                </c:pt>
                <c:pt idx="143">
                  <c:v>96.435000000000002</c:v>
                </c:pt>
                <c:pt idx="144">
                  <c:v>95.616</c:v>
                </c:pt>
                <c:pt idx="145">
                  <c:v>95.278999999999982</c:v>
                </c:pt>
                <c:pt idx="146">
                  <c:v>95.854999999999976</c:v>
                </c:pt>
                <c:pt idx="147">
                  <c:v>96.578999999999979</c:v>
                </c:pt>
                <c:pt idx="148">
                  <c:v>96.435000000000002</c:v>
                </c:pt>
                <c:pt idx="149">
                  <c:v>96.87</c:v>
                </c:pt>
                <c:pt idx="150">
                  <c:v>97.403000000000006</c:v>
                </c:pt>
                <c:pt idx="151">
                  <c:v>97.403000000000006</c:v>
                </c:pt>
                <c:pt idx="152">
                  <c:v>96.385999999999981</c:v>
                </c:pt>
                <c:pt idx="153">
                  <c:v>96.965999999999994</c:v>
                </c:pt>
                <c:pt idx="154">
                  <c:v>96.096000000000004</c:v>
                </c:pt>
                <c:pt idx="155">
                  <c:v>95.710999999999999</c:v>
                </c:pt>
                <c:pt idx="156">
                  <c:v>96.096000000000004</c:v>
                </c:pt>
                <c:pt idx="157">
                  <c:v>96.435000000000002</c:v>
                </c:pt>
                <c:pt idx="158">
                  <c:v>95.952000000000012</c:v>
                </c:pt>
                <c:pt idx="159">
                  <c:v>96.724000000000004</c:v>
                </c:pt>
                <c:pt idx="160">
                  <c:v>96.385999999999981</c:v>
                </c:pt>
                <c:pt idx="161">
                  <c:v>96.821999999999974</c:v>
                </c:pt>
                <c:pt idx="162">
                  <c:v>96.965999999999994</c:v>
                </c:pt>
                <c:pt idx="163">
                  <c:v>96.675999999999917</c:v>
                </c:pt>
                <c:pt idx="164">
                  <c:v>96.24</c:v>
                </c:pt>
                <c:pt idx="165">
                  <c:v>96.24</c:v>
                </c:pt>
                <c:pt idx="166">
                  <c:v>96.096000000000004</c:v>
                </c:pt>
                <c:pt idx="167">
                  <c:v>96.385999999999981</c:v>
                </c:pt>
                <c:pt idx="168">
                  <c:v>96.435000000000002</c:v>
                </c:pt>
                <c:pt idx="169">
                  <c:v>95.566999999999993</c:v>
                </c:pt>
                <c:pt idx="170">
                  <c:v>96.191999999999993</c:v>
                </c:pt>
                <c:pt idx="171">
                  <c:v>95.566999999999993</c:v>
                </c:pt>
                <c:pt idx="172">
                  <c:v>95.278999999999982</c:v>
                </c:pt>
                <c:pt idx="173">
                  <c:v>95.903999999999996</c:v>
                </c:pt>
                <c:pt idx="174">
                  <c:v>95.566999999999993</c:v>
                </c:pt>
                <c:pt idx="175">
                  <c:v>94.8</c:v>
                </c:pt>
                <c:pt idx="176">
                  <c:v>94.23</c:v>
                </c:pt>
                <c:pt idx="177">
                  <c:v>94.275999999999982</c:v>
                </c:pt>
                <c:pt idx="178">
                  <c:v>94.180999999999983</c:v>
                </c:pt>
                <c:pt idx="179">
                  <c:v>93.754000000000005</c:v>
                </c:pt>
                <c:pt idx="180">
                  <c:v>93.327999999999975</c:v>
                </c:pt>
                <c:pt idx="181">
                  <c:v>93.233999999999995</c:v>
                </c:pt>
                <c:pt idx="182">
                  <c:v>93.092000000000013</c:v>
                </c:pt>
                <c:pt idx="183">
                  <c:v>92.527000000000001</c:v>
                </c:pt>
                <c:pt idx="184">
                  <c:v>92.433000000000007</c:v>
                </c:pt>
                <c:pt idx="185">
                  <c:v>91.682999999999979</c:v>
                </c:pt>
                <c:pt idx="186">
                  <c:v>91.87</c:v>
                </c:pt>
                <c:pt idx="187">
                  <c:v>91.775999999999982</c:v>
                </c:pt>
                <c:pt idx="188">
                  <c:v>91.588999999999999</c:v>
                </c:pt>
                <c:pt idx="189">
                  <c:v>91.354999999999976</c:v>
                </c:pt>
                <c:pt idx="190">
                  <c:v>91.308000000000007</c:v>
                </c:pt>
                <c:pt idx="191">
                  <c:v>90.75</c:v>
                </c:pt>
                <c:pt idx="192">
                  <c:v>90.656999999999982</c:v>
                </c:pt>
                <c:pt idx="193">
                  <c:v>90.378999999999948</c:v>
                </c:pt>
                <c:pt idx="194">
                  <c:v>90.055000000000007</c:v>
                </c:pt>
                <c:pt idx="195">
                  <c:v>89.87</c:v>
                </c:pt>
                <c:pt idx="196">
                  <c:v>89.684999999999974</c:v>
                </c:pt>
                <c:pt idx="197">
                  <c:v>89.406999999999996</c:v>
                </c:pt>
                <c:pt idx="198">
                  <c:v>88.718000000000004</c:v>
                </c:pt>
                <c:pt idx="199">
                  <c:v>88.259</c:v>
                </c:pt>
                <c:pt idx="200">
                  <c:v>87.572999999999979</c:v>
                </c:pt>
                <c:pt idx="201">
                  <c:v>87.162999999999982</c:v>
                </c:pt>
                <c:pt idx="202">
                  <c:v>87.254999999999995</c:v>
                </c:pt>
                <c:pt idx="203">
                  <c:v>87.894000000000005</c:v>
                </c:pt>
                <c:pt idx="204">
                  <c:v>86.936000000000007</c:v>
                </c:pt>
                <c:pt idx="205">
                  <c:v>86.891000000000005</c:v>
                </c:pt>
                <c:pt idx="206">
                  <c:v>86.617000000000004</c:v>
                </c:pt>
                <c:pt idx="207">
                  <c:v>85.894000000000005</c:v>
                </c:pt>
                <c:pt idx="208">
                  <c:v>85.621999999999986</c:v>
                </c:pt>
                <c:pt idx="209">
                  <c:v>85.849000000000004</c:v>
                </c:pt>
                <c:pt idx="210">
                  <c:v>85.712000000000003</c:v>
                </c:pt>
                <c:pt idx="211">
                  <c:v>84.9</c:v>
                </c:pt>
                <c:pt idx="212">
                  <c:v>85.667000000000002</c:v>
                </c:pt>
                <c:pt idx="213">
                  <c:v>85.576999999999998</c:v>
                </c:pt>
                <c:pt idx="214">
                  <c:v>85.351999999999975</c:v>
                </c:pt>
                <c:pt idx="215">
                  <c:v>85.081999999999994</c:v>
                </c:pt>
                <c:pt idx="216">
                  <c:v>84.99</c:v>
                </c:pt>
                <c:pt idx="217">
                  <c:v>85.262</c:v>
                </c:pt>
                <c:pt idx="218">
                  <c:v>85.081999999999994</c:v>
                </c:pt>
                <c:pt idx="219">
                  <c:v>84.587000000000003</c:v>
                </c:pt>
                <c:pt idx="220">
                  <c:v>84.632000000000005</c:v>
                </c:pt>
                <c:pt idx="221">
                  <c:v>84.272000000000006</c:v>
                </c:pt>
                <c:pt idx="222">
                  <c:v>84.181999999999974</c:v>
                </c:pt>
                <c:pt idx="223">
                  <c:v>84.093999999999994</c:v>
                </c:pt>
                <c:pt idx="224">
                  <c:v>84.137</c:v>
                </c:pt>
                <c:pt idx="225">
                  <c:v>84.227000000000004</c:v>
                </c:pt>
                <c:pt idx="226">
                  <c:v>83.555999999999983</c:v>
                </c:pt>
                <c:pt idx="227">
                  <c:v>83.555999999999983</c:v>
                </c:pt>
                <c:pt idx="228">
                  <c:v>83.555999999999983</c:v>
                </c:pt>
                <c:pt idx="229">
                  <c:v>82.62</c:v>
                </c:pt>
                <c:pt idx="230">
                  <c:v>81.864000000000004</c:v>
                </c:pt>
                <c:pt idx="231">
                  <c:v>81.244</c:v>
                </c:pt>
                <c:pt idx="232">
                  <c:v>81.332999999999998</c:v>
                </c:pt>
                <c:pt idx="233">
                  <c:v>81.641999999999996</c:v>
                </c:pt>
                <c:pt idx="234">
                  <c:v>81.686999999999998</c:v>
                </c:pt>
                <c:pt idx="235">
                  <c:v>81.375999999999948</c:v>
                </c:pt>
                <c:pt idx="236">
                  <c:v>80.89</c:v>
                </c:pt>
                <c:pt idx="237">
                  <c:v>81.465999999999994</c:v>
                </c:pt>
                <c:pt idx="238">
                  <c:v>80.845000000000013</c:v>
                </c:pt>
                <c:pt idx="239">
                  <c:v>80.361000000000004</c:v>
                </c:pt>
              </c:numCache>
            </c:numRef>
          </c:val>
          <c:smooth val="0"/>
          <c:extLst xmlns:c16r2="http://schemas.microsoft.com/office/drawing/2015/06/chart">
            <c:ext xmlns:c16="http://schemas.microsoft.com/office/drawing/2014/chart" uri="{C3380CC4-5D6E-409C-BE32-E72D297353CC}">
              <c16:uniqueId val="{00000009-D506-482B-882F-CD1F0EA85339}"/>
            </c:ext>
          </c:extLst>
        </c:ser>
        <c:dLbls>
          <c:showLegendKey val="0"/>
          <c:showVal val="0"/>
          <c:showCatName val="0"/>
          <c:showSerName val="0"/>
          <c:showPercent val="0"/>
          <c:showBubbleSize val="0"/>
        </c:dLbls>
        <c:smooth val="0"/>
        <c:axId val="853041384"/>
        <c:axId val="853040992"/>
      </c:lineChart>
      <c:catAx>
        <c:axId val="8530413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uFillTx/>
                    <a:latin typeface="+mn-lt"/>
                    <a:ea typeface="+mn-ea"/>
                    <a:cs typeface="+mn-cs"/>
                  </a:defRPr>
                </a:pPr>
                <a:r>
                  <a:rPr lang="en-US" sz="1200" dirty="0">
                    <a:uFillTx/>
                  </a:rPr>
                  <a:t>Bus Stop #</a:t>
                </a:r>
              </a:p>
            </c:rich>
          </c:tx>
          <c:layout>
            <c:manualLayout>
              <c:xMode val="edge"/>
              <c:yMode val="edge"/>
              <c:x val="3.4930140390419098E-2"/>
              <c:y val="0.9342650673338730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uFillTx/>
                <a:latin typeface="+mn-lt"/>
                <a:ea typeface="+mn-ea"/>
                <a:cs typeface="+mn-cs"/>
              </a:defRPr>
            </a:pPr>
            <a:endParaRPr lang="en-US"/>
          </a:p>
        </c:txPr>
        <c:crossAx val="853040992"/>
        <c:crosses val="autoZero"/>
        <c:auto val="1"/>
        <c:lblAlgn val="ctr"/>
        <c:lblOffset val="100"/>
        <c:tickLblSkip val="10"/>
        <c:tickMarkSkip val="5"/>
        <c:noMultiLvlLbl val="1"/>
      </c:catAx>
      <c:valAx>
        <c:axId val="853040992"/>
        <c:scaling>
          <c:orientation val="minMax"/>
          <c:max val="105"/>
          <c:min val="6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uFillTx/>
                <a:latin typeface="+mn-lt"/>
                <a:ea typeface="+mn-ea"/>
                <a:cs typeface="+mn-cs"/>
              </a:defRPr>
            </a:pPr>
            <a:endParaRPr lang="en-US"/>
          </a:p>
        </c:txPr>
        <c:crossAx val="853041384"/>
        <c:crosses val="autoZero"/>
        <c:crossBetween val="midCat"/>
      </c:valAx>
      <c:spPr>
        <a:noFill/>
        <a:ln>
          <a:noFill/>
        </a:ln>
        <a:effectLst/>
      </c:spPr>
    </c:plotArea>
    <c:legend>
      <c:legendPos val="b"/>
      <c:layout>
        <c:manualLayout>
          <c:xMode val="edge"/>
          <c:yMode val="edge"/>
          <c:x val="0.124649325992196"/>
          <c:y val="0.92703824171511295"/>
          <c:w val="0.86435787307474699"/>
          <c:h val="5.302406358083740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uFillTx/>
              <a:latin typeface="+mn-lt"/>
              <a:ea typeface="+mn-ea"/>
              <a:cs typeface="+mn-cs"/>
            </a:defRPr>
          </a:pPr>
          <a:endParaRPr lang="en-US"/>
        </a:p>
      </c:txPr>
    </c:legend>
    <c:plotVisOnly val="1"/>
    <c:dispBlanksAs val="gap"/>
    <c:showDLblsOverMax val="0"/>
  </c:chart>
  <c:spPr>
    <a:noFill/>
    <a:ln>
      <a:noFill/>
    </a:ln>
    <a:effectLst/>
  </c:spPr>
  <c:txPr>
    <a:bodyPr/>
    <a:lstStyle/>
    <a:p>
      <a:pPr>
        <a:defRPr>
          <a:uFillTx/>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8895E-D433-4442-90DB-54B2A37DA517}" type="datetimeFigureOut">
              <a:rPr lang="en-US" smtClean="0"/>
              <a:t>11/15/2017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AFB81-2C0F-46E6-AF00-9C2C0F3A5EC4}" type="slidenum">
              <a:rPr lang="en-US" smtClean="0"/>
              <a:t>‹#›</a:t>
            </a:fld>
            <a:endParaRPr lang="en-US"/>
          </a:p>
        </p:txBody>
      </p:sp>
    </p:spTree>
    <p:extLst>
      <p:ext uri="{BB962C8B-B14F-4D97-AF65-F5344CB8AC3E}">
        <p14:creationId xmlns:p14="http://schemas.microsoft.com/office/powerpoint/2010/main" val="361790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964035"/>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96403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76" userDrawn="1">
          <p15:clr>
            <a:srgbClr val="FBAE40"/>
          </p15:clr>
        </p15:guide>
        <p15:guide id="2" orient="horz" pos="2592" userDrawn="1">
          <p15:clr>
            <a:srgbClr val="FBAE40"/>
          </p15:clr>
        </p15:guide>
        <p15:guide id="3" orient="horz" pos="2880" userDrawn="1">
          <p15:clr>
            <a:srgbClr val="FBAE40"/>
          </p15:clr>
        </p15:guide>
        <p15:guide id="4" orient="horz" pos="22752" userDrawn="1">
          <p15:clr>
            <a:srgbClr val="FBAE40"/>
          </p15:clr>
        </p15:guide>
        <p15:guide id="5" pos="15264" userDrawn="1">
          <p15:clr>
            <a:srgbClr val="FBAE40"/>
          </p15:clr>
        </p15:guide>
        <p15:guide id="6" pos="864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jpeg"/><Relationship Id="rId18" Type="http://schemas.openxmlformats.org/officeDocument/2006/relationships/chart" Target="../charts/chart3.xml"/><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chart" Target="../charts/chart2.xml"/><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chart" Target="../charts/chart1.xml"/><Relationship Id="rId5" Type="http://schemas.openxmlformats.org/officeDocument/2006/relationships/image" Target="../media/image5.jpeg"/><Relationship Id="rId1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Shape 37"/>
          <p:cNvPicPr preferRelativeResize="0"/>
          <p:nvPr/>
        </p:nvPicPr>
        <p:blipFill rotWithShape="1">
          <a:blip r:embed="rId2">
            <a:alphaModFix/>
          </a:blip>
          <a:srcRect/>
          <a:stretch/>
        </p:blipFill>
        <p:spPr>
          <a:xfrm>
            <a:off x="11736253" y="31719829"/>
            <a:ext cx="2053804" cy="2038613"/>
          </a:xfrm>
          <a:prstGeom prst="rect">
            <a:avLst/>
          </a:prstGeom>
          <a:noFill/>
          <a:ln>
            <a:noFill/>
          </a:ln>
        </p:spPr>
      </p:pic>
      <p:pic>
        <p:nvPicPr>
          <p:cNvPr id="68" name="Shape 35"/>
          <p:cNvPicPr preferRelativeResize="0"/>
          <p:nvPr/>
        </p:nvPicPr>
        <p:blipFill rotWithShape="1">
          <a:blip r:embed="rId2">
            <a:alphaModFix/>
          </a:blip>
          <a:srcRect/>
          <a:stretch/>
        </p:blipFill>
        <p:spPr>
          <a:xfrm>
            <a:off x="14214255" y="31680867"/>
            <a:ext cx="2053804" cy="2038613"/>
          </a:xfrm>
          <a:prstGeom prst="rect">
            <a:avLst/>
          </a:prstGeom>
          <a:noFill/>
          <a:ln>
            <a:noFill/>
          </a:ln>
        </p:spPr>
      </p:pic>
      <p:pic>
        <p:nvPicPr>
          <p:cNvPr id="67" name="Shape 36"/>
          <p:cNvPicPr preferRelativeResize="0"/>
          <p:nvPr/>
        </p:nvPicPr>
        <p:blipFill rotWithShape="1">
          <a:blip r:embed="rId2">
            <a:alphaModFix/>
          </a:blip>
          <a:srcRect/>
          <a:stretch/>
        </p:blipFill>
        <p:spPr>
          <a:xfrm>
            <a:off x="16749956" y="31688476"/>
            <a:ext cx="2053804" cy="2038613"/>
          </a:xfrm>
          <a:prstGeom prst="rect">
            <a:avLst/>
          </a:prstGeom>
          <a:noFill/>
          <a:ln>
            <a:noFill/>
          </a:ln>
        </p:spPr>
      </p:pic>
      <p:pic>
        <p:nvPicPr>
          <p:cNvPr id="74" name="Shape 42"/>
          <p:cNvPicPr preferRelativeResize="0"/>
          <p:nvPr/>
        </p:nvPicPr>
        <p:blipFill rotWithShape="1">
          <a:blip r:embed="rId2">
            <a:alphaModFix/>
          </a:blip>
          <a:srcRect/>
          <a:stretch/>
        </p:blipFill>
        <p:spPr>
          <a:xfrm>
            <a:off x="19260331" y="31574907"/>
            <a:ext cx="2053804" cy="2038613"/>
          </a:xfrm>
          <a:prstGeom prst="rect">
            <a:avLst/>
          </a:prstGeom>
          <a:noFill/>
          <a:ln>
            <a:noFill/>
          </a:ln>
        </p:spPr>
      </p:pic>
      <p:pic>
        <p:nvPicPr>
          <p:cNvPr id="71" name="Shape 39"/>
          <p:cNvPicPr preferRelativeResize="0"/>
          <p:nvPr/>
        </p:nvPicPr>
        <p:blipFill rotWithShape="1">
          <a:blip r:embed="rId2">
            <a:alphaModFix/>
          </a:blip>
          <a:srcRect/>
          <a:stretch/>
        </p:blipFill>
        <p:spPr>
          <a:xfrm>
            <a:off x="21798119" y="31588823"/>
            <a:ext cx="2053804" cy="2038613"/>
          </a:xfrm>
          <a:prstGeom prst="rect">
            <a:avLst/>
          </a:prstGeom>
          <a:noFill/>
          <a:ln>
            <a:noFill/>
          </a:ln>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3875" t="5007" r="31318"/>
          <a:stretch/>
        </p:blipFill>
        <p:spPr>
          <a:xfrm>
            <a:off x="11940195" y="31937851"/>
            <a:ext cx="1645920" cy="1602569"/>
          </a:xfrm>
          <a:prstGeom prst="ellipse">
            <a:avLst/>
          </a:prstGeom>
        </p:spPr>
      </p:pic>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18197" y="31919326"/>
            <a:ext cx="1645920" cy="1561694"/>
          </a:xfrm>
          <a:prstGeom prst="ellipse">
            <a:avLst/>
          </a:prstGeom>
        </p:spPr>
      </p:pic>
      <p:pic>
        <p:nvPicPr>
          <p:cNvPr id="48" name="Picture 47"/>
          <p:cNvPicPr>
            <a:picLocks noChangeAspect="1"/>
          </p:cNvPicPr>
          <p:nvPr/>
        </p:nvPicPr>
        <p:blipFill rotWithShape="1">
          <a:blip r:embed="rId5" cstate="print">
            <a:extLst>
              <a:ext uri="{28A0092B-C50C-407E-A947-70E740481C1C}">
                <a14:useLocalDpi xmlns:a14="http://schemas.microsoft.com/office/drawing/2010/main" val="0"/>
              </a:ext>
            </a:extLst>
          </a:blip>
          <a:srcRect l="19330" t="17487" r="25041" b="9078"/>
          <a:stretch/>
        </p:blipFill>
        <p:spPr>
          <a:xfrm rot="5400000">
            <a:off x="19455992" y="31771253"/>
            <a:ext cx="1662482" cy="1645920"/>
          </a:xfrm>
          <a:prstGeom prst="ellipse">
            <a:avLst/>
          </a:prstGeom>
        </p:spPr>
      </p:pic>
      <p:pic>
        <p:nvPicPr>
          <p:cNvPr id="49" name="Picture 48"/>
          <p:cNvPicPr>
            <a:picLocks noChangeAspect="1"/>
          </p:cNvPicPr>
          <p:nvPr/>
        </p:nvPicPr>
        <p:blipFill rotWithShape="1">
          <a:blip r:embed="rId6" cstate="print">
            <a:extLst>
              <a:ext uri="{28A0092B-C50C-407E-A947-70E740481C1C}">
                <a14:useLocalDpi xmlns:a14="http://schemas.microsoft.com/office/drawing/2010/main" val="0"/>
              </a:ext>
            </a:extLst>
          </a:blip>
          <a:srcRect l="50472" t="31114" r="20316" b="28764"/>
          <a:stretch/>
        </p:blipFill>
        <p:spPr>
          <a:xfrm rot="5400000">
            <a:off x="22026094" y="31785169"/>
            <a:ext cx="1597854" cy="1645920"/>
          </a:xfrm>
          <a:prstGeom prst="ellipse">
            <a:avLst/>
          </a:prstGeom>
        </p:spPr>
      </p:pic>
      <p:pic>
        <p:nvPicPr>
          <p:cNvPr id="50" name="Shape 63"/>
          <p:cNvPicPr preferRelativeResize="0"/>
          <p:nvPr/>
        </p:nvPicPr>
        <p:blipFill>
          <a:blip r:embed="rId7">
            <a:alphaModFix/>
          </a:blip>
          <a:stretch>
            <a:fillRect/>
          </a:stretch>
        </p:blipFill>
        <p:spPr>
          <a:xfrm>
            <a:off x="16953898" y="31884822"/>
            <a:ext cx="1645920" cy="1645920"/>
          </a:xfrm>
          <a:prstGeom prst="ellipse">
            <a:avLst/>
          </a:prstGeom>
          <a:noFill/>
          <a:ln>
            <a:noFill/>
          </a:ln>
        </p:spPr>
      </p:pic>
      <p:sp>
        <p:nvSpPr>
          <p:cNvPr id="51" name="Shape 18"/>
          <p:cNvSpPr txBox="1"/>
          <p:nvPr/>
        </p:nvSpPr>
        <p:spPr>
          <a:xfrm>
            <a:off x="11824065" y="11836278"/>
            <a:ext cx="11010360"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Results</a:t>
            </a:r>
          </a:p>
        </p:txBody>
      </p:sp>
      <p:sp>
        <p:nvSpPr>
          <p:cNvPr id="52" name="Shape 20"/>
          <p:cNvSpPr txBox="1"/>
          <p:nvPr/>
        </p:nvSpPr>
        <p:spPr>
          <a:xfrm>
            <a:off x="887517" y="4493750"/>
            <a:ext cx="11516347"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Abstract</a:t>
            </a:r>
          </a:p>
        </p:txBody>
      </p:sp>
      <p:sp>
        <p:nvSpPr>
          <p:cNvPr id="53" name="Shape 21"/>
          <p:cNvSpPr txBox="1"/>
          <p:nvPr/>
        </p:nvSpPr>
        <p:spPr>
          <a:xfrm>
            <a:off x="883218" y="15207002"/>
            <a:ext cx="8229600"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Objectives</a:t>
            </a:r>
          </a:p>
        </p:txBody>
      </p:sp>
      <p:sp>
        <p:nvSpPr>
          <p:cNvPr id="54" name="Shape 22"/>
          <p:cNvSpPr txBox="1"/>
          <p:nvPr/>
        </p:nvSpPr>
        <p:spPr>
          <a:xfrm>
            <a:off x="11824065" y="4490515"/>
            <a:ext cx="11407715"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Methodology</a:t>
            </a:r>
          </a:p>
        </p:txBody>
      </p:sp>
      <p:sp>
        <p:nvSpPr>
          <p:cNvPr id="55" name="Shape 23"/>
          <p:cNvSpPr txBox="1"/>
          <p:nvPr/>
        </p:nvSpPr>
        <p:spPr>
          <a:xfrm>
            <a:off x="822147" y="18643702"/>
            <a:ext cx="8229600"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Study Area</a:t>
            </a:r>
          </a:p>
        </p:txBody>
      </p:sp>
      <p:sp>
        <p:nvSpPr>
          <p:cNvPr id="56" name="Shape 24"/>
          <p:cNvSpPr txBox="1"/>
          <p:nvPr/>
        </p:nvSpPr>
        <p:spPr>
          <a:xfrm>
            <a:off x="822147" y="24537740"/>
            <a:ext cx="8229600"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Earth Observations</a:t>
            </a:r>
          </a:p>
        </p:txBody>
      </p:sp>
      <p:sp>
        <p:nvSpPr>
          <p:cNvPr id="57" name="Shape 25"/>
          <p:cNvSpPr txBox="1"/>
          <p:nvPr/>
        </p:nvSpPr>
        <p:spPr>
          <a:xfrm>
            <a:off x="817865" y="31829971"/>
            <a:ext cx="8229600"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Acknowledgements</a:t>
            </a:r>
          </a:p>
        </p:txBody>
      </p:sp>
      <p:sp>
        <p:nvSpPr>
          <p:cNvPr id="58" name="Shape 26"/>
          <p:cNvSpPr txBox="1"/>
          <p:nvPr/>
        </p:nvSpPr>
        <p:spPr>
          <a:xfrm>
            <a:off x="883655" y="28648069"/>
            <a:ext cx="8230927" cy="769565"/>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Project Partners</a:t>
            </a:r>
          </a:p>
        </p:txBody>
      </p:sp>
      <p:sp>
        <p:nvSpPr>
          <p:cNvPr id="59" name="Shape 27"/>
          <p:cNvSpPr txBox="1"/>
          <p:nvPr/>
        </p:nvSpPr>
        <p:spPr>
          <a:xfrm>
            <a:off x="11641182" y="30660239"/>
            <a:ext cx="4542503"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Team Members</a:t>
            </a:r>
          </a:p>
        </p:txBody>
      </p:sp>
      <p:sp>
        <p:nvSpPr>
          <p:cNvPr id="60" name="Shape 55"/>
          <p:cNvSpPr txBox="1">
            <a:spLocks noGrp="1"/>
          </p:cNvSpPr>
          <p:nvPr>
            <p:ph type="body" idx="4294967295"/>
          </p:nvPr>
        </p:nvSpPr>
        <p:spPr>
          <a:xfrm rot="-5400000">
            <a:off x="12560335" y="19356169"/>
            <a:ext cx="26641863" cy="2314074"/>
          </a:xfrm>
          <a:prstGeom prst="rect">
            <a:avLst/>
          </a:prstGeom>
          <a:noFill/>
          <a:ln>
            <a:noFill/>
          </a:ln>
        </p:spPr>
        <p:txBody>
          <a:bodyPr wrap="square" lIns="91425" tIns="45700" rIns="91425" bIns="45700" anchor="ctr" anchorCtr="0">
            <a:noAutofit/>
          </a:bodyPr>
          <a:lstStyle/>
          <a:p>
            <a:pPr indent="-888976">
              <a:spcBef>
                <a:spcPts val="0"/>
              </a:spcBef>
              <a:buNone/>
            </a:pPr>
            <a:r>
              <a:rPr lang="en-US" sz="14000" b="1" dirty="0" smtClean="0">
                <a:solidFill>
                  <a:srgbClr val="973F36"/>
                </a:solidFill>
                <a:latin typeface="+mj-lt"/>
              </a:rPr>
              <a:t>Phoenix </a:t>
            </a:r>
            <a:r>
              <a:rPr lang="en-US" sz="14000" dirty="0" smtClean="0">
                <a:solidFill>
                  <a:srgbClr val="973F36"/>
                </a:solidFill>
                <a:latin typeface="+mj-lt"/>
              </a:rPr>
              <a:t>Health &amp; Air Quality II</a:t>
            </a:r>
            <a:endParaRPr lang="en-US" sz="14000" dirty="0">
              <a:solidFill>
                <a:srgbClr val="973F36"/>
              </a:solidFill>
              <a:latin typeface="+mj-lt"/>
            </a:endParaRPr>
          </a:p>
        </p:txBody>
      </p:sp>
      <p:sp>
        <p:nvSpPr>
          <p:cNvPr id="61" name="Shape 28"/>
          <p:cNvSpPr txBox="1">
            <a:spLocks noGrp="1"/>
          </p:cNvSpPr>
          <p:nvPr>
            <p:ph type="body" idx="4294967295"/>
          </p:nvPr>
        </p:nvSpPr>
        <p:spPr>
          <a:xfrm>
            <a:off x="5715000" y="438150"/>
            <a:ext cx="16173450" cy="3333750"/>
          </a:xfrm>
          <a:prstGeom prst="rect">
            <a:avLst/>
          </a:prstGeom>
          <a:noFill/>
          <a:ln>
            <a:noFill/>
          </a:ln>
        </p:spPr>
        <p:txBody>
          <a:bodyPr wrap="square" lIns="91425" tIns="45700" rIns="91425" bIns="45700" anchor="ctr" anchorCtr="0">
            <a:noAutofit/>
          </a:bodyPr>
          <a:lstStyle/>
          <a:p>
            <a:pPr indent="-380990" algn="ctr">
              <a:buNone/>
            </a:pPr>
            <a:r>
              <a:rPr lang="en-US" sz="6000" b="1" dirty="0">
                <a:solidFill>
                  <a:srgbClr val="973F36"/>
                </a:solidFill>
                <a:latin typeface="+mj-lt"/>
              </a:rPr>
              <a:t>Utilizing NASA Earth Observations and Ground Measurements to Reduce Extreme Heat Experienced by Transit Riders in Phoenix, Arizona </a:t>
            </a:r>
          </a:p>
        </p:txBody>
      </p:sp>
      <p:sp>
        <p:nvSpPr>
          <p:cNvPr id="62" name="Shape 29"/>
          <p:cNvSpPr txBox="1"/>
          <p:nvPr/>
        </p:nvSpPr>
        <p:spPr>
          <a:xfrm>
            <a:off x="11641182" y="26951058"/>
            <a:ext cx="8229600" cy="769441"/>
          </a:xfrm>
          <a:prstGeom prst="rect">
            <a:avLst/>
          </a:prstGeom>
          <a:noFill/>
          <a:ln>
            <a:noFill/>
          </a:ln>
        </p:spPr>
        <p:txBody>
          <a:bodyPr wrap="square" lIns="91425" tIns="45700" rIns="91425" bIns="45700" anchor="t" anchorCtr="0">
            <a:noAutofit/>
          </a:bodyPr>
          <a:lstStyle/>
          <a:p>
            <a:pPr>
              <a:buSzPct val="25000"/>
            </a:pPr>
            <a:r>
              <a:rPr lang="en-US" sz="4400" b="1" dirty="0">
                <a:solidFill>
                  <a:srgbClr val="964035"/>
                </a:solidFill>
                <a:latin typeface="Century Gothic"/>
                <a:ea typeface="Century Gothic"/>
                <a:cs typeface="Century Gothic"/>
                <a:sym typeface="Century Gothic"/>
              </a:rPr>
              <a:t>Conclusions</a:t>
            </a:r>
          </a:p>
        </p:txBody>
      </p:sp>
      <p:sp>
        <p:nvSpPr>
          <p:cNvPr id="63" name="Shape 31"/>
          <p:cNvSpPr txBox="1"/>
          <p:nvPr/>
        </p:nvSpPr>
        <p:spPr>
          <a:xfrm>
            <a:off x="935471" y="29596948"/>
            <a:ext cx="10923094" cy="1829217"/>
          </a:xfrm>
          <a:prstGeom prst="rect">
            <a:avLst/>
          </a:prstGeom>
          <a:noFill/>
          <a:ln>
            <a:noFill/>
          </a:ln>
        </p:spPr>
        <p:txBody>
          <a:bodyPr wrap="square" lIns="91425" tIns="45700" rIns="91425" bIns="45700" anchor="t" anchorCtr="0">
            <a:noAutofit/>
          </a:bodyPr>
          <a:lstStyle/>
          <a:p>
            <a:pPr indent="-152396">
              <a:lnSpc>
                <a:spcPct val="90000"/>
              </a:lnSpc>
              <a:buClr>
                <a:schemeClr val="dk1"/>
              </a:buClr>
              <a:buSzPct val="100000"/>
            </a:pPr>
            <a:r>
              <a:rPr lang="en-US" sz="2400" dirty="0">
                <a:solidFill>
                  <a:schemeClr val="dk1"/>
                </a:solidFill>
                <a:ea typeface="Century Gothic" charset="0"/>
                <a:cs typeface="Century Gothic" charset="0"/>
                <a:sym typeface="Garamond"/>
              </a:rPr>
              <a:t>City of Phoenix, Public Transit Department </a:t>
            </a:r>
            <a:endParaRPr sz="2400" dirty="0">
              <a:solidFill>
                <a:schemeClr val="dk1"/>
              </a:solidFill>
              <a:ea typeface="Century Gothic" charset="0"/>
              <a:cs typeface="Century Gothic" charset="0"/>
              <a:sym typeface="Garamond"/>
            </a:endParaRPr>
          </a:p>
          <a:p>
            <a:pPr indent="-152396">
              <a:lnSpc>
                <a:spcPct val="90000"/>
              </a:lnSpc>
              <a:spcBef>
                <a:spcPts val="1800"/>
              </a:spcBef>
              <a:buClr>
                <a:schemeClr val="dk1"/>
              </a:buClr>
              <a:buSzPct val="100000"/>
            </a:pPr>
            <a:r>
              <a:rPr lang="en-US" sz="2400" dirty="0">
                <a:solidFill>
                  <a:schemeClr val="dk1"/>
                </a:solidFill>
                <a:ea typeface="Century Gothic" charset="0"/>
                <a:cs typeface="Century Gothic" charset="0"/>
                <a:sym typeface="Garamond"/>
              </a:rPr>
              <a:t>Arizona State University, Urban Climate Research Center</a:t>
            </a:r>
          </a:p>
          <a:p>
            <a:pPr indent="-152396">
              <a:lnSpc>
                <a:spcPct val="90000"/>
              </a:lnSpc>
              <a:spcBef>
                <a:spcPts val="1800"/>
              </a:spcBef>
              <a:buClr>
                <a:schemeClr val="dk1"/>
              </a:buClr>
              <a:buSzPct val="100000"/>
            </a:pPr>
            <a:r>
              <a:rPr lang="en-US" sz="2400" dirty="0">
                <a:solidFill>
                  <a:schemeClr val="dk1"/>
                </a:solidFill>
                <a:ea typeface="Century Gothic" charset="0"/>
                <a:cs typeface="Century Gothic" charset="0"/>
                <a:sym typeface="Garamond"/>
              </a:rPr>
              <a:t>Arizona State University, Center for Policy Informatics </a:t>
            </a:r>
          </a:p>
        </p:txBody>
      </p:sp>
      <p:sp>
        <p:nvSpPr>
          <p:cNvPr id="64" name="Shape 32"/>
          <p:cNvSpPr txBox="1"/>
          <p:nvPr/>
        </p:nvSpPr>
        <p:spPr>
          <a:xfrm>
            <a:off x="11327030" y="33970331"/>
            <a:ext cx="2872251" cy="1247893"/>
          </a:xfrm>
          <a:prstGeom prst="rect">
            <a:avLst/>
          </a:prstGeom>
          <a:noFill/>
          <a:ln>
            <a:noFill/>
          </a:ln>
        </p:spPr>
        <p:txBody>
          <a:bodyPr wrap="square" lIns="91425" tIns="45700" rIns="91425" bIns="45700" anchor="t" anchorCtr="0">
            <a:noAutofit/>
          </a:bodyPr>
          <a:lstStyle/>
          <a:p>
            <a:pPr indent="-171446" algn="ctr">
              <a:buClr>
                <a:schemeClr val="dk1"/>
              </a:buClr>
              <a:buSzPct val="100000"/>
            </a:pPr>
            <a:r>
              <a:rPr lang="en-US" sz="2400" dirty="0">
                <a:solidFill>
                  <a:schemeClr val="dk1"/>
                </a:solidFill>
                <a:ea typeface="Century Gothic" charset="0"/>
                <a:cs typeface="Century Gothic" charset="0"/>
                <a:sym typeface="Garamond"/>
              </a:rPr>
              <a:t>Lance </a:t>
            </a:r>
            <a:r>
              <a:rPr lang="en-US" sz="2400" dirty="0" smtClean="0">
                <a:solidFill>
                  <a:schemeClr val="dk1"/>
                </a:solidFill>
                <a:ea typeface="Century Gothic" charset="0"/>
                <a:cs typeface="Century Gothic" charset="0"/>
                <a:sym typeface="Garamond"/>
              </a:rPr>
              <a:t>Watkins</a:t>
            </a:r>
          </a:p>
          <a:p>
            <a:pPr indent="-171446" algn="ctr">
              <a:buClr>
                <a:schemeClr val="dk1"/>
              </a:buClr>
              <a:buSzPct val="100000"/>
            </a:pPr>
            <a:r>
              <a:rPr lang="en-US" sz="2400" dirty="0" smtClean="0">
                <a:solidFill>
                  <a:schemeClr val="dk1"/>
                </a:solidFill>
                <a:ea typeface="Century Gothic" charset="0"/>
                <a:cs typeface="Century Gothic" charset="0"/>
                <a:sym typeface="Garamond"/>
              </a:rPr>
              <a:t>Project Lead</a:t>
            </a:r>
            <a:endParaRPr lang="en-US" sz="2400" dirty="0">
              <a:solidFill>
                <a:schemeClr val="dk1"/>
              </a:solidFill>
              <a:ea typeface="Century Gothic" charset="0"/>
              <a:cs typeface="Century Gothic" charset="0"/>
              <a:sym typeface="Garamond"/>
            </a:endParaRPr>
          </a:p>
        </p:txBody>
      </p:sp>
      <p:sp>
        <p:nvSpPr>
          <p:cNvPr id="65" name="Shape 33"/>
          <p:cNvSpPr txBox="1"/>
          <p:nvPr/>
        </p:nvSpPr>
        <p:spPr>
          <a:xfrm>
            <a:off x="13805032" y="33970331"/>
            <a:ext cx="2872251" cy="1247893"/>
          </a:xfrm>
          <a:prstGeom prst="rect">
            <a:avLst/>
          </a:prstGeom>
          <a:noFill/>
          <a:ln>
            <a:noFill/>
          </a:ln>
        </p:spPr>
        <p:txBody>
          <a:bodyPr wrap="square" lIns="91425" tIns="45700" rIns="91425" bIns="45700" anchor="t" anchorCtr="0">
            <a:noAutofit/>
          </a:bodyPr>
          <a:lstStyle/>
          <a:p>
            <a:pPr indent="-171446" algn="ctr">
              <a:buClr>
                <a:schemeClr val="dk1"/>
              </a:buClr>
              <a:buSzPct val="100000"/>
            </a:pPr>
            <a:r>
              <a:rPr lang="en-US" sz="2400" dirty="0">
                <a:solidFill>
                  <a:schemeClr val="dk1"/>
                </a:solidFill>
                <a:ea typeface="Century Gothic" charset="0"/>
                <a:cs typeface="Century Gothic" charset="0"/>
                <a:sym typeface="Garamond"/>
              </a:rPr>
              <a:t>Elizabeth </a:t>
            </a:r>
            <a:r>
              <a:rPr lang="en-US" sz="2400" dirty="0" smtClean="0">
                <a:solidFill>
                  <a:schemeClr val="dk1"/>
                </a:solidFill>
                <a:ea typeface="Century Gothic" charset="0"/>
                <a:cs typeface="Century Gothic" charset="0"/>
                <a:sym typeface="Garamond"/>
              </a:rPr>
              <a:t>Dyer</a:t>
            </a:r>
            <a:endParaRPr lang="en-US" sz="2400" dirty="0">
              <a:solidFill>
                <a:schemeClr val="dk1"/>
              </a:solidFill>
              <a:ea typeface="Century Gothic" charset="0"/>
              <a:cs typeface="Century Gothic" charset="0"/>
              <a:sym typeface="Garamond"/>
            </a:endParaRPr>
          </a:p>
        </p:txBody>
      </p:sp>
      <p:sp>
        <p:nvSpPr>
          <p:cNvPr id="66" name="Shape 34"/>
          <p:cNvSpPr txBox="1"/>
          <p:nvPr/>
        </p:nvSpPr>
        <p:spPr>
          <a:xfrm>
            <a:off x="16275778" y="33973793"/>
            <a:ext cx="3002160" cy="1247893"/>
          </a:xfrm>
          <a:prstGeom prst="rect">
            <a:avLst/>
          </a:prstGeom>
          <a:noFill/>
          <a:ln>
            <a:noFill/>
          </a:ln>
        </p:spPr>
        <p:txBody>
          <a:bodyPr wrap="square" lIns="91425" tIns="45700" rIns="91425" bIns="45700" anchor="t" anchorCtr="0">
            <a:noAutofit/>
          </a:bodyPr>
          <a:lstStyle/>
          <a:p>
            <a:pPr indent="-171446" algn="ctr">
              <a:buClr>
                <a:schemeClr val="dk1"/>
              </a:buClr>
              <a:buSzPct val="100000"/>
            </a:pPr>
            <a:r>
              <a:rPr lang="en-US" sz="2400" dirty="0">
                <a:solidFill>
                  <a:schemeClr val="dk1"/>
                </a:solidFill>
                <a:ea typeface="Century Gothic" charset="0"/>
                <a:cs typeface="Century Gothic" charset="0"/>
                <a:sym typeface="Garamond"/>
              </a:rPr>
              <a:t>Yalin Qu</a:t>
            </a:r>
          </a:p>
        </p:txBody>
      </p:sp>
      <p:sp>
        <p:nvSpPr>
          <p:cNvPr id="70" name="Shape 38"/>
          <p:cNvSpPr txBox="1"/>
          <p:nvPr/>
        </p:nvSpPr>
        <p:spPr>
          <a:xfrm>
            <a:off x="18786153" y="33880514"/>
            <a:ext cx="3002160" cy="1247893"/>
          </a:xfrm>
          <a:prstGeom prst="rect">
            <a:avLst/>
          </a:prstGeom>
          <a:noFill/>
          <a:ln>
            <a:noFill/>
          </a:ln>
        </p:spPr>
        <p:txBody>
          <a:bodyPr wrap="square" lIns="91425" tIns="45700" rIns="91425" bIns="45700" anchor="t" anchorCtr="0">
            <a:noAutofit/>
          </a:bodyPr>
          <a:lstStyle/>
          <a:p>
            <a:pPr indent="-171446" algn="ctr">
              <a:buClr>
                <a:schemeClr val="dk1"/>
              </a:buClr>
              <a:buSzPct val="100000"/>
            </a:pPr>
            <a:r>
              <a:rPr lang="en-US" sz="2400" dirty="0">
                <a:solidFill>
                  <a:schemeClr val="dk1"/>
                </a:solidFill>
                <a:ea typeface="Century Gothic" charset="0"/>
                <a:cs typeface="Century Gothic" charset="0"/>
                <a:sym typeface="Garamond"/>
              </a:rPr>
              <a:t>Dean Blumenfeld</a:t>
            </a:r>
          </a:p>
        </p:txBody>
      </p:sp>
      <p:sp>
        <p:nvSpPr>
          <p:cNvPr id="72" name="Shape 40"/>
          <p:cNvSpPr txBox="1"/>
          <p:nvPr/>
        </p:nvSpPr>
        <p:spPr>
          <a:xfrm>
            <a:off x="6096002" y="35050742"/>
            <a:ext cx="15501257" cy="1034530"/>
          </a:xfrm>
          <a:prstGeom prst="rect">
            <a:avLst/>
          </a:prstGeom>
          <a:noFill/>
          <a:ln>
            <a:noFill/>
          </a:ln>
        </p:spPr>
        <p:txBody>
          <a:bodyPr wrap="square" lIns="91425" tIns="45700" rIns="91425" bIns="45700" anchor="ctr" anchorCtr="0">
            <a:noAutofit/>
          </a:bodyPr>
          <a:lstStyle/>
          <a:p>
            <a:pPr indent="-228594" algn="ctr">
              <a:lnSpc>
                <a:spcPct val="90000"/>
              </a:lnSpc>
              <a:buClr>
                <a:srgbClr val="964035"/>
              </a:buClr>
              <a:buSzPct val="100000"/>
            </a:pPr>
            <a:r>
              <a:rPr lang="en-US" sz="3600" dirty="0">
                <a:solidFill>
                  <a:srgbClr val="964035"/>
                </a:solidFill>
                <a:latin typeface="Century Gothic"/>
                <a:ea typeface="Century Gothic"/>
                <a:cs typeface="Century Gothic"/>
                <a:sym typeface="Century Gothic"/>
              </a:rPr>
              <a:t>Arizona – Tempe</a:t>
            </a:r>
          </a:p>
          <a:p>
            <a:pPr indent="-228594" algn="ctr">
              <a:lnSpc>
                <a:spcPct val="90000"/>
              </a:lnSpc>
              <a:buClr>
                <a:srgbClr val="964035"/>
              </a:buClr>
              <a:buSzPct val="100000"/>
            </a:pPr>
            <a:r>
              <a:rPr lang="en-US" sz="3600" dirty="0">
                <a:solidFill>
                  <a:srgbClr val="964035"/>
                </a:solidFill>
                <a:latin typeface="Century Gothic"/>
                <a:ea typeface="Century Gothic"/>
                <a:cs typeface="Century Gothic"/>
                <a:sym typeface="Century Gothic"/>
              </a:rPr>
              <a:t>Fall 2017</a:t>
            </a:r>
          </a:p>
        </p:txBody>
      </p:sp>
      <p:pic>
        <p:nvPicPr>
          <p:cNvPr id="73" name="Shape 41"/>
          <p:cNvPicPr preferRelativeResize="0"/>
          <p:nvPr/>
        </p:nvPicPr>
        <p:blipFill rotWithShape="1">
          <a:blip r:embed="rId8">
            <a:alphaModFix/>
          </a:blip>
          <a:srcRect/>
          <a:stretch/>
        </p:blipFill>
        <p:spPr>
          <a:xfrm>
            <a:off x="1071941" y="25535283"/>
            <a:ext cx="2983100" cy="2439268"/>
          </a:xfrm>
          <a:prstGeom prst="rect">
            <a:avLst/>
          </a:prstGeom>
          <a:noFill/>
          <a:ln>
            <a:noFill/>
          </a:ln>
        </p:spPr>
      </p:pic>
      <p:sp>
        <p:nvSpPr>
          <p:cNvPr id="75" name="Shape 43"/>
          <p:cNvSpPr txBox="1"/>
          <p:nvPr/>
        </p:nvSpPr>
        <p:spPr>
          <a:xfrm>
            <a:off x="21323941" y="33858547"/>
            <a:ext cx="3002160" cy="1247893"/>
          </a:xfrm>
          <a:prstGeom prst="rect">
            <a:avLst/>
          </a:prstGeom>
          <a:noFill/>
          <a:ln>
            <a:noFill/>
          </a:ln>
        </p:spPr>
        <p:txBody>
          <a:bodyPr wrap="square" lIns="91425" tIns="45700" rIns="91425" bIns="45700" anchor="t" anchorCtr="0">
            <a:noAutofit/>
          </a:bodyPr>
          <a:lstStyle/>
          <a:p>
            <a:pPr indent="-171446" algn="ctr">
              <a:buClr>
                <a:schemeClr val="dk1"/>
              </a:buClr>
              <a:buSzPct val="100000"/>
            </a:pPr>
            <a:r>
              <a:rPr lang="en-US" sz="2400" dirty="0">
                <a:solidFill>
                  <a:schemeClr val="dk1"/>
                </a:solidFill>
                <a:ea typeface="Century Gothic" charset="0"/>
                <a:cs typeface="Century Gothic" charset="0"/>
                <a:sym typeface="Garamond"/>
              </a:rPr>
              <a:t>Mario Chavez</a:t>
            </a:r>
          </a:p>
        </p:txBody>
      </p:sp>
      <p:sp>
        <p:nvSpPr>
          <p:cNvPr id="76" name="TextBox 75"/>
          <p:cNvSpPr txBox="1"/>
          <p:nvPr/>
        </p:nvSpPr>
        <p:spPr>
          <a:xfrm>
            <a:off x="883218" y="5288895"/>
            <a:ext cx="10582656" cy="9648795"/>
          </a:xfrm>
          <a:prstGeom prst="rect">
            <a:avLst/>
          </a:prstGeom>
          <a:noFill/>
        </p:spPr>
        <p:txBody>
          <a:bodyPr wrap="square" rtlCol="0">
            <a:spAutoFit/>
          </a:bodyPr>
          <a:lstStyle/>
          <a:p>
            <a:pPr algn="just"/>
            <a:r>
              <a:rPr lang="en-US" sz="2700" dirty="0">
                <a:ea typeface="Century Gothic" charset="0"/>
                <a:cs typeface="Century Gothic" charset="0"/>
              </a:rPr>
              <a:t>Phoenix, Arizona, a city with 1.5 million residents, experiences extreme heat every year from May through October, with summer daily maximum temperatures regularly rising over 100°F, and a record high temperature of 122°F. Residents are prone to thermal discomfort during these summer months, especially those who rely on public transportation, making environmental heat a significant public health concern. The City of Phoenix Public Transit Department is heavily invested in addressing this concern through infrastructure development aimed at reducing riders’ heat exposure at bus stops. The Department’s previous method of determining priority for improvements such as shade structures, was based solely upon ridership. The NASA DEVELOP team provided the Transit Department with an analysis of the thermal environment at city bus stops, data which may be used when prioritizing the installation of new shade structures at unshaded stops. Land Surface Temperatures (LST) from Landsat 8 Operational Land Imager (OLI) and </a:t>
            </a:r>
            <a:r>
              <a:rPr lang="en-US" sz="2700" i="1" dirty="0">
                <a:ea typeface="Century Gothic" charset="0"/>
                <a:cs typeface="Century Gothic" charset="0"/>
              </a:rPr>
              <a:t>in situ</a:t>
            </a:r>
            <a:r>
              <a:rPr lang="en-US" sz="2700" dirty="0">
                <a:ea typeface="Century Gothic" charset="0"/>
                <a:cs typeface="Century Gothic" charset="0"/>
              </a:rPr>
              <a:t> LST and air temperature measurements were collected to provide a better understanding of the thermal environment at transit stops. LiDAR data was used to extract building heights in order to examine secondary shade potential within the thermal environment. We also created an assessment on the vulnerability of riders based on a selection of demographic and socioeconomic characteristics of the surrounding area. These results will contribute to the Phoenix Transit Department’s efforts to reduce the risk of heat-related illness for transit riders across the city and promote the viability of public transportation to achieve long-term health and sustainability goals.</a:t>
            </a:r>
          </a:p>
        </p:txBody>
      </p:sp>
      <p:sp>
        <p:nvSpPr>
          <p:cNvPr id="77" name="Notched Right Arrow 76"/>
          <p:cNvSpPr/>
          <p:nvPr/>
        </p:nvSpPr>
        <p:spPr>
          <a:xfrm>
            <a:off x="15212429" y="5542956"/>
            <a:ext cx="483184" cy="346833"/>
          </a:xfrm>
          <a:prstGeom prst="notchedRightArrow">
            <a:avLst/>
          </a:prstGeom>
          <a:solidFill>
            <a:srgbClr val="964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Placeholder 16"/>
          <p:cNvSpPr txBox="1">
            <a:spLocks/>
          </p:cNvSpPr>
          <p:nvPr/>
        </p:nvSpPr>
        <p:spPr>
          <a:xfrm>
            <a:off x="883218" y="16051480"/>
            <a:ext cx="10582656" cy="247060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53" indent="-347653">
              <a:buClr>
                <a:srgbClr val="964035"/>
              </a:buClr>
            </a:pPr>
            <a:r>
              <a:rPr lang="en-US" b="1" dirty="0">
                <a:solidFill>
                  <a:srgbClr val="964035"/>
                </a:solidFill>
                <a:ea typeface="Century Gothic" charset="0"/>
                <a:cs typeface="Century Gothic" charset="0"/>
              </a:rPr>
              <a:t>Provide</a:t>
            </a:r>
            <a:r>
              <a:rPr lang="en-US" dirty="0">
                <a:ea typeface="Century Gothic" charset="0"/>
                <a:cs typeface="Century Gothic" charset="0"/>
              </a:rPr>
              <a:t> partners with heat-related information</a:t>
            </a:r>
          </a:p>
          <a:p>
            <a:pPr marL="347653" indent="-347653">
              <a:buClr>
                <a:srgbClr val="964035"/>
              </a:buClr>
            </a:pPr>
            <a:r>
              <a:rPr lang="en-US" b="1" dirty="0">
                <a:solidFill>
                  <a:srgbClr val="964035"/>
                </a:solidFill>
                <a:ea typeface="Century Gothic" charset="0"/>
                <a:cs typeface="Century Gothic" charset="0"/>
              </a:rPr>
              <a:t>Validate</a:t>
            </a:r>
            <a:r>
              <a:rPr lang="en-US" dirty="0">
                <a:ea typeface="Century Gothic" charset="0"/>
                <a:cs typeface="Century Gothic" charset="0"/>
              </a:rPr>
              <a:t> satellite LST by conducting site visits to sampled bus stops</a:t>
            </a:r>
          </a:p>
          <a:p>
            <a:pPr marL="347653" indent="-347653">
              <a:buClr>
                <a:srgbClr val="964035"/>
              </a:buClr>
            </a:pPr>
            <a:r>
              <a:rPr lang="en-US" b="1" dirty="0">
                <a:solidFill>
                  <a:srgbClr val="964035"/>
                </a:solidFill>
                <a:ea typeface="Century Gothic" charset="0"/>
                <a:cs typeface="Century Gothic" charset="0"/>
              </a:rPr>
              <a:t>Assess</a:t>
            </a:r>
            <a:r>
              <a:rPr lang="en-US" dirty="0">
                <a:ea typeface="Century Gothic" charset="0"/>
                <a:cs typeface="Century Gothic" charset="0"/>
              </a:rPr>
              <a:t> vulnerability of residents using Census data</a:t>
            </a:r>
          </a:p>
          <a:p>
            <a:pPr marL="347653" indent="-347653">
              <a:buClr>
                <a:srgbClr val="964035"/>
              </a:buClr>
            </a:pPr>
            <a:r>
              <a:rPr lang="en-US" b="1" dirty="0">
                <a:solidFill>
                  <a:srgbClr val="964035"/>
                </a:solidFill>
                <a:ea typeface="Century Gothic" charset="0"/>
                <a:cs typeface="Century Gothic" charset="0"/>
              </a:rPr>
              <a:t>Estimate </a:t>
            </a:r>
            <a:r>
              <a:rPr lang="en-US" dirty="0">
                <a:ea typeface="Century Gothic" charset="0"/>
                <a:cs typeface="Century Gothic" charset="0"/>
              </a:rPr>
              <a:t>secondary shade at and around bus stops</a:t>
            </a:r>
            <a:endParaRPr lang="en-US" dirty="0">
              <a:solidFill>
                <a:schemeClr val="tx1">
                  <a:lumMod val="75000"/>
                </a:schemeClr>
              </a:solidFill>
              <a:ea typeface="Century Gothic" charset="0"/>
              <a:cs typeface="Century Gothic" charset="0"/>
            </a:endParaRPr>
          </a:p>
        </p:txBody>
      </p:sp>
      <p:sp>
        <p:nvSpPr>
          <p:cNvPr id="79" name="Text Placeholder 16"/>
          <p:cNvSpPr txBox="1">
            <a:spLocks/>
          </p:cNvSpPr>
          <p:nvPr/>
        </p:nvSpPr>
        <p:spPr>
          <a:xfrm>
            <a:off x="3361871" y="27236432"/>
            <a:ext cx="4603575" cy="89736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solidFill>
                  <a:schemeClr val="tx1">
                    <a:lumMod val="75000"/>
                  </a:schemeClr>
                </a:solidFill>
                <a:ea typeface="Century Gothic" charset="0"/>
                <a:cs typeface="Century Gothic" charset="0"/>
              </a:rPr>
              <a:t>Landsat 8 OLI</a:t>
            </a:r>
            <a:endParaRPr lang="en-US" sz="2400" dirty="0">
              <a:solidFill>
                <a:schemeClr val="tx1">
                  <a:lumMod val="75000"/>
                </a:schemeClr>
              </a:solidFill>
              <a:ea typeface="Century Gothic" charset="0"/>
              <a:cs typeface="Century Gothic" charset="0"/>
            </a:endParaRPr>
          </a:p>
        </p:txBody>
      </p:sp>
      <p:grpSp>
        <p:nvGrpSpPr>
          <p:cNvPr id="80" name="Group 79"/>
          <p:cNvGrpSpPr/>
          <p:nvPr/>
        </p:nvGrpSpPr>
        <p:grpSpPr>
          <a:xfrm>
            <a:off x="6528535" y="18621594"/>
            <a:ext cx="4781169" cy="6151208"/>
            <a:chOff x="5998375" y="15898835"/>
            <a:chExt cx="4781169" cy="6151208"/>
          </a:xfrm>
        </p:grpSpPr>
        <p:pic>
          <p:nvPicPr>
            <p:cNvPr id="81" name="Shape 48" descr="https://lh5.googleusercontent.com/jdmSyhozEYjR5Z4Th50c0nj_2mMquWtAbra0gapNRWyL6rsRJ-MpyFnTq_kZp3j1e6LToDHtuLG8yA1cJQr3Xd8IUTDuq8-X_Mq7zm68dXUiRJ44W4Q0sn-qQ_HIjNpHbl_Ab5Z_ge2qTlUOIw"/>
            <p:cNvPicPr preferRelativeResize="0"/>
            <p:nvPr/>
          </p:nvPicPr>
          <p:blipFill rotWithShape="1">
            <a:blip r:embed="rId9">
              <a:alphaModFix/>
              <a:extLst>
                <a:ext uri="{BEBA8EAE-BF5A-486C-A8C5-ECC9F3942E4B}">
                  <a14:imgProps xmlns:a14="http://schemas.microsoft.com/office/drawing/2010/main">
                    <a14:imgLayer r:embed="rId10">
                      <a14:imgEffect>
                        <a14:backgroundRemoval t="10000" b="90000" l="10000" r="90000"/>
                      </a14:imgEffect>
                    </a14:imgLayer>
                  </a14:imgProps>
                </a:ext>
              </a:extLst>
            </a:blip>
            <a:srcRect/>
            <a:stretch/>
          </p:blipFill>
          <p:spPr>
            <a:xfrm>
              <a:off x="5998375" y="15898835"/>
              <a:ext cx="4781169" cy="6151208"/>
            </a:xfrm>
            <a:prstGeom prst="rect">
              <a:avLst/>
            </a:prstGeom>
            <a:noFill/>
            <a:ln>
              <a:noFill/>
            </a:ln>
          </p:spPr>
        </p:pic>
        <p:sp>
          <p:nvSpPr>
            <p:cNvPr id="82" name="TextBox 81"/>
            <p:cNvSpPr txBox="1"/>
            <p:nvPr/>
          </p:nvSpPr>
          <p:spPr>
            <a:xfrm>
              <a:off x="7594434" y="18397243"/>
              <a:ext cx="2237295" cy="983607"/>
            </a:xfrm>
            <a:prstGeom prst="rect">
              <a:avLst/>
            </a:prstGeom>
            <a:noFill/>
          </p:spPr>
          <p:txBody>
            <a:bodyPr wrap="square" rtlCol="0">
              <a:spAutoFit/>
            </a:bodyPr>
            <a:lstStyle/>
            <a:p>
              <a:pPr algn="ctr"/>
              <a:r>
                <a:rPr lang="en-US" sz="3200" dirty="0">
                  <a:solidFill>
                    <a:schemeClr val="bg1"/>
                  </a:solidFill>
                </a:rPr>
                <a:t>Phoenix, </a:t>
              </a:r>
              <a:r>
                <a:rPr lang="en-US" sz="2400" dirty="0">
                  <a:solidFill>
                    <a:schemeClr val="bg1"/>
                  </a:solidFill>
                </a:rPr>
                <a:t>AZ</a:t>
              </a:r>
              <a:endParaRPr lang="en-US" sz="3200" dirty="0">
                <a:solidFill>
                  <a:schemeClr val="bg1"/>
                </a:solidFill>
              </a:endParaRPr>
            </a:p>
          </p:txBody>
        </p:sp>
      </p:grpSp>
      <p:sp>
        <p:nvSpPr>
          <p:cNvPr id="83" name="Shape 169"/>
          <p:cNvSpPr txBox="1">
            <a:spLocks/>
          </p:cNvSpPr>
          <p:nvPr/>
        </p:nvSpPr>
        <p:spPr>
          <a:xfrm>
            <a:off x="12229556" y="5353481"/>
            <a:ext cx="2958600" cy="696300"/>
          </a:xfrm>
          <a:prstGeom prst="rect">
            <a:avLst/>
          </a:prstGeom>
          <a:solidFill>
            <a:srgbClr val="964035"/>
          </a:solidFill>
        </p:spPr>
        <p:txBody>
          <a:bodyPr vert="horz" wrap="square" lIns="91425" tIns="91425" rIns="91425" bIns="91425" rtlCol="0"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defTabSz="914375">
              <a:spcBef>
                <a:spcPts val="0"/>
              </a:spcBef>
              <a:defRPr/>
            </a:pPr>
            <a:r>
              <a:rPr lang="en-US" sz="3000" b="1" dirty="0">
                <a:solidFill>
                  <a:srgbClr val="FFFFFF"/>
                </a:solidFill>
                <a:latin typeface="+mn-lt"/>
                <a:ea typeface=""/>
                <a:cs typeface=""/>
              </a:rPr>
              <a:t>DATA</a:t>
            </a:r>
          </a:p>
        </p:txBody>
      </p:sp>
      <p:sp>
        <p:nvSpPr>
          <p:cNvPr id="84" name="Shape 171"/>
          <p:cNvSpPr txBox="1">
            <a:spLocks/>
          </p:cNvSpPr>
          <p:nvPr/>
        </p:nvSpPr>
        <p:spPr>
          <a:xfrm>
            <a:off x="19995732" y="5348834"/>
            <a:ext cx="3029100" cy="696300"/>
          </a:xfrm>
          <a:prstGeom prst="rect">
            <a:avLst/>
          </a:prstGeom>
          <a:solidFill>
            <a:srgbClr val="964035"/>
          </a:solidFill>
        </p:spPr>
        <p:txBody>
          <a:bodyPr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algn="ctr" defTabSz="914375">
              <a:spcBef>
                <a:spcPts val="0"/>
              </a:spcBef>
              <a:buNone/>
              <a:defRPr/>
            </a:pPr>
            <a:r>
              <a:rPr lang="en-US" sz="3000" b="1" dirty="0">
                <a:solidFill>
                  <a:srgbClr val="FFFFFF"/>
                </a:solidFill>
                <a:latin typeface="+mn-lt"/>
                <a:ea typeface=""/>
                <a:cs typeface=""/>
              </a:rPr>
              <a:t>ANALYSIS</a:t>
            </a:r>
          </a:p>
        </p:txBody>
      </p:sp>
      <p:sp>
        <p:nvSpPr>
          <p:cNvPr id="85" name="Shape 172"/>
          <p:cNvSpPr txBox="1">
            <a:spLocks/>
          </p:cNvSpPr>
          <p:nvPr/>
        </p:nvSpPr>
        <p:spPr>
          <a:xfrm>
            <a:off x="15726032" y="5348834"/>
            <a:ext cx="3738375" cy="696300"/>
          </a:xfrm>
          <a:prstGeom prst="rect">
            <a:avLst/>
          </a:prstGeom>
          <a:solidFill>
            <a:srgbClr val="964035"/>
          </a:solidFill>
        </p:spPr>
        <p:txBody>
          <a:bodyPr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94" indent="-228594" algn="ctr" defTabSz="914375">
              <a:spcBef>
                <a:spcPts val="0"/>
              </a:spcBef>
              <a:buNone/>
              <a:defRPr/>
            </a:pPr>
            <a:r>
              <a:rPr lang="en-US" sz="3000" b="1" dirty="0">
                <a:solidFill>
                  <a:srgbClr val="FFFFFF"/>
                </a:solidFill>
                <a:latin typeface="+mn-lt"/>
                <a:ea typeface=""/>
                <a:cs typeface=""/>
              </a:rPr>
              <a:t>PROCESSING</a:t>
            </a:r>
          </a:p>
        </p:txBody>
      </p:sp>
      <p:sp>
        <p:nvSpPr>
          <p:cNvPr id="86" name="Shape 170"/>
          <p:cNvSpPr txBox="1">
            <a:spLocks/>
          </p:cNvSpPr>
          <p:nvPr/>
        </p:nvSpPr>
        <p:spPr>
          <a:xfrm>
            <a:off x="12229556" y="6049846"/>
            <a:ext cx="2958600" cy="1142429"/>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891" indent="-342891" defTabSz="914375">
              <a:spcBef>
                <a:spcPts val="200"/>
              </a:spcBef>
              <a:buClr>
                <a:srgbClr val="964035"/>
              </a:buClr>
              <a:buFont typeface="Webdings" charset="2"/>
              <a:buChar char="4"/>
              <a:defRPr/>
            </a:pPr>
            <a:r>
              <a:rPr lang="en-US" sz="2800" dirty="0">
                <a:solidFill>
                  <a:schemeClr val="tx1"/>
                </a:solidFill>
                <a:latin typeface="+mn-lt"/>
                <a:ea typeface="Century Gothic" charset="0"/>
                <a:cs typeface="Century Gothic" charset="0"/>
              </a:rPr>
              <a:t>Landsat 8 satellite imagery</a:t>
            </a:r>
          </a:p>
          <a:p>
            <a:pPr marL="342891" indent="-342891" defTabSz="914375">
              <a:spcBef>
                <a:spcPts val="200"/>
              </a:spcBef>
              <a:buClr>
                <a:srgbClr val="964035"/>
              </a:buClr>
              <a:buFont typeface="Webdings" charset="2"/>
              <a:buChar char="4"/>
              <a:defRPr/>
            </a:pPr>
            <a:r>
              <a:rPr lang="en-US" sz="2800" dirty="0">
                <a:solidFill>
                  <a:schemeClr val="tx1"/>
                </a:solidFill>
                <a:latin typeface="+mn-lt"/>
                <a:ea typeface="Century Gothic" charset="0"/>
                <a:cs typeface="Century Gothic" charset="0"/>
              </a:rPr>
              <a:t>Ground </a:t>
            </a:r>
            <a:r>
              <a:rPr lang="en-US" sz="2800" i="1" dirty="0">
                <a:solidFill>
                  <a:schemeClr val="tx1"/>
                </a:solidFill>
                <a:latin typeface="+mn-lt"/>
                <a:ea typeface="Century Gothic" charset="0"/>
                <a:cs typeface="Century Gothic" charset="0"/>
              </a:rPr>
              <a:t>in </a:t>
            </a:r>
            <a:r>
              <a:rPr lang="en-US" sz="2800" dirty="0">
                <a:solidFill>
                  <a:schemeClr val="tx1"/>
                </a:solidFill>
                <a:latin typeface="+mn-lt"/>
                <a:ea typeface="Century Gothic" charset="0"/>
                <a:cs typeface="Century Gothic" charset="0"/>
              </a:rPr>
              <a:t>situ Measurement Data</a:t>
            </a:r>
          </a:p>
        </p:txBody>
      </p:sp>
      <p:sp>
        <p:nvSpPr>
          <p:cNvPr id="87" name="Shape 173"/>
          <p:cNvSpPr txBox="1">
            <a:spLocks/>
          </p:cNvSpPr>
          <p:nvPr/>
        </p:nvSpPr>
        <p:spPr>
          <a:xfrm>
            <a:off x="15591406" y="6049834"/>
            <a:ext cx="3873000" cy="1945637"/>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891" indent="-342891" defTabSz="914375">
              <a:spcBef>
                <a:spcPts val="200"/>
              </a:spcBef>
              <a:buClr>
                <a:srgbClr val="964035"/>
              </a:buClr>
              <a:buFont typeface="Webdings" charset="2"/>
              <a:buChar char="4"/>
              <a:defRPr/>
            </a:pPr>
            <a:r>
              <a:rPr lang="en-US" sz="2800" dirty="0">
                <a:latin typeface="+mn-lt"/>
                <a:ea typeface="Century Gothic" charset="0"/>
                <a:cs typeface="Century Gothic" charset="0"/>
              </a:rPr>
              <a:t>Landsat 8 Based LST</a:t>
            </a:r>
          </a:p>
          <a:p>
            <a:pPr marL="342891" indent="-342891" defTabSz="914375">
              <a:spcBef>
                <a:spcPts val="200"/>
              </a:spcBef>
              <a:buClr>
                <a:srgbClr val="964035"/>
              </a:buClr>
              <a:buFont typeface="Webdings" charset="2"/>
              <a:buChar char="4"/>
              <a:defRPr/>
            </a:pPr>
            <a:r>
              <a:rPr lang="en-US" sz="2800" dirty="0">
                <a:latin typeface="+mn-lt"/>
                <a:ea typeface="Century Gothic" charset="0"/>
                <a:cs typeface="Century Gothic" charset="0"/>
              </a:rPr>
              <a:t>Ground Measurement Based LST</a:t>
            </a:r>
          </a:p>
          <a:p>
            <a:pPr marL="342891" indent="-342891" defTabSz="914375">
              <a:spcBef>
                <a:spcPts val="200"/>
              </a:spcBef>
              <a:buClr>
                <a:srgbClr val="964035"/>
              </a:buClr>
              <a:buFont typeface="Webdings" charset="2"/>
              <a:buChar char="4"/>
              <a:defRPr/>
            </a:pPr>
            <a:r>
              <a:rPr lang="en-US" sz="2800" dirty="0">
                <a:latin typeface="+mn-lt"/>
                <a:ea typeface="Century Gothic" charset="0"/>
                <a:cs typeface="Century Gothic" charset="0"/>
              </a:rPr>
              <a:t>Ground Measurement Based Air Temperature</a:t>
            </a:r>
          </a:p>
          <a:p>
            <a:pPr defTabSz="914375">
              <a:defRPr/>
            </a:pPr>
            <a:endParaRPr lang="en-US" sz="2800" dirty="0">
              <a:latin typeface="+mn-lt"/>
              <a:ea typeface="Century Gothic" charset="0"/>
              <a:cs typeface="Century Gothic" charset="0"/>
            </a:endParaRPr>
          </a:p>
        </p:txBody>
      </p:sp>
      <p:sp>
        <p:nvSpPr>
          <p:cNvPr id="88" name="Shape 168"/>
          <p:cNvSpPr txBox="1">
            <a:spLocks/>
          </p:cNvSpPr>
          <p:nvPr/>
        </p:nvSpPr>
        <p:spPr>
          <a:xfrm>
            <a:off x="19963565" y="6053284"/>
            <a:ext cx="3337800" cy="1167967"/>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342891" indent="-342891" defTabSz="914375">
              <a:spcBef>
                <a:spcPts val="200"/>
              </a:spcBef>
              <a:buClr>
                <a:srgbClr val="964035"/>
              </a:buClr>
              <a:buFont typeface="Webdings" charset="2"/>
              <a:buChar char="4"/>
              <a:defRPr/>
            </a:pPr>
            <a:r>
              <a:rPr lang="en-US" sz="2800" dirty="0">
                <a:solidFill>
                  <a:schemeClr val="tx1"/>
                </a:solidFill>
                <a:latin typeface="+mn-lt"/>
                <a:ea typeface="Century Gothic" charset="0"/>
                <a:cs typeface="Century Gothic" charset="0"/>
              </a:rPr>
              <a:t>LST Validation</a:t>
            </a:r>
          </a:p>
        </p:txBody>
      </p:sp>
      <p:sp>
        <p:nvSpPr>
          <p:cNvPr id="89" name="Shape 170"/>
          <p:cNvSpPr txBox="1">
            <a:spLocks/>
          </p:cNvSpPr>
          <p:nvPr/>
        </p:nvSpPr>
        <p:spPr>
          <a:xfrm>
            <a:off x="12229556" y="8675179"/>
            <a:ext cx="2958600" cy="1300501"/>
          </a:xfrm>
          <a:prstGeom prst="rect">
            <a:avLst/>
          </a:prstGeom>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5">
              <a:spcBef>
                <a:spcPts val="200"/>
              </a:spcBef>
              <a:buClr>
                <a:srgbClr val="964035"/>
              </a:buClr>
              <a:buFont typeface="Webdings" charset="2"/>
              <a:buChar char="4"/>
              <a:defRPr/>
            </a:pPr>
            <a:r>
              <a:rPr lang="en-US" dirty="0">
                <a:latin typeface="+mn-lt"/>
                <a:ea typeface=""/>
                <a:cs typeface=""/>
              </a:rPr>
              <a:t>LiDAR</a:t>
            </a:r>
          </a:p>
          <a:p>
            <a:pPr marL="342891" indent="-342891" defTabSz="914375">
              <a:spcBef>
                <a:spcPts val="200"/>
              </a:spcBef>
              <a:buClr>
                <a:srgbClr val="964035"/>
              </a:buClr>
              <a:buFont typeface="Webdings" charset="2"/>
              <a:buChar char="4"/>
              <a:defRPr/>
            </a:pPr>
            <a:r>
              <a:rPr lang="en-US" dirty="0">
                <a:latin typeface="+mn-lt"/>
                <a:ea typeface=""/>
                <a:cs typeface=""/>
              </a:rPr>
              <a:t>NAIP Aerial Imagery</a:t>
            </a:r>
          </a:p>
        </p:txBody>
      </p:sp>
      <p:sp>
        <p:nvSpPr>
          <p:cNvPr id="90" name="Shape 170"/>
          <p:cNvSpPr txBox="1">
            <a:spLocks/>
          </p:cNvSpPr>
          <p:nvPr/>
        </p:nvSpPr>
        <p:spPr>
          <a:xfrm>
            <a:off x="12229556" y="10648284"/>
            <a:ext cx="2958600" cy="802105"/>
          </a:xfrm>
          <a:prstGeom prst="rect">
            <a:avLst/>
          </a:prstGeom>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5">
              <a:spcBef>
                <a:spcPts val="200"/>
              </a:spcBef>
              <a:buClr>
                <a:srgbClr val="964035"/>
              </a:buClr>
              <a:buFont typeface="Webdings" charset="2"/>
              <a:buChar char="4"/>
              <a:defRPr/>
            </a:pPr>
            <a:r>
              <a:rPr lang="en-US" dirty="0">
                <a:latin typeface="+mn-lt"/>
                <a:ea typeface=""/>
                <a:cs typeface=""/>
              </a:rPr>
              <a:t>CENSUS ACS</a:t>
            </a:r>
          </a:p>
        </p:txBody>
      </p:sp>
      <p:sp>
        <p:nvSpPr>
          <p:cNvPr id="91" name="Shape 173"/>
          <p:cNvSpPr txBox="1">
            <a:spLocks/>
          </p:cNvSpPr>
          <p:nvPr/>
        </p:nvSpPr>
        <p:spPr>
          <a:xfrm>
            <a:off x="15591406" y="8605967"/>
            <a:ext cx="3873000" cy="1176117"/>
          </a:xfrm>
          <a:prstGeom prst="rect">
            <a:avLst/>
          </a:prstGeom>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5">
              <a:spcBef>
                <a:spcPts val="200"/>
              </a:spcBef>
              <a:buClr>
                <a:srgbClr val="964035"/>
              </a:buClr>
              <a:buFont typeface="Webdings" charset="2"/>
              <a:buChar char="4"/>
              <a:defRPr/>
            </a:pPr>
            <a:r>
              <a:rPr lang="en-US" dirty="0">
                <a:solidFill>
                  <a:sysClr val="windowText" lastClr="000000"/>
                </a:solidFill>
                <a:latin typeface="+mn-lt"/>
                <a:ea typeface=""/>
                <a:cs typeface=""/>
              </a:rPr>
              <a:t>LiDAR Building and Walkway Layers</a:t>
            </a:r>
          </a:p>
          <a:p>
            <a:pPr marL="342891" indent="-342891" defTabSz="914375">
              <a:spcBef>
                <a:spcPts val="200"/>
              </a:spcBef>
              <a:buClr>
                <a:srgbClr val="964035"/>
              </a:buClr>
              <a:buFont typeface="Webdings" charset="2"/>
              <a:buChar char="4"/>
              <a:defRPr/>
            </a:pPr>
            <a:r>
              <a:rPr lang="en-US" dirty="0">
                <a:solidFill>
                  <a:sysClr val="windowText" lastClr="000000"/>
                </a:solidFill>
                <a:latin typeface="+mn-lt"/>
                <a:ea typeface=""/>
                <a:cs typeface=""/>
              </a:rPr>
              <a:t>NAIP Vegetation Prevalence Layer</a:t>
            </a:r>
          </a:p>
          <a:p>
            <a:pPr marL="228594" indent="-228594" defTabSz="914375">
              <a:spcBef>
                <a:spcPts val="0"/>
              </a:spcBef>
              <a:buNone/>
              <a:defRPr/>
            </a:pPr>
            <a:endParaRPr lang="en-US" dirty="0">
              <a:solidFill>
                <a:sysClr val="windowText" lastClr="000000"/>
              </a:solidFill>
              <a:latin typeface="+mn-lt"/>
              <a:ea typeface=""/>
              <a:cs typeface=""/>
            </a:endParaRPr>
          </a:p>
        </p:txBody>
      </p:sp>
      <p:sp>
        <p:nvSpPr>
          <p:cNvPr id="92" name="Shape 173"/>
          <p:cNvSpPr txBox="1">
            <a:spLocks/>
          </p:cNvSpPr>
          <p:nvPr/>
        </p:nvSpPr>
        <p:spPr>
          <a:xfrm>
            <a:off x="15568788" y="10648281"/>
            <a:ext cx="3552932" cy="1224956"/>
          </a:xfrm>
          <a:prstGeom prst="rect">
            <a:avLst/>
          </a:prstGeom>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5">
              <a:spcBef>
                <a:spcPts val="200"/>
              </a:spcBef>
              <a:buClr>
                <a:srgbClr val="964035"/>
              </a:buClr>
              <a:buFont typeface="Webdings" charset="2"/>
              <a:buChar char="4"/>
              <a:defRPr/>
            </a:pPr>
            <a:r>
              <a:rPr lang="en-US" dirty="0">
                <a:solidFill>
                  <a:sysClr val="windowText" lastClr="000000"/>
                </a:solidFill>
                <a:latin typeface="+mn-lt"/>
                <a:ea typeface=""/>
                <a:cs typeface=""/>
              </a:rPr>
              <a:t>Census Social Vulnerability Layers</a:t>
            </a:r>
          </a:p>
          <a:p>
            <a:pPr marL="228594" indent="-228594" defTabSz="914375">
              <a:spcBef>
                <a:spcPts val="0"/>
              </a:spcBef>
              <a:buNone/>
              <a:defRPr/>
            </a:pPr>
            <a:endParaRPr lang="en-US" dirty="0">
              <a:solidFill>
                <a:sysClr val="windowText" lastClr="000000"/>
              </a:solidFill>
              <a:latin typeface="+mn-lt"/>
              <a:ea typeface=""/>
              <a:cs typeface=""/>
            </a:endParaRPr>
          </a:p>
        </p:txBody>
      </p:sp>
      <p:sp>
        <p:nvSpPr>
          <p:cNvPr id="93" name="Shape 168"/>
          <p:cNvSpPr txBox="1">
            <a:spLocks/>
          </p:cNvSpPr>
          <p:nvPr/>
        </p:nvSpPr>
        <p:spPr>
          <a:xfrm>
            <a:off x="19995732" y="8675178"/>
            <a:ext cx="3337800" cy="999391"/>
          </a:xfrm>
          <a:prstGeom prst="rect">
            <a:avLst/>
          </a:prstGeom>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5">
              <a:spcBef>
                <a:spcPts val="200"/>
              </a:spcBef>
              <a:buClr>
                <a:srgbClr val="964035"/>
              </a:buClr>
              <a:buFont typeface="Webdings" charset="2"/>
              <a:buChar char="4"/>
              <a:defRPr/>
            </a:pPr>
            <a:r>
              <a:rPr lang="en-US" dirty="0">
                <a:latin typeface="+mn-lt"/>
                <a:ea typeface=""/>
                <a:cs typeface=""/>
              </a:rPr>
              <a:t>Secondary Shade Analysis</a:t>
            </a:r>
          </a:p>
        </p:txBody>
      </p:sp>
      <p:sp>
        <p:nvSpPr>
          <p:cNvPr id="94" name="Shape 168"/>
          <p:cNvSpPr txBox="1">
            <a:spLocks/>
          </p:cNvSpPr>
          <p:nvPr/>
        </p:nvSpPr>
        <p:spPr>
          <a:xfrm>
            <a:off x="19995732" y="10648284"/>
            <a:ext cx="3337800" cy="802105"/>
          </a:xfrm>
          <a:prstGeom prst="rect">
            <a:avLst/>
          </a:prstGeom>
        </p:spPr>
        <p:txBody>
          <a:bodyPr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91" indent="-342891" defTabSz="914375">
              <a:spcBef>
                <a:spcPts val="200"/>
              </a:spcBef>
              <a:buClr>
                <a:srgbClr val="964035"/>
              </a:buClr>
              <a:buFont typeface="Webdings" charset="2"/>
              <a:buChar char="4"/>
              <a:defRPr/>
            </a:pPr>
            <a:r>
              <a:rPr lang="en-US" dirty="0">
                <a:latin typeface="+mn-lt"/>
                <a:ea typeface=""/>
                <a:cs typeface=""/>
              </a:rPr>
              <a:t>Heat Vulnerability Analysis</a:t>
            </a:r>
          </a:p>
        </p:txBody>
      </p:sp>
      <p:cxnSp>
        <p:nvCxnSpPr>
          <p:cNvPr id="95" name="Straight Connector 94"/>
          <p:cNvCxnSpPr/>
          <p:nvPr/>
        </p:nvCxnSpPr>
        <p:spPr>
          <a:xfrm>
            <a:off x="12222322" y="8564733"/>
            <a:ext cx="10972800" cy="0"/>
          </a:xfrm>
          <a:prstGeom prst="line">
            <a:avLst/>
          </a:prstGeom>
          <a:noFill/>
          <a:ln w="6350" cap="flat" cmpd="sng" algn="ctr">
            <a:solidFill>
              <a:srgbClr val="973F36"/>
            </a:solidFill>
            <a:prstDash val="solid"/>
            <a:miter lim="800000"/>
          </a:ln>
          <a:effectLst/>
        </p:spPr>
      </p:cxnSp>
      <p:cxnSp>
        <p:nvCxnSpPr>
          <p:cNvPr id="96" name="Straight Connector 95"/>
          <p:cNvCxnSpPr/>
          <p:nvPr/>
        </p:nvCxnSpPr>
        <p:spPr>
          <a:xfrm>
            <a:off x="12222323" y="10503901"/>
            <a:ext cx="10972800" cy="0"/>
          </a:xfrm>
          <a:prstGeom prst="line">
            <a:avLst/>
          </a:prstGeom>
          <a:noFill/>
          <a:ln w="6350" cap="flat" cmpd="sng" algn="ctr">
            <a:solidFill>
              <a:srgbClr val="973F36"/>
            </a:solidFill>
            <a:prstDash val="solid"/>
            <a:miter lim="800000"/>
          </a:ln>
          <a:effectLst/>
        </p:spPr>
      </p:cxnSp>
      <p:sp>
        <p:nvSpPr>
          <p:cNvPr id="97" name="Notched Right Arrow 96"/>
          <p:cNvSpPr/>
          <p:nvPr/>
        </p:nvSpPr>
        <p:spPr>
          <a:xfrm>
            <a:off x="19484522" y="5563980"/>
            <a:ext cx="483184" cy="346833"/>
          </a:xfrm>
          <a:prstGeom prst="notchedRightArrow">
            <a:avLst/>
          </a:prstGeom>
          <a:solidFill>
            <a:srgbClr val="9640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8" name="Chart 97"/>
          <p:cNvGraphicFramePr>
            <a:graphicFrameLocks/>
          </p:cNvGraphicFramePr>
          <p:nvPr>
            <p:extLst>
              <p:ext uri="{D42A27DB-BD31-4B8C-83A1-F6EECF244321}">
                <p14:modId xmlns:p14="http://schemas.microsoft.com/office/powerpoint/2010/main" val="2460250578"/>
              </p:ext>
            </p:extLst>
          </p:nvPr>
        </p:nvGraphicFramePr>
        <p:xfrm>
          <a:off x="11784128" y="12604456"/>
          <a:ext cx="7315201" cy="4572000"/>
        </p:xfrm>
        <a:graphic>
          <a:graphicData uri="http://schemas.openxmlformats.org/drawingml/2006/chart">
            <c:chart xmlns:c="http://schemas.openxmlformats.org/drawingml/2006/chart" xmlns:r="http://schemas.openxmlformats.org/officeDocument/2006/relationships" r:id="rId11"/>
          </a:graphicData>
        </a:graphic>
      </p:graphicFrame>
      <p:grpSp>
        <p:nvGrpSpPr>
          <p:cNvPr id="99" name="Group 98"/>
          <p:cNvGrpSpPr/>
          <p:nvPr/>
        </p:nvGrpSpPr>
        <p:grpSpPr>
          <a:xfrm>
            <a:off x="11786009" y="22100384"/>
            <a:ext cx="7315201" cy="4572000"/>
            <a:chOff x="5562027" y="1553793"/>
            <a:chExt cx="5005011" cy="3210712"/>
          </a:xfrm>
        </p:grpSpPr>
        <p:graphicFrame>
          <p:nvGraphicFramePr>
            <p:cNvPr id="100" name="Chart 99"/>
            <p:cNvGraphicFramePr>
              <a:graphicFrameLocks/>
            </p:cNvGraphicFramePr>
            <p:nvPr>
              <p:extLst>
                <p:ext uri="{D42A27DB-BD31-4B8C-83A1-F6EECF244321}">
                  <p14:modId xmlns:p14="http://schemas.microsoft.com/office/powerpoint/2010/main" val="3692071340"/>
                </p:ext>
              </p:extLst>
            </p:nvPr>
          </p:nvGraphicFramePr>
          <p:xfrm>
            <a:off x="5562027" y="1553793"/>
            <a:ext cx="5005011" cy="3210712"/>
          </p:xfrm>
          <a:graphic>
            <a:graphicData uri="http://schemas.openxmlformats.org/drawingml/2006/chart">
              <c:chart xmlns:c="http://schemas.openxmlformats.org/drawingml/2006/chart" xmlns:r="http://schemas.openxmlformats.org/officeDocument/2006/relationships" r:id="rId12"/>
            </a:graphicData>
          </a:graphic>
        </p:graphicFrame>
        <p:sp>
          <p:nvSpPr>
            <p:cNvPr id="101" name="Rectangle 100"/>
            <p:cNvSpPr/>
            <p:nvPr/>
          </p:nvSpPr>
          <p:spPr>
            <a:xfrm>
              <a:off x="7518590" y="2074934"/>
              <a:ext cx="319123" cy="2133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223379" y="2074934"/>
              <a:ext cx="333132" cy="2130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p:cNvSpPr txBox="1"/>
            <p:nvPr/>
          </p:nvSpPr>
          <p:spPr>
            <a:xfrm>
              <a:off x="9223379" y="1885394"/>
              <a:ext cx="412511" cy="200538"/>
            </a:xfrm>
            <a:prstGeom prst="rect">
              <a:avLst/>
            </a:prstGeom>
            <a:noFill/>
          </p:spPr>
          <p:txBody>
            <a:bodyPr wrap="square" rtlCol="0">
              <a:spAutoFit/>
            </a:bodyPr>
            <a:lstStyle/>
            <a:p>
              <a:r>
                <a:rPr lang="en-US" sz="1200" dirty="0">
                  <a:solidFill>
                    <a:srgbClr val="C00000"/>
                  </a:solidFill>
                </a:rPr>
                <a:t>NH</a:t>
              </a:r>
            </a:p>
          </p:txBody>
        </p:sp>
        <p:sp>
          <p:nvSpPr>
            <p:cNvPr id="104" name="TextBox 103"/>
            <p:cNvSpPr txBox="1"/>
            <p:nvPr/>
          </p:nvSpPr>
          <p:spPr>
            <a:xfrm>
              <a:off x="7470027" y="1885394"/>
              <a:ext cx="416248" cy="200538"/>
            </a:xfrm>
            <a:prstGeom prst="rect">
              <a:avLst/>
            </a:prstGeom>
            <a:noFill/>
          </p:spPr>
          <p:txBody>
            <a:bodyPr wrap="square" rtlCol="0">
              <a:spAutoFit/>
            </a:bodyPr>
            <a:lstStyle/>
            <a:p>
              <a:r>
                <a:rPr lang="en-US" sz="1200" dirty="0">
                  <a:solidFill>
                    <a:srgbClr val="C00000"/>
                  </a:solidFill>
                </a:rPr>
                <a:t>DH</a:t>
              </a:r>
            </a:p>
          </p:txBody>
        </p:sp>
        <p:sp>
          <p:nvSpPr>
            <p:cNvPr id="105" name="Rectangle 104"/>
            <p:cNvSpPr/>
            <p:nvPr/>
          </p:nvSpPr>
          <p:spPr>
            <a:xfrm>
              <a:off x="9905331" y="2100109"/>
              <a:ext cx="340385" cy="210518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4" name="TextBox 113"/>
            <p:cNvSpPr txBox="1"/>
            <p:nvPr/>
          </p:nvSpPr>
          <p:spPr>
            <a:xfrm>
              <a:off x="9907778" y="1885394"/>
              <a:ext cx="412511" cy="200538"/>
            </a:xfrm>
            <a:prstGeom prst="rect">
              <a:avLst/>
            </a:prstGeom>
            <a:noFill/>
          </p:spPr>
          <p:txBody>
            <a:bodyPr wrap="square" rtlCol="0">
              <a:spAutoFit/>
            </a:bodyPr>
            <a:lstStyle/>
            <a:p>
              <a:r>
                <a:rPr lang="en-US" sz="1200" dirty="0">
                  <a:solidFill>
                    <a:schemeClr val="accent1">
                      <a:lumMod val="75000"/>
                    </a:schemeClr>
                  </a:solidFill>
                </a:rPr>
                <a:t>NC</a:t>
              </a:r>
            </a:p>
          </p:txBody>
        </p:sp>
        <p:sp>
          <p:nvSpPr>
            <p:cNvPr id="115" name="Rectangle 114"/>
            <p:cNvSpPr/>
            <p:nvPr/>
          </p:nvSpPr>
          <p:spPr>
            <a:xfrm>
              <a:off x="8855241" y="2074934"/>
              <a:ext cx="343761" cy="213035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116" name="TextBox 115"/>
            <p:cNvSpPr txBox="1"/>
            <p:nvPr/>
          </p:nvSpPr>
          <p:spPr>
            <a:xfrm>
              <a:off x="8843557" y="1885393"/>
              <a:ext cx="412511" cy="200538"/>
            </a:xfrm>
            <a:prstGeom prst="rect">
              <a:avLst/>
            </a:prstGeom>
            <a:noFill/>
          </p:spPr>
          <p:txBody>
            <a:bodyPr wrap="square" rtlCol="0">
              <a:spAutoFit/>
            </a:bodyPr>
            <a:lstStyle/>
            <a:p>
              <a:r>
                <a:rPr lang="en-US" sz="1200" dirty="0">
                  <a:solidFill>
                    <a:schemeClr val="accent1">
                      <a:lumMod val="75000"/>
                    </a:schemeClr>
                  </a:solidFill>
                </a:rPr>
                <a:t>DC</a:t>
              </a:r>
            </a:p>
          </p:txBody>
        </p:sp>
      </p:grpSp>
      <p:grpSp>
        <p:nvGrpSpPr>
          <p:cNvPr id="117" name="Group 116"/>
          <p:cNvGrpSpPr/>
          <p:nvPr/>
        </p:nvGrpSpPr>
        <p:grpSpPr>
          <a:xfrm>
            <a:off x="19068966" y="13916796"/>
            <a:ext cx="5299364" cy="6858000"/>
            <a:chOff x="3446318" y="0"/>
            <a:chExt cx="5299364" cy="6858000"/>
          </a:xfrm>
        </p:grpSpPr>
        <p:pic>
          <p:nvPicPr>
            <p:cNvPr id="118" name="Picture 1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46318" y="0"/>
              <a:ext cx="5299364" cy="6858000"/>
            </a:xfrm>
            <a:prstGeom prst="rect">
              <a:avLst/>
            </a:prstGeom>
          </p:spPr>
        </p:pic>
        <p:pic>
          <p:nvPicPr>
            <p:cNvPr id="119" name="Picture 118"/>
            <p:cNvPicPr>
              <a:picLocks noChangeAspect="1"/>
            </p:cNvPicPr>
            <p:nvPr/>
          </p:nvPicPr>
          <p:blipFill>
            <a:blip r:embed="rId14"/>
            <a:stretch>
              <a:fillRect/>
            </a:stretch>
          </p:blipFill>
          <p:spPr>
            <a:xfrm>
              <a:off x="3573239" y="6016237"/>
              <a:ext cx="1631278" cy="703653"/>
            </a:xfrm>
            <a:prstGeom prst="rect">
              <a:avLst/>
            </a:prstGeom>
          </p:spPr>
        </p:pic>
        <p:pic>
          <p:nvPicPr>
            <p:cNvPr id="120" name="Picture 119"/>
            <p:cNvPicPr>
              <a:picLocks noChangeAspect="1"/>
            </p:cNvPicPr>
            <p:nvPr/>
          </p:nvPicPr>
          <p:blipFill>
            <a:blip r:embed="rId15"/>
            <a:stretch>
              <a:fillRect/>
            </a:stretch>
          </p:blipFill>
          <p:spPr>
            <a:xfrm>
              <a:off x="3595650" y="5557146"/>
              <a:ext cx="793228" cy="407229"/>
            </a:xfrm>
            <a:prstGeom prst="rect">
              <a:avLst/>
            </a:prstGeom>
          </p:spPr>
        </p:pic>
      </p:grpSp>
      <p:pic>
        <p:nvPicPr>
          <p:cNvPr id="121" name="Picture 1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83218" y="19503679"/>
            <a:ext cx="5740060" cy="4435501"/>
          </a:xfrm>
          <a:prstGeom prst="rect">
            <a:avLst/>
          </a:prstGeom>
          <a:ln w="28575">
            <a:solidFill>
              <a:srgbClr val="973F36"/>
            </a:solidFill>
          </a:ln>
        </p:spPr>
      </p:pic>
      <p:sp>
        <p:nvSpPr>
          <p:cNvPr id="122" name="Rectangle 121"/>
          <p:cNvSpPr/>
          <p:nvPr/>
        </p:nvSpPr>
        <p:spPr>
          <a:xfrm>
            <a:off x="8948795" y="22440900"/>
            <a:ext cx="785180" cy="6886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oup 122"/>
          <p:cNvGrpSpPr/>
          <p:nvPr/>
        </p:nvGrpSpPr>
        <p:grpSpPr>
          <a:xfrm>
            <a:off x="19176375" y="21257049"/>
            <a:ext cx="5109790" cy="3506088"/>
            <a:chOff x="19610319" y="21257049"/>
            <a:chExt cx="5109790" cy="3506088"/>
          </a:xfrm>
        </p:grpSpPr>
        <p:pic>
          <p:nvPicPr>
            <p:cNvPr id="124" name="Picture 1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610319" y="21257049"/>
              <a:ext cx="5109790" cy="3506088"/>
            </a:xfrm>
            <a:prstGeom prst="rect">
              <a:avLst/>
            </a:prstGeom>
          </p:spPr>
        </p:pic>
        <p:sp>
          <p:nvSpPr>
            <p:cNvPr id="125" name="TextBox 124"/>
            <p:cNvSpPr txBox="1"/>
            <p:nvPr/>
          </p:nvSpPr>
          <p:spPr>
            <a:xfrm>
              <a:off x="19693068" y="24244870"/>
              <a:ext cx="3804419" cy="412481"/>
            </a:xfrm>
            <a:prstGeom prst="rect">
              <a:avLst/>
            </a:prstGeom>
            <a:noFill/>
          </p:spPr>
          <p:txBody>
            <a:bodyPr wrap="square" rtlCol="0">
              <a:spAutoFit/>
            </a:bodyPr>
            <a:lstStyle/>
            <a:p>
              <a:r>
                <a:rPr lang="en-US" sz="2000" dirty="0"/>
                <a:t>LiDAR</a:t>
              </a:r>
            </a:p>
          </p:txBody>
        </p:sp>
      </p:grpSp>
      <p:sp>
        <p:nvSpPr>
          <p:cNvPr id="126" name="TextBox 125"/>
          <p:cNvSpPr txBox="1"/>
          <p:nvPr/>
        </p:nvSpPr>
        <p:spPr>
          <a:xfrm>
            <a:off x="838661" y="32749122"/>
            <a:ext cx="8618848" cy="1200329"/>
          </a:xfrm>
          <a:prstGeom prst="rect">
            <a:avLst/>
          </a:prstGeom>
          <a:noFill/>
        </p:spPr>
        <p:txBody>
          <a:bodyPr wrap="square" rtlCol="0">
            <a:spAutoFit/>
          </a:bodyPr>
          <a:lstStyle/>
          <a:p>
            <a:r>
              <a:rPr lang="en-US" sz="2400" dirty="0"/>
              <a:t>David Hondula, Joe Bowar, Herb Munoz, Jorie Bresnahan, Ariana Middel, David Sailor, Matthew Toro, Tamara Dunbarr, McKenzie Murphree, Mary Wright, Hana Putnam</a:t>
            </a:r>
          </a:p>
        </p:txBody>
      </p:sp>
      <p:sp>
        <p:nvSpPr>
          <p:cNvPr id="127" name="Text Placeholder 16"/>
          <p:cNvSpPr txBox="1">
            <a:spLocks/>
          </p:cNvSpPr>
          <p:nvPr/>
        </p:nvSpPr>
        <p:spPr>
          <a:xfrm>
            <a:off x="12248192" y="28013843"/>
            <a:ext cx="11603731" cy="247060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53" indent="-347653">
              <a:buClr>
                <a:srgbClr val="964035"/>
              </a:buClr>
            </a:pPr>
            <a:r>
              <a:rPr lang="en-US" dirty="0">
                <a:ea typeface="Century Gothic" charset="0"/>
                <a:cs typeface="Century Gothic" charset="0"/>
              </a:rPr>
              <a:t>Landsat 8 Land Surface Temperature closely matches </a:t>
            </a:r>
            <a:r>
              <a:rPr lang="en-US" i="1" dirty="0">
                <a:ea typeface="Century Gothic" charset="0"/>
                <a:cs typeface="Century Gothic" charset="0"/>
              </a:rPr>
              <a:t>in situ </a:t>
            </a:r>
            <a:r>
              <a:rPr lang="en-US" dirty="0">
                <a:ea typeface="Century Gothic" charset="0"/>
                <a:cs typeface="Century Gothic" charset="0"/>
              </a:rPr>
              <a:t>LST of transit </a:t>
            </a:r>
            <a:r>
              <a:rPr lang="en-US" dirty="0" smtClean="0">
                <a:ea typeface="Century Gothic" charset="0"/>
                <a:cs typeface="Century Gothic" charset="0"/>
              </a:rPr>
              <a:t>stops.</a:t>
            </a:r>
            <a:endParaRPr lang="en-US" dirty="0">
              <a:ea typeface="Century Gothic" charset="0"/>
              <a:cs typeface="Century Gothic" charset="0"/>
            </a:endParaRPr>
          </a:p>
          <a:p>
            <a:pPr marL="347653" indent="-347653">
              <a:buClr>
                <a:srgbClr val="964035"/>
              </a:buClr>
            </a:pPr>
            <a:r>
              <a:rPr lang="en-US" dirty="0">
                <a:ea typeface="Century Gothic" charset="0"/>
                <a:cs typeface="Century Gothic" charset="0"/>
              </a:rPr>
              <a:t>Normal Difference Vegetation Index (NDVI) shows more vegetation equates to a lower </a:t>
            </a:r>
            <a:r>
              <a:rPr lang="en-US" dirty="0" smtClean="0">
                <a:ea typeface="Century Gothic" charset="0"/>
                <a:cs typeface="Century Gothic" charset="0"/>
              </a:rPr>
              <a:t>LST.</a:t>
            </a:r>
            <a:endParaRPr lang="en-US" dirty="0">
              <a:ea typeface="Century Gothic" charset="0"/>
              <a:cs typeface="Century Gothic" charset="0"/>
            </a:endParaRPr>
          </a:p>
          <a:p>
            <a:pPr marL="347653" indent="-347653">
              <a:buClr>
                <a:srgbClr val="964035"/>
              </a:buClr>
            </a:pPr>
            <a:r>
              <a:rPr lang="en-US" dirty="0">
                <a:ea typeface="Century Gothic" charset="0"/>
                <a:cs typeface="Century Gothic" charset="0"/>
              </a:rPr>
              <a:t>LiDAR preliminary results show secondary shading also lowers LST values, this topic should be explored more in future </a:t>
            </a:r>
            <a:r>
              <a:rPr lang="en-US" dirty="0" smtClean="0">
                <a:ea typeface="Century Gothic" charset="0"/>
                <a:cs typeface="Century Gothic" charset="0"/>
              </a:rPr>
              <a:t>work.</a:t>
            </a:r>
            <a:endParaRPr lang="en-US" dirty="0">
              <a:ea typeface="Century Gothic" charset="0"/>
              <a:cs typeface="Century Gothic" charset="0"/>
            </a:endParaRPr>
          </a:p>
        </p:txBody>
      </p:sp>
      <p:graphicFrame>
        <p:nvGraphicFramePr>
          <p:cNvPr id="128" name="Chart 127">
            <a:extLst>
              <a:ext uri="{FF2B5EF4-FFF2-40B4-BE49-F238E27FC236}">
                <a16:creationId xmlns:a16="http://schemas.microsoft.com/office/drawing/2014/main" xmlns="" id="{A011808D-3687-4871-8551-A7611E68EDBB}"/>
              </a:ext>
            </a:extLst>
          </p:cNvPr>
          <p:cNvGraphicFramePr>
            <a:graphicFrameLocks/>
          </p:cNvGraphicFramePr>
          <p:nvPr>
            <p:extLst>
              <p:ext uri="{D42A27DB-BD31-4B8C-83A1-F6EECF244321}">
                <p14:modId xmlns:p14="http://schemas.microsoft.com/office/powerpoint/2010/main" val="3556448511"/>
              </p:ext>
            </p:extLst>
          </p:nvPr>
        </p:nvGraphicFramePr>
        <p:xfrm>
          <a:off x="11739738" y="17332329"/>
          <a:ext cx="7315201" cy="4572000"/>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918</TotalTime>
  <Words>562</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57</cp:revision>
  <dcterms:created xsi:type="dcterms:W3CDTF">2017-06-02T16:06:25Z</dcterms:created>
  <dcterms:modified xsi:type="dcterms:W3CDTF">2017-11-15T21:32:09Z</dcterms:modified>
</cp:coreProperties>
</file>