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2" clrIdx="0">
    <p:extLst/>
  </p:cmAuthor>
  <p:cmAuthor id="2" name="Emma Singh Baghel" initials="ESB" lastIdx="2" clrIdx="1">
    <p:extLst/>
  </p:cmAuthor>
  <p:cmAuthor id="3" name="Vishal Arya" initials="" lastIdx="5" clrIdx="2"/>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149"/>
    <a:srgbClr val="2D883B"/>
    <a:srgbClr val="FFFFFF"/>
    <a:srgbClr val="EAF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1308"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0-18T19:38:15.380" idx="2">
    <p:pos x="7690" y="19512"/>
    <p:text>do they have any other affiliations or position title that you could list behind their name? Are they POCs? Point of Contacts? Are there any POCs for the second partner listed?</p:text>
    <p:extLst mod="1">
      <p:ext uri="{C676402C-5697-4E1C-873F-D02D1690AC5C}">
        <p15:threadingInfo xmlns:p15="http://schemas.microsoft.com/office/powerpoint/2012/main" timeZoneBias="240"/>
      </p:ext>
    </p:extLst>
  </p:cm>
  <p:cm authorId="3" dt="2015-10-19T14:02:02.842" idx="1">
    <p:pos x="11360" y="2920"/>
    <p:text>edited this for you</p:text>
  </p:cm>
  <p:cm authorId="3" dt="2015-10-19T14:03:11.852" idx="2">
    <p:pos x="1325" y="21896"/>
    <p:text>Edited this for you</p:text>
  </p:cm>
  <p:cm authorId="3" dt="2015-10-19T14:05:36.425" idx="3">
    <p:pos x="3907" y="8474"/>
    <p:text>Nice picture! However, you should consider finding another one that is more representative of a methods section. Also, did the team create this? If not you would need to cite.</p:text>
  </p:cm>
  <p:cm authorId="3" dt="2015-10-19T14:06:44.572" idx="4">
    <p:pos x="14440" y="9440"/>
    <p:text>Try to resize all images so they are the same. Currently, Terra looks larger than SRTM and Landsat 5</p:text>
  </p:cm>
  <p:cm authorId="3" dt="2015-10-19T14:07:17.672" idx="5">
    <p:pos x="9300" y="9880"/>
    <p:text>For these indented bullets, see if you can reformat them to be the same as the other bullets. Triangles</p:text>
  </p:cm>
  <p:cm authorId="4" dt="2015-10-23T13:05:31.468" idx="1">
    <p:pos x="3484" y="823"/>
    <p:text>I know the template said sentence case, but please change to title case for consistency across the program and your node, and sorry for us not catching that remnant in the template!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comments" Target="../comments/comment1.xml"/><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1029091" y="13452514"/>
            <a:ext cx="5173673" cy="689995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717550" y="35350704"/>
            <a:ext cx="26060400" cy="594360"/>
          </a:xfrm>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Monitoring and forecasting </a:t>
            </a:r>
            <a:r>
              <a:rPr lang="en-US" dirty="0"/>
              <a:t>s</a:t>
            </a:r>
            <a:r>
              <a:rPr lang="en-US" dirty="0" smtClean="0"/>
              <a:t>hifting </a:t>
            </a:r>
            <a:r>
              <a:rPr lang="en-US" dirty="0"/>
              <a:t>c</a:t>
            </a:r>
            <a:r>
              <a:rPr lang="en-US" dirty="0" smtClean="0"/>
              <a:t>limate and land use change </a:t>
            </a:r>
            <a:r>
              <a:rPr lang="en-US" dirty="0"/>
              <a:t>i</a:t>
            </a:r>
            <a:r>
              <a:rPr lang="en-US" dirty="0" smtClean="0"/>
              <a:t>mpacts in Peru’s Parque de la Papa for enhanced </a:t>
            </a:r>
            <a:r>
              <a:rPr lang="en-US" dirty="0"/>
              <a:t>a</a:t>
            </a:r>
            <a:r>
              <a:rPr lang="en-US" dirty="0" smtClean="0"/>
              <a:t>gricultural </a:t>
            </a:r>
            <a:r>
              <a:rPr lang="en-US" dirty="0"/>
              <a:t>m</a:t>
            </a:r>
            <a:r>
              <a:rPr lang="en-US" dirty="0" smtClean="0"/>
              <a:t>anagement</a:t>
            </a:r>
            <a:endParaRPr lang="en-US" dirty="0"/>
          </a:p>
        </p:txBody>
      </p:sp>
      <p:sp>
        <p:nvSpPr>
          <p:cNvPr id="5" name="Text Placeholder 4"/>
          <p:cNvSpPr>
            <a:spLocks noGrp="1"/>
          </p:cNvSpPr>
          <p:nvPr>
            <p:ph type="body" sz="quarter" idx="10"/>
          </p:nvPr>
        </p:nvSpPr>
        <p:spPr/>
        <p:txBody>
          <a:bodyPr/>
          <a:lstStyle/>
          <a:p>
            <a:r>
              <a:rPr lang="en-US" dirty="0" smtClean="0"/>
              <a:t>Peru Climate</a:t>
            </a:r>
            <a:endParaRPr lang="en-US" dirty="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64" name="Group 63"/>
          <p:cNvGrpSpPr/>
          <p:nvPr/>
        </p:nvGrpSpPr>
        <p:grpSpPr>
          <a:xfrm>
            <a:off x="893498" y="21385145"/>
            <a:ext cx="16916400" cy="6477520"/>
            <a:chOff x="914400" y="20830504"/>
            <a:chExt cx="16916400" cy="6477520"/>
          </a:xfrm>
        </p:grpSpPr>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grpSp>
      <p:grpSp>
        <p:nvGrpSpPr>
          <p:cNvPr id="63" name="Group 62"/>
          <p:cNvGrpSpPr/>
          <p:nvPr/>
        </p:nvGrpSpPr>
        <p:grpSpPr>
          <a:xfrm>
            <a:off x="18288000" y="29860169"/>
            <a:ext cx="8229600" cy="6472162"/>
            <a:chOff x="18288000" y="27843601"/>
            <a:chExt cx="8229600" cy="6472162"/>
          </a:xfrm>
        </p:grpSpPr>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Emily Adams, Center Lead at Langley NASA DEVELOP</a:t>
              </a:r>
            </a:p>
            <a:p>
              <a:r>
                <a:rPr lang="en-US" dirty="0" smtClean="0"/>
                <a:t>If you are including affiliations, use DEVELOP as the affiliation for a </a:t>
              </a:r>
              <a:r>
                <a:rPr lang="en-US" dirty="0" err="1" smtClean="0"/>
                <a:t>DEVELOPer</a:t>
              </a:r>
              <a:r>
                <a:rPr lang="en-US" dirty="0" smtClean="0"/>
                <a:t> or former </a:t>
              </a:r>
              <a:r>
                <a:rPr lang="en-US" dirty="0" err="1" smtClean="0"/>
                <a:t>DEVELOPer</a:t>
              </a:r>
              <a:r>
                <a:rPr lang="en-US" dirty="0" smtClean="0"/>
                <a:t>—not their school or former school.</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grpSp>
        <p:nvGrpSpPr>
          <p:cNvPr id="62" name="Group 61"/>
          <p:cNvGrpSpPr/>
          <p:nvPr/>
        </p:nvGrpSpPr>
        <p:grpSpPr>
          <a:xfrm>
            <a:off x="9540554" y="29860169"/>
            <a:ext cx="8229600" cy="6472162"/>
            <a:chOff x="9601200" y="27843601"/>
            <a:chExt cx="8229600" cy="6472162"/>
          </a:xfrm>
        </p:grpSpPr>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International Potato Center (CIP)</a:t>
              </a:r>
            </a:p>
            <a:p>
              <a:r>
                <a:rPr lang="en-US" dirty="0" smtClean="0"/>
                <a:t>Dr. Noelle Barker</a:t>
              </a:r>
            </a:p>
            <a:p>
              <a:r>
                <a:rPr lang="en-US" dirty="0" smtClean="0"/>
                <a:t>Dr. David Ellis </a:t>
              </a:r>
              <a:endParaRPr lang="en-US" dirty="0"/>
            </a:p>
            <a:p>
              <a:r>
                <a:rPr lang="en-US" b="1" dirty="0" err="1" smtClean="0"/>
                <a:t>Asociacion</a:t>
              </a:r>
              <a:r>
                <a:rPr lang="en-US" b="1" dirty="0" smtClean="0"/>
                <a:t> para la </a:t>
              </a:r>
              <a:r>
                <a:rPr lang="en-US" b="1" dirty="0" err="1" smtClean="0"/>
                <a:t>Naturalexa</a:t>
              </a:r>
              <a:r>
                <a:rPr lang="en-US" b="1" dirty="0" smtClean="0"/>
                <a:t> y el </a:t>
              </a:r>
              <a:r>
                <a:rPr lang="en-US" b="1" dirty="0" err="1" smtClean="0"/>
                <a:t>Desarollo</a:t>
              </a:r>
              <a:r>
                <a:rPr lang="en-US" b="1" dirty="0" smtClean="0"/>
                <a:t> </a:t>
              </a:r>
              <a:r>
                <a:rPr lang="en-US" b="1" dirty="0" err="1" smtClean="0"/>
                <a:t>Sostenible</a:t>
              </a:r>
              <a:r>
                <a:rPr lang="en-US" b="1" dirty="0" smtClean="0"/>
                <a:t> (ANDES) </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grpSp>
        <p:nvGrpSpPr>
          <p:cNvPr id="61" name="Group 60"/>
          <p:cNvGrpSpPr/>
          <p:nvPr/>
        </p:nvGrpSpPr>
        <p:grpSpPr>
          <a:xfrm>
            <a:off x="893498" y="29860169"/>
            <a:ext cx="8229600" cy="6472162"/>
            <a:chOff x="914400" y="27843601"/>
            <a:chExt cx="8229600" cy="6472162"/>
          </a:xfrm>
        </p:grpSpPr>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gr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Rebekke Muench (Project Lead), Kayla McDonald, Ryan Murphy, Michael Sclater, Richard Rose, Dajon Begin</a:t>
            </a:r>
          </a:p>
          <a:p>
            <a:r>
              <a:rPr lang="en-US" sz="2400" dirty="0" smtClean="0"/>
              <a:t>NASA DEVELOP National Program at NASA Langley Research Center</a:t>
            </a:r>
            <a:endParaRPr lang="en-US" sz="2400" dirty="0"/>
          </a:p>
        </p:txBody>
      </p:sp>
      <p:grpSp>
        <p:nvGrpSpPr>
          <p:cNvPr id="65" name="Group 64"/>
          <p:cNvGrpSpPr/>
          <p:nvPr/>
        </p:nvGrpSpPr>
        <p:grpSpPr>
          <a:xfrm>
            <a:off x="17821262" y="21387016"/>
            <a:ext cx="8229602" cy="6530066"/>
            <a:chOff x="18858746" y="20777958"/>
            <a:chExt cx="8229602" cy="6530066"/>
          </a:xfrm>
        </p:grpSpPr>
        <p:sp>
          <p:nvSpPr>
            <p:cNvPr id="12" name="Text Placeholder 16"/>
            <p:cNvSpPr txBox="1">
              <a:spLocks/>
            </p:cNvSpPr>
            <p:nvPr/>
          </p:nvSpPr>
          <p:spPr>
            <a:xfrm>
              <a:off x="18858746"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28" name="TextBox 27"/>
            <p:cNvSpPr txBox="1"/>
            <p:nvPr/>
          </p:nvSpPr>
          <p:spPr>
            <a:xfrm>
              <a:off x="18858748" y="2077795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sp>
        <p:nvSpPr>
          <p:cNvPr id="15" name="Text Placeholder 16"/>
          <p:cNvSpPr txBox="1">
            <a:spLocks/>
          </p:cNvSpPr>
          <p:nvPr/>
        </p:nvSpPr>
        <p:spPr>
          <a:xfrm>
            <a:off x="17561696" y="6440974"/>
            <a:ext cx="8955904"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Growing Degree Days, chill hours, elevation, slope, and weevil, suitability maps </a:t>
            </a:r>
          </a:p>
          <a:p>
            <a:pPr marL="347663" indent="-347663"/>
            <a:r>
              <a:rPr lang="en-US" dirty="0" smtClean="0"/>
              <a:t>Use Landsat imagery to determine how potato crop locations have changed over the past 30 years </a:t>
            </a:r>
          </a:p>
          <a:p>
            <a:pPr marL="347663" indent="-347663"/>
            <a:r>
              <a:rPr lang="en-US" dirty="0" smtClean="0"/>
              <a:t>Develop a methodology that can be applied throughout Peru to determine potato suitability</a:t>
            </a:r>
          </a:p>
        </p:txBody>
      </p:sp>
      <p:sp>
        <p:nvSpPr>
          <p:cNvPr id="23" name="TextBox 22"/>
          <p:cNvSpPr txBox="1"/>
          <p:nvPr/>
        </p:nvSpPr>
        <p:spPr>
          <a:xfrm>
            <a:off x="17627010" y="570255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nvGrpSpPr>
          <p:cNvPr id="13" name="Group 12"/>
          <p:cNvGrpSpPr/>
          <p:nvPr/>
        </p:nvGrpSpPr>
        <p:grpSpPr>
          <a:xfrm>
            <a:off x="17824035" y="14948851"/>
            <a:ext cx="8229600" cy="6324474"/>
            <a:chOff x="18249390" y="12602743"/>
            <a:chExt cx="8229600" cy="6324474"/>
          </a:xfrm>
        </p:grpSpPr>
        <p:sp>
          <p:nvSpPr>
            <p:cNvPr id="26" name="TextBox 25"/>
            <p:cNvSpPr txBox="1"/>
            <p:nvPr/>
          </p:nvSpPr>
          <p:spPr>
            <a:xfrm>
              <a:off x="18249390" y="1260274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47" name="Group 46"/>
            <p:cNvGrpSpPr/>
            <p:nvPr/>
          </p:nvGrpSpPr>
          <p:grpSpPr>
            <a:xfrm>
              <a:off x="18288000" y="13577775"/>
              <a:ext cx="7018862" cy="5349442"/>
              <a:chOff x="18937704" y="13001325"/>
              <a:chExt cx="6561663" cy="4758777"/>
            </a:xfrm>
          </p:grpSpPr>
          <p:grpSp>
            <p:nvGrpSpPr>
              <p:cNvPr id="44" name="Group 43"/>
              <p:cNvGrpSpPr/>
              <p:nvPr/>
            </p:nvGrpSpPr>
            <p:grpSpPr>
              <a:xfrm>
                <a:off x="19174073" y="13001325"/>
                <a:ext cx="1487654" cy="2301037"/>
                <a:chOff x="19174073" y="13001325"/>
                <a:chExt cx="1487654" cy="2301037"/>
              </a:xfrm>
            </p:grpSpPr>
            <p:sp>
              <p:nvSpPr>
                <p:cNvPr id="14" name="Text Placeholder 16"/>
                <p:cNvSpPr txBox="1">
                  <a:spLocks/>
                </p:cNvSpPr>
                <p:nvPr/>
              </p:nvSpPr>
              <p:spPr>
                <a:xfrm>
                  <a:off x="19410442" y="14733191"/>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SRTM</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4073" y="13001325"/>
                  <a:ext cx="1487654" cy="1643817"/>
                </a:xfrm>
                <a:prstGeom prst="rect">
                  <a:avLst/>
                </a:prstGeom>
              </p:spPr>
            </p:pic>
          </p:grpSp>
          <p:grpSp>
            <p:nvGrpSpPr>
              <p:cNvPr id="40" name="Group 39"/>
              <p:cNvGrpSpPr/>
              <p:nvPr/>
            </p:nvGrpSpPr>
            <p:grpSpPr>
              <a:xfrm>
                <a:off x="23300614" y="13043144"/>
                <a:ext cx="1926275" cy="2289225"/>
                <a:chOff x="22800408" y="13005759"/>
                <a:chExt cx="1926275" cy="2289225"/>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0408" y="13005759"/>
                  <a:ext cx="1926275" cy="1639383"/>
                </a:xfrm>
                <a:prstGeom prst="rect">
                  <a:avLst/>
                </a:prstGeom>
              </p:spPr>
            </p:pic>
            <p:sp>
              <p:nvSpPr>
                <p:cNvPr id="34" name="Text Placeholder 16"/>
                <p:cNvSpPr txBox="1">
                  <a:spLocks/>
                </p:cNvSpPr>
                <p:nvPr/>
              </p:nvSpPr>
              <p:spPr>
                <a:xfrm>
                  <a:off x="23137902" y="14725813"/>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grpSp>
          <p:grpSp>
            <p:nvGrpSpPr>
              <p:cNvPr id="41" name="Group 40"/>
              <p:cNvGrpSpPr/>
              <p:nvPr/>
            </p:nvGrpSpPr>
            <p:grpSpPr>
              <a:xfrm>
                <a:off x="20933651" y="13469217"/>
                <a:ext cx="2095039" cy="1839096"/>
                <a:chOff x="23679163" y="15901442"/>
                <a:chExt cx="2095039" cy="1839096"/>
              </a:xfrm>
            </p:grpSpPr>
            <p:sp>
              <p:nvSpPr>
                <p:cNvPr id="37" name="Text Placeholder 16"/>
                <p:cNvSpPr txBox="1">
                  <a:spLocks/>
                </p:cNvSpPr>
                <p:nvPr/>
              </p:nvSpPr>
              <p:spPr>
                <a:xfrm>
                  <a:off x="24003724" y="1717136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Aqua</a:t>
                  </a: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9163" y="15901442"/>
                  <a:ext cx="2095039" cy="1096879"/>
                </a:xfrm>
                <a:prstGeom prst="rect">
                  <a:avLst/>
                </a:prstGeom>
              </p:spPr>
            </p:pic>
          </p:grpSp>
          <p:grpSp>
            <p:nvGrpSpPr>
              <p:cNvPr id="46" name="Group 45"/>
              <p:cNvGrpSpPr/>
              <p:nvPr/>
            </p:nvGrpSpPr>
            <p:grpSpPr>
              <a:xfrm>
                <a:off x="18937704" y="15288617"/>
                <a:ext cx="6561663" cy="2471485"/>
                <a:chOff x="19410442" y="15291189"/>
                <a:chExt cx="6561663" cy="2471485"/>
              </a:xfrm>
            </p:grpSpPr>
            <p:grpSp>
              <p:nvGrpSpPr>
                <p:cNvPr id="45" name="Group 44"/>
                <p:cNvGrpSpPr/>
                <p:nvPr/>
              </p:nvGrpSpPr>
              <p:grpSpPr>
                <a:xfrm>
                  <a:off x="19410442" y="15368471"/>
                  <a:ext cx="1684286" cy="2394203"/>
                  <a:chOff x="20787765" y="13017812"/>
                  <a:chExt cx="1684286" cy="2394203"/>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87765" y="13017812"/>
                    <a:ext cx="1684286" cy="1627330"/>
                  </a:xfrm>
                  <a:prstGeom prst="rect">
                    <a:avLst/>
                  </a:prstGeom>
                </p:spPr>
              </p:pic>
              <p:sp>
                <p:nvSpPr>
                  <p:cNvPr id="33" name="Text Placeholder 16"/>
                  <p:cNvSpPr txBox="1">
                    <a:spLocks/>
                  </p:cNvSpPr>
                  <p:nvPr/>
                </p:nvSpPr>
                <p:spPr>
                  <a:xfrm>
                    <a:off x="20990084" y="14733191"/>
                    <a:ext cx="1481967" cy="678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a:t>
                    </a:r>
                  </a:p>
                </p:txBody>
              </p:sp>
            </p:grpSp>
            <p:grpSp>
              <p:nvGrpSpPr>
                <p:cNvPr id="43" name="Group 42"/>
                <p:cNvGrpSpPr/>
                <p:nvPr/>
              </p:nvGrpSpPr>
              <p:grpSpPr>
                <a:xfrm>
                  <a:off x="21445978" y="15561607"/>
                  <a:ext cx="1810324" cy="2094071"/>
                  <a:chOff x="19130922" y="15697397"/>
                  <a:chExt cx="1810324" cy="2094071"/>
                </a:xfrm>
              </p:grpSpPr>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30922" y="15697397"/>
                    <a:ext cx="1810324" cy="1477816"/>
                  </a:xfrm>
                  <a:prstGeom prst="rect">
                    <a:avLst/>
                  </a:prstGeom>
                </p:spPr>
              </p:pic>
              <p:sp>
                <p:nvSpPr>
                  <p:cNvPr id="35" name="Text Placeholder 16"/>
                  <p:cNvSpPr txBox="1">
                    <a:spLocks/>
                  </p:cNvSpPr>
                  <p:nvPr/>
                </p:nvSpPr>
                <p:spPr>
                  <a:xfrm>
                    <a:off x="19174074" y="17264644"/>
                    <a:ext cx="1613692" cy="52682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grpSp>
            <p:grpSp>
              <p:nvGrpSpPr>
                <p:cNvPr id="42" name="Group 41"/>
                <p:cNvGrpSpPr/>
                <p:nvPr/>
              </p:nvGrpSpPr>
              <p:grpSpPr>
                <a:xfrm>
                  <a:off x="23650704" y="15291189"/>
                  <a:ext cx="2321401" cy="2374658"/>
                  <a:chOff x="20893278" y="15519230"/>
                  <a:chExt cx="2321401" cy="2374658"/>
                </a:xfrm>
              </p:grpSpPr>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93278" y="15519230"/>
                    <a:ext cx="2321401" cy="1745414"/>
                  </a:xfrm>
                  <a:prstGeom prst="rect">
                    <a:avLst/>
                  </a:prstGeom>
                </p:spPr>
              </p:pic>
              <p:sp>
                <p:nvSpPr>
                  <p:cNvPr id="39" name="Text Placeholder 16"/>
                  <p:cNvSpPr txBox="1">
                    <a:spLocks/>
                  </p:cNvSpPr>
                  <p:nvPr/>
                </p:nvSpPr>
                <p:spPr>
                  <a:xfrm>
                    <a:off x="21430843" y="17324717"/>
                    <a:ext cx="1251285" cy="5691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a:t>
                    </a:r>
                  </a:p>
                </p:txBody>
              </p:sp>
            </p:grpSp>
          </p:grpSp>
        </p:grpSp>
      </p:grpSp>
      <p:sp>
        <p:nvSpPr>
          <p:cNvPr id="25" name="TextBox 24"/>
          <p:cNvSpPr txBox="1"/>
          <p:nvPr/>
        </p:nvSpPr>
        <p:spPr>
          <a:xfrm>
            <a:off x="17815697" y="93382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4472" y="10187215"/>
            <a:ext cx="4606997" cy="3944765"/>
          </a:xfrm>
          <a:prstGeom prst="rect">
            <a:avLst/>
          </a:prstGeom>
          <a:ln>
            <a:solidFill>
              <a:schemeClr val="tx2">
                <a:lumMod val="50000"/>
              </a:schemeClr>
            </a:solidFill>
          </a:ln>
        </p:spPr>
      </p:pic>
      <p:grpSp>
        <p:nvGrpSpPr>
          <p:cNvPr id="59" name="Group 58"/>
          <p:cNvGrpSpPr/>
          <p:nvPr/>
        </p:nvGrpSpPr>
        <p:grpSpPr>
          <a:xfrm>
            <a:off x="3409894" y="13259346"/>
            <a:ext cx="8686800" cy="1223820"/>
            <a:chOff x="914400" y="13302173"/>
            <a:chExt cx="8686800" cy="1223820"/>
          </a:xfrm>
        </p:grpSpPr>
        <p:sp>
          <p:nvSpPr>
            <p:cNvPr id="50" name="Text Box 2"/>
            <p:cNvSpPr txBox="1">
              <a:spLocks noChangeArrowheads="1"/>
            </p:cNvSpPr>
            <p:nvPr/>
          </p:nvSpPr>
          <p:spPr bwMode="auto">
            <a:xfrm>
              <a:off x="914400" y="13302173"/>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smtClean="0">
                  <a:solidFill>
                    <a:srgbClr val="E9A149"/>
                  </a:solidFill>
                  <a:latin typeface="Century Gothic" panose="020B0502020202020204" pitchFamily="34" charset="0"/>
                </a:rPr>
                <a:t>1</a:t>
              </a:r>
              <a:endParaRPr lang="en-US" sz="4400" b="1" dirty="0">
                <a:solidFill>
                  <a:srgbClr val="E9A149"/>
                </a:solidFill>
                <a:latin typeface="Century Gothic" panose="020B0502020202020204" pitchFamily="34" charset="0"/>
              </a:endParaRPr>
            </a:p>
          </p:txBody>
        </p:sp>
        <p:sp>
          <p:nvSpPr>
            <p:cNvPr id="51" name="TextBox 50"/>
            <p:cNvSpPr txBox="1"/>
            <p:nvPr/>
          </p:nvSpPr>
          <p:spPr>
            <a:xfrm>
              <a:off x="1320801" y="13376226"/>
              <a:ext cx="3428068" cy="584775"/>
            </a:xfrm>
            <a:prstGeom prst="rect">
              <a:avLst/>
            </a:prstGeom>
            <a:noFill/>
          </p:spPr>
          <p:txBody>
            <a:bodyPr wrap="square" rtlCol="0">
              <a:spAutoFit/>
            </a:bodyPr>
            <a:lstStyle/>
            <a:p>
              <a:r>
                <a:rPr lang="en-US" sz="3200" b="1" dirty="0" smtClean="0">
                  <a:solidFill>
                    <a:srgbClr val="E9A149"/>
                  </a:solidFill>
                  <a:latin typeface="Century Gothic" panose="020B0502020202020204" pitchFamily="34" charset="0"/>
                </a:rPr>
                <a:t>Data Acquisition</a:t>
              </a:r>
            </a:p>
          </p:txBody>
        </p:sp>
        <p:sp>
          <p:nvSpPr>
            <p:cNvPr id="52" name="Text Placeholder 16"/>
            <p:cNvSpPr txBox="1">
              <a:spLocks/>
            </p:cNvSpPr>
            <p:nvPr/>
          </p:nvSpPr>
          <p:spPr>
            <a:xfrm>
              <a:off x="1371600" y="13972872"/>
              <a:ext cx="8229600" cy="5531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Aqua and Terra MODIS, Landsat, TRMM, SRTM</a:t>
              </a:r>
            </a:p>
          </p:txBody>
        </p:sp>
      </p:grpSp>
      <p:grpSp>
        <p:nvGrpSpPr>
          <p:cNvPr id="18" name="Group 17"/>
          <p:cNvGrpSpPr/>
          <p:nvPr/>
        </p:nvGrpSpPr>
        <p:grpSpPr>
          <a:xfrm>
            <a:off x="5925471" y="14614389"/>
            <a:ext cx="9660727" cy="2831712"/>
            <a:chOff x="4307329" y="14542916"/>
            <a:chExt cx="8498678" cy="2831712"/>
          </a:xfrm>
        </p:grpSpPr>
        <p:sp>
          <p:nvSpPr>
            <p:cNvPr id="53" name="Text Box 2"/>
            <p:cNvSpPr txBox="1">
              <a:spLocks noChangeArrowheads="1"/>
            </p:cNvSpPr>
            <p:nvPr/>
          </p:nvSpPr>
          <p:spPr bwMode="auto">
            <a:xfrm>
              <a:off x="4307329" y="14542916"/>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a:solidFill>
                    <a:srgbClr val="E9A149"/>
                  </a:solidFill>
                  <a:latin typeface="Century Gothic" panose="020B0502020202020204" pitchFamily="34" charset="0"/>
                </a:rPr>
                <a:t>2</a:t>
              </a:r>
            </a:p>
          </p:txBody>
        </p:sp>
        <p:sp>
          <p:nvSpPr>
            <p:cNvPr id="54" name="TextBox 53"/>
            <p:cNvSpPr txBox="1"/>
            <p:nvPr/>
          </p:nvSpPr>
          <p:spPr>
            <a:xfrm>
              <a:off x="4753860" y="14647048"/>
              <a:ext cx="3428068" cy="584775"/>
            </a:xfrm>
            <a:prstGeom prst="rect">
              <a:avLst/>
            </a:prstGeom>
            <a:noFill/>
          </p:spPr>
          <p:txBody>
            <a:bodyPr wrap="square" rtlCol="0">
              <a:spAutoFit/>
            </a:bodyPr>
            <a:lstStyle/>
            <a:p>
              <a:r>
                <a:rPr lang="en-US" sz="3200" b="1" dirty="0" smtClean="0">
                  <a:solidFill>
                    <a:srgbClr val="E9A149"/>
                  </a:solidFill>
                  <a:latin typeface="Century Gothic" panose="020B0502020202020204" pitchFamily="34" charset="0"/>
                </a:rPr>
                <a:t>Data Analysis</a:t>
              </a:r>
            </a:p>
          </p:txBody>
        </p:sp>
        <p:sp>
          <p:nvSpPr>
            <p:cNvPr id="55" name="Text Placeholder 16"/>
            <p:cNvSpPr txBox="1">
              <a:spLocks/>
            </p:cNvSpPr>
            <p:nvPr/>
          </p:nvSpPr>
          <p:spPr>
            <a:xfrm>
              <a:off x="4797403" y="15211566"/>
              <a:ext cx="8008604" cy="21630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Prepare temperature (MODIS) and precipitation (TRMM) data</a:t>
              </a:r>
            </a:p>
            <a:p>
              <a:pPr marL="1947863" lvl="1" indent="-347663"/>
              <a:r>
                <a:rPr lang="en-US" dirty="0" smtClean="0"/>
                <a:t>Tools: Python and DEVELOP </a:t>
              </a:r>
              <a:r>
                <a:rPr lang="en-US" dirty="0" err="1" smtClean="0"/>
                <a:t>dnppy</a:t>
              </a:r>
              <a:r>
                <a:rPr lang="en-US" dirty="0" smtClean="0"/>
                <a:t> package</a:t>
              </a:r>
            </a:p>
            <a:p>
              <a:pPr marL="347663" indent="-347663"/>
              <a:r>
                <a:rPr lang="en-US" dirty="0" smtClean="0"/>
                <a:t>Process slope data (SRTM) and land cover (Landsat)</a:t>
              </a:r>
            </a:p>
            <a:p>
              <a:pPr marL="1947863" lvl="1" indent="-347663"/>
              <a:r>
                <a:rPr lang="en-US" dirty="0" smtClean="0"/>
                <a:t>Tools: ArcMap slope tool and Google Earth</a:t>
              </a:r>
            </a:p>
          </p:txBody>
        </p:sp>
      </p:grpSp>
      <p:grpSp>
        <p:nvGrpSpPr>
          <p:cNvPr id="17" name="Group 16"/>
          <p:cNvGrpSpPr/>
          <p:nvPr/>
        </p:nvGrpSpPr>
        <p:grpSpPr>
          <a:xfrm>
            <a:off x="4999824" y="17535524"/>
            <a:ext cx="10918568" cy="2816944"/>
            <a:chOff x="4543257" y="17570351"/>
            <a:chExt cx="10918568" cy="2816944"/>
          </a:xfrm>
        </p:grpSpPr>
        <p:sp>
          <p:nvSpPr>
            <p:cNvPr id="56" name="Text Box 2"/>
            <p:cNvSpPr txBox="1">
              <a:spLocks noChangeArrowheads="1"/>
            </p:cNvSpPr>
            <p:nvPr/>
          </p:nvSpPr>
          <p:spPr bwMode="auto">
            <a:xfrm>
              <a:off x="4543257" y="17570351"/>
              <a:ext cx="420914" cy="6686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4400" b="1" dirty="0" smtClean="0">
                  <a:solidFill>
                    <a:srgbClr val="E9A149"/>
                  </a:solidFill>
                  <a:latin typeface="Century Gothic" panose="020B0502020202020204" pitchFamily="34" charset="0"/>
                </a:rPr>
                <a:t>3</a:t>
              </a:r>
              <a:endParaRPr lang="en-US" sz="4400" b="1" dirty="0">
                <a:solidFill>
                  <a:srgbClr val="E9A149"/>
                </a:solidFill>
                <a:latin typeface="Century Gothic" panose="020B0502020202020204" pitchFamily="34" charset="0"/>
              </a:endParaRPr>
            </a:p>
          </p:txBody>
        </p:sp>
        <p:sp>
          <p:nvSpPr>
            <p:cNvPr id="57" name="TextBox 56"/>
            <p:cNvSpPr txBox="1"/>
            <p:nvPr/>
          </p:nvSpPr>
          <p:spPr>
            <a:xfrm>
              <a:off x="4987033" y="17676806"/>
              <a:ext cx="3428068" cy="584775"/>
            </a:xfrm>
            <a:prstGeom prst="rect">
              <a:avLst/>
            </a:prstGeom>
            <a:noFill/>
          </p:spPr>
          <p:txBody>
            <a:bodyPr wrap="square" rtlCol="0">
              <a:spAutoFit/>
            </a:bodyPr>
            <a:lstStyle/>
            <a:p>
              <a:r>
                <a:rPr lang="en-US" sz="3200" b="1" dirty="0" smtClean="0">
                  <a:solidFill>
                    <a:srgbClr val="E9A149"/>
                  </a:solidFill>
                  <a:latin typeface="Century Gothic" panose="020B0502020202020204" pitchFamily="34" charset="0"/>
                </a:rPr>
                <a:t>Final Factors</a:t>
              </a:r>
            </a:p>
          </p:txBody>
        </p:sp>
        <p:sp>
          <p:nvSpPr>
            <p:cNvPr id="58" name="Text Placeholder 16"/>
            <p:cNvSpPr txBox="1">
              <a:spLocks/>
            </p:cNvSpPr>
            <p:nvPr/>
          </p:nvSpPr>
          <p:spPr>
            <a:xfrm>
              <a:off x="5019811" y="18224233"/>
              <a:ext cx="10442014" cy="21630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Growing Degree Days and Chill Hours (MODIS)</a:t>
              </a:r>
            </a:p>
            <a:p>
              <a:pPr marL="347663" indent="-347663"/>
              <a:r>
                <a:rPr lang="en-US" dirty="0" smtClean="0"/>
                <a:t>Average and accumulated precipitation (TRMM)</a:t>
              </a:r>
            </a:p>
            <a:p>
              <a:pPr marL="347663" indent="-347663"/>
              <a:r>
                <a:rPr lang="en-US" dirty="0" smtClean="0"/>
                <a:t>Slope (SRTM)</a:t>
              </a:r>
            </a:p>
            <a:p>
              <a:pPr marL="347663" indent="-347663"/>
              <a:r>
                <a:rPr lang="en-US" dirty="0" smtClean="0"/>
                <a:t>Current and Historic Land Cover (Landsat)</a:t>
              </a:r>
            </a:p>
          </p:txBody>
        </p:sp>
      </p:grpSp>
      <p:sp>
        <p:nvSpPr>
          <p:cNvPr id="60" name="Rectangle 59"/>
          <p:cNvSpPr/>
          <p:nvPr/>
        </p:nvSpPr>
        <p:spPr>
          <a:xfrm>
            <a:off x="22710293" y="12821599"/>
            <a:ext cx="2675193" cy="1310382"/>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963845" y="12794448"/>
            <a:ext cx="2651934" cy="1338828"/>
          </a:xfrm>
          <a:prstGeom prst="rect">
            <a:avLst/>
          </a:prstGeom>
          <a:noFill/>
        </p:spPr>
        <p:txBody>
          <a:bodyPr wrap="square" rtlCol="0">
            <a:spAutoFit/>
          </a:bodyPr>
          <a:lstStyle/>
          <a:p>
            <a:r>
              <a:rPr lang="en-US" sz="2700" dirty="0" smtClean="0"/>
              <a:t>     </a:t>
            </a:r>
            <a:r>
              <a:rPr lang="en-US" sz="2700" b="1" dirty="0" smtClean="0"/>
              <a:t>Legend</a:t>
            </a:r>
          </a:p>
          <a:p>
            <a:r>
              <a:rPr lang="en-US" sz="2700" dirty="0" smtClean="0"/>
              <a:t>Parque de la Papa</a:t>
            </a:r>
          </a:p>
          <a:p>
            <a:r>
              <a:rPr lang="en-US" sz="2700" dirty="0" smtClean="0"/>
              <a:t>Peru</a:t>
            </a:r>
            <a:endParaRPr lang="en-US" sz="2700" dirty="0"/>
          </a:p>
        </p:txBody>
      </p:sp>
      <p:cxnSp>
        <p:nvCxnSpPr>
          <p:cNvPr id="70" name="Straight Connector 69"/>
          <p:cNvCxnSpPr/>
          <p:nvPr/>
        </p:nvCxnSpPr>
        <p:spPr>
          <a:xfrm>
            <a:off x="22764884" y="13333399"/>
            <a:ext cx="253552" cy="13046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64884" y="13759179"/>
            <a:ext cx="253552" cy="1304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2" name="Isosceles Triangle 71"/>
          <p:cNvSpPr/>
          <p:nvPr/>
        </p:nvSpPr>
        <p:spPr>
          <a:xfrm>
            <a:off x="18132515" y="13500053"/>
            <a:ext cx="240632" cy="538309"/>
          </a:xfrm>
          <a:prstGeom prst="triangle">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8089171" y="13172759"/>
            <a:ext cx="343364" cy="338554"/>
          </a:xfrm>
          <a:prstGeom prst="rect">
            <a:avLst/>
          </a:prstGeom>
          <a:noFill/>
        </p:spPr>
        <p:txBody>
          <a:bodyPr wrap="none" rtlCol="0">
            <a:spAutoFit/>
          </a:bodyPr>
          <a:lstStyle/>
          <a:p>
            <a:r>
              <a:rPr lang="en-US" sz="1600" dirty="0" smtClean="0">
                <a:solidFill>
                  <a:schemeClr val="tx1">
                    <a:lumMod val="50000"/>
                  </a:schemeClr>
                </a:solidFill>
              </a:rPr>
              <a:t>N</a:t>
            </a:r>
            <a:endParaRPr lang="en-US" sz="1600" dirty="0">
              <a:solidFill>
                <a:schemeClr val="tx1">
                  <a:lumMod val="50000"/>
                </a:schemeClr>
              </a:solidFill>
            </a:endParaRPr>
          </a:p>
        </p:txBody>
      </p:sp>
      <p:sp>
        <p:nvSpPr>
          <p:cNvPr id="74" name="TextBox 73"/>
          <p:cNvSpPr txBox="1"/>
          <p:nvPr/>
        </p:nvSpPr>
        <p:spPr>
          <a:xfrm>
            <a:off x="17922006" y="14228406"/>
            <a:ext cx="7508979" cy="461665"/>
          </a:xfrm>
          <a:prstGeom prst="rect">
            <a:avLst/>
          </a:prstGeom>
          <a:noFill/>
          <a:ln>
            <a:solidFill>
              <a:schemeClr val="tx1">
                <a:lumMod val="50000"/>
              </a:schemeClr>
            </a:solidFill>
          </a:ln>
        </p:spPr>
        <p:txBody>
          <a:bodyPr wrap="none" rtlCol="0">
            <a:spAutoFit/>
          </a:bodyPr>
          <a:lstStyle/>
          <a:p>
            <a:r>
              <a:rPr lang="en-US" sz="2400" dirty="0" smtClean="0"/>
              <a:t>Figure 1: Map depicting the location of the Parque de la Papa</a:t>
            </a:r>
            <a:endParaRPr lang="en-US" sz="2400" dirty="0"/>
          </a:p>
        </p:txBody>
      </p:sp>
      <p:sp>
        <p:nvSpPr>
          <p:cNvPr id="78" name="Freeform 77"/>
          <p:cNvSpPr/>
          <p:nvPr/>
        </p:nvSpPr>
        <p:spPr>
          <a:xfrm>
            <a:off x="24245584" y="11554364"/>
            <a:ext cx="61855" cy="81484"/>
          </a:xfrm>
          <a:custGeom>
            <a:avLst/>
            <a:gdLst>
              <a:gd name="connsiteX0" fmla="*/ 31519 w 61855"/>
              <a:gd name="connsiteY0" fmla="*/ 3479 h 81484"/>
              <a:gd name="connsiteX1" fmla="*/ 31519 w 61855"/>
              <a:gd name="connsiteY1" fmla="*/ 3479 h 81484"/>
              <a:gd name="connsiteX2" fmla="*/ 1184 w 61855"/>
              <a:gd name="connsiteY2" fmla="*/ 25147 h 81484"/>
              <a:gd name="connsiteX3" fmla="*/ 14185 w 61855"/>
              <a:gd name="connsiteY3" fmla="*/ 68483 h 81484"/>
              <a:gd name="connsiteX4" fmla="*/ 27186 w 61855"/>
              <a:gd name="connsiteY4" fmla="*/ 72817 h 81484"/>
              <a:gd name="connsiteX5" fmla="*/ 40187 w 61855"/>
              <a:gd name="connsiteY5" fmla="*/ 81484 h 81484"/>
              <a:gd name="connsiteX6" fmla="*/ 53188 w 61855"/>
              <a:gd name="connsiteY6" fmla="*/ 77151 h 81484"/>
              <a:gd name="connsiteX7" fmla="*/ 61855 w 61855"/>
              <a:gd name="connsiteY7" fmla="*/ 51149 h 81484"/>
              <a:gd name="connsiteX8" fmla="*/ 57521 w 61855"/>
              <a:gd name="connsiteY8" fmla="*/ 20813 h 81484"/>
              <a:gd name="connsiteX9" fmla="*/ 31519 w 61855"/>
              <a:gd name="connsiteY9" fmla="*/ 3479 h 8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55" h="81484">
                <a:moveTo>
                  <a:pt x="31519" y="3479"/>
                </a:moveTo>
                <a:lnTo>
                  <a:pt x="31519" y="3479"/>
                </a:lnTo>
                <a:cubicBezTo>
                  <a:pt x="21407" y="10702"/>
                  <a:pt x="6741" y="14033"/>
                  <a:pt x="1184" y="25147"/>
                </a:cubicBezTo>
                <a:cubicBezTo>
                  <a:pt x="-3017" y="33548"/>
                  <a:pt x="4578" y="60797"/>
                  <a:pt x="14185" y="68483"/>
                </a:cubicBezTo>
                <a:cubicBezTo>
                  <a:pt x="17752" y="71337"/>
                  <a:pt x="23100" y="70774"/>
                  <a:pt x="27186" y="72817"/>
                </a:cubicBezTo>
                <a:cubicBezTo>
                  <a:pt x="31844" y="75146"/>
                  <a:pt x="35853" y="78595"/>
                  <a:pt x="40187" y="81484"/>
                </a:cubicBezTo>
                <a:cubicBezTo>
                  <a:pt x="44521" y="80040"/>
                  <a:pt x="50533" y="80868"/>
                  <a:pt x="53188" y="77151"/>
                </a:cubicBezTo>
                <a:cubicBezTo>
                  <a:pt x="58498" y="69717"/>
                  <a:pt x="61855" y="51149"/>
                  <a:pt x="61855" y="51149"/>
                </a:cubicBezTo>
                <a:cubicBezTo>
                  <a:pt x="60410" y="41037"/>
                  <a:pt x="63792" y="28876"/>
                  <a:pt x="57521" y="20813"/>
                </a:cubicBezTo>
                <a:cubicBezTo>
                  <a:pt x="30148" y="-14380"/>
                  <a:pt x="35853" y="6368"/>
                  <a:pt x="31519" y="3479"/>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3455313" y="10910209"/>
            <a:ext cx="76200" cy="53066"/>
          </a:xfrm>
          <a:custGeom>
            <a:avLst/>
            <a:gdLst>
              <a:gd name="connsiteX0" fmla="*/ 0 w 76200"/>
              <a:gd name="connsiteY0" fmla="*/ 5441 h 53066"/>
              <a:gd name="connsiteX1" fmla="*/ 0 w 76200"/>
              <a:gd name="connsiteY1" fmla="*/ 5441 h 53066"/>
              <a:gd name="connsiteX2" fmla="*/ 54768 w 76200"/>
              <a:gd name="connsiteY2" fmla="*/ 3060 h 53066"/>
              <a:gd name="connsiteX3" fmla="*/ 61912 w 76200"/>
              <a:gd name="connsiteY3" fmla="*/ 7822 h 53066"/>
              <a:gd name="connsiteX4" fmla="*/ 64293 w 76200"/>
              <a:gd name="connsiteY4" fmla="*/ 17347 h 53066"/>
              <a:gd name="connsiteX5" fmla="*/ 71437 w 76200"/>
              <a:gd name="connsiteY5" fmla="*/ 22110 h 53066"/>
              <a:gd name="connsiteX6" fmla="*/ 76200 w 76200"/>
              <a:gd name="connsiteY6" fmla="*/ 29254 h 53066"/>
              <a:gd name="connsiteX7" fmla="*/ 73818 w 76200"/>
              <a:gd name="connsiteY7" fmla="*/ 45922 h 53066"/>
              <a:gd name="connsiteX8" fmla="*/ 59531 w 76200"/>
              <a:gd name="connsiteY8" fmla="*/ 53066 h 53066"/>
              <a:gd name="connsiteX9" fmla="*/ 35718 w 76200"/>
              <a:gd name="connsiteY9" fmla="*/ 48304 h 53066"/>
              <a:gd name="connsiteX10" fmla="*/ 21431 w 76200"/>
              <a:gd name="connsiteY10" fmla="*/ 38779 h 53066"/>
              <a:gd name="connsiteX11" fmla="*/ 14287 w 76200"/>
              <a:gd name="connsiteY11" fmla="*/ 36397 h 53066"/>
              <a:gd name="connsiteX12" fmla="*/ 0 w 76200"/>
              <a:gd name="connsiteY12" fmla="*/ 5441 h 5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 h="53066">
                <a:moveTo>
                  <a:pt x="0" y="5441"/>
                </a:moveTo>
                <a:lnTo>
                  <a:pt x="0" y="5441"/>
                </a:lnTo>
                <a:cubicBezTo>
                  <a:pt x="25274" y="-175"/>
                  <a:pt x="24838" y="-2221"/>
                  <a:pt x="54768" y="3060"/>
                </a:cubicBezTo>
                <a:cubicBezTo>
                  <a:pt x="57586" y="3557"/>
                  <a:pt x="59531" y="6235"/>
                  <a:pt x="61912" y="7822"/>
                </a:cubicBezTo>
                <a:cubicBezTo>
                  <a:pt x="62706" y="10997"/>
                  <a:pt x="62478" y="14624"/>
                  <a:pt x="64293" y="17347"/>
                </a:cubicBezTo>
                <a:cubicBezTo>
                  <a:pt x="65881" y="19728"/>
                  <a:pt x="69413" y="20086"/>
                  <a:pt x="71437" y="22110"/>
                </a:cubicBezTo>
                <a:cubicBezTo>
                  <a:pt x="73461" y="24134"/>
                  <a:pt x="74612" y="26873"/>
                  <a:pt x="76200" y="29254"/>
                </a:cubicBezTo>
                <a:cubicBezTo>
                  <a:pt x="75406" y="34810"/>
                  <a:pt x="76097" y="40793"/>
                  <a:pt x="73818" y="45922"/>
                </a:cubicBezTo>
                <a:cubicBezTo>
                  <a:pt x="72212" y="49536"/>
                  <a:pt x="62702" y="52009"/>
                  <a:pt x="59531" y="53066"/>
                </a:cubicBezTo>
                <a:cubicBezTo>
                  <a:pt x="55392" y="52475"/>
                  <a:pt x="41472" y="51501"/>
                  <a:pt x="35718" y="48304"/>
                </a:cubicBezTo>
                <a:cubicBezTo>
                  <a:pt x="30715" y="45524"/>
                  <a:pt x="26861" y="40589"/>
                  <a:pt x="21431" y="38779"/>
                </a:cubicBezTo>
                <a:cubicBezTo>
                  <a:pt x="19050" y="37985"/>
                  <a:pt x="16481" y="37616"/>
                  <a:pt x="14287" y="36397"/>
                </a:cubicBezTo>
                <a:cubicBezTo>
                  <a:pt x="2875" y="30056"/>
                  <a:pt x="2381" y="10600"/>
                  <a:pt x="0" y="544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22710293" y="10187215"/>
            <a:ext cx="2675193" cy="2524222"/>
            <a:chOff x="22710293" y="10187215"/>
            <a:chExt cx="2675193" cy="2524222"/>
          </a:xfrm>
        </p:grpSpPr>
        <p:grpSp>
          <p:nvGrpSpPr>
            <p:cNvPr id="103" name="Group 102"/>
            <p:cNvGrpSpPr/>
            <p:nvPr/>
          </p:nvGrpSpPr>
          <p:grpSpPr>
            <a:xfrm>
              <a:off x="22710293" y="10187215"/>
              <a:ext cx="2675193" cy="2524222"/>
              <a:chOff x="22710293" y="10187215"/>
              <a:chExt cx="2675193" cy="2524222"/>
            </a:xfrm>
          </p:grpSpPr>
          <p:grpSp>
            <p:nvGrpSpPr>
              <p:cNvPr id="99" name="Group 98"/>
              <p:cNvGrpSpPr/>
              <p:nvPr/>
            </p:nvGrpSpPr>
            <p:grpSpPr>
              <a:xfrm>
                <a:off x="22710293" y="10187215"/>
                <a:ext cx="2675193" cy="2524222"/>
                <a:chOff x="22710293" y="10187215"/>
                <a:chExt cx="2675193" cy="2524222"/>
              </a:xfrm>
            </p:grpSpPr>
            <p:grpSp>
              <p:nvGrpSpPr>
                <p:cNvPr id="97" name="Group 96"/>
                <p:cNvGrpSpPr/>
                <p:nvPr/>
              </p:nvGrpSpPr>
              <p:grpSpPr>
                <a:xfrm>
                  <a:off x="22710293" y="10187215"/>
                  <a:ext cx="2675193" cy="2524222"/>
                  <a:chOff x="22710293" y="10187215"/>
                  <a:chExt cx="2675193" cy="2524222"/>
                </a:xfrm>
              </p:grpSpPr>
              <p:grpSp>
                <p:nvGrpSpPr>
                  <p:cNvPr id="95" name="Group 94"/>
                  <p:cNvGrpSpPr/>
                  <p:nvPr/>
                </p:nvGrpSpPr>
                <p:grpSpPr>
                  <a:xfrm>
                    <a:off x="22710293" y="10187215"/>
                    <a:ext cx="2675193" cy="2524222"/>
                    <a:chOff x="22710293" y="10187215"/>
                    <a:chExt cx="2675193" cy="2524222"/>
                  </a:xfrm>
                </p:grpSpPr>
                <p:grpSp>
                  <p:nvGrpSpPr>
                    <p:cNvPr id="93" name="Group 92"/>
                    <p:cNvGrpSpPr/>
                    <p:nvPr/>
                  </p:nvGrpSpPr>
                  <p:grpSpPr>
                    <a:xfrm>
                      <a:off x="22710293" y="10187215"/>
                      <a:ext cx="2675193" cy="2524222"/>
                      <a:chOff x="22710293" y="10187215"/>
                      <a:chExt cx="2675193" cy="2524222"/>
                    </a:xfrm>
                  </p:grpSpPr>
                  <p:grpSp>
                    <p:nvGrpSpPr>
                      <p:cNvPr id="89" name="Group 88"/>
                      <p:cNvGrpSpPr/>
                      <p:nvPr/>
                    </p:nvGrpSpPr>
                    <p:grpSpPr>
                      <a:xfrm>
                        <a:off x="22710293" y="10187215"/>
                        <a:ext cx="2675193" cy="2524222"/>
                        <a:chOff x="22710293" y="10187215"/>
                        <a:chExt cx="2675193" cy="2524222"/>
                      </a:xfrm>
                    </p:grpSpPr>
                    <p:grpSp>
                      <p:nvGrpSpPr>
                        <p:cNvPr id="87" name="Group 86"/>
                        <p:cNvGrpSpPr/>
                        <p:nvPr/>
                      </p:nvGrpSpPr>
                      <p:grpSpPr>
                        <a:xfrm>
                          <a:off x="22710293" y="10187215"/>
                          <a:ext cx="2675193" cy="2524222"/>
                          <a:chOff x="22710293" y="10187215"/>
                          <a:chExt cx="2675193" cy="2524222"/>
                        </a:xfrm>
                      </p:grpSpPr>
                      <p:grpSp>
                        <p:nvGrpSpPr>
                          <p:cNvPr id="85" name="Group 84"/>
                          <p:cNvGrpSpPr/>
                          <p:nvPr/>
                        </p:nvGrpSpPr>
                        <p:grpSpPr>
                          <a:xfrm>
                            <a:off x="22710293" y="10187215"/>
                            <a:ext cx="2675193" cy="2524222"/>
                            <a:chOff x="22710293" y="10187215"/>
                            <a:chExt cx="2675193" cy="2524222"/>
                          </a:xfrm>
                        </p:grpSpPr>
                        <p:grpSp>
                          <p:nvGrpSpPr>
                            <p:cNvPr id="69" name="Group 68"/>
                            <p:cNvGrpSpPr/>
                            <p:nvPr/>
                          </p:nvGrpSpPr>
                          <p:grpSpPr>
                            <a:xfrm>
                              <a:off x="22710293" y="10187215"/>
                              <a:ext cx="2675193" cy="2524222"/>
                              <a:chOff x="22710293" y="10187215"/>
                              <a:chExt cx="2675193" cy="2524222"/>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10293" y="10187215"/>
                                <a:ext cx="2675193" cy="2524222"/>
                              </a:xfrm>
                              <a:prstGeom prst="rect">
                                <a:avLst/>
                              </a:prstGeom>
                              <a:ln>
                                <a:noFill/>
                              </a:ln>
                            </p:spPr>
                          </p:pic>
                          <p:sp>
                            <p:nvSpPr>
                              <p:cNvPr id="3" name="Freeform 2"/>
                              <p:cNvSpPr/>
                              <p:nvPr/>
                            </p:nvSpPr>
                            <p:spPr>
                              <a:xfrm>
                                <a:off x="24372444" y="1069978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24203139" y="1131982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24162325" y="1061501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24605676" y="10615010"/>
                                <a:ext cx="164678" cy="108341"/>
                              </a:xfrm>
                              <a:custGeom>
                                <a:avLst/>
                                <a:gdLst>
                                  <a:gd name="connsiteX0" fmla="*/ 17334 w 164678"/>
                                  <a:gd name="connsiteY0" fmla="*/ 13001 h 108341"/>
                                  <a:gd name="connsiteX1" fmla="*/ 60671 w 164678"/>
                                  <a:gd name="connsiteY1" fmla="*/ 0 h 108341"/>
                                  <a:gd name="connsiteX2" fmla="*/ 134343 w 164678"/>
                                  <a:gd name="connsiteY2" fmla="*/ 4334 h 108341"/>
                                  <a:gd name="connsiteX3" fmla="*/ 147344 w 164678"/>
                                  <a:gd name="connsiteY3" fmla="*/ 8667 h 108341"/>
                                  <a:gd name="connsiteX4" fmla="*/ 151677 w 164678"/>
                                  <a:gd name="connsiteY4" fmla="*/ 21668 h 108341"/>
                                  <a:gd name="connsiteX5" fmla="*/ 160345 w 164678"/>
                                  <a:gd name="connsiteY5" fmla="*/ 34669 h 108341"/>
                                  <a:gd name="connsiteX6" fmla="*/ 164678 w 164678"/>
                                  <a:gd name="connsiteY6" fmla="*/ 47670 h 108341"/>
                                  <a:gd name="connsiteX7" fmla="*/ 160345 w 164678"/>
                                  <a:gd name="connsiteY7" fmla="*/ 69338 h 108341"/>
                                  <a:gd name="connsiteX8" fmla="*/ 138676 w 164678"/>
                                  <a:gd name="connsiteY8" fmla="*/ 86673 h 108341"/>
                                  <a:gd name="connsiteX9" fmla="*/ 125675 w 164678"/>
                                  <a:gd name="connsiteY9" fmla="*/ 91007 h 108341"/>
                                  <a:gd name="connsiteX10" fmla="*/ 112674 w 164678"/>
                                  <a:gd name="connsiteY10" fmla="*/ 99674 h 108341"/>
                                  <a:gd name="connsiteX11" fmla="*/ 60671 w 164678"/>
                                  <a:gd name="connsiteY11" fmla="*/ 108341 h 108341"/>
                                  <a:gd name="connsiteX12" fmla="*/ 17334 w 164678"/>
                                  <a:gd name="connsiteY12" fmla="*/ 95340 h 108341"/>
                                  <a:gd name="connsiteX13" fmla="*/ 0 w 164678"/>
                                  <a:gd name="connsiteY13" fmla="*/ 69338 h 108341"/>
                                  <a:gd name="connsiteX14" fmla="*/ 4333 w 164678"/>
                                  <a:gd name="connsiteY14" fmla="*/ 39003 h 108341"/>
                                  <a:gd name="connsiteX15" fmla="*/ 17334 w 164678"/>
                                  <a:gd name="connsiteY15" fmla="*/ 13001 h 1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678" h="108341">
                                    <a:moveTo>
                                      <a:pt x="17334" y="13001"/>
                                    </a:moveTo>
                                    <a:cubicBezTo>
                                      <a:pt x="26724" y="6501"/>
                                      <a:pt x="46225" y="4334"/>
                                      <a:pt x="60671" y="0"/>
                                    </a:cubicBezTo>
                                    <a:cubicBezTo>
                                      <a:pt x="85228" y="1445"/>
                                      <a:pt x="109865" y="1886"/>
                                      <a:pt x="134343" y="4334"/>
                                    </a:cubicBezTo>
                                    <a:cubicBezTo>
                                      <a:pt x="138888" y="4789"/>
                                      <a:pt x="144114" y="5437"/>
                                      <a:pt x="147344" y="8667"/>
                                    </a:cubicBezTo>
                                    <a:cubicBezTo>
                                      <a:pt x="150574" y="11897"/>
                                      <a:pt x="149634" y="17582"/>
                                      <a:pt x="151677" y="21668"/>
                                    </a:cubicBezTo>
                                    <a:cubicBezTo>
                                      <a:pt x="154006" y="26327"/>
                                      <a:pt x="157456" y="30335"/>
                                      <a:pt x="160345" y="34669"/>
                                    </a:cubicBezTo>
                                    <a:cubicBezTo>
                                      <a:pt x="161789" y="39003"/>
                                      <a:pt x="164678" y="43102"/>
                                      <a:pt x="164678" y="47670"/>
                                    </a:cubicBezTo>
                                    <a:cubicBezTo>
                                      <a:pt x="164678" y="55036"/>
                                      <a:pt x="163246" y="62568"/>
                                      <a:pt x="160345" y="69338"/>
                                    </a:cubicBezTo>
                                    <a:cubicBezTo>
                                      <a:pt x="158146" y="74469"/>
                                      <a:pt x="142137" y="84943"/>
                                      <a:pt x="138676" y="86673"/>
                                    </a:cubicBezTo>
                                    <a:cubicBezTo>
                                      <a:pt x="134590" y="88716"/>
                                      <a:pt x="129761" y="88964"/>
                                      <a:pt x="125675" y="91007"/>
                                    </a:cubicBezTo>
                                    <a:cubicBezTo>
                                      <a:pt x="121017" y="93336"/>
                                      <a:pt x="117707" y="98332"/>
                                      <a:pt x="112674" y="99674"/>
                                    </a:cubicBezTo>
                                    <a:cubicBezTo>
                                      <a:pt x="95694" y="104202"/>
                                      <a:pt x="60671" y="108341"/>
                                      <a:pt x="60671" y="108341"/>
                                    </a:cubicBezTo>
                                    <a:cubicBezTo>
                                      <a:pt x="35234" y="105162"/>
                                      <a:pt x="29574" y="111661"/>
                                      <a:pt x="17334" y="95340"/>
                                    </a:cubicBezTo>
                                    <a:cubicBezTo>
                                      <a:pt x="11084" y="87006"/>
                                      <a:pt x="0" y="69338"/>
                                      <a:pt x="0" y="69338"/>
                                    </a:cubicBezTo>
                                    <a:cubicBezTo>
                                      <a:pt x="1444" y="59226"/>
                                      <a:pt x="1398" y="48787"/>
                                      <a:pt x="4333" y="39003"/>
                                    </a:cubicBezTo>
                                    <a:cubicBezTo>
                                      <a:pt x="6676" y="31194"/>
                                      <a:pt x="7944" y="19501"/>
                                      <a:pt x="17334" y="13001"/>
                                    </a:cubicBezTo>
                                    <a:close/>
                                  </a:path>
                                </a:pathLst>
                              </a:custGeom>
                              <a:solidFill>
                                <a:srgbClr val="EAF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reeform 78"/>
                            <p:cNvSpPr/>
                            <p:nvPr/>
                          </p:nvSpPr>
                          <p:spPr>
                            <a:xfrm>
                              <a:off x="23911950" y="11796713"/>
                              <a:ext cx="100605" cy="58781"/>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23657767" y="11275797"/>
                              <a:ext cx="116633" cy="66097"/>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3540475" y="11105748"/>
                              <a:ext cx="179156" cy="58781"/>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4069723" y="12056034"/>
                              <a:ext cx="116633" cy="66097"/>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4629698" y="12388198"/>
                              <a:ext cx="190071" cy="66097"/>
                            </a:xfrm>
                            <a:custGeom>
                              <a:avLst/>
                              <a:gdLst>
                                <a:gd name="connsiteX0" fmla="*/ 24375 w 100605"/>
                                <a:gd name="connsiteY0" fmla="*/ 7143 h 58781"/>
                                <a:gd name="connsiteX1" fmla="*/ 24375 w 100605"/>
                                <a:gd name="connsiteY1" fmla="*/ 7143 h 58781"/>
                                <a:gd name="connsiteX2" fmla="*/ 45806 w 100605"/>
                                <a:gd name="connsiteY2" fmla="*/ 4762 h 58781"/>
                                <a:gd name="connsiteX3" fmla="*/ 55331 w 100605"/>
                                <a:gd name="connsiteY3" fmla="*/ 2381 h 58781"/>
                                <a:gd name="connsiteX4" fmla="*/ 72000 w 100605"/>
                                <a:gd name="connsiteY4" fmla="*/ 0 h 58781"/>
                                <a:gd name="connsiteX5" fmla="*/ 81525 w 100605"/>
                                <a:gd name="connsiteY5" fmla="*/ 2381 h 58781"/>
                                <a:gd name="connsiteX6" fmla="*/ 88669 w 100605"/>
                                <a:gd name="connsiteY6" fmla="*/ 16668 h 58781"/>
                                <a:gd name="connsiteX7" fmla="*/ 95813 w 100605"/>
                                <a:gd name="connsiteY7" fmla="*/ 19050 h 58781"/>
                                <a:gd name="connsiteX8" fmla="*/ 98194 w 100605"/>
                                <a:gd name="connsiteY8" fmla="*/ 40481 h 58781"/>
                                <a:gd name="connsiteX9" fmla="*/ 83906 w 100605"/>
                                <a:gd name="connsiteY9" fmla="*/ 50006 h 58781"/>
                                <a:gd name="connsiteX10" fmla="*/ 69619 w 100605"/>
                                <a:gd name="connsiteY10" fmla="*/ 54768 h 58781"/>
                                <a:gd name="connsiteX11" fmla="*/ 7706 w 100605"/>
                                <a:gd name="connsiteY11" fmla="*/ 45243 h 58781"/>
                                <a:gd name="connsiteX12" fmla="*/ 2944 w 100605"/>
                                <a:gd name="connsiteY12" fmla="*/ 38100 h 58781"/>
                                <a:gd name="connsiteX13" fmla="*/ 7706 w 100605"/>
                                <a:gd name="connsiteY13" fmla="*/ 16668 h 58781"/>
                                <a:gd name="connsiteX14" fmla="*/ 24375 w 100605"/>
                                <a:gd name="connsiteY14" fmla="*/ 7143 h 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05" h="58781">
                                  <a:moveTo>
                                    <a:pt x="24375" y="7143"/>
                                  </a:moveTo>
                                  <a:lnTo>
                                    <a:pt x="24375" y="7143"/>
                                  </a:lnTo>
                                  <a:cubicBezTo>
                                    <a:pt x="31519" y="6349"/>
                                    <a:pt x="38702" y="5855"/>
                                    <a:pt x="45806" y="4762"/>
                                  </a:cubicBezTo>
                                  <a:cubicBezTo>
                                    <a:pt x="49041" y="4264"/>
                                    <a:pt x="52111" y="2966"/>
                                    <a:pt x="55331" y="2381"/>
                                  </a:cubicBezTo>
                                  <a:cubicBezTo>
                                    <a:pt x="60853" y="1377"/>
                                    <a:pt x="66444" y="794"/>
                                    <a:pt x="72000" y="0"/>
                                  </a:cubicBezTo>
                                  <a:cubicBezTo>
                                    <a:pt x="75175" y="794"/>
                                    <a:pt x="78802" y="566"/>
                                    <a:pt x="81525" y="2381"/>
                                  </a:cubicBezTo>
                                  <a:cubicBezTo>
                                    <a:pt x="94777" y="11215"/>
                                    <a:pt x="79160" y="7159"/>
                                    <a:pt x="88669" y="16668"/>
                                  </a:cubicBezTo>
                                  <a:cubicBezTo>
                                    <a:pt x="90444" y="18443"/>
                                    <a:pt x="93432" y="18256"/>
                                    <a:pt x="95813" y="19050"/>
                                  </a:cubicBezTo>
                                  <a:cubicBezTo>
                                    <a:pt x="97400" y="23812"/>
                                    <a:pt x="104147" y="34528"/>
                                    <a:pt x="98194" y="40481"/>
                                  </a:cubicBezTo>
                                  <a:cubicBezTo>
                                    <a:pt x="94147" y="44528"/>
                                    <a:pt x="89336" y="48196"/>
                                    <a:pt x="83906" y="50006"/>
                                  </a:cubicBezTo>
                                  <a:lnTo>
                                    <a:pt x="69619" y="54768"/>
                                  </a:lnTo>
                                  <a:cubicBezTo>
                                    <a:pt x="-27369" y="50889"/>
                                    <a:pt x="20787" y="71404"/>
                                    <a:pt x="7706" y="45243"/>
                                  </a:cubicBezTo>
                                  <a:cubicBezTo>
                                    <a:pt x="6426" y="42684"/>
                                    <a:pt x="4531" y="40481"/>
                                    <a:pt x="2944" y="38100"/>
                                  </a:cubicBezTo>
                                  <a:cubicBezTo>
                                    <a:pt x="993" y="24444"/>
                                    <a:pt x="-4533" y="21564"/>
                                    <a:pt x="7706" y="16668"/>
                                  </a:cubicBezTo>
                                  <a:cubicBezTo>
                                    <a:pt x="9180" y="16078"/>
                                    <a:pt x="21597" y="8730"/>
                                    <a:pt x="24375" y="7143"/>
                                  </a:cubicBezTo>
                                  <a:close/>
                                </a:path>
                              </a:pathLst>
                            </a:cu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Freeform 85"/>
                          <p:cNvSpPr/>
                          <p:nvPr/>
                        </p:nvSpPr>
                        <p:spPr>
                          <a:xfrm>
                            <a:off x="24157781" y="11565731"/>
                            <a:ext cx="158078" cy="64294"/>
                          </a:xfrm>
                          <a:custGeom>
                            <a:avLst/>
                            <a:gdLst>
                              <a:gd name="connsiteX0" fmla="*/ 21432 w 158078"/>
                              <a:gd name="connsiteY0" fmla="*/ 0 h 64294"/>
                              <a:gd name="connsiteX1" fmla="*/ 21432 w 158078"/>
                              <a:gd name="connsiteY1" fmla="*/ 0 h 64294"/>
                              <a:gd name="connsiteX2" fmla="*/ 150019 w 158078"/>
                              <a:gd name="connsiteY2" fmla="*/ 2382 h 64294"/>
                              <a:gd name="connsiteX3" fmla="*/ 154782 w 158078"/>
                              <a:gd name="connsiteY3" fmla="*/ 28575 h 64294"/>
                              <a:gd name="connsiteX4" fmla="*/ 145257 w 158078"/>
                              <a:gd name="connsiteY4" fmla="*/ 42863 h 64294"/>
                              <a:gd name="connsiteX5" fmla="*/ 142875 w 158078"/>
                              <a:gd name="connsiteY5" fmla="*/ 50007 h 64294"/>
                              <a:gd name="connsiteX6" fmla="*/ 130969 w 158078"/>
                              <a:gd name="connsiteY6" fmla="*/ 64294 h 64294"/>
                              <a:gd name="connsiteX7" fmla="*/ 104775 w 158078"/>
                              <a:gd name="connsiteY7" fmla="*/ 61913 h 64294"/>
                              <a:gd name="connsiteX8" fmla="*/ 97632 w 158078"/>
                              <a:gd name="connsiteY8" fmla="*/ 59532 h 64294"/>
                              <a:gd name="connsiteX9" fmla="*/ 85725 w 158078"/>
                              <a:gd name="connsiteY9" fmla="*/ 57150 h 64294"/>
                              <a:gd name="connsiteX10" fmla="*/ 9525 w 158078"/>
                              <a:gd name="connsiteY10" fmla="*/ 57150 h 64294"/>
                              <a:gd name="connsiteX11" fmla="*/ 0 w 158078"/>
                              <a:gd name="connsiteY11" fmla="*/ 42863 h 64294"/>
                              <a:gd name="connsiteX12" fmla="*/ 21432 w 158078"/>
                              <a:gd name="connsiteY12" fmla="*/ 0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078" h="64294">
                                <a:moveTo>
                                  <a:pt x="21432" y="0"/>
                                </a:moveTo>
                                <a:lnTo>
                                  <a:pt x="21432" y="0"/>
                                </a:lnTo>
                                <a:cubicBezTo>
                                  <a:pt x="64294" y="794"/>
                                  <a:pt x="107209" y="129"/>
                                  <a:pt x="150019" y="2382"/>
                                </a:cubicBezTo>
                                <a:cubicBezTo>
                                  <a:pt x="163672" y="3101"/>
                                  <a:pt x="156151" y="24467"/>
                                  <a:pt x="154782" y="28575"/>
                                </a:cubicBezTo>
                                <a:cubicBezTo>
                                  <a:pt x="152972" y="34005"/>
                                  <a:pt x="147068" y="37433"/>
                                  <a:pt x="145257" y="42863"/>
                                </a:cubicBezTo>
                                <a:cubicBezTo>
                                  <a:pt x="144463" y="45244"/>
                                  <a:pt x="143998" y="47762"/>
                                  <a:pt x="142875" y="50007"/>
                                </a:cubicBezTo>
                                <a:cubicBezTo>
                                  <a:pt x="139560" y="56638"/>
                                  <a:pt x="136236" y="59027"/>
                                  <a:pt x="130969" y="64294"/>
                                </a:cubicBezTo>
                                <a:cubicBezTo>
                                  <a:pt x="122238" y="63500"/>
                                  <a:pt x="113454" y="63153"/>
                                  <a:pt x="104775" y="61913"/>
                                </a:cubicBezTo>
                                <a:cubicBezTo>
                                  <a:pt x="102290" y="61558"/>
                                  <a:pt x="100067" y="60141"/>
                                  <a:pt x="97632" y="59532"/>
                                </a:cubicBezTo>
                                <a:cubicBezTo>
                                  <a:pt x="93705" y="58550"/>
                                  <a:pt x="89694" y="57944"/>
                                  <a:pt x="85725" y="57150"/>
                                </a:cubicBezTo>
                                <a:cubicBezTo>
                                  <a:pt x="62252" y="59285"/>
                                  <a:pt x="31478" y="63297"/>
                                  <a:pt x="9525" y="57150"/>
                                </a:cubicBezTo>
                                <a:cubicBezTo>
                                  <a:pt x="4013" y="55607"/>
                                  <a:pt x="0" y="42863"/>
                                  <a:pt x="0" y="42863"/>
                                </a:cubicBezTo>
                                <a:cubicBezTo>
                                  <a:pt x="2494" y="17933"/>
                                  <a:pt x="17860" y="7144"/>
                                  <a:pt x="21432" y="0"/>
                                </a:cubicBez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Freeform 87"/>
                        <p:cNvSpPr/>
                        <p:nvPr/>
                      </p:nvSpPr>
                      <p:spPr>
                        <a:xfrm>
                          <a:off x="24076819" y="11565731"/>
                          <a:ext cx="59531" cy="66675"/>
                        </a:xfrm>
                        <a:custGeom>
                          <a:avLst/>
                          <a:gdLst>
                            <a:gd name="connsiteX0" fmla="*/ 11906 w 59531"/>
                            <a:gd name="connsiteY0" fmla="*/ 0 h 66675"/>
                            <a:gd name="connsiteX1" fmla="*/ 11906 w 59531"/>
                            <a:gd name="connsiteY1" fmla="*/ 0 h 66675"/>
                            <a:gd name="connsiteX2" fmla="*/ 33337 w 59531"/>
                            <a:gd name="connsiteY2" fmla="*/ 2382 h 66675"/>
                            <a:gd name="connsiteX3" fmla="*/ 38100 w 59531"/>
                            <a:gd name="connsiteY3" fmla="*/ 9525 h 66675"/>
                            <a:gd name="connsiteX4" fmla="*/ 45244 w 59531"/>
                            <a:gd name="connsiteY4" fmla="*/ 14288 h 66675"/>
                            <a:gd name="connsiteX5" fmla="*/ 50006 w 59531"/>
                            <a:gd name="connsiteY5" fmla="*/ 21432 h 66675"/>
                            <a:gd name="connsiteX6" fmla="*/ 57150 w 59531"/>
                            <a:gd name="connsiteY6" fmla="*/ 26194 h 66675"/>
                            <a:gd name="connsiteX7" fmla="*/ 59531 w 59531"/>
                            <a:gd name="connsiteY7" fmla="*/ 33338 h 66675"/>
                            <a:gd name="connsiteX8" fmla="*/ 57150 w 59531"/>
                            <a:gd name="connsiteY8" fmla="*/ 54769 h 66675"/>
                            <a:gd name="connsiteX9" fmla="*/ 54769 w 59531"/>
                            <a:gd name="connsiteY9" fmla="*/ 61913 h 66675"/>
                            <a:gd name="connsiteX10" fmla="*/ 47625 w 59531"/>
                            <a:gd name="connsiteY10" fmla="*/ 66675 h 66675"/>
                            <a:gd name="connsiteX11" fmla="*/ 21431 w 59531"/>
                            <a:gd name="connsiteY11" fmla="*/ 61913 h 66675"/>
                            <a:gd name="connsiteX12" fmla="*/ 7144 w 59531"/>
                            <a:gd name="connsiteY12" fmla="*/ 50007 h 66675"/>
                            <a:gd name="connsiteX13" fmla="*/ 0 w 59531"/>
                            <a:gd name="connsiteY13" fmla="*/ 45244 h 66675"/>
                            <a:gd name="connsiteX14" fmla="*/ 2381 w 59531"/>
                            <a:gd name="connsiteY14" fmla="*/ 19050 h 66675"/>
                            <a:gd name="connsiteX15" fmla="*/ 11906 w 59531"/>
                            <a:gd name="connsiteY15"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531" h="66675">
                              <a:moveTo>
                                <a:pt x="11906" y="0"/>
                              </a:moveTo>
                              <a:lnTo>
                                <a:pt x="11906" y="0"/>
                              </a:lnTo>
                              <a:cubicBezTo>
                                <a:pt x="19050" y="794"/>
                                <a:pt x="26582" y="-74"/>
                                <a:pt x="33337" y="2382"/>
                              </a:cubicBezTo>
                              <a:cubicBezTo>
                                <a:pt x="36026" y="3360"/>
                                <a:pt x="36076" y="7501"/>
                                <a:pt x="38100" y="9525"/>
                              </a:cubicBezTo>
                              <a:cubicBezTo>
                                <a:pt x="40124" y="11549"/>
                                <a:pt x="42863" y="12700"/>
                                <a:pt x="45244" y="14288"/>
                              </a:cubicBezTo>
                              <a:cubicBezTo>
                                <a:pt x="46831" y="16669"/>
                                <a:pt x="47982" y="19408"/>
                                <a:pt x="50006" y="21432"/>
                              </a:cubicBezTo>
                              <a:cubicBezTo>
                                <a:pt x="52030" y="23456"/>
                                <a:pt x="55362" y="23959"/>
                                <a:pt x="57150" y="26194"/>
                              </a:cubicBezTo>
                              <a:cubicBezTo>
                                <a:pt x="58718" y="28154"/>
                                <a:pt x="58737" y="30957"/>
                                <a:pt x="59531" y="33338"/>
                              </a:cubicBezTo>
                              <a:cubicBezTo>
                                <a:pt x="58737" y="40482"/>
                                <a:pt x="58332" y="47679"/>
                                <a:pt x="57150" y="54769"/>
                              </a:cubicBezTo>
                              <a:cubicBezTo>
                                <a:pt x="56737" y="57245"/>
                                <a:pt x="56337" y="59953"/>
                                <a:pt x="54769" y="61913"/>
                              </a:cubicBezTo>
                              <a:cubicBezTo>
                                <a:pt x="52981" y="64148"/>
                                <a:pt x="50006" y="65088"/>
                                <a:pt x="47625" y="66675"/>
                              </a:cubicBezTo>
                              <a:cubicBezTo>
                                <a:pt x="41062" y="65855"/>
                                <a:pt x="28771" y="65583"/>
                                <a:pt x="21431" y="61913"/>
                              </a:cubicBezTo>
                              <a:cubicBezTo>
                                <a:pt x="12564" y="57480"/>
                                <a:pt x="15042" y="56589"/>
                                <a:pt x="7144" y="50007"/>
                              </a:cubicBezTo>
                              <a:cubicBezTo>
                                <a:pt x="4945" y="48175"/>
                                <a:pt x="2381" y="46832"/>
                                <a:pt x="0" y="45244"/>
                              </a:cubicBezTo>
                              <a:cubicBezTo>
                                <a:pt x="794" y="36513"/>
                                <a:pt x="544" y="27623"/>
                                <a:pt x="2381" y="19050"/>
                              </a:cubicBezTo>
                              <a:cubicBezTo>
                                <a:pt x="4053" y="11247"/>
                                <a:pt x="10319" y="3175"/>
                                <a:pt x="11906" y="0"/>
                              </a:cubicBezTo>
                              <a:close/>
                            </a:path>
                          </a:pathLst>
                        </a:cu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Freeform 89"/>
                      <p:cNvSpPr/>
                      <p:nvPr/>
                    </p:nvSpPr>
                    <p:spPr>
                      <a:xfrm>
                        <a:off x="23435717" y="10908506"/>
                        <a:ext cx="93414" cy="59650"/>
                      </a:xfrm>
                      <a:custGeom>
                        <a:avLst/>
                        <a:gdLst>
                          <a:gd name="connsiteX0" fmla="*/ 14833 w 93414"/>
                          <a:gd name="connsiteY0" fmla="*/ 0 h 59650"/>
                          <a:gd name="connsiteX1" fmla="*/ 14833 w 93414"/>
                          <a:gd name="connsiteY1" fmla="*/ 0 h 59650"/>
                          <a:gd name="connsiteX2" fmla="*/ 36264 w 93414"/>
                          <a:gd name="connsiteY2" fmla="*/ 2382 h 59650"/>
                          <a:gd name="connsiteX3" fmla="*/ 71983 w 93414"/>
                          <a:gd name="connsiteY3" fmla="*/ 4763 h 59650"/>
                          <a:gd name="connsiteX4" fmla="*/ 91033 w 93414"/>
                          <a:gd name="connsiteY4" fmla="*/ 9525 h 59650"/>
                          <a:gd name="connsiteX5" fmla="*/ 93414 w 93414"/>
                          <a:gd name="connsiteY5" fmla="*/ 19050 h 59650"/>
                          <a:gd name="connsiteX6" fmla="*/ 86271 w 93414"/>
                          <a:gd name="connsiteY6" fmla="*/ 40482 h 59650"/>
                          <a:gd name="connsiteX7" fmla="*/ 79127 w 93414"/>
                          <a:gd name="connsiteY7" fmla="*/ 42863 h 59650"/>
                          <a:gd name="connsiteX8" fmla="*/ 17214 w 93414"/>
                          <a:gd name="connsiteY8" fmla="*/ 45244 h 59650"/>
                          <a:gd name="connsiteX9" fmla="*/ 10071 w 93414"/>
                          <a:gd name="connsiteY9" fmla="*/ 50007 h 59650"/>
                          <a:gd name="connsiteX10" fmla="*/ 546 w 93414"/>
                          <a:gd name="connsiteY10" fmla="*/ 57150 h 59650"/>
                          <a:gd name="connsiteX11" fmla="*/ 14833 w 93414"/>
                          <a:gd name="connsiteY11" fmla="*/ 0 h 5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14" h="59650">
                            <a:moveTo>
                              <a:pt x="14833" y="0"/>
                            </a:moveTo>
                            <a:lnTo>
                              <a:pt x="14833" y="0"/>
                            </a:lnTo>
                            <a:cubicBezTo>
                              <a:pt x="21977" y="794"/>
                              <a:pt x="29101" y="1785"/>
                              <a:pt x="36264" y="2382"/>
                            </a:cubicBezTo>
                            <a:cubicBezTo>
                              <a:pt x="48156" y="3373"/>
                              <a:pt x="60150" y="3220"/>
                              <a:pt x="71983" y="4763"/>
                            </a:cubicBezTo>
                            <a:cubicBezTo>
                              <a:pt x="78473" y="5609"/>
                              <a:pt x="91033" y="9525"/>
                              <a:pt x="91033" y="9525"/>
                            </a:cubicBezTo>
                            <a:cubicBezTo>
                              <a:pt x="91827" y="12700"/>
                              <a:pt x="93414" y="15777"/>
                              <a:pt x="93414" y="19050"/>
                            </a:cubicBezTo>
                            <a:cubicBezTo>
                              <a:pt x="93414" y="25091"/>
                              <a:pt x="92021" y="35882"/>
                              <a:pt x="86271" y="40482"/>
                            </a:cubicBezTo>
                            <a:cubicBezTo>
                              <a:pt x="84311" y="42050"/>
                              <a:pt x="81631" y="42690"/>
                              <a:pt x="79127" y="42863"/>
                            </a:cubicBezTo>
                            <a:cubicBezTo>
                              <a:pt x="58523" y="44284"/>
                              <a:pt x="37852" y="44450"/>
                              <a:pt x="17214" y="45244"/>
                            </a:cubicBezTo>
                            <a:cubicBezTo>
                              <a:pt x="14833" y="46832"/>
                              <a:pt x="11658" y="47626"/>
                              <a:pt x="10071" y="50007"/>
                            </a:cubicBezTo>
                            <a:cubicBezTo>
                              <a:pt x="3004" y="60608"/>
                              <a:pt x="13920" y="61610"/>
                              <a:pt x="546" y="57150"/>
                            </a:cubicBezTo>
                            <a:cubicBezTo>
                              <a:pt x="-3082" y="39017"/>
                              <a:pt x="12452" y="9525"/>
                              <a:pt x="1483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23776781" y="10429588"/>
                        <a:ext cx="176213" cy="69343"/>
                      </a:xfrm>
                      <a:custGeom>
                        <a:avLst/>
                        <a:gdLst>
                          <a:gd name="connsiteX0" fmla="*/ 26194 w 176213"/>
                          <a:gd name="connsiteY0" fmla="*/ 7431 h 69343"/>
                          <a:gd name="connsiteX1" fmla="*/ 95250 w 176213"/>
                          <a:gd name="connsiteY1" fmla="*/ 2668 h 69343"/>
                          <a:gd name="connsiteX2" fmla="*/ 164307 w 176213"/>
                          <a:gd name="connsiteY2" fmla="*/ 2668 h 69343"/>
                          <a:gd name="connsiteX3" fmla="*/ 173832 w 176213"/>
                          <a:gd name="connsiteY3" fmla="*/ 16956 h 69343"/>
                          <a:gd name="connsiteX4" fmla="*/ 176213 w 176213"/>
                          <a:gd name="connsiteY4" fmla="*/ 24100 h 69343"/>
                          <a:gd name="connsiteX5" fmla="*/ 173832 w 176213"/>
                          <a:gd name="connsiteY5" fmla="*/ 38387 h 69343"/>
                          <a:gd name="connsiteX6" fmla="*/ 159544 w 176213"/>
                          <a:gd name="connsiteY6" fmla="*/ 50293 h 69343"/>
                          <a:gd name="connsiteX7" fmla="*/ 142875 w 176213"/>
                          <a:gd name="connsiteY7" fmla="*/ 69343 h 69343"/>
                          <a:gd name="connsiteX8" fmla="*/ 59532 w 176213"/>
                          <a:gd name="connsiteY8" fmla="*/ 66962 h 69343"/>
                          <a:gd name="connsiteX9" fmla="*/ 45244 w 176213"/>
                          <a:gd name="connsiteY9" fmla="*/ 62200 h 69343"/>
                          <a:gd name="connsiteX10" fmla="*/ 23813 w 176213"/>
                          <a:gd name="connsiteY10" fmla="*/ 55056 h 69343"/>
                          <a:gd name="connsiteX11" fmla="*/ 16669 w 176213"/>
                          <a:gd name="connsiteY11" fmla="*/ 52675 h 69343"/>
                          <a:gd name="connsiteX12" fmla="*/ 9525 w 176213"/>
                          <a:gd name="connsiteY12" fmla="*/ 50293 h 69343"/>
                          <a:gd name="connsiteX13" fmla="*/ 7144 w 176213"/>
                          <a:gd name="connsiteY13" fmla="*/ 43150 h 69343"/>
                          <a:gd name="connsiteX14" fmla="*/ 0 w 176213"/>
                          <a:gd name="connsiteY14" fmla="*/ 28862 h 69343"/>
                          <a:gd name="connsiteX15" fmla="*/ 2382 w 176213"/>
                          <a:gd name="connsiteY15" fmla="*/ 16956 h 69343"/>
                          <a:gd name="connsiteX16" fmla="*/ 26194 w 176213"/>
                          <a:gd name="connsiteY16" fmla="*/ 7431 h 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213" h="69343">
                            <a:moveTo>
                              <a:pt x="26194" y="7431"/>
                            </a:moveTo>
                            <a:cubicBezTo>
                              <a:pt x="41672" y="5050"/>
                              <a:pt x="72231" y="4256"/>
                              <a:pt x="95250" y="2668"/>
                            </a:cubicBezTo>
                            <a:cubicBezTo>
                              <a:pt x="110490" y="1580"/>
                              <a:pt x="149604" y="-2749"/>
                              <a:pt x="164307" y="2668"/>
                            </a:cubicBezTo>
                            <a:cubicBezTo>
                              <a:pt x="169678" y="4647"/>
                              <a:pt x="173832" y="16956"/>
                              <a:pt x="173832" y="16956"/>
                            </a:cubicBezTo>
                            <a:cubicBezTo>
                              <a:pt x="174626" y="19337"/>
                              <a:pt x="176213" y="21590"/>
                              <a:pt x="176213" y="24100"/>
                            </a:cubicBezTo>
                            <a:cubicBezTo>
                              <a:pt x="176213" y="28928"/>
                              <a:pt x="175793" y="33975"/>
                              <a:pt x="173832" y="38387"/>
                            </a:cubicBezTo>
                            <a:cubicBezTo>
                              <a:pt x="171902" y="42731"/>
                              <a:pt x="163340" y="47763"/>
                              <a:pt x="159544" y="50293"/>
                            </a:cubicBezTo>
                            <a:cubicBezTo>
                              <a:pt x="148432" y="66962"/>
                              <a:pt x="154782" y="61406"/>
                              <a:pt x="142875" y="69343"/>
                            </a:cubicBezTo>
                            <a:cubicBezTo>
                              <a:pt x="115094" y="68549"/>
                              <a:pt x="87250" y="68990"/>
                              <a:pt x="59532" y="66962"/>
                            </a:cubicBezTo>
                            <a:cubicBezTo>
                              <a:pt x="54525" y="66596"/>
                              <a:pt x="50007" y="63788"/>
                              <a:pt x="45244" y="62200"/>
                            </a:cubicBezTo>
                            <a:lnTo>
                              <a:pt x="23813" y="55056"/>
                            </a:lnTo>
                            <a:lnTo>
                              <a:pt x="16669" y="52675"/>
                            </a:lnTo>
                            <a:lnTo>
                              <a:pt x="9525" y="50293"/>
                            </a:lnTo>
                            <a:cubicBezTo>
                              <a:pt x="8731" y="47912"/>
                              <a:pt x="8266" y="45395"/>
                              <a:pt x="7144" y="43150"/>
                            </a:cubicBezTo>
                            <a:cubicBezTo>
                              <a:pt x="-2090" y="24681"/>
                              <a:pt x="5989" y="46823"/>
                              <a:pt x="0" y="28862"/>
                            </a:cubicBezTo>
                            <a:cubicBezTo>
                              <a:pt x="794" y="24893"/>
                              <a:pt x="961" y="20746"/>
                              <a:pt x="2382" y="16956"/>
                            </a:cubicBezTo>
                            <a:cubicBezTo>
                              <a:pt x="7786" y="2547"/>
                              <a:pt x="10716" y="9812"/>
                              <a:pt x="26194" y="7431"/>
                            </a:cubicBezTo>
                            <a:close/>
                          </a:path>
                        </a:pathLst>
                      </a:custGeom>
                      <a:blipFill dpi="0" rotWithShape="1">
                        <a:blip r:embed="rId1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23579138" y="10439400"/>
                        <a:ext cx="85903" cy="50006"/>
                      </a:xfrm>
                      <a:custGeom>
                        <a:avLst/>
                        <a:gdLst>
                          <a:gd name="connsiteX0" fmla="*/ 7143 w 85903"/>
                          <a:gd name="connsiteY0" fmla="*/ 0 h 50006"/>
                          <a:gd name="connsiteX1" fmla="*/ 7143 w 85903"/>
                          <a:gd name="connsiteY1" fmla="*/ 0 h 50006"/>
                          <a:gd name="connsiteX2" fmla="*/ 61912 w 85903"/>
                          <a:gd name="connsiteY2" fmla="*/ 2381 h 50006"/>
                          <a:gd name="connsiteX3" fmla="*/ 76200 w 85903"/>
                          <a:gd name="connsiteY3" fmla="*/ 7144 h 50006"/>
                          <a:gd name="connsiteX4" fmla="*/ 83343 w 85903"/>
                          <a:gd name="connsiteY4" fmla="*/ 14288 h 50006"/>
                          <a:gd name="connsiteX5" fmla="*/ 83343 w 85903"/>
                          <a:gd name="connsiteY5" fmla="*/ 40481 h 50006"/>
                          <a:gd name="connsiteX6" fmla="*/ 78581 w 85903"/>
                          <a:gd name="connsiteY6" fmla="*/ 47625 h 50006"/>
                          <a:gd name="connsiteX7" fmla="*/ 54768 w 85903"/>
                          <a:gd name="connsiteY7" fmla="*/ 50006 h 50006"/>
                          <a:gd name="connsiteX8" fmla="*/ 19050 w 85903"/>
                          <a:gd name="connsiteY8" fmla="*/ 47625 h 50006"/>
                          <a:gd name="connsiteX9" fmla="*/ 4762 w 85903"/>
                          <a:gd name="connsiteY9" fmla="*/ 42863 h 50006"/>
                          <a:gd name="connsiteX10" fmla="*/ 0 w 85903"/>
                          <a:gd name="connsiteY10" fmla="*/ 19050 h 50006"/>
                          <a:gd name="connsiteX11" fmla="*/ 2381 w 85903"/>
                          <a:gd name="connsiteY11" fmla="*/ 11906 h 50006"/>
                          <a:gd name="connsiteX12" fmla="*/ 7143 w 85903"/>
                          <a:gd name="connsiteY12" fmla="*/ 0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03" h="50006">
                            <a:moveTo>
                              <a:pt x="7143" y="0"/>
                            </a:moveTo>
                            <a:lnTo>
                              <a:pt x="7143" y="0"/>
                            </a:lnTo>
                            <a:cubicBezTo>
                              <a:pt x="25399" y="794"/>
                              <a:pt x="43735" y="501"/>
                              <a:pt x="61912" y="2381"/>
                            </a:cubicBezTo>
                            <a:cubicBezTo>
                              <a:pt x="66906" y="2898"/>
                              <a:pt x="76200" y="7144"/>
                              <a:pt x="76200" y="7144"/>
                            </a:cubicBezTo>
                            <a:cubicBezTo>
                              <a:pt x="78581" y="9525"/>
                              <a:pt x="81475" y="11486"/>
                              <a:pt x="83343" y="14288"/>
                            </a:cubicBezTo>
                            <a:cubicBezTo>
                              <a:pt x="88142" y="21487"/>
                              <a:pt x="85035" y="34277"/>
                              <a:pt x="83343" y="40481"/>
                            </a:cubicBezTo>
                            <a:cubicBezTo>
                              <a:pt x="82590" y="43242"/>
                              <a:pt x="81296" y="46720"/>
                              <a:pt x="78581" y="47625"/>
                            </a:cubicBezTo>
                            <a:cubicBezTo>
                              <a:pt x="71013" y="50148"/>
                              <a:pt x="62706" y="49212"/>
                              <a:pt x="54768" y="50006"/>
                            </a:cubicBezTo>
                            <a:cubicBezTo>
                              <a:pt x="42862" y="49212"/>
                              <a:pt x="30863" y="49312"/>
                              <a:pt x="19050" y="47625"/>
                            </a:cubicBezTo>
                            <a:cubicBezTo>
                              <a:pt x="14080" y="46915"/>
                              <a:pt x="4762" y="42863"/>
                              <a:pt x="4762" y="42863"/>
                            </a:cubicBezTo>
                            <a:cubicBezTo>
                              <a:pt x="1830" y="34065"/>
                              <a:pt x="0" y="29995"/>
                              <a:pt x="0" y="19050"/>
                            </a:cubicBezTo>
                            <a:cubicBezTo>
                              <a:pt x="0" y="16540"/>
                              <a:pt x="875" y="13914"/>
                              <a:pt x="2381" y="11906"/>
                            </a:cubicBezTo>
                            <a:cubicBezTo>
                              <a:pt x="3446" y="10486"/>
                              <a:pt x="6349" y="1984"/>
                              <a:pt x="714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reeform 93"/>
                    <p:cNvSpPr/>
                    <p:nvPr/>
                  </p:nvSpPr>
                  <p:spPr>
                    <a:xfrm>
                      <a:off x="23677470" y="10434638"/>
                      <a:ext cx="94549" cy="57150"/>
                    </a:xfrm>
                    <a:custGeom>
                      <a:avLst/>
                      <a:gdLst>
                        <a:gd name="connsiteX0" fmla="*/ 11205 w 94549"/>
                        <a:gd name="connsiteY0" fmla="*/ 0 h 57150"/>
                        <a:gd name="connsiteX1" fmla="*/ 11205 w 94549"/>
                        <a:gd name="connsiteY1" fmla="*/ 0 h 57150"/>
                        <a:gd name="connsiteX2" fmla="*/ 68355 w 94549"/>
                        <a:gd name="connsiteY2" fmla="*/ 2381 h 57150"/>
                        <a:gd name="connsiteX3" fmla="*/ 77880 w 94549"/>
                        <a:gd name="connsiteY3" fmla="*/ 4762 h 57150"/>
                        <a:gd name="connsiteX4" fmla="*/ 85024 w 94549"/>
                        <a:gd name="connsiteY4" fmla="*/ 9525 h 57150"/>
                        <a:gd name="connsiteX5" fmla="*/ 89786 w 94549"/>
                        <a:gd name="connsiteY5" fmla="*/ 16668 h 57150"/>
                        <a:gd name="connsiteX6" fmla="*/ 92168 w 94549"/>
                        <a:gd name="connsiteY6" fmla="*/ 28575 h 57150"/>
                        <a:gd name="connsiteX7" fmla="*/ 94549 w 94549"/>
                        <a:gd name="connsiteY7" fmla="*/ 35718 h 57150"/>
                        <a:gd name="connsiteX8" fmla="*/ 92168 w 94549"/>
                        <a:gd name="connsiteY8" fmla="*/ 45243 h 57150"/>
                        <a:gd name="connsiteX9" fmla="*/ 85024 w 94549"/>
                        <a:gd name="connsiteY9" fmla="*/ 50006 h 57150"/>
                        <a:gd name="connsiteX10" fmla="*/ 65974 w 94549"/>
                        <a:gd name="connsiteY10" fmla="*/ 54768 h 57150"/>
                        <a:gd name="connsiteX11" fmla="*/ 58830 w 94549"/>
                        <a:gd name="connsiteY11" fmla="*/ 57150 h 57150"/>
                        <a:gd name="connsiteX12" fmla="*/ 35018 w 94549"/>
                        <a:gd name="connsiteY12" fmla="*/ 54768 h 57150"/>
                        <a:gd name="connsiteX13" fmla="*/ 27874 w 94549"/>
                        <a:gd name="connsiteY13" fmla="*/ 52387 h 57150"/>
                        <a:gd name="connsiteX14" fmla="*/ 15968 w 94549"/>
                        <a:gd name="connsiteY14" fmla="*/ 50006 h 57150"/>
                        <a:gd name="connsiteX15" fmla="*/ 1680 w 94549"/>
                        <a:gd name="connsiteY15" fmla="*/ 45243 h 57150"/>
                        <a:gd name="connsiteX16" fmla="*/ 11205 w 94549"/>
                        <a:gd name="connsiteY1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549" h="57150">
                          <a:moveTo>
                            <a:pt x="11205" y="0"/>
                          </a:moveTo>
                          <a:lnTo>
                            <a:pt x="11205" y="0"/>
                          </a:lnTo>
                          <a:cubicBezTo>
                            <a:pt x="30255" y="794"/>
                            <a:pt x="49337" y="1023"/>
                            <a:pt x="68355" y="2381"/>
                          </a:cubicBezTo>
                          <a:cubicBezTo>
                            <a:pt x="71619" y="2614"/>
                            <a:pt x="74872" y="3473"/>
                            <a:pt x="77880" y="4762"/>
                          </a:cubicBezTo>
                          <a:cubicBezTo>
                            <a:pt x="80511" y="5889"/>
                            <a:pt x="82643" y="7937"/>
                            <a:pt x="85024" y="9525"/>
                          </a:cubicBezTo>
                          <a:cubicBezTo>
                            <a:pt x="86611" y="11906"/>
                            <a:pt x="88781" y="13989"/>
                            <a:pt x="89786" y="16668"/>
                          </a:cubicBezTo>
                          <a:cubicBezTo>
                            <a:pt x="91207" y="20458"/>
                            <a:pt x="91186" y="24648"/>
                            <a:pt x="92168" y="28575"/>
                          </a:cubicBezTo>
                          <a:cubicBezTo>
                            <a:pt x="92777" y="31010"/>
                            <a:pt x="93755" y="33337"/>
                            <a:pt x="94549" y="35718"/>
                          </a:cubicBezTo>
                          <a:cubicBezTo>
                            <a:pt x="93755" y="38893"/>
                            <a:pt x="93983" y="42520"/>
                            <a:pt x="92168" y="45243"/>
                          </a:cubicBezTo>
                          <a:cubicBezTo>
                            <a:pt x="90580" y="47624"/>
                            <a:pt x="87584" y="48726"/>
                            <a:pt x="85024" y="50006"/>
                          </a:cubicBezTo>
                          <a:cubicBezTo>
                            <a:pt x="79582" y="52727"/>
                            <a:pt x="71407" y="53410"/>
                            <a:pt x="65974" y="54768"/>
                          </a:cubicBezTo>
                          <a:cubicBezTo>
                            <a:pt x="63539" y="55377"/>
                            <a:pt x="61211" y="56356"/>
                            <a:pt x="58830" y="57150"/>
                          </a:cubicBezTo>
                          <a:cubicBezTo>
                            <a:pt x="50893" y="56356"/>
                            <a:pt x="42902" y="55981"/>
                            <a:pt x="35018" y="54768"/>
                          </a:cubicBezTo>
                          <a:cubicBezTo>
                            <a:pt x="32537" y="54386"/>
                            <a:pt x="30309" y="52996"/>
                            <a:pt x="27874" y="52387"/>
                          </a:cubicBezTo>
                          <a:cubicBezTo>
                            <a:pt x="23948" y="51405"/>
                            <a:pt x="19873" y="51071"/>
                            <a:pt x="15968" y="50006"/>
                          </a:cubicBezTo>
                          <a:cubicBezTo>
                            <a:pt x="11125" y="48685"/>
                            <a:pt x="1680" y="45243"/>
                            <a:pt x="1680" y="45243"/>
                          </a:cubicBezTo>
                          <a:cubicBezTo>
                            <a:pt x="-4843" y="35458"/>
                            <a:pt x="9617" y="7541"/>
                            <a:pt x="11205" y="0"/>
                          </a:cubicBezTo>
                          <a:close/>
                        </a:path>
                      </a:pathLst>
                    </a:custGeom>
                    <a:blipFill dpi="0" rotWithShape="1">
                      <a:blip r:embed="rId1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Freeform 95"/>
                  <p:cNvSpPr/>
                  <p:nvPr/>
                </p:nvSpPr>
                <p:spPr>
                  <a:xfrm>
                    <a:off x="23622000" y="10541794"/>
                    <a:ext cx="115060" cy="45244"/>
                  </a:xfrm>
                  <a:custGeom>
                    <a:avLst/>
                    <a:gdLst>
                      <a:gd name="connsiteX0" fmla="*/ 14288 w 115060"/>
                      <a:gd name="connsiteY0" fmla="*/ 0 h 45244"/>
                      <a:gd name="connsiteX1" fmla="*/ 14288 w 115060"/>
                      <a:gd name="connsiteY1" fmla="*/ 0 h 45244"/>
                      <a:gd name="connsiteX2" fmla="*/ 107156 w 115060"/>
                      <a:gd name="connsiteY2" fmla="*/ 7144 h 45244"/>
                      <a:gd name="connsiteX3" fmla="*/ 114300 w 115060"/>
                      <a:gd name="connsiteY3" fmla="*/ 9525 h 45244"/>
                      <a:gd name="connsiteX4" fmla="*/ 104775 w 115060"/>
                      <a:gd name="connsiteY4" fmla="*/ 30956 h 45244"/>
                      <a:gd name="connsiteX5" fmla="*/ 83344 w 115060"/>
                      <a:gd name="connsiteY5" fmla="*/ 40481 h 45244"/>
                      <a:gd name="connsiteX6" fmla="*/ 66675 w 115060"/>
                      <a:gd name="connsiteY6" fmla="*/ 45244 h 45244"/>
                      <a:gd name="connsiteX7" fmla="*/ 11906 w 115060"/>
                      <a:gd name="connsiteY7" fmla="*/ 42862 h 45244"/>
                      <a:gd name="connsiteX8" fmla="*/ 4763 w 115060"/>
                      <a:gd name="connsiteY8" fmla="*/ 40481 h 45244"/>
                      <a:gd name="connsiteX9" fmla="*/ 0 w 115060"/>
                      <a:gd name="connsiteY9" fmla="*/ 33337 h 45244"/>
                      <a:gd name="connsiteX10" fmla="*/ 14288 w 115060"/>
                      <a:gd name="connsiteY10"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60" h="45244">
                        <a:moveTo>
                          <a:pt x="14288" y="0"/>
                        </a:moveTo>
                        <a:lnTo>
                          <a:pt x="14288" y="0"/>
                        </a:lnTo>
                        <a:lnTo>
                          <a:pt x="107156" y="7144"/>
                        </a:lnTo>
                        <a:cubicBezTo>
                          <a:pt x="109537" y="7938"/>
                          <a:pt x="113610" y="7111"/>
                          <a:pt x="114300" y="9525"/>
                        </a:cubicBezTo>
                        <a:cubicBezTo>
                          <a:pt x="117217" y="19735"/>
                          <a:pt x="111251" y="25559"/>
                          <a:pt x="104775" y="30956"/>
                        </a:cubicBezTo>
                        <a:cubicBezTo>
                          <a:pt x="97227" y="37246"/>
                          <a:pt x="93729" y="37020"/>
                          <a:pt x="83344" y="40481"/>
                        </a:cubicBezTo>
                        <a:cubicBezTo>
                          <a:pt x="73097" y="43896"/>
                          <a:pt x="78633" y="42254"/>
                          <a:pt x="66675" y="45244"/>
                        </a:cubicBezTo>
                        <a:cubicBezTo>
                          <a:pt x="48419" y="44450"/>
                          <a:pt x="30126" y="44264"/>
                          <a:pt x="11906" y="42862"/>
                        </a:cubicBezTo>
                        <a:cubicBezTo>
                          <a:pt x="9404" y="42669"/>
                          <a:pt x="6723" y="42049"/>
                          <a:pt x="4763" y="40481"/>
                        </a:cubicBezTo>
                        <a:cubicBezTo>
                          <a:pt x="2528" y="38693"/>
                          <a:pt x="1588" y="35718"/>
                          <a:pt x="0" y="33337"/>
                        </a:cubicBezTo>
                        <a:cubicBezTo>
                          <a:pt x="3134" y="23935"/>
                          <a:pt x="-129" y="26194"/>
                          <a:pt x="14288" y="0"/>
                        </a:cubicBezTo>
                        <a:close/>
                      </a:path>
                    </a:pathLst>
                  </a:custGeom>
                  <a:blipFill dpi="0" rotWithShape="1">
                    <a:blip r:embed="rId1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Freeform 97"/>
                <p:cNvSpPr/>
                <p:nvPr/>
              </p:nvSpPr>
              <p:spPr>
                <a:xfrm>
                  <a:off x="23714869" y="10258425"/>
                  <a:ext cx="116681" cy="47625"/>
                </a:xfrm>
                <a:custGeom>
                  <a:avLst/>
                  <a:gdLst>
                    <a:gd name="connsiteX0" fmla="*/ 61912 w 116681"/>
                    <a:gd name="connsiteY0" fmla="*/ 0 h 47625"/>
                    <a:gd name="connsiteX1" fmla="*/ 61912 w 116681"/>
                    <a:gd name="connsiteY1" fmla="*/ 0 h 47625"/>
                    <a:gd name="connsiteX2" fmla="*/ 9525 w 116681"/>
                    <a:gd name="connsiteY2" fmla="*/ 2381 h 47625"/>
                    <a:gd name="connsiteX3" fmla="*/ 2381 w 116681"/>
                    <a:gd name="connsiteY3" fmla="*/ 7144 h 47625"/>
                    <a:gd name="connsiteX4" fmla="*/ 0 w 116681"/>
                    <a:gd name="connsiteY4" fmla="*/ 14288 h 47625"/>
                    <a:gd name="connsiteX5" fmla="*/ 2381 w 116681"/>
                    <a:gd name="connsiteY5" fmla="*/ 21431 h 47625"/>
                    <a:gd name="connsiteX6" fmla="*/ 21431 w 116681"/>
                    <a:gd name="connsiteY6" fmla="*/ 38100 h 47625"/>
                    <a:gd name="connsiteX7" fmla="*/ 28575 w 116681"/>
                    <a:gd name="connsiteY7" fmla="*/ 42863 h 47625"/>
                    <a:gd name="connsiteX8" fmla="*/ 42862 w 116681"/>
                    <a:gd name="connsiteY8" fmla="*/ 47625 h 47625"/>
                    <a:gd name="connsiteX9" fmla="*/ 78581 w 116681"/>
                    <a:gd name="connsiteY9" fmla="*/ 45244 h 47625"/>
                    <a:gd name="connsiteX10" fmla="*/ 85725 w 116681"/>
                    <a:gd name="connsiteY10" fmla="*/ 42863 h 47625"/>
                    <a:gd name="connsiteX11" fmla="*/ 100012 w 116681"/>
                    <a:gd name="connsiteY11" fmla="*/ 40481 h 47625"/>
                    <a:gd name="connsiteX12" fmla="*/ 116681 w 116681"/>
                    <a:gd name="connsiteY12" fmla="*/ 35719 h 47625"/>
                    <a:gd name="connsiteX13" fmla="*/ 111919 w 116681"/>
                    <a:gd name="connsiteY13" fmla="*/ 28575 h 47625"/>
                    <a:gd name="connsiteX14" fmla="*/ 97631 w 116681"/>
                    <a:gd name="connsiteY14" fmla="*/ 23813 h 47625"/>
                    <a:gd name="connsiteX15" fmla="*/ 90487 w 116681"/>
                    <a:gd name="connsiteY15" fmla="*/ 19050 h 47625"/>
                    <a:gd name="connsiteX16" fmla="*/ 61912 w 116681"/>
                    <a:gd name="connsiteY1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681" h="47625">
                      <a:moveTo>
                        <a:pt x="61912" y="0"/>
                      </a:moveTo>
                      <a:lnTo>
                        <a:pt x="61912" y="0"/>
                      </a:lnTo>
                      <a:cubicBezTo>
                        <a:pt x="44450" y="794"/>
                        <a:pt x="26881" y="298"/>
                        <a:pt x="9525" y="2381"/>
                      </a:cubicBezTo>
                      <a:cubicBezTo>
                        <a:pt x="6683" y="2722"/>
                        <a:pt x="4169" y="4909"/>
                        <a:pt x="2381" y="7144"/>
                      </a:cubicBezTo>
                      <a:cubicBezTo>
                        <a:pt x="813" y="9104"/>
                        <a:pt x="794" y="11907"/>
                        <a:pt x="0" y="14288"/>
                      </a:cubicBezTo>
                      <a:cubicBezTo>
                        <a:pt x="794" y="16669"/>
                        <a:pt x="1259" y="19186"/>
                        <a:pt x="2381" y="21431"/>
                      </a:cubicBezTo>
                      <a:cubicBezTo>
                        <a:pt x="7342" y="31353"/>
                        <a:pt x="10716" y="30956"/>
                        <a:pt x="21431" y="38100"/>
                      </a:cubicBezTo>
                      <a:cubicBezTo>
                        <a:pt x="23812" y="39688"/>
                        <a:pt x="25860" y="41958"/>
                        <a:pt x="28575" y="42863"/>
                      </a:cubicBezTo>
                      <a:lnTo>
                        <a:pt x="42862" y="47625"/>
                      </a:lnTo>
                      <a:cubicBezTo>
                        <a:pt x="54768" y="46831"/>
                        <a:pt x="66721" y="46562"/>
                        <a:pt x="78581" y="45244"/>
                      </a:cubicBezTo>
                      <a:cubicBezTo>
                        <a:pt x="81076" y="44967"/>
                        <a:pt x="83275" y="43408"/>
                        <a:pt x="85725" y="42863"/>
                      </a:cubicBezTo>
                      <a:cubicBezTo>
                        <a:pt x="90438" y="41816"/>
                        <a:pt x="95278" y="41428"/>
                        <a:pt x="100012" y="40481"/>
                      </a:cubicBezTo>
                      <a:cubicBezTo>
                        <a:pt x="107489" y="38985"/>
                        <a:pt x="109871" y="37989"/>
                        <a:pt x="116681" y="35719"/>
                      </a:cubicBezTo>
                      <a:cubicBezTo>
                        <a:pt x="115094" y="33338"/>
                        <a:pt x="114346" y="30092"/>
                        <a:pt x="111919" y="28575"/>
                      </a:cubicBezTo>
                      <a:cubicBezTo>
                        <a:pt x="107662" y="25914"/>
                        <a:pt x="97631" y="23813"/>
                        <a:pt x="97631" y="23813"/>
                      </a:cubicBezTo>
                      <a:cubicBezTo>
                        <a:pt x="95250" y="22225"/>
                        <a:pt x="93102" y="20212"/>
                        <a:pt x="90487" y="19050"/>
                      </a:cubicBezTo>
                      <a:cubicBezTo>
                        <a:pt x="73375" y="11445"/>
                        <a:pt x="66674" y="3175"/>
                        <a:pt x="61912" y="0"/>
                      </a:cubicBezTo>
                      <a:close/>
                    </a:path>
                  </a:pathLst>
                </a:custGeom>
                <a:blipFill dpi="0" rotWithShape="1">
                  <a:blip r:embed="rId1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Freeform 99"/>
              <p:cNvSpPr/>
              <p:nvPr/>
            </p:nvSpPr>
            <p:spPr>
              <a:xfrm>
                <a:off x="23995856" y="11553825"/>
                <a:ext cx="70786" cy="65674"/>
              </a:xfrm>
              <a:custGeom>
                <a:avLst/>
                <a:gdLst>
                  <a:gd name="connsiteX0" fmla="*/ 38100 w 70786"/>
                  <a:gd name="connsiteY0" fmla="*/ 0 h 65674"/>
                  <a:gd name="connsiteX1" fmla="*/ 38100 w 70786"/>
                  <a:gd name="connsiteY1" fmla="*/ 0 h 65674"/>
                  <a:gd name="connsiteX2" fmla="*/ 14288 w 70786"/>
                  <a:gd name="connsiteY2" fmla="*/ 7144 h 65674"/>
                  <a:gd name="connsiteX3" fmla="*/ 0 w 70786"/>
                  <a:gd name="connsiteY3" fmla="*/ 16669 h 65674"/>
                  <a:gd name="connsiteX4" fmla="*/ 2382 w 70786"/>
                  <a:gd name="connsiteY4" fmla="*/ 35719 h 65674"/>
                  <a:gd name="connsiteX5" fmla="*/ 4763 w 70786"/>
                  <a:gd name="connsiteY5" fmla="*/ 42863 h 65674"/>
                  <a:gd name="connsiteX6" fmla="*/ 11907 w 70786"/>
                  <a:gd name="connsiteY6" fmla="*/ 45244 h 65674"/>
                  <a:gd name="connsiteX7" fmla="*/ 26194 w 70786"/>
                  <a:gd name="connsiteY7" fmla="*/ 54769 h 65674"/>
                  <a:gd name="connsiteX8" fmla="*/ 40482 w 70786"/>
                  <a:gd name="connsiteY8" fmla="*/ 64294 h 65674"/>
                  <a:gd name="connsiteX9" fmla="*/ 69057 w 70786"/>
                  <a:gd name="connsiteY9" fmla="*/ 61913 h 65674"/>
                  <a:gd name="connsiteX10" fmla="*/ 61913 w 70786"/>
                  <a:gd name="connsiteY10" fmla="*/ 26194 h 65674"/>
                  <a:gd name="connsiteX11" fmla="*/ 38100 w 70786"/>
                  <a:gd name="connsiteY11" fmla="*/ 0 h 6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86" h="65674">
                    <a:moveTo>
                      <a:pt x="38100" y="0"/>
                    </a:moveTo>
                    <a:lnTo>
                      <a:pt x="38100" y="0"/>
                    </a:lnTo>
                    <a:cubicBezTo>
                      <a:pt x="30163" y="2381"/>
                      <a:pt x="21880" y="3822"/>
                      <a:pt x="14288" y="7144"/>
                    </a:cubicBezTo>
                    <a:cubicBezTo>
                      <a:pt x="9044" y="9438"/>
                      <a:pt x="0" y="16669"/>
                      <a:pt x="0" y="16669"/>
                    </a:cubicBezTo>
                    <a:cubicBezTo>
                      <a:pt x="794" y="23019"/>
                      <a:pt x="1237" y="29423"/>
                      <a:pt x="2382" y="35719"/>
                    </a:cubicBezTo>
                    <a:cubicBezTo>
                      <a:pt x="2831" y="38189"/>
                      <a:pt x="2988" y="41088"/>
                      <a:pt x="4763" y="42863"/>
                    </a:cubicBezTo>
                    <a:cubicBezTo>
                      <a:pt x="6538" y="44638"/>
                      <a:pt x="9526" y="44450"/>
                      <a:pt x="11907" y="45244"/>
                    </a:cubicBezTo>
                    <a:cubicBezTo>
                      <a:pt x="34689" y="68029"/>
                      <a:pt x="5521" y="40987"/>
                      <a:pt x="26194" y="54769"/>
                    </a:cubicBezTo>
                    <a:cubicBezTo>
                      <a:pt x="44032" y="66660"/>
                      <a:pt x="23495" y="58633"/>
                      <a:pt x="40482" y="64294"/>
                    </a:cubicBezTo>
                    <a:cubicBezTo>
                      <a:pt x="50007" y="63500"/>
                      <a:pt x="62883" y="69210"/>
                      <a:pt x="69057" y="61913"/>
                    </a:cubicBezTo>
                    <a:cubicBezTo>
                      <a:pt x="73006" y="57246"/>
                      <a:pt x="70010" y="33279"/>
                      <a:pt x="61913" y="26194"/>
                    </a:cubicBezTo>
                    <a:cubicBezTo>
                      <a:pt x="57605" y="22425"/>
                      <a:pt x="42069" y="4366"/>
                      <a:pt x="38100" y="0"/>
                    </a:cubicBezTo>
                    <a:close/>
                  </a:path>
                </a:pathLst>
              </a:custGeom>
              <a:blipFill dpi="0" rotWithShape="1">
                <a:blip r:embed="rId1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24138639" y="11810129"/>
                <a:ext cx="98085" cy="41352"/>
              </a:xfrm>
              <a:custGeom>
                <a:avLst/>
                <a:gdLst>
                  <a:gd name="connsiteX0" fmla="*/ 88199 w 98085"/>
                  <a:gd name="connsiteY0" fmla="*/ 871 h 41352"/>
                  <a:gd name="connsiteX1" fmla="*/ 88199 w 98085"/>
                  <a:gd name="connsiteY1" fmla="*/ 871 h 41352"/>
                  <a:gd name="connsiteX2" fmla="*/ 2474 w 98085"/>
                  <a:gd name="connsiteY2" fmla="*/ 3252 h 41352"/>
                  <a:gd name="connsiteX3" fmla="*/ 19142 w 98085"/>
                  <a:gd name="connsiteY3" fmla="*/ 22302 h 41352"/>
                  <a:gd name="connsiteX4" fmla="*/ 23905 w 98085"/>
                  <a:gd name="connsiteY4" fmla="*/ 29446 h 41352"/>
                  <a:gd name="connsiteX5" fmla="*/ 50099 w 98085"/>
                  <a:gd name="connsiteY5" fmla="*/ 36590 h 41352"/>
                  <a:gd name="connsiteX6" fmla="*/ 64386 w 98085"/>
                  <a:gd name="connsiteY6" fmla="*/ 41352 h 41352"/>
                  <a:gd name="connsiteX7" fmla="*/ 95342 w 98085"/>
                  <a:gd name="connsiteY7" fmla="*/ 38971 h 41352"/>
                  <a:gd name="connsiteX8" fmla="*/ 97724 w 98085"/>
                  <a:gd name="connsiteY8" fmla="*/ 31827 h 41352"/>
                  <a:gd name="connsiteX9" fmla="*/ 88199 w 98085"/>
                  <a:gd name="connsiteY9" fmla="*/ 871 h 4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85" h="41352">
                    <a:moveTo>
                      <a:pt x="88199" y="871"/>
                    </a:moveTo>
                    <a:lnTo>
                      <a:pt x="88199" y="871"/>
                    </a:lnTo>
                    <a:cubicBezTo>
                      <a:pt x="59624" y="1665"/>
                      <a:pt x="30400" y="-2857"/>
                      <a:pt x="2474" y="3252"/>
                    </a:cubicBezTo>
                    <a:cubicBezTo>
                      <a:pt x="-7985" y="5540"/>
                      <a:pt x="18021" y="21555"/>
                      <a:pt x="19142" y="22302"/>
                    </a:cubicBezTo>
                    <a:cubicBezTo>
                      <a:pt x="20730" y="24683"/>
                      <a:pt x="21478" y="27929"/>
                      <a:pt x="23905" y="29446"/>
                    </a:cubicBezTo>
                    <a:cubicBezTo>
                      <a:pt x="31335" y="34090"/>
                      <a:pt x="41894" y="34352"/>
                      <a:pt x="50099" y="36590"/>
                    </a:cubicBezTo>
                    <a:cubicBezTo>
                      <a:pt x="54942" y="37911"/>
                      <a:pt x="64386" y="41352"/>
                      <a:pt x="64386" y="41352"/>
                    </a:cubicBezTo>
                    <a:cubicBezTo>
                      <a:pt x="74705" y="40558"/>
                      <a:pt x="85391" y="41814"/>
                      <a:pt x="95342" y="38971"/>
                    </a:cubicBezTo>
                    <a:cubicBezTo>
                      <a:pt x="97756" y="38281"/>
                      <a:pt x="98656" y="34158"/>
                      <a:pt x="97724" y="31827"/>
                    </a:cubicBezTo>
                    <a:cubicBezTo>
                      <a:pt x="96661" y="29170"/>
                      <a:pt x="89786" y="6030"/>
                      <a:pt x="88199" y="871"/>
                    </a:cubicBezTo>
                    <a:close/>
                  </a:path>
                </a:pathLst>
              </a:custGeom>
              <a:blipFill dpi="0" rotWithShape="1">
                <a:blip r:embed="rId2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24236031" y="11806238"/>
                <a:ext cx="81294" cy="50006"/>
              </a:xfrm>
              <a:custGeom>
                <a:avLst/>
                <a:gdLst>
                  <a:gd name="connsiteX0" fmla="*/ 64625 w 81294"/>
                  <a:gd name="connsiteY0" fmla="*/ 9525 h 50006"/>
                  <a:gd name="connsiteX1" fmla="*/ 64625 w 81294"/>
                  <a:gd name="connsiteY1" fmla="*/ 9525 h 50006"/>
                  <a:gd name="connsiteX2" fmla="*/ 43194 w 81294"/>
                  <a:gd name="connsiteY2" fmla="*/ 7143 h 50006"/>
                  <a:gd name="connsiteX3" fmla="*/ 36050 w 81294"/>
                  <a:gd name="connsiteY3" fmla="*/ 4762 h 50006"/>
                  <a:gd name="connsiteX4" fmla="*/ 7475 w 81294"/>
                  <a:gd name="connsiteY4" fmla="*/ 7143 h 50006"/>
                  <a:gd name="connsiteX5" fmla="*/ 332 w 81294"/>
                  <a:gd name="connsiteY5" fmla="*/ 11906 h 50006"/>
                  <a:gd name="connsiteX6" fmla="*/ 7475 w 81294"/>
                  <a:gd name="connsiteY6" fmla="*/ 38100 h 50006"/>
                  <a:gd name="connsiteX7" fmla="*/ 14619 w 81294"/>
                  <a:gd name="connsiteY7" fmla="*/ 40481 h 50006"/>
                  <a:gd name="connsiteX8" fmla="*/ 21763 w 81294"/>
                  <a:gd name="connsiteY8" fmla="*/ 45243 h 50006"/>
                  <a:gd name="connsiteX9" fmla="*/ 36050 w 81294"/>
                  <a:gd name="connsiteY9" fmla="*/ 50006 h 50006"/>
                  <a:gd name="connsiteX10" fmla="*/ 64625 w 81294"/>
                  <a:gd name="connsiteY10" fmla="*/ 47625 h 50006"/>
                  <a:gd name="connsiteX11" fmla="*/ 71769 w 81294"/>
                  <a:gd name="connsiteY11" fmla="*/ 40481 h 50006"/>
                  <a:gd name="connsiteX12" fmla="*/ 81294 w 81294"/>
                  <a:gd name="connsiteY12" fmla="*/ 26193 h 50006"/>
                  <a:gd name="connsiteX13" fmla="*/ 78913 w 81294"/>
                  <a:gd name="connsiteY13" fmla="*/ 16668 h 50006"/>
                  <a:gd name="connsiteX14" fmla="*/ 64625 w 81294"/>
                  <a:gd name="connsiteY14" fmla="*/ 9525 h 50006"/>
                  <a:gd name="connsiteX15" fmla="*/ 59863 w 81294"/>
                  <a:gd name="connsiteY15" fmla="*/ 2381 h 50006"/>
                  <a:gd name="connsiteX16" fmla="*/ 52719 w 81294"/>
                  <a:gd name="connsiteY16" fmla="*/ 0 h 50006"/>
                  <a:gd name="connsiteX17" fmla="*/ 31288 w 81294"/>
                  <a:gd name="connsiteY17" fmla="*/ 2381 h 50006"/>
                  <a:gd name="connsiteX18" fmla="*/ 64625 w 81294"/>
                  <a:gd name="connsiteY18"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294" h="50006">
                    <a:moveTo>
                      <a:pt x="64625" y="9525"/>
                    </a:moveTo>
                    <a:lnTo>
                      <a:pt x="64625" y="9525"/>
                    </a:lnTo>
                    <a:cubicBezTo>
                      <a:pt x="57481" y="8731"/>
                      <a:pt x="50284" y="8325"/>
                      <a:pt x="43194" y="7143"/>
                    </a:cubicBezTo>
                    <a:cubicBezTo>
                      <a:pt x="40718" y="6730"/>
                      <a:pt x="38560" y="4762"/>
                      <a:pt x="36050" y="4762"/>
                    </a:cubicBezTo>
                    <a:cubicBezTo>
                      <a:pt x="26492" y="4762"/>
                      <a:pt x="17000" y="6349"/>
                      <a:pt x="7475" y="7143"/>
                    </a:cubicBezTo>
                    <a:cubicBezTo>
                      <a:pt x="5094" y="8731"/>
                      <a:pt x="893" y="9100"/>
                      <a:pt x="332" y="11906"/>
                    </a:cubicBezTo>
                    <a:cubicBezTo>
                      <a:pt x="-821" y="17672"/>
                      <a:pt x="903" y="32842"/>
                      <a:pt x="7475" y="38100"/>
                    </a:cubicBezTo>
                    <a:cubicBezTo>
                      <a:pt x="9435" y="39668"/>
                      <a:pt x="12374" y="39359"/>
                      <a:pt x="14619" y="40481"/>
                    </a:cubicBezTo>
                    <a:cubicBezTo>
                      <a:pt x="17179" y="41761"/>
                      <a:pt x="19148" y="44081"/>
                      <a:pt x="21763" y="45243"/>
                    </a:cubicBezTo>
                    <a:cubicBezTo>
                      <a:pt x="26350" y="47282"/>
                      <a:pt x="36050" y="50006"/>
                      <a:pt x="36050" y="50006"/>
                    </a:cubicBezTo>
                    <a:cubicBezTo>
                      <a:pt x="45575" y="49212"/>
                      <a:pt x="55390" y="50088"/>
                      <a:pt x="64625" y="47625"/>
                    </a:cubicBezTo>
                    <a:cubicBezTo>
                      <a:pt x="67879" y="46757"/>
                      <a:pt x="69701" y="43139"/>
                      <a:pt x="71769" y="40481"/>
                    </a:cubicBezTo>
                    <a:cubicBezTo>
                      <a:pt x="75283" y="35963"/>
                      <a:pt x="81294" y="26193"/>
                      <a:pt x="81294" y="26193"/>
                    </a:cubicBezTo>
                    <a:cubicBezTo>
                      <a:pt x="80500" y="23018"/>
                      <a:pt x="80728" y="19391"/>
                      <a:pt x="78913" y="16668"/>
                    </a:cubicBezTo>
                    <a:cubicBezTo>
                      <a:pt x="76275" y="12712"/>
                      <a:pt x="68700" y="10883"/>
                      <a:pt x="64625" y="9525"/>
                    </a:cubicBezTo>
                    <a:cubicBezTo>
                      <a:pt x="63038" y="7144"/>
                      <a:pt x="62098" y="4169"/>
                      <a:pt x="59863" y="2381"/>
                    </a:cubicBezTo>
                    <a:cubicBezTo>
                      <a:pt x="57903" y="813"/>
                      <a:pt x="55229" y="0"/>
                      <a:pt x="52719" y="0"/>
                    </a:cubicBezTo>
                    <a:cubicBezTo>
                      <a:pt x="45531" y="0"/>
                      <a:pt x="38446" y="1730"/>
                      <a:pt x="31288" y="2381"/>
                    </a:cubicBezTo>
                    <a:cubicBezTo>
                      <a:pt x="29707" y="2525"/>
                      <a:pt x="59069" y="8334"/>
                      <a:pt x="64625" y="9525"/>
                    </a:cubicBezTo>
                    <a:close/>
                  </a:path>
                </a:pathLst>
              </a:custGeom>
              <a:blipFill dpi="0" rotWithShape="1">
                <a:blip r:embed="rId2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Freeform 103"/>
            <p:cNvSpPr/>
            <p:nvPr/>
          </p:nvSpPr>
          <p:spPr>
            <a:xfrm>
              <a:off x="24450675" y="10632270"/>
              <a:ext cx="57150" cy="47636"/>
            </a:xfrm>
            <a:custGeom>
              <a:avLst/>
              <a:gdLst>
                <a:gd name="connsiteX0" fmla="*/ 45244 w 57150"/>
                <a:gd name="connsiteY0" fmla="*/ 2393 h 47636"/>
                <a:gd name="connsiteX1" fmla="*/ 45244 w 57150"/>
                <a:gd name="connsiteY1" fmla="*/ 2393 h 47636"/>
                <a:gd name="connsiteX2" fmla="*/ 14288 w 57150"/>
                <a:gd name="connsiteY2" fmla="*/ 2393 h 47636"/>
                <a:gd name="connsiteX3" fmla="*/ 4763 w 57150"/>
                <a:gd name="connsiteY3" fmla="*/ 16680 h 47636"/>
                <a:gd name="connsiteX4" fmla="*/ 0 w 57150"/>
                <a:gd name="connsiteY4" fmla="*/ 23824 h 47636"/>
                <a:gd name="connsiteX5" fmla="*/ 16669 w 57150"/>
                <a:gd name="connsiteY5" fmla="*/ 40493 h 47636"/>
                <a:gd name="connsiteX6" fmla="*/ 30956 w 57150"/>
                <a:gd name="connsiteY6" fmla="*/ 45255 h 47636"/>
                <a:gd name="connsiteX7" fmla="*/ 38100 w 57150"/>
                <a:gd name="connsiteY7" fmla="*/ 47636 h 47636"/>
                <a:gd name="connsiteX8" fmla="*/ 52388 w 57150"/>
                <a:gd name="connsiteY8" fmla="*/ 38111 h 47636"/>
                <a:gd name="connsiteX9" fmla="*/ 57150 w 57150"/>
                <a:gd name="connsiteY9" fmla="*/ 23824 h 47636"/>
                <a:gd name="connsiteX10" fmla="*/ 52388 w 57150"/>
                <a:gd name="connsiteY10" fmla="*/ 16680 h 47636"/>
                <a:gd name="connsiteX11" fmla="*/ 45244 w 57150"/>
                <a:gd name="connsiteY11" fmla="*/ 2393 h 4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36">
                  <a:moveTo>
                    <a:pt x="45244" y="2393"/>
                  </a:moveTo>
                  <a:lnTo>
                    <a:pt x="45244" y="2393"/>
                  </a:lnTo>
                  <a:cubicBezTo>
                    <a:pt x="43521" y="2201"/>
                    <a:pt x="20331" y="-2895"/>
                    <a:pt x="14288" y="2393"/>
                  </a:cubicBezTo>
                  <a:cubicBezTo>
                    <a:pt x="9981" y="6162"/>
                    <a:pt x="7938" y="11918"/>
                    <a:pt x="4763" y="16680"/>
                  </a:cubicBezTo>
                  <a:lnTo>
                    <a:pt x="0" y="23824"/>
                  </a:lnTo>
                  <a:cubicBezTo>
                    <a:pt x="3293" y="33705"/>
                    <a:pt x="2339" y="35717"/>
                    <a:pt x="16669" y="40493"/>
                  </a:cubicBezTo>
                  <a:lnTo>
                    <a:pt x="30956" y="45255"/>
                  </a:lnTo>
                  <a:lnTo>
                    <a:pt x="38100" y="47636"/>
                  </a:lnTo>
                  <a:cubicBezTo>
                    <a:pt x="42863" y="44461"/>
                    <a:pt x="50578" y="43541"/>
                    <a:pt x="52388" y="38111"/>
                  </a:cubicBezTo>
                  <a:lnTo>
                    <a:pt x="57150" y="23824"/>
                  </a:lnTo>
                  <a:cubicBezTo>
                    <a:pt x="55563" y="21443"/>
                    <a:pt x="54623" y="18468"/>
                    <a:pt x="52388" y="16680"/>
                  </a:cubicBezTo>
                  <a:cubicBezTo>
                    <a:pt x="50428" y="15112"/>
                    <a:pt x="46435" y="4774"/>
                    <a:pt x="45244" y="2393"/>
                  </a:cubicBezTo>
                  <a:close/>
                </a:path>
              </a:pathLst>
            </a:custGeom>
            <a:blipFill dpi="0" rotWithShape="1">
              <a:blip r:embed="rId2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extBox 106"/>
          <p:cNvSpPr txBox="1"/>
          <p:nvPr/>
        </p:nvSpPr>
        <p:spPr>
          <a:xfrm>
            <a:off x="23696765" y="11204166"/>
            <a:ext cx="739754" cy="461665"/>
          </a:xfrm>
          <a:prstGeom prst="rect">
            <a:avLst/>
          </a:prstGeom>
          <a:noFill/>
          <a:ln>
            <a:noFill/>
          </a:ln>
        </p:spPr>
        <p:txBody>
          <a:bodyPr wrap="none" rtlCol="0">
            <a:spAutoFit/>
          </a:bodyPr>
          <a:lstStyle/>
          <a:p>
            <a:r>
              <a:rPr lang="en-US" sz="2400" dirty="0" smtClean="0"/>
              <a:t>Peru</a:t>
            </a:r>
            <a:endParaRPr lang="en-US" sz="24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2041</TotalTime>
  <Words>396</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129</cp:revision>
  <dcterms:created xsi:type="dcterms:W3CDTF">2015-06-02T14:58:58Z</dcterms:created>
  <dcterms:modified xsi:type="dcterms:W3CDTF">2015-10-23T17:07:05Z</dcterms:modified>
</cp:coreProperties>
</file>