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32"/>
  </p:notesMasterIdLst>
  <p:sldIdLst>
    <p:sldId id="321" r:id="rId5"/>
    <p:sldId id="318" r:id="rId6"/>
    <p:sldId id="354" r:id="rId7"/>
    <p:sldId id="323" r:id="rId8"/>
    <p:sldId id="349" r:id="rId9"/>
    <p:sldId id="335" r:id="rId10"/>
    <p:sldId id="329" r:id="rId11"/>
    <p:sldId id="348" r:id="rId12"/>
    <p:sldId id="338" r:id="rId13"/>
    <p:sldId id="361" r:id="rId14"/>
    <p:sldId id="350" r:id="rId15"/>
    <p:sldId id="324" r:id="rId16"/>
    <p:sldId id="355" r:id="rId17"/>
    <p:sldId id="356" r:id="rId18"/>
    <p:sldId id="360" r:id="rId19"/>
    <p:sldId id="325" r:id="rId20"/>
    <p:sldId id="327" r:id="rId21"/>
    <p:sldId id="359" r:id="rId22"/>
    <p:sldId id="316" r:id="rId23"/>
    <p:sldId id="333" r:id="rId24"/>
    <p:sldId id="332" r:id="rId25"/>
    <p:sldId id="308" r:id="rId26"/>
    <p:sldId id="351" r:id="rId27"/>
    <p:sldId id="352" r:id="rId28"/>
    <p:sldId id="342" r:id="rId29"/>
    <p:sldId id="337" r:id="rId30"/>
    <p:sldId id="34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zang Tshering" initials="KT" lastIdx="3" clrIdx="0">
    <p:extLst>
      <p:ext uri="{19B8F6BF-5375-455C-9EA6-DF929625EA0E}">
        <p15:presenceInfo xmlns:p15="http://schemas.microsoft.com/office/powerpoint/2012/main" userId="S::kezang.tshering@ssaihq.com::e42bd7e0-7f2b-4534-8111-c8fb35ede538" providerId="AD"/>
      </p:ext>
    </p:extLst>
  </p:cmAuthor>
  <p:cmAuthor id="2" name="Thinley Wangden" initials="TW" lastIdx="4" clrIdx="1">
    <p:extLst>
      <p:ext uri="{19B8F6BF-5375-455C-9EA6-DF929625EA0E}">
        <p15:presenceInfo xmlns:p15="http://schemas.microsoft.com/office/powerpoint/2012/main" userId="S::thinley.wangden@ssaihq.com::47b8c1ad-dcb9-4fea-b8ad-55171ac1b38f" providerId="AD"/>
      </p:ext>
    </p:extLst>
  </p:cmAuthor>
  <p:cmAuthor id="3" name="Mccartney, Sean (GSFC-610.0)[SCIENCE SYSTEMS AND APPLICATIONS INC]" initials="MI" lastIdx="5" clrIdx="2">
    <p:extLst>
      <p:ext uri="{19B8F6BF-5375-455C-9EA6-DF929625EA0E}">
        <p15:presenceInfo xmlns:p15="http://schemas.microsoft.com/office/powerpoint/2012/main" userId="S::sean.mccartney_nasa.gov#ext#@ssaihq.onmicrosoft.com::e3a2d6fb-cdbd-4020-abc9-b88d130b0cb2" providerId="AD"/>
      </p:ext>
    </p:extLst>
  </p:cmAuthor>
  <p:cmAuthor id="4" name="Nicole Ramberg" initials="NR" lastIdx="33" clrIdx="3">
    <p:extLst>
      <p:ext uri="{19B8F6BF-5375-455C-9EA6-DF929625EA0E}">
        <p15:presenceInfo xmlns:p15="http://schemas.microsoft.com/office/powerpoint/2012/main" userId="S::nicole.ramberg@ssaihq.com::8bea0ed3-6ffd-45f5-964f-03d92dae60bc" providerId="AD"/>
      </p:ext>
    </p:extLst>
  </p:cmAuthor>
  <p:cmAuthor id="5" name="Erica Kriner" initials="EK" lastIdx="1" clrIdx="4">
    <p:extLst>
      <p:ext uri="{19B8F6BF-5375-455C-9EA6-DF929625EA0E}">
        <p15:presenceInfo xmlns:p15="http://schemas.microsoft.com/office/powerpoint/2012/main" userId="Erica Kriner" providerId="None"/>
      </p:ext>
    </p:extLst>
  </p:cmAuthor>
  <p:cmAuthor id="6" name="Cecil Byles" initials="CB" lastIdx="2" clrIdx="5">
    <p:extLst>
      <p:ext uri="{19B8F6BF-5375-455C-9EA6-DF929625EA0E}">
        <p15:presenceInfo xmlns:p15="http://schemas.microsoft.com/office/powerpoint/2012/main" userId="Cecil Byl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A478"/>
    <a:srgbClr val="73248D"/>
    <a:srgbClr val="FA01C6"/>
    <a:srgbClr val="404040"/>
    <a:srgbClr val="3C2B93"/>
    <a:srgbClr val="E9C0FF"/>
    <a:srgbClr val="FFD480"/>
    <a:srgbClr val="002473"/>
    <a:srgbClr val="FCFF02"/>
    <a:srgbClr val="2C7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0DA633-C483-73C2-31D6-99514C057B37}" v="1" dt="2021-08-02T21:22:57.448"/>
    <p1510:client id="{1093FB99-2DDE-A539-C383-4B32A1F4FFAA}" v="2" dt="2021-08-02T18:39:05.059"/>
    <p1510:client id="{434F8919-26F2-C586-E0C0-A975B273D09A}" v="9" dt="2021-08-02T16:23:16.887"/>
    <p1510:client id="{849F248F-61C3-9B4B-8F3E-958B2E1BFCCD}" v="1644" dt="2021-08-02T20:54:20.374"/>
    <p1510:client id="{91F6C3C5-C33A-0C32-7A55-638866B33AAE}" v="21" dt="2021-08-02T16:09:14.111"/>
    <p1510:client id="{A65CE899-4FFB-87F5-2B22-C50F328C2F93}" v="26" dt="2021-08-02T13:27:26.128"/>
    <p1510:client id="{B4164493-3AC3-9E49-A3C8-7EEBADB1E64A}" v="1281" dt="2021-08-02T20:54:15.265"/>
    <p1510:client id="{B42E1DC7-8BD3-9C8C-0989-328C1BC7C1AC}" v="6" dt="2021-08-02T21:29:32.881"/>
    <p1510:client id="{B7EF5113-5182-578B-6583-78A2FD963F6C}" v="43" dt="2021-08-03T00:11:34.963"/>
    <p1510:client id="{C494F43E-D017-79FE-6FD2-BCBE0B309FAD}" v="7" dt="2021-08-02T16:00:14.854"/>
    <p1510:client id="{E5385019-7387-F7DF-14CE-E03E0DC74D93}" v="8" dt="2021-08-02T18:48:21.645"/>
    <p1510:client id="{EBDE88BE-A52A-D2B1-F3DC-0B02B5B822C1}" v="349" dt="2021-08-02T15:05:26.1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686" autoAdjust="0"/>
  </p:normalViewPr>
  <p:slideViewPr>
    <p:cSldViewPr snapToGrid="0">
      <p:cViewPr varScale="1">
        <p:scale>
          <a:sx n="51" d="100"/>
          <a:sy n="51" d="100"/>
        </p:scale>
        <p:origin x="111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zang Tshering" userId="e42bd7e0-7f2b-4534-8111-c8fb35ede538" providerId="ADAL" clId="{849F248F-61C3-9B4B-8F3E-958B2E1BFCCD}"/>
    <pc:docChg chg="undo custSel addSld delSld modSld sldOrd">
      <pc:chgData name="Kezang Tshering" userId="e42bd7e0-7f2b-4534-8111-c8fb35ede538" providerId="ADAL" clId="{849F248F-61C3-9B4B-8F3E-958B2E1BFCCD}" dt="2021-08-02T20:54:20.375" v="1631" actId="20577"/>
      <pc:docMkLst>
        <pc:docMk/>
      </pc:docMkLst>
      <pc:sldChg chg="modSp mod modNotesTx">
        <pc:chgData name="Kezang Tshering" userId="e42bd7e0-7f2b-4534-8111-c8fb35ede538" providerId="ADAL" clId="{849F248F-61C3-9B4B-8F3E-958B2E1BFCCD}" dt="2021-08-02T20:35:07.440" v="1434" actId="1076"/>
        <pc:sldMkLst>
          <pc:docMk/>
          <pc:sldMk cId="381960746" sldId="308"/>
        </pc:sldMkLst>
        <pc:spChg chg="mod">
          <ac:chgData name="Kezang Tshering" userId="e42bd7e0-7f2b-4534-8111-c8fb35ede538" providerId="ADAL" clId="{849F248F-61C3-9B4B-8F3E-958B2E1BFCCD}" dt="2021-08-02T20:35:07.440" v="1434" actId="1076"/>
          <ac:spMkLst>
            <pc:docMk/>
            <pc:sldMk cId="381960746" sldId="308"/>
            <ac:spMk id="4" creationId="{7D026C00-E72A-4684-A1BF-738B03A0307D}"/>
          </ac:spMkLst>
        </pc:spChg>
      </pc:sldChg>
      <pc:sldChg chg="modSp mod modNotesTx">
        <pc:chgData name="Kezang Tshering" userId="e42bd7e0-7f2b-4534-8111-c8fb35ede538" providerId="ADAL" clId="{849F248F-61C3-9B4B-8F3E-958B2E1BFCCD}" dt="2021-08-02T20:37:01.233" v="1438" actId="1076"/>
        <pc:sldMkLst>
          <pc:docMk/>
          <pc:sldMk cId="1923026911" sldId="316"/>
        </pc:sldMkLst>
        <pc:grpChg chg="mod">
          <ac:chgData name="Kezang Tshering" userId="e42bd7e0-7f2b-4534-8111-c8fb35ede538" providerId="ADAL" clId="{849F248F-61C3-9B4B-8F3E-958B2E1BFCCD}" dt="2021-08-02T20:37:01.233" v="1438" actId="1076"/>
          <ac:grpSpMkLst>
            <pc:docMk/>
            <pc:sldMk cId="1923026911" sldId="316"/>
            <ac:grpSpMk id="11" creationId="{B576199E-5934-CD46-80F5-091A21DA422D}"/>
          </ac:grpSpMkLst>
        </pc:grpChg>
      </pc:sldChg>
      <pc:sldChg chg="modNotesTx">
        <pc:chgData name="Kezang Tshering" userId="e42bd7e0-7f2b-4534-8111-c8fb35ede538" providerId="ADAL" clId="{849F248F-61C3-9B4B-8F3E-958B2E1BFCCD}" dt="2021-08-02T19:45:07.587" v="403" actId="20577"/>
        <pc:sldMkLst>
          <pc:docMk/>
          <pc:sldMk cId="1647551290" sldId="318"/>
        </pc:sldMkLst>
      </pc:sldChg>
      <pc:sldChg chg="modNotesTx">
        <pc:chgData name="Kezang Tshering" userId="e42bd7e0-7f2b-4534-8111-c8fb35ede538" providerId="ADAL" clId="{849F248F-61C3-9B4B-8F3E-958B2E1BFCCD}" dt="2021-08-02T19:33:18.400" v="65" actId="20577"/>
        <pc:sldMkLst>
          <pc:docMk/>
          <pc:sldMk cId="32444394" sldId="323"/>
        </pc:sldMkLst>
      </pc:sldChg>
      <pc:sldChg chg="ord modNotesTx">
        <pc:chgData name="Kezang Tshering" userId="e42bd7e0-7f2b-4534-8111-c8fb35ede538" providerId="ADAL" clId="{849F248F-61C3-9B4B-8F3E-958B2E1BFCCD}" dt="2021-08-02T20:08:22.576" v="638" actId="20577"/>
        <pc:sldMkLst>
          <pc:docMk/>
          <pc:sldMk cId="2735446164" sldId="325"/>
        </pc:sldMkLst>
      </pc:sldChg>
      <pc:sldChg chg="modNotesTx">
        <pc:chgData name="Kezang Tshering" userId="e42bd7e0-7f2b-4534-8111-c8fb35ede538" providerId="ADAL" clId="{849F248F-61C3-9B4B-8F3E-958B2E1BFCCD}" dt="2021-08-02T20:22:36.711" v="914" actId="20577"/>
        <pc:sldMkLst>
          <pc:docMk/>
          <pc:sldMk cId="1668739665" sldId="327"/>
        </pc:sldMkLst>
      </pc:sldChg>
      <pc:sldChg chg="modNotesTx">
        <pc:chgData name="Kezang Tshering" userId="e42bd7e0-7f2b-4534-8111-c8fb35ede538" providerId="ADAL" clId="{849F248F-61C3-9B4B-8F3E-958B2E1BFCCD}" dt="2021-08-02T19:36:55.728" v="183" actId="20577"/>
        <pc:sldMkLst>
          <pc:docMk/>
          <pc:sldMk cId="61863238" sldId="329"/>
        </pc:sldMkLst>
      </pc:sldChg>
      <pc:sldChg chg="modSp mod modNotesTx">
        <pc:chgData name="Kezang Tshering" userId="e42bd7e0-7f2b-4534-8111-c8fb35ede538" providerId="ADAL" clId="{849F248F-61C3-9B4B-8F3E-958B2E1BFCCD}" dt="2021-08-02T20:52:12.547" v="1600" actId="20577"/>
        <pc:sldMkLst>
          <pc:docMk/>
          <pc:sldMk cId="755629023" sldId="332"/>
        </pc:sldMkLst>
        <pc:spChg chg="mod">
          <ac:chgData name="Kezang Tshering" userId="e42bd7e0-7f2b-4534-8111-c8fb35ede538" providerId="ADAL" clId="{849F248F-61C3-9B4B-8F3E-958B2E1BFCCD}" dt="2021-08-02T20:32:26.324" v="1240" actId="1076"/>
          <ac:spMkLst>
            <pc:docMk/>
            <pc:sldMk cId="755629023" sldId="332"/>
            <ac:spMk id="5" creationId="{C3D8CCE2-3B82-441D-A2A2-4CFAF972B72D}"/>
          </ac:spMkLst>
        </pc:spChg>
        <pc:spChg chg="mod">
          <ac:chgData name="Kezang Tshering" userId="e42bd7e0-7f2b-4534-8111-c8fb35ede538" providerId="ADAL" clId="{849F248F-61C3-9B4B-8F3E-958B2E1BFCCD}" dt="2021-08-02T20:32:30.486" v="1241" actId="1076"/>
          <ac:spMkLst>
            <pc:docMk/>
            <pc:sldMk cId="755629023" sldId="332"/>
            <ac:spMk id="19" creationId="{E0CA5FB7-61E2-4DD0-BEE1-897C56FF55D1}"/>
          </ac:spMkLst>
        </pc:spChg>
      </pc:sldChg>
      <pc:sldChg chg="modSp mod">
        <pc:chgData name="Kezang Tshering" userId="e42bd7e0-7f2b-4534-8111-c8fb35ede538" providerId="ADAL" clId="{849F248F-61C3-9B4B-8F3E-958B2E1BFCCD}" dt="2021-08-02T20:54:20.375" v="1631" actId="20577"/>
        <pc:sldMkLst>
          <pc:docMk/>
          <pc:sldMk cId="2686251483" sldId="333"/>
        </pc:sldMkLst>
        <pc:spChg chg="mod">
          <ac:chgData name="Kezang Tshering" userId="e42bd7e0-7f2b-4534-8111-c8fb35ede538" providerId="ADAL" clId="{849F248F-61C3-9B4B-8F3E-958B2E1BFCCD}" dt="2021-08-02T20:54:20.375" v="1631" actId="20577"/>
          <ac:spMkLst>
            <pc:docMk/>
            <pc:sldMk cId="2686251483" sldId="333"/>
            <ac:spMk id="5" creationId="{4F1B4F5C-D14F-4A5D-800E-7E6460FF2E14}"/>
          </ac:spMkLst>
        </pc:spChg>
      </pc:sldChg>
      <pc:sldChg chg="modAnim">
        <pc:chgData name="Kezang Tshering" userId="e42bd7e0-7f2b-4534-8111-c8fb35ede538" providerId="ADAL" clId="{849F248F-61C3-9B4B-8F3E-958B2E1BFCCD}" dt="2021-08-02T19:53:54.781" v="434"/>
        <pc:sldMkLst>
          <pc:docMk/>
          <pc:sldMk cId="3546524617" sldId="335"/>
        </pc:sldMkLst>
      </pc:sldChg>
      <pc:sldChg chg="ord">
        <pc:chgData name="Kezang Tshering" userId="e42bd7e0-7f2b-4534-8111-c8fb35ede538" providerId="ADAL" clId="{849F248F-61C3-9B4B-8F3E-958B2E1BFCCD}" dt="2021-08-02T19:15:53.536" v="1" actId="20578"/>
        <pc:sldMkLst>
          <pc:docMk/>
          <pc:sldMk cId="877062095" sldId="337"/>
        </pc:sldMkLst>
      </pc:sldChg>
      <pc:sldChg chg="modSp mod">
        <pc:chgData name="Kezang Tshering" userId="e42bd7e0-7f2b-4534-8111-c8fb35ede538" providerId="ADAL" clId="{849F248F-61C3-9B4B-8F3E-958B2E1BFCCD}" dt="2021-08-02T19:42:49.828" v="324" actId="14100"/>
        <pc:sldMkLst>
          <pc:docMk/>
          <pc:sldMk cId="1568406825" sldId="338"/>
        </pc:sldMkLst>
        <pc:cxnChg chg="mod">
          <ac:chgData name="Kezang Tshering" userId="e42bd7e0-7f2b-4534-8111-c8fb35ede538" providerId="ADAL" clId="{849F248F-61C3-9B4B-8F3E-958B2E1BFCCD}" dt="2021-08-02T19:42:49.828" v="324" actId="14100"/>
          <ac:cxnSpMkLst>
            <pc:docMk/>
            <pc:sldMk cId="1568406825" sldId="338"/>
            <ac:cxnSpMk id="9" creationId="{8BEBCD96-1D42-44EB-B86F-82A15AD21657}"/>
          </ac:cxnSpMkLst>
        </pc:cxnChg>
      </pc:sldChg>
      <pc:sldChg chg="ord">
        <pc:chgData name="Kezang Tshering" userId="e42bd7e0-7f2b-4534-8111-c8fb35ede538" providerId="ADAL" clId="{849F248F-61C3-9B4B-8F3E-958B2E1BFCCD}" dt="2021-08-02T19:42:24.034" v="323" actId="20578"/>
        <pc:sldMkLst>
          <pc:docMk/>
          <pc:sldMk cId="2253355762" sldId="341"/>
        </pc:sldMkLst>
      </pc:sldChg>
      <pc:sldChg chg="ord">
        <pc:chgData name="Kezang Tshering" userId="e42bd7e0-7f2b-4534-8111-c8fb35ede538" providerId="ADAL" clId="{849F248F-61C3-9B4B-8F3E-958B2E1BFCCD}" dt="2021-08-02T19:15:34.905" v="0" actId="20578"/>
        <pc:sldMkLst>
          <pc:docMk/>
          <pc:sldMk cId="3759859173" sldId="342"/>
        </pc:sldMkLst>
      </pc:sldChg>
      <pc:sldChg chg="add del modNotesTx">
        <pc:chgData name="Kezang Tshering" userId="e42bd7e0-7f2b-4534-8111-c8fb35ede538" providerId="ADAL" clId="{849F248F-61C3-9B4B-8F3E-958B2E1BFCCD}" dt="2021-08-02T20:27:05.175" v="1104" actId="2696"/>
        <pc:sldMkLst>
          <pc:docMk/>
          <pc:sldMk cId="3250579032" sldId="345"/>
        </pc:sldMkLst>
      </pc:sldChg>
      <pc:sldChg chg="delSp modSp mod modNotesTx">
        <pc:chgData name="Kezang Tshering" userId="e42bd7e0-7f2b-4534-8111-c8fb35ede538" providerId="ADAL" clId="{849F248F-61C3-9B4B-8F3E-958B2E1BFCCD}" dt="2021-08-02T19:41:33.306" v="321" actId="20577"/>
        <pc:sldMkLst>
          <pc:docMk/>
          <pc:sldMk cId="634732358" sldId="348"/>
        </pc:sldMkLst>
        <pc:spChg chg="mod">
          <ac:chgData name="Kezang Tshering" userId="e42bd7e0-7f2b-4534-8111-c8fb35ede538" providerId="ADAL" clId="{849F248F-61C3-9B4B-8F3E-958B2E1BFCCD}" dt="2021-08-02T19:37:56.820" v="197" actId="20577"/>
          <ac:spMkLst>
            <pc:docMk/>
            <pc:sldMk cId="634732358" sldId="348"/>
            <ac:spMk id="15" creationId="{E74F82F9-9EB6-44D8-B292-32B0F99E5BBE}"/>
          </ac:spMkLst>
        </pc:spChg>
        <pc:picChg chg="del">
          <ac:chgData name="Kezang Tshering" userId="e42bd7e0-7f2b-4534-8111-c8fb35ede538" providerId="ADAL" clId="{849F248F-61C3-9B4B-8F3E-958B2E1BFCCD}" dt="2021-08-02T19:37:32.878" v="187" actId="478"/>
          <ac:picMkLst>
            <pc:docMk/>
            <pc:sldMk cId="634732358" sldId="348"/>
            <ac:picMk id="12" creationId="{401BE718-92B2-4D04-9546-313FD61464F4}"/>
          </ac:picMkLst>
        </pc:picChg>
        <pc:picChg chg="mod">
          <ac:chgData name="Kezang Tshering" userId="e42bd7e0-7f2b-4534-8111-c8fb35ede538" providerId="ADAL" clId="{849F248F-61C3-9B4B-8F3E-958B2E1BFCCD}" dt="2021-08-02T19:38:56.970" v="206" actId="12788"/>
          <ac:picMkLst>
            <pc:docMk/>
            <pc:sldMk cId="634732358" sldId="348"/>
            <ac:picMk id="17" creationId="{FB857FDC-A615-43FE-8910-A5E3A504D201}"/>
          </ac:picMkLst>
        </pc:picChg>
        <pc:picChg chg="mod">
          <ac:chgData name="Kezang Tshering" userId="e42bd7e0-7f2b-4534-8111-c8fb35ede538" providerId="ADAL" clId="{849F248F-61C3-9B4B-8F3E-958B2E1BFCCD}" dt="2021-08-02T19:38:56.970" v="206" actId="12788"/>
          <ac:picMkLst>
            <pc:docMk/>
            <pc:sldMk cId="634732358" sldId="348"/>
            <ac:picMk id="18" creationId="{4400F4D5-1A22-4339-A4A0-27CA6844AD97}"/>
          </ac:picMkLst>
        </pc:picChg>
      </pc:sldChg>
      <pc:sldChg chg="modSp mod">
        <pc:chgData name="Kezang Tshering" userId="e42bd7e0-7f2b-4534-8111-c8fb35ede538" providerId="ADAL" clId="{849F248F-61C3-9B4B-8F3E-958B2E1BFCCD}" dt="2021-08-02T19:49:42.271" v="429" actId="1076"/>
        <pc:sldMkLst>
          <pc:docMk/>
          <pc:sldMk cId="4267073417" sldId="349"/>
        </pc:sldMkLst>
        <pc:spChg chg="mod">
          <ac:chgData name="Kezang Tshering" userId="e42bd7e0-7f2b-4534-8111-c8fb35ede538" providerId="ADAL" clId="{849F248F-61C3-9B4B-8F3E-958B2E1BFCCD}" dt="2021-08-02T19:49:42.271" v="429" actId="1076"/>
          <ac:spMkLst>
            <pc:docMk/>
            <pc:sldMk cId="4267073417" sldId="349"/>
            <ac:spMk id="15" creationId="{4129A6F8-84B0-4159-A0E5-7D1CD1C025AB}"/>
          </ac:spMkLst>
        </pc:spChg>
      </pc:sldChg>
      <pc:sldChg chg="modAnim modNotesTx">
        <pc:chgData name="Kezang Tshering" userId="e42bd7e0-7f2b-4534-8111-c8fb35ede538" providerId="ADAL" clId="{849F248F-61C3-9B4B-8F3E-958B2E1BFCCD}" dt="2021-08-02T20:36:25.366" v="1437"/>
        <pc:sldMkLst>
          <pc:docMk/>
          <pc:sldMk cId="2488445724" sldId="350"/>
        </pc:sldMkLst>
      </pc:sldChg>
      <pc:sldChg chg="modSp mod modNotesTx">
        <pc:chgData name="Kezang Tshering" userId="e42bd7e0-7f2b-4534-8111-c8fb35ede538" providerId="ADAL" clId="{849F248F-61C3-9B4B-8F3E-958B2E1BFCCD}" dt="2021-08-02T19:48:26.198" v="428" actId="20577"/>
        <pc:sldMkLst>
          <pc:docMk/>
          <pc:sldMk cId="429843613" sldId="354"/>
        </pc:sldMkLst>
        <pc:spChg chg="mod">
          <ac:chgData name="Kezang Tshering" userId="e42bd7e0-7f2b-4534-8111-c8fb35ede538" providerId="ADAL" clId="{849F248F-61C3-9B4B-8F3E-958B2E1BFCCD}" dt="2021-08-02T19:47:50.274" v="415" actId="20577"/>
          <ac:spMkLst>
            <pc:docMk/>
            <pc:sldMk cId="429843613" sldId="354"/>
            <ac:spMk id="5" creationId="{1AD9B4C1-9933-449A-9BBA-E023F095DD2F}"/>
          </ac:spMkLst>
        </pc:spChg>
      </pc:sldChg>
      <pc:sldChg chg="modNotesTx">
        <pc:chgData name="Kezang Tshering" userId="e42bd7e0-7f2b-4534-8111-c8fb35ede538" providerId="ADAL" clId="{849F248F-61C3-9B4B-8F3E-958B2E1BFCCD}" dt="2021-08-02T19:59:08.842" v="524" actId="20577"/>
        <pc:sldMkLst>
          <pc:docMk/>
          <pc:sldMk cId="2032916093" sldId="355"/>
        </pc:sldMkLst>
      </pc:sldChg>
      <pc:sldChg chg="modSp mod modNotesTx">
        <pc:chgData name="Kezang Tshering" userId="e42bd7e0-7f2b-4534-8111-c8fb35ede538" providerId="ADAL" clId="{849F248F-61C3-9B4B-8F3E-958B2E1BFCCD}" dt="2021-08-02T20:46:47.601" v="1546" actId="1076"/>
        <pc:sldMkLst>
          <pc:docMk/>
          <pc:sldMk cId="2339131115" sldId="356"/>
        </pc:sldMkLst>
        <pc:spChg chg="mod">
          <ac:chgData name="Kezang Tshering" userId="e42bd7e0-7f2b-4534-8111-c8fb35ede538" providerId="ADAL" clId="{849F248F-61C3-9B4B-8F3E-958B2E1BFCCD}" dt="2021-08-02T20:46:47.601" v="1546" actId="1076"/>
          <ac:spMkLst>
            <pc:docMk/>
            <pc:sldMk cId="2339131115" sldId="356"/>
            <ac:spMk id="7" creationId="{5EBE8087-9569-6545-8DB8-E7BB8809ABFD}"/>
          </ac:spMkLst>
        </pc:spChg>
        <pc:spChg chg="mod">
          <ac:chgData name="Kezang Tshering" userId="e42bd7e0-7f2b-4534-8111-c8fb35ede538" providerId="ADAL" clId="{849F248F-61C3-9B4B-8F3E-958B2E1BFCCD}" dt="2021-08-02T20:41:35.440" v="1469"/>
          <ac:spMkLst>
            <pc:docMk/>
            <pc:sldMk cId="2339131115" sldId="356"/>
            <ac:spMk id="8" creationId="{EC208DF7-C913-FA4B-BC34-5FCE75C1B6F0}"/>
          </ac:spMkLst>
        </pc:spChg>
        <pc:spChg chg="mod">
          <ac:chgData name="Kezang Tshering" userId="e42bd7e0-7f2b-4534-8111-c8fb35ede538" providerId="ADAL" clId="{849F248F-61C3-9B4B-8F3E-958B2E1BFCCD}" dt="2021-08-02T20:46:41.400" v="1545" actId="1076"/>
          <ac:spMkLst>
            <pc:docMk/>
            <pc:sldMk cId="2339131115" sldId="356"/>
            <ac:spMk id="12" creationId="{C15FAA5B-57B1-974E-B136-C473EAF84E22}"/>
          </ac:spMkLst>
        </pc:spChg>
        <pc:spChg chg="mod">
          <ac:chgData name="Kezang Tshering" userId="e42bd7e0-7f2b-4534-8111-c8fb35ede538" providerId="ADAL" clId="{849F248F-61C3-9B4B-8F3E-958B2E1BFCCD}" dt="2021-08-02T20:41:35.440" v="1469"/>
          <ac:spMkLst>
            <pc:docMk/>
            <pc:sldMk cId="2339131115" sldId="356"/>
            <ac:spMk id="13" creationId="{91414B7C-97EA-234F-9018-4C4EBCDF3468}"/>
          </ac:spMkLst>
        </pc:spChg>
        <pc:spChg chg="mod">
          <ac:chgData name="Kezang Tshering" userId="e42bd7e0-7f2b-4534-8111-c8fb35ede538" providerId="ADAL" clId="{849F248F-61C3-9B4B-8F3E-958B2E1BFCCD}" dt="2021-08-02T20:41:35.440" v="1469"/>
          <ac:spMkLst>
            <pc:docMk/>
            <pc:sldMk cId="2339131115" sldId="356"/>
            <ac:spMk id="14" creationId="{301E8853-0DD3-7D4C-9B04-6F717E259F67}"/>
          </ac:spMkLst>
        </pc:spChg>
        <pc:spChg chg="mod">
          <ac:chgData name="Kezang Tshering" userId="e42bd7e0-7f2b-4534-8111-c8fb35ede538" providerId="ADAL" clId="{849F248F-61C3-9B4B-8F3E-958B2E1BFCCD}" dt="2021-08-02T20:46:36.649" v="1544" actId="1076"/>
          <ac:spMkLst>
            <pc:docMk/>
            <pc:sldMk cId="2339131115" sldId="356"/>
            <ac:spMk id="16" creationId="{DE337F5C-3274-6B49-8164-BC6797C7C575}"/>
          </ac:spMkLst>
        </pc:spChg>
        <pc:spChg chg="mod">
          <ac:chgData name="Kezang Tshering" userId="e42bd7e0-7f2b-4534-8111-c8fb35ede538" providerId="ADAL" clId="{849F248F-61C3-9B4B-8F3E-958B2E1BFCCD}" dt="2021-08-02T20:42:50.044" v="1489" actId="1076"/>
          <ac:spMkLst>
            <pc:docMk/>
            <pc:sldMk cId="2339131115" sldId="356"/>
            <ac:spMk id="21" creationId="{453B79FB-8C59-D447-AD04-ADD7D843B392}"/>
          </ac:spMkLst>
        </pc:spChg>
        <pc:spChg chg="mod">
          <ac:chgData name="Kezang Tshering" userId="e42bd7e0-7f2b-4534-8111-c8fb35ede538" providerId="ADAL" clId="{849F248F-61C3-9B4B-8F3E-958B2E1BFCCD}" dt="2021-08-02T20:41:35.440" v="1469"/>
          <ac:spMkLst>
            <pc:docMk/>
            <pc:sldMk cId="2339131115" sldId="356"/>
            <ac:spMk id="22" creationId="{ECC89B2B-836D-CA47-BA79-5C2640E01B34}"/>
          </ac:spMkLst>
        </pc:spChg>
        <pc:spChg chg="mod">
          <ac:chgData name="Kezang Tshering" userId="e42bd7e0-7f2b-4534-8111-c8fb35ede538" providerId="ADAL" clId="{849F248F-61C3-9B4B-8F3E-958B2E1BFCCD}" dt="2021-08-02T20:46:23.599" v="1542" actId="1076"/>
          <ac:spMkLst>
            <pc:docMk/>
            <pc:sldMk cId="2339131115" sldId="356"/>
            <ac:spMk id="24" creationId="{FA8B2617-6EAE-D84D-B5BC-7982367FF8CC}"/>
          </ac:spMkLst>
        </pc:spChg>
        <pc:spChg chg="mod">
          <ac:chgData name="Kezang Tshering" userId="e42bd7e0-7f2b-4534-8111-c8fb35ede538" providerId="ADAL" clId="{849F248F-61C3-9B4B-8F3E-958B2E1BFCCD}" dt="2021-08-02T20:42:55.993" v="1490" actId="1076"/>
          <ac:spMkLst>
            <pc:docMk/>
            <pc:sldMk cId="2339131115" sldId="356"/>
            <ac:spMk id="25" creationId="{69521049-BED1-7842-910A-FF92C6C2F691}"/>
          </ac:spMkLst>
        </pc:spChg>
        <pc:spChg chg="mod">
          <ac:chgData name="Kezang Tshering" userId="e42bd7e0-7f2b-4534-8111-c8fb35ede538" providerId="ADAL" clId="{849F248F-61C3-9B4B-8F3E-958B2E1BFCCD}" dt="2021-08-02T20:41:35.440" v="1469"/>
          <ac:spMkLst>
            <pc:docMk/>
            <pc:sldMk cId="2339131115" sldId="356"/>
            <ac:spMk id="26" creationId="{CA05F43E-5FCD-4349-B421-151FCC1D86B2}"/>
          </ac:spMkLst>
        </pc:spChg>
        <pc:spChg chg="mod">
          <ac:chgData name="Kezang Tshering" userId="e42bd7e0-7f2b-4534-8111-c8fb35ede538" providerId="ADAL" clId="{849F248F-61C3-9B4B-8F3E-958B2E1BFCCD}" dt="2021-08-02T20:42:35.653" v="1487" actId="1076"/>
          <ac:spMkLst>
            <pc:docMk/>
            <pc:sldMk cId="2339131115" sldId="356"/>
            <ac:spMk id="28" creationId="{92E627E1-89A3-0B41-BA81-8C135ACA01AF}"/>
          </ac:spMkLst>
        </pc:spChg>
        <pc:spChg chg="mod">
          <ac:chgData name="Kezang Tshering" userId="e42bd7e0-7f2b-4534-8111-c8fb35ede538" providerId="ADAL" clId="{849F248F-61C3-9B4B-8F3E-958B2E1BFCCD}" dt="2021-08-02T20:43:17.343" v="1493" actId="20577"/>
          <ac:spMkLst>
            <pc:docMk/>
            <pc:sldMk cId="2339131115" sldId="356"/>
            <ac:spMk id="29" creationId="{AAFE9AA6-C9FA-D549-AFF5-19DF2EF0A6C0}"/>
          </ac:spMkLst>
        </pc:spChg>
        <pc:spChg chg="mod">
          <ac:chgData name="Kezang Tshering" userId="e42bd7e0-7f2b-4534-8111-c8fb35ede538" providerId="ADAL" clId="{849F248F-61C3-9B4B-8F3E-958B2E1BFCCD}" dt="2021-08-02T20:41:35.440" v="1469"/>
          <ac:spMkLst>
            <pc:docMk/>
            <pc:sldMk cId="2339131115" sldId="356"/>
            <ac:spMk id="30" creationId="{7A5D9E49-9228-384A-906B-1CB1FEF8FE18}"/>
          </ac:spMkLst>
        </pc:spChg>
        <pc:spChg chg="mod">
          <ac:chgData name="Kezang Tshering" userId="e42bd7e0-7f2b-4534-8111-c8fb35ede538" providerId="ADAL" clId="{849F248F-61C3-9B4B-8F3E-958B2E1BFCCD}" dt="2021-08-02T20:42:28.393" v="1486" actId="1076"/>
          <ac:spMkLst>
            <pc:docMk/>
            <pc:sldMk cId="2339131115" sldId="356"/>
            <ac:spMk id="31" creationId="{090EEC8F-9850-B54F-B366-356516043C80}"/>
          </ac:spMkLst>
        </pc:spChg>
        <pc:grpChg chg="mod">
          <ac:chgData name="Kezang Tshering" userId="e42bd7e0-7f2b-4534-8111-c8fb35ede538" providerId="ADAL" clId="{849F248F-61C3-9B4B-8F3E-958B2E1BFCCD}" dt="2021-08-02T20:41:35.440" v="1469"/>
          <ac:grpSpMkLst>
            <pc:docMk/>
            <pc:sldMk cId="2339131115" sldId="356"/>
            <ac:grpSpMk id="4" creationId="{FC84A580-6F50-164B-AE9F-134F280CFAFA}"/>
          </ac:grpSpMkLst>
        </pc:grpChg>
        <pc:picChg chg="mod">
          <ac:chgData name="Kezang Tshering" userId="e42bd7e0-7f2b-4534-8111-c8fb35ede538" providerId="ADAL" clId="{849F248F-61C3-9B4B-8F3E-958B2E1BFCCD}" dt="2021-08-02T20:41:35.440" v="1469"/>
          <ac:picMkLst>
            <pc:docMk/>
            <pc:sldMk cId="2339131115" sldId="356"/>
            <ac:picMk id="6" creationId="{72FD1C77-A269-604B-8E23-CEE3C8EC9D4A}"/>
          </ac:picMkLst>
        </pc:picChg>
      </pc:sldChg>
      <pc:sldChg chg="modNotesTx">
        <pc:chgData name="Kezang Tshering" userId="e42bd7e0-7f2b-4534-8111-c8fb35ede538" providerId="ADAL" clId="{849F248F-61C3-9B4B-8F3E-958B2E1BFCCD}" dt="2021-08-02T20:23:40.621" v="918" actId="20577"/>
        <pc:sldMkLst>
          <pc:docMk/>
          <pc:sldMk cId="2129483532" sldId="359"/>
        </pc:sldMkLst>
      </pc:sldChg>
      <pc:sldChg chg="modSp mod modNotesTx">
        <pc:chgData name="Kezang Tshering" userId="e42bd7e0-7f2b-4534-8111-c8fb35ede538" providerId="ADAL" clId="{849F248F-61C3-9B4B-8F3E-958B2E1BFCCD}" dt="2021-08-02T20:48:01.161" v="1557" actId="1076"/>
        <pc:sldMkLst>
          <pc:docMk/>
          <pc:sldMk cId="1104984436" sldId="360"/>
        </pc:sldMkLst>
        <pc:spChg chg="mod">
          <ac:chgData name="Kezang Tshering" userId="e42bd7e0-7f2b-4534-8111-c8fb35ede538" providerId="ADAL" clId="{849F248F-61C3-9B4B-8F3E-958B2E1BFCCD}" dt="2021-08-02T20:47:55.760" v="1556" actId="1076"/>
          <ac:spMkLst>
            <pc:docMk/>
            <pc:sldMk cId="1104984436" sldId="360"/>
            <ac:spMk id="9" creationId="{9779F1BD-7E27-F546-9DC1-889A5382F441}"/>
          </ac:spMkLst>
        </pc:spChg>
        <pc:spChg chg="mod">
          <ac:chgData name="Kezang Tshering" userId="e42bd7e0-7f2b-4534-8111-c8fb35ede538" providerId="ADAL" clId="{849F248F-61C3-9B4B-8F3E-958B2E1BFCCD}" dt="2021-08-02T20:47:34.452" v="1551" actId="1076"/>
          <ac:spMkLst>
            <pc:docMk/>
            <pc:sldMk cId="1104984436" sldId="360"/>
            <ac:spMk id="10" creationId="{3BE7C544-4938-974E-83AC-68A6FA6B80B6}"/>
          </ac:spMkLst>
        </pc:spChg>
        <pc:spChg chg="mod">
          <ac:chgData name="Kezang Tshering" userId="e42bd7e0-7f2b-4534-8111-c8fb35ede538" providerId="ADAL" clId="{849F248F-61C3-9B4B-8F3E-958B2E1BFCCD}" dt="2021-08-02T20:48:01.161" v="1557" actId="1076"/>
          <ac:spMkLst>
            <pc:docMk/>
            <pc:sldMk cId="1104984436" sldId="360"/>
            <ac:spMk id="11" creationId="{8859A2E1-3BE2-F948-B706-E83DB68D03CE}"/>
          </ac:spMkLst>
        </pc:spChg>
        <pc:spChg chg="mod">
          <ac:chgData name="Kezang Tshering" userId="e42bd7e0-7f2b-4534-8111-c8fb35ede538" providerId="ADAL" clId="{849F248F-61C3-9B4B-8F3E-958B2E1BFCCD}" dt="2021-08-02T20:47:10.901" v="1547" actId="1076"/>
          <ac:spMkLst>
            <pc:docMk/>
            <pc:sldMk cId="1104984436" sldId="360"/>
            <ac:spMk id="13" creationId="{2E9F2658-E628-5244-9664-F3714AEE73D6}"/>
          </ac:spMkLst>
        </pc:spChg>
        <pc:spChg chg="mod">
          <ac:chgData name="Kezang Tshering" userId="e42bd7e0-7f2b-4534-8111-c8fb35ede538" providerId="ADAL" clId="{849F248F-61C3-9B4B-8F3E-958B2E1BFCCD}" dt="2021-08-02T20:47:23.451" v="1549" actId="1076"/>
          <ac:spMkLst>
            <pc:docMk/>
            <pc:sldMk cId="1104984436" sldId="360"/>
            <ac:spMk id="14" creationId="{F6853DD7-821E-4242-B1DD-AA6840D05FE6}"/>
          </ac:spMkLst>
        </pc:spChg>
        <pc:spChg chg="mod">
          <ac:chgData name="Kezang Tshering" userId="e42bd7e0-7f2b-4534-8111-c8fb35ede538" providerId="ADAL" clId="{849F248F-61C3-9B4B-8F3E-958B2E1BFCCD}" dt="2021-08-02T20:47:27.456" v="1550" actId="1076"/>
          <ac:spMkLst>
            <pc:docMk/>
            <pc:sldMk cId="1104984436" sldId="360"/>
            <ac:spMk id="15" creationId="{4C1C5FEF-8754-3549-93E5-C546C167204D}"/>
          </ac:spMkLst>
        </pc:spChg>
        <pc:spChg chg="mod">
          <ac:chgData name="Kezang Tshering" userId="e42bd7e0-7f2b-4534-8111-c8fb35ede538" providerId="ADAL" clId="{849F248F-61C3-9B4B-8F3E-958B2E1BFCCD}" dt="2021-08-02T20:47:16.201" v="1548" actId="1076"/>
          <ac:spMkLst>
            <pc:docMk/>
            <pc:sldMk cId="1104984436" sldId="360"/>
            <ac:spMk id="16" creationId="{7228F7FA-9387-5843-BB0B-1EBCF4C6883F}"/>
          </ac:spMkLst>
        </pc:spChg>
      </pc:sldChg>
      <pc:sldChg chg="modNotesTx">
        <pc:chgData name="Kezang Tshering" userId="e42bd7e0-7f2b-4534-8111-c8fb35ede538" providerId="ADAL" clId="{849F248F-61C3-9B4B-8F3E-958B2E1BFCCD}" dt="2021-08-02T20:49:46.181" v="1584" actId="20577"/>
        <pc:sldMkLst>
          <pc:docMk/>
          <pc:sldMk cId="4266042875" sldId="361"/>
        </pc:sldMkLst>
      </pc:sldChg>
    </pc:docChg>
  </pc:docChgLst>
  <pc:docChgLst>
    <pc:chgData name="Kezang Tshering" userId="S::kezang.tshering@ssaihq.com::e42bd7e0-7f2b-4534-8111-c8fb35ede538" providerId="AD" clId="Web-{91F6C3C5-C33A-0C32-7A55-638866B33AAE}"/>
    <pc:docChg chg="modSld">
      <pc:chgData name="Kezang Tshering" userId="S::kezang.tshering@ssaihq.com::e42bd7e0-7f2b-4534-8111-c8fb35ede538" providerId="AD" clId="Web-{91F6C3C5-C33A-0C32-7A55-638866B33AAE}" dt="2021-08-02T16:09:14.111" v="18" actId="14100"/>
      <pc:docMkLst>
        <pc:docMk/>
      </pc:docMkLst>
      <pc:sldChg chg="modSp">
        <pc:chgData name="Kezang Tshering" userId="S::kezang.tshering@ssaihq.com::e42bd7e0-7f2b-4534-8111-c8fb35ede538" providerId="AD" clId="Web-{91F6C3C5-C33A-0C32-7A55-638866B33AAE}" dt="2021-08-02T16:08:33.594" v="14" actId="1076"/>
        <pc:sldMkLst>
          <pc:docMk/>
          <pc:sldMk cId="2735446164" sldId="325"/>
        </pc:sldMkLst>
        <pc:spChg chg="mod">
          <ac:chgData name="Kezang Tshering" userId="S::kezang.tshering@ssaihq.com::e42bd7e0-7f2b-4534-8111-c8fb35ede538" providerId="AD" clId="Web-{91F6C3C5-C33A-0C32-7A55-638866B33AAE}" dt="2021-08-02T16:08:24.813" v="12" actId="1076"/>
          <ac:spMkLst>
            <pc:docMk/>
            <pc:sldMk cId="2735446164" sldId="325"/>
            <ac:spMk id="9" creationId="{A9E47C92-0140-B64E-91D8-26C5C0255614}"/>
          </ac:spMkLst>
        </pc:spChg>
        <pc:spChg chg="mod">
          <ac:chgData name="Kezang Tshering" userId="S::kezang.tshering@ssaihq.com::e42bd7e0-7f2b-4534-8111-c8fb35ede538" providerId="AD" clId="Web-{91F6C3C5-C33A-0C32-7A55-638866B33AAE}" dt="2021-08-02T16:08:33.594" v="14" actId="1076"/>
          <ac:spMkLst>
            <pc:docMk/>
            <pc:sldMk cId="2735446164" sldId="325"/>
            <ac:spMk id="24" creationId="{33E8D8B7-2A1C-714F-A11F-6A7F21090217}"/>
          </ac:spMkLst>
        </pc:spChg>
        <pc:picChg chg="mod">
          <ac:chgData name="Kezang Tshering" userId="S::kezang.tshering@ssaihq.com::e42bd7e0-7f2b-4534-8111-c8fb35ede538" providerId="AD" clId="Web-{91F6C3C5-C33A-0C32-7A55-638866B33AAE}" dt="2021-08-02T16:08:11.984" v="8" actId="14100"/>
          <ac:picMkLst>
            <pc:docMk/>
            <pc:sldMk cId="2735446164" sldId="325"/>
            <ac:picMk id="6" creationId="{57CE3607-0D88-9840-8CEB-8618072E3AB3}"/>
          </ac:picMkLst>
        </pc:picChg>
        <pc:picChg chg="mod">
          <ac:chgData name="Kezang Tshering" userId="S::kezang.tshering@ssaihq.com::e42bd7e0-7f2b-4534-8111-c8fb35ede538" providerId="AD" clId="Web-{91F6C3C5-C33A-0C32-7A55-638866B33AAE}" dt="2021-08-02T16:08:24.485" v="11" actId="1076"/>
          <ac:picMkLst>
            <pc:docMk/>
            <pc:sldMk cId="2735446164" sldId="325"/>
            <ac:picMk id="8" creationId="{E3C33A42-EBE9-A740-A9C8-4389528E6616}"/>
          </ac:picMkLst>
        </pc:picChg>
        <pc:picChg chg="mod">
          <ac:chgData name="Kezang Tshering" userId="S::kezang.tshering@ssaihq.com::e42bd7e0-7f2b-4534-8111-c8fb35ede538" providerId="AD" clId="Web-{91F6C3C5-C33A-0C32-7A55-638866B33AAE}" dt="2021-08-02T16:08:33.594" v="13" actId="1076"/>
          <ac:picMkLst>
            <pc:docMk/>
            <pc:sldMk cId="2735446164" sldId="325"/>
            <ac:picMk id="23" creationId="{9696AF82-FFF0-CE4A-96C3-BA174D5B9E05}"/>
          </ac:picMkLst>
        </pc:picChg>
      </pc:sldChg>
      <pc:sldChg chg="modSp">
        <pc:chgData name="Kezang Tshering" userId="S::kezang.tshering@ssaihq.com::e42bd7e0-7f2b-4534-8111-c8fb35ede538" providerId="AD" clId="Web-{91F6C3C5-C33A-0C32-7A55-638866B33AAE}" dt="2021-08-02T16:09:14.111" v="18" actId="14100"/>
        <pc:sldMkLst>
          <pc:docMk/>
          <pc:sldMk cId="877062095" sldId="337"/>
        </pc:sldMkLst>
        <pc:picChg chg="mod">
          <ac:chgData name="Kezang Tshering" userId="S::kezang.tshering@ssaihq.com::e42bd7e0-7f2b-4534-8111-c8fb35ede538" providerId="AD" clId="Web-{91F6C3C5-C33A-0C32-7A55-638866B33AAE}" dt="2021-08-02T16:09:14.111" v="18" actId="14100"/>
          <ac:picMkLst>
            <pc:docMk/>
            <pc:sldMk cId="877062095" sldId="337"/>
            <ac:picMk id="7" creationId="{F94883D5-C95D-1F43-B2D2-EA15609630E0}"/>
          </ac:picMkLst>
        </pc:picChg>
      </pc:sldChg>
      <pc:sldChg chg="modSp">
        <pc:chgData name="Kezang Tshering" userId="S::kezang.tshering@ssaihq.com::e42bd7e0-7f2b-4534-8111-c8fb35ede538" providerId="AD" clId="Web-{91F6C3C5-C33A-0C32-7A55-638866B33AAE}" dt="2021-08-02T16:09:06.033" v="17" actId="14100"/>
        <pc:sldMkLst>
          <pc:docMk/>
          <pc:sldMk cId="2253355762" sldId="341"/>
        </pc:sldMkLst>
        <pc:spChg chg="mod">
          <ac:chgData name="Kezang Tshering" userId="S::kezang.tshering@ssaihq.com::e42bd7e0-7f2b-4534-8111-c8fb35ede538" providerId="AD" clId="Web-{91F6C3C5-C33A-0C32-7A55-638866B33AAE}" dt="2021-08-02T16:08:56.548" v="16" actId="1076"/>
          <ac:spMkLst>
            <pc:docMk/>
            <pc:sldMk cId="2253355762" sldId="341"/>
            <ac:spMk id="36" creationId="{FAFF3F4A-4D88-CF43-B375-268CD79EAFDC}"/>
          </ac:spMkLst>
        </pc:spChg>
        <pc:picChg chg="mod">
          <ac:chgData name="Kezang Tshering" userId="S::kezang.tshering@ssaihq.com::e42bd7e0-7f2b-4534-8111-c8fb35ede538" providerId="AD" clId="Web-{91F6C3C5-C33A-0C32-7A55-638866B33AAE}" dt="2021-08-02T16:08:56.236" v="15" actId="1076"/>
          <ac:picMkLst>
            <pc:docMk/>
            <pc:sldMk cId="2253355762" sldId="341"/>
            <ac:picMk id="3" creationId="{A269E07D-EC2B-C243-9738-E781BCB7766A}"/>
          </ac:picMkLst>
        </pc:picChg>
        <pc:picChg chg="mod">
          <ac:chgData name="Kezang Tshering" userId="S::kezang.tshering@ssaihq.com::e42bd7e0-7f2b-4534-8111-c8fb35ede538" providerId="AD" clId="Web-{91F6C3C5-C33A-0C32-7A55-638866B33AAE}" dt="2021-08-02T16:09:06.033" v="17" actId="14100"/>
          <ac:picMkLst>
            <pc:docMk/>
            <pc:sldMk cId="2253355762" sldId="341"/>
            <ac:picMk id="38" creationId="{4B43D1CC-0466-FD44-8378-BED4496AFD5E}"/>
          </ac:picMkLst>
        </pc:picChg>
      </pc:sldChg>
      <pc:sldChg chg="modSp">
        <pc:chgData name="Kezang Tshering" userId="S::kezang.tshering@ssaihq.com::e42bd7e0-7f2b-4534-8111-c8fb35ede538" providerId="AD" clId="Web-{91F6C3C5-C33A-0C32-7A55-638866B33AAE}" dt="2021-08-02T15:52:28.815" v="5" actId="1076"/>
        <pc:sldMkLst>
          <pc:docMk/>
          <pc:sldMk cId="2339131115" sldId="356"/>
        </pc:sldMkLst>
        <pc:spChg chg="mod">
          <ac:chgData name="Kezang Tshering" userId="S::kezang.tshering@ssaihq.com::e42bd7e0-7f2b-4534-8111-c8fb35ede538" providerId="AD" clId="Web-{91F6C3C5-C33A-0C32-7A55-638866B33AAE}" dt="2021-08-02T15:52:07.533" v="2"/>
          <ac:spMkLst>
            <pc:docMk/>
            <pc:sldMk cId="2339131115" sldId="356"/>
            <ac:spMk id="21" creationId="{453B79FB-8C59-D447-AD04-ADD7D843B392}"/>
          </ac:spMkLst>
        </pc:spChg>
        <pc:spChg chg="mod">
          <ac:chgData name="Kezang Tshering" userId="S::kezang.tshering@ssaihq.com::e42bd7e0-7f2b-4534-8111-c8fb35ede538" providerId="AD" clId="Web-{91F6C3C5-C33A-0C32-7A55-638866B33AAE}" dt="2021-08-02T15:52:28.815" v="5" actId="1076"/>
          <ac:spMkLst>
            <pc:docMk/>
            <pc:sldMk cId="2339131115" sldId="356"/>
            <ac:spMk id="24" creationId="{FA8B2617-6EAE-D84D-B5BC-7982367FF8CC}"/>
          </ac:spMkLst>
        </pc:spChg>
      </pc:sldChg>
    </pc:docChg>
  </pc:docChgLst>
  <pc:docChgLst>
    <pc:chgData name="Kezang Tshering" userId="S::kezang.tshering@ssaihq.com::e42bd7e0-7f2b-4534-8111-c8fb35ede538" providerId="AD" clId="Web-{C0BC6393-EB6E-D0D8-BAAE-1C9A994D45BA}"/>
    <pc:docChg chg="addSld delSld modSld sldOrd">
      <pc:chgData name="Kezang Tshering" userId="S::kezang.tshering@ssaihq.com::e42bd7e0-7f2b-4534-8111-c8fb35ede538" providerId="AD" clId="Web-{C0BC6393-EB6E-D0D8-BAAE-1C9A994D45BA}" dt="2021-07-29T20:53:15.188" v="788"/>
      <pc:docMkLst>
        <pc:docMk/>
      </pc:docMkLst>
      <pc:sldChg chg="addSp delSp modSp modNotes">
        <pc:chgData name="Kezang Tshering" userId="S::kezang.tshering@ssaihq.com::e42bd7e0-7f2b-4534-8111-c8fb35ede538" providerId="AD" clId="Web-{C0BC6393-EB6E-D0D8-BAAE-1C9A994D45BA}" dt="2021-07-29T19:33:47.233" v="386" actId="14100"/>
        <pc:sldMkLst>
          <pc:docMk/>
          <pc:sldMk cId="1923026911" sldId="316"/>
        </pc:sldMkLst>
        <pc:spChg chg="del mod">
          <ac:chgData name="Kezang Tshering" userId="S::kezang.tshering@ssaihq.com::e42bd7e0-7f2b-4534-8111-c8fb35ede538" providerId="AD" clId="Web-{C0BC6393-EB6E-D0D8-BAAE-1C9A994D45BA}" dt="2021-07-29T18:28:58.943" v="67"/>
          <ac:spMkLst>
            <pc:docMk/>
            <pc:sldMk cId="1923026911" sldId="316"/>
            <ac:spMk id="3" creationId="{DC779E10-7274-0642-8A39-B5851A3F8FF4}"/>
          </ac:spMkLst>
        </pc:spChg>
        <pc:spChg chg="add del mod">
          <ac:chgData name="Kezang Tshering" userId="S::kezang.tshering@ssaihq.com::e42bd7e0-7f2b-4534-8111-c8fb35ede538" providerId="AD" clId="Web-{C0BC6393-EB6E-D0D8-BAAE-1C9A994D45BA}" dt="2021-07-29T18:30:04.304" v="75"/>
          <ac:spMkLst>
            <pc:docMk/>
            <pc:sldMk cId="1923026911" sldId="316"/>
            <ac:spMk id="4" creationId="{69C2687A-3045-4550-A16E-19968BE6D66C}"/>
          </ac:spMkLst>
        </pc:spChg>
        <pc:spChg chg="add mod">
          <ac:chgData name="Kezang Tshering" userId="S::kezang.tshering@ssaihq.com::e42bd7e0-7f2b-4534-8111-c8fb35ede538" providerId="AD" clId="Web-{C0BC6393-EB6E-D0D8-BAAE-1C9A994D45BA}" dt="2021-07-29T19:33:47.233" v="386" actId="14100"/>
          <ac:spMkLst>
            <pc:docMk/>
            <pc:sldMk cId="1923026911" sldId="316"/>
            <ac:spMk id="6" creationId="{074D7BCC-2DA7-4D1F-B609-9E2E7A0FBA64}"/>
          </ac:spMkLst>
        </pc:spChg>
      </pc:sldChg>
      <pc:sldChg chg="addSp delSp modSp mod ord setBg modClrScheme delDesignElem chgLayout modNotes">
        <pc:chgData name="Kezang Tshering" userId="S::kezang.tshering@ssaihq.com::e42bd7e0-7f2b-4534-8111-c8fb35ede538" providerId="AD" clId="Web-{C0BC6393-EB6E-D0D8-BAAE-1C9A994D45BA}" dt="2021-07-29T20:53:15.188" v="788"/>
        <pc:sldMkLst>
          <pc:docMk/>
          <pc:sldMk cId="755629023" sldId="332"/>
        </pc:sldMkLst>
        <pc:spChg chg="del mod ord">
          <ac:chgData name="Kezang Tshering" userId="S::kezang.tshering@ssaihq.com::e42bd7e0-7f2b-4534-8111-c8fb35ede538" providerId="AD" clId="Web-{C0BC6393-EB6E-D0D8-BAAE-1C9A994D45BA}" dt="2021-07-29T20:01:02.825" v="645"/>
          <ac:spMkLst>
            <pc:docMk/>
            <pc:sldMk cId="755629023" sldId="332"/>
            <ac:spMk id="3" creationId="{74977670-487F-47B0-A3E1-A128E6534C36}"/>
          </ac:spMkLst>
        </pc:spChg>
        <pc:spChg chg="del mod ord">
          <ac:chgData name="Kezang Tshering" userId="S::kezang.tshering@ssaihq.com::e42bd7e0-7f2b-4534-8111-c8fb35ede538" providerId="AD" clId="Web-{C0BC6393-EB6E-D0D8-BAAE-1C9A994D45BA}" dt="2021-07-29T20:00:48.778" v="641"/>
          <ac:spMkLst>
            <pc:docMk/>
            <pc:sldMk cId="755629023" sldId="332"/>
            <ac:spMk id="4" creationId="{00000000-0000-0000-0000-000000000000}"/>
          </ac:spMkLst>
        </pc:spChg>
        <pc:spChg chg="add mod">
          <ac:chgData name="Kezang Tshering" userId="S::kezang.tshering@ssaihq.com::e42bd7e0-7f2b-4534-8111-c8fb35ede538" providerId="AD" clId="Web-{C0BC6393-EB6E-D0D8-BAAE-1C9A994D45BA}" dt="2021-07-29T20:22:31.449" v="664" actId="1076"/>
          <ac:spMkLst>
            <pc:docMk/>
            <pc:sldMk cId="755629023" sldId="332"/>
            <ac:spMk id="5" creationId="{C3D8CCE2-3B82-441D-A2A2-4CFAF972B72D}"/>
          </ac:spMkLst>
        </pc:spChg>
        <pc:spChg chg="add del">
          <ac:chgData name="Kezang Tshering" userId="S::kezang.tshering@ssaihq.com::e42bd7e0-7f2b-4534-8111-c8fb35ede538" providerId="AD" clId="Web-{C0BC6393-EB6E-D0D8-BAAE-1C9A994D45BA}" dt="2021-07-29T19:53:23.141" v="604"/>
          <ac:spMkLst>
            <pc:docMk/>
            <pc:sldMk cId="755629023" sldId="332"/>
            <ac:spMk id="6" creationId="{B6FACB3C-9069-4791-BC5C-0DB7CD19B853}"/>
          </ac:spMkLst>
        </pc:spChg>
        <pc:spChg chg="add del">
          <ac:chgData name="Kezang Tshering" userId="S::kezang.tshering@ssaihq.com::e42bd7e0-7f2b-4534-8111-c8fb35ede538" providerId="AD" clId="Web-{C0BC6393-EB6E-D0D8-BAAE-1C9A994D45BA}" dt="2021-07-29T19:53:25.719" v="606"/>
          <ac:spMkLst>
            <pc:docMk/>
            <pc:sldMk cId="755629023" sldId="332"/>
            <ac:spMk id="7" creationId="{0E3596DD-156A-473E-9BB3-C6A29F7574E9}"/>
          </ac:spMkLst>
        </pc:spChg>
        <pc:spChg chg="add del">
          <ac:chgData name="Kezang Tshering" userId="S::kezang.tshering@ssaihq.com::e42bd7e0-7f2b-4534-8111-c8fb35ede538" providerId="AD" clId="Web-{C0BC6393-EB6E-D0D8-BAAE-1C9A994D45BA}" dt="2021-07-29T19:53:25.719" v="606"/>
          <ac:spMkLst>
            <pc:docMk/>
            <pc:sldMk cId="755629023" sldId="332"/>
            <ac:spMk id="8" creationId="{2C46C4D6-C474-4E92-B52E-944C1118F7B6}"/>
          </ac:spMkLst>
        </pc:spChg>
        <pc:spChg chg="add del">
          <ac:chgData name="Kezang Tshering" userId="S::kezang.tshering@ssaihq.com::e42bd7e0-7f2b-4534-8111-c8fb35ede538" providerId="AD" clId="Web-{C0BC6393-EB6E-D0D8-BAAE-1C9A994D45BA}" dt="2021-07-29T19:52:53.405" v="601"/>
          <ac:spMkLst>
            <pc:docMk/>
            <pc:sldMk cId="755629023" sldId="332"/>
            <ac:spMk id="9" creationId="{79BB35BC-D5C2-4C8B-A22A-A71E6191913B}"/>
          </ac:spMkLst>
        </pc:spChg>
        <pc:spChg chg="add del">
          <ac:chgData name="Kezang Tshering" userId="S::kezang.tshering@ssaihq.com::e42bd7e0-7f2b-4534-8111-c8fb35ede538" providerId="AD" clId="Web-{C0BC6393-EB6E-D0D8-BAAE-1C9A994D45BA}" dt="2021-07-29T19:53:29.360" v="608"/>
          <ac:spMkLst>
            <pc:docMk/>
            <pc:sldMk cId="755629023" sldId="332"/>
            <ac:spMk id="10" creationId="{79BB35BC-D5C2-4C8B-A22A-A71E6191913B}"/>
          </ac:spMkLst>
        </pc:spChg>
        <pc:spChg chg="add del">
          <ac:chgData name="Kezang Tshering" userId="S::kezang.tshering@ssaihq.com::e42bd7e0-7f2b-4534-8111-c8fb35ede538" providerId="AD" clId="Web-{C0BC6393-EB6E-D0D8-BAAE-1C9A994D45BA}" dt="2021-07-29T19:53:23.141" v="604"/>
          <ac:spMkLst>
            <pc:docMk/>
            <pc:sldMk cId="755629023" sldId="332"/>
            <ac:spMk id="11" creationId="{71F2038E-D777-4B76-81DD-DD13EE91B9DD}"/>
          </ac:spMkLst>
        </pc:spChg>
        <pc:spChg chg="add del">
          <ac:chgData name="Kezang Tshering" userId="S::kezang.tshering@ssaihq.com::e42bd7e0-7f2b-4534-8111-c8fb35ede538" providerId="AD" clId="Web-{C0BC6393-EB6E-D0D8-BAAE-1C9A994D45BA}" dt="2021-07-29T19:54:11.611" v="610"/>
          <ac:spMkLst>
            <pc:docMk/>
            <pc:sldMk cId="755629023" sldId="332"/>
            <ac:spMk id="12" creationId="{04812C46-200A-4DEB-A05E-3ED6C68C2387}"/>
          </ac:spMkLst>
        </pc:spChg>
        <pc:spChg chg="add del">
          <ac:chgData name="Kezang Tshering" userId="S::kezang.tshering@ssaihq.com::e42bd7e0-7f2b-4534-8111-c8fb35ede538" providerId="AD" clId="Web-{C0BC6393-EB6E-D0D8-BAAE-1C9A994D45BA}" dt="2021-07-29T19:54:11.611" v="610"/>
          <ac:spMkLst>
            <pc:docMk/>
            <pc:sldMk cId="755629023" sldId="332"/>
            <ac:spMk id="14" creationId="{D1EA859B-E555-4109-94F3-6700E046E008}"/>
          </ac:spMkLst>
        </pc:spChg>
        <pc:spChg chg="add del">
          <ac:chgData name="Kezang Tshering" userId="S::kezang.tshering@ssaihq.com::e42bd7e0-7f2b-4534-8111-c8fb35ede538" providerId="AD" clId="Web-{C0BC6393-EB6E-D0D8-BAAE-1C9A994D45BA}" dt="2021-07-29T19:54:26.533" v="613"/>
          <ac:spMkLst>
            <pc:docMk/>
            <pc:sldMk cId="755629023" sldId="332"/>
            <ac:spMk id="15" creationId="{04812C46-200A-4DEB-A05E-3ED6C68C2387}"/>
          </ac:spMkLst>
        </pc:spChg>
        <pc:spChg chg="add del">
          <ac:chgData name="Kezang Tshering" userId="S::kezang.tshering@ssaihq.com::e42bd7e0-7f2b-4534-8111-c8fb35ede538" providerId="AD" clId="Web-{C0BC6393-EB6E-D0D8-BAAE-1C9A994D45BA}" dt="2021-07-29T19:54:26.533" v="613"/>
          <ac:spMkLst>
            <pc:docMk/>
            <pc:sldMk cId="755629023" sldId="332"/>
            <ac:spMk id="16" creationId="{D1EA859B-E555-4109-94F3-6700E046E008}"/>
          </ac:spMkLst>
        </pc:spChg>
        <pc:spChg chg="add del">
          <ac:chgData name="Kezang Tshering" userId="S::kezang.tshering@ssaihq.com::e42bd7e0-7f2b-4534-8111-c8fb35ede538" providerId="AD" clId="Web-{C0BC6393-EB6E-D0D8-BAAE-1C9A994D45BA}" dt="2021-07-29T19:55:59.723" v="626"/>
          <ac:spMkLst>
            <pc:docMk/>
            <pc:sldMk cId="755629023" sldId="332"/>
            <ac:spMk id="17" creationId="{04812C46-200A-4DEB-A05E-3ED6C68C2387}"/>
          </ac:spMkLst>
        </pc:spChg>
        <pc:spChg chg="add del">
          <ac:chgData name="Kezang Tshering" userId="S::kezang.tshering@ssaihq.com::e42bd7e0-7f2b-4534-8111-c8fb35ede538" providerId="AD" clId="Web-{C0BC6393-EB6E-D0D8-BAAE-1C9A994D45BA}" dt="2021-07-29T19:55:59.723" v="626"/>
          <ac:spMkLst>
            <pc:docMk/>
            <pc:sldMk cId="755629023" sldId="332"/>
            <ac:spMk id="18" creationId="{D1EA859B-E555-4109-94F3-6700E046E008}"/>
          </ac:spMkLst>
        </pc:spChg>
        <pc:spChg chg="add mod">
          <ac:chgData name="Kezang Tshering" userId="S::kezang.tshering@ssaihq.com::e42bd7e0-7f2b-4534-8111-c8fb35ede538" providerId="AD" clId="Web-{C0BC6393-EB6E-D0D8-BAAE-1C9A994D45BA}" dt="2021-07-29T20:52:28.796" v="787" actId="20577"/>
          <ac:spMkLst>
            <pc:docMk/>
            <pc:sldMk cId="755629023" sldId="332"/>
            <ac:spMk id="19" creationId="{E0CA5FB7-61E2-4DD0-BEE1-897C56FF55D1}"/>
          </ac:spMkLst>
        </pc:spChg>
        <pc:spChg chg="add del">
          <ac:chgData name="Kezang Tshering" userId="S::kezang.tshering@ssaihq.com::e42bd7e0-7f2b-4534-8111-c8fb35ede538" providerId="AD" clId="Web-{C0BC6393-EB6E-D0D8-BAAE-1C9A994D45BA}" dt="2021-07-29T19:56:15.630" v="627"/>
          <ac:spMkLst>
            <pc:docMk/>
            <pc:sldMk cId="755629023" sldId="332"/>
            <ac:spMk id="20" creationId="{79BB35BC-D5C2-4C8B-A22A-A71E6191913B}"/>
          </ac:spMkLst>
        </pc:spChg>
        <pc:spChg chg="add del">
          <ac:chgData name="Kezang Tshering" userId="S::kezang.tshering@ssaihq.com::e42bd7e0-7f2b-4534-8111-c8fb35ede538" providerId="AD" clId="Web-{C0BC6393-EB6E-D0D8-BAAE-1C9A994D45BA}" dt="2021-07-29T19:55:59.707" v="625"/>
          <ac:spMkLst>
            <pc:docMk/>
            <pc:sldMk cId="755629023" sldId="332"/>
            <ac:spMk id="23" creationId="{8FC9BE17-9A7B-462D-AE50-3D8777387304}"/>
          </ac:spMkLst>
        </pc:spChg>
        <pc:spChg chg="add del">
          <ac:chgData name="Kezang Tshering" userId="S::kezang.tshering@ssaihq.com::e42bd7e0-7f2b-4534-8111-c8fb35ede538" providerId="AD" clId="Web-{C0BC6393-EB6E-D0D8-BAAE-1C9A994D45BA}" dt="2021-07-29T19:55:59.707" v="625"/>
          <ac:spMkLst>
            <pc:docMk/>
            <pc:sldMk cId="755629023" sldId="332"/>
            <ac:spMk id="25" creationId="{3EBE8569-6AEC-4B8C-8D53-2DE337CDBA65}"/>
          </ac:spMkLst>
        </pc:spChg>
        <pc:spChg chg="add del">
          <ac:chgData name="Kezang Tshering" userId="S::kezang.tshering@ssaihq.com::e42bd7e0-7f2b-4534-8111-c8fb35ede538" providerId="AD" clId="Web-{C0BC6393-EB6E-D0D8-BAAE-1C9A994D45BA}" dt="2021-07-29T19:55:59.707" v="625"/>
          <ac:spMkLst>
            <pc:docMk/>
            <pc:sldMk cId="755629023" sldId="332"/>
            <ac:spMk id="27" creationId="{55D4142C-5077-457F-A6AD-3FECFDB39685}"/>
          </ac:spMkLst>
        </pc:spChg>
        <pc:spChg chg="add del">
          <ac:chgData name="Kezang Tshering" userId="S::kezang.tshering@ssaihq.com::e42bd7e0-7f2b-4534-8111-c8fb35ede538" providerId="AD" clId="Web-{C0BC6393-EB6E-D0D8-BAAE-1C9A994D45BA}" dt="2021-07-29T19:55:59.707" v="625"/>
          <ac:spMkLst>
            <pc:docMk/>
            <pc:sldMk cId="755629023" sldId="332"/>
            <ac:spMk id="29" creationId="{7A5F0580-5EE9-419F-96EE-B6529EF6E7D0}"/>
          </ac:spMkLst>
        </pc:spChg>
        <pc:grpChg chg="add del">
          <ac:chgData name="Kezang Tshering" userId="S::kezang.tshering@ssaihq.com::e42bd7e0-7f2b-4534-8111-c8fb35ede538" providerId="AD" clId="Web-{C0BC6393-EB6E-D0D8-BAAE-1C9A994D45BA}" dt="2021-07-29T19:53:23.141" v="604"/>
          <ac:grpSpMkLst>
            <pc:docMk/>
            <pc:sldMk cId="755629023" sldId="332"/>
            <ac:grpSpMk id="13" creationId="{DD354807-230F-4402-B1B9-F733A8F1F190}"/>
          </ac:grpSpMkLst>
        </pc:grpChg>
        <pc:picChg chg="add mod ord">
          <ac:chgData name="Kezang Tshering" userId="S::kezang.tshering@ssaihq.com::e42bd7e0-7f2b-4534-8111-c8fb35ede538" providerId="AD" clId="Web-{C0BC6393-EB6E-D0D8-BAAE-1C9A994D45BA}" dt="2021-07-29T20:24:17.359" v="671" actId="14100"/>
          <ac:picMkLst>
            <pc:docMk/>
            <pc:sldMk cId="755629023" sldId="332"/>
            <ac:picMk id="2" creationId="{077FBF0A-9C98-408E-85EA-0F45677D1BCB}"/>
          </ac:picMkLst>
        </pc:picChg>
      </pc:sldChg>
      <pc:sldChg chg="modSp del">
        <pc:chgData name="Kezang Tshering" userId="S::kezang.tshering@ssaihq.com::e42bd7e0-7f2b-4534-8111-c8fb35ede538" providerId="AD" clId="Web-{C0BC6393-EB6E-D0D8-BAAE-1C9A994D45BA}" dt="2021-07-29T20:43:04.655" v="682"/>
        <pc:sldMkLst>
          <pc:docMk/>
          <pc:sldMk cId="2214635592" sldId="343"/>
        </pc:sldMkLst>
        <pc:picChg chg="mod">
          <ac:chgData name="Kezang Tshering" userId="S::kezang.tshering@ssaihq.com::e42bd7e0-7f2b-4534-8111-c8fb35ede538" providerId="AD" clId="Web-{C0BC6393-EB6E-D0D8-BAAE-1C9A994D45BA}" dt="2021-07-29T20:42:39.592" v="680"/>
          <ac:picMkLst>
            <pc:docMk/>
            <pc:sldMk cId="2214635592" sldId="343"/>
            <ac:picMk id="4" creationId="{B837CAA7-3EEC-4ACF-81AF-A30F7F09E229}"/>
          </ac:picMkLst>
        </pc:picChg>
        <pc:picChg chg="mod">
          <ac:chgData name="Kezang Tshering" userId="S::kezang.tshering@ssaihq.com::e42bd7e0-7f2b-4534-8111-c8fb35ede538" providerId="AD" clId="Web-{C0BC6393-EB6E-D0D8-BAAE-1C9A994D45BA}" dt="2021-07-29T20:42:47.201" v="681"/>
          <ac:picMkLst>
            <pc:docMk/>
            <pc:sldMk cId="2214635592" sldId="343"/>
            <ac:picMk id="7" creationId="{968CD1DD-2F00-4225-897D-5743ABA0A2A0}"/>
          </ac:picMkLst>
        </pc:picChg>
      </pc:sldChg>
      <pc:sldChg chg="addSp delSp modSp modNotes">
        <pc:chgData name="Kezang Tshering" userId="S::kezang.tshering@ssaihq.com::e42bd7e0-7f2b-4534-8111-c8fb35ede538" providerId="AD" clId="Web-{C0BC6393-EB6E-D0D8-BAAE-1C9A994D45BA}" dt="2021-07-29T20:25:00.282" v="677" actId="20577"/>
        <pc:sldMkLst>
          <pc:docMk/>
          <pc:sldMk cId="1055333218" sldId="346"/>
        </pc:sldMkLst>
        <pc:spChg chg="mod">
          <ac:chgData name="Kezang Tshering" userId="S::kezang.tshering@ssaihq.com::e42bd7e0-7f2b-4534-8111-c8fb35ede538" providerId="AD" clId="Web-{C0BC6393-EB6E-D0D8-BAAE-1C9A994D45BA}" dt="2021-07-29T20:25:00.282" v="677" actId="20577"/>
          <ac:spMkLst>
            <pc:docMk/>
            <pc:sldMk cId="1055333218" sldId="346"/>
            <ac:spMk id="2" creationId="{00000000-0000-0000-0000-000000000000}"/>
          </ac:spMkLst>
        </pc:spChg>
        <pc:spChg chg="del">
          <ac:chgData name="Kezang Tshering" userId="S::kezang.tshering@ssaihq.com::e42bd7e0-7f2b-4534-8111-c8fb35ede538" providerId="AD" clId="Web-{C0BC6393-EB6E-D0D8-BAAE-1C9A994D45BA}" dt="2021-07-29T17:39:31.619" v="26"/>
          <ac:spMkLst>
            <pc:docMk/>
            <pc:sldMk cId="1055333218" sldId="346"/>
            <ac:spMk id="3" creationId="{E859EC98-950F-474A-B6DF-91F04786B412}"/>
          </ac:spMkLst>
        </pc:spChg>
        <pc:spChg chg="add mod">
          <ac:chgData name="Kezang Tshering" userId="S::kezang.tshering@ssaihq.com::e42bd7e0-7f2b-4534-8111-c8fb35ede538" providerId="AD" clId="Web-{C0BC6393-EB6E-D0D8-BAAE-1C9A994D45BA}" dt="2021-07-29T20:24:56.219" v="676" actId="20577"/>
          <ac:spMkLst>
            <pc:docMk/>
            <pc:sldMk cId="1055333218" sldId="346"/>
            <ac:spMk id="5" creationId="{36CC033D-248A-42BE-8B7D-A7821AB8BA40}"/>
          </ac:spMkLst>
        </pc:spChg>
        <pc:spChg chg="add del">
          <ac:chgData name="Kezang Tshering" userId="S::kezang.tshering@ssaihq.com::e42bd7e0-7f2b-4534-8111-c8fb35ede538" providerId="AD" clId="Web-{C0BC6393-EB6E-D0D8-BAAE-1C9A994D45BA}" dt="2021-07-29T17:37:40.944" v="2"/>
          <ac:spMkLst>
            <pc:docMk/>
            <pc:sldMk cId="1055333218" sldId="346"/>
            <ac:spMk id="7" creationId="{4FE3E755-E08A-49F3-BB92-EA418458A9CF}"/>
          </ac:spMkLst>
        </pc:spChg>
      </pc:sldChg>
      <pc:sldChg chg="addSp delSp modSp add ord replId modNotes">
        <pc:chgData name="Kezang Tshering" userId="S::kezang.tshering@ssaihq.com::e42bd7e0-7f2b-4534-8111-c8fb35ede538" providerId="AD" clId="Web-{C0BC6393-EB6E-D0D8-BAAE-1C9A994D45BA}" dt="2021-07-29T18:13:52.233" v="64"/>
        <pc:sldMkLst>
          <pc:docMk/>
          <pc:sldMk cId="2051089179" sldId="351"/>
        </pc:sldMkLst>
        <pc:spChg chg="add del">
          <ac:chgData name="Kezang Tshering" userId="S::kezang.tshering@ssaihq.com::e42bd7e0-7f2b-4534-8111-c8fb35ede538" providerId="AD" clId="Web-{C0BC6393-EB6E-D0D8-BAAE-1C9A994D45BA}" dt="2021-07-29T17:41:16.856" v="38"/>
          <ac:spMkLst>
            <pc:docMk/>
            <pc:sldMk cId="2051089179" sldId="351"/>
            <ac:spMk id="3" creationId="{74977670-487F-47B0-A3E1-A128E6534C36}"/>
          </ac:spMkLst>
        </pc:spChg>
        <pc:spChg chg="mod">
          <ac:chgData name="Kezang Tshering" userId="S::kezang.tshering@ssaihq.com::e42bd7e0-7f2b-4534-8111-c8fb35ede538" providerId="AD" clId="Web-{C0BC6393-EB6E-D0D8-BAAE-1C9A994D45BA}" dt="2021-07-29T17:41:23.965" v="40" actId="1076"/>
          <ac:spMkLst>
            <pc:docMk/>
            <pc:sldMk cId="2051089179" sldId="351"/>
            <ac:spMk id="4" creationId="{00000000-0000-0000-0000-000000000000}"/>
          </ac:spMkLst>
        </pc:spChg>
      </pc:sldChg>
      <pc:sldChg chg="addSp delSp modSp add replId modNotes">
        <pc:chgData name="Kezang Tshering" userId="S::kezang.tshering@ssaihq.com::e42bd7e0-7f2b-4534-8111-c8fb35ede538" providerId="AD" clId="Web-{C0BC6393-EB6E-D0D8-BAAE-1C9A994D45BA}" dt="2021-07-29T18:13:46.030" v="63"/>
        <pc:sldMkLst>
          <pc:docMk/>
          <pc:sldMk cId="4141121669" sldId="352"/>
        </pc:sldMkLst>
        <pc:spChg chg="del">
          <ac:chgData name="Kezang Tshering" userId="S::kezang.tshering@ssaihq.com::e42bd7e0-7f2b-4534-8111-c8fb35ede538" providerId="AD" clId="Web-{C0BC6393-EB6E-D0D8-BAAE-1C9A994D45BA}" dt="2021-07-29T17:41:38.481" v="49"/>
          <ac:spMkLst>
            <pc:docMk/>
            <pc:sldMk cId="4141121669" sldId="352"/>
            <ac:spMk id="3" creationId="{74977670-487F-47B0-A3E1-A128E6534C36}"/>
          </ac:spMkLst>
        </pc:spChg>
        <pc:spChg chg="mod">
          <ac:chgData name="Kezang Tshering" userId="S::kezang.tshering@ssaihq.com::e42bd7e0-7f2b-4534-8111-c8fb35ede538" providerId="AD" clId="Web-{C0BC6393-EB6E-D0D8-BAAE-1C9A994D45BA}" dt="2021-07-29T17:43:58.234" v="56" actId="1076"/>
          <ac:spMkLst>
            <pc:docMk/>
            <pc:sldMk cId="4141121669" sldId="352"/>
            <ac:spMk id="4" creationId="{00000000-0000-0000-0000-000000000000}"/>
          </ac:spMkLst>
        </pc:spChg>
        <pc:picChg chg="add mod">
          <ac:chgData name="Kezang Tshering" userId="S::kezang.tshering@ssaihq.com::e42bd7e0-7f2b-4534-8111-c8fb35ede538" providerId="AD" clId="Web-{C0BC6393-EB6E-D0D8-BAAE-1C9A994D45BA}" dt="2021-07-29T17:44:00.828" v="57" actId="1076"/>
          <ac:picMkLst>
            <pc:docMk/>
            <pc:sldMk cId="4141121669" sldId="352"/>
            <ac:picMk id="2" creationId="{7FDC1020-542D-4FB6-A1A2-DFFC26725C09}"/>
          </ac:picMkLst>
        </pc:picChg>
      </pc:sldChg>
      <pc:sldChg chg="delSp add replId">
        <pc:chgData name="Kezang Tshering" userId="S::kezang.tshering@ssaihq.com::e42bd7e0-7f2b-4534-8111-c8fb35ede538" providerId="AD" clId="Web-{C0BC6393-EB6E-D0D8-BAAE-1C9A994D45BA}" dt="2021-07-29T19:59:07.306" v="633"/>
        <pc:sldMkLst>
          <pc:docMk/>
          <pc:sldMk cId="4177703441" sldId="353"/>
        </pc:sldMkLst>
        <pc:picChg chg="del">
          <ac:chgData name="Kezang Tshering" userId="S::kezang.tshering@ssaihq.com::e42bd7e0-7f2b-4534-8111-c8fb35ede538" providerId="AD" clId="Web-{C0BC6393-EB6E-D0D8-BAAE-1C9A994D45BA}" dt="2021-07-29T19:59:07.306" v="633"/>
          <ac:picMkLst>
            <pc:docMk/>
            <pc:sldMk cId="4177703441" sldId="353"/>
            <ac:picMk id="2" creationId="{077FBF0A-9C98-408E-85EA-0F45677D1BCB}"/>
          </ac:picMkLst>
        </pc:picChg>
      </pc:sldChg>
      <pc:sldChg chg="add replId">
        <pc:chgData name="Kezang Tshering" userId="S::kezang.tshering@ssaihq.com::e42bd7e0-7f2b-4534-8111-c8fb35ede538" providerId="AD" clId="Web-{C0BC6393-EB6E-D0D8-BAAE-1C9A994D45BA}" dt="2021-07-29T20:41:54.513" v="678"/>
        <pc:sldMkLst>
          <pc:docMk/>
          <pc:sldMk cId="429843613" sldId="354"/>
        </pc:sldMkLst>
      </pc:sldChg>
    </pc:docChg>
  </pc:docChgLst>
  <pc:docChgLst>
    <pc:chgData name="Kezang Tshering" userId="S::kezang.tshering@ssaihq.com::e42bd7e0-7f2b-4534-8111-c8fb35ede538" providerId="AD" clId="Web-{DFF278C5-9FF7-E786-D9BE-841499325382}"/>
    <pc:docChg chg="modSld">
      <pc:chgData name="Kezang Tshering" userId="S::kezang.tshering@ssaihq.com::e42bd7e0-7f2b-4534-8111-c8fb35ede538" providerId="AD" clId="Web-{DFF278C5-9FF7-E786-D9BE-841499325382}" dt="2021-07-28T18:45:04.037" v="152" actId="1076"/>
      <pc:docMkLst>
        <pc:docMk/>
      </pc:docMkLst>
      <pc:sldChg chg="addSp delSp modSp">
        <pc:chgData name="Kezang Tshering" userId="S::kezang.tshering@ssaihq.com::e42bd7e0-7f2b-4534-8111-c8fb35ede538" providerId="AD" clId="Web-{DFF278C5-9FF7-E786-D9BE-841499325382}" dt="2021-07-28T18:45:04.037" v="152" actId="1076"/>
        <pc:sldMkLst>
          <pc:docMk/>
          <pc:sldMk cId="634732358" sldId="348"/>
        </pc:sldMkLst>
        <pc:spChg chg="del">
          <ac:chgData name="Kezang Tshering" userId="S::kezang.tshering@ssaihq.com::e42bd7e0-7f2b-4534-8111-c8fb35ede538" providerId="AD" clId="Web-{DFF278C5-9FF7-E786-D9BE-841499325382}" dt="2021-07-28T15:39:21.629" v="0"/>
          <ac:spMkLst>
            <pc:docMk/>
            <pc:sldMk cId="634732358" sldId="348"/>
            <ac:spMk id="13" creationId="{2BDAA3D0-E808-4DF8-8736-03A3B6233494}"/>
          </ac:spMkLst>
        </pc:spChg>
        <pc:spChg chg="mod">
          <ac:chgData name="Kezang Tshering" userId="S::kezang.tshering@ssaihq.com::e42bd7e0-7f2b-4534-8111-c8fb35ede538" providerId="AD" clId="Web-{DFF278C5-9FF7-E786-D9BE-841499325382}" dt="2021-07-28T18:43:37.660" v="138" actId="20577"/>
          <ac:spMkLst>
            <pc:docMk/>
            <pc:sldMk cId="634732358" sldId="348"/>
            <ac:spMk id="15" creationId="{E74F82F9-9EB6-44D8-B292-32B0F99E5BBE}"/>
          </ac:spMkLst>
        </pc:spChg>
        <pc:spChg chg="mod">
          <ac:chgData name="Kezang Tshering" userId="S::kezang.tshering@ssaihq.com::e42bd7e0-7f2b-4534-8111-c8fb35ede538" providerId="AD" clId="Web-{DFF278C5-9FF7-E786-D9BE-841499325382}" dt="2021-07-28T18:42:20.455" v="118" actId="20577"/>
          <ac:spMkLst>
            <pc:docMk/>
            <pc:sldMk cId="634732358" sldId="348"/>
            <ac:spMk id="16" creationId="{D421FBCF-F560-4ADC-81CE-D23D1E402961}"/>
          </ac:spMkLst>
        </pc:spChg>
        <pc:picChg chg="add mod">
          <ac:chgData name="Kezang Tshering" userId="S::kezang.tshering@ssaihq.com::e42bd7e0-7f2b-4534-8111-c8fb35ede538" providerId="AD" clId="Web-{DFF278C5-9FF7-E786-D9BE-841499325382}" dt="2021-07-28T18:44:23.099" v="140" actId="1076"/>
          <ac:picMkLst>
            <pc:docMk/>
            <pc:sldMk cId="634732358" sldId="348"/>
            <ac:picMk id="3" creationId="{2A37275F-D453-4ED5-B52F-B6DB621D4312}"/>
          </ac:picMkLst>
        </pc:picChg>
        <pc:picChg chg="add del mod">
          <ac:chgData name="Kezang Tshering" userId="S::kezang.tshering@ssaihq.com::e42bd7e0-7f2b-4534-8111-c8fb35ede538" providerId="AD" clId="Web-{DFF278C5-9FF7-E786-D9BE-841499325382}" dt="2021-07-28T18:35:59.836" v="24"/>
          <ac:picMkLst>
            <pc:docMk/>
            <pc:sldMk cId="634732358" sldId="348"/>
            <ac:picMk id="5" creationId="{8CFBB3B3-DA44-40CB-A0E0-928EE7DA8D6C}"/>
          </ac:picMkLst>
        </pc:picChg>
        <pc:picChg chg="add mod">
          <ac:chgData name="Kezang Tshering" userId="S::kezang.tshering@ssaihq.com::e42bd7e0-7f2b-4534-8111-c8fb35ede538" providerId="AD" clId="Web-{DFF278C5-9FF7-E786-D9BE-841499325382}" dt="2021-07-28T18:44:23.099" v="141" actId="1076"/>
          <ac:picMkLst>
            <pc:docMk/>
            <pc:sldMk cId="634732358" sldId="348"/>
            <ac:picMk id="6" creationId="{AAE50EDD-39FD-4A5B-85DF-DE5EC68350CB}"/>
          </ac:picMkLst>
        </pc:picChg>
        <pc:picChg chg="mod modCrop">
          <ac:chgData name="Kezang Tshering" userId="S::kezang.tshering@ssaihq.com::e42bd7e0-7f2b-4534-8111-c8fb35ede538" providerId="AD" clId="Web-{DFF278C5-9FF7-E786-D9BE-841499325382}" dt="2021-07-28T18:45:04.037" v="152" actId="1076"/>
          <ac:picMkLst>
            <pc:docMk/>
            <pc:sldMk cId="634732358" sldId="348"/>
            <ac:picMk id="12" creationId="{401BE718-92B2-4D04-9546-313FD61464F4}"/>
          </ac:picMkLst>
        </pc:picChg>
        <pc:picChg chg="add mod ord">
          <ac:chgData name="Kezang Tshering" userId="S::kezang.tshering@ssaihq.com::e42bd7e0-7f2b-4534-8111-c8fb35ede538" providerId="AD" clId="Web-{DFF278C5-9FF7-E786-D9BE-841499325382}" dt="2021-07-28T18:44:23.115" v="142" actId="1076"/>
          <ac:picMkLst>
            <pc:docMk/>
            <pc:sldMk cId="634732358" sldId="348"/>
            <ac:picMk id="13" creationId="{8E9A5FC5-0C04-47CF-A97A-4DFB907F13A3}"/>
          </ac:picMkLst>
        </pc:picChg>
        <pc:picChg chg="add del">
          <ac:chgData name="Kezang Tshering" userId="S::kezang.tshering@ssaihq.com::e42bd7e0-7f2b-4534-8111-c8fb35ede538" providerId="AD" clId="Web-{DFF278C5-9FF7-E786-D9BE-841499325382}" dt="2021-07-28T18:38:26.777" v="55"/>
          <ac:picMkLst>
            <pc:docMk/>
            <pc:sldMk cId="634732358" sldId="348"/>
            <ac:picMk id="14" creationId="{D10133EA-831B-429F-A3E6-4A646AE1EAB8}"/>
          </ac:picMkLst>
        </pc:picChg>
        <pc:picChg chg="mod">
          <ac:chgData name="Kezang Tshering" userId="S::kezang.tshering@ssaihq.com::e42bd7e0-7f2b-4534-8111-c8fb35ede538" providerId="AD" clId="Web-{DFF278C5-9FF7-E786-D9BE-841499325382}" dt="2021-07-28T18:42:57.206" v="119" actId="1076"/>
          <ac:picMkLst>
            <pc:docMk/>
            <pc:sldMk cId="634732358" sldId="348"/>
            <ac:picMk id="17" creationId="{FB857FDC-A615-43FE-8910-A5E3A504D201}"/>
          </ac:picMkLst>
        </pc:picChg>
        <pc:picChg chg="mod">
          <ac:chgData name="Kezang Tshering" userId="S::kezang.tshering@ssaihq.com::e42bd7e0-7f2b-4534-8111-c8fb35ede538" providerId="AD" clId="Web-{DFF278C5-9FF7-E786-D9BE-841499325382}" dt="2021-07-28T18:43:01.300" v="120" actId="1076"/>
          <ac:picMkLst>
            <pc:docMk/>
            <pc:sldMk cId="634732358" sldId="348"/>
            <ac:picMk id="18" creationId="{4400F4D5-1A22-4339-A4A0-27CA6844AD97}"/>
          </ac:picMkLst>
        </pc:picChg>
        <pc:picChg chg="mod">
          <ac:chgData name="Kezang Tshering" userId="S::kezang.tshering@ssaihq.com::e42bd7e0-7f2b-4534-8111-c8fb35ede538" providerId="AD" clId="Web-{DFF278C5-9FF7-E786-D9BE-841499325382}" dt="2021-07-28T18:44:37.834" v="147" actId="1076"/>
          <ac:picMkLst>
            <pc:docMk/>
            <pc:sldMk cId="634732358" sldId="348"/>
            <ac:picMk id="19" creationId="{F1461D75-72A8-412B-AD1F-CD3E1B4F16B5}"/>
          </ac:picMkLst>
        </pc:picChg>
        <pc:picChg chg="mod ord">
          <ac:chgData name="Kezang Tshering" userId="S::kezang.tshering@ssaihq.com::e42bd7e0-7f2b-4534-8111-c8fb35ede538" providerId="AD" clId="Web-{DFF278C5-9FF7-E786-D9BE-841499325382}" dt="2021-07-28T18:44:23.130" v="143" actId="1076"/>
          <ac:picMkLst>
            <pc:docMk/>
            <pc:sldMk cId="634732358" sldId="348"/>
            <ac:picMk id="20" creationId="{756F157B-D58C-4DC7-AC5C-BEAA23A03476}"/>
          </ac:picMkLst>
        </pc:picChg>
        <pc:picChg chg="add del mod">
          <ac:chgData name="Kezang Tshering" userId="S::kezang.tshering@ssaihq.com::e42bd7e0-7f2b-4534-8111-c8fb35ede538" providerId="AD" clId="Web-{DFF278C5-9FF7-E786-D9BE-841499325382}" dt="2021-07-28T18:38:25.356" v="54"/>
          <ac:picMkLst>
            <pc:docMk/>
            <pc:sldMk cId="634732358" sldId="348"/>
            <ac:picMk id="21" creationId="{5B3AFA18-E2A2-41E1-9DB4-45BA3FD69DAA}"/>
          </ac:picMkLst>
        </pc:picChg>
        <pc:picChg chg="del">
          <ac:chgData name="Kezang Tshering" userId="S::kezang.tshering@ssaihq.com::e42bd7e0-7f2b-4534-8111-c8fb35ede538" providerId="AD" clId="Web-{DFF278C5-9FF7-E786-D9BE-841499325382}" dt="2021-07-28T18:37:54.027" v="46"/>
          <ac:picMkLst>
            <pc:docMk/>
            <pc:sldMk cId="634732358" sldId="348"/>
            <ac:picMk id="22" creationId="{97FC9650-F493-4F74-9D35-9E7B92C8897B}"/>
          </ac:picMkLst>
        </pc:picChg>
      </pc:sldChg>
    </pc:docChg>
  </pc:docChgLst>
  <pc:docChgLst>
    <pc:chgData name="Kezang Tshering" userId="e42bd7e0-7f2b-4534-8111-c8fb35ede538" providerId="ADAL" clId="{517EF8EF-7BF4-8046-870A-3C0589E7A659}"/>
    <pc:docChg chg="undo custSel addSld delSld modSld sldOrd">
      <pc:chgData name="Kezang Tshering" userId="e42bd7e0-7f2b-4534-8111-c8fb35ede538" providerId="ADAL" clId="{517EF8EF-7BF4-8046-870A-3C0589E7A659}" dt="2021-07-30T07:27:53.211" v="2628" actId="20577"/>
      <pc:docMkLst>
        <pc:docMk/>
      </pc:docMkLst>
      <pc:sldChg chg="addSp delSp modSp mod modNotesTx">
        <pc:chgData name="Kezang Tshering" userId="e42bd7e0-7f2b-4534-8111-c8fb35ede538" providerId="ADAL" clId="{517EF8EF-7BF4-8046-870A-3C0589E7A659}" dt="2021-07-30T07:22:41.062" v="2388" actId="1076"/>
        <pc:sldMkLst>
          <pc:docMk/>
          <pc:sldMk cId="1923026911" sldId="316"/>
        </pc:sldMkLst>
        <pc:spChg chg="mod">
          <ac:chgData name="Kezang Tshering" userId="e42bd7e0-7f2b-4534-8111-c8fb35ede538" providerId="ADAL" clId="{517EF8EF-7BF4-8046-870A-3C0589E7A659}" dt="2021-07-30T07:04:44.494" v="2290" actId="1076"/>
          <ac:spMkLst>
            <pc:docMk/>
            <pc:sldMk cId="1923026911" sldId="316"/>
            <ac:spMk id="2" creationId="{00000000-0000-0000-0000-000000000000}"/>
          </ac:spMkLst>
        </pc:spChg>
        <pc:spChg chg="mod">
          <ac:chgData name="Kezang Tshering" userId="e42bd7e0-7f2b-4534-8111-c8fb35ede538" providerId="ADAL" clId="{517EF8EF-7BF4-8046-870A-3C0589E7A659}" dt="2021-07-30T07:06:38.054" v="2315" actId="20577"/>
          <ac:spMkLst>
            <pc:docMk/>
            <pc:sldMk cId="1923026911" sldId="316"/>
            <ac:spMk id="6" creationId="{074D7BCC-2DA7-4D1F-B609-9E2E7A0FBA64}"/>
          </ac:spMkLst>
        </pc:spChg>
        <pc:spChg chg="add mod">
          <ac:chgData name="Kezang Tshering" userId="e42bd7e0-7f2b-4534-8111-c8fb35ede538" providerId="ADAL" clId="{517EF8EF-7BF4-8046-870A-3C0589E7A659}" dt="2021-07-30T07:22:31.466" v="2386" actId="1076"/>
          <ac:spMkLst>
            <pc:docMk/>
            <pc:sldMk cId="1923026911" sldId="316"/>
            <ac:spMk id="8" creationId="{27B186A3-2704-044C-9445-9F71D955B04F}"/>
          </ac:spMkLst>
        </pc:spChg>
        <pc:spChg chg="add del mod">
          <ac:chgData name="Kezang Tshering" userId="e42bd7e0-7f2b-4534-8111-c8fb35ede538" providerId="ADAL" clId="{517EF8EF-7BF4-8046-870A-3C0589E7A659}" dt="2021-07-30T07:22:14.597" v="2383" actId="478"/>
          <ac:spMkLst>
            <pc:docMk/>
            <pc:sldMk cId="1923026911" sldId="316"/>
            <ac:spMk id="9" creationId="{33B18C82-B96B-4242-8B70-D5CFB8464F77}"/>
          </ac:spMkLst>
        </pc:spChg>
        <pc:grpChg chg="add mod">
          <ac:chgData name="Kezang Tshering" userId="e42bd7e0-7f2b-4534-8111-c8fb35ede538" providerId="ADAL" clId="{517EF8EF-7BF4-8046-870A-3C0589E7A659}" dt="2021-07-30T07:22:41.062" v="2388" actId="1076"/>
          <ac:grpSpMkLst>
            <pc:docMk/>
            <pc:sldMk cId="1923026911" sldId="316"/>
            <ac:grpSpMk id="11" creationId="{B576199E-5934-CD46-80F5-091A21DA422D}"/>
          </ac:grpSpMkLst>
        </pc:grpChg>
        <pc:picChg chg="add mod">
          <ac:chgData name="Kezang Tshering" userId="e42bd7e0-7f2b-4534-8111-c8fb35ede538" providerId="ADAL" clId="{517EF8EF-7BF4-8046-870A-3C0589E7A659}" dt="2021-07-30T07:22:21.460" v="2384" actId="164"/>
          <ac:picMkLst>
            <pc:docMk/>
            <pc:sldMk cId="1923026911" sldId="316"/>
            <ac:picMk id="4" creationId="{92541B52-C883-4942-82BC-4F6D82BE4F12}"/>
          </ac:picMkLst>
        </pc:picChg>
        <pc:picChg chg="add del mod">
          <ac:chgData name="Kezang Tshering" userId="e42bd7e0-7f2b-4534-8111-c8fb35ede538" providerId="ADAL" clId="{517EF8EF-7BF4-8046-870A-3C0589E7A659}" dt="2021-07-30T07:17:43.101" v="2353" actId="478"/>
          <ac:picMkLst>
            <pc:docMk/>
            <pc:sldMk cId="1923026911" sldId="316"/>
            <ac:picMk id="7" creationId="{3FFD44FC-00A5-EB4B-8AE4-E90F3F079F83}"/>
          </ac:picMkLst>
        </pc:picChg>
        <pc:picChg chg="add del mod">
          <ac:chgData name="Kezang Tshering" userId="e42bd7e0-7f2b-4534-8111-c8fb35ede538" providerId="ADAL" clId="{517EF8EF-7BF4-8046-870A-3C0589E7A659}" dt="2021-07-30T07:22:12.033" v="2382" actId="478"/>
          <ac:picMkLst>
            <pc:docMk/>
            <pc:sldMk cId="1923026911" sldId="316"/>
            <ac:picMk id="10" creationId="{7429224F-908D-B040-9D5B-537AAD4B4C98}"/>
          </ac:picMkLst>
        </pc:picChg>
      </pc:sldChg>
      <pc:sldChg chg="modSp mod">
        <pc:chgData name="Kezang Tshering" userId="e42bd7e0-7f2b-4534-8111-c8fb35ede538" providerId="ADAL" clId="{517EF8EF-7BF4-8046-870A-3C0589E7A659}" dt="2021-07-30T00:48:32.460" v="2" actId="1076"/>
        <pc:sldMkLst>
          <pc:docMk/>
          <pc:sldMk cId="1647551290" sldId="318"/>
        </pc:sldMkLst>
        <pc:spChg chg="mod">
          <ac:chgData name="Kezang Tshering" userId="e42bd7e0-7f2b-4534-8111-c8fb35ede538" providerId="ADAL" clId="{517EF8EF-7BF4-8046-870A-3C0589E7A659}" dt="2021-07-30T00:48:32.460" v="2" actId="1076"/>
          <ac:spMkLst>
            <pc:docMk/>
            <pc:sldMk cId="1647551290" sldId="318"/>
            <ac:spMk id="3" creationId="{DBEAB502-072C-47A7-97A1-1286521A89F2}"/>
          </ac:spMkLst>
        </pc:spChg>
        <pc:picChg chg="mod">
          <ac:chgData name="Kezang Tshering" userId="e42bd7e0-7f2b-4534-8111-c8fb35ede538" providerId="ADAL" clId="{517EF8EF-7BF4-8046-870A-3C0589E7A659}" dt="2021-07-30T00:48:26.204" v="1" actId="1076"/>
          <ac:picMkLst>
            <pc:docMk/>
            <pc:sldMk cId="1647551290" sldId="318"/>
            <ac:picMk id="12" creationId="{84E9A396-4C19-48F4-A31C-1E01395756E9}"/>
          </ac:picMkLst>
        </pc:picChg>
      </pc:sldChg>
      <pc:sldChg chg="addSp delSp modSp mod modNotesTx">
        <pc:chgData name="Kezang Tshering" userId="e42bd7e0-7f2b-4534-8111-c8fb35ede538" providerId="ADAL" clId="{517EF8EF-7BF4-8046-870A-3C0589E7A659}" dt="2021-07-30T06:43:31.154" v="1440" actId="20577"/>
        <pc:sldMkLst>
          <pc:docMk/>
          <pc:sldMk cId="3603716686" sldId="324"/>
        </pc:sldMkLst>
        <pc:spChg chg="mod">
          <ac:chgData name="Kezang Tshering" userId="e42bd7e0-7f2b-4534-8111-c8fb35ede538" providerId="ADAL" clId="{517EF8EF-7BF4-8046-870A-3C0589E7A659}" dt="2021-07-30T01:03:28.512" v="305" actId="164"/>
          <ac:spMkLst>
            <pc:docMk/>
            <pc:sldMk cId="3603716686" sldId="324"/>
            <ac:spMk id="12" creationId="{FEDE18AA-27CE-4F54-8FC1-C90CB79F0BEB}"/>
          </ac:spMkLst>
        </pc:spChg>
        <pc:spChg chg="mod">
          <ac:chgData name="Kezang Tshering" userId="e42bd7e0-7f2b-4534-8111-c8fb35ede538" providerId="ADAL" clId="{517EF8EF-7BF4-8046-870A-3C0589E7A659}" dt="2021-07-30T01:03:28.512" v="305" actId="164"/>
          <ac:spMkLst>
            <pc:docMk/>
            <pc:sldMk cId="3603716686" sldId="324"/>
            <ac:spMk id="14" creationId="{310C8EC1-2D20-40D3-ADA9-739F0777F946}"/>
          </ac:spMkLst>
        </pc:spChg>
        <pc:spChg chg="mod">
          <ac:chgData name="Kezang Tshering" userId="e42bd7e0-7f2b-4534-8111-c8fb35ede538" providerId="ADAL" clId="{517EF8EF-7BF4-8046-870A-3C0589E7A659}" dt="2021-07-30T01:03:28.512" v="305" actId="164"/>
          <ac:spMkLst>
            <pc:docMk/>
            <pc:sldMk cId="3603716686" sldId="324"/>
            <ac:spMk id="16" creationId="{82AB855E-B0E9-4455-BB6A-2645883163EA}"/>
          </ac:spMkLst>
        </pc:spChg>
        <pc:spChg chg="mod">
          <ac:chgData name="Kezang Tshering" userId="e42bd7e0-7f2b-4534-8111-c8fb35ede538" providerId="ADAL" clId="{517EF8EF-7BF4-8046-870A-3C0589E7A659}" dt="2021-07-30T01:03:28.512" v="305" actId="164"/>
          <ac:spMkLst>
            <pc:docMk/>
            <pc:sldMk cId="3603716686" sldId="324"/>
            <ac:spMk id="18" creationId="{E077AAE0-8A22-4B16-AA03-1FE25EB5521A}"/>
          </ac:spMkLst>
        </pc:spChg>
        <pc:spChg chg="mod">
          <ac:chgData name="Kezang Tshering" userId="e42bd7e0-7f2b-4534-8111-c8fb35ede538" providerId="ADAL" clId="{517EF8EF-7BF4-8046-870A-3C0589E7A659}" dt="2021-07-30T01:03:28.512" v="305" actId="164"/>
          <ac:spMkLst>
            <pc:docMk/>
            <pc:sldMk cId="3603716686" sldId="324"/>
            <ac:spMk id="20" creationId="{D16514B8-FCE6-44F2-99FB-4BA121E5CD6C}"/>
          </ac:spMkLst>
        </pc:spChg>
        <pc:spChg chg="mod">
          <ac:chgData name="Kezang Tshering" userId="e42bd7e0-7f2b-4534-8111-c8fb35ede538" providerId="ADAL" clId="{517EF8EF-7BF4-8046-870A-3C0589E7A659}" dt="2021-07-30T01:03:28.512" v="305" actId="164"/>
          <ac:spMkLst>
            <pc:docMk/>
            <pc:sldMk cId="3603716686" sldId="324"/>
            <ac:spMk id="22" creationId="{FC11E290-50F9-4E57-8A16-A6F0855F2384}"/>
          </ac:spMkLst>
        </pc:spChg>
        <pc:spChg chg="add mod">
          <ac:chgData name="Kezang Tshering" userId="e42bd7e0-7f2b-4534-8111-c8fb35ede538" providerId="ADAL" clId="{517EF8EF-7BF4-8046-870A-3C0589E7A659}" dt="2021-07-30T01:03:28.512" v="305" actId="164"/>
          <ac:spMkLst>
            <pc:docMk/>
            <pc:sldMk cId="3603716686" sldId="324"/>
            <ac:spMk id="23" creationId="{0F549996-B00A-6946-A8F6-B106D4B7FB41}"/>
          </ac:spMkLst>
        </pc:spChg>
        <pc:spChg chg="mod">
          <ac:chgData name="Kezang Tshering" userId="e42bd7e0-7f2b-4534-8111-c8fb35ede538" providerId="ADAL" clId="{517EF8EF-7BF4-8046-870A-3C0589E7A659}" dt="2021-07-30T01:03:28.512" v="305" actId="164"/>
          <ac:spMkLst>
            <pc:docMk/>
            <pc:sldMk cId="3603716686" sldId="324"/>
            <ac:spMk id="24" creationId="{AAE30585-92AE-4BEE-987D-00344A8D060F}"/>
          </ac:spMkLst>
        </pc:spChg>
        <pc:spChg chg="add mod">
          <ac:chgData name="Kezang Tshering" userId="e42bd7e0-7f2b-4534-8111-c8fb35ede538" providerId="ADAL" clId="{517EF8EF-7BF4-8046-870A-3C0589E7A659}" dt="2021-07-30T01:03:28.512" v="305" actId="164"/>
          <ac:spMkLst>
            <pc:docMk/>
            <pc:sldMk cId="3603716686" sldId="324"/>
            <ac:spMk id="25" creationId="{14859F40-5F7B-AB40-8C7C-646687A071EC}"/>
          </ac:spMkLst>
        </pc:spChg>
        <pc:spChg chg="mod">
          <ac:chgData name="Kezang Tshering" userId="e42bd7e0-7f2b-4534-8111-c8fb35ede538" providerId="ADAL" clId="{517EF8EF-7BF4-8046-870A-3C0589E7A659}" dt="2021-07-30T01:03:28.512" v="305" actId="164"/>
          <ac:spMkLst>
            <pc:docMk/>
            <pc:sldMk cId="3603716686" sldId="324"/>
            <ac:spMk id="26" creationId="{368E0E6D-372D-4ABE-8644-11E23FC809C6}"/>
          </ac:spMkLst>
        </pc:spChg>
        <pc:spChg chg="mod">
          <ac:chgData name="Kezang Tshering" userId="e42bd7e0-7f2b-4534-8111-c8fb35ede538" providerId="ADAL" clId="{517EF8EF-7BF4-8046-870A-3C0589E7A659}" dt="2021-07-30T01:03:28.512" v="305" actId="164"/>
          <ac:spMkLst>
            <pc:docMk/>
            <pc:sldMk cId="3603716686" sldId="324"/>
            <ac:spMk id="28" creationId="{2E736DC7-6F97-4781-906D-817850EA5B73}"/>
          </ac:spMkLst>
        </pc:spChg>
        <pc:spChg chg="mod">
          <ac:chgData name="Kezang Tshering" userId="e42bd7e0-7f2b-4534-8111-c8fb35ede538" providerId="ADAL" clId="{517EF8EF-7BF4-8046-870A-3C0589E7A659}" dt="2021-07-30T01:03:28.512" v="305" actId="164"/>
          <ac:spMkLst>
            <pc:docMk/>
            <pc:sldMk cId="3603716686" sldId="324"/>
            <ac:spMk id="30" creationId="{A806B4EF-EFBB-405F-90E5-7AA5DA56D366}"/>
          </ac:spMkLst>
        </pc:spChg>
        <pc:spChg chg="mod">
          <ac:chgData name="Kezang Tshering" userId="e42bd7e0-7f2b-4534-8111-c8fb35ede538" providerId="ADAL" clId="{517EF8EF-7BF4-8046-870A-3C0589E7A659}" dt="2021-07-30T01:03:28.512" v="305" actId="164"/>
          <ac:spMkLst>
            <pc:docMk/>
            <pc:sldMk cId="3603716686" sldId="324"/>
            <ac:spMk id="32" creationId="{DB4682EF-C5D0-40C3-B199-02D3E63EDD82}"/>
          </ac:spMkLst>
        </pc:spChg>
        <pc:spChg chg="mod">
          <ac:chgData name="Kezang Tshering" userId="e42bd7e0-7f2b-4534-8111-c8fb35ede538" providerId="ADAL" clId="{517EF8EF-7BF4-8046-870A-3C0589E7A659}" dt="2021-07-30T01:03:28.512" v="305" actId="164"/>
          <ac:spMkLst>
            <pc:docMk/>
            <pc:sldMk cId="3603716686" sldId="324"/>
            <ac:spMk id="34" creationId="{2E912F42-E272-40FE-8BCC-4C07DF402E2E}"/>
          </ac:spMkLst>
        </pc:spChg>
        <pc:grpChg chg="add mod">
          <ac:chgData name="Kezang Tshering" userId="e42bd7e0-7f2b-4534-8111-c8fb35ede538" providerId="ADAL" clId="{517EF8EF-7BF4-8046-870A-3C0589E7A659}" dt="2021-07-30T01:03:28.512" v="305" actId="164"/>
          <ac:grpSpMkLst>
            <pc:docMk/>
            <pc:sldMk cId="3603716686" sldId="324"/>
            <ac:grpSpMk id="4" creationId="{48BCE71A-DB99-DA45-8ACC-9AD0FA72844D}"/>
          </ac:grpSpMkLst>
        </pc:grpChg>
        <pc:picChg chg="del mod">
          <ac:chgData name="Kezang Tshering" userId="e42bd7e0-7f2b-4534-8111-c8fb35ede538" providerId="ADAL" clId="{517EF8EF-7BF4-8046-870A-3C0589E7A659}" dt="2021-07-30T00:53:59.635" v="181" actId="478"/>
          <ac:picMkLst>
            <pc:docMk/>
            <pc:sldMk cId="3603716686" sldId="324"/>
            <ac:picMk id="7" creationId="{E71F93B2-C441-4C65-9999-B7CD8BD8C82E}"/>
          </ac:picMkLst>
        </pc:picChg>
      </pc:sldChg>
      <pc:sldChg chg="modSp mod">
        <pc:chgData name="Kezang Tshering" userId="e42bd7e0-7f2b-4534-8111-c8fb35ede538" providerId="ADAL" clId="{517EF8EF-7BF4-8046-870A-3C0589E7A659}" dt="2021-07-30T07:13:40.204" v="2347" actId="14100"/>
        <pc:sldMkLst>
          <pc:docMk/>
          <pc:sldMk cId="1668739665" sldId="327"/>
        </pc:sldMkLst>
        <pc:spChg chg="mod">
          <ac:chgData name="Kezang Tshering" userId="e42bd7e0-7f2b-4534-8111-c8fb35ede538" providerId="ADAL" clId="{517EF8EF-7BF4-8046-870A-3C0589E7A659}" dt="2021-07-30T07:13:40.204" v="2347" actId="14100"/>
          <ac:spMkLst>
            <pc:docMk/>
            <pc:sldMk cId="1668739665" sldId="327"/>
            <ac:spMk id="29" creationId="{5AA06025-76BF-4BEF-AFA2-7DC21381DA62}"/>
          </ac:spMkLst>
        </pc:spChg>
      </pc:sldChg>
      <pc:sldChg chg="modSp mod modNotesTx">
        <pc:chgData name="Kezang Tshering" userId="e42bd7e0-7f2b-4534-8111-c8fb35ede538" providerId="ADAL" clId="{517EF8EF-7BF4-8046-870A-3C0589E7A659}" dt="2021-07-30T03:16:41.589" v="846" actId="1076"/>
        <pc:sldMkLst>
          <pc:docMk/>
          <pc:sldMk cId="755629023" sldId="332"/>
        </pc:sldMkLst>
        <pc:spChg chg="mod">
          <ac:chgData name="Kezang Tshering" userId="e42bd7e0-7f2b-4534-8111-c8fb35ede538" providerId="ADAL" clId="{517EF8EF-7BF4-8046-870A-3C0589E7A659}" dt="2021-07-30T03:16:41.589" v="846" actId="1076"/>
          <ac:spMkLst>
            <pc:docMk/>
            <pc:sldMk cId="755629023" sldId="332"/>
            <ac:spMk id="5" creationId="{C3D8CCE2-3B82-441D-A2A2-4CFAF972B72D}"/>
          </ac:spMkLst>
        </pc:spChg>
        <pc:spChg chg="mod">
          <ac:chgData name="Kezang Tshering" userId="e42bd7e0-7f2b-4534-8111-c8fb35ede538" providerId="ADAL" clId="{517EF8EF-7BF4-8046-870A-3C0589E7A659}" dt="2021-07-30T03:16:38.541" v="845" actId="1076"/>
          <ac:spMkLst>
            <pc:docMk/>
            <pc:sldMk cId="755629023" sldId="332"/>
            <ac:spMk id="19" creationId="{E0CA5FB7-61E2-4DD0-BEE1-897C56FF55D1}"/>
          </ac:spMkLst>
        </pc:spChg>
        <pc:picChg chg="mod">
          <ac:chgData name="Kezang Tshering" userId="e42bd7e0-7f2b-4534-8111-c8fb35ede538" providerId="ADAL" clId="{517EF8EF-7BF4-8046-870A-3C0589E7A659}" dt="2021-07-30T03:16:32.241" v="844" actId="1076"/>
          <ac:picMkLst>
            <pc:docMk/>
            <pc:sldMk cId="755629023" sldId="332"/>
            <ac:picMk id="2" creationId="{077FBF0A-9C98-408E-85EA-0F45677D1BCB}"/>
          </ac:picMkLst>
        </pc:picChg>
      </pc:sldChg>
      <pc:sldChg chg="modSp mod modNotesTx">
        <pc:chgData name="Kezang Tshering" userId="e42bd7e0-7f2b-4534-8111-c8fb35ede538" providerId="ADAL" clId="{517EF8EF-7BF4-8046-870A-3C0589E7A659}" dt="2021-07-30T07:13:03.711" v="2343" actId="1076"/>
        <pc:sldMkLst>
          <pc:docMk/>
          <pc:sldMk cId="2686251483" sldId="333"/>
        </pc:sldMkLst>
        <pc:spChg chg="mod">
          <ac:chgData name="Kezang Tshering" userId="e42bd7e0-7f2b-4534-8111-c8fb35ede538" providerId="ADAL" clId="{517EF8EF-7BF4-8046-870A-3C0589E7A659}" dt="2021-07-30T07:13:03.711" v="2343" actId="1076"/>
          <ac:spMkLst>
            <pc:docMk/>
            <pc:sldMk cId="2686251483" sldId="333"/>
            <ac:spMk id="2" creationId="{00000000-0000-0000-0000-000000000000}"/>
          </ac:spMkLst>
        </pc:spChg>
        <pc:spChg chg="mod">
          <ac:chgData name="Kezang Tshering" userId="e42bd7e0-7f2b-4534-8111-c8fb35ede538" providerId="ADAL" clId="{517EF8EF-7BF4-8046-870A-3C0589E7A659}" dt="2021-07-30T07:13:00.483" v="2342" actId="1076"/>
          <ac:spMkLst>
            <pc:docMk/>
            <pc:sldMk cId="2686251483" sldId="333"/>
            <ac:spMk id="5" creationId="{4F1B4F5C-D14F-4A5D-800E-7E6460FF2E14}"/>
          </ac:spMkLst>
        </pc:spChg>
      </pc:sldChg>
      <pc:sldChg chg="addSp delSp modSp mod modNotesTx">
        <pc:chgData name="Kezang Tshering" userId="e42bd7e0-7f2b-4534-8111-c8fb35ede538" providerId="ADAL" clId="{517EF8EF-7BF4-8046-870A-3C0589E7A659}" dt="2021-07-30T06:21:53.864" v="958" actId="20577"/>
        <pc:sldMkLst>
          <pc:docMk/>
          <pc:sldMk cId="2253355762" sldId="341"/>
        </pc:sldMkLst>
        <pc:spChg chg="add mod">
          <ac:chgData name="Kezang Tshering" userId="e42bd7e0-7f2b-4534-8111-c8fb35ede538" providerId="ADAL" clId="{517EF8EF-7BF4-8046-870A-3C0589E7A659}" dt="2021-07-30T02:21:50.617" v="774" actId="1036"/>
          <ac:spMkLst>
            <pc:docMk/>
            <pc:sldMk cId="2253355762" sldId="341"/>
            <ac:spMk id="20" creationId="{4B25CB6A-B75F-C64E-AD75-2FAC4C7B57CC}"/>
          </ac:spMkLst>
        </pc:spChg>
        <pc:spChg chg="add mod">
          <ac:chgData name="Kezang Tshering" userId="e42bd7e0-7f2b-4534-8111-c8fb35ede538" providerId="ADAL" clId="{517EF8EF-7BF4-8046-870A-3C0589E7A659}" dt="2021-07-30T02:21:50.617" v="774" actId="1036"/>
          <ac:spMkLst>
            <pc:docMk/>
            <pc:sldMk cId="2253355762" sldId="341"/>
            <ac:spMk id="21" creationId="{815030BB-F462-454D-BFBD-337B90668B01}"/>
          </ac:spMkLst>
        </pc:spChg>
        <pc:spChg chg="add mod">
          <ac:chgData name="Kezang Tshering" userId="e42bd7e0-7f2b-4534-8111-c8fb35ede538" providerId="ADAL" clId="{517EF8EF-7BF4-8046-870A-3C0589E7A659}" dt="2021-07-30T02:21:50.617" v="774" actId="1036"/>
          <ac:spMkLst>
            <pc:docMk/>
            <pc:sldMk cId="2253355762" sldId="341"/>
            <ac:spMk id="22" creationId="{0CB7252E-DB1F-974F-92F9-5117D9BA4D80}"/>
          </ac:spMkLst>
        </pc:spChg>
        <pc:spChg chg="add mod">
          <ac:chgData name="Kezang Tshering" userId="e42bd7e0-7f2b-4534-8111-c8fb35ede538" providerId="ADAL" clId="{517EF8EF-7BF4-8046-870A-3C0589E7A659}" dt="2021-07-30T02:21:50.617" v="774" actId="1036"/>
          <ac:spMkLst>
            <pc:docMk/>
            <pc:sldMk cId="2253355762" sldId="341"/>
            <ac:spMk id="23" creationId="{3D9BB48E-A920-594E-BD56-C846086D7A8D}"/>
          </ac:spMkLst>
        </pc:spChg>
        <pc:spChg chg="add mod">
          <ac:chgData name="Kezang Tshering" userId="e42bd7e0-7f2b-4534-8111-c8fb35ede538" providerId="ADAL" clId="{517EF8EF-7BF4-8046-870A-3C0589E7A659}" dt="2021-07-30T02:21:50.617" v="774" actId="1036"/>
          <ac:spMkLst>
            <pc:docMk/>
            <pc:sldMk cId="2253355762" sldId="341"/>
            <ac:spMk id="24" creationId="{5F8EEF3E-2E95-AA40-94E6-CC64EB0A2726}"/>
          </ac:spMkLst>
        </pc:spChg>
        <pc:spChg chg="add mod">
          <ac:chgData name="Kezang Tshering" userId="e42bd7e0-7f2b-4534-8111-c8fb35ede538" providerId="ADAL" clId="{517EF8EF-7BF4-8046-870A-3C0589E7A659}" dt="2021-07-30T02:21:50.617" v="774" actId="1036"/>
          <ac:spMkLst>
            <pc:docMk/>
            <pc:sldMk cId="2253355762" sldId="341"/>
            <ac:spMk id="25" creationId="{0F0A6EE2-A8AF-9D4F-91B5-0C5C9B77C85B}"/>
          </ac:spMkLst>
        </pc:spChg>
        <pc:spChg chg="add mod">
          <ac:chgData name="Kezang Tshering" userId="e42bd7e0-7f2b-4534-8111-c8fb35ede538" providerId="ADAL" clId="{517EF8EF-7BF4-8046-870A-3C0589E7A659}" dt="2021-07-30T02:21:50.617" v="774" actId="1036"/>
          <ac:spMkLst>
            <pc:docMk/>
            <pc:sldMk cId="2253355762" sldId="341"/>
            <ac:spMk id="30" creationId="{29C1BD09-78EB-EA4D-A59D-4D6B9CF397C8}"/>
          </ac:spMkLst>
        </pc:spChg>
        <pc:spChg chg="add mod">
          <ac:chgData name="Kezang Tshering" userId="e42bd7e0-7f2b-4534-8111-c8fb35ede538" providerId="ADAL" clId="{517EF8EF-7BF4-8046-870A-3C0589E7A659}" dt="2021-07-30T02:21:50.617" v="774" actId="1036"/>
          <ac:spMkLst>
            <pc:docMk/>
            <pc:sldMk cId="2253355762" sldId="341"/>
            <ac:spMk id="32" creationId="{DF0168A8-36B8-5143-8ECF-5980D9C95F65}"/>
          </ac:spMkLst>
        </pc:spChg>
        <pc:spChg chg="add mod">
          <ac:chgData name="Kezang Tshering" userId="e42bd7e0-7f2b-4534-8111-c8fb35ede538" providerId="ADAL" clId="{517EF8EF-7BF4-8046-870A-3C0589E7A659}" dt="2021-07-30T02:21:50.617" v="774" actId="1036"/>
          <ac:spMkLst>
            <pc:docMk/>
            <pc:sldMk cId="2253355762" sldId="341"/>
            <ac:spMk id="33" creationId="{5BBE670B-0EEF-2647-9FF4-6BD3E47D54CA}"/>
          </ac:spMkLst>
        </pc:spChg>
        <pc:spChg chg="add mod">
          <ac:chgData name="Kezang Tshering" userId="e42bd7e0-7f2b-4534-8111-c8fb35ede538" providerId="ADAL" clId="{517EF8EF-7BF4-8046-870A-3C0589E7A659}" dt="2021-07-30T02:21:50.617" v="774" actId="1036"/>
          <ac:spMkLst>
            <pc:docMk/>
            <pc:sldMk cId="2253355762" sldId="341"/>
            <ac:spMk id="34" creationId="{9D734878-D7DB-6646-AA26-F83A55D74A97}"/>
          </ac:spMkLst>
        </pc:spChg>
        <pc:spChg chg="add mod">
          <ac:chgData name="Kezang Tshering" userId="e42bd7e0-7f2b-4534-8111-c8fb35ede538" providerId="ADAL" clId="{517EF8EF-7BF4-8046-870A-3C0589E7A659}" dt="2021-07-30T02:22:33.749" v="775"/>
          <ac:spMkLst>
            <pc:docMk/>
            <pc:sldMk cId="2253355762" sldId="341"/>
            <ac:spMk id="36" creationId="{FAFF3F4A-4D88-CF43-B375-268CD79EAFDC}"/>
          </ac:spMkLst>
        </pc:spChg>
        <pc:spChg chg="add mod">
          <ac:chgData name="Kezang Tshering" userId="e42bd7e0-7f2b-4534-8111-c8fb35ede538" providerId="ADAL" clId="{517EF8EF-7BF4-8046-870A-3C0589E7A659}" dt="2021-07-30T02:25:54.159" v="812"/>
          <ac:spMkLst>
            <pc:docMk/>
            <pc:sldMk cId="2253355762" sldId="341"/>
            <ac:spMk id="39" creationId="{080C36F9-04B8-8145-BE88-2C2947A61D7A}"/>
          </ac:spMkLst>
        </pc:spChg>
        <pc:picChg chg="mod modCrop">
          <ac:chgData name="Kezang Tshering" userId="e42bd7e0-7f2b-4534-8111-c8fb35ede538" providerId="ADAL" clId="{517EF8EF-7BF4-8046-870A-3C0589E7A659}" dt="2021-07-30T02:25:07.590" v="809" actId="1076"/>
          <ac:picMkLst>
            <pc:docMk/>
            <pc:sldMk cId="2253355762" sldId="341"/>
            <ac:picMk id="3" creationId="{A269E07D-EC2B-C243-9738-E781BCB7766A}"/>
          </ac:picMkLst>
        </pc:picChg>
        <pc:picChg chg="add del mod">
          <ac:chgData name="Kezang Tshering" userId="e42bd7e0-7f2b-4534-8111-c8fb35ede538" providerId="ADAL" clId="{517EF8EF-7BF4-8046-870A-3C0589E7A659}" dt="2021-07-30T02:25:03.444" v="808" actId="478"/>
          <ac:picMkLst>
            <pc:docMk/>
            <pc:sldMk cId="2253355762" sldId="341"/>
            <ac:picMk id="35" creationId="{F4D2920D-D4EE-C54F-A02B-25CD73AEF6FB}"/>
          </ac:picMkLst>
        </pc:picChg>
        <pc:picChg chg="add mod">
          <ac:chgData name="Kezang Tshering" userId="e42bd7e0-7f2b-4534-8111-c8fb35ede538" providerId="ADAL" clId="{517EF8EF-7BF4-8046-870A-3C0589E7A659}" dt="2021-07-30T02:22:33.749" v="775"/>
          <ac:picMkLst>
            <pc:docMk/>
            <pc:sldMk cId="2253355762" sldId="341"/>
            <ac:picMk id="37" creationId="{A309715A-3706-F344-878C-302CACE293DE}"/>
          </ac:picMkLst>
        </pc:picChg>
        <pc:picChg chg="add mod modCrop">
          <ac:chgData name="Kezang Tshering" userId="e42bd7e0-7f2b-4534-8111-c8fb35ede538" providerId="ADAL" clId="{517EF8EF-7BF4-8046-870A-3C0589E7A659}" dt="2021-07-30T02:25:17.791" v="811" actId="1076"/>
          <ac:picMkLst>
            <pc:docMk/>
            <pc:sldMk cId="2253355762" sldId="341"/>
            <ac:picMk id="38" creationId="{4B43D1CC-0466-FD44-8378-BED4496AFD5E}"/>
          </ac:picMkLst>
        </pc:picChg>
      </pc:sldChg>
      <pc:sldChg chg="delSp modSp del mod ord">
        <pc:chgData name="Kezang Tshering" userId="e42bd7e0-7f2b-4534-8111-c8fb35ede538" providerId="ADAL" clId="{517EF8EF-7BF4-8046-870A-3C0589E7A659}" dt="2021-07-30T07:23:44.384" v="2389" actId="2696"/>
        <pc:sldMkLst>
          <pc:docMk/>
          <pc:sldMk cId="1055333218" sldId="346"/>
        </pc:sldMkLst>
        <pc:spChg chg="del mod">
          <ac:chgData name="Kezang Tshering" userId="e42bd7e0-7f2b-4534-8111-c8fb35ede538" providerId="ADAL" clId="{517EF8EF-7BF4-8046-870A-3C0589E7A659}" dt="2021-07-30T03:15:25.591" v="834" actId="478"/>
          <ac:spMkLst>
            <pc:docMk/>
            <pc:sldMk cId="1055333218" sldId="346"/>
            <ac:spMk id="6" creationId="{6AD40006-0120-490B-9CB5-9F2F6505B51F}"/>
          </ac:spMkLst>
        </pc:spChg>
        <pc:picChg chg="del mod">
          <ac:chgData name="Kezang Tshering" userId="e42bd7e0-7f2b-4534-8111-c8fb35ede538" providerId="ADAL" clId="{517EF8EF-7BF4-8046-870A-3C0589E7A659}" dt="2021-07-30T03:15:27.641" v="836" actId="478"/>
          <ac:picMkLst>
            <pc:docMk/>
            <pc:sldMk cId="1055333218" sldId="346"/>
            <ac:picMk id="4" creationId="{E907946A-D583-452B-A16F-976105EE77E5}"/>
          </ac:picMkLst>
        </pc:picChg>
      </pc:sldChg>
      <pc:sldChg chg="addSp delSp modSp mod modAnim modNotesTx">
        <pc:chgData name="Kezang Tshering" userId="e42bd7e0-7f2b-4534-8111-c8fb35ede538" providerId="ADAL" clId="{517EF8EF-7BF4-8046-870A-3C0589E7A659}" dt="2021-07-30T06:23:12.341" v="1007" actId="20577"/>
        <pc:sldMkLst>
          <pc:docMk/>
          <pc:sldMk cId="2488445724" sldId="350"/>
        </pc:sldMkLst>
        <pc:spChg chg="mod topLvl">
          <ac:chgData name="Kezang Tshering" userId="e42bd7e0-7f2b-4534-8111-c8fb35ede538" providerId="ADAL" clId="{517EF8EF-7BF4-8046-870A-3C0589E7A659}" dt="2021-07-30T01:26:59.489" v="719" actId="1076"/>
          <ac:spMkLst>
            <pc:docMk/>
            <pc:sldMk cId="2488445724" sldId="350"/>
            <ac:spMk id="5" creationId="{8BFAE64F-E3DC-4162-A2B4-ADD334159D2D}"/>
          </ac:spMkLst>
        </pc:spChg>
        <pc:spChg chg="mod">
          <ac:chgData name="Kezang Tshering" userId="e42bd7e0-7f2b-4534-8111-c8fb35ede538" providerId="ADAL" clId="{517EF8EF-7BF4-8046-870A-3C0589E7A659}" dt="2021-07-30T01:10:22.919" v="420" actId="165"/>
          <ac:spMkLst>
            <pc:docMk/>
            <pc:sldMk cId="2488445724" sldId="350"/>
            <ac:spMk id="7" creationId="{135B65A5-3B46-4C52-A531-34F7D87693FB}"/>
          </ac:spMkLst>
        </pc:spChg>
        <pc:spChg chg="mod">
          <ac:chgData name="Kezang Tshering" userId="e42bd7e0-7f2b-4534-8111-c8fb35ede538" providerId="ADAL" clId="{517EF8EF-7BF4-8046-870A-3C0589E7A659}" dt="2021-07-30T01:20:43.102" v="676" actId="14100"/>
          <ac:spMkLst>
            <pc:docMk/>
            <pc:sldMk cId="2488445724" sldId="350"/>
            <ac:spMk id="9" creationId="{F658C60F-10BE-4587-8045-4E2A3EA4EEEC}"/>
          </ac:spMkLst>
        </pc:spChg>
        <pc:spChg chg="mod">
          <ac:chgData name="Kezang Tshering" userId="e42bd7e0-7f2b-4534-8111-c8fb35ede538" providerId="ADAL" clId="{517EF8EF-7BF4-8046-870A-3C0589E7A659}" dt="2021-07-30T01:28:47.022" v="742" actId="1036"/>
          <ac:spMkLst>
            <pc:docMk/>
            <pc:sldMk cId="2488445724" sldId="350"/>
            <ac:spMk id="10" creationId="{B82AEBEB-918C-44FA-B85D-E4702ACEA429}"/>
          </ac:spMkLst>
        </pc:spChg>
        <pc:spChg chg="del">
          <ac:chgData name="Kezang Tshering" userId="e42bd7e0-7f2b-4534-8111-c8fb35ede538" providerId="ADAL" clId="{517EF8EF-7BF4-8046-870A-3C0589E7A659}" dt="2021-07-30T01:13:43.943" v="504" actId="478"/>
          <ac:spMkLst>
            <pc:docMk/>
            <pc:sldMk cId="2488445724" sldId="350"/>
            <ac:spMk id="11" creationId="{DBB14A8A-D965-4DB2-BAE1-F0922BA8E71A}"/>
          </ac:spMkLst>
        </pc:spChg>
        <pc:spChg chg="mod">
          <ac:chgData name="Kezang Tshering" userId="e42bd7e0-7f2b-4534-8111-c8fb35ede538" providerId="ADAL" clId="{517EF8EF-7BF4-8046-870A-3C0589E7A659}" dt="2021-07-30T01:15:01.476" v="513" actId="12789"/>
          <ac:spMkLst>
            <pc:docMk/>
            <pc:sldMk cId="2488445724" sldId="350"/>
            <ac:spMk id="15" creationId="{50E177CB-3029-43AD-93B8-6089DED22097}"/>
          </ac:spMkLst>
        </pc:spChg>
        <pc:spChg chg="mod">
          <ac:chgData name="Kezang Tshering" userId="e42bd7e0-7f2b-4534-8111-c8fb35ede538" providerId="ADAL" clId="{517EF8EF-7BF4-8046-870A-3C0589E7A659}" dt="2021-07-30T01:15:01.476" v="513" actId="12789"/>
          <ac:spMkLst>
            <pc:docMk/>
            <pc:sldMk cId="2488445724" sldId="350"/>
            <ac:spMk id="16" creationId="{2A097F80-556A-487A-813F-C2A722AD3982}"/>
          </ac:spMkLst>
        </pc:spChg>
        <pc:spChg chg="mod">
          <ac:chgData name="Kezang Tshering" userId="e42bd7e0-7f2b-4534-8111-c8fb35ede538" providerId="ADAL" clId="{517EF8EF-7BF4-8046-870A-3C0589E7A659}" dt="2021-07-30T01:16:56.935" v="566" actId="1036"/>
          <ac:spMkLst>
            <pc:docMk/>
            <pc:sldMk cId="2488445724" sldId="350"/>
            <ac:spMk id="17" creationId="{C9A7C144-682F-49D2-8A5B-31A436863E03}"/>
          </ac:spMkLst>
        </pc:spChg>
        <pc:spChg chg="mod">
          <ac:chgData name="Kezang Tshering" userId="e42bd7e0-7f2b-4534-8111-c8fb35ede538" providerId="ADAL" clId="{517EF8EF-7BF4-8046-870A-3C0589E7A659}" dt="2021-07-30T01:16:56.935" v="566" actId="1036"/>
          <ac:spMkLst>
            <pc:docMk/>
            <pc:sldMk cId="2488445724" sldId="350"/>
            <ac:spMk id="18" creationId="{0035D43F-5406-414D-AFB0-BED7C4A16E96}"/>
          </ac:spMkLst>
        </pc:spChg>
        <pc:spChg chg="mod">
          <ac:chgData name="Kezang Tshering" userId="e42bd7e0-7f2b-4534-8111-c8fb35ede538" providerId="ADAL" clId="{517EF8EF-7BF4-8046-870A-3C0589E7A659}" dt="2021-07-30T01:16:56.935" v="566" actId="1036"/>
          <ac:spMkLst>
            <pc:docMk/>
            <pc:sldMk cId="2488445724" sldId="350"/>
            <ac:spMk id="19" creationId="{B2928C9A-1B2C-4AA8-A760-12CED107200A}"/>
          </ac:spMkLst>
        </pc:spChg>
        <pc:spChg chg="mod">
          <ac:chgData name="Kezang Tshering" userId="e42bd7e0-7f2b-4534-8111-c8fb35ede538" providerId="ADAL" clId="{517EF8EF-7BF4-8046-870A-3C0589E7A659}" dt="2021-07-30T01:26:54.111" v="718" actId="1076"/>
          <ac:spMkLst>
            <pc:docMk/>
            <pc:sldMk cId="2488445724" sldId="350"/>
            <ac:spMk id="22" creationId="{0B033B68-5BE2-40C7-B18F-FD5B569BEDD0}"/>
          </ac:spMkLst>
        </pc:spChg>
        <pc:spChg chg="add del mod">
          <ac:chgData name="Kezang Tshering" userId="e42bd7e0-7f2b-4534-8111-c8fb35ede538" providerId="ADAL" clId="{517EF8EF-7BF4-8046-870A-3C0589E7A659}" dt="2021-07-30T01:28:46.340" v="741" actId="14100"/>
          <ac:spMkLst>
            <pc:docMk/>
            <pc:sldMk cId="2488445724" sldId="350"/>
            <ac:spMk id="28" creationId="{8D3FCA22-F50A-4DE0-8FEF-6093FE09AB6E}"/>
          </ac:spMkLst>
        </pc:spChg>
        <pc:spChg chg="del">
          <ac:chgData name="Kezang Tshering" userId="e42bd7e0-7f2b-4534-8111-c8fb35ede538" providerId="ADAL" clId="{517EF8EF-7BF4-8046-870A-3C0589E7A659}" dt="2021-07-30T01:13:47.644" v="505" actId="478"/>
          <ac:spMkLst>
            <pc:docMk/>
            <pc:sldMk cId="2488445724" sldId="350"/>
            <ac:spMk id="29" creationId="{83D17012-11A0-41EA-BA19-37BB0C86CB33}"/>
          </ac:spMkLst>
        </pc:spChg>
        <pc:spChg chg="mod">
          <ac:chgData name="Kezang Tshering" userId="e42bd7e0-7f2b-4534-8111-c8fb35ede538" providerId="ADAL" clId="{517EF8EF-7BF4-8046-870A-3C0589E7A659}" dt="2021-07-30T01:15:01.476" v="513" actId="12789"/>
          <ac:spMkLst>
            <pc:docMk/>
            <pc:sldMk cId="2488445724" sldId="350"/>
            <ac:spMk id="35" creationId="{F79EFFAB-13B3-4996-B8E3-D060CEC79F66}"/>
          </ac:spMkLst>
        </pc:spChg>
        <pc:spChg chg="del mod topLvl">
          <ac:chgData name="Kezang Tshering" userId="e42bd7e0-7f2b-4534-8111-c8fb35ede538" providerId="ADAL" clId="{517EF8EF-7BF4-8046-870A-3C0589E7A659}" dt="2021-07-30T01:13:08.536" v="465" actId="478"/>
          <ac:spMkLst>
            <pc:docMk/>
            <pc:sldMk cId="2488445724" sldId="350"/>
            <ac:spMk id="39" creationId="{2D33062C-7C04-4D23-A7E7-9203112AF1F8}"/>
          </ac:spMkLst>
        </pc:spChg>
        <pc:spChg chg="mod">
          <ac:chgData name="Kezang Tshering" userId="e42bd7e0-7f2b-4534-8111-c8fb35ede538" providerId="ADAL" clId="{517EF8EF-7BF4-8046-870A-3C0589E7A659}" dt="2021-07-30T01:19:24.511" v="665" actId="1036"/>
          <ac:spMkLst>
            <pc:docMk/>
            <pc:sldMk cId="2488445724" sldId="350"/>
            <ac:spMk id="42" creationId="{6C8B41FF-506B-44A0-9097-A9CAE454BC7C}"/>
          </ac:spMkLst>
        </pc:spChg>
        <pc:spChg chg="mod">
          <ac:chgData name="Kezang Tshering" userId="e42bd7e0-7f2b-4534-8111-c8fb35ede538" providerId="ADAL" clId="{517EF8EF-7BF4-8046-870A-3C0589E7A659}" dt="2021-07-30T01:19:24.511" v="665" actId="1036"/>
          <ac:spMkLst>
            <pc:docMk/>
            <pc:sldMk cId="2488445724" sldId="350"/>
            <ac:spMk id="43" creationId="{D488AB07-0B52-4DF4-A5B3-28ED9487C128}"/>
          </ac:spMkLst>
        </pc:spChg>
        <pc:spChg chg="mod">
          <ac:chgData name="Kezang Tshering" userId="e42bd7e0-7f2b-4534-8111-c8fb35ede538" providerId="ADAL" clId="{517EF8EF-7BF4-8046-870A-3C0589E7A659}" dt="2021-07-30T01:19:24.511" v="665" actId="1036"/>
          <ac:spMkLst>
            <pc:docMk/>
            <pc:sldMk cId="2488445724" sldId="350"/>
            <ac:spMk id="44" creationId="{850B2B33-BF92-4D4E-B381-6619DEC56130}"/>
          </ac:spMkLst>
        </pc:spChg>
        <pc:spChg chg="mod">
          <ac:chgData name="Kezang Tshering" userId="e42bd7e0-7f2b-4534-8111-c8fb35ede538" providerId="ADAL" clId="{517EF8EF-7BF4-8046-870A-3C0589E7A659}" dt="2021-07-30T01:19:24.511" v="665" actId="1036"/>
          <ac:spMkLst>
            <pc:docMk/>
            <pc:sldMk cId="2488445724" sldId="350"/>
            <ac:spMk id="45" creationId="{84FD874F-1F9C-45EA-82DB-AD7C14E87202}"/>
          </ac:spMkLst>
        </pc:spChg>
        <pc:spChg chg="mod topLvl">
          <ac:chgData name="Kezang Tshering" userId="e42bd7e0-7f2b-4534-8111-c8fb35ede538" providerId="ADAL" clId="{517EF8EF-7BF4-8046-870A-3C0589E7A659}" dt="2021-07-30T01:27:53.969" v="721" actId="14100"/>
          <ac:spMkLst>
            <pc:docMk/>
            <pc:sldMk cId="2488445724" sldId="350"/>
            <ac:spMk id="47" creationId="{34394923-16BD-4CF3-B7C8-A3209B1D79B5}"/>
          </ac:spMkLst>
        </pc:spChg>
        <pc:spChg chg="mod topLvl">
          <ac:chgData name="Kezang Tshering" userId="e42bd7e0-7f2b-4534-8111-c8fb35ede538" providerId="ADAL" clId="{517EF8EF-7BF4-8046-870A-3C0589E7A659}" dt="2021-07-30T01:28:03.430" v="724" actId="1076"/>
          <ac:spMkLst>
            <pc:docMk/>
            <pc:sldMk cId="2488445724" sldId="350"/>
            <ac:spMk id="49" creationId="{4E506965-87D8-4C86-913A-007250054A02}"/>
          </ac:spMkLst>
        </pc:spChg>
        <pc:spChg chg="mod">
          <ac:chgData name="Kezang Tshering" userId="e42bd7e0-7f2b-4534-8111-c8fb35ede538" providerId="ADAL" clId="{517EF8EF-7BF4-8046-870A-3C0589E7A659}" dt="2021-07-30T01:09:59.540" v="415"/>
          <ac:spMkLst>
            <pc:docMk/>
            <pc:sldMk cId="2488445724" sldId="350"/>
            <ac:spMk id="54" creationId="{7B3E1F39-7FBF-A94C-AAB2-943B45E45DC6}"/>
          </ac:spMkLst>
        </pc:spChg>
        <pc:spChg chg="mod">
          <ac:chgData name="Kezang Tshering" userId="e42bd7e0-7f2b-4534-8111-c8fb35ede538" providerId="ADAL" clId="{517EF8EF-7BF4-8046-870A-3C0589E7A659}" dt="2021-07-30T01:09:59.540" v="415"/>
          <ac:spMkLst>
            <pc:docMk/>
            <pc:sldMk cId="2488445724" sldId="350"/>
            <ac:spMk id="55" creationId="{B06A6A11-09B5-F24D-92D4-08FE3CF24EFD}"/>
          </ac:spMkLst>
        </pc:spChg>
        <pc:spChg chg="mod">
          <ac:chgData name="Kezang Tshering" userId="e42bd7e0-7f2b-4534-8111-c8fb35ede538" providerId="ADAL" clId="{517EF8EF-7BF4-8046-870A-3C0589E7A659}" dt="2021-07-30T01:09:59.540" v="415"/>
          <ac:spMkLst>
            <pc:docMk/>
            <pc:sldMk cId="2488445724" sldId="350"/>
            <ac:spMk id="56" creationId="{A5C5BE5F-DCC2-634D-B1E4-790BE979C840}"/>
          </ac:spMkLst>
        </pc:spChg>
        <pc:spChg chg="mod">
          <ac:chgData name="Kezang Tshering" userId="e42bd7e0-7f2b-4534-8111-c8fb35ede538" providerId="ADAL" clId="{517EF8EF-7BF4-8046-870A-3C0589E7A659}" dt="2021-07-30T01:09:59.540" v="415"/>
          <ac:spMkLst>
            <pc:docMk/>
            <pc:sldMk cId="2488445724" sldId="350"/>
            <ac:spMk id="57" creationId="{51799496-A00D-8448-A60E-EABC0DE9AF49}"/>
          </ac:spMkLst>
        </pc:spChg>
        <pc:spChg chg="mod">
          <ac:chgData name="Kezang Tshering" userId="e42bd7e0-7f2b-4534-8111-c8fb35ede538" providerId="ADAL" clId="{517EF8EF-7BF4-8046-870A-3C0589E7A659}" dt="2021-07-30T01:09:59.540" v="415"/>
          <ac:spMkLst>
            <pc:docMk/>
            <pc:sldMk cId="2488445724" sldId="350"/>
            <ac:spMk id="58" creationId="{6E994871-2EED-ED4E-8FB0-B7400F84B1F1}"/>
          </ac:spMkLst>
        </pc:spChg>
        <pc:spChg chg="mod">
          <ac:chgData name="Kezang Tshering" userId="e42bd7e0-7f2b-4534-8111-c8fb35ede538" providerId="ADAL" clId="{517EF8EF-7BF4-8046-870A-3C0589E7A659}" dt="2021-07-30T01:09:59.540" v="415"/>
          <ac:spMkLst>
            <pc:docMk/>
            <pc:sldMk cId="2488445724" sldId="350"/>
            <ac:spMk id="59" creationId="{7C6B0703-FB33-1148-A0A6-A94605513E9D}"/>
          </ac:spMkLst>
        </pc:spChg>
        <pc:spChg chg="mod">
          <ac:chgData name="Kezang Tshering" userId="e42bd7e0-7f2b-4534-8111-c8fb35ede538" providerId="ADAL" clId="{517EF8EF-7BF4-8046-870A-3C0589E7A659}" dt="2021-07-30T01:09:59.540" v="415"/>
          <ac:spMkLst>
            <pc:docMk/>
            <pc:sldMk cId="2488445724" sldId="350"/>
            <ac:spMk id="60" creationId="{2D728131-03E2-9B42-B84D-FC0B1A3CFBC1}"/>
          </ac:spMkLst>
        </pc:spChg>
        <pc:spChg chg="mod">
          <ac:chgData name="Kezang Tshering" userId="e42bd7e0-7f2b-4534-8111-c8fb35ede538" providerId="ADAL" clId="{517EF8EF-7BF4-8046-870A-3C0589E7A659}" dt="2021-07-30T01:09:59.540" v="415"/>
          <ac:spMkLst>
            <pc:docMk/>
            <pc:sldMk cId="2488445724" sldId="350"/>
            <ac:spMk id="61" creationId="{F6C0099D-B5FA-9C4B-9F0F-60ADDD3B5C98}"/>
          </ac:spMkLst>
        </pc:spChg>
        <pc:spChg chg="mod">
          <ac:chgData name="Kezang Tshering" userId="e42bd7e0-7f2b-4534-8111-c8fb35ede538" providerId="ADAL" clId="{517EF8EF-7BF4-8046-870A-3C0589E7A659}" dt="2021-07-30T01:09:59.540" v="415"/>
          <ac:spMkLst>
            <pc:docMk/>
            <pc:sldMk cId="2488445724" sldId="350"/>
            <ac:spMk id="62" creationId="{95C694DF-369E-534A-AFAB-AC35F6FB918E}"/>
          </ac:spMkLst>
        </pc:spChg>
        <pc:spChg chg="mod">
          <ac:chgData name="Kezang Tshering" userId="e42bd7e0-7f2b-4534-8111-c8fb35ede538" providerId="ADAL" clId="{517EF8EF-7BF4-8046-870A-3C0589E7A659}" dt="2021-07-30T01:09:59.540" v="415"/>
          <ac:spMkLst>
            <pc:docMk/>
            <pc:sldMk cId="2488445724" sldId="350"/>
            <ac:spMk id="63" creationId="{D00F8139-48C8-ED40-AD51-ED43794623BD}"/>
          </ac:spMkLst>
        </pc:spChg>
        <pc:spChg chg="mod">
          <ac:chgData name="Kezang Tshering" userId="e42bd7e0-7f2b-4534-8111-c8fb35ede538" providerId="ADAL" clId="{517EF8EF-7BF4-8046-870A-3C0589E7A659}" dt="2021-07-30T01:09:59.540" v="415"/>
          <ac:spMkLst>
            <pc:docMk/>
            <pc:sldMk cId="2488445724" sldId="350"/>
            <ac:spMk id="64" creationId="{2219A190-BF66-BF45-AD3F-3B76019A7878}"/>
          </ac:spMkLst>
        </pc:spChg>
        <pc:spChg chg="mod">
          <ac:chgData name="Kezang Tshering" userId="e42bd7e0-7f2b-4534-8111-c8fb35ede538" providerId="ADAL" clId="{517EF8EF-7BF4-8046-870A-3C0589E7A659}" dt="2021-07-30T01:09:59.540" v="415"/>
          <ac:spMkLst>
            <pc:docMk/>
            <pc:sldMk cId="2488445724" sldId="350"/>
            <ac:spMk id="65" creationId="{ACC05B90-C2DE-6644-81EE-E6BEA3CC8107}"/>
          </ac:spMkLst>
        </pc:spChg>
        <pc:spChg chg="mod">
          <ac:chgData name="Kezang Tshering" userId="e42bd7e0-7f2b-4534-8111-c8fb35ede538" providerId="ADAL" clId="{517EF8EF-7BF4-8046-870A-3C0589E7A659}" dt="2021-07-30T01:09:59.540" v="415"/>
          <ac:spMkLst>
            <pc:docMk/>
            <pc:sldMk cId="2488445724" sldId="350"/>
            <ac:spMk id="66" creationId="{83AC786D-333E-4D49-B2A7-FDD9D214828C}"/>
          </ac:spMkLst>
        </pc:spChg>
        <pc:spChg chg="mod">
          <ac:chgData name="Kezang Tshering" userId="e42bd7e0-7f2b-4534-8111-c8fb35ede538" providerId="ADAL" clId="{517EF8EF-7BF4-8046-870A-3C0589E7A659}" dt="2021-07-30T01:09:59.540" v="415"/>
          <ac:spMkLst>
            <pc:docMk/>
            <pc:sldMk cId="2488445724" sldId="350"/>
            <ac:spMk id="67" creationId="{D69C44AE-93E3-0543-AF32-ABFA8A476513}"/>
          </ac:spMkLst>
        </pc:spChg>
        <pc:spChg chg="add mod">
          <ac:chgData name="Kezang Tshering" userId="e42bd7e0-7f2b-4534-8111-c8fb35ede538" providerId="ADAL" clId="{517EF8EF-7BF4-8046-870A-3C0589E7A659}" dt="2021-07-30T01:22:00.688" v="693" actId="164"/>
          <ac:spMkLst>
            <pc:docMk/>
            <pc:sldMk cId="2488445724" sldId="350"/>
            <ac:spMk id="81" creationId="{6DB41F2D-C193-6243-9B32-4455C0B84B43}"/>
          </ac:spMkLst>
        </pc:spChg>
        <pc:spChg chg="add mod">
          <ac:chgData name="Kezang Tshering" userId="e42bd7e0-7f2b-4534-8111-c8fb35ede538" providerId="ADAL" clId="{517EF8EF-7BF4-8046-870A-3C0589E7A659}" dt="2021-07-30T01:22:00.688" v="693" actId="164"/>
          <ac:spMkLst>
            <pc:docMk/>
            <pc:sldMk cId="2488445724" sldId="350"/>
            <ac:spMk id="82" creationId="{EE282C17-4715-2849-B8EE-598463100867}"/>
          </ac:spMkLst>
        </pc:spChg>
        <pc:spChg chg="add mod">
          <ac:chgData name="Kezang Tshering" userId="e42bd7e0-7f2b-4534-8111-c8fb35ede538" providerId="ADAL" clId="{517EF8EF-7BF4-8046-870A-3C0589E7A659}" dt="2021-07-30T01:22:00.688" v="693" actId="164"/>
          <ac:spMkLst>
            <pc:docMk/>
            <pc:sldMk cId="2488445724" sldId="350"/>
            <ac:spMk id="83" creationId="{DC2DE5E5-0C7A-E44A-A92C-7D2F4F8C55C9}"/>
          </ac:spMkLst>
        </pc:spChg>
        <pc:grpChg chg="mod">
          <ac:chgData name="Kezang Tshering" userId="e42bd7e0-7f2b-4534-8111-c8fb35ede538" providerId="ADAL" clId="{517EF8EF-7BF4-8046-870A-3C0589E7A659}" dt="2021-07-30T01:09:37.427" v="411" actId="165"/>
          <ac:grpSpMkLst>
            <pc:docMk/>
            <pc:sldMk cId="2488445724" sldId="350"/>
            <ac:grpSpMk id="3" creationId="{C72C60D1-08CE-4279-8B6D-47DE7AAB502E}"/>
          </ac:grpSpMkLst>
        </pc:grpChg>
        <pc:grpChg chg="mod">
          <ac:chgData name="Kezang Tshering" userId="e42bd7e0-7f2b-4534-8111-c8fb35ede538" providerId="ADAL" clId="{517EF8EF-7BF4-8046-870A-3C0589E7A659}" dt="2021-07-30T01:09:37.427" v="411" actId="165"/>
          <ac:grpSpMkLst>
            <pc:docMk/>
            <pc:sldMk cId="2488445724" sldId="350"/>
            <ac:grpSpMk id="21" creationId="{0955D1B5-E85A-4EFB-A9E0-299E506DAA77}"/>
          </ac:grpSpMkLst>
        </pc:grpChg>
        <pc:grpChg chg="mod">
          <ac:chgData name="Kezang Tshering" userId="e42bd7e0-7f2b-4534-8111-c8fb35ede538" providerId="ADAL" clId="{517EF8EF-7BF4-8046-870A-3C0589E7A659}" dt="2021-07-30T01:14:43.136" v="512" actId="164"/>
          <ac:grpSpMkLst>
            <pc:docMk/>
            <pc:sldMk cId="2488445724" sldId="350"/>
            <ac:grpSpMk id="26" creationId="{A199E117-8772-4E9D-94A6-69F959F174E2}"/>
          </ac:grpSpMkLst>
        </pc:grpChg>
        <pc:grpChg chg="del">
          <ac:chgData name="Kezang Tshering" userId="e42bd7e0-7f2b-4534-8111-c8fb35ede538" providerId="ADAL" clId="{517EF8EF-7BF4-8046-870A-3C0589E7A659}" dt="2021-07-30T01:10:22.919" v="420" actId="165"/>
          <ac:grpSpMkLst>
            <pc:docMk/>
            <pc:sldMk cId="2488445724" sldId="350"/>
            <ac:grpSpMk id="30" creationId="{AA973E97-D0AD-49A0-9530-BCF9192452FF}"/>
          </ac:grpSpMkLst>
        </pc:grpChg>
        <pc:grpChg chg="mod topLvl">
          <ac:chgData name="Kezang Tshering" userId="e42bd7e0-7f2b-4534-8111-c8fb35ede538" providerId="ADAL" clId="{517EF8EF-7BF4-8046-870A-3C0589E7A659}" dt="2021-07-30T01:22:35.450" v="694" actId="164"/>
          <ac:grpSpMkLst>
            <pc:docMk/>
            <pc:sldMk cId="2488445724" sldId="350"/>
            <ac:grpSpMk id="31" creationId="{C0C0FD75-3286-482F-B59B-925862999AEC}"/>
          </ac:grpSpMkLst>
        </pc:grpChg>
        <pc:grpChg chg="mod">
          <ac:chgData name="Kezang Tshering" userId="e42bd7e0-7f2b-4534-8111-c8fb35ede538" providerId="ADAL" clId="{517EF8EF-7BF4-8046-870A-3C0589E7A659}" dt="2021-07-30T01:22:46.464" v="695" actId="164"/>
          <ac:grpSpMkLst>
            <pc:docMk/>
            <pc:sldMk cId="2488445724" sldId="350"/>
            <ac:grpSpMk id="33" creationId="{63A04D12-ED49-416D-8E3E-46BE8A7DBA0A}"/>
          </ac:grpSpMkLst>
        </pc:grpChg>
        <pc:grpChg chg="add mod">
          <ac:chgData name="Kezang Tshering" userId="e42bd7e0-7f2b-4534-8111-c8fb35ede538" providerId="ADAL" clId="{517EF8EF-7BF4-8046-870A-3C0589E7A659}" dt="2021-07-30T01:22:00.688" v="693" actId="164"/>
          <ac:grpSpMkLst>
            <pc:docMk/>
            <pc:sldMk cId="2488445724" sldId="350"/>
            <ac:grpSpMk id="40" creationId="{85A57012-A503-9F4B-B9F8-58959E88D6C9}"/>
          </ac:grpSpMkLst>
        </pc:grpChg>
        <pc:grpChg chg="mod topLvl">
          <ac:chgData name="Kezang Tshering" userId="e42bd7e0-7f2b-4534-8111-c8fb35ede538" providerId="ADAL" clId="{517EF8EF-7BF4-8046-870A-3C0589E7A659}" dt="2021-07-30T01:26:44.247" v="717" actId="164"/>
          <ac:grpSpMkLst>
            <pc:docMk/>
            <pc:sldMk cId="2488445724" sldId="350"/>
            <ac:grpSpMk id="50" creationId="{24CFB843-51BD-4420-85D2-441182D2B267}"/>
          </ac:grpSpMkLst>
        </pc:grpChg>
        <pc:grpChg chg="del mod">
          <ac:chgData name="Kezang Tshering" userId="e42bd7e0-7f2b-4534-8111-c8fb35ede538" providerId="ADAL" clId="{517EF8EF-7BF4-8046-870A-3C0589E7A659}" dt="2021-07-30T01:09:44.343" v="412" actId="165"/>
          <ac:grpSpMkLst>
            <pc:docMk/>
            <pc:sldMk cId="2488445724" sldId="350"/>
            <ac:grpSpMk id="51" creationId="{CB58601B-D844-4B33-9BC2-241FD7650FE2}"/>
          </ac:grpSpMkLst>
        </pc:grpChg>
        <pc:grpChg chg="del mod">
          <ac:chgData name="Kezang Tshering" userId="e42bd7e0-7f2b-4534-8111-c8fb35ede538" providerId="ADAL" clId="{517EF8EF-7BF4-8046-870A-3C0589E7A659}" dt="2021-07-30T01:09:37.427" v="411" actId="165"/>
          <ac:grpSpMkLst>
            <pc:docMk/>
            <pc:sldMk cId="2488445724" sldId="350"/>
            <ac:grpSpMk id="52" creationId="{992D76E5-8421-4B6C-AF35-50FED604C3CB}"/>
          </ac:grpSpMkLst>
        </pc:grpChg>
        <pc:grpChg chg="add del mod">
          <ac:chgData name="Kezang Tshering" userId="e42bd7e0-7f2b-4534-8111-c8fb35ede538" providerId="ADAL" clId="{517EF8EF-7BF4-8046-870A-3C0589E7A659}" dt="2021-07-30T01:10:01.670" v="416"/>
          <ac:grpSpMkLst>
            <pc:docMk/>
            <pc:sldMk cId="2488445724" sldId="350"/>
            <ac:grpSpMk id="53" creationId="{E3AA15C9-C124-D84F-9608-B2DE90C4D697}"/>
          </ac:grpSpMkLst>
        </pc:grpChg>
        <pc:grpChg chg="add mod">
          <ac:chgData name="Kezang Tshering" userId="e42bd7e0-7f2b-4534-8111-c8fb35ede538" providerId="ADAL" clId="{517EF8EF-7BF4-8046-870A-3C0589E7A659}" dt="2021-07-30T01:22:00.688" v="693" actId="164"/>
          <ac:grpSpMkLst>
            <pc:docMk/>
            <pc:sldMk cId="2488445724" sldId="350"/>
            <ac:grpSpMk id="86" creationId="{7E2BD174-B346-D740-937F-27CBED1783F0}"/>
          </ac:grpSpMkLst>
        </pc:grpChg>
        <pc:grpChg chg="add mod">
          <ac:chgData name="Kezang Tshering" userId="e42bd7e0-7f2b-4534-8111-c8fb35ede538" providerId="ADAL" clId="{517EF8EF-7BF4-8046-870A-3C0589E7A659}" dt="2021-07-30T01:22:35.450" v="694" actId="164"/>
          <ac:grpSpMkLst>
            <pc:docMk/>
            <pc:sldMk cId="2488445724" sldId="350"/>
            <ac:grpSpMk id="87" creationId="{A965950D-C124-994D-803D-22511D115397}"/>
          </ac:grpSpMkLst>
        </pc:grpChg>
        <pc:grpChg chg="add mod">
          <ac:chgData name="Kezang Tshering" userId="e42bd7e0-7f2b-4534-8111-c8fb35ede538" providerId="ADAL" clId="{517EF8EF-7BF4-8046-870A-3C0589E7A659}" dt="2021-07-30T01:22:53.480" v="696" actId="164"/>
          <ac:grpSpMkLst>
            <pc:docMk/>
            <pc:sldMk cId="2488445724" sldId="350"/>
            <ac:grpSpMk id="88" creationId="{785A8444-D2B6-FE41-9F77-A3108F177BCE}"/>
          </ac:grpSpMkLst>
        </pc:grpChg>
        <pc:grpChg chg="add mod">
          <ac:chgData name="Kezang Tshering" userId="e42bd7e0-7f2b-4534-8111-c8fb35ede538" providerId="ADAL" clId="{517EF8EF-7BF4-8046-870A-3C0589E7A659}" dt="2021-07-30T01:22:53.480" v="696" actId="164"/>
          <ac:grpSpMkLst>
            <pc:docMk/>
            <pc:sldMk cId="2488445724" sldId="350"/>
            <ac:grpSpMk id="89" creationId="{C73A204C-01ED-0E40-8E1B-84C940F4317A}"/>
          </ac:grpSpMkLst>
        </pc:grpChg>
        <pc:grpChg chg="add mod">
          <ac:chgData name="Kezang Tshering" userId="e42bd7e0-7f2b-4534-8111-c8fb35ede538" providerId="ADAL" clId="{517EF8EF-7BF4-8046-870A-3C0589E7A659}" dt="2021-07-30T01:26:44.247" v="717" actId="164"/>
          <ac:grpSpMkLst>
            <pc:docMk/>
            <pc:sldMk cId="2488445724" sldId="350"/>
            <ac:grpSpMk id="90" creationId="{F37F8210-1BE7-FB41-9318-64AB298A60BC}"/>
          </ac:grpSpMkLst>
        </pc:grpChg>
        <pc:cxnChg chg="mod">
          <ac:chgData name="Kezang Tshering" userId="e42bd7e0-7f2b-4534-8111-c8fb35ede538" providerId="ADAL" clId="{517EF8EF-7BF4-8046-870A-3C0589E7A659}" dt="2021-07-30T01:21:34.661" v="692" actId="14100"/>
          <ac:cxnSpMkLst>
            <pc:docMk/>
            <pc:sldMk cId="2488445724" sldId="350"/>
            <ac:cxnSpMk id="14" creationId="{FC4EC1BD-BB47-4989-B71E-3D1EA4F7423A}"/>
          </ac:cxnSpMkLst>
        </pc:cxnChg>
        <pc:cxnChg chg="mod">
          <ac:chgData name="Kezang Tshering" userId="e42bd7e0-7f2b-4534-8111-c8fb35ede538" providerId="ADAL" clId="{517EF8EF-7BF4-8046-870A-3C0589E7A659}" dt="2021-07-30T01:15:10.044" v="514" actId="14100"/>
          <ac:cxnSpMkLst>
            <pc:docMk/>
            <pc:sldMk cId="2488445724" sldId="350"/>
            <ac:cxnSpMk id="24" creationId="{4A67892B-F4A1-4D4E-8168-3F68FD423B4E}"/>
          </ac:cxnSpMkLst>
        </pc:cxnChg>
        <pc:cxnChg chg="del mod topLvl">
          <ac:chgData name="Kezang Tshering" userId="e42bd7e0-7f2b-4534-8111-c8fb35ede538" providerId="ADAL" clId="{517EF8EF-7BF4-8046-870A-3C0589E7A659}" dt="2021-07-30T01:10:09.136" v="418" actId="478"/>
          <ac:cxnSpMkLst>
            <pc:docMk/>
            <pc:sldMk cId="2488445724" sldId="350"/>
            <ac:cxnSpMk id="37" creationId="{3B5D40A7-F6C4-4F4E-B2ED-9270A357F40F}"/>
          </ac:cxnSpMkLst>
        </pc:cxnChg>
        <pc:cxnChg chg="mod">
          <ac:chgData name="Kezang Tshering" userId="e42bd7e0-7f2b-4534-8111-c8fb35ede538" providerId="ADAL" clId="{517EF8EF-7BF4-8046-870A-3C0589E7A659}" dt="2021-07-30T01:15:14.575" v="515" actId="14100"/>
          <ac:cxnSpMkLst>
            <pc:docMk/>
            <pc:sldMk cId="2488445724" sldId="350"/>
            <ac:cxnSpMk id="46" creationId="{9C3303B3-6654-48D6-87A2-38D19929A7FD}"/>
          </ac:cxnSpMkLst>
        </pc:cxnChg>
        <pc:cxnChg chg="mod topLvl">
          <ac:chgData name="Kezang Tshering" userId="e42bd7e0-7f2b-4534-8111-c8fb35ede538" providerId="ADAL" clId="{517EF8EF-7BF4-8046-870A-3C0589E7A659}" dt="2021-07-30T01:15:28.170" v="517" actId="14100"/>
          <ac:cxnSpMkLst>
            <pc:docMk/>
            <pc:sldMk cId="2488445724" sldId="350"/>
            <ac:cxnSpMk id="48" creationId="{8F4A00BF-D183-479E-A1E8-381EA8DEBA60}"/>
          </ac:cxnSpMkLst>
        </pc:cxnChg>
        <pc:cxnChg chg="add mod">
          <ac:chgData name="Kezang Tshering" userId="e42bd7e0-7f2b-4534-8111-c8fb35ede538" providerId="ADAL" clId="{517EF8EF-7BF4-8046-870A-3C0589E7A659}" dt="2021-07-30T01:22:35.450" v="694" actId="164"/>
          <ac:cxnSpMkLst>
            <pc:docMk/>
            <pc:sldMk cId="2488445724" sldId="350"/>
            <ac:cxnSpMk id="68" creationId="{4796BA44-CB76-8345-9085-95E43AE89182}"/>
          </ac:cxnSpMkLst>
        </pc:cxnChg>
      </pc:sldChg>
      <pc:sldChg chg="modSp mod">
        <pc:chgData name="Kezang Tshering" userId="e42bd7e0-7f2b-4534-8111-c8fb35ede538" providerId="ADAL" clId="{517EF8EF-7BF4-8046-870A-3C0589E7A659}" dt="2021-07-30T01:45:50.164" v="766" actId="14100"/>
        <pc:sldMkLst>
          <pc:docMk/>
          <pc:sldMk cId="4177703441" sldId="353"/>
        </pc:sldMkLst>
        <pc:spChg chg="mod">
          <ac:chgData name="Kezang Tshering" userId="e42bd7e0-7f2b-4534-8111-c8fb35ede538" providerId="ADAL" clId="{517EF8EF-7BF4-8046-870A-3C0589E7A659}" dt="2021-07-30T01:45:50.164" v="766" actId="14100"/>
          <ac:spMkLst>
            <pc:docMk/>
            <pc:sldMk cId="4177703441" sldId="353"/>
            <ac:spMk id="3" creationId="{74977670-487F-47B0-A3E1-A128E6534C36}"/>
          </ac:spMkLst>
        </pc:spChg>
      </pc:sldChg>
      <pc:sldChg chg="addSp delSp modSp mod modNotesTx">
        <pc:chgData name="Kezang Tshering" userId="e42bd7e0-7f2b-4534-8111-c8fb35ede538" providerId="ADAL" clId="{517EF8EF-7BF4-8046-870A-3C0589E7A659}" dt="2021-07-30T06:45:54.536" v="1649" actId="20577"/>
        <pc:sldMkLst>
          <pc:docMk/>
          <pc:sldMk cId="2032916093" sldId="355"/>
        </pc:sldMkLst>
        <pc:spChg chg="mod">
          <ac:chgData name="Kezang Tshering" userId="e42bd7e0-7f2b-4534-8111-c8fb35ede538" providerId="ADAL" clId="{517EF8EF-7BF4-8046-870A-3C0589E7A659}" dt="2021-07-30T01:03:42.469" v="307"/>
          <ac:spMkLst>
            <pc:docMk/>
            <pc:sldMk cId="2032916093" sldId="355"/>
            <ac:spMk id="15" creationId="{2D53F6D7-58E7-304B-B5A1-8064FC4CA7BD}"/>
          </ac:spMkLst>
        </pc:spChg>
        <pc:spChg chg="mod">
          <ac:chgData name="Kezang Tshering" userId="e42bd7e0-7f2b-4534-8111-c8fb35ede538" providerId="ADAL" clId="{517EF8EF-7BF4-8046-870A-3C0589E7A659}" dt="2021-07-30T01:03:42.469" v="307"/>
          <ac:spMkLst>
            <pc:docMk/>
            <pc:sldMk cId="2032916093" sldId="355"/>
            <ac:spMk id="16" creationId="{3B68CA40-4BFA-4942-B1B3-D28702C260E0}"/>
          </ac:spMkLst>
        </pc:spChg>
        <pc:spChg chg="mod">
          <ac:chgData name="Kezang Tshering" userId="e42bd7e0-7f2b-4534-8111-c8fb35ede538" providerId="ADAL" clId="{517EF8EF-7BF4-8046-870A-3C0589E7A659}" dt="2021-07-30T01:06:09.683" v="387" actId="1038"/>
          <ac:spMkLst>
            <pc:docMk/>
            <pc:sldMk cId="2032916093" sldId="355"/>
            <ac:spMk id="17" creationId="{C038AA9F-05A2-E547-A6D0-12AD1D83F540}"/>
          </ac:spMkLst>
        </pc:spChg>
        <pc:spChg chg="mod">
          <ac:chgData name="Kezang Tshering" userId="e42bd7e0-7f2b-4534-8111-c8fb35ede538" providerId="ADAL" clId="{517EF8EF-7BF4-8046-870A-3C0589E7A659}" dt="2021-07-30T01:06:09.683" v="387" actId="1038"/>
          <ac:spMkLst>
            <pc:docMk/>
            <pc:sldMk cId="2032916093" sldId="355"/>
            <ac:spMk id="18" creationId="{7D6E4B80-7E57-7144-81CE-41E8002BE192}"/>
          </ac:spMkLst>
        </pc:spChg>
        <pc:spChg chg="mod">
          <ac:chgData name="Kezang Tshering" userId="e42bd7e0-7f2b-4534-8111-c8fb35ede538" providerId="ADAL" clId="{517EF8EF-7BF4-8046-870A-3C0589E7A659}" dt="2021-07-30T01:05:03.323" v="370" actId="208"/>
          <ac:spMkLst>
            <pc:docMk/>
            <pc:sldMk cId="2032916093" sldId="355"/>
            <ac:spMk id="19" creationId="{33A6D74B-5D1D-6D4B-80F3-08FECAFDD62B}"/>
          </ac:spMkLst>
        </pc:spChg>
        <pc:spChg chg="mod">
          <ac:chgData name="Kezang Tshering" userId="e42bd7e0-7f2b-4534-8111-c8fb35ede538" providerId="ADAL" clId="{517EF8EF-7BF4-8046-870A-3C0589E7A659}" dt="2021-07-30T01:06:22.253" v="392" actId="1037"/>
          <ac:spMkLst>
            <pc:docMk/>
            <pc:sldMk cId="2032916093" sldId="355"/>
            <ac:spMk id="20" creationId="{F37BD861-57A1-9C45-B0C5-99599DC2B742}"/>
          </ac:spMkLst>
        </pc:spChg>
        <pc:spChg chg="mod">
          <ac:chgData name="Kezang Tshering" userId="e42bd7e0-7f2b-4534-8111-c8fb35ede538" providerId="ADAL" clId="{517EF8EF-7BF4-8046-870A-3C0589E7A659}" dt="2021-07-30T01:03:42.469" v="307"/>
          <ac:spMkLst>
            <pc:docMk/>
            <pc:sldMk cId="2032916093" sldId="355"/>
            <ac:spMk id="21" creationId="{2EB80D00-CC85-1C47-A682-1F22AA0F14D1}"/>
          </ac:spMkLst>
        </pc:spChg>
        <pc:spChg chg="mod">
          <ac:chgData name="Kezang Tshering" userId="e42bd7e0-7f2b-4534-8111-c8fb35ede538" providerId="ADAL" clId="{517EF8EF-7BF4-8046-870A-3C0589E7A659}" dt="2021-07-30T01:05:27.565" v="378" actId="20577"/>
          <ac:spMkLst>
            <pc:docMk/>
            <pc:sldMk cId="2032916093" sldId="355"/>
            <ac:spMk id="22" creationId="{FBCBA6AA-A7BB-8B48-9869-E65796443479}"/>
          </ac:spMkLst>
        </pc:spChg>
        <pc:spChg chg="mod">
          <ac:chgData name="Kezang Tshering" userId="e42bd7e0-7f2b-4534-8111-c8fb35ede538" providerId="ADAL" clId="{517EF8EF-7BF4-8046-870A-3C0589E7A659}" dt="2021-07-30T01:06:09.683" v="387" actId="1038"/>
          <ac:spMkLst>
            <pc:docMk/>
            <pc:sldMk cId="2032916093" sldId="355"/>
            <ac:spMk id="23" creationId="{181C2EFF-0512-AC49-8865-87DD14D8A4B5}"/>
          </ac:spMkLst>
        </pc:spChg>
        <pc:spChg chg="mod">
          <ac:chgData name="Kezang Tshering" userId="e42bd7e0-7f2b-4534-8111-c8fb35ede538" providerId="ADAL" clId="{517EF8EF-7BF4-8046-870A-3C0589E7A659}" dt="2021-07-30T01:06:09.683" v="387" actId="1038"/>
          <ac:spMkLst>
            <pc:docMk/>
            <pc:sldMk cId="2032916093" sldId="355"/>
            <ac:spMk id="24" creationId="{A15B8E1C-2894-3447-947F-5E908A8B63E2}"/>
          </ac:spMkLst>
        </pc:spChg>
        <pc:spChg chg="mod">
          <ac:chgData name="Kezang Tshering" userId="e42bd7e0-7f2b-4534-8111-c8fb35ede538" providerId="ADAL" clId="{517EF8EF-7BF4-8046-870A-3C0589E7A659}" dt="2021-07-30T01:04:45.651" v="368" actId="20577"/>
          <ac:spMkLst>
            <pc:docMk/>
            <pc:sldMk cId="2032916093" sldId="355"/>
            <ac:spMk id="25" creationId="{3EE22035-59B2-1548-A872-DF0AD0562FE7}"/>
          </ac:spMkLst>
        </pc:spChg>
        <pc:spChg chg="mod">
          <ac:chgData name="Kezang Tshering" userId="e42bd7e0-7f2b-4534-8111-c8fb35ede538" providerId="ADAL" clId="{517EF8EF-7BF4-8046-870A-3C0589E7A659}" dt="2021-07-30T01:06:22.253" v="392" actId="1037"/>
          <ac:spMkLst>
            <pc:docMk/>
            <pc:sldMk cId="2032916093" sldId="355"/>
            <ac:spMk id="26" creationId="{1C8F3F22-EE93-3F4D-9026-890C7D4AF712}"/>
          </ac:spMkLst>
        </pc:spChg>
        <pc:spChg chg="mod">
          <ac:chgData name="Kezang Tshering" userId="e42bd7e0-7f2b-4534-8111-c8fb35ede538" providerId="ADAL" clId="{517EF8EF-7BF4-8046-870A-3C0589E7A659}" dt="2021-07-30T01:06:31.582" v="394" actId="1038"/>
          <ac:spMkLst>
            <pc:docMk/>
            <pc:sldMk cId="2032916093" sldId="355"/>
            <ac:spMk id="27" creationId="{F1092FA0-38CE-6642-B339-0706173EDB8E}"/>
          </ac:spMkLst>
        </pc:spChg>
        <pc:spChg chg="mod">
          <ac:chgData name="Kezang Tshering" userId="e42bd7e0-7f2b-4534-8111-c8fb35ede538" providerId="ADAL" clId="{517EF8EF-7BF4-8046-870A-3C0589E7A659}" dt="2021-07-30T01:03:42.469" v="307"/>
          <ac:spMkLst>
            <pc:docMk/>
            <pc:sldMk cId="2032916093" sldId="355"/>
            <ac:spMk id="28" creationId="{B81A28FA-5722-EA42-BEF3-EA3DE0FC3B1E}"/>
          </ac:spMkLst>
        </pc:spChg>
        <pc:grpChg chg="add mod">
          <ac:chgData name="Kezang Tshering" userId="e42bd7e0-7f2b-4534-8111-c8fb35ede538" providerId="ADAL" clId="{517EF8EF-7BF4-8046-870A-3C0589E7A659}" dt="2021-07-30T01:05:49.149" v="379" actId="1076"/>
          <ac:grpSpMkLst>
            <pc:docMk/>
            <pc:sldMk cId="2032916093" sldId="355"/>
            <ac:grpSpMk id="14" creationId="{8155F794-54E9-764D-86D4-1B66B95C71AC}"/>
          </ac:grpSpMkLst>
        </pc:grpChg>
        <pc:picChg chg="del mod">
          <ac:chgData name="Kezang Tshering" userId="e42bd7e0-7f2b-4534-8111-c8fb35ede538" providerId="ADAL" clId="{517EF8EF-7BF4-8046-870A-3C0589E7A659}" dt="2021-07-30T01:05:12.070" v="374" actId="478"/>
          <ac:picMkLst>
            <pc:docMk/>
            <pc:sldMk cId="2032916093" sldId="355"/>
            <ac:picMk id="6" creationId="{6BC44553-A8A9-48F9-AC0A-666FCDB8327E}"/>
          </ac:picMkLst>
        </pc:picChg>
      </pc:sldChg>
      <pc:sldChg chg="addSp delSp modSp mod modNotesTx">
        <pc:chgData name="Kezang Tshering" userId="e42bd7e0-7f2b-4534-8111-c8fb35ede538" providerId="ADAL" clId="{517EF8EF-7BF4-8046-870A-3C0589E7A659}" dt="2021-07-30T06:42:11.749" v="1439" actId="20577"/>
        <pc:sldMkLst>
          <pc:docMk/>
          <pc:sldMk cId="2339131115" sldId="356"/>
        </pc:sldMkLst>
        <pc:spChg chg="mod">
          <ac:chgData name="Kezang Tshering" userId="e42bd7e0-7f2b-4534-8111-c8fb35ede538" providerId="ADAL" clId="{517EF8EF-7BF4-8046-870A-3C0589E7A659}" dt="2021-07-30T06:41:25.513" v="1428" actId="20577"/>
          <ac:spMkLst>
            <pc:docMk/>
            <pc:sldMk cId="2339131115" sldId="356"/>
            <ac:spMk id="2" creationId="{00000000-0000-0000-0000-000000000000}"/>
          </ac:spMkLst>
        </pc:spChg>
        <pc:spChg chg="del">
          <ac:chgData name="Kezang Tshering" userId="e42bd7e0-7f2b-4534-8111-c8fb35ede538" providerId="ADAL" clId="{517EF8EF-7BF4-8046-870A-3C0589E7A659}" dt="2021-07-30T06:27:14.312" v="1064" actId="478"/>
          <ac:spMkLst>
            <pc:docMk/>
            <pc:sldMk cId="2339131115" sldId="356"/>
            <ac:spMk id="3" creationId="{00000000-0000-0000-0000-000000000000}"/>
          </ac:spMkLst>
        </pc:spChg>
        <pc:spChg chg="mod">
          <ac:chgData name="Kezang Tshering" userId="e42bd7e0-7f2b-4534-8111-c8fb35ede538" providerId="ADAL" clId="{517EF8EF-7BF4-8046-870A-3C0589E7A659}" dt="2021-07-30T06:35:09.688" v="1198" actId="164"/>
          <ac:spMkLst>
            <pc:docMk/>
            <pc:sldMk cId="2339131115" sldId="356"/>
            <ac:spMk id="7" creationId="{5EBE8087-9569-6545-8DB8-E7BB8809ABFD}"/>
          </ac:spMkLst>
        </pc:spChg>
        <pc:spChg chg="mod">
          <ac:chgData name="Kezang Tshering" userId="e42bd7e0-7f2b-4534-8111-c8fb35ede538" providerId="ADAL" clId="{517EF8EF-7BF4-8046-870A-3C0589E7A659}" dt="2021-07-30T06:35:09.688" v="1198" actId="164"/>
          <ac:spMkLst>
            <pc:docMk/>
            <pc:sldMk cId="2339131115" sldId="356"/>
            <ac:spMk id="8" creationId="{EC208DF7-C913-FA4B-BC34-5FCE75C1B6F0}"/>
          </ac:spMkLst>
        </pc:spChg>
        <pc:spChg chg="del">
          <ac:chgData name="Kezang Tshering" userId="e42bd7e0-7f2b-4534-8111-c8fb35ede538" providerId="ADAL" clId="{517EF8EF-7BF4-8046-870A-3C0589E7A659}" dt="2021-07-30T06:31:29.554" v="1159" actId="478"/>
          <ac:spMkLst>
            <pc:docMk/>
            <pc:sldMk cId="2339131115" sldId="356"/>
            <ac:spMk id="9" creationId="{475E0136-7B4C-5B46-B10D-17F1F758F2A2}"/>
          </ac:spMkLst>
        </pc:spChg>
        <pc:spChg chg="add mod">
          <ac:chgData name="Kezang Tshering" userId="e42bd7e0-7f2b-4534-8111-c8fb35ede538" providerId="ADAL" clId="{517EF8EF-7BF4-8046-870A-3C0589E7A659}" dt="2021-07-30T06:29:23.043" v="1085" actId="1076"/>
          <ac:spMkLst>
            <pc:docMk/>
            <pc:sldMk cId="2339131115" sldId="356"/>
            <ac:spMk id="11" creationId="{07CF216E-4EF6-494D-A204-A86DEA5768C6}"/>
          </ac:spMkLst>
        </pc:spChg>
        <pc:spChg chg="mod">
          <ac:chgData name="Kezang Tshering" userId="e42bd7e0-7f2b-4534-8111-c8fb35ede538" providerId="ADAL" clId="{517EF8EF-7BF4-8046-870A-3C0589E7A659}" dt="2021-07-30T06:35:09.688" v="1198" actId="164"/>
          <ac:spMkLst>
            <pc:docMk/>
            <pc:sldMk cId="2339131115" sldId="356"/>
            <ac:spMk id="12" creationId="{C15FAA5B-57B1-974E-B136-C473EAF84E22}"/>
          </ac:spMkLst>
        </pc:spChg>
        <pc:spChg chg="mod">
          <ac:chgData name="Kezang Tshering" userId="e42bd7e0-7f2b-4534-8111-c8fb35ede538" providerId="ADAL" clId="{517EF8EF-7BF4-8046-870A-3C0589E7A659}" dt="2021-07-30T06:35:09.688" v="1198" actId="164"/>
          <ac:spMkLst>
            <pc:docMk/>
            <pc:sldMk cId="2339131115" sldId="356"/>
            <ac:spMk id="13" creationId="{91414B7C-97EA-234F-9018-4C4EBCDF3468}"/>
          </ac:spMkLst>
        </pc:spChg>
        <pc:spChg chg="mod">
          <ac:chgData name="Kezang Tshering" userId="e42bd7e0-7f2b-4534-8111-c8fb35ede538" providerId="ADAL" clId="{517EF8EF-7BF4-8046-870A-3C0589E7A659}" dt="2021-07-30T06:35:09.688" v="1198" actId="164"/>
          <ac:spMkLst>
            <pc:docMk/>
            <pc:sldMk cId="2339131115" sldId="356"/>
            <ac:spMk id="14" creationId="{301E8853-0DD3-7D4C-9B04-6F717E259F67}"/>
          </ac:spMkLst>
        </pc:spChg>
        <pc:spChg chg="mod">
          <ac:chgData name="Kezang Tshering" userId="e42bd7e0-7f2b-4534-8111-c8fb35ede538" providerId="ADAL" clId="{517EF8EF-7BF4-8046-870A-3C0589E7A659}" dt="2021-07-30T06:30:55.473" v="1158" actId="1076"/>
          <ac:spMkLst>
            <pc:docMk/>
            <pc:sldMk cId="2339131115" sldId="356"/>
            <ac:spMk id="15" creationId="{CCF922B2-B1E2-A048-90FB-2C2F6F2C81E3}"/>
          </ac:spMkLst>
        </pc:spChg>
        <pc:spChg chg="mod">
          <ac:chgData name="Kezang Tshering" userId="e42bd7e0-7f2b-4534-8111-c8fb35ede538" providerId="ADAL" clId="{517EF8EF-7BF4-8046-870A-3C0589E7A659}" dt="2021-07-30T06:35:09.688" v="1198" actId="164"/>
          <ac:spMkLst>
            <pc:docMk/>
            <pc:sldMk cId="2339131115" sldId="356"/>
            <ac:spMk id="16" creationId="{DE337F5C-3274-6B49-8164-BC6797C7C575}"/>
          </ac:spMkLst>
        </pc:spChg>
        <pc:spChg chg="mod">
          <ac:chgData name="Kezang Tshering" userId="e42bd7e0-7f2b-4534-8111-c8fb35ede538" providerId="ADAL" clId="{517EF8EF-7BF4-8046-870A-3C0589E7A659}" dt="2021-07-30T06:35:09.688" v="1198" actId="164"/>
          <ac:spMkLst>
            <pc:docMk/>
            <pc:sldMk cId="2339131115" sldId="356"/>
            <ac:spMk id="21" creationId="{453B79FB-8C59-D447-AD04-ADD7D843B392}"/>
          </ac:spMkLst>
        </pc:spChg>
        <pc:spChg chg="mod">
          <ac:chgData name="Kezang Tshering" userId="e42bd7e0-7f2b-4534-8111-c8fb35ede538" providerId="ADAL" clId="{517EF8EF-7BF4-8046-870A-3C0589E7A659}" dt="2021-07-30T06:35:09.688" v="1198" actId="164"/>
          <ac:spMkLst>
            <pc:docMk/>
            <pc:sldMk cId="2339131115" sldId="356"/>
            <ac:spMk id="22" creationId="{ECC89B2B-836D-CA47-BA79-5C2640E01B34}"/>
          </ac:spMkLst>
        </pc:spChg>
        <pc:spChg chg="mod">
          <ac:chgData name="Kezang Tshering" userId="e42bd7e0-7f2b-4534-8111-c8fb35ede538" providerId="ADAL" clId="{517EF8EF-7BF4-8046-870A-3C0589E7A659}" dt="2021-07-30T06:35:09.688" v="1198" actId="164"/>
          <ac:spMkLst>
            <pc:docMk/>
            <pc:sldMk cId="2339131115" sldId="356"/>
            <ac:spMk id="24" creationId="{FA8B2617-6EAE-D84D-B5BC-7982367FF8CC}"/>
          </ac:spMkLst>
        </pc:spChg>
        <pc:spChg chg="mod">
          <ac:chgData name="Kezang Tshering" userId="e42bd7e0-7f2b-4534-8111-c8fb35ede538" providerId="ADAL" clId="{517EF8EF-7BF4-8046-870A-3C0589E7A659}" dt="2021-07-30T06:35:09.688" v="1198" actId="164"/>
          <ac:spMkLst>
            <pc:docMk/>
            <pc:sldMk cId="2339131115" sldId="356"/>
            <ac:spMk id="25" creationId="{69521049-BED1-7842-910A-FF92C6C2F691}"/>
          </ac:spMkLst>
        </pc:spChg>
        <pc:spChg chg="mod">
          <ac:chgData name="Kezang Tshering" userId="e42bd7e0-7f2b-4534-8111-c8fb35ede538" providerId="ADAL" clId="{517EF8EF-7BF4-8046-870A-3C0589E7A659}" dt="2021-07-30T06:35:09.688" v="1198" actId="164"/>
          <ac:spMkLst>
            <pc:docMk/>
            <pc:sldMk cId="2339131115" sldId="356"/>
            <ac:spMk id="26" creationId="{CA05F43E-5FCD-4349-B421-151FCC1D86B2}"/>
          </ac:spMkLst>
        </pc:spChg>
        <pc:spChg chg="mod">
          <ac:chgData name="Kezang Tshering" userId="e42bd7e0-7f2b-4534-8111-c8fb35ede538" providerId="ADAL" clId="{517EF8EF-7BF4-8046-870A-3C0589E7A659}" dt="2021-07-30T06:35:09.688" v="1198" actId="164"/>
          <ac:spMkLst>
            <pc:docMk/>
            <pc:sldMk cId="2339131115" sldId="356"/>
            <ac:spMk id="28" creationId="{92E627E1-89A3-0B41-BA81-8C135ACA01AF}"/>
          </ac:spMkLst>
        </pc:spChg>
        <pc:spChg chg="mod">
          <ac:chgData name="Kezang Tshering" userId="e42bd7e0-7f2b-4534-8111-c8fb35ede538" providerId="ADAL" clId="{517EF8EF-7BF4-8046-870A-3C0589E7A659}" dt="2021-07-30T06:35:09.688" v="1198" actId="164"/>
          <ac:spMkLst>
            <pc:docMk/>
            <pc:sldMk cId="2339131115" sldId="356"/>
            <ac:spMk id="29" creationId="{AAFE9AA6-C9FA-D549-AFF5-19DF2EF0A6C0}"/>
          </ac:spMkLst>
        </pc:spChg>
        <pc:spChg chg="mod">
          <ac:chgData name="Kezang Tshering" userId="e42bd7e0-7f2b-4534-8111-c8fb35ede538" providerId="ADAL" clId="{517EF8EF-7BF4-8046-870A-3C0589E7A659}" dt="2021-07-30T06:35:09.688" v="1198" actId="164"/>
          <ac:spMkLst>
            <pc:docMk/>
            <pc:sldMk cId="2339131115" sldId="356"/>
            <ac:spMk id="30" creationId="{7A5D9E49-9228-384A-906B-1CB1FEF8FE18}"/>
          </ac:spMkLst>
        </pc:spChg>
        <pc:spChg chg="mod">
          <ac:chgData name="Kezang Tshering" userId="e42bd7e0-7f2b-4534-8111-c8fb35ede538" providerId="ADAL" clId="{517EF8EF-7BF4-8046-870A-3C0589E7A659}" dt="2021-07-30T06:35:09.688" v="1198" actId="164"/>
          <ac:spMkLst>
            <pc:docMk/>
            <pc:sldMk cId="2339131115" sldId="356"/>
            <ac:spMk id="31" creationId="{090EEC8F-9850-B54F-B366-356516043C80}"/>
          </ac:spMkLst>
        </pc:spChg>
        <pc:grpChg chg="add mod">
          <ac:chgData name="Kezang Tshering" userId="e42bd7e0-7f2b-4534-8111-c8fb35ede538" providerId="ADAL" clId="{517EF8EF-7BF4-8046-870A-3C0589E7A659}" dt="2021-07-30T06:35:15.622" v="1199" actId="1076"/>
          <ac:grpSpMkLst>
            <pc:docMk/>
            <pc:sldMk cId="2339131115" sldId="356"/>
            <ac:grpSpMk id="4" creationId="{FC84A580-6F50-164B-AE9F-134F280CFAFA}"/>
          </ac:grpSpMkLst>
        </pc:grpChg>
        <pc:picChg chg="mod">
          <ac:chgData name="Kezang Tshering" userId="e42bd7e0-7f2b-4534-8111-c8fb35ede538" providerId="ADAL" clId="{517EF8EF-7BF4-8046-870A-3C0589E7A659}" dt="2021-07-30T06:35:09.688" v="1198" actId="164"/>
          <ac:picMkLst>
            <pc:docMk/>
            <pc:sldMk cId="2339131115" sldId="356"/>
            <ac:picMk id="6" creationId="{72FD1C77-A269-604B-8E23-CEE3C8EC9D4A}"/>
          </ac:picMkLst>
        </pc:picChg>
        <pc:picChg chg="add del mod">
          <ac:chgData name="Kezang Tshering" userId="e42bd7e0-7f2b-4534-8111-c8fb35ede538" providerId="ADAL" clId="{517EF8EF-7BF4-8046-870A-3C0589E7A659}" dt="2021-07-30T06:27:26.766" v="1066"/>
          <ac:picMkLst>
            <pc:docMk/>
            <pc:sldMk cId="2339131115" sldId="356"/>
            <ac:picMk id="10" creationId="{2920489F-03A3-F84A-BB8B-FE3F961DB07B}"/>
          </ac:picMkLst>
        </pc:picChg>
      </pc:sldChg>
      <pc:sldChg chg="add del">
        <pc:chgData name="Kezang Tshering" userId="e42bd7e0-7f2b-4534-8111-c8fb35ede538" providerId="ADAL" clId="{517EF8EF-7BF4-8046-870A-3C0589E7A659}" dt="2021-07-30T07:12:35.612" v="2341" actId="2696"/>
        <pc:sldMkLst>
          <pc:docMk/>
          <pc:sldMk cId="3235518656" sldId="357"/>
        </pc:sldMkLst>
      </pc:sldChg>
      <pc:sldChg chg="addSp delSp modSp mod">
        <pc:chgData name="Kezang Tshering" userId="e42bd7e0-7f2b-4534-8111-c8fb35ede538" providerId="ADAL" clId="{517EF8EF-7BF4-8046-870A-3C0589E7A659}" dt="2021-07-30T06:19:26.744" v="890" actId="166"/>
        <pc:sldMkLst>
          <pc:docMk/>
          <pc:sldMk cId="2129483532" sldId="359"/>
        </pc:sldMkLst>
        <pc:spChg chg="mod">
          <ac:chgData name="Kezang Tshering" userId="e42bd7e0-7f2b-4534-8111-c8fb35ede538" providerId="ADAL" clId="{517EF8EF-7BF4-8046-870A-3C0589E7A659}" dt="2021-07-30T03:07:57.455" v="829" actId="1038"/>
          <ac:spMkLst>
            <pc:docMk/>
            <pc:sldMk cId="2129483532" sldId="359"/>
            <ac:spMk id="4" creationId="{CBC0DA0E-C382-4005-8B05-B9D62E10DC5D}"/>
          </ac:spMkLst>
        </pc:spChg>
        <pc:spChg chg="mod">
          <ac:chgData name="Kezang Tshering" userId="e42bd7e0-7f2b-4534-8111-c8fb35ede538" providerId="ADAL" clId="{517EF8EF-7BF4-8046-870A-3C0589E7A659}" dt="2021-07-30T06:19:09.322" v="888" actId="1076"/>
          <ac:spMkLst>
            <pc:docMk/>
            <pc:sldMk cId="2129483532" sldId="359"/>
            <ac:spMk id="41" creationId="{FE8F165A-072F-5C42-8301-64A0C3765628}"/>
          </ac:spMkLst>
        </pc:spChg>
        <pc:spChg chg="mod">
          <ac:chgData name="Kezang Tshering" userId="e42bd7e0-7f2b-4534-8111-c8fb35ede538" providerId="ADAL" clId="{517EF8EF-7BF4-8046-870A-3C0589E7A659}" dt="2021-07-30T06:19:09.322" v="888" actId="1076"/>
          <ac:spMkLst>
            <pc:docMk/>
            <pc:sldMk cId="2129483532" sldId="359"/>
            <ac:spMk id="52" creationId="{E42FA189-2D9F-4CC8-BEFA-3D2D67F24010}"/>
          </ac:spMkLst>
        </pc:spChg>
        <pc:grpChg chg="mod">
          <ac:chgData name="Kezang Tshering" userId="e42bd7e0-7f2b-4534-8111-c8fb35ede538" providerId="ADAL" clId="{517EF8EF-7BF4-8046-870A-3C0589E7A659}" dt="2021-07-30T06:19:09.322" v="888" actId="1076"/>
          <ac:grpSpMkLst>
            <pc:docMk/>
            <pc:sldMk cId="2129483532" sldId="359"/>
            <ac:grpSpMk id="3" creationId="{ECE4A323-72CD-4E38-B858-C84329BBEC91}"/>
          </ac:grpSpMkLst>
        </pc:grpChg>
        <pc:grpChg chg="del">
          <ac:chgData name="Kezang Tshering" userId="e42bd7e0-7f2b-4534-8111-c8fb35ede538" providerId="ADAL" clId="{517EF8EF-7BF4-8046-870A-3C0589E7A659}" dt="2021-07-30T06:14:57.352" v="849" actId="478"/>
          <ac:grpSpMkLst>
            <pc:docMk/>
            <pc:sldMk cId="2129483532" sldId="359"/>
            <ac:grpSpMk id="5" creationId="{79321C3A-663D-4997-8ADF-17187530FA8E}"/>
          </ac:grpSpMkLst>
        </pc:grpChg>
        <pc:grpChg chg="add mod">
          <ac:chgData name="Kezang Tshering" userId="e42bd7e0-7f2b-4534-8111-c8fb35ede538" providerId="ADAL" clId="{517EF8EF-7BF4-8046-870A-3C0589E7A659}" dt="2021-07-30T06:19:09.322" v="888" actId="1076"/>
          <ac:grpSpMkLst>
            <pc:docMk/>
            <pc:sldMk cId="2129483532" sldId="359"/>
            <ac:grpSpMk id="15" creationId="{C0BE8898-EF91-354E-84B1-7AD32AE2DD10}"/>
          </ac:grpSpMkLst>
        </pc:grpChg>
        <pc:grpChg chg="add mod">
          <ac:chgData name="Kezang Tshering" userId="e42bd7e0-7f2b-4534-8111-c8fb35ede538" providerId="ADAL" clId="{517EF8EF-7BF4-8046-870A-3C0589E7A659}" dt="2021-07-30T06:19:14.399" v="889" actId="167"/>
          <ac:grpSpMkLst>
            <pc:docMk/>
            <pc:sldMk cId="2129483532" sldId="359"/>
            <ac:grpSpMk id="18" creationId="{87526E02-D464-304A-B51C-DF51CD0A6349}"/>
          </ac:grpSpMkLst>
        </pc:grpChg>
        <pc:grpChg chg="del mod">
          <ac:chgData name="Kezang Tshering" userId="e42bd7e0-7f2b-4534-8111-c8fb35ede538" providerId="ADAL" clId="{517EF8EF-7BF4-8046-870A-3C0589E7A659}" dt="2021-07-30T03:11:58.913" v="831" actId="478"/>
          <ac:grpSpMkLst>
            <pc:docMk/>
            <pc:sldMk cId="2129483532" sldId="359"/>
            <ac:grpSpMk id="27" creationId="{5AC92CB9-674D-4826-9F98-74C5652935B4}"/>
          </ac:grpSpMkLst>
        </pc:grpChg>
        <pc:picChg chg="mod">
          <ac:chgData name="Kezang Tshering" userId="e42bd7e0-7f2b-4534-8111-c8fb35ede538" providerId="ADAL" clId="{517EF8EF-7BF4-8046-870A-3C0589E7A659}" dt="2021-07-30T03:07:57.455" v="829" actId="1038"/>
          <ac:picMkLst>
            <pc:docMk/>
            <pc:sldMk cId="2129483532" sldId="359"/>
            <ac:picMk id="3" creationId="{4E3D303A-1B20-492F-9A25-2C0BB7D57EC6}"/>
          </ac:picMkLst>
        </pc:picChg>
        <pc:picChg chg="del topLvl">
          <ac:chgData name="Kezang Tshering" userId="e42bd7e0-7f2b-4534-8111-c8fb35ede538" providerId="ADAL" clId="{517EF8EF-7BF4-8046-870A-3C0589E7A659}" dt="2021-07-30T03:11:58.913" v="831" actId="478"/>
          <ac:picMkLst>
            <pc:docMk/>
            <pc:sldMk cId="2129483532" sldId="359"/>
            <ac:picMk id="5" creationId="{3FF57F80-7BC7-4CA3-85CC-52F228D17250}"/>
          </ac:picMkLst>
        </pc:picChg>
        <pc:picChg chg="topLvl">
          <ac:chgData name="Kezang Tshering" userId="e42bd7e0-7f2b-4534-8111-c8fb35ede538" providerId="ADAL" clId="{517EF8EF-7BF4-8046-870A-3C0589E7A659}" dt="2021-07-30T03:11:58.913" v="831" actId="478"/>
          <ac:picMkLst>
            <pc:docMk/>
            <pc:sldMk cId="2129483532" sldId="359"/>
            <ac:picMk id="6" creationId="{1BAB6483-51F4-1344-A066-13ACB7792CF4}"/>
          </ac:picMkLst>
        </pc:picChg>
        <pc:picChg chg="topLvl">
          <ac:chgData name="Kezang Tshering" userId="e42bd7e0-7f2b-4534-8111-c8fb35ede538" providerId="ADAL" clId="{517EF8EF-7BF4-8046-870A-3C0589E7A659}" dt="2021-07-30T06:14:57.352" v="849" actId="478"/>
          <ac:picMkLst>
            <pc:docMk/>
            <pc:sldMk cId="2129483532" sldId="359"/>
            <ac:picMk id="8" creationId="{281B91CF-FFEC-584B-90A7-BA896C961E30}"/>
          </ac:picMkLst>
        </pc:picChg>
        <pc:picChg chg="del mod">
          <ac:chgData name="Kezang Tshering" userId="e42bd7e0-7f2b-4534-8111-c8fb35ede538" providerId="ADAL" clId="{517EF8EF-7BF4-8046-870A-3C0589E7A659}" dt="2021-07-30T06:16:17.525" v="863" actId="21"/>
          <ac:picMkLst>
            <pc:docMk/>
            <pc:sldMk cId="2129483532" sldId="359"/>
            <ac:picMk id="10" creationId="{1AE13785-F92F-CD4A-BB67-EB67E6CE4F12}"/>
          </ac:picMkLst>
        </pc:picChg>
        <pc:picChg chg="del mod topLvl">
          <ac:chgData name="Kezang Tshering" userId="e42bd7e0-7f2b-4534-8111-c8fb35ede538" providerId="ADAL" clId="{517EF8EF-7BF4-8046-870A-3C0589E7A659}" dt="2021-07-30T06:14:57.352" v="849" actId="478"/>
          <ac:picMkLst>
            <pc:docMk/>
            <pc:sldMk cId="2129483532" sldId="359"/>
            <ac:picMk id="11" creationId="{A1D3087A-81B0-9648-8FB3-AD48D64EEDB1}"/>
          </ac:picMkLst>
        </pc:picChg>
        <pc:picChg chg="del">
          <ac:chgData name="Kezang Tshering" userId="e42bd7e0-7f2b-4534-8111-c8fb35ede538" providerId="ADAL" clId="{517EF8EF-7BF4-8046-870A-3C0589E7A659}" dt="2021-07-30T06:17:40.115" v="876" actId="478"/>
          <ac:picMkLst>
            <pc:docMk/>
            <pc:sldMk cId="2129483532" sldId="359"/>
            <ac:picMk id="12" creationId="{8DACD77A-A325-7E46-BF89-BA898E40CD4C}"/>
          </ac:picMkLst>
        </pc:picChg>
        <pc:picChg chg="mod modCrop">
          <ac:chgData name="Kezang Tshering" userId="e42bd7e0-7f2b-4534-8111-c8fb35ede538" providerId="ADAL" clId="{517EF8EF-7BF4-8046-870A-3C0589E7A659}" dt="2021-07-30T06:19:09.322" v="888" actId="1076"/>
          <ac:picMkLst>
            <pc:docMk/>
            <pc:sldMk cId="2129483532" sldId="359"/>
            <ac:picMk id="14" creationId="{82EB493B-4A3E-7C41-A5C1-599563135F30}"/>
          </ac:picMkLst>
        </pc:picChg>
        <pc:picChg chg="add mod modCrop">
          <ac:chgData name="Kezang Tshering" userId="e42bd7e0-7f2b-4534-8111-c8fb35ede538" providerId="ADAL" clId="{517EF8EF-7BF4-8046-870A-3C0589E7A659}" dt="2021-07-30T06:19:09.322" v="888" actId="1076"/>
          <ac:picMkLst>
            <pc:docMk/>
            <pc:sldMk cId="2129483532" sldId="359"/>
            <ac:picMk id="49" creationId="{61EAF813-DBA6-AC44-95F2-B3062C879B6C}"/>
          </ac:picMkLst>
        </pc:picChg>
        <pc:picChg chg="mod">
          <ac:chgData name="Kezang Tshering" userId="e42bd7e0-7f2b-4534-8111-c8fb35ede538" providerId="ADAL" clId="{517EF8EF-7BF4-8046-870A-3C0589E7A659}" dt="2021-07-30T06:19:09.322" v="888" actId="1076"/>
          <ac:picMkLst>
            <pc:docMk/>
            <pc:sldMk cId="2129483532" sldId="359"/>
            <ac:picMk id="50" creationId="{8BEE91C0-D303-48D5-B5B6-0F4145DAF4FD}"/>
          </ac:picMkLst>
        </pc:picChg>
        <pc:cxnChg chg="mod">
          <ac:chgData name="Kezang Tshering" userId="e42bd7e0-7f2b-4534-8111-c8fb35ede538" providerId="ADAL" clId="{517EF8EF-7BF4-8046-870A-3C0589E7A659}" dt="2021-07-30T06:19:26.744" v="890" actId="166"/>
          <ac:cxnSpMkLst>
            <pc:docMk/>
            <pc:sldMk cId="2129483532" sldId="359"/>
            <ac:cxnSpMk id="7" creationId="{18805C1E-0C29-484D-B48D-06C478E4578A}"/>
          </ac:cxnSpMkLst>
        </pc:cxnChg>
        <pc:cxnChg chg="mod">
          <ac:chgData name="Kezang Tshering" userId="e42bd7e0-7f2b-4534-8111-c8fb35ede538" providerId="ADAL" clId="{517EF8EF-7BF4-8046-870A-3C0589E7A659}" dt="2021-07-30T06:19:26.744" v="890" actId="166"/>
          <ac:cxnSpMkLst>
            <pc:docMk/>
            <pc:sldMk cId="2129483532" sldId="359"/>
            <ac:cxnSpMk id="28" creationId="{E02656F0-EC44-4734-90F6-9009D6D23462}"/>
          </ac:cxnSpMkLst>
        </pc:cxnChg>
      </pc:sldChg>
      <pc:sldChg chg="modSp mod modNotesTx">
        <pc:chgData name="Kezang Tshering" userId="e42bd7e0-7f2b-4534-8111-c8fb35ede538" providerId="ADAL" clId="{517EF8EF-7BF4-8046-870A-3C0589E7A659}" dt="2021-07-30T07:27:53.211" v="2628" actId="20577"/>
        <pc:sldMkLst>
          <pc:docMk/>
          <pc:sldMk cId="1104984436" sldId="360"/>
        </pc:sldMkLst>
        <pc:spChg chg="mod">
          <ac:chgData name="Kezang Tshering" userId="e42bd7e0-7f2b-4534-8111-c8fb35ede538" providerId="ADAL" clId="{517EF8EF-7BF4-8046-870A-3C0589E7A659}" dt="2021-07-30T07:27:53.211" v="2628" actId="20577"/>
          <ac:spMkLst>
            <pc:docMk/>
            <pc:sldMk cId="1104984436" sldId="360"/>
            <ac:spMk id="2" creationId="{00000000-0000-0000-0000-000000000000}"/>
          </ac:spMkLst>
        </pc:spChg>
        <pc:picChg chg="mod modCrop">
          <ac:chgData name="Kezang Tshering" userId="e42bd7e0-7f2b-4534-8111-c8fb35ede538" providerId="ADAL" clId="{517EF8EF-7BF4-8046-870A-3C0589E7A659}" dt="2021-07-30T06:53:55.863" v="1787" actId="1076"/>
          <ac:picMkLst>
            <pc:docMk/>
            <pc:sldMk cId="1104984436" sldId="360"/>
            <ac:picMk id="4" creationId="{59B3F7F6-C96A-49B7-A1BD-59D00985AFA1}"/>
          </ac:picMkLst>
        </pc:picChg>
      </pc:sldChg>
    </pc:docChg>
  </pc:docChgLst>
  <pc:docChgLst>
    <pc:chgData name="Kelzang Jigme" userId="S::kelzang.jigme@ssaihq.com::fde07400-4b42-4cb0-a8dd-c5c35d2cc61a" providerId="AD" clId="Web-{444BFAFB-35EA-A5AB-94EC-FA1143B444A8}"/>
    <pc:docChg chg="modSld">
      <pc:chgData name="Kelzang Jigme" userId="S::kelzang.jigme@ssaihq.com::fde07400-4b42-4cb0-a8dd-c5c35d2cc61a" providerId="AD" clId="Web-{444BFAFB-35EA-A5AB-94EC-FA1143B444A8}" dt="2021-07-30T07:16:44.466" v="9" actId="1076"/>
      <pc:docMkLst>
        <pc:docMk/>
      </pc:docMkLst>
      <pc:sldChg chg="addSp delSp modSp">
        <pc:chgData name="Kelzang Jigme" userId="S::kelzang.jigme@ssaihq.com::fde07400-4b42-4cb0-a8dd-c5c35d2cc61a" providerId="AD" clId="Web-{444BFAFB-35EA-A5AB-94EC-FA1143B444A8}" dt="2021-07-30T07:16:44.466" v="9" actId="1076"/>
        <pc:sldMkLst>
          <pc:docMk/>
          <pc:sldMk cId="1104984436" sldId="360"/>
        </pc:sldMkLst>
        <pc:picChg chg="add del mod">
          <ac:chgData name="Kelzang Jigme" userId="S::kelzang.jigme@ssaihq.com::fde07400-4b42-4cb0-a8dd-c5c35d2cc61a" providerId="AD" clId="Web-{444BFAFB-35EA-A5AB-94EC-FA1143B444A8}" dt="2021-07-30T07:16:16.449" v="3"/>
          <ac:picMkLst>
            <pc:docMk/>
            <pc:sldMk cId="1104984436" sldId="360"/>
            <ac:picMk id="4" creationId="{59B3F7F6-C96A-49B7-A1BD-59D00985AFA1}"/>
          </ac:picMkLst>
        </pc:picChg>
        <pc:picChg chg="add mod">
          <ac:chgData name="Kelzang Jigme" userId="S::kelzang.jigme@ssaihq.com::fde07400-4b42-4cb0-a8dd-c5c35d2cc61a" providerId="AD" clId="Web-{444BFAFB-35EA-A5AB-94EC-FA1143B444A8}" dt="2021-07-30T07:16:44.466" v="9" actId="1076"/>
          <ac:picMkLst>
            <pc:docMk/>
            <pc:sldMk cId="1104984436" sldId="360"/>
            <ac:picMk id="5" creationId="{A5EB5722-86CE-4074-AB6D-64CB2F6FB68D}"/>
          </ac:picMkLst>
        </pc:picChg>
      </pc:sldChg>
    </pc:docChg>
  </pc:docChgLst>
  <pc:docChgLst>
    <pc:chgData name="Thinley Wangden" userId="S::thinley.wangden@ssaihq.com::47b8c1ad-dcb9-4fea-b8ad-55171ac1b38f" providerId="AD" clId="Web-{C7E33E46-BF38-94B7-3C9E-F3BD66CB5374}"/>
    <pc:docChg chg="delSld modSld">
      <pc:chgData name="Thinley Wangden" userId="S::thinley.wangden@ssaihq.com::47b8c1ad-dcb9-4fea-b8ad-55171ac1b38f" providerId="AD" clId="Web-{C7E33E46-BF38-94B7-3C9E-F3BD66CB5374}" dt="2021-07-27T16:15:33.394" v="123" actId="20577"/>
      <pc:docMkLst>
        <pc:docMk/>
      </pc:docMkLst>
      <pc:sldChg chg="delCm">
        <pc:chgData name="Thinley Wangden" userId="S::thinley.wangden@ssaihq.com::47b8c1ad-dcb9-4fea-b8ad-55171ac1b38f" providerId="AD" clId="Web-{C7E33E46-BF38-94B7-3C9E-F3BD66CB5374}" dt="2021-07-27T16:12:49.078" v="68"/>
        <pc:sldMkLst>
          <pc:docMk/>
          <pc:sldMk cId="3457887769" sldId="321"/>
        </pc:sldMkLst>
      </pc:sldChg>
      <pc:sldChg chg="addSp delSp modSp">
        <pc:chgData name="Thinley Wangden" userId="S::thinley.wangden@ssaihq.com::47b8c1ad-dcb9-4fea-b8ad-55171ac1b38f" providerId="AD" clId="Web-{C7E33E46-BF38-94B7-3C9E-F3BD66CB5374}" dt="2021-07-27T13:34:45.484" v="67" actId="20577"/>
        <pc:sldMkLst>
          <pc:docMk/>
          <pc:sldMk cId="32444394" sldId="323"/>
        </pc:sldMkLst>
        <pc:spChg chg="mod topLvl">
          <ac:chgData name="Thinley Wangden" userId="S::thinley.wangden@ssaihq.com::47b8c1ad-dcb9-4fea-b8ad-55171ac1b38f" providerId="AD" clId="Web-{C7E33E46-BF38-94B7-3C9E-F3BD66CB5374}" dt="2021-07-26T19:46:02.562" v="32" actId="1076"/>
          <ac:spMkLst>
            <pc:docMk/>
            <pc:sldMk cId="32444394" sldId="323"/>
            <ac:spMk id="4" creationId="{46AA6B59-A404-014C-BC2C-CE89E869CBBF}"/>
          </ac:spMkLst>
        </pc:spChg>
        <pc:spChg chg="mod">
          <ac:chgData name="Thinley Wangden" userId="S::thinley.wangden@ssaihq.com::47b8c1ad-dcb9-4fea-b8ad-55171ac1b38f" providerId="AD" clId="Web-{C7E33E46-BF38-94B7-3C9E-F3BD66CB5374}" dt="2021-07-27T13:34:45.484" v="67" actId="20577"/>
          <ac:spMkLst>
            <pc:docMk/>
            <pc:sldMk cId="32444394" sldId="323"/>
            <ac:spMk id="7" creationId="{861BFEAE-F352-4ED0-83BF-909C146A57C0}"/>
          </ac:spMkLst>
        </pc:spChg>
        <pc:spChg chg="mod">
          <ac:chgData name="Thinley Wangden" userId="S::thinley.wangden@ssaihq.com::47b8c1ad-dcb9-4fea-b8ad-55171ac1b38f" providerId="AD" clId="Web-{C7E33E46-BF38-94B7-3C9E-F3BD66CB5374}" dt="2021-07-26T19:46:40.547" v="36" actId="1076"/>
          <ac:spMkLst>
            <pc:docMk/>
            <pc:sldMk cId="32444394" sldId="323"/>
            <ac:spMk id="12" creationId="{E96B4DAB-5B9E-144F-9A81-2E61078F179D}"/>
          </ac:spMkLst>
        </pc:spChg>
        <pc:spChg chg="mod">
          <ac:chgData name="Thinley Wangden" userId="S::thinley.wangden@ssaihq.com::47b8c1ad-dcb9-4fea-b8ad-55171ac1b38f" providerId="AD" clId="Web-{C7E33E46-BF38-94B7-3C9E-F3BD66CB5374}" dt="2021-07-26T19:46:57.111" v="37" actId="1076"/>
          <ac:spMkLst>
            <pc:docMk/>
            <pc:sldMk cId="32444394" sldId="323"/>
            <ac:spMk id="20" creationId="{46117486-417E-2B4F-8476-7E272D1D4FA7}"/>
          </ac:spMkLst>
        </pc:spChg>
        <pc:grpChg chg="del">
          <ac:chgData name="Thinley Wangden" userId="S::thinley.wangden@ssaihq.com::47b8c1ad-dcb9-4fea-b8ad-55171ac1b38f" providerId="AD" clId="Web-{C7E33E46-BF38-94B7-3C9E-F3BD66CB5374}" dt="2021-07-26T19:42:52.165" v="0"/>
          <ac:grpSpMkLst>
            <pc:docMk/>
            <pc:sldMk cId="32444394" sldId="323"/>
            <ac:grpSpMk id="15" creationId="{E091426F-77F6-4AD5-B8F9-BB7AF55FFE0B}"/>
          </ac:grpSpMkLst>
        </pc:grpChg>
        <pc:grpChg chg="add mod">
          <ac:chgData name="Thinley Wangden" userId="S::thinley.wangden@ssaihq.com::47b8c1ad-dcb9-4fea-b8ad-55171ac1b38f" providerId="AD" clId="Web-{C7E33E46-BF38-94B7-3C9E-F3BD66CB5374}" dt="2021-07-26T19:46:25.844" v="34" actId="14100"/>
          <ac:grpSpMkLst>
            <pc:docMk/>
            <pc:sldMk cId="32444394" sldId="323"/>
            <ac:grpSpMk id="17" creationId="{7E6B111C-32DD-4726-90CE-01F806DBF799}"/>
          </ac:grpSpMkLst>
        </pc:grpChg>
        <pc:picChg chg="del topLvl">
          <ac:chgData name="Thinley Wangden" userId="S::thinley.wangden@ssaihq.com::47b8c1ad-dcb9-4fea-b8ad-55171ac1b38f" providerId="AD" clId="Web-{C7E33E46-BF38-94B7-3C9E-F3BD66CB5374}" dt="2021-07-26T19:43:04.478" v="1"/>
          <ac:picMkLst>
            <pc:docMk/>
            <pc:sldMk cId="32444394" sldId="323"/>
            <ac:picMk id="5" creationId="{4F647810-A9BF-42CB-BAD7-336BDD70A830}"/>
          </ac:picMkLst>
        </pc:picChg>
        <pc:picChg chg="mod topLvl">
          <ac:chgData name="Thinley Wangden" userId="S::thinley.wangden@ssaihq.com::47b8c1ad-dcb9-4fea-b8ad-55171ac1b38f" providerId="AD" clId="Web-{C7E33E46-BF38-94B7-3C9E-F3BD66CB5374}" dt="2021-07-26T19:46:02.546" v="31" actId="1076"/>
          <ac:picMkLst>
            <pc:docMk/>
            <pc:sldMk cId="32444394" sldId="323"/>
            <ac:picMk id="6" creationId="{92783AA1-9836-4BD7-82A6-9C6EA39D4F22}"/>
          </ac:picMkLst>
        </pc:picChg>
        <pc:picChg chg="add del mod ord">
          <ac:chgData name="Thinley Wangden" userId="S::thinley.wangden@ssaihq.com::47b8c1ad-dcb9-4fea-b8ad-55171ac1b38f" providerId="AD" clId="Web-{C7E33E46-BF38-94B7-3C9E-F3BD66CB5374}" dt="2021-07-26T19:43:53.745" v="10"/>
          <ac:picMkLst>
            <pc:docMk/>
            <pc:sldMk cId="32444394" sldId="323"/>
            <ac:picMk id="8" creationId="{C7EC3D10-03B3-4157-99E3-A707543F2B88}"/>
          </ac:picMkLst>
        </pc:picChg>
        <pc:picChg chg="add mod ord modCrop">
          <ac:chgData name="Thinley Wangden" userId="S::thinley.wangden@ssaihq.com::47b8c1ad-dcb9-4fea-b8ad-55171ac1b38f" providerId="AD" clId="Web-{C7E33E46-BF38-94B7-3C9E-F3BD66CB5374}" dt="2021-07-26T19:45:48.749" v="26" actId="1076"/>
          <ac:picMkLst>
            <pc:docMk/>
            <pc:sldMk cId="32444394" sldId="323"/>
            <ac:picMk id="11" creationId="{3143DB04-4046-4B94-B184-0DFDDACF0B42}"/>
          </ac:picMkLst>
        </pc:picChg>
      </pc:sldChg>
      <pc:sldChg chg="del">
        <pc:chgData name="Thinley Wangden" userId="S::thinley.wangden@ssaihq.com::47b8c1ad-dcb9-4fea-b8ad-55171ac1b38f" providerId="AD" clId="Web-{C7E33E46-BF38-94B7-3C9E-F3BD66CB5374}" dt="2021-07-27T16:15:21.347" v="120"/>
        <pc:sldMkLst>
          <pc:docMk/>
          <pc:sldMk cId="1361461165" sldId="328"/>
        </pc:sldMkLst>
      </pc:sldChg>
      <pc:sldChg chg="modSp modNotes">
        <pc:chgData name="Thinley Wangden" userId="S::thinley.wangden@ssaihq.com::47b8c1ad-dcb9-4fea-b8ad-55171ac1b38f" providerId="AD" clId="Web-{C7E33E46-BF38-94B7-3C9E-F3BD66CB5374}" dt="2021-07-27T16:13:11.078" v="72"/>
        <pc:sldMkLst>
          <pc:docMk/>
          <pc:sldMk cId="755629023" sldId="332"/>
        </pc:sldMkLst>
        <pc:spChg chg="mod">
          <ac:chgData name="Thinley Wangden" userId="S::thinley.wangden@ssaihq.com::47b8c1ad-dcb9-4fea-b8ad-55171ac1b38f" providerId="AD" clId="Web-{C7E33E46-BF38-94B7-3C9E-F3BD66CB5374}" dt="2021-07-27T13:34:39.296" v="62" actId="20577"/>
          <ac:spMkLst>
            <pc:docMk/>
            <pc:sldMk cId="755629023" sldId="332"/>
            <ac:spMk id="3" creationId="{74977670-487F-47B0-A3E1-A128E6534C36}"/>
          </ac:spMkLst>
        </pc:spChg>
      </pc:sldChg>
      <pc:sldChg chg="addSp delSp modSp addAnim delAnim modNotes">
        <pc:chgData name="Thinley Wangden" userId="S::thinley.wangden@ssaihq.com::47b8c1ad-dcb9-4fea-b8ad-55171ac1b38f" providerId="AD" clId="Web-{C7E33E46-BF38-94B7-3C9E-F3BD66CB5374}" dt="2021-07-27T16:15:17.410" v="119"/>
        <pc:sldMkLst>
          <pc:docMk/>
          <pc:sldMk cId="1568406825" sldId="338"/>
        </pc:sldMkLst>
        <pc:spChg chg="mod">
          <ac:chgData name="Thinley Wangden" userId="S::thinley.wangden@ssaihq.com::47b8c1ad-dcb9-4fea-b8ad-55171ac1b38f" providerId="AD" clId="Web-{C7E33E46-BF38-94B7-3C9E-F3BD66CB5374}" dt="2021-07-27T13:26:18.498" v="56" actId="14100"/>
          <ac:spMkLst>
            <pc:docMk/>
            <pc:sldMk cId="1568406825" sldId="338"/>
            <ac:spMk id="12" creationId="{4724D075-8E6C-4AFD-8822-1AE4DA5E558A}"/>
          </ac:spMkLst>
        </pc:spChg>
        <pc:spChg chg="del mod">
          <ac:chgData name="Thinley Wangden" userId="S::thinley.wangden@ssaihq.com::47b8c1ad-dcb9-4fea-b8ad-55171ac1b38f" providerId="AD" clId="Web-{C7E33E46-BF38-94B7-3C9E-F3BD66CB5374}" dt="2021-07-27T13:24:56.980" v="44"/>
          <ac:spMkLst>
            <pc:docMk/>
            <pc:sldMk cId="1568406825" sldId="338"/>
            <ac:spMk id="32" creationId="{57F4B2B4-CB54-2C4D-8A98-3C41F6123910}"/>
          </ac:spMkLst>
        </pc:spChg>
        <pc:spChg chg="mod">
          <ac:chgData name="Thinley Wangden" userId="S::thinley.wangden@ssaihq.com::47b8c1ad-dcb9-4fea-b8ad-55171ac1b38f" providerId="AD" clId="Web-{C7E33E46-BF38-94B7-3C9E-F3BD66CB5374}" dt="2021-07-27T13:26:29.108" v="58" actId="1076"/>
          <ac:spMkLst>
            <pc:docMk/>
            <pc:sldMk cId="1568406825" sldId="338"/>
            <ac:spMk id="33" creationId="{F3ABF5DC-73AE-0A47-B32D-F90B838C138A}"/>
          </ac:spMkLst>
        </pc:spChg>
        <pc:spChg chg="topLvl">
          <ac:chgData name="Thinley Wangden" userId="S::thinley.wangden@ssaihq.com::47b8c1ad-dcb9-4fea-b8ad-55171ac1b38f" providerId="AD" clId="Web-{C7E33E46-BF38-94B7-3C9E-F3BD66CB5374}" dt="2021-07-27T13:26:07.561" v="54"/>
          <ac:spMkLst>
            <pc:docMk/>
            <pc:sldMk cId="1568406825" sldId="338"/>
            <ac:spMk id="34" creationId="{85212F63-6C05-8C49-A4B4-652954A30397}"/>
          </ac:spMkLst>
        </pc:spChg>
        <pc:spChg chg="del mod">
          <ac:chgData name="Thinley Wangden" userId="S::thinley.wangden@ssaihq.com::47b8c1ad-dcb9-4fea-b8ad-55171ac1b38f" providerId="AD" clId="Web-{C7E33E46-BF38-94B7-3C9E-F3BD66CB5374}" dt="2021-07-27T13:25:15.653" v="46"/>
          <ac:spMkLst>
            <pc:docMk/>
            <pc:sldMk cId="1568406825" sldId="338"/>
            <ac:spMk id="35" creationId="{D79AB6BA-BC91-CB42-B718-0E0ADE91A33A}"/>
          </ac:spMkLst>
        </pc:spChg>
        <pc:spChg chg="del">
          <ac:chgData name="Thinley Wangden" userId="S::thinley.wangden@ssaihq.com::47b8c1ad-dcb9-4fea-b8ad-55171ac1b38f" providerId="AD" clId="Web-{C7E33E46-BF38-94B7-3C9E-F3BD66CB5374}" dt="2021-07-27T13:25:21.106" v="47"/>
          <ac:spMkLst>
            <pc:docMk/>
            <pc:sldMk cId="1568406825" sldId="338"/>
            <ac:spMk id="42" creationId="{0D185411-AB28-9A47-A32B-7C0C57523A9A}"/>
          </ac:spMkLst>
        </pc:spChg>
        <pc:spChg chg="topLvl">
          <ac:chgData name="Thinley Wangden" userId="S::thinley.wangden@ssaihq.com::47b8c1ad-dcb9-4fea-b8ad-55171ac1b38f" providerId="AD" clId="Web-{C7E33E46-BF38-94B7-3C9E-F3BD66CB5374}" dt="2021-07-27T13:26:07.561" v="54"/>
          <ac:spMkLst>
            <pc:docMk/>
            <pc:sldMk cId="1568406825" sldId="338"/>
            <ac:spMk id="46" creationId="{F3C26E2E-E0D5-1F44-914F-91831CC6B792}"/>
          </ac:spMkLst>
        </pc:spChg>
        <pc:spChg chg="topLvl">
          <ac:chgData name="Thinley Wangden" userId="S::thinley.wangden@ssaihq.com::47b8c1ad-dcb9-4fea-b8ad-55171ac1b38f" providerId="AD" clId="Web-{C7E33E46-BF38-94B7-3C9E-F3BD66CB5374}" dt="2021-07-27T13:26:07.561" v="54"/>
          <ac:spMkLst>
            <pc:docMk/>
            <pc:sldMk cId="1568406825" sldId="338"/>
            <ac:spMk id="47" creationId="{86E9FC58-1CFB-9445-BF88-3B540B230E1D}"/>
          </ac:spMkLst>
        </pc:spChg>
        <pc:spChg chg="topLvl">
          <ac:chgData name="Thinley Wangden" userId="S::thinley.wangden@ssaihq.com::47b8c1ad-dcb9-4fea-b8ad-55171ac1b38f" providerId="AD" clId="Web-{C7E33E46-BF38-94B7-3C9E-F3BD66CB5374}" dt="2021-07-27T13:26:07.561" v="54"/>
          <ac:spMkLst>
            <pc:docMk/>
            <pc:sldMk cId="1568406825" sldId="338"/>
            <ac:spMk id="48" creationId="{974D56ED-1C51-4C46-94BD-B8926CA18685}"/>
          </ac:spMkLst>
        </pc:spChg>
        <pc:spChg chg="del">
          <ac:chgData name="Thinley Wangden" userId="S::thinley.wangden@ssaihq.com::47b8c1ad-dcb9-4fea-b8ad-55171ac1b38f" providerId="AD" clId="Web-{C7E33E46-BF38-94B7-3C9E-F3BD66CB5374}" dt="2021-07-27T13:25:48.029" v="52"/>
          <ac:spMkLst>
            <pc:docMk/>
            <pc:sldMk cId="1568406825" sldId="338"/>
            <ac:spMk id="49" creationId="{BBDFBDBF-B94C-A440-8CB3-ABB78C4C3CEF}"/>
          </ac:spMkLst>
        </pc:spChg>
        <pc:spChg chg="mod">
          <ac:chgData name="Thinley Wangden" userId="S::thinley.wangden@ssaihq.com::47b8c1ad-dcb9-4fea-b8ad-55171ac1b38f" providerId="AD" clId="Web-{C7E33E46-BF38-94B7-3C9E-F3BD66CB5374}" dt="2021-07-27T13:26:14.123" v="55" actId="14100"/>
          <ac:spMkLst>
            <pc:docMk/>
            <pc:sldMk cId="1568406825" sldId="338"/>
            <ac:spMk id="65" creationId="{26274E21-81DD-4A18-8340-77FACF5A475C}"/>
          </ac:spMkLst>
        </pc:spChg>
        <pc:spChg chg="del">
          <ac:chgData name="Thinley Wangden" userId="S::thinley.wangden@ssaihq.com::47b8c1ad-dcb9-4fea-b8ad-55171ac1b38f" providerId="AD" clId="Web-{C7E33E46-BF38-94B7-3C9E-F3BD66CB5374}" dt="2021-07-27T13:25:31.606" v="50"/>
          <ac:spMkLst>
            <pc:docMk/>
            <pc:sldMk cId="1568406825" sldId="338"/>
            <ac:spMk id="76" creationId="{B4AB890C-872C-4CDE-9FC9-2A8440C5E9BB}"/>
          </ac:spMkLst>
        </pc:spChg>
        <pc:spChg chg="del">
          <ac:chgData name="Thinley Wangden" userId="S::thinley.wangden@ssaihq.com::47b8c1ad-dcb9-4fea-b8ad-55171ac1b38f" providerId="AD" clId="Web-{C7E33E46-BF38-94B7-3C9E-F3BD66CB5374}" dt="2021-07-27T13:25:35.606" v="51"/>
          <ac:spMkLst>
            <pc:docMk/>
            <pc:sldMk cId="1568406825" sldId="338"/>
            <ac:spMk id="79" creationId="{B60F05AD-4AE9-47CC-BC0A-9C5AB6C83688}"/>
          </ac:spMkLst>
        </pc:spChg>
        <pc:grpChg chg="topLvl">
          <ac:chgData name="Thinley Wangden" userId="S::thinley.wangden@ssaihq.com::47b8c1ad-dcb9-4fea-b8ad-55171ac1b38f" providerId="AD" clId="Web-{C7E33E46-BF38-94B7-3C9E-F3BD66CB5374}" dt="2021-07-27T13:26:07.561" v="54"/>
          <ac:grpSpMkLst>
            <pc:docMk/>
            <pc:sldMk cId="1568406825" sldId="338"/>
            <ac:grpSpMk id="14" creationId="{BC777CB0-6EAD-4FA2-8C3C-5402B55AB45F}"/>
          </ac:grpSpMkLst>
        </pc:grpChg>
        <pc:grpChg chg="add del">
          <ac:chgData name="Thinley Wangden" userId="S::thinley.wangden@ssaihq.com::47b8c1ad-dcb9-4fea-b8ad-55171ac1b38f" providerId="AD" clId="Web-{C7E33E46-BF38-94B7-3C9E-F3BD66CB5374}" dt="2021-07-27T13:25:26.325" v="49"/>
          <ac:grpSpMkLst>
            <pc:docMk/>
            <pc:sldMk cId="1568406825" sldId="338"/>
            <ac:grpSpMk id="17" creationId="{FF2FCE4F-0A10-4DB4-9335-96DF8E3F475E}"/>
          </ac:grpSpMkLst>
        </pc:grpChg>
        <pc:grpChg chg="del">
          <ac:chgData name="Thinley Wangden" userId="S::thinley.wangden@ssaihq.com::47b8c1ad-dcb9-4fea-b8ad-55171ac1b38f" providerId="AD" clId="Web-{C7E33E46-BF38-94B7-3C9E-F3BD66CB5374}" dt="2021-07-27T13:26:07.561" v="54"/>
          <ac:grpSpMkLst>
            <pc:docMk/>
            <pc:sldMk cId="1568406825" sldId="338"/>
            <ac:grpSpMk id="24" creationId="{47DD54D4-757F-4E1A-97C7-0ED36EA8DAF0}"/>
          </ac:grpSpMkLst>
        </pc:grpChg>
        <pc:grpChg chg="mod topLvl">
          <ac:chgData name="Thinley Wangden" userId="S::thinley.wangden@ssaihq.com::47b8c1ad-dcb9-4fea-b8ad-55171ac1b38f" providerId="AD" clId="Web-{C7E33E46-BF38-94B7-3C9E-F3BD66CB5374}" dt="2021-07-27T13:26:23.405" v="57" actId="1076"/>
          <ac:grpSpMkLst>
            <pc:docMk/>
            <pc:sldMk cId="1568406825" sldId="338"/>
            <ac:grpSpMk id="74" creationId="{CBA8398A-52FA-894A-938A-3D9356296C9B}"/>
          </ac:grpSpMkLst>
        </pc:grpChg>
        <pc:cxnChg chg="topLvl">
          <ac:chgData name="Thinley Wangden" userId="S::thinley.wangden@ssaihq.com::47b8c1ad-dcb9-4fea-b8ad-55171ac1b38f" providerId="AD" clId="Web-{C7E33E46-BF38-94B7-3C9E-F3BD66CB5374}" dt="2021-07-27T13:26:07.561" v="54"/>
          <ac:cxnSpMkLst>
            <pc:docMk/>
            <pc:sldMk cId="1568406825" sldId="338"/>
            <ac:cxnSpMk id="9" creationId="{8BEBCD96-1D42-44EB-B86F-82A15AD21657}"/>
          </ac:cxnSpMkLst>
        </pc:cxnChg>
      </pc:sldChg>
      <pc:sldChg chg="modSp">
        <pc:chgData name="Thinley Wangden" userId="S::thinley.wangden@ssaihq.com::47b8c1ad-dcb9-4fea-b8ad-55171ac1b38f" providerId="AD" clId="Web-{C7E33E46-BF38-94B7-3C9E-F3BD66CB5374}" dt="2021-07-27T13:24:34.370" v="40" actId="20577"/>
        <pc:sldMkLst>
          <pc:docMk/>
          <pc:sldMk cId="634732358" sldId="348"/>
        </pc:sldMkLst>
        <pc:spChg chg="mod">
          <ac:chgData name="Thinley Wangden" userId="S::thinley.wangden@ssaihq.com::47b8c1ad-dcb9-4fea-b8ad-55171ac1b38f" providerId="AD" clId="Web-{C7E33E46-BF38-94B7-3C9E-F3BD66CB5374}" dt="2021-07-27T13:24:34.370" v="40" actId="20577"/>
          <ac:spMkLst>
            <pc:docMk/>
            <pc:sldMk cId="634732358" sldId="348"/>
            <ac:spMk id="4" creationId="{AC346C18-3497-4868-8E41-0F852BA49F7C}"/>
          </ac:spMkLst>
        </pc:spChg>
      </pc:sldChg>
      <pc:sldChg chg="modSp modNotes">
        <pc:chgData name="Thinley Wangden" userId="S::thinley.wangden@ssaihq.com::47b8c1ad-dcb9-4fea-b8ad-55171ac1b38f" providerId="AD" clId="Web-{C7E33E46-BF38-94B7-3C9E-F3BD66CB5374}" dt="2021-07-27T16:13:27.672" v="76"/>
        <pc:sldMkLst>
          <pc:docMk/>
          <pc:sldMk cId="4267073417" sldId="349"/>
        </pc:sldMkLst>
        <pc:spChg chg="mod">
          <ac:chgData name="Thinley Wangden" userId="S::thinley.wangden@ssaihq.com::47b8c1ad-dcb9-4fea-b8ad-55171ac1b38f" providerId="AD" clId="Web-{C7E33E46-BF38-94B7-3C9E-F3BD66CB5374}" dt="2021-07-27T13:24:25.323" v="39" actId="20577"/>
          <ac:spMkLst>
            <pc:docMk/>
            <pc:sldMk cId="4267073417" sldId="349"/>
            <ac:spMk id="5" creationId="{259942AA-E533-4D4A-95D0-375A77EF1766}"/>
          </ac:spMkLst>
        </pc:spChg>
        <pc:spChg chg="mod">
          <ac:chgData name="Thinley Wangden" userId="S::thinley.wangden@ssaihq.com::47b8c1ad-dcb9-4fea-b8ad-55171ac1b38f" providerId="AD" clId="Web-{C7E33E46-BF38-94B7-3C9E-F3BD66CB5374}" dt="2021-07-27T13:24:20.416" v="38" actId="20577"/>
          <ac:spMkLst>
            <pc:docMk/>
            <pc:sldMk cId="4267073417" sldId="349"/>
            <ac:spMk id="9" creationId="{4866BE2C-DB9C-4CBA-8416-5C901B5C93B7}"/>
          </ac:spMkLst>
        </pc:spChg>
      </pc:sldChg>
      <pc:sldChg chg="modSp">
        <pc:chgData name="Thinley Wangden" userId="S::thinley.wangden@ssaihq.com::47b8c1ad-dcb9-4fea-b8ad-55171ac1b38f" providerId="AD" clId="Web-{C7E33E46-BF38-94B7-3C9E-F3BD66CB5374}" dt="2021-07-27T16:15:33.394" v="123" actId="20577"/>
        <pc:sldMkLst>
          <pc:docMk/>
          <pc:sldMk cId="2488445724" sldId="350"/>
        </pc:sldMkLst>
        <pc:spChg chg="mod">
          <ac:chgData name="Thinley Wangden" userId="S::thinley.wangden@ssaihq.com::47b8c1ad-dcb9-4fea-b8ad-55171ac1b38f" providerId="AD" clId="Web-{C7E33E46-BF38-94B7-3C9E-F3BD66CB5374}" dt="2021-07-27T16:15:33.394" v="123" actId="20577"/>
          <ac:spMkLst>
            <pc:docMk/>
            <pc:sldMk cId="2488445724" sldId="350"/>
            <ac:spMk id="9" creationId="{F658C60F-10BE-4587-8045-4E2A3EA4EEEC}"/>
          </ac:spMkLst>
        </pc:spChg>
      </pc:sldChg>
    </pc:docChg>
  </pc:docChgLst>
  <pc:docChgLst>
    <pc:chgData name="Kezang Tshering" userId="S::kezang.tshering@ssaihq.com::e42bd7e0-7f2b-4534-8111-c8fb35ede538" providerId="AD" clId="Web-{B42E1DC7-8BD3-9C8C-0989-328C1BC7C1AC}"/>
    <pc:docChg chg="modSld">
      <pc:chgData name="Kezang Tshering" userId="S::kezang.tshering@ssaihq.com::e42bd7e0-7f2b-4534-8111-c8fb35ede538" providerId="AD" clId="Web-{B42E1DC7-8BD3-9C8C-0989-328C1BC7C1AC}" dt="2021-08-02T21:29:32.881" v="5"/>
      <pc:docMkLst>
        <pc:docMk/>
      </pc:docMkLst>
      <pc:sldChg chg="modSp">
        <pc:chgData name="Kezang Tshering" userId="S::kezang.tshering@ssaihq.com::e42bd7e0-7f2b-4534-8111-c8fb35ede538" providerId="AD" clId="Web-{B42E1DC7-8BD3-9C8C-0989-328C1BC7C1AC}" dt="2021-08-02T21:24:48.483" v="3" actId="14100"/>
        <pc:sldMkLst>
          <pc:docMk/>
          <pc:sldMk cId="1668739665" sldId="327"/>
        </pc:sldMkLst>
        <pc:picChg chg="mod">
          <ac:chgData name="Kezang Tshering" userId="S::kezang.tshering@ssaihq.com::e42bd7e0-7f2b-4534-8111-c8fb35ede538" providerId="AD" clId="Web-{B42E1DC7-8BD3-9C8C-0989-328C1BC7C1AC}" dt="2021-08-02T21:24:48.483" v="3" actId="14100"/>
          <ac:picMkLst>
            <pc:docMk/>
            <pc:sldMk cId="1668739665" sldId="327"/>
            <ac:picMk id="4" creationId="{072AD01C-9654-AA44-B60F-310EE2660868}"/>
          </ac:picMkLst>
        </pc:picChg>
      </pc:sldChg>
      <pc:sldChg chg="modSp">
        <pc:chgData name="Kezang Tshering" userId="S::kezang.tshering@ssaihq.com::e42bd7e0-7f2b-4534-8111-c8fb35ede538" providerId="AD" clId="Web-{B42E1DC7-8BD3-9C8C-0989-328C1BC7C1AC}" dt="2021-08-02T21:29:32.881" v="5"/>
        <pc:sldMkLst>
          <pc:docMk/>
          <pc:sldMk cId="755629023" sldId="332"/>
        </pc:sldMkLst>
        <pc:picChg chg="mod">
          <ac:chgData name="Kezang Tshering" userId="S::kezang.tshering@ssaihq.com::e42bd7e0-7f2b-4534-8111-c8fb35ede538" providerId="AD" clId="Web-{B42E1DC7-8BD3-9C8C-0989-328C1BC7C1AC}" dt="2021-08-02T21:29:32.881" v="5"/>
          <ac:picMkLst>
            <pc:docMk/>
            <pc:sldMk cId="755629023" sldId="332"/>
            <ac:picMk id="2" creationId="{077FBF0A-9C98-408E-85EA-0F45677D1BCB}"/>
          </ac:picMkLst>
        </pc:picChg>
      </pc:sldChg>
    </pc:docChg>
  </pc:docChgLst>
  <pc:docChgLst>
    <pc:chgData name="Kezang Tshering" userId="S::kezang.tshering@ssaihq.com::e42bd7e0-7f2b-4534-8111-c8fb35ede538" providerId="AD" clId="Web-{E5385019-7387-F7DF-14CE-E03E0DC74D93}"/>
    <pc:docChg chg="modSld">
      <pc:chgData name="Kezang Tshering" userId="S::kezang.tshering@ssaihq.com::e42bd7e0-7f2b-4534-8111-c8fb35ede538" providerId="AD" clId="Web-{E5385019-7387-F7DF-14CE-E03E0DC74D93}" dt="2021-08-02T18:48:15.973" v="3" actId="20577"/>
      <pc:docMkLst>
        <pc:docMk/>
      </pc:docMkLst>
      <pc:sldChg chg="addSp delSp modSp">
        <pc:chgData name="Kezang Tshering" userId="S::kezang.tshering@ssaihq.com::e42bd7e0-7f2b-4534-8111-c8fb35ede538" providerId="AD" clId="Web-{E5385019-7387-F7DF-14CE-E03E0DC74D93}" dt="2021-08-02T18:48:15.973" v="3" actId="20577"/>
        <pc:sldMkLst>
          <pc:docMk/>
          <pc:sldMk cId="2129483532" sldId="359"/>
        </pc:sldMkLst>
        <pc:spChg chg="add del mod">
          <ac:chgData name="Kezang Tshering" userId="S::kezang.tshering@ssaihq.com::e42bd7e0-7f2b-4534-8111-c8fb35ede538" providerId="AD" clId="Web-{E5385019-7387-F7DF-14CE-E03E0DC74D93}" dt="2021-08-02T18:48:15.973" v="3" actId="20577"/>
          <ac:spMkLst>
            <pc:docMk/>
            <pc:sldMk cId="2129483532" sldId="359"/>
            <ac:spMk id="3" creationId="{2168424B-7097-480A-BBE6-0F8891345B6E}"/>
          </ac:spMkLst>
        </pc:spChg>
      </pc:sldChg>
    </pc:docChg>
  </pc:docChgLst>
  <pc:docChgLst>
    <pc:chgData name="Thinley Wangden" userId="S::thinley.wangden@ssaihq.com::47b8c1ad-dcb9-4fea-b8ad-55171ac1b38f" providerId="AD" clId="Web-{020DA633-C483-73C2-31D6-99514C057B37}"/>
    <pc:docChg chg="sldOrd">
      <pc:chgData name="Thinley Wangden" userId="S::thinley.wangden@ssaihq.com::47b8c1ad-dcb9-4fea-b8ad-55171ac1b38f" providerId="AD" clId="Web-{020DA633-C483-73C2-31D6-99514C057B37}" dt="2021-08-02T21:22:57.448" v="0"/>
      <pc:docMkLst>
        <pc:docMk/>
      </pc:docMkLst>
      <pc:sldChg chg="ord">
        <pc:chgData name="Thinley Wangden" userId="S::thinley.wangden@ssaihq.com::47b8c1ad-dcb9-4fea-b8ad-55171ac1b38f" providerId="AD" clId="Web-{020DA633-C483-73C2-31D6-99514C057B37}" dt="2021-08-02T21:22:57.448" v="0"/>
        <pc:sldMkLst>
          <pc:docMk/>
          <pc:sldMk cId="4266042875" sldId="361"/>
        </pc:sldMkLst>
      </pc:sldChg>
    </pc:docChg>
  </pc:docChgLst>
  <pc:docChgLst>
    <pc:chgData name="Mccartney, Sean (GSFC-610.0)[SCIENCE SYSTEMS AND APPLICATIONS INC]" userId="S::sean.mccartney_nasa.gov#ext#@ssaihq.onmicrosoft.com::e3a2d6fb-cdbd-4020-abc9-b88d130b0cb2" providerId="AD" clId="Web-{CF84D22D-11E7-4B8B-827F-D7A794B170D7}"/>
    <pc:docChg chg="modSld">
      <pc:chgData name="Mccartney, Sean (GSFC-610.0)[SCIENCE SYSTEMS AND APPLICATIONS INC]" userId="S::sean.mccartney_nasa.gov#ext#@ssaihq.onmicrosoft.com::e3a2d6fb-cdbd-4020-abc9-b88d130b0cb2" providerId="AD" clId="Web-{CF84D22D-11E7-4B8B-827F-D7A794B170D7}" dt="2021-07-30T15:02:16.231" v="292"/>
      <pc:docMkLst>
        <pc:docMk/>
      </pc:docMkLst>
      <pc:sldChg chg="modSp modNotes">
        <pc:chgData name="Mccartney, Sean (GSFC-610.0)[SCIENCE SYSTEMS AND APPLICATIONS INC]" userId="S::sean.mccartney_nasa.gov#ext#@ssaihq.onmicrosoft.com::e3a2d6fb-cdbd-4020-abc9-b88d130b0cb2" providerId="AD" clId="Web-{CF84D22D-11E7-4B8B-827F-D7A794B170D7}" dt="2021-07-30T14:57:21.004" v="256"/>
        <pc:sldMkLst>
          <pc:docMk/>
          <pc:sldMk cId="1923026911" sldId="316"/>
        </pc:sldMkLst>
        <pc:spChg chg="mod">
          <ac:chgData name="Mccartney, Sean (GSFC-610.0)[SCIENCE SYSTEMS AND APPLICATIONS INC]" userId="S::sean.mccartney_nasa.gov#ext#@ssaihq.onmicrosoft.com::e3a2d6fb-cdbd-4020-abc9-b88d130b0cb2" providerId="AD" clId="Web-{CF84D22D-11E7-4B8B-827F-D7A794B170D7}" dt="2021-07-30T14:57:04.822" v="250" actId="20577"/>
          <ac:spMkLst>
            <pc:docMk/>
            <pc:sldMk cId="1923026911" sldId="316"/>
            <ac:spMk id="6" creationId="{074D7BCC-2DA7-4D1F-B609-9E2E7A0FBA64}"/>
          </ac:spMkLst>
        </pc:spChg>
      </pc:sldChg>
      <pc:sldChg chg="modSp">
        <pc:chgData name="Mccartney, Sean (GSFC-610.0)[SCIENCE SYSTEMS AND APPLICATIONS INC]" userId="S::sean.mccartney_nasa.gov#ext#@ssaihq.onmicrosoft.com::e3a2d6fb-cdbd-4020-abc9-b88d130b0cb2" providerId="AD" clId="Web-{CF84D22D-11E7-4B8B-827F-D7A794B170D7}" dt="2021-07-30T14:21:49.196" v="18" actId="20577"/>
        <pc:sldMkLst>
          <pc:docMk/>
          <pc:sldMk cId="1647551290" sldId="318"/>
        </pc:sldMkLst>
        <pc:spChg chg="mod">
          <ac:chgData name="Mccartney, Sean (GSFC-610.0)[SCIENCE SYSTEMS AND APPLICATIONS INC]" userId="S::sean.mccartney_nasa.gov#ext#@ssaihq.onmicrosoft.com::e3a2d6fb-cdbd-4020-abc9-b88d130b0cb2" providerId="AD" clId="Web-{CF84D22D-11E7-4B8B-827F-D7A794B170D7}" dt="2021-07-30T14:21:49.196" v="18" actId="20577"/>
          <ac:spMkLst>
            <pc:docMk/>
            <pc:sldMk cId="1647551290" sldId="318"/>
            <ac:spMk id="6" creationId="{4E713E28-9C97-458C-B255-B1D29220072C}"/>
          </ac:spMkLst>
        </pc:spChg>
      </pc:sldChg>
      <pc:sldChg chg="modNotes">
        <pc:chgData name="Mccartney, Sean (GSFC-610.0)[SCIENCE SYSTEMS AND APPLICATIONS INC]" userId="S::sean.mccartney_nasa.gov#ext#@ssaihq.onmicrosoft.com::e3a2d6fb-cdbd-4020-abc9-b88d130b0cb2" providerId="AD" clId="Web-{CF84D22D-11E7-4B8B-827F-D7A794B170D7}" dt="2021-07-30T14:20:57.556" v="9"/>
        <pc:sldMkLst>
          <pc:docMk/>
          <pc:sldMk cId="3457887769" sldId="321"/>
        </pc:sldMkLst>
      </pc:sldChg>
      <pc:sldChg chg="modSp">
        <pc:chgData name="Mccartney, Sean (GSFC-610.0)[SCIENCE SYSTEMS AND APPLICATIONS INC]" userId="S::sean.mccartney_nasa.gov#ext#@ssaihq.onmicrosoft.com::e3a2d6fb-cdbd-4020-abc9-b88d130b0cb2" providerId="AD" clId="Web-{CF84D22D-11E7-4B8B-827F-D7A794B170D7}" dt="2021-07-30T14:25:00.780" v="30" actId="20577"/>
        <pc:sldMkLst>
          <pc:docMk/>
          <pc:sldMk cId="32444394" sldId="323"/>
        </pc:sldMkLst>
        <pc:spChg chg="mod">
          <ac:chgData name="Mccartney, Sean (GSFC-610.0)[SCIENCE SYSTEMS AND APPLICATIONS INC]" userId="S::sean.mccartney_nasa.gov#ext#@ssaihq.onmicrosoft.com::e3a2d6fb-cdbd-4020-abc9-b88d130b0cb2" providerId="AD" clId="Web-{CF84D22D-11E7-4B8B-827F-D7A794B170D7}" dt="2021-07-30T14:25:00.780" v="30" actId="20577"/>
          <ac:spMkLst>
            <pc:docMk/>
            <pc:sldMk cId="32444394" sldId="323"/>
            <ac:spMk id="7" creationId="{861BFEAE-F352-4ED0-83BF-909C146A57C0}"/>
          </ac:spMkLst>
        </pc:spChg>
      </pc:sldChg>
      <pc:sldChg chg="modSp modNotes">
        <pc:chgData name="Mccartney, Sean (GSFC-610.0)[SCIENCE SYSTEMS AND APPLICATIONS INC]" userId="S::sean.mccartney_nasa.gov#ext#@ssaihq.onmicrosoft.com::e3a2d6fb-cdbd-4020-abc9-b88d130b0cb2" providerId="AD" clId="Web-{CF84D22D-11E7-4B8B-827F-D7A794B170D7}" dt="2021-07-30T14:49:24.319" v="234"/>
        <pc:sldMkLst>
          <pc:docMk/>
          <pc:sldMk cId="3603716686" sldId="324"/>
        </pc:sldMkLst>
        <pc:spChg chg="mod">
          <ac:chgData name="Mccartney, Sean (GSFC-610.0)[SCIENCE SYSTEMS AND APPLICATIONS INC]" userId="S::sean.mccartney_nasa.gov#ext#@ssaihq.onmicrosoft.com::e3a2d6fb-cdbd-4020-abc9-b88d130b0cb2" providerId="AD" clId="Web-{CF84D22D-11E7-4B8B-827F-D7A794B170D7}" dt="2021-07-30T14:48:16.568" v="230" actId="20577"/>
          <ac:spMkLst>
            <pc:docMk/>
            <pc:sldMk cId="3603716686" sldId="324"/>
            <ac:spMk id="2" creationId="{00000000-0000-0000-0000-000000000000}"/>
          </ac:spMkLst>
        </pc:spChg>
        <pc:spChg chg="mod">
          <ac:chgData name="Mccartney, Sean (GSFC-610.0)[SCIENCE SYSTEMS AND APPLICATIONS INC]" userId="S::sean.mccartney_nasa.gov#ext#@ssaihq.onmicrosoft.com::e3a2d6fb-cdbd-4020-abc9-b88d130b0cb2" providerId="AD" clId="Web-{CF84D22D-11E7-4B8B-827F-D7A794B170D7}" dt="2021-07-30T14:47:21.894" v="210" actId="20577"/>
          <ac:spMkLst>
            <pc:docMk/>
            <pc:sldMk cId="3603716686" sldId="324"/>
            <ac:spMk id="34" creationId="{2E912F42-E272-40FE-8BCC-4C07DF402E2E}"/>
          </ac:spMkLst>
        </pc:spChg>
      </pc:sldChg>
      <pc:sldChg chg="modNotes">
        <pc:chgData name="Mccartney, Sean (GSFC-610.0)[SCIENCE SYSTEMS AND APPLICATIONS INC]" userId="S::sean.mccartney_nasa.gov#ext#@ssaihq.onmicrosoft.com::e3a2d6fb-cdbd-4020-abc9-b88d130b0cb2" providerId="AD" clId="Web-{CF84D22D-11E7-4B8B-827F-D7A794B170D7}" dt="2021-07-30T14:50:58.416" v="238"/>
        <pc:sldMkLst>
          <pc:docMk/>
          <pc:sldMk cId="2735446164" sldId="325"/>
        </pc:sldMkLst>
      </pc:sldChg>
      <pc:sldChg chg="modSp addCm modCm">
        <pc:chgData name="Mccartney, Sean (GSFC-610.0)[SCIENCE SYSTEMS AND APPLICATIONS INC]" userId="S::sean.mccartney_nasa.gov#ext#@ssaihq.onmicrosoft.com::e3a2d6fb-cdbd-4020-abc9-b88d130b0cb2" providerId="AD" clId="Web-{CF84D22D-11E7-4B8B-827F-D7A794B170D7}" dt="2021-07-30T14:55:20.110" v="243" actId="20577"/>
        <pc:sldMkLst>
          <pc:docMk/>
          <pc:sldMk cId="1668739665" sldId="327"/>
        </pc:sldMkLst>
        <pc:spChg chg="mod">
          <ac:chgData name="Mccartney, Sean (GSFC-610.0)[SCIENCE SYSTEMS AND APPLICATIONS INC]" userId="S::sean.mccartney_nasa.gov#ext#@ssaihq.onmicrosoft.com::e3a2d6fb-cdbd-4020-abc9-b88d130b0cb2" providerId="AD" clId="Web-{CF84D22D-11E7-4B8B-827F-D7A794B170D7}" dt="2021-07-30T14:55:20.110" v="243" actId="20577"/>
          <ac:spMkLst>
            <pc:docMk/>
            <pc:sldMk cId="1668739665" sldId="327"/>
            <ac:spMk id="48" creationId="{CC567FCC-DE67-4C1B-8865-64217EFC50C4}"/>
          </ac:spMkLst>
        </pc:spChg>
      </pc:sldChg>
      <pc:sldChg chg="modSp">
        <pc:chgData name="Mccartney, Sean (GSFC-610.0)[SCIENCE SYSTEMS AND APPLICATIONS INC]" userId="S::sean.mccartney_nasa.gov#ext#@ssaihq.onmicrosoft.com::e3a2d6fb-cdbd-4020-abc9-b88d130b0cb2" providerId="AD" clId="Web-{CF84D22D-11E7-4B8B-827F-D7A794B170D7}" dt="2021-07-30T14:32:47.324" v="52" actId="20577"/>
        <pc:sldMkLst>
          <pc:docMk/>
          <pc:sldMk cId="61863238" sldId="329"/>
        </pc:sldMkLst>
        <pc:spChg chg="mod">
          <ac:chgData name="Mccartney, Sean (GSFC-610.0)[SCIENCE SYSTEMS AND APPLICATIONS INC]" userId="S::sean.mccartney_nasa.gov#ext#@ssaihq.onmicrosoft.com::e3a2d6fb-cdbd-4020-abc9-b88d130b0cb2" providerId="AD" clId="Web-{CF84D22D-11E7-4B8B-827F-D7A794B170D7}" dt="2021-07-30T14:32:37.089" v="51" actId="20577"/>
          <ac:spMkLst>
            <pc:docMk/>
            <pc:sldMk cId="61863238" sldId="329"/>
            <ac:spMk id="11" creationId="{8D53C0C4-B260-495C-B4AA-D65376D97B79}"/>
          </ac:spMkLst>
        </pc:spChg>
        <pc:spChg chg="mod">
          <ac:chgData name="Mccartney, Sean (GSFC-610.0)[SCIENCE SYSTEMS AND APPLICATIONS INC]" userId="S::sean.mccartney_nasa.gov#ext#@ssaihq.onmicrosoft.com::e3a2d6fb-cdbd-4020-abc9-b88d130b0cb2" providerId="AD" clId="Web-{CF84D22D-11E7-4B8B-827F-D7A794B170D7}" dt="2021-07-30T14:32:47.324" v="52" actId="20577"/>
          <ac:spMkLst>
            <pc:docMk/>
            <pc:sldMk cId="61863238" sldId="329"/>
            <ac:spMk id="12" creationId="{F4803282-3E0E-4457-82A2-7C1D2A25AB49}"/>
          </ac:spMkLst>
        </pc:spChg>
      </pc:sldChg>
      <pc:sldChg chg="modSp modNotes">
        <pc:chgData name="Mccartney, Sean (GSFC-610.0)[SCIENCE SYSTEMS AND APPLICATIONS INC]" userId="S::sean.mccartney_nasa.gov#ext#@ssaihq.onmicrosoft.com::e3a2d6fb-cdbd-4020-abc9-b88d130b0cb2" providerId="AD" clId="Web-{CF84D22D-11E7-4B8B-827F-D7A794B170D7}" dt="2021-07-30T15:00:00.368" v="283"/>
        <pc:sldMkLst>
          <pc:docMk/>
          <pc:sldMk cId="755629023" sldId="332"/>
        </pc:sldMkLst>
        <pc:spChg chg="mod">
          <ac:chgData name="Mccartney, Sean (GSFC-610.0)[SCIENCE SYSTEMS AND APPLICATIONS INC]" userId="S::sean.mccartney_nasa.gov#ext#@ssaihq.onmicrosoft.com::e3a2d6fb-cdbd-4020-abc9-b88d130b0cb2" providerId="AD" clId="Web-{CF84D22D-11E7-4B8B-827F-D7A794B170D7}" dt="2021-07-30T14:59:13.210" v="277" actId="20577"/>
          <ac:spMkLst>
            <pc:docMk/>
            <pc:sldMk cId="755629023" sldId="332"/>
            <ac:spMk id="19" creationId="{E0CA5FB7-61E2-4DD0-BEE1-897C56FF55D1}"/>
          </ac:spMkLst>
        </pc:spChg>
      </pc:sldChg>
      <pc:sldChg chg="modSp modNotes">
        <pc:chgData name="Mccartney, Sean (GSFC-610.0)[SCIENCE SYSTEMS AND APPLICATIONS INC]" userId="S::sean.mccartney_nasa.gov#ext#@ssaihq.onmicrosoft.com::e3a2d6fb-cdbd-4020-abc9-b88d130b0cb2" providerId="AD" clId="Web-{CF84D22D-11E7-4B8B-827F-D7A794B170D7}" dt="2021-07-30T14:59:00.351" v="274"/>
        <pc:sldMkLst>
          <pc:docMk/>
          <pc:sldMk cId="2686251483" sldId="333"/>
        </pc:sldMkLst>
        <pc:spChg chg="mod">
          <ac:chgData name="Mccartney, Sean (GSFC-610.0)[SCIENCE SYSTEMS AND APPLICATIONS INC]" userId="S::sean.mccartney_nasa.gov#ext#@ssaihq.onmicrosoft.com::e3a2d6fb-cdbd-4020-abc9-b88d130b0cb2" providerId="AD" clId="Web-{CF84D22D-11E7-4B8B-827F-D7A794B170D7}" dt="2021-07-30T14:58:21.381" v="269" actId="14100"/>
          <ac:spMkLst>
            <pc:docMk/>
            <pc:sldMk cId="2686251483" sldId="333"/>
            <ac:spMk id="5" creationId="{4F1B4F5C-D14F-4A5D-800E-7E6460FF2E14}"/>
          </ac:spMkLst>
        </pc:spChg>
      </pc:sldChg>
      <pc:sldChg chg="modSp">
        <pc:chgData name="Mccartney, Sean (GSFC-610.0)[SCIENCE SYSTEMS AND APPLICATIONS INC]" userId="S::sean.mccartney_nasa.gov#ext#@ssaihq.onmicrosoft.com::e3a2d6fb-cdbd-4020-abc9-b88d130b0cb2" providerId="AD" clId="Web-{CF84D22D-11E7-4B8B-827F-D7A794B170D7}" dt="2021-07-30T14:42:47.887" v="195" actId="14100"/>
        <pc:sldMkLst>
          <pc:docMk/>
          <pc:sldMk cId="877062095" sldId="337"/>
        </pc:sldMkLst>
        <pc:grpChg chg="mod">
          <ac:chgData name="Mccartney, Sean (GSFC-610.0)[SCIENCE SYSTEMS AND APPLICATIONS INC]" userId="S::sean.mccartney_nasa.gov#ext#@ssaihq.onmicrosoft.com::e3a2d6fb-cdbd-4020-abc9-b88d130b0cb2" providerId="AD" clId="Web-{CF84D22D-11E7-4B8B-827F-D7A794B170D7}" dt="2021-07-30T14:42:47.887" v="195" actId="14100"/>
          <ac:grpSpMkLst>
            <pc:docMk/>
            <pc:sldMk cId="877062095" sldId="337"/>
            <ac:grpSpMk id="19" creationId="{F1AF670A-1414-694D-A607-216F71EBAEC1}"/>
          </ac:grpSpMkLst>
        </pc:grpChg>
      </pc:sldChg>
      <pc:sldChg chg="modSp modNotes">
        <pc:chgData name="Mccartney, Sean (GSFC-610.0)[SCIENCE SYSTEMS AND APPLICATIONS INC]" userId="S::sean.mccartney_nasa.gov#ext#@ssaihq.onmicrosoft.com::e3a2d6fb-cdbd-4020-abc9-b88d130b0cb2" providerId="AD" clId="Web-{CF84D22D-11E7-4B8B-827F-D7A794B170D7}" dt="2021-07-30T14:39:46.554" v="160"/>
        <pc:sldMkLst>
          <pc:docMk/>
          <pc:sldMk cId="1568406825" sldId="338"/>
        </pc:sldMkLst>
        <pc:spChg chg="mod">
          <ac:chgData name="Mccartney, Sean (GSFC-610.0)[SCIENCE SYSTEMS AND APPLICATIONS INC]" userId="S::sean.mccartney_nasa.gov#ext#@ssaihq.onmicrosoft.com::e3a2d6fb-cdbd-4020-abc9-b88d130b0cb2" providerId="AD" clId="Web-{CF84D22D-11E7-4B8B-827F-D7A794B170D7}" dt="2021-07-30T14:39:08.350" v="152" actId="1076"/>
          <ac:spMkLst>
            <pc:docMk/>
            <pc:sldMk cId="1568406825" sldId="338"/>
            <ac:spMk id="67" creationId="{5A815A0A-C695-4143-B1CE-CDFB7B902F0E}"/>
          </ac:spMkLst>
        </pc:spChg>
        <pc:spChg chg="mod">
          <ac:chgData name="Mccartney, Sean (GSFC-610.0)[SCIENCE SYSTEMS AND APPLICATIONS INC]" userId="S::sean.mccartney_nasa.gov#ext#@ssaihq.onmicrosoft.com::e3a2d6fb-cdbd-4020-abc9-b88d130b0cb2" providerId="AD" clId="Web-{CF84D22D-11E7-4B8B-827F-D7A794B170D7}" dt="2021-07-30T14:39:11.225" v="153" actId="1076"/>
          <ac:spMkLst>
            <pc:docMk/>
            <pc:sldMk cId="1568406825" sldId="338"/>
            <ac:spMk id="69" creationId="{C4D728D7-1649-4EDA-9FA0-850939658927}"/>
          </ac:spMkLst>
        </pc:spChg>
      </pc:sldChg>
      <pc:sldChg chg="modSp modNotes">
        <pc:chgData name="Mccartney, Sean (GSFC-610.0)[SCIENCE SYSTEMS AND APPLICATIONS INC]" userId="S::sean.mccartney_nasa.gov#ext#@ssaihq.onmicrosoft.com::e3a2d6fb-cdbd-4020-abc9-b88d130b0cb2" providerId="AD" clId="Web-{CF84D22D-11E7-4B8B-827F-D7A794B170D7}" dt="2021-07-30T14:45:06.875" v="207" actId="1076"/>
        <pc:sldMkLst>
          <pc:docMk/>
          <pc:sldMk cId="2253355762" sldId="341"/>
        </pc:sldMkLst>
        <pc:spChg chg="mod">
          <ac:chgData name="Mccartney, Sean (GSFC-610.0)[SCIENCE SYSTEMS AND APPLICATIONS INC]" userId="S::sean.mccartney_nasa.gov#ext#@ssaihq.onmicrosoft.com::e3a2d6fb-cdbd-4020-abc9-b88d130b0cb2" providerId="AD" clId="Web-{CF84D22D-11E7-4B8B-827F-D7A794B170D7}" dt="2021-07-30T14:44:52.859" v="204" actId="1076"/>
          <ac:spMkLst>
            <pc:docMk/>
            <pc:sldMk cId="2253355762" sldId="341"/>
            <ac:spMk id="36" creationId="{FAFF3F4A-4D88-CF43-B375-268CD79EAFDC}"/>
          </ac:spMkLst>
        </pc:spChg>
        <pc:grpChg chg="mod">
          <ac:chgData name="Mccartney, Sean (GSFC-610.0)[SCIENCE SYSTEMS AND APPLICATIONS INC]" userId="S::sean.mccartney_nasa.gov#ext#@ssaihq.onmicrosoft.com::e3a2d6fb-cdbd-4020-abc9-b88d130b0cb2" providerId="AD" clId="Web-{CF84D22D-11E7-4B8B-827F-D7A794B170D7}" dt="2021-07-30T14:45:06.875" v="207" actId="1076"/>
          <ac:grpSpMkLst>
            <pc:docMk/>
            <pc:sldMk cId="2253355762" sldId="341"/>
            <ac:grpSpMk id="4" creationId="{C80850AD-19B9-41AC-8BB0-5ABFF01632C2}"/>
          </ac:grpSpMkLst>
        </pc:grpChg>
        <pc:picChg chg="mod">
          <ac:chgData name="Mccartney, Sean (GSFC-610.0)[SCIENCE SYSTEMS AND APPLICATIONS INC]" userId="S::sean.mccartney_nasa.gov#ext#@ssaihq.onmicrosoft.com::e3a2d6fb-cdbd-4020-abc9-b88d130b0cb2" providerId="AD" clId="Web-{CF84D22D-11E7-4B8B-827F-D7A794B170D7}" dt="2021-07-30T14:44:53.359" v="205" actId="1076"/>
          <ac:picMkLst>
            <pc:docMk/>
            <pc:sldMk cId="2253355762" sldId="341"/>
            <ac:picMk id="37" creationId="{A309715A-3706-F344-878C-302CACE293DE}"/>
          </ac:picMkLst>
        </pc:picChg>
        <pc:picChg chg="mod">
          <ac:chgData name="Mccartney, Sean (GSFC-610.0)[SCIENCE SYSTEMS AND APPLICATIONS INC]" userId="S::sean.mccartney_nasa.gov#ext#@ssaihq.onmicrosoft.com::e3a2d6fb-cdbd-4020-abc9-b88d130b0cb2" providerId="AD" clId="Web-{CF84D22D-11E7-4B8B-827F-D7A794B170D7}" dt="2021-07-30T14:44:47.437" v="203" actId="1076"/>
          <ac:picMkLst>
            <pc:docMk/>
            <pc:sldMk cId="2253355762" sldId="341"/>
            <ac:picMk id="38" creationId="{4B43D1CC-0466-FD44-8378-BED4496AFD5E}"/>
          </ac:picMkLst>
        </pc:picChg>
      </pc:sldChg>
      <pc:sldChg chg="modNotes">
        <pc:chgData name="Mccartney, Sean (GSFC-610.0)[SCIENCE SYSTEMS AND APPLICATIONS INC]" userId="S::sean.mccartney_nasa.gov#ext#@ssaihq.onmicrosoft.com::e3a2d6fb-cdbd-4020-abc9-b88d130b0cb2" providerId="AD" clId="Web-{CF84D22D-11E7-4B8B-827F-D7A794B170D7}" dt="2021-07-30T14:41:14.478" v="191"/>
        <pc:sldMkLst>
          <pc:docMk/>
          <pc:sldMk cId="3759859173" sldId="342"/>
        </pc:sldMkLst>
      </pc:sldChg>
      <pc:sldChg chg="modNotes">
        <pc:chgData name="Mccartney, Sean (GSFC-610.0)[SCIENCE SYSTEMS AND APPLICATIONS INC]" userId="S::sean.mccartney_nasa.gov#ext#@ssaihq.onmicrosoft.com::e3a2d6fb-cdbd-4020-abc9-b88d130b0cb2" providerId="AD" clId="Web-{CF84D22D-11E7-4B8B-827F-D7A794B170D7}" dt="2021-07-30T14:35:15.296" v="71"/>
        <pc:sldMkLst>
          <pc:docMk/>
          <pc:sldMk cId="634732358" sldId="348"/>
        </pc:sldMkLst>
      </pc:sldChg>
      <pc:sldChg chg="modSp modNotes">
        <pc:chgData name="Mccartney, Sean (GSFC-610.0)[SCIENCE SYSTEMS AND APPLICATIONS INC]" userId="S::sean.mccartney_nasa.gov#ext#@ssaihq.onmicrosoft.com::e3a2d6fb-cdbd-4020-abc9-b88d130b0cb2" providerId="AD" clId="Web-{CF84D22D-11E7-4B8B-827F-D7A794B170D7}" dt="2021-07-30T15:02:16.231" v="292"/>
        <pc:sldMkLst>
          <pc:docMk/>
          <pc:sldMk cId="4267073417" sldId="349"/>
        </pc:sldMkLst>
        <pc:spChg chg="mod">
          <ac:chgData name="Mccartney, Sean (GSFC-610.0)[SCIENCE SYSTEMS AND APPLICATIONS INC]" userId="S::sean.mccartney_nasa.gov#ext#@ssaihq.onmicrosoft.com::e3a2d6fb-cdbd-4020-abc9-b88d130b0cb2" providerId="AD" clId="Web-{CF84D22D-11E7-4B8B-827F-D7A794B170D7}" dt="2021-07-30T14:30:35.054" v="50" actId="1076"/>
          <ac:spMkLst>
            <pc:docMk/>
            <pc:sldMk cId="4267073417" sldId="349"/>
            <ac:spMk id="4" creationId="{00000000-0000-0000-0000-000000000000}"/>
          </ac:spMkLst>
        </pc:spChg>
        <pc:spChg chg="mod">
          <ac:chgData name="Mccartney, Sean (GSFC-610.0)[SCIENCE SYSTEMS AND APPLICATIONS INC]" userId="S::sean.mccartney_nasa.gov#ext#@ssaihq.onmicrosoft.com::e3a2d6fb-cdbd-4020-abc9-b88d130b0cb2" providerId="AD" clId="Web-{CF84D22D-11E7-4B8B-827F-D7A794B170D7}" dt="2021-07-30T14:29:46.600" v="41" actId="14100"/>
          <ac:spMkLst>
            <pc:docMk/>
            <pc:sldMk cId="4267073417" sldId="349"/>
            <ac:spMk id="10" creationId="{71AF0116-55A5-43AD-BCC6-F319EF7A3F4D}"/>
          </ac:spMkLst>
        </pc:spChg>
        <pc:spChg chg="mod">
          <ac:chgData name="Mccartney, Sean (GSFC-610.0)[SCIENCE SYSTEMS AND APPLICATIONS INC]" userId="S::sean.mccartney_nasa.gov#ext#@ssaihq.onmicrosoft.com::e3a2d6fb-cdbd-4020-abc9-b88d130b0cb2" providerId="AD" clId="Web-{CF84D22D-11E7-4B8B-827F-D7A794B170D7}" dt="2021-07-30T14:29:34.350" v="39" actId="20577"/>
          <ac:spMkLst>
            <pc:docMk/>
            <pc:sldMk cId="4267073417" sldId="349"/>
            <ac:spMk id="19" creationId="{0E7EA353-DF47-45AB-A3B0-5F04A0D25163}"/>
          </ac:spMkLst>
        </pc:spChg>
        <pc:spChg chg="mod">
          <ac:chgData name="Mccartney, Sean (GSFC-610.0)[SCIENCE SYSTEMS AND APPLICATIONS INC]" userId="S::sean.mccartney_nasa.gov#ext#@ssaihq.onmicrosoft.com::e3a2d6fb-cdbd-4020-abc9-b88d130b0cb2" providerId="AD" clId="Web-{CF84D22D-11E7-4B8B-827F-D7A794B170D7}" dt="2021-07-30T14:30:14.069" v="49" actId="20577"/>
          <ac:spMkLst>
            <pc:docMk/>
            <pc:sldMk cId="4267073417" sldId="349"/>
            <ac:spMk id="21" creationId="{6AEF0A3A-46FC-44B3-9527-22631C3F0B7D}"/>
          </ac:spMkLst>
        </pc:spChg>
        <pc:spChg chg="mod">
          <ac:chgData name="Mccartney, Sean (GSFC-610.0)[SCIENCE SYSTEMS AND APPLICATIONS INC]" userId="S::sean.mccartney_nasa.gov#ext#@ssaihq.onmicrosoft.com::e3a2d6fb-cdbd-4020-abc9-b88d130b0cb2" providerId="AD" clId="Web-{CF84D22D-11E7-4B8B-827F-D7A794B170D7}" dt="2021-07-30T14:30:09.571" v="48" actId="20577"/>
          <ac:spMkLst>
            <pc:docMk/>
            <pc:sldMk cId="4267073417" sldId="349"/>
            <ac:spMk id="22" creationId="{98E16B99-6B12-4B8B-ACC4-1B0387613F01}"/>
          </ac:spMkLst>
        </pc:spChg>
        <pc:grpChg chg="mod">
          <ac:chgData name="Mccartney, Sean (GSFC-610.0)[SCIENCE SYSTEMS AND APPLICATIONS INC]" userId="S::sean.mccartney_nasa.gov#ext#@ssaihq.onmicrosoft.com::e3a2d6fb-cdbd-4020-abc9-b88d130b0cb2" providerId="AD" clId="Web-{CF84D22D-11E7-4B8B-827F-D7A794B170D7}" dt="2021-07-30T14:30:02.116" v="46" actId="1076"/>
          <ac:grpSpMkLst>
            <pc:docMk/>
            <pc:sldMk cId="4267073417" sldId="349"/>
            <ac:grpSpMk id="16" creationId="{DB0ADE67-13E6-4284-9C9F-A63585E4F993}"/>
          </ac:grpSpMkLst>
        </pc:grpChg>
        <pc:grpChg chg="mod">
          <ac:chgData name="Mccartney, Sean (GSFC-610.0)[SCIENCE SYSTEMS AND APPLICATIONS INC]" userId="S::sean.mccartney_nasa.gov#ext#@ssaihq.onmicrosoft.com::e3a2d6fb-cdbd-4020-abc9-b88d130b0cb2" providerId="AD" clId="Web-{CF84D22D-11E7-4B8B-827F-D7A794B170D7}" dt="2021-07-30T14:30:02.179" v="47" actId="1076"/>
          <ac:grpSpMkLst>
            <pc:docMk/>
            <pc:sldMk cId="4267073417" sldId="349"/>
            <ac:grpSpMk id="23" creationId="{A9810239-5E0F-48DC-85F0-80AE3A8E8F9D}"/>
          </ac:grpSpMkLst>
        </pc:grpChg>
      </pc:sldChg>
      <pc:sldChg chg="modNotes">
        <pc:chgData name="Mccartney, Sean (GSFC-610.0)[SCIENCE SYSTEMS AND APPLICATIONS INC]" userId="S::sean.mccartney_nasa.gov#ext#@ssaihq.onmicrosoft.com::e3a2d6fb-cdbd-4020-abc9-b88d130b0cb2" providerId="AD" clId="Web-{CF84D22D-11E7-4B8B-827F-D7A794B170D7}" dt="2021-07-30T14:23:51.137" v="22"/>
        <pc:sldMkLst>
          <pc:docMk/>
          <pc:sldMk cId="429843613" sldId="354"/>
        </pc:sldMkLst>
      </pc:sldChg>
      <pc:sldChg chg="modSp">
        <pc:chgData name="Mccartney, Sean (GSFC-610.0)[SCIENCE SYSTEMS AND APPLICATIONS INC]" userId="S::sean.mccartney_nasa.gov#ext#@ssaihq.onmicrosoft.com::e3a2d6fb-cdbd-4020-abc9-b88d130b0cb2" providerId="AD" clId="Web-{CF84D22D-11E7-4B8B-827F-D7A794B170D7}" dt="2021-07-30T14:48:11.224" v="228" actId="20577"/>
        <pc:sldMkLst>
          <pc:docMk/>
          <pc:sldMk cId="2032916093" sldId="355"/>
        </pc:sldMkLst>
        <pc:spChg chg="mod">
          <ac:chgData name="Mccartney, Sean (GSFC-610.0)[SCIENCE SYSTEMS AND APPLICATIONS INC]" userId="S::sean.mccartney_nasa.gov#ext#@ssaihq.onmicrosoft.com::e3a2d6fb-cdbd-4020-abc9-b88d130b0cb2" providerId="AD" clId="Web-{CF84D22D-11E7-4B8B-827F-D7A794B170D7}" dt="2021-07-30T14:48:11.224" v="228" actId="20577"/>
          <ac:spMkLst>
            <pc:docMk/>
            <pc:sldMk cId="2032916093" sldId="355"/>
            <ac:spMk id="2" creationId="{00000000-0000-0000-0000-000000000000}"/>
          </ac:spMkLst>
        </pc:spChg>
      </pc:sldChg>
      <pc:sldChg chg="modNotes">
        <pc:chgData name="Mccartney, Sean (GSFC-610.0)[SCIENCE SYSTEMS AND APPLICATIONS INC]" userId="S::sean.mccartney_nasa.gov#ext#@ssaihq.onmicrosoft.com::e3a2d6fb-cdbd-4020-abc9-b88d130b0cb2" providerId="AD" clId="Web-{CF84D22D-11E7-4B8B-827F-D7A794B170D7}" dt="2021-07-30T14:19:37.036" v="4"/>
        <pc:sldMkLst>
          <pc:docMk/>
          <pc:sldMk cId="2339131115" sldId="356"/>
        </pc:sldMkLst>
      </pc:sldChg>
      <pc:sldChg chg="modNotes">
        <pc:chgData name="Mccartney, Sean (GSFC-610.0)[SCIENCE SYSTEMS AND APPLICATIONS INC]" userId="S::sean.mccartney_nasa.gov#ext#@ssaihq.onmicrosoft.com::e3a2d6fb-cdbd-4020-abc9-b88d130b0cb2" providerId="AD" clId="Web-{CF84D22D-11E7-4B8B-827F-D7A794B170D7}" dt="2021-07-30T14:56:11.534" v="245"/>
        <pc:sldMkLst>
          <pc:docMk/>
          <pc:sldMk cId="2129483532" sldId="359"/>
        </pc:sldMkLst>
      </pc:sldChg>
      <pc:sldChg chg="modNotes">
        <pc:chgData name="Mccartney, Sean (GSFC-610.0)[SCIENCE SYSTEMS AND APPLICATIONS INC]" userId="S::sean.mccartney_nasa.gov#ext#@ssaihq.onmicrosoft.com::e3a2d6fb-cdbd-4020-abc9-b88d130b0cb2" providerId="AD" clId="Web-{CF84D22D-11E7-4B8B-827F-D7A794B170D7}" dt="2021-07-30T14:50:24.415" v="236"/>
        <pc:sldMkLst>
          <pc:docMk/>
          <pc:sldMk cId="1104984436" sldId="360"/>
        </pc:sldMkLst>
      </pc:sldChg>
    </pc:docChg>
  </pc:docChgLst>
  <pc:docChgLst>
    <pc:chgData name="Thinley Wangden" userId="47b8c1ad-dcb9-4fea-b8ad-55171ac1b38f" providerId="ADAL" clId="{B4164493-3AC3-9E49-A3C8-7EEBADB1E64A}"/>
    <pc:docChg chg="undo custSel addSld modSld sldOrd">
      <pc:chgData name="Thinley Wangden" userId="47b8c1ad-dcb9-4fea-b8ad-55171ac1b38f" providerId="ADAL" clId="{B4164493-3AC3-9E49-A3C8-7EEBADB1E64A}" dt="2021-08-02T20:54:15.265" v="1278" actId="20577"/>
      <pc:docMkLst>
        <pc:docMk/>
      </pc:docMkLst>
      <pc:sldChg chg="modSp mod">
        <pc:chgData name="Thinley Wangden" userId="47b8c1ad-dcb9-4fea-b8ad-55171ac1b38f" providerId="ADAL" clId="{B4164493-3AC3-9E49-A3C8-7EEBADB1E64A}" dt="2021-08-02T16:57:34.404" v="131" actId="20577"/>
        <pc:sldMkLst>
          <pc:docMk/>
          <pc:sldMk cId="1923026911" sldId="316"/>
        </pc:sldMkLst>
        <pc:spChg chg="mod">
          <ac:chgData name="Thinley Wangden" userId="47b8c1ad-dcb9-4fea-b8ad-55171ac1b38f" providerId="ADAL" clId="{B4164493-3AC3-9E49-A3C8-7EEBADB1E64A}" dt="2021-08-02T16:57:34.404" v="131" actId="20577"/>
          <ac:spMkLst>
            <pc:docMk/>
            <pc:sldMk cId="1923026911" sldId="316"/>
            <ac:spMk id="6" creationId="{074D7BCC-2DA7-4D1F-B609-9E2E7A0FBA64}"/>
          </ac:spMkLst>
        </pc:spChg>
      </pc:sldChg>
      <pc:sldChg chg="modSp mod">
        <pc:chgData name="Thinley Wangden" userId="47b8c1ad-dcb9-4fea-b8ad-55171ac1b38f" providerId="ADAL" clId="{B4164493-3AC3-9E49-A3C8-7EEBADB1E64A}" dt="2021-08-02T20:49:21.948" v="1270" actId="1037"/>
        <pc:sldMkLst>
          <pc:docMk/>
          <pc:sldMk cId="2735446164" sldId="325"/>
        </pc:sldMkLst>
        <pc:grpChg chg="mod">
          <ac:chgData name="Thinley Wangden" userId="47b8c1ad-dcb9-4fea-b8ad-55171ac1b38f" providerId="ADAL" clId="{B4164493-3AC3-9E49-A3C8-7EEBADB1E64A}" dt="2021-08-02T20:49:21.948" v="1270" actId="1037"/>
          <ac:grpSpMkLst>
            <pc:docMk/>
            <pc:sldMk cId="2735446164" sldId="325"/>
            <ac:grpSpMk id="11" creationId="{B452E95F-B9D7-A04D-8456-9E34EFAE22A2}"/>
          </ac:grpSpMkLst>
        </pc:grpChg>
      </pc:sldChg>
      <pc:sldChg chg="addSp delSp modSp mod delCm">
        <pc:chgData name="Thinley Wangden" userId="47b8c1ad-dcb9-4fea-b8ad-55171ac1b38f" providerId="ADAL" clId="{B4164493-3AC3-9E49-A3C8-7EEBADB1E64A}" dt="2021-08-02T19:03:47.462" v="148" actId="20577"/>
        <pc:sldMkLst>
          <pc:docMk/>
          <pc:sldMk cId="1668739665" sldId="327"/>
        </pc:sldMkLst>
        <pc:spChg chg="mod">
          <ac:chgData name="Thinley Wangden" userId="47b8c1ad-dcb9-4fea-b8ad-55171ac1b38f" providerId="ADAL" clId="{B4164493-3AC3-9E49-A3C8-7EEBADB1E64A}" dt="2021-08-02T19:03:47.462" v="148" actId="20577"/>
          <ac:spMkLst>
            <pc:docMk/>
            <pc:sldMk cId="1668739665" sldId="327"/>
            <ac:spMk id="2" creationId="{00000000-0000-0000-0000-000000000000}"/>
          </ac:spMkLst>
        </pc:spChg>
        <pc:spChg chg="mod">
          <ac:chgData name="Thinley Wangden" userId="47b8c1ad-dcb9-4fea-b8ad-55171ac1b38f" providerId="ADAL" clId="{B4164493-3AC3-9E49-A3C8-7EEBADB1E64A}" dt="2021-08-02T16:24:40.847" v="45" actId="164"/>
          <ac:spMkLst>
            <pc:docMk/>
            <pc:sldMk cId="1668739665" sldId="327"/>
            <ac:spMk id="29" creationId="{5AA06025-76BF-4BEF-AFA2-7DC21381DA62}"/>
          </ac:spMkLst>
        </pc:spChg>
        <pc:spChg chg="mod">
          <ac:chgData name="Thinley Wangden" userId="47b8c1ad-dcb9-4fea-b8ad-55171ac1b38f" providerId="ADAL" clId="{B4164493-3AC3-9E49-A3C8-7EEBADB1E64A}" dt="2021-08-02T16:27:20.965" v="62" actId="208"/>
          <ac:spMkLst>
            <pc:docMk/>
            <pc:sldMk cId="1668739665" sldId="327"/>
            <ac:spMk id="42" creationId="{D1A5265A-5841-404D-A834-285A434BDE09}"/>
          </ac:spMkLst>
        </pc:spChg>
        <pc:grpChg chg="add del mod">
          <ac:chgData name="Thinley Wangden" userId="47b8c1ad-dcb9-4fea-b8ad-55171ac1b38f" providerId="ADAL" clId="{B4164493-3AC3-9E49-A3C8-7EEBADB1E64A}" dt="2021-08-02T16:24:36.047" v="44" actId="165"/>
          <ac:grpSpMkLst>
            <pc:docMk/>
            <pc:sldMk cId="1668739665" sldId="327"/>
            <ac:grpSpMk id="7" creationId="{63195880-AFA0-264D-81C3-724EB3D02181}"/>
          </ac:grpSpMkLst>
        </pc:grpChg>
        <pc:grpChg chg="add mod">
          <ac:chgData name="Thinley Wangden" userId="47b8c1ad-dcb9-4fea-b8ad-55171ac1b38f" providerId="ADAL" clId="{B4164493-3AC3-9E49-A3C8-7EEBADB1E64A}" dt="2021-08-02T16:24:43.329" v="48" actId="1037"/>
          <ac:grpSpMkLst>
            <pc:docMk/>
            <pc:sldMk cId="1668739665" sldId="327"/>
            <ac:grpSpMk id="8" creationId="{4A51D854-A51E-E746-BF12-DD41F31EB9D3}"/>
          </ac:grpSpMkLst>
        </pc:grpChg>
        <pc:picChg chg="add mod topLvl modCrop">
          <ac:chgData name="Thinley Wangden" userId="47b8c1ad-dcb9-4fea-b8ad-55171ac1b38f" providerId="ADAL" clId="{B4164493-3AC3-9E49-A3C8-7EEBADB1E64A}" dt="2021-08-02T16:24:40.847" v="45" actId="164"/>
          <ac:picMkLst>
            <pc:docMk/>
            <pc:sldMk cId="1668739665" sldId="327"/>
            <ac:picMk id="4" creationId="{072AD01C-9654-AA44-B60F-310EE2660868}"/>
          </ac:picMkLst>
        </pc:picChg>
        <pc:picChg chg="add mod topLvl modCrop">
          <ac:chgData name="Thinley Wangden" userId="47b8c1ad-dcb9-4fea-b8ad-55171ac1b38f" providerId="ADAL" clId="{B4164493-3AC3-9E49-A3C8-7EEBADB1E64A}" dt="2021-08-02T16:24:40.847" v="45" actId="164"/>
          <ac:picMkLst>
            <pc:docMk/>
            <pc:sldMk cId="1668739665" sldId="327"/>
            <ac:picMk id="6" creationId="{82CB7A20-2B4C-5D44-8171-79152E192292}"/>
          </ac:picMkLst>
        </pc:picChg>
        <pc:picChg chg="add del mod">
          <ac:chgData name="Thinley Wangden" userId="47b8c1ad-dcb9-4fea-b8ad-55171ac1b38f" providerId="ADAL" clId="{B4164493-3AC3-9E49-A3C8-7EEBADB1E64A}" dt="2021-08-02T16:27:24.850" v="64" actId="478"/>
          <ac:picMkLst>
            <pc:docMk/>
            <pc:sldMk cId="1668739665" sldId="327"/>
            <ac:picMk id="10" creationId="{413E19FE-8E67-114E-8290-D8A9618A6E61}"/>
          </ac:picMkLst>
        </pc:picChg>
        <pc:cxnChg chg="mod">
          <ac:chgData name="Thinley Wangden" userId="47b8c1ad-dcb9-4fea-b8ad-55171ac1b38f" providerId="ADAL" clId="{B4164493-3AC3-9E49-A3C8-7EEBADB1E64A}" dt="2021-08-02T16:27:11.476" v="61" actId="208"/>
          <ac:cxnSpMkLst>
            <pc:docMk/>
            <pc:sldMk cId="1668739665" sldId="327"/>
            <ac:cxnSpMk id="22" creationId="{3F3B9CC3-E3FC-414F-8C89-0525E7B1DBB0}"/>
          </ac:cxnSpMkLst>
        </pc:cxnChg>
      </pc:sldChg>
      <pc:sldChg chg="modNotesTx">
        <pc:chgData name="Thinley Wangden" userId="47b8c1ad-dcb9-4fea-b8ad-55171ac1b38f" providerId="ADAL" clId="{B4164493-3AC3-9E49-A3C8-7EEBADB1E64A}" dt="2021-08-02T20:50:14.065" v="1274" actId="20577"/>
        <pc:sldMkLst>
          <pc:docMk/>
          <pc:sldMk cId="61863238" sldId="329"/>
        </pc:sldMkLst>
      </pc:sldChg>
      <pc:sldChg chg="modSp mod">
        <pc:chgData name="Thinley Wangden" userId="47b8c1ad-dcb9-4fea-b8ad-55171ac1b38f" providerId="ADAL" clId="{B4164493-3AC3-9E49-A3C8-7EEBADB1E64A}" dt="2021-08-02T20:54:15.265" v="1278" actId="20577"/>
        <pc:sldMkLst>
          <pc:docMk/>
          <pc:sldMk cId="2686251483" sldId="333"/>
        </pc:sldMkLst>
        <pc:spChg chg="mod">
          <ac:chgData name="Thinley Wangden" userId="47b8c1ad-dcb9-4fea-b8ad-55171ac1b38f" providerId="ADAL" clId="{B4164493-3AC3-9E49-A3C8-7EEBADB1E64A}" dt="2021-08-02T20:54:15.265" v="1278" actId="20577"/>
          <ac:spMkLst>
            <pc:docMk/>
            <pc:sldMk cId="2686251483" sldId="333"/>
            <ac:spMk id="5" creationId="{4F1B4F5C-D14F-4A5D-800E-7E6460FF2E14}"/>
          </ac:spMkLst>
        </pc:spChg>
      </pc:sldChg>
      <pc:sldChg chg="modNotesTx">
        <pc:chgData name="Thinley Wangden" userId="47b8c1ad-dcb9-4fea-b8ad-55171ac1b38f" providerId="ADAL" clId="{B4164493-3AC3-9E49-A3C8-7EEBADB1E64A}" dt="2021-08-02T18:27:38.324" v="146" actId="20577"/>
        <pc:sldMkLst>
          <pc:docMk/>
          <pc:sldMk cId="1568406825" sldId="338"/>
        </pc:sldMkLst>
      </pc:sldChg>
      <pc:sldChg chg="delCm">
        <pc:chgData name="Thinley Wangden" userId="47b8c1ad-dcb9-4fea-b8ad-55171ac1b38f" providerId="ADAL" clId="{B4164493-3AC3-9E49-A3C8-7EEBADB1E64A}" dt="2021-08-02T20:42:26.396" v="926" actId="1592"/>
        <pc:sldMkLst>
          <pc:docMk/>
          <pc:sldMk cId="2339131115" sldId="356"/>
        </pc:sldMkLst>
      </pc:sldChg>
      <pc:sldChg chg="addSp delSp modSp mod">
        <pc:chgData name="Thinley Wangden" userId="47b8c1ad-dcb9-4fea-b8ad-55171ac1b38f" providerId="ADAL" clId="{B4164493-3AC3-9E49-A3C8-7EEBADB1E64A}" dt="2021-08-02T20:23:07.084" v="415" actId="167"/>
        <pc:sldMkLst>
          <pc:docMk/>
          <pc:sldMk cId="2129483532" sldId="359"/>
        </pc:sldMkLst>
        <pc:spChg chg="del">
          <ac:chgData name="Thinley Wangden" userId="47b8c1ad-dcb9-4fea-b8ad-55171ac1b38f" providerId="ADAL" clId="{B4164493-3AC3-9E49-A3C8-7EEBADB1E64A}" dt="2021-08-02T20:18:37.146" v="378" actId="478"/>
          <ac:spMkLst>
            <pc:docMk/>
            <pc:sldMk cId="2129483532" sldId="359"/>
            <ac:spMk id="3" creationId="{2168424B-7097-480A-BBE6-0F8891345B6E}"/>
          </ac:spMkLst>
        </pc:spChg>
        <pc:spChg chg="add del mod">
          <ac:chgData name="Thinley Wangden" userId="47b8c1ad-dcb9-4fea-b8ad-55171ac1b38f" providerId="ADAL" clId="{B4164493-3AC3-9E49-A3C8-7EEBADB1E64A}" dt="2021-08-02T16:32:32.585" v="127" actId="478"/>
          <ac:spMkLst>
            <pc:docMk/>
            <pc:sldMk cId="2129483532" sldId="359"/>
            <ac:spMk id="24" creationId="{02845C39-268B-7B4A-AECD-DB36A2FF792E}"/>
          </ac:spMkLst>
        </pc:spChg>
        <pc:spChg chg="mod topLvl">
          <ac:chgData name="Thinley Wangden" userId="47b8c1ad-dcb9-4fea-b8ad-55171ac1b38f" providerId="ADAL" clId="{B4164493-3AC3-9E49-A3C8-7EEBADB1E64A}" dt="2021-08-02T20:22:42.937" v="414" actId="164"/>
          <ac:spMkLst>
            <pc:docMk/>
            <pc:sldMk cId="2129483532" sldId="359"/>
            <ac:spMk id="41" creationId="{FE8F165A-072F-5C42-8301-64A0C3765628}"/>
          </ac:spMkLst>
        </pc:spChg>
        <pc:spChg chg="add mod">
          <ac:chgData name="Thinley Wangden" userId="47b8c1ad-dcb9-4fea-b8ad-55171ac1b38f" providerId="ADAL" clId="{B4164493-3AC3-9E49-A3C8-7EEBADB1E64A}" dt="2021-08-02T16:32:54.050" v="129" actId="1076"/>
          <ac:spMkLst>
            <pc:docMk/>
            <pc:sldMk cId="2129483532" sldId="359"/>
            <ac:spMk id="45" creationId="{F966449E-7211-AC47-B350-7920A80BCBF9}"/>
          </ac:spMkLst>
        </pc:spChg>
        <pc:spChg chg="mod topLvl">
          <ac:chgData name="Thinley Wangden" userId="47b8c1ad-dcb9-4fea-b8ad-55171ac1b38f" providerId="ADAL" clId="{B4164493-3AC3-9E49-A3C8-7EEBADB1E64A}" dt="2021-08-02T16:30:08.308" v="93" actId="165"/>
          <ac:spMkLst>
            <pc:docMk/>
            <pc:sldMk cId="2129483532" sldId="359"/>
            <ac:spMk id="52" creationId="{E42FA189-2D9F-4CC8-BEFA-3D2D67F24010}"/>
          </ac:spMkLst>
        </pc:spChg>
        <pc:spChg chg="mod">
          <ac:chgData name="Thinley Wangden" userId="47b8c1ad-dcb9-4fea-b8ad-55171ac1b38f" providerId="ADAL" clId="{B4164493-3AC3-9E49-A3C8-7EEBADB1E64A}" dt="2021-08-02T16:29:42.131" v="85" actId="1076"/>
          <ac:spMkLst>
            <pc:docMk/>
            <pc:sldMk cId="2129483532" sldId="359"/>
            <ac:spMk id="70" creationId="{19537586-7C03-114F-918A-93D3FD70A3DB}"/>
          </ac:spMkLst>
        </pc:spChg>
        <pc:spChg chg="del">
          <ac:chgData name="Thinley Wangden" userId="47b8c1ad-dcb9-4fea-b8ad-55171ac1b38f" providerId="ADAL" clId="{B4164493-3AC3-9E49-A3C8-7EEBADB1E64A}" dt="2021-08-02T16:32:32.585" v="127" actId="478"/>
          <ac:spMkLst>
            <pc:docMk/>
            <pc:sldMk cId="2129483532" sldId="359"/>
            <ac:spMk id="72" creationId="{ED8B036D-75C7-7645-BCB3-00E225E90B81}"/>
          </ac:spMkLst>
        </pc:spChg>
        <pc:grpChg chg="del mod topLvl">
          <ac:chgData name="Thinley Wangden" userId="47b8c1ad-dcb9-4fea-b8ad-55171ac1b38f" providerId="ADAL" clId="{B4164493-3AC3-9E49-A3C8-7EEBADB1E64A}" dt="2021-08-02T16:30:08.308" v="93" actId="165"/>
          <ac:grpSpMkLst>
            <pc:docMk/>
            <pc:sldMk cId="2129483532" sldId="359"/>
            <ac:grpSpMk id="3" creationId="{ECE4A323-72CD-4E38-B858-C84329BBEC91}"/>
          </ac:grpSpMkLst>
        </pc:grpChg>
        <pc:grpChg chg="add del mod">
          <ac:chgData name="Thinley Wangden" userId="47b8c1ad-dcb9-4fea-b8ad-55171ac1b38f" providerId="ADAL" clId="{B4164493-3AC3-9E49-A3C8-7EEBADB1E64A}" dt="2021-08-02T16:32:13.266" v="124" actId="165"/>
          <ac:grpSpMkLst>
            <pc:docMk/>
            <pc:sldMk cId="2129483532" sldId="359"/>
            <ac:grpSpMk id="13" creationId="{B0850A19-BF48-8549-A0D6-66725721B93B}"/>
          </ac:grpSpMkLst>
        </pc:grpChg>
        <pc:grpChg chg="del mod topLvl">
          <ac:chgData name="Thinley Wangden" userId="47b8c1ad-dcb9-4fea-b8ad-55171ac1b38f" providerId="ADAL" clId="{B4164493-3AC3-9E49-A3C8-7EEBADB1E64A}" dt="2021-08-02T16:30:02.771" v="91" actId="478"/>
          <ac:grpSpMkLst>
            <pc:docMk/>
            <pc:sldMk cId="2129483532" sldId="359"/>
            <ac:grpSpMk id="15" creationId="{C0BE8898-EF91-354E-84B1-7AD32AE2DD10}"/>
          </ac:grpSpMkLst>
        </pc:grpChg>
        <pc:grpChg chg="del">
          <ac:chgData name="Thinley Wangden" userId="47b8c1ad-dcb9-4fea-b8ad-55171ac1b38f" providerId="ADAL" clId="{B4164493-3AC3-9E49-A3C8-7EEBADB1E64A}" dt="2021-08-02T16:30:00.684" v="90" actId="165"/>
          <ac:grpSpMkLst>
            <pc:docMk/>
            <pc:sldMk cId="2129483532" sldId="359"/>
            <ac:grpSpMk id="18" creationId="{87526E02-D464-304A-B51C-DF51CD0A6349}"/>
          </ac:grpSpMkLst>
        </pc:grpChg>
        <pc:grpChg chg="add del mod">
          <ac:chgData name="Thinley Wangden" userId="47b8c1ad-dcb9-4fea-b8ad-55171ac1b38f" providerId="ADAL" clId="{B4164493-3AC3-9E49-A3C8-7EEBADB1E64A}" dt="2021-08-02T20:22:18.304" v="404" actId="165"/>
          <ac:grpSpMkLst>
            <pc:docMk/>
            <pc:sldMk cId="2129483532" sldId="359"/>
            <ac:grpSpMk id="23" creationId="{61299969-4D71-F64B-9633-3D9050858FCF}"/>
          </ac:grpSpMkLst>
        </pc:grpChg>
        <pc:grpChg chg="add mod">
          <ac:chgData name="Thinley Wangden" userId="47b8c1ad-dcb9-4fea-b8ad-55171ac1b38f" providerId="ADAL" clId="{B4164493-3AC3-9E49-A3C8-7EEBADB1E64A}" dt="2021-08-02T20:22:42.937" v="414" actId="164"/>
          <ac:grpSpMkLst>
            <pc:docMk/>
            <pc:sldMk cId="2129483532" sldId="359"/>
            <ac:grpSpMk id="30" creationId="{E26E2AE8-4F6B-D642-A9E8-0D85FD914DEB}"/>
          </ac:grpSpMkLst>
        </pc:grpChg>
        <pc:grpChg chg="add mod">
          <ac:chgData name="Thinley Wangden" userId="47b8c1ad-dcb9-4fea-b8ad-55171ac1b38f" providerId="ADAL" clId="{B4164493-3AC3-9E49-A3C8-7EEBADB1E64A}" dt="2021-08-02T20:23:07.084" v="415" actId="167"/>
          <ac:grpSpMkLst>
            <pc:docMk/>
            <pc:sldMk cId="2129483532" sldId="359"/>
            <ac:grpSpMk id="32" creationId="{3ABDF20C-CE19-A544-AF8B-DE3ECE5AEFC5}"/>
          </ac:grpSpMkLst>
        </pc:grpChg>
        <pc:picChg chg="add mod topLvl modCrop">
          <ac:chgData name="Thinley Wangden" userId="47b8c1ad-dcb9-4fea-b8ad-55171ac1b38f" providerId="ADAL" clId="{B4164493-3AC3-9E49-A3C8-7EEBADB1E64A}" dt="2021-08-02T16:32:17.717" v="125" actId="164"/>
          <ac:picMkLst>
            <pc:docMk/>
            <pc:sldMk cId="2129483532" sldId="359"/>
            <ac:picMk id="10" creationId="{4197EFF2-51AD-0A47-B522-9B83BE9AA4D8}"/>
          </ac:picMkLst>
        </pc:picChg>
        <pc:picChg chg="add del mod topLvl modCrop">
          <ac:chgData name="Thinley Wangden" userId="47b8c1ad-dcb9-4fea-b8ad-55171ac1b38f" providerId="ADAL" clId="{B4164493-3AC3-9E49-A3C8-7EEBADB1E64A}" dt="2021-08-02T20:22:25.676" v="407" actId="478"/>
          <ac:picMkLst>
            <pc:docMk/>
            <pc:sldMk cId="2129483532" sldId="359"/>
            <ac:picMk id="12" creationId="{4D00A6A5-6EEF-7D4D-B2D7-5427F8EF4FEB}"/>
          </ac:picMkLst>
        </pc:picChg>
        <pc:picChg chg="mod">
          <ac:chgData name="Thinley Wangden" userId="47b8c1ad-dcb9-4fea-b8ad-55171ac1b38f" providerId="ADAL" clId="{B4164493-3AC3-9E49-A3C8-7EEBADB1E64A}" dt="2021-08-02T16:30:00.684" v="90" actId="165"/>
          <ac:picMkLst>
            <pc:docMk/>
            <pc:sldMk cId="2129483532" sldId="359"/>
            <ac:picMk id="14" creationId="{82EB493B-4A3E-7C41-A5C1-599563135F30}"/>
          </ac:picMkLst>
        </pc:picChg>
        <pc:picChg chg="add mod modCrop">
          <ac:chgData name="Thinley Wangden" userId="47b8c1ad-dcb9-4fea-b8ad-55171ac1b38f" providerId="ADAL" clId="{B4164493-3AC3-9E49-A3C8-7EEBADB1E64A}" dt="2021-08-02T20:21:37.553" v="398" actId="164"/>
          <ac:picMkLst>
            <pc:docMk/>
            <pc:sldMk cId="2129483532" sldId="359"/>
            <ac:picMk id="26" creationId="{4AB9B566-A443-734B-AFED-96509A8AAA9C}"/>
          </ac:picMkLst>
        </pc:picChg>
        <pc:picChg chg="add mod modCrop">
          <ac:chgData name="Thinley Wangden" userId="47b8c1ad-dcb9-4fea-b8ad-55171ac1b38f" providerId="ADAL" clId="{B4164493-3AC3-9E49-A3C8-7EEBADB1E64A}" dt="2021-08-02T20:21:37.553" v="398" actId="164"/>
          <ac:picMkLst>
            <pc:docMk/>
            <pc:sldMk cId="2129483532" sldId="359"/>
            <ac:picMk id="29" creationId="{AE14E0BE-5C8C-064D-B558-336D20BA3EE6}"/>
          </ac:picMkLst>
        </pc:picChg>
        <pc:picChg chg="mod">
          <ac:chgData name="Thinley Wangden" userId="47b8c1ad-dcb9-4fea-b8ad-55171ac1b38f" providerId="ADAL" clId="{B4164493-3AC3-9E49-A3C8-7EEBADB1E64A}" dt="2021-08-02T16:30:00.684" v="90" actId="165"/>
          <ac:picMkLst>
            <pc:docMk/>
            <pc:sldMk cId="2129483532" sldId="359"/>
            <ac:picMk id="49" creationId="{61EAF813-DBA6-AC44-95F2-B3062C879B6C}"/>
          </ac:picMkLst>
        </pc:picChg>
        <pc:picChg chg="mod topLvl">
          <ac:chgData name="Thinley Wangden" userId="47b8c1ad-dcb9-4fea-b8ad-55171ac1b38f" providerId="ADAL" clId="{B4164493-3AC3-9E49-A3C8-7EEBADB1E64A}" dt="2021-08-02T16:30:08.308" v="93" actId="165"/>
          <ac:picMkLst>
            <pc:docMk/>
            <pc:sldMk cId="2129483532" sldId="359"/>
            <ac:picMk id="50" creationId="{8BEE91C0-D303-48D5-B5B6-0F4145DAF4FD}"/>
          </ac:picMkLst>
        </pc:picChg>
        <pc:cxnChg chg="mod">
          <ac:chgData name="Thinley Wangden" userId="47b8c1ad-dcb9-4fea-b8ad-55171ac1b38f" providerId="ADAL" clId="{B4164493-3AC3-9E49-A3C8-7EEBADB1E64A}" dt="2021-08-02T20:22:11.442" v="403" actId="14100"/>
          <ac:cxnSpMkLst>
            <pc:docMk/>
            <pc:sldMk cId="2129483532" sldId="359"/>
            <ac:cxnSpMk id="28" creationId="{E02656F0-EC44-4734-90F6-9009D6D23462}"/>
          </ac:cxnSpMkLst>
        </pc:cxnChg>
        <pc:cxnChg chg="add mod">
          <ac:chgData name="Thinley Wangden" userId="47b8c1ad-dcb9-4fea-b8ad-55171ac1b38f" providerId="ADAL" clId="{B4164493-3AC3-9E49-A3C8-7EEBADB1E64A}" dt="2021-08-02T16:32:54.050" v="129" actId="1076"/>
          <ac:cxnSpMkLst>
            <pc:docMk/>
            <pc:sldMk cId="2129483532" sldId="359"/>
            <ac:cxnSpMk id="44" creationId="{35145D49-866F-A04B-B9B7-9A0F3977BCE7}"/>
          </ac:cxnSpMkLst>
        </pc:cxnChg>
        <pc:cxnChg chg="del">
          <ac:chgData name="Thinley Wangden" userId="47b8c1ad-dcb9-4fea-b8ad-55171ac1b38f" providerId="ADAL" clId="{B4164493-3AC3-9E49-A3C8-7EEBADB1E64A}" dt="2021-08-02T16:32:32.585" v="127" actId="478"/>
          <ac:cxnSpMkLst>
            <pc:docMk/>
            <pc:sldMk cId="2129483532" sldId="359"/>
            <ac:cxnSpMk id="69" creationId="{FF5F2363-DF13-9A47-991C-E6F23091CEF4}"/>
          </ac:cxnSpMkLst>
        </pc:cxnChg>
      </pc:sldChg>
      <pc:sldChg chg="addSp delSp modSp add mod ord modNotesTx">
        <pc:chgData name="Thinley Wangden" userId="47b8c1ad-dcb9-4fea-b8ad-55171ac1b38f" providerId="ADAL" clId="{B4164493-3AC3-9E49-A3C8-7EEBADB1E64A}" dt="2021-08-02T20:48:26.712" v="1265" actId="1035"/>
        <pc:sldMkLst>
          <pc:docMk/>
          <pc:sldMk cId="4266042875" sldId="361"/>
        </pc:sldMkLst>
        <pc:spChg chg="mod">
          <ac:chgData name="Thinley Wangden" userId="47b8c1ad-dcb9-4fea-b8ad-55171ac1b38f" providerId="ADAL" clId="{B4164493-3AC3-9E49-A3C8-7EEBADB1E64A}" dt="2021-08-02T19:58:05.083" v="178" actId="20577"/>
          <ac:spMkLst>
            <pc:docMk/>
            <pc:sldMk cId="4266042875" sldId="361"/>
            <ac:spMk id="2" creationId="{00000000-0000-0000-0000-000000000000}"/>
          </ac:spMkLst>
        </pc:spChg>
        <pc:spChg chg="del mod">
          <ac:chgData name="Thinley Wangden" userId="47b8c1ad-dcb9-4fea-b8ad-55171ac1b38f" providerId="ADAL" clId="{B4164493-3AC3-9E49-A3C8-7EEBADB1E64A}" dt="2021-08-02T20:06:09.030" v="299" actId="478"/>
          <ac:spMkLst>
            <pc:docMk/>
            <pc:sldMk cId="4266042875" sldId="361"/>
            <ac:spMk id="3" creationId="{00000000-0000-0000-0000-000000000000}"/>
          </ac:spMkLst>
        </pc:spChg>
        <pc:spChg chg="mod">
          <ac:chgData name="Thinley Wangden" userId="47b8c1ad-dcb9-4fea-b8ad-55171ac1b38f" providerId="ADAL" clId="{B4164493-3AC3-9E49-A3C8-7EEBADB1E64A}" dt="2021-08-02T20:48:26.712" v="1265" actId="1035"/>
          <ac:spMkLst>
            <pc:docMk/>
            <pc:sldMk cId="4266042875" sldId="361"/>
            <ac:spMk id="9" creationId="{FD344060-AE7C-4306-8E5B-AB51DA3DC451}"/>
          </ac:spMkLst>
        </pc:spChg>
        <pc:spChg chg="del mod">
          <ac:chgData name="Thinley Wangden" userId="47b8c1ad-dcb9-4fea-b8ad-55171ac1b38f" providerId="ADAL" clId="{B4164493-3AC3-9E49-A3C8-7EEBADB1E64A}" dt="2021-08-02T20:08:56.332" v="331" actId="478"/>
          <ac:spMkLst>
            <pc:docMk/>
            <pc:sldMk cId="4266042875" sldId="361"/>
            <ac:spMk id="10" creationId="{29013F8B-E5B0-4A1D-93C9-D8EDABAA2865}"/>
          </ac:spMkLst>
        </pc:spChg>
        <pc:spChg chg="add del mod">
          <ac:chgData name="Thinley Wangden" userId="47b8c1ad-dcb9-4fea-b8ad-55171ac1b38f" providerId="ADAL" clId="{B4164493-3AC3-9E49-A3C8-7EEBADB1E64A}" dt="2021-08-02T20:02:53.610" v="244"/>
          <ac:spMkLst>
            <pc:docMk/>
            <pc:sldMk cId="4266042875" sldId="361"/>
            <ac:spMk id="37" creationId="{8C656892-015F-8746-8495-A8AA48A76796}"/>
          </ac:spMkLst>
        </pc:spChg>
        <pc:spChg chg="add mod">
          <ac:chgData name="Thinley Wangden" userId="47b8c1ad-dcb9-4fea-b8ad-55171ac1b38f" providerId="ADAL" clId="{B4164493-3AC3-9E49-A3C8-7EEBADB1E64A}" dt="2021-08-02T20:48:26.712" v="1265" actId="1035"/>
          <ac:spMkLst>
            <pc:docMk/>
            <pc:sldMk cId="4266042875" sldId="361"/>
            <ac:spMk id="41" creationId="{D2C138C7-4FD5-9347-9ABF-5C3D5074012E}"/>
          </ac:spMkLst>
        </pc:spChg>
        <pc:spChg chg="add mod">
          <ac:chgData name="Thinley Wangden" userId="47b8c1ad-dcb9-4fea-b8ad-55171ac1b38f" providerId="ADAL" clId="{B4164493-3AC3-9E49-A3C8-7EEBADB1E64A}" dt="2021-08-02T20:48:26.712" v="1265" actId="1035"/>
          <ac:spMkLst>
            <pc:docMk/>
            <pc:sldMk cId="4266042875" sldId="361"/>
            <ac:spMk id="42" creationId="{D7C73F40-02EB-924D-8C5A-01442845EE36}"/>
          </ac:spMkLst>
        </pc:spChg>
        <pc:spChg chg="add mod">
          <ac:chgData name="Thinley Wangden" userId="47b8c1ad-dcb9-4fea-b8ad-55171ac1b38f" providerId="ADAL" clId="{B4164493-3AC3-9E49-A3C8-7EEBADB1E64A}" dt="2021-08-02T20:48:26.712" v="1265" actId="1035"/>
          <ac:spMkLst>
            <pc:docMk/>
            <pc:sldMk cId="4266042875" sldId="361"/>
            <ac:spMk id="43" creationId="{66FDA741-785D-2942-8C94-35DAD960DBC9}"/>
          </ac:spMkLst>
        </pc:spChg>
        <pc:spChg chg="mod">
          <ac:chgData name="Thinley Wangden" userId="47b8c1ad-dcb9-4fea-b8ad-55171ac1b38f" providerId="ADAL" clId="{B4164493-3AC3-9E49-A3C8-7EEBADB1E64A}" dt="2021-08-02T20:48:26.712" v="1265" actId="1035"/>
          <ac:spMkLst>
            <pc:docMk/>
            <pc:sldMk cId="4266042875" sldId="361"/>
            <ac:spMk id="45" creationId="{B68D7FC6-92AA-004A-87AE-51B57D0224DE}"/>
          </ac:spMkLst>
        </pc:spChg>
        <pc:spChg chg="mod">
          <ac:chgData name="Thinley Wangden" userId="47b8c1ad-dcb9-4fea-b8ad-55171ac1b38f" providerId="ADAL" clId="{B4164493-3AC3-9E49-A3C8-7EEBADB1E64A}" dt="2021-08-02T20:48:26.712" v="1265" actId="1035"/>
          <ac:spMkLst>
            <pc:docMk/>
            <pc:sldMk cId="4266042875" sldId="361"/>
            <ac:spMk id="46" creationId="{187B499D-913A-3041-898E-D45099D49CDB}"/>
          </ac:spMkLst>
        </pc:spChg>
        <pc:spChg chg="mod">
          <ac:chgData name="Thinley Wangden" userId="47b8c1ad-dcb9-4fea-b8ad-55171ac1b38f" providerId="ADAL" clId="{B4164493-3AC3-9E49-A3C8-7EEBADB1E64A}" dt="2021-08-02T20:48:26.712" v="1265" actId="1035"/>
          <ac:spMkLst>
            <pc:docMk/>
            <pc:sldMk cId="4266042875" sldId="361"/>
            <ac:spMk id="47" creationId="{3A77D54D-BEDC-7340-A5BD-83AB70919876}"/>
          </ac:spMkLst>
        </pc:spChg>
        <pc:spChg chg="mod">
          <ac:chgData name="Thinley Wangden" userId="47b8c1ad-dcb9-4fea-b8ad-55171ac1b38f" providerId="ADAL" clId="{B4164493-3AC3-9E49-A3C8-7EEBADB1E64A}" dt="2021-08-02T20:48:26.712" v="1265" actId="1035"/>
          <ac:spMkLst>
            <pc:docMk/>
            <pc:sldMk cId="4266042875" sldId="361"/>
            <ac:spMk id="48" creationId="{D429888B-E708-EF48-B7B5-2E43474B6B51}"/>
          </ac:spMkLst>
        </pc:spChg>
        <pc:spChg chg="mod">
          <ac:chgData name="Thinley Wangden" userId="47b8c1ad-dcb9-4fea-b8ad-55171ac1b38f" providerId="ADAL" clId="{B4164493-3AC3-9E49-A3C8-7EEBADB1E64A}" dt="2021-08-02T20:48:26.712" v="1265" actId="1035"/>
          <ac:spMkLst>
            <pc:docMk/>
            <pc:sldMk cId="4266042875" sldId="361"/>
            <ac:spMk id="49" creationId="{2FF2B14A-75AD-784B-A7B3-26D1EE211B43}"/>
          </ac:spMkLst>
        </pc:spChg>
        <pc:spChg chg="mod">
          <ac:chgData name="Thinley Wangden" userId="47b8c1ad-dcb9-4fea-b8ad-55171ac1b38f" providerId="ADAL" clId="{B4164493-3AC3-9E49-A3C8-7EEBADB1E64A}" dt="2021-08-02T20:48:26.712" v="1265" actId="1035"/>
          <ac:spMkLst>
            <pc:docMk/>
            <pc:sldMk cId="4266042875" sldId="361"/>
            <ac:spMk id="50" creationId="{65A4B262-0FEF-D94C-92D1-756BA9A5F9F9}"/>
          </ac:spMkLst>
        </pc:spChg>
        <pc:spChg chg="mod">
          <ac:chgData name="Thinley Wangden" userId="47b8c1ad-dcb9-4fea-b8ad-55171ac1b38f" providerId="ADAL" clId="{B4164493-3AC3-9E49-A3C8-7EEBADB1E64A}" dt="2021-08-02T20:48:26.712" v="1265" actId="1035"/>
          <ac:spMkLst>
            <pc:docMk/>
            <pc:sldMk cId="4266042875" sldId="361"/>
            <ac:spMk id="51" creationId="{9F109EE5-F5DF-A94D-B9EE-0F36E163D346}"/>
          </ac:spMkLst>
        </pc:spChg>
        <pc:spChg chg="mod">
          <ac:chgData name="Thinley Wangden" userId="47b8c1ad-dcb9-4fea-b8ad-55171ac1b38f" providerId="ADAL" clId="{B4164493-3AC3-9E49-A3C8-7EEBADB1E64A}" dt="2021-08-02T20:48:26.712" v="1265" actId="1035"/>
          <ac:spMkLst>
            <pc:docMk/>
            <pc:sldMk cId="4266042875" sldId="361"/>
            <ac:spMk id="52" creationId="{210EE072-1CAE-5D4D-ACF2-DB1725E330E2}"/>
          </ac:spMkLst>
        </pc:spChg>
        <pc:spChg chg="mod">
          <ac:chgData name="Thinley Wangden" userId="47b8c1ad-dcb9-4fea-b8ad-55171ac1b38f" providerId="ADAL" clId="{B4164493-3AC3-9E49-A3C8-7EEBADB1E64A}" dt="2021-08-02T20:48:26.712" v="1265" actId="1035"/>
          <ac:spMkLst>
            <pc:docMk/>
            <pc:sldMk cId="4266042875" sldId="361"/>
            <ac:spMk id="53" creationId="{04F04E3C-37D1-7745-8670-27CEFBF3C2A9}"/>
          </ac:spMkLst>
        </pc:spChg>
        <pc:spChg chg="mod">
          <ac:chgData name="Thinley Wangden" userId="47b8c1ad-dcb9-4fea-b8ad-55171ac1b38f" providerId="ADAL" clId="{B4164493-3AC3-9E49-A3C8-7EEBADB1E64A}" dt="2021-08-02T20:48:26.712" v="1265" actId="1035"/>
          <ac:spMkLst>
            <pc:docMk/>
            <pc:sldMk cId="4266042875" sldId="361"/>
            <ac:spMk id="54" creationId="{9F652F6A-FE83-4447-B91F-4F1961F80E26}"/>
          </ac:spMkLst>
        </pc:spChg>
        <pc:spChg chg="add mod">
          <ac:chgData name="Thinley Wangden" userId="47b8c1ad-dcb9-4fea-b8ad-55171ac1b38f" providerId="ADAL" clId="{B4164493-3AC3-9E49-A3C8-7EEBADB1E64A}" dt="2021-08-02T20:48:26.712" v="1265" actId="1035"/>
          <ac:spMkLst>
            <pc:docMk/>
            <pc:sldMk cId="4266042875" sldId="361"/>
            <ac:spMk id="55" creationId="{F67E3AD0-9AA4-A140-A761-961A176D7F55}"/>
          </ac:spMkLst>
        </pc:spChg>
        <pc:spChg chg="add mod">
          <ac:chgData name="Thinley Wangden" userId="47b8c1ad-dcb9-4fea-b8ad-55171ac1b38f" providerId="ADAL" clId="{B4164493-3AC3-9E49-A3C8-7EEBADB1E64A}" dt="2021-08-02T20:48:26.712" v="1265" actId="1035"/>
          <ac:spMkLst>
            <pc:docMk/>
            <pc:sldMk cId="4266042875" sldId="361"/>
            <ac:spMk id="56" creationId="{4906C856-F71C-3442-A8AC-092ABAFC0CD0}"/>
          </ac:spMkLst>
        </pc:spChg>
        <pc:spChg chg="add mod">
          <ac:chgData name="Thinley Wangden" userId="47b8c1ad-dcb9-4fea-b8ad-55171ac1b38f" providerId="ADAL" clId="{B4164493-3AC3-9E49-A3C8-7EEBADB1E64A}" dt="2021-08-02T20:48:26.712" v="1265" actId="1035"/>
          <ac:spMkLst>
            <pc:docMk/>
            <pc:sldMk cId="4266042875" sldId="361"/>
            <ac:spMk id="57" creationId="{9A71FC80-363E-2A4E-B183-5321ADAFA66C}"/>
          </ac:spMkLst>
        </pc:spChg>
        <pc:spChg chg="add del mod">
          <ac:chgData name="Thinley Wangden" userId="47b8c1ad-dcb9-4fea-b8ad-55171ac1b38f" providerId="ADAL" clId="{B4164493-3AC3-9E49-A3C8-7EEBADB1E64A}" dt="2021-08-02T20:23:24.887" v="419" actId="478"/>
          <ac:spMkLst>
            <pc:docMk/>
            <pc:sldMk cId="4266042875" sldId="361"/>
            <ac:spMk id="58" creationId="{AAD0CBAA-7C6C-6A4B-AFF8-9B8BDBCDF5FF}"/>
          </ac:spMkLst>
        </pc:spChg>
        <pc:grpChg chg="del">
          <ac:chgData name="Thinley Wangden" userId="47b8c1ad-dcb9-4fea-b8ad-55171ac1b38f" providerId="ADAL" clId="{B4164493-3AC3-9E49-A3C8-7EEBADB1E64A}" dt="2021-08-02T19:58:14.352" v="179" actId="478"/>
          <ac:grpSpMkLst>
            <pc:docMk/>
            <pc:sldMk cId="4266042875" sldId="361"/>
            <ac:grpSpMk id="4" creationId="{48BCE71A-DB99-DA45-8ACC-9AD0FA72844D}"/>
          </ac:grpSpMkLst>
        </pc:grpChg>
        <pc:grpChg chg="del mod">
          <ac:chgData name="Thinley Wangden" userId="47b8c1ad-dcb9-4fea-b8ad-55171ac1b38f" providerId="ADAL" clId="{B4164493-3AC3-9E49-A3C8-7EEBADB1E64A}" dt="2021-08-02T19:57:52.358" v="152" actId="478"/>
          <ac:grpSpMkLst>
            <pc:docMk/>
            <pc:sldMk cId="4266042875" sldId="361"/>
            <ac:grpSpMk id="8" creationId="{D20BEE80-4B39-4899-B0B2-D7CBB1B38D65}"/>
          </ac:grpSpMkLst>
        </pc:grpChg>
        <pc:grpChg chg="add del mod">
          <ac:chgData name="Thinley Wangden" userId="47b8c1ad-dcb9-4fea-b8ad-55171ac1b38f" providerId="ADAL" clId="{B4164493-3AC3-9E49-A3C8-7EEBADB1E64A}" dt="2021-08-02T20:34:24.027" v="828" actId="165"/>
          <ac:grpSpMkLst>
            <pc:docMk/>
            <pc:sldMk cId="4266042875" sldId="361"/>
            <ac:grpSpMk id="19" creationId="{30CFBAB9-845F-1244-B170-A96D6D486E41}"/>
          </ac:grpSpMkLst>
        </pc:grpChg>
        <pc:grpChg chg="add del mod">
          <ac:chgData name="Thinley Wangden" userId="47b8c1ad-dcb9-4fea-b8ad-55171ac1b38f" providerId="ADAL" clId="{B4164493-3AC3-9E49-A3C8-7EEBADB1E64A}" dt="2021-08-02T20:38:25.696" v="863" actId="478"/>
          <ac:grpSpMkLst>
            <pc:docMk/>
            <pc:sldMk cId="4266042875" sldId="361"/>
            <ac:grpSpMk id="33" creationId="{F9E76E64-DA07-5341-A338-C5CAD3261F2F}"/>
          </ac:grpSpMkLst>
        </pc:grpChg>
        <pc:grpChg chg="add del mod">
          <ac:chgData name="Thinley Wangden" userId="47b8c1ad-dcb9-4fea-b8ad-55171ac1b38f" providerId="ADAL" clId="{B4164493-3AC3-9E49-A3C8-7EEBADB1E64A}" dt="2021-08-02T20:41:00.185" v="905" actId="478"/>
          <ac:grpSpMkLst>
            <pc:docMk/>
            <pc:sldMk cId="4266042875" sldId="361"/>
            <ac:grpSpMk id="40" creationId="{35C9D058-6786-F54F-ACEE-67B18FB33454}"/>
          </ac:grpSpMkLst>
        </pc:grpChg>
        <pc:grpChg chg="add mod">
          <ac:chgData name="Thinley Wangden" userId="47b8c1ad-dcb9-4fea-b8ad-55171ac1b38f" providerId="ADAL" clId="{B4164493-3AC3-9E49-A3C8-7EEBADB1E64A}" dt="2021-08-02T20:48:26.712" v="1265" actId="1035"/>
          <ac:grpSpMkLst>
            <pc:docMk/>
            <pc:sldMk cId="4266042875" sldId="361"/>
            <ac:grpSpMk id="44" creationId="{B4A9663B-62D2-A746-97F6-D4D57B9C7C6B}"/>
          </ac:grpSpMkLst>
        </pc:grpChg>
        <pc:grpChg chg="add mod">
          <ac:chgData name="Thinley Wangden" userId="47b8c1ad-dcb9-4fea-b8ad-55171ac1b38f" providerId="ADAL" clId="{B4164493-3AC3-9E49-A3C8-7EEBADB1E64A}" dt="2021-08-02T20:48:26.712" v="1265" actId="1035"/>
          <ac:grpSpMkLst>
            <pc:docMk/>
            <pc:sldMk cId="4266042875" sldId="361"/>
            <ac:grpSpMk id="63" creationId="{B0FDB408-48C2-574C-BE19-440E6A94E02F}"/>
          </ac:grpSpMkLst>
        </pc:grpChg>
        <pc:grpChg chg="add mod">
          <ac:chgData name="Thinley Wangden" userId="47b8c1ad-dcb9-4fea-b8ad-55171ac1b38f" providerId="ADAL" clId="{B4164493-3AC3-9E49-A3C8-7EEBADB1E64A}" dt="2021-08-02T20:48:26.712" v="1265" actId="1035"/>
          <ac:grpSpMkLst>
            <pc:docMk/>
            <pc:sldMk cId="4266042875" sldId="361"/>
            <ac:grpSpMk id="64" creationId="{5F0D748C-35E6-DF4D-B811-A4E1179A3264}"/>
          </ac:grpSpMkLst>
        </pc:grpChg>
        <pc:grpChg chg="add mod">
          <ac:chgData name="Thinley Wangden" userId="47b8c1ad-dcb9-4fea-b8ad-55171ac1b38f" providerId="ADAL" clId="{B4164493-3AC3-9E49-A3C8-7EEBADB1E64A}" dt="2021-08-02T20:48:26.712" v="1265" actId="1035"/>
          <ac:grpSpMkLst>
            <pc:docMk/>
            <pc:sldMk cId="4266042875" sldId="361"/>
            <ac:grpSpMk id="69" creationId="{5F820753-B552-4446-8D60-D0A8C1822C6D}"/>
          </ac:grpSpMkLst>
        </pc:grpChg>
        <pc:grpChg chg="add mod">
          <ac:chgData name="Thinley Wangden" userId="47b8c1ad-dcb9-4fea-b8ad-55171ac1b38f" providerId="ADAL" clId="{B4164493-3AC3-9E49-A3C8-7EEBADB1E64A}" dt="2021-08-02T20:48:26.712" v="1265" actId="1035"/>
          <ac:grpSpMkLst>
            <pc:docMk/>
            <pc:sldMk cId="4266042875" sldId="361"/>
            <ac:grpSpMk id="70" creationId="{23867D56-D3E1-6647-98BB-07429ABA017C}"/>
          </ac:grpSpMkLst>
        </pc:grpChg>
        <pc:grpChg chg="add mod">
          <ac:chgData name="Thinley Wangden" userId="47b8c1ad-dcb9-4fea-b8ad-55171ac1b38f" providerId="ADAL" clId="{B4164493-3AC3-9E49-A3C8-7EEBADB1E64A}" dt="2021-08-02T20:48:26.712" v="1265" actId="1035"/>
          <ac:grpSpMkLst>
            <pc:docMk/>
            <pc:sldMk cId="4266042875" sldId="361"/>
            <ac:grpSpMk id="75" creationId="{6054B971-6880-D04D-9742-83807061BCE4}"/>
          </ac:grpSpMkLst>
        </pc:grpChg>
        <pc:grpChg chg="add mod">
          <ac:chgData name="Thinley Wangden" userId="47b8c1ad-dcb9-4fea-b8ad-55171ac1b38f" providerId="ADAL" clId="{B4164493-3AC3-9E49-A3C8-7EEBADB1E64A}" dt="2021-08-02T20:48:26.712" v="1265" actId="1035"/>
          <ac:grpSpMkLst>
            <pc:docMk/>
            <pc:sldMk cId="4266042875" sldId="361"/>
            <ac:grpSpMk id="76" creationId="{917AF6E0-39B9-714F-8345-84B6FB4BFA2B}"/>
          </ac:grpSpMkLst>
        </pc:grpChg>
        <pc:picChg chg="mod">
          <ac:chgData name="Thinley Wangden" userId="47b8c1ad-dcb9-4fea-b8ad-55171ac1b38f" providerId="ADAL" clId="{B4164493-3AC3-9E49-A3C8-7EEBADB1E64A}" dt="2021-08-02T20:48:26.712" v="1265" actId="1035"/>
          <ac:picMkLst>
            <pc:docMk/>
            <pc:sldMk cId="4266042875" sldId="361"/>
            <ac:picMk id="7" creationId="{3907A148-8B67-4A2F-85F0-6D605E038C36}"/>
          </ac:picMkLst>
        </pc:picChg>
        <pc:picChg chg="add del mod topLvl modCrop">
          <ac:chgData name="Thinley Wangden" userId="47b8c1ad-dcb9-4fea-b8ad-55171ac1b38f" providerId="ADAL" clId="{B4164493-3AC3-9E49-A3C8-7EEBADB1E64A}" dt="2021-08-02T20:37:50.089" v="856" actId="478"/>
          <ac:picMkLst>
            <pc:docMk/>
            <pc:sldMk cId="4266042875" sldId="361"/>
            <ac:picMk id="13" creationId="{D9E6CA20-1C20-FA46-8F46-3A7D8C7AAC51}"/>
          </ac:picMkLst>
        </pc:picChg>
        <pc:picChg chg="add del mod topLvl modCrop">
          <ac:chgData name="Thinley Wangden" userId="47b8c1ad-dcb9-4fea-b8ad-55171ac1b38f" providerId="ADAL" clId="{B4164493-3AC3-9E49-A3C8-7EEBADB1E64A}" dt="2021-08-02T20:34:32.137" v="830" actId="478"/>
          <ac:picMkLst>
            <pc:docMk/>
            <pc:sldMk cId="4266042875" sldId="361"/>
            <ac:picMk id="17" creationId="{3CE21AB3-7B3E-B943-95A3-4D353BC6AD93}"/>
          </ac:picMkLst>
        </pc:picChg>
        <pc:picChg chg="add mod modCrop">
          <ac:chgData name="Thinley Wangden" userId="47b8c1ad-dcb9-4fea-b8ad-55171ac1b38f" providerId="ADAL" clId="{B4164493-3AC3-9E49-A3C8-7EEBADB1E64A}" dt="2021-08-02T20:11:10.796" v="353" actId="1036"/>
          <ac:picMkLst>
            <pc:docMk/>
            <pc:sldMk cId="4266042875" sldId="361"/>
            <ac:picMk id="27" creationId="{DD4991D9-64BC-C445-882E-C80C53159841}"/>
          </ac:picMkLst>
        </pc:picChg>
        <pc:picChg chg="add mod modCrop">
          <ac:chgData name="Thinley Wangden" userId="47b8c1ad-dcb9-4fea-b8ad-55171ac1b38f" providerId="ADAL" clId="{B4164493-3AC3-9E49-A3C8-7EEBADB1E64A}" dt="2021-08-02T20:11:10.796" v="353" actId="1036"/>
          <ac:picMkLst>
            <pc:docMk/>
            <pc:sldMk cId="4266042875" sldId="361"/>
            <ac:picMk id="31" creationId="{17672395-A35B-8D41-A098-0FE31244F658}"/>
          </ac:picMkLst>
        </pc:picChg>
        <pc:picChg chg="add mod modCrop">
          <ac:chgData name="Thinley Wangden" userId="47b8c1ad-dcb9-4fea-b8ad-55171ac1b38f" providerId="ADAL" clId="{B4164493-3AC3-9E49-A3C8-7EEBADB1E64A}" dt="2021-08-02T20:11:10.796" v="353" actId="1036"/>
          <ac:picMkLst>
            <pc:docMk/>
            <pc:sldMk cId="4266042875" sldId="361"/>
            <ac:picMk id="36" creationId="{5F39B76B-7389-E046-9409-EA7B9CDE2441}"/>
          </ac:picMkLst>
        </pc:picChg>
        <pc:picChg chg="add mod modCrop">
          <ac:chgData name="Thinley Wangden" userId="47b8c1ad-dcb9-4fea-b8ad-55171ac1b38f" providerId="ADAL" clId="{B4164493-3AC3-9E49-A3C8-7EEBADB1E64A}" dt="2021-08-02T20:11:10.796" v="353" actId="1036"/>
          <ac:picMkLst>
            <pc:docMk/>
            <pc:sldMk cId="4266042875" sldId="361"/>
            <ac:picMk id="39" creationId="{FBFDBD02-BBB3-2B4A-BA1B-54498B2E290A}"/>
          </ac:picMkLst>
        </pc:picChg>
        <pc:picChg chg="add mod modCrop">
          <ac:chgData name="Thinley Wangden" userId="47b8c1ad-dcb9-4fea-b8ad-55171ac1b38f" providerId="ADAL" clId="{B4164493-3AC3-9E49-A3C8-7EEBADB1E64A}" dt="2021-08-02T20:48:26.712" v="1265" actId="1035"/>
          <ac:picMkLst>
            <pc:docMk/>
            <pc:sldMk cId="4266042875" sldId="361"/>
            <ac:picMk id="60" creationId="{1FA8D68C-2A41-0943-B3C4-AFA66ED30857}"/>
          </ac:picMkLst>
        </pc:picChg>
        <pc:picChg chg="add mod modCrop">
          <ac:chgData name="Thinley Wangden" userId="47b8c1ad-dcb9-4fea-b8ad-55171ac1b38f" providerId="ADAL" clId="{B4164493-3AC3-9E49-A3C8-7EEBADB1E64A}" dt="2021-08-02T20:48:26.712" v="1265" actId="1035"/>
          <ac:picMkLst>
            <pc:docMk/>
            <pc:sldMk cId="4266042875" sldId="361"/>
            <ac:picMk id="62" creationId="{0DFF4DB4-F80E-0940-B2A5-4190AD9913B8}"/>
          </ac:picMkLst>
        </pc:picChg>
        <pc:picChg chg="add mod modCrop">
          <ac:chgData name="Thinley Wangden" userId="47b8c1ad-dcb9-4fea-b8ad-55171ac1b38f" providerId="ADAL" clId="{B4164493-3AC3-9E49-A3C8-7EEBADB1E64A}" dt="2021-08-02T20:48:26.712" v="1265" actId="1035"/>
          <ac:picMkLst>
            <pc:docMk/>
            <pc:sldMk cId="4266042875" sldId="361"/>
            <ac:picMk id="66" creationId="{28FF2742-F92D-DE49-B2EE-9C60F576589B}"/>
          </ac:picMkLst>
        </pc:picChg>
        <pc:picChg chg="add mod modCrop">
          <ac:chgData name="Thinley Wangden" userId="47b8c1ad-dcb9-4fea-b8ad-55171ac1b38f" providerId="ADAL" clId="{B4164493-3AC3-9E49-A3C8-7EEBADB1E64A}" dt="2021-08-02T20:48:26.712" v="1265" actId="1035"/>
          <ac:picMkLst>
            <pc:docMk/>
            <pc:sldMk cId="4266042875" sldId="361"/>
            <ac:picMk id="68" creationId="{2B03B7E8-7A95-4345-AE84-2C6CCFBD8347}"/>
          </ac:picMkLst>
        </pc:picChg>
        <pc:picChg chg="add mod modCrop">
          <ac:chgData name="Thinley Wangden" userId="47b8c1ad-dcb9-4fea-b8ad-55171ac1b38f" providerId="ADAL" clId="{B4164493-3AC3-9E49-A3C8-7EEBADB1E64A}" dt="2021-08-02T20:48:26.712" v="1265" actId="1035"/>
          <ac:picMkLst>
            <pc:docMk/>
            <pc:sldMk cId="4266042875" sldId="361"/>
            <ac:picMk id="72" creationId="{F4128DFF-B893-0A4E-BA14-A646D259B366}"/>
          </ac:picMkLst>
        </pc:picChg>
        <pc:picChg chg="add mod modCrop">
          <ac:chgData name="Thinley Wangden" userId="47b8c1ad-dcb9-4fea-b8ad-55171ac1b38f" providerId="ADAL" clId="{B4164493-3AC3-9E49-A3C8-7EEBADB1E64A}" dt="2021-08-02T20:48:26.712" v="1265" actId="1035"/>
          <ac:picMkLst>
            <pc:docMk/>
            <pc:sldMk cId="4266042875" sldId="361"/>
            <ac:picMk id="74" creationId="{89D32A65-F698-324F-8A2B-B97DD671A884}"/>
          </ac:picMkLst>
        </pc:picChg>
      </pc:sldChg>
    </pc:docChg>
  </pc:docChgLst>
  <pc:docChgLst>
    <pc:chgData name="Kezang Tshering" userId="S::kezang.tshering@ssaihq.com::e42bd7e0-7f2b-4534-8111-c8fb35ede538" providerId="AD" clId="Web-{EBDE88BE-A52A-D2B1-F3DC-0B02B5B822C1}"/>
    <pc:docChg chg="modSld">
      <pc:chgData name="Kezang Tshering" userId="S::kezang.tshering@ssaihq.com::e42bd7e0-7f2b-4534-8111-c8fb35ede538" providerId="AD" clId="Web-{EBDE88BE-A52A-D2B1-F3DC-0B02B5B822C1}" dt="2021-08-02T15:05:26.187" v="654" actId="20577"/>
      <pc:docMkLst>
        <pc:docMk/>
      </pc:docMkLst>
      <pc:sldChg chg="modSp delCm">
        <pc:chgData name="Kezang Tshering" userId="S::kezang.tshering@ssaihq.com::e42bd7e0-7f2b-4534-8111-c8fb35ede538" providerId="AD" clId="Web-{EBDE88BE-A52A-D2B1-F3DC-0B02B5B822C1}" dt="2021-08-02T14:34:16.954" v="232"/>
        <pc:sldMkLst>
          <pc:docMk/>
          <pc:sldMk cId="381960746" sldId="308"/>
        </pc:sldMkLst>
        <pc:spChg chg="mod">
          <ac:chgData name="Kezang Tshering" userId="S::kezang.tshering@ssaihq.com::e42bd7e0-7f2b-4534-8111-c8fb35ede538" providerId="AD" clId="Web-{EBDE88BE-A52A-D2B1-F3DC-0B02B5B822C1}" dt="2021-08-02T13:47:31.262" v="88" actId="1076"/>
          <ac:spMkLst>
            <pc:docMk/>
            <pc:sldMk cId="381960746" sldId="308"/>
            <ac:spMk id="4" creationId="{7D026C00-E72A-4684-A1BF-738B03A0307D}"/>
          </ac:spMkLst>
        </pc:spChg>
      </pc:sldChg>
      <pc:sldChg chg="modSp modNotes">
        <pc:chgData name="Kezang Tshering" userId="S::kezang.tshering@ssaihq.com::e42bd7e0-7f2b-4534-8111-c8fb35ede538" providerId="AD" clId="Web-{EBDE88BE-A52A-D2B1-F3DC-0B02B5B822C1}" dt="2021-08-02T14:04:53.219" v="215" actId="20577"/>
        <pc:sldMkLst>
          <pc:docMk/>
          <pc:sldMk cId="1923026911" sldId="316"/>
        </pc:sldMkLst>
        <pc:spChg chg="mod">
          <ac:chgData name="Kezang Tshering" userId="S::kezang.tshering@ssaihq.com::e42bd7e0-7f2b-4534-8111-c8fb35ede538" providerId="AD" clId="Web-{EBDE88BE-A52A-D2B1-F3DC-0B02B5B822C1}" dt="2021-08-02T14:04:53.219" v="215" actId="20577"/>
          <ac:spMkLst>
            <pc:docMk/>
            <pc:sldMk cId="1923026911" sldId="316"/>
            <ac:spMk id="6" creationId="{074D7BCC-2DA7-4D1F-B609-9E2E7A0FBA64}"/>
          </ac:spMkLst>
        </pc:spChg>
      </pc:sldChg>
      <pc:sldChg chg="modSp">
        <pc:chgData name="Kezang Tshering" userId="S::kezang.tshering@ssaihq.com::e42bd7e0-7f2b-4534-8111-c8fb35ede538" providerId="AD" clId="Web-{EBDE88BE-A52A-D2B1-F3DC-0B02B5B822C1}" dt="2021-08-02T13:57:49.611" v="113" actId="20577"/>
        <pc:sldMkLst>
          <pc:docMk/>
          <pc:sldMk cId="1647551290" sldId="318"/>
        </pc:sldMkLst>
        <pc:spChg chg="mod">
          <ac:chgData name="Kezang Tshering" userId="S::kezang.tshering@ssaihq.com::e42bd7e0-7f2b-4534-8111-c8fb35ede538" providerId="AD" clId="Web-{EBDE88BE-A52A-D2B1-F3DC-0B02B5B822C1}" dt="2021-08-02T13:57:49.611" v="113" actId="20577"/>
          <ac:spMkLst>
            <pc:docMk/>
            <pc:sldMk cId="1647551290" sldId="318"/>
            <ac:spMk id="6" creationId="{4E713E28-9C97-458C-B255-B1D29220072C}"/>
          </ac:spMkLst>
        </pc:spChg>
      </pc:sldChg>
      <pc:sldChg chg="addSp delSp modSp delCm">
        <pc:chgData name="Kezang Tshering" userId="S::kezang.tshering@ssaihq.com::e42bd7e0-7f2b-4534-8111-c8fb35ede538" providerId="AD" clId="Web-{EBDE88BE-A52A-D2B1-F3DC-0B02B5B822C1}" dt="2021-08-02T13:54:49.995" v="93"/>
        <pc:sldMkLst>
          <pc:docMk/>
          <pc:sldMk cId="3603716686" sldId="324"/>
        </pc:sldMkLst>
        <pc:spChg chg="add mod">
          <ac:chgData name="Kezang Tshering" userId="S::kezang.tshering@ssaihq.com::e42bd7e0-7f2b-4534-8111-c8fb35ede538" providerId="AD" clId="Web-{EBDE88BE-A52A-D2B1-F3DC-0B02B5B822C1}" dt="2021-08-02T13:41:47.595" v="34" actId="1076"/>
          <ac:spMkLst>
            <pc:docMk/>
            <pc:sldMk cId="3603716686" sldId="324"/>
            <ac:spMk id="9" creationId="{FD344060-AE7C-4306-8E5B-AB51DA3DC451}"/>
          </ac:spMkLst>
        </pc:spChg>
        <pc:spChg chg="topLvl">
          <ac:chgData name="Kezang Tshering" userId="S::kezang.tshering@ssaihq.com::e42bd7e0-7f2b-4534-8111-c8fb35ede538" providerId="AD" clId="Web-{EBDE88BE-A52A-D2B1-F3DC-0B02B5B822C1}" dt="2021-08-02T13:40:56.812" v="29"/>
          <ac:spMkLst>
            <pc:docMk/>
            <pc:sldMk cId="3603716686" sldId="324"/>
            <ac:spMk id="10" creationId="{29013F8B-E5B0-4A1D-93C9-D8EDABAA2865}"/>
          </ac:spMkLst>
        </pc:spChg>
        <pc:grpChg chg="topLvl">
          <ac:chgData name="Kezang Tshering" userId="S::kezang.tshering@ssaihq.com::e42bd7e0-7f2b-4534-8111-c8fb35ede538" providerId="AD" clId="Web-{EBDE88BE-A52A-D2B1-F3DC-0B02B5B822C1}" dt="2021-08-02T13:40:56.812" v="29"/>
          <ac:grpSpMkLst>
            <pc:docMk/>
            <pc:sldMk cId="3603716686" sldId="324"/>
            <ac:grpSpMk id="8" creationId="{D20BEE80-4B39-4899-B0B2-D7CBB1B38D65}"/>
          </ac:grpSpMkLst>
        </pc:grpChg>
        <pc:grpChg chg="del">
          <ac:chgData name="Kezang Tshering" userId="S::kezang.tshering@ssaihq.com::e42bd7e0-7f2b-4534-8111-c8fb35ede538" providerId="AD" clId="Web-{EBDE88BE-A52A-D2B1-F3DC-0B02B5B822C1}" dt="2021-08-02T13:40:56.812" v="29"/>
          <ac:grpSpMkLst>
            <pc:docMk/>
            <pc:sldMk cId="3603716686" sldId="324"/>
            <ac:grpSpMk id="37" creationId="{867BC59F-6E0B-4137-ACF3-F5F973916D81}"/>
          </ac:grpSpMkLst>
        </pc:grpChg>
        <pc:picChg chg="add mod">
          <ac:chgData name="Kezang Tshering" userId="S::kezang.tshering@ssaihq.com::e42bd7e0-7f2b-4534-8111-c8fb35ede538" providerId="AD" clId="Web-{EBDE88BE-A52A-D2B1-F3DC-0B02B5B822C1}" dt="2021-08-02T13:42:42.159" v="46" actId="1076"/>
          <ac:picMkLst>
            <pc:docMk/>
            <pc:sldMk cId="3603716686" sldId="324"/>
            <ac:picMk id="7" creationId="{3907A148-8B67-4A2F-85F0-6D605E038C36}"/>
          </ac:picMkLst>
        </pc:picChg>
        <pc:picChg chg="del topLvl">
          <ac:chgData name="Kezang Tshering" userId="S::kezang.tshering@ssaihq.com::e42bd7e0-7f2b-4534-8111-c8fb35ede538" providerId="AD" clId="Web-{EBDE88BE-A52A-D2B1-F3DC-0B02B5B822C1}" dt="2021-08-02T13:41:39.266" v="30"/>
          <ac:picMkLst>
            <pc:docMk/>
            <pc:sldMk cId="3603716686" sldId="324"/>
            <ac:picMk id="36" creationId="{6DF0F860-847F-46E9-BFD9-BC617F3BE606}"/>
          </ac:picMkLst>
        </pc:picChg>
      </pc:sldChg>
      <pc:sldChg chg="modNotes">
        <pc:chgData name="Kezang Tshering" userId="S::kezang.tshering@ssaihq.com::e42bd7e0-7f2b-4534-8111-c8fb35ede538" providerId="AD" clId="Web-{EBDE88BE-A52A-D2B1-F3DC-0B02B5B822C1}" dt="2021-08-02T14:59:11.006" v="599"/>
        <pc:sldMkLst>
          <pc:docMk/>
          <pc:sldMk cId="2735446164" sldId="325"/>
        </pc:sldMkLst>
      </pc:sldChg>
      <pc:sldChg chg="delSp modSp">
        <pc:chgData name="Kezang Tshering" userId="S::kezang.tshering@ssaihq.com::e42bd7e0-7f2b-4534-8111-c8fb35ede538" providerId="AD" clId="Web-{EBDE88BE-A52A-D2B1-F3DC-0B02B5B822C1}" dt="2021-08-02T15:05:26.187" v="654" actId="20577"/>
        <pc:sldMkLst>
          <pc:docMk/>
          <pc:sldMk cId="1668739665" sldId="327"/>
        </pc:sldMkLst>
        <pc:spChg chg="mod">
          <ac:chgData name="Kezang Tshering" userId="S::kezang.tshering@ssaihq.com::e42bd7e0-7f2b-4534-8111-c8fb35ede538" providerId="AD" clId="Web-{EBDE88BE-A52A-D2B1-F3DC-0B02B5B822C1}" dt="2021-08-02T15:05:26.187" v="654" actId="20577"/>
          <ac:spMkLst>
            <pc:docMk/>
            <pc:sldMk cId="1668739665" sldId="327"/>
            <ac:spMk id="2" creationId="{00000000-0000-0000-0000-000000000000}"/>
          </ac:spMkLst>
        </pc:spChg>
        <pc:spChg chg="del">
          <ac:chgData name="Kezang Tshering" userId="S::kezang.tshering@ssaihq.com::e42bd7e0-7f2b-4534-8111-c8fb35ede538" providerId="AD" clId="Web-{EBDE88BE-A52A-D2B1-F3DC-0B02B5B822C1}" dt="2021-08-02T15:02:10.760" v="647"/>
          <ac:spMkLst>
            <pc:docMk/>
            <pc:sldMk cId="1668739665" sldId="327"/>
            <ac:spMk id="3" creationId="{0C50A93C-C823-4A54-A4BC-05720748C2AD}"/>
          </ac:spMkLst>
        </pc:spChg>
      </pc:sldChg>
      <pc:sldChg chg="delCm">
        <pc:chgData name="Kezang Tshering" userId="S::kezang.tshering@ssaihq.com::e42bd7e0-7f2b-4534-8111-c8fb35ede538" providerId="AD" clId="Web-{EBDE88BE-A52A-D2B1-F3DC-0B02B5B822C1}" dt="2021-08-02T14:44:14.437" v="282"/>
        <pc:sldMkLst>
          <pc:docMk/>
          <pc:sldMk cId="755629023" sldId="332"/>
        </pc:sldMkLst>
      </pc:sldChg>
      <pc:sldChg chg="modSp">
        <pc:chgData name="Kezang Tshering" userId="S::kezang.tshering@ssaihq.com::e42bd7e0-7f2b-4534-8111-c8fb35ede538" providerId="AD" clId="Web-{EBDE88BE-A52A-D2B1-F3DC-0B02B5B822C1}" dt="2021-08-02T14:05:30.345" v="229" actId="20577"/>
        <pc:sldMkLst>
          <pc:docMk/>
          <pc:sldMk cId="2686251483" sldId="333"/>
        </pc:sldMkLst>
        <pc:spChg chg="mod">
          <ac:chgData name="Kezang Tshering" userId="S::kezang.tshering@ssaihq.com::e42bd7e0-7f2b-4534-8111-c8fb35ede538" providerId="AD" clId="Web-{EBDE88BE-A52A-D2B1-F3DC-0B02B5B822C1}" dt="2021-08-02T14:05:30.345" v="229" actId="20577"/>
          <ac:spMkLst>
            <pc:docMk/>
            <pc:sldMk cId="2686251483" sldId="333"/>
            <ac:spMk id="5" creationId="{4F1B4F5C-D14F-4A5D-800E-7E6460FF2E14}"/>
          </ac:spMkLst>
        </pc:spChg>
      </pc:sldChg>
      <pc:sldChg chg="modSp delCm">
        <pc:chgData name="Kezang Tshering" userId="S::kezang.tshering@ssaihq.com::e42bd7e0-7f2b-4534-8111-c8fb35ede538" providerId="AD" clId="Web-{EBDE88BE-A52A-D2B1-F3DC-0B02B5B822C1}" dt="2021-08-02T14:35:01.830" v="238"/>
        <pc:sldMkLst>
          <pc:docMk/>
          <pc:sldMk cId="3546524617" sldId="335"/>
        </pc:sldMkLst>
        <pc:spChg chg="mod">
          <ac:chgData name="Kezang Tshering" userId="S::kezang.tshering@ssaihq.com::e42bd7e0-7f2b-4534-8111-c8fb35ede538" providerId="AD" clId="Web-{EBDE88BE-A52A-D2B1-F3DC-0B02B5B822C1}" dt="2021-08-02T14:34:52.455" v="237" actId="1076"/>
          <ac:spMkLst>
            <pc:docMk/>
            <pc:sldMk cId="3546524617" sldId="335"/>
            <ac:spMk id="3" creationId="{5277F22C-C290-4AEF-A46A-5A487AAD545A}"/>
          </ac:spMkLst>
        </pc:spChg>
        <pc:spChg chg="mod">
          <ac:chgData name="Kezang Tshering" userId="S::kezang.tshering@ssaihq.com::e42bd7e0-7f2b-4534-8111-c8fb35ede538" providerId="AD" clId="Web-{EBDE88BE-A52A-D2B1-F3DC-0B02B5B822C1}" dt="2021-08-02T14:34:45.814" v="236" actId="1076"/>
          <ac:spMkLst>
            <pc:docMk/>
            <pc:sldMk cId="3546524617" sldId="335"/>
            <ac:spMk id="13" creationId="{581C267F-3041-4EE6-9086-78A168CED05B}"/>
          </ac:spMkLst>
        </pc:spChg>
      </pc:sldChg>
      <pc:sldChg chg="modSp">
        <pc:chgData name="Kezang Tshering" userId="S::kezang.tshering@ssaihq.com::e42bd7e0-7f2b-4534-8111-c8fb35ede538" providerId="AD" clId="Web-{EBDE88BE-A52A-D2B1-F3DC-0B02B5B822C1}" dt="2021-08-02T14:41:57.793" v="272" actId="1076"/>
        <pc:sldMkLst>
          <pc:docMk/>
          <pc:sldMk cId="877062095" sldId="337"/>
        </pc:sldMkLst>
        <pc:spChg chg="mod ord">
          <ac:chgData name="Kezang Tshering" userId="S::kezang.tshering@ssaihq.com::e42bd7e0-7f2b-4534-8111-c8fb35ede538" providerId="AD" clId="Web-{EBDE88BE-A52A-D2B1-F3DC-0B02B5B822C1}" dt="2021-08-02T14:40:37.120" v="262" actId="1076"/>
          <ac:spMkLst>
            <pc:docMk/>
            <pc:sldMk cId="877062095" sldId="337"/>
            <ac:spMk id="25" creationId="{50CB63DB-D639-3D44-8D73-4A035EB5BE65}"/>
          </ac:spMkLst>
        </pc:spChg>
        <pc:spChg chg="mod">
          <ac:chgData name="Kezang Tshering" userId="S::kezang.tshering@ssaihq.com::e42bd7e0-7f2b-4534-8111-c8fb35ede538" providerId="AD" clId="Web-{EBDE88BE-A52A-D2B1-F3DC-0B02B5B822C1}" dt="2021-08-02T14:41:57.793" v="272" actId="1076"/>
          <ac:spMkLst>
            <pc:docMk/>
            <pc:sldMk cId="877062095" sldId="337"/>
            <ac:spMk id="42" creationId="{7A82A716-A70E-C841-B890-4EBA45210ACE}"/>
          </ac:spMkLst>
        </pc:spChg>
        <pc:grpChg chg="mod">
          <ac:chgData name="Kezang Tshering" userId="S::kezang.tshering@ssaihq.com::e42bd7e0-7f2b-4534-8111-c8fb35ede538" providerId="AD" clId="Web-{EBDE88BE-A52A-D2B1-F3DC-0B02B5B822C1}" dt="2021-08-02T14:39:30.837" v="251" actId="14100"/>
          <ac:grpSpMkLst>
            <pc:docMk/>
            <pc:sldMk cId="877062095" sldId="337"/>
            <ac:grpSpMk id="19" creationId="{F1AF670A-1414-694D-A607-216F71EBAEC1}"/>
          </ac:grpSpMkLst>
        </pc:grpChg>
        <pc:picChg chg="mod">
          <ac:chgData name="Kezang Tshering" userId="S::kezang.tshering@ssaihq.com::e42bd7e0-7f2b-4534-8111-c8fb35ede538" providerId="AD" clId="Web-{EBDE88BE-A52A-D2B1-F3DC-0B02B5B822C1}" dt="2021-08-02T14:38:44.164" v="245" actId="14100"/>
          <ac:picMkLst>
            <pc:docMk/>
            <pc:sldMk cId="877062095" sldId="337"/>
            <ac:picMk id="7" creationId="{F94883D5-C95D-1F43-B2D2-EA15609630E0}"/>
          </ac:picMkLst>
        </pc:picChg>
        <pc:picChg chg="mod">
          <ac:chgData name="Kezang Tshering" userId="S::kezang.tshering@ssaihq.com::e42bd7e0-7f2b-4534-8111-c8fb35ede538" providerId="AD" clId="Web-{EBDE88BE-A52A-D2B1-F3DC-0B02B5B822C1}" dt="2021-08-02T14:40:37.432" v="263" actId="1076"/>
          <ac:picMkLst>
            <pc:docMk/>
            <pc:sldMk cId="877062095" sldId="337"/>
            <ac:picMk id="18" creationId="{D55074D0-776F-F84B-B40D-C1446B78251C}"/>
          </ac:picMkLst>
        </pc:picChg>
        <pc:picChg chg="mod">
          <ac:chgData name="Kezang Tshering" userId="S::kezang.tshering@ssaihq.com::e42bd7e0-7f2b-4534-8111-c8fb35ede538" providerId="AD" clId="Web-{EBDE88BE-A52A-D2B1-F3DC-0B02B5B822C1}" dt="2021-08-02T14:41:57.778" v="271" actId="1076"/>
          <ac:picMkLst>
            <pc:docMk/>
            <pc:sldMk cId="877062095" sldId="337"/>
            <ac:picMk id="41" creationId="{BEAA7336-C961-AF4C-8D3E-C80758432AA5}"/>
          </ac:picMkLst>
        </pc:picChg>
      </pc:sldChg>
      <pc:sldChg chg="modSp delCm">
        <pc:chgData name="Kezang Tshering" userId="S::kezang.tshering@ssaihq.com::e42bd7e0-7f2b-4534-8111-c8fb35ede538" providerId="AD" clId="Web-{EBDE88BE-A52A-D2B1-F3DC-0B02B5B822C1}" dt="2021-08-02T13:56:16.701" v="97"/>
        <pc:sldMkLst>
          <pc:docMk/>
          <pc:sldMk cId="1568406825" sldId="338"/>
        </pc:sldMkLst>
        <pc:spChg chg="mod">
          <ac:chgData name="Kezang Tshering" userId="S::kezang.tshering@ssaihq.com::e42bd7e0-7f2b-4534-8111-c8fb35ede538" providerId="AD" clId="Web-{EBDE88BE-A52A-D2B1-F3DC-0B02B5B822C1}" dt="2021-08-02T13:39:29.668" v="23" actId="20577"/>
          <ac:spMkLst>
            <pc:docMk/>
            <pc:sldMk cId="1568406825" sldId="338"/>
            <ac:spMk id="2" creationId="{00000000-0000-0000-0000-000000000000}"/>
          </ac:spMkLst>
        </pc:spChg>
        <pc:cxnChg chg="mod">
          <ac:chgData name="Kezang Tshering" userId="S::kezang.tshering@ssaihq.com::e42bd7e0-7f2b-4534-8111-c8fb35ede538" providerId="AD" clId="Web-{EBDE88BE-A52A-D2B1-F3DC-0B02B5B822C1}" dt="2021-08-02T13:39:21.933" v="21" actId="14100"/>
          <ac:cxnSpMkLst>
            <pc:docMk/>
            <pc:sldMk cId="1568406825" sldId="338"/>
            <ac:cxnSpMk id="9" creationId="{8BEBCD96-1D42-44EB-B86F-82A15AD21657}"/>
          </ac:cxnSpMkLst>
        </pc:cxnChg>
      </pc:sldChg>
      <pc:sldChg chg="modSp">
        <pc:chgData name="Kezang Tshering" userId="S::kezang.tshering@ssaihq.com::e42bd7e0-7f2b-4534-8111-c8fb35ede538" providerId="AD" clId="Web-{EBDE88BE-A52A-D2B1-F3DC-0B02B5B822C1}" dt="2021-08-02T14:41:33.434" v="268" actId="1076"/>
        <pc:sldMkLst>
          <pc:docMk/>
          <pc:sldMk cId="2253355762" sldId="341"/>
        </pc:sldMkLst>
        <pc:spChg chg="mod">
          <ac:chgData name="Kezang Tshering" userId="S::kezang.tshering@ssaihq.com::e42bd7e0-7f2b-4534-8111-c8fb35ede538" providerId="AD" clId="Web-{EBDE88BE-A52A-D2B1-F3DC-0B02B5B822C1}" dt="2021-08-02T14:41:21.793" v="266" actId="1076"/>
          <ac:spMkLst>
            <pc:docMk/>
            <pc:sldMk cId="2253355762" sldId="341"/>
            <ac:spMk id="36" creationId="{FAFF3F4A-4D88-CF43-B375-268CD79EAFDC}"/>
          </ac:spMkLst>
        </pc:spChg>
        <pc:spChg chg="mod">
          <ac:chgData name="Kezang Tshering" userId="S::kezang.tshering@ssaihq.com::e42bd7e0-7f2b-4534-8111-c8fb35ede538" providerId="AD" clId="Web-{EBDE88BE-A52A-D2B1-F3DC-0B02B5B822C1}" dt="2021-08-02T14:41:33.434" v="268" actId="1076"/>
          <ac:spMkLst>
            <pc:docMk/>
            <pc:sldMk cId="2253355762" sldId="341"/>
            <ac:spMk id="39" creationId="{080C36F9-04B8-8145-BE88-2C2947A61D7A}"/>
          </ac:spMkLst>
        </pc:spChg>
        <pc:grpChg chg="mod">
          <ac:chgData name="Kezang Tshering" userId="S::kezang.tshering@ssaihq.com::e42bd7e0-7f2b-4534-8111-c8fb35ede538" providerId="AD" clId="Web-{EBDE88BE-A52A-D2B1-F3DC-0B02B5B822C1}" dt="2021-08-02T14:39:57.962" v="257" actId="14100"/>
          <ac:grpSpMkLst>
            <pc:docMk/>
            <pc:sldMk cId="2253355762" sldId="341"/>
            <ac:grpSpMk id="4" creationId="{C80850AD-19B9-41AC-8BB0-5ABFF01632C2}"/>
          </ac:grpSpMkLst>
        </pc:grpChg>
        <pc:picChg chg="mod">
          <ac:chgData name="Kezang Tshering" userId="S::kezang.tshering@ssaihq.com::e42bd7e0-7f2b-4534-8111-c8fb35ede538" providerId="AD" clId="Web-{EBDE88BE-A52A-D2B1-F3DC-0B02B5B822C1}" dt="2021-08-02T14:41:21.543" v="265" actId="1076"/>
          <ac:picMkLst>
            <pc:docMk/>
            <pc:sldMk cId="2253355762" sldId="341"/>
            <ac:picMk id="3" creationId="{A269E07D-EC2B-C243-9738-E781BCB7766A}"/>
          </ac:picMkLst>
        </pc:picChg>
        <pc:picChg chg="mod">
          <ac:chgData name="Kezang Tshering" userId="S::kezang.tshering@ssaihq.com::e42bd7e0-7f2b-4534-8111-c8fb35ede538" providerId="AD" clId="Web-{EBDE88BE-A52A-D2B1-F3DC-0B02B5B822C1}" dt="2021-08-02T14:41:33.152" v="267" actId="1076"/>
          <ac:picMkLst>
            <pc:docMk/>
            <pc:sldMk cId="2253355762" sldId="341"/>
            <ac:picMk id="37" creationId="{A309715A-3706-F344-878C-302CACE293DE}"/>
          </ac:picMkLst>
        </pc:picChg>
        <pc:picChg chg="mod ord">
          <ac:chgData name="Kezang Tshering" userId="S::kezang.tshering@ssaihq.com::e42bd7e0-7f2b-4534-8111-c8fb35ede538" providerId="AD" clId="Web-{EBDE88BE-A52A-D2B1-F3DC-0B02B5B822C1}" dt="2021-08-02T14:41:13.261" v="264"/>
          <ac:picMkLst>
            <pc:docMk/>
            <pc:sldMk cId="2253355762" sldId="341"/>
            <ac:picMk id="38" creationId="{4B43D1CC-0466-FD44-8378-BED4496AFD5E}"/>
          </ac:picMkLst>
        </pc:picChg>
      </pc:sldChg>
      <pc:sldChg chg="modSp delCm">
        <pc:chgData name="Kezang Tshering" userId="S::kezang.tshering@ssaihq.com::e42bd7e0-7f2b-4534-8111-c8fb35ede538" providerId="AD" clId="Web-{EBDE88BE-A52A-D2B1-F3DC-0B02B5B822C1}" dt="2021-08-02T14:40:16.463" v="260" actId="1076"/>
        <pc:sldMkLst>
          <pc:docMk/>
          <pc:sldMk cId="3759859173" sldId="342"/>
        </pc:sldMkLst>
        <pc:spChg chg="mod">
          <ac:chgData name="Kezang Tshering" userId="S::kezang.tshering@ssaihq.com::e42bd7e0-7f2b-4534-8111-c8fb35ede538" providerId="AD" clId="Web-{EBDE88BE-A52A-D2B1-F3DC-0B02B5B822C1}" dt="2021-08-02T14:40:08.885" v="259" actId="1076"/>
          <ac:spMkLst>
            <pc:docMk/>
            <pc:sldMk cId="3759859173" sldId="342"/>
            <ac:spMk id="25" creationId="{216F58FD-E797-484E-AE32-AA11BCB583D5}"/>
          </ac:spMkLst>
        </pc:spChg>
        <pc:grpChg chg="mod">
          <ac:chgData name="Kezang Tshering" userId="S::kezang.tshering@ssaihq.com::e42bd7e0-7f2b-4534-8111-c8fb35ede538" providerId="AD" clId="Web-{EBDE88BE-A52A-D2B1-F3DC-0B02B5B822C1}" dt="2021-08-02T14:40:16.463" v="260" actId="1076"/>
          <ac:grpSpMkLst>
            <pc:docMk/>
            <pc:sldMk cId="3759859173" sldId="342"/>
            <ac:grpSpMk id="33" creationId="{6363D6CB-A713-A84D-AD91-C4378FAB86A8}"/>
          </ac:grpSpMkLst>
        </pc:grpChg>
        <pc:picChg chg="mod">
          <ac:chgData name="Kezang Tshering" userId="S::kezang.tshering@ssaihq.com::e42bd7e0-7f2b-4534-8111-c8fb35ede538" providerId="AD" clId="Web-{EBDE88BE-A52A-D2B1-F3DC-0B02B5B822C1}" dt="2021-08-02T14:40:08.556" v="258" actId="1076"/>
          <ac:picMkLst>
            <pc:docMk/>
            <pc:sldMk cId="3759859173" sldId="342"/>
            <ac:picMk id="8" creationId="{B0D276AB-8BF1-A34E-8223-1F9F896740D8}"/>
          </ac:picMkLst>
        </pc:picChg>
        <pc:picChg chg="mod">
          <ac:chgData name="Kezang Tshering" userId="S::kezang.tshering@ssaihq.com::e42bd7e0-7f2b-4534-8111-c8fb35ede538" providerId="AD" clId="Web-{EBDE88BE-A52A-D2B1-F3DC-0B02B5B822C1}" dt="2021-08-02T14:39:14.977" v="248" actId="14100"/>
          <ac:picMkLst>
            <pc:docMk/>
            <pc:sldMk cId="3759859173" sldId="342"/>
            <ac:picMk id="24" creationId="{E3B726BD-6E22-E342-BF3D-38561A48F108}"/>
          </ac:picMkLst>
        </pc:picChg>
      </pc:sldChg>
      <pc:sldChg chg="modNotes">
        <pc:chgData name="Kezang Tshering" userId="S::kezang.tshering@ssaihq.com::e42bd7e0-7f2b-4534-8111-c8fb35ede538" providerId="AD" clId="Web-{EBDE88BE-A52A-D2B1-F3DC-0B02B5B822C1}" dt="2021-08-02T15:00:49.009" v="646"/>
        <pc:sldMkLst>
          <pc:docMk/>
          <pc:sldMk cId="3250579032" sldId="345"/>
        </pc:sldMkLst>
      </pc:sldChg>
      <pc:sldChg chg="modSp delCm">
        <pc:chgData name="Kezang Tshering" userId="S::kezang.tshering@ssaihq.com::e42bd7e0-7f2b-4534-8111-c8fb35ede538" providerId="AD" clId="Web-{EBDE88BE-A52A-D2B1-F3DC-0B02B5B822C1}" dt="2021-08-02T14:44:33.125" v="283"/>
        <pc:sldMkLst>
          <pc:docMk/>
          <pc:sldMk cId="4267073417" sldId="349"/>
        </pc:sldMkLst>
        <pc:spChg chg="mod">
          <ac:chgData name="Kezang Tshering" userId="S::kezang.tshering@ssaihq.com::e42bd7e0-7f2b-4534-8111-c8fb35ede538" providerId="AD" clId="Web-{EBDE88BE-A52A-D2B1-F3DC-0B02B5B822C1}" dt="2021-08-02T13:38:10.494" v="10" actId="1076"/>
          <ac:spMkLst>
            <pc:docMk/>
            <pc:sldMk cId="4267073417" sldId="349"/>
            <ac:spMk id="3" creationId="{74977670-487F-47B0-A3E1-A128E6534C36}"/>
          </ac:spMkLst>
        </pc:spChg>
        <pc:spChg chg="mod">
          <ac:chgData name="Kezang Tshering" userId="S::kezang.tshering@ssaihq.com::e42bd7e0-7f2b-4534-8111-c8fb35ede538" providerId="AD" clId="Web-{EBDE88BE-A52A-D2B1-F3DC-0B02B5B822C1}" dt="2021-08-02T13:37:11.945" v="1" actId="14100"/>
          <ac:spMkLst>
            <pc:docMk/>
            <pc:sldMk cId="4267073417" sldId="349"/>
            <ac:spMk id="10" creationId="{71AF0116-55A5-43AD-BCC6-F319EF7A3F4D}"/>
          </ac:spMkLst>
        </pc:spChg>
        <pc:spChg chg="mod">
          <ac:chgData name="Kezang Tshering" userId="S::kezang.tshering@ssaihq.com::e42bd7e0-7f2b-4534-8111-c8fb35ede538" providerId="AD" clId="Web-{EBDE88BE-A52A-D2B1-F3DC-0B02B5B822C1}" dt="2021-08-02T13:37:50.446" v="6" actId="1076"/>
          <ac:spMkLst>
            <pc:docMk/>
            <pc:sldMk cId="4267073417" sldId="349"/>
            <ac:spMk id="14" creationId="{BD2297BB-BDDA-4D6A-B342-A9A95B5C8F08}"/>
          </ac:spMkLst>
        </pc:spChg>
        <pc:spChg chg="mod">
          <ac:chgData name="Kezang Tshering" userId="S::kezang.tshering@ssaihq.com::e42bd7e0-7f2b-4534-8111-c8fb35ede538" providerId="AD" clId="Web-{EBDE88BE-A52A-D2B1-F3DC-0B02B5B822C1}" dt="2021-08-02T13:37:57.790" v="8" actId="1076"/>
          <ac:spMkLst>
            <pc:docMk/>
            <pc:sldMk cId="4267073417" sldId="349"/>
            <ac:spMk id="15" creationId="{4129A6F8-84B0-4159-A0E5-7D1CD1C025AB}"/>
          </ac:spMkLst>
        </pc:spChg>
        <pc:grpChg chg="mod">
          <ac:chgData name="Kezang Tshering" userId="S::kezang.tshering@ssaihq.com::e42bd7e0-7f2b-4534-8111-c8fb35ede538" providerId="AD" clId="Web-{EBDE88BE-A52A-D2B1-F3DC-0B02B5B822C1}" dt="2021-08-02T13:37:35.180" v="3" actId="1076"/>
          <ac:grpSpMkLst>
            <pc:docMk/>
            <pc:sldMk cId="4267073417" sldId="349"/>
            <ac:grpSpMk id="16" creationId="{DB0ADE67-13E6-4284-9C9F-A63585E4F993}"/>
          </ac:grpSpMkLst>
        </pc:grpChg>
        <pc:grpChg chg="mod">
          <ac:chgData name="Kezang Tshering" userId="S::kezang.tshering@ssaihq.com::e42bd7e0-7f2b-4534-8111-c8fb35ede538" providerId="AD" clId="Web-{EBDE88BE-A52A-D2B1-F3DC-0B02B5B822C1}" dt="2021-08-02T13:37:35.242" v="4" actId="1076"/>
          <ac:grpSpMkLst>
            <pc:docMk/>
            <pc:sldMk cId="4267073417" sldId="349"/>
            <ac:grpSpMk id="23" creationId="{A9810239-5E0F-48DC-85F0-80AE3A8E8F9D}"/>
          </ac:grpSpMkLst>
        </pc:grpChg>
      </pc:sldChg>
      <pc:sldChg chg="modSp delCm">
        <pc:chgData name="Kezang Tshering" userId="S::kezang.tshering@ssaihq.com::e42bd7e0-7f2b-4534-8111-c8fb35ede538" providerId="AD" clId="Web-{EBDE88BE-A52A-D2B1-F3DC-0B02B5B822C1}" dt="2021-08-02T14:43:45.171" v="281" actId="1076"/>
        <pc:sldMkLst>
          <pc:docMk/>
          <pc:sldMk cId="2488445724" sldId="350"/>
        </pc:sldMkLst>
        <pc:spChg chg="mod">
          <ac:chgData name="Kezang Tshering" userId="S::kezang.tshering@ssaihq.com::e42bd7e0-7f2b-4534-8111-c8fb35ede538" providerId="AD" clId="Web-{EBDE88BE-A52A-D2B1-F3DC-0B02B5B822C1}" dt="2021-08-02T14:01:16.321" v="144" actId="20577"/>
          <ac:spMkLst>
            <pc:docMk/>
            <pc:sldMk cId="2488445724" sldId="350"/>
            <ac:spMk id="2" creationId="{00000000-0000-0000-0000-000000000000}"/>
          </ac:spMkLst>
        </pc:spChg>
        <pc:spChg chg="mod">
          <ac:chgData name="Kezang Tshering" userId="S::kezang.tshering@ssaihq.com::e42bd7e0-7f2b-4534-8111-c8fb35ede538" providerId="AD" clId="Web-{EBDE88BE-A52A-D2B1-F3DC-0B02B5B822C1}" dt="2021-08-02T14:43:11.608" v="275" actId="14100"/>
          <ac:spMkLst>
            <pc:docMk/>
            <pc:sldMk cId="2488445724" sldId="350"/>
            <ac:spMk id="42" creationId="{6C8B41FF-506B-44A0-9097-A9CAE454BC7C}"/>
          </ac:spMkLst>
        </pc:spChg>
        <pc:spChg chg="mod">
          <ac:chgData name="Kezang Tshering" userId="S::kezang.tshering@ssaihq.com::e42bd7e0-7f2b-4534-8111-c8fb35ede538" providerId="AD" clId="Web-{EBDE88BE-A52A-D2B1-F3DC-0B02B5B822C1}" dt="2021-08-02T14:43:45.062" v="280" actId="1076"/>
          <ac:spMkLst>
            <pc:docMk/>
            <pc:sldMk cId="2488445724" sldId="350"/>
            <ac:spMk id="43" creationId="{D488AB07-0B52-4DF4-A5B3-28ED9487C128}"/>
          </ac:spMkLst>
        </pc:spChg>
        <pc:spChg chg="mod">
          <ac:chgData name="Kezang Tshering" userId="S::kezang.tshering@ssaihq.com::e42bd7e0-7f2b-4534-8111-c8fb35ede538" providerId="AD" clId="Web-{EBDE88BE-A52A-D2B1-F3DC-0B02B5B822C1}" dt="2021-08-02T14:43:45.171" v="281" actId="1076"/>
          <ac:spMkLst>
            <pc:docMk/>
            <pc:sldMk cId="2488445724" sldId="350"/>
            <ac:spMk id="44" creationId="{850B2B33-BF92-4D4E-B381-6619DEC56130}"/>
          </ac:spMkLst>
        </pc:spChg>
        <pc:spChg chg="mod">
          <ac:chgData name="Kezang Tshering" userId="S::kezang.tshering@ssaihq.com::e42bd7e0-7f2b-4534-8111-c8fb35ede538" providerId="AD" clId="Web-{EBDE88BE-A52A-D2B1-F3DC-0B02B5B822C1}" dt="2021-08-02T14:43:25.389" v="279" actId="14100"/>
          <ac:spMkLst>
            <pc:docMk/>
            <pc:sldMk cId="2488445724" sldId="350"/>
            <ac:spMk id="45" creationId="{84FD874F-1F9C-45EA-82DB-AD7C14E87202}"/>
          </ac:spMkLst>
        </pc:spChg>
      </pc:sldChg>
      <pc:sldChg chg="modSp">
        <pc:chgData name="Kezang Tshering" userId="S::kezang.tshering@ssaihq.com::e42bd7e0-7f2b-4534-8111-c8fb35ede538" providerId="AD" clId="Web-{EBDE88BE-A52A-D2B1-F3DC-0B02B5B822C1}" dt="2021-08-02T14:05:34.470" v="231" actId="20577"/>
        <pc:sldMkLst>
          <pc:docMk/>
          <pc:sldMk cId="4141121669" sldId="352"/>
        </pc:sldMkLst>
        <pc:spChg chg="mod">
          <ac:chgData name="Kezang Tshering" userId="S::kezang.tshering@ssaihq.com::e42bd7e0-7f2b-4534-8111-c8fb35ede538" providerId="AD" clId="Web-{EBDE88BE-A52A-D2B1-F3DC-0B02B5B822C1}" dt="2021-08-02T14:05:34.470" v="231" actId="20577"/>
          <ac:spMkLst>
            <pc:docMk/>
            <pc:sldMk cId="4141121669" sldId="352"/>
            <ac:spMk id="4" creationId="{00000000-0000-0000-0000-000000000000}"/>
          </ac:spMkLst>
        </pc:spChg>
      </pc:sldChg>
      <pc:sldChg chg="modSp">
        <pc:chgData name="Kezang Tshering" userId="S::kezang.tshering@ssaihq.com::e42bd7e0-7f2b-4534-8111-c8fb35ede538" providerId="AD" clId="Web-{EBDE88BE-A52A-D2B1-F3DC-0B02B5B822C1}" dt="2021-08-02T14:35:39.956" v="239" actId="20577"/>
        <pc:sldMkLst>
          <pc:docMk/>
          <pc:sldMk cId="429843613" sldId="354"/>
        </pc:sldMkLst>
        <pc:spChg chg="mod">
          <ac:chgData name="Kezang Tshering" userId="S::kezang.tshering@ssaihq.com::e42bd7e0-7f2b-4534-8111-c8fb35ede538" providerId="AD" clId="Web-{EBDE88BE-A52A-D2B1-F3DC-0B02B5B822C1}" dt="2021-08-02T14:35:39.956" v="239" actId="20577"/>
          <ac:spMkLst>
            <pc:docMk/>
            <pc:sldMk cId="429843613" sldId="354"/>
            <ac:spMk id="5" creationId="{1AD9B4C1-9933-449A-9BBA-E023F095DD2F}"/>
          </ac:spMkLst>
        </pc:spChg>
      </pc:sldChg>
      <pc:sldChg chg="addSp delSp modSp delCm">
        <pc:chgData name="Kezang Tshering" userId="S::kezang.tshering@ssaihq.com::e42bd7e0-7f2b-4534-8111-c8fb35ede538" providerId="AD" clId="Web-{EBDE88BE-A52A-D2B1-F3DC-0B02B5B822C1}" dt="2021-08-02T13:54:42.073" v="92"/>
        <pc:sldMkLst>
          <pc:docMk/>
          <pc:sldMk cId="2032916093" sldId="355"/>
        </pc:sldMkLst>
        <pc:spChg chg="add mod">
          <ac:chgData name="Kezang Tshering" userId="S::kezang.tshering@ssaihq.com::e42bd7e0-7f2b-4534-8111-c8fb35ede538" providerId="AD" clId="Web-{EBDE88BE-A52A-D2B1-F3DC-0B02B5B822C1}" dt="2021-08-02T13:42:22.752" v="43" actId="1076"/>
          <ac:spMkLst>
            <pc:docMk/>
            <pc:sldMk cId="2032916093" sldId="355"/>
            <ac:spMk id="9" creationId="{3EB762E9-0577-42C7-8B1E-0527EFBBF8AC}"/>
          </ac:spMkLst>
        </pc:spChg>
        <pc:spChg chg="mod">
          <ac:chgData name="Kezang Tshering" userId="S::kezang.tshering@ssaihq.com::e42bd7e0-7f2b-4534-8111-c8fb35ede538" providerId="AD" clId="Web-{EBDE88BE-A52A-D2B1-F3DC-0B02B5B822C1}" dt="2021-08-02T13:43:16.972" v="49" actId="20577"/>
          <ac:spMkLst>
            <pc:docMk/>
            <pc:sldMk cId="2032916093" sldId="355"/>
            <ac:spMk id="26" creationId="{1C8F3F22-EE93-3F4D-9026-890C7D4AF712}"/>
          </ac:spMkLst>
        </pc:spChg>
        <pc:picChg chg="add mod">
          <ac:chgData name="Kezang Tshering" userId="S::kezang.tshering@ssaihq.com::e42bd7e0-7f2b-4534-8111-c8fb35ede538" providerId="AD" clId="Web-{EBDE88BE-A52A-D2B1-F3DC-0B02B5B822C1}" dt="2021-08-02T13:42:27.986" v="44" actId="1076"/>
          <ac:picMkLst>
            <pc:docMk/>
            <pc:sldMk cId="2032916093" sldId="355"/>
            <ac:picMk id="6" creationId="{D2CF7F10-0CF6-4C2B-81F9-CA38AE41D962}"/>
          </ac:picMkLst>
        </pc:picChg>
        <pc:picChg chg="del">
          <ac:chgData name="Kezang Tshering" userId="S::kezang.tshering@ssaihq.com::e42bd7e0-7f2b-4534-8111-c8fb35ede538" providerId="AD" clId="Web-{EBDE88BE-A52A-D2B1-F3DC-0B02B5B822C1}" dt="2021-08-02T13:41:59.970" v="37"/>
          <ac:picMkLst>
            <pc:docMk/>
            <pc:sldMk cId="2032916093" sldId="355"/>
            <ac:picMk id="12" creationId="{ED1DB55A-4E19-425C-8449-D301CF67983D}"/>
          </ac:picMkLst>
        </pc:picChg>
      </pc:sldChg>
      <pc:sldChg chg="modSp modNotes">
        <pc:chgData name="Kezang Tshering" userId="S::kezang.tshering@ssaihq.com::e42bd7e0-7f2b-4534-8111-c8fb35ede538" providerId="AD" clId="Web-{EBDE88BE-A52A-D2B1-F3DC-0B02B5B822C1}" dt="2021-08-02T14:53:07.122" v="485"/>
        <pc:sldMkLst>
          <pc:docMk/>
          <pc:sldMk cId="2339131115" sldId="356"/>
        </pc:sldMkLst>
        <pc:spChg chg="mod">
          <ac:chgData name="Kezang Tshering" userId="S::kezang.tshering@ssaihq.com::e42bd7e0-7f2b-4534-8111-c8fb35ede538" providerId="AD" clId="Web-{EBDE88BE-A52A-D2B1-F3DC-0B02B5B822C1}" dt="2021-08-02T13:43:43.645" v="56" actId="14100"/>
          <ac:spMkLst>
            <pc:docMk/>
            <pc:sldMk cId="2339131115" sldId="356"/>
            <ac:spMk id="7" creationId="{5EBE8087-9569-6545-8DB8-E7BB8809ABFD}"/>
          </ac:spMkLst>
        </pc:spChg>
        <pc:spChg chg="mod">
          <ac:chgData name="Kezang Tshering" userId="S::kezang.tshering@ssaihq.com::e42bd7e0-7f2b-4534-8111-c8fb35ede538" providerId="AD" clId="Web-{EBDE88BE-A52A-D2B1-F3DC-0B02B5B822C1}" dt="2021-08-02T13:43:57.036" v="60" actId="1076"/>
          <ac:spMkLst>
            <pc:docMk/>
            <pc:sldMk cId="2339131115" sldId="356"/>
            <ac:spMk id="8" creationId="{EC208DF7-C913-FA4B-BC34-5FCE75C1B6F0}"/>
          </ac:spMkLst>
        </pc:spChg>
        <pc:spChg chg="mod">
          <ac:chgData name="Kezang Tshering" userId="S::kezang.tshering@ssaihq.com::e42bd7e0-7f2b-4534-8111-c8fb35ede538" providerId="AD" clId="Web-{EBDE88BE-A52A-D2B1-F3DC-0B02B5B822C1}" dt="2021-08-02T13:43:52.677" v="59" actId="1076"/>
          <ac:spMkLst>
            <pc:docMk/>
            <pc:sldMk cId="2339131115" sldId="356"/>
            <ac:spMk id="12" creationId="{C15FAA5B-57B1-974E-B136-C473EAF84E22}"/>
          </ac:spMkLst>
        </pc:spChg>
        <pc:spChg chg="mod">
          <ac:chgData name="Kezang Tshering" userId="S::kezang.tshering@ssaihq.com::e42bd7e0-7f2b-4534-8111-c8fb35ede538" providerId="AD" clId="Web-{EBDE88BE-A52A-D2B1-F3DC-0B02B5B822C1}" dt="2021-08-02T13:44:23.772" v="67" actId="1076"/>
          <ac:spMkLst>
            <pc:docMk/>
            <pc:sldMk cId="2339131115" sldId="356"/>
            <ac:spMk id="13" creationId="{91414B7C-97EA-234F-9018-4C4EBCDF3468}"/>
          </ac:spMkLst>
        </pc:spChg>
        <pc:spChg chg="mod">
          <ac:chgData name="Kezang Tshering" userId="S::kezang.tshering@ssaihq.com::e42bd7e0-7f2b-4534-8111-c8fb35ede538" providerId="AD" clId="Web-{EBDE88BE-A52A-D2B1-F3DC-0B02B5B822C1}" dt="2021-08-02T13:44:28.256" v="68" actId="1076"/>
          <ac:spMkLst>
            <pc:docMk/>
            <pc:sldMk cId="2339131115" sldId="356"/>
            <ac:spMk id="14" creationId="{301E8853-0DD3-7D4C-9B04-6F717E259F67}"/>
          </ac:spMkLst>
        </pc:spChg>
        <pc:spChg chg="mod">
          <ac:chgData name="Kezang Tshering" userId="S::kezang.tshering@ssaihq.com::e42bd7e0-7f2b-4534-8111-c8fb35ede538" providerId="AD" clId="Web-{EBDE88BE-A52A-D2B1-F3DC-0B02B5B822C1}" dt="2021-08-02T13:45:53.837" v="80" actId="1076"/>
          <ac:spMkLst>
            <pc:docMk/>
            <pc:sldMk cId="2339131115" sldId="356"/>
            <ac:spMk id="16" creationId="{DE337F5C-3274-6B49-8164-BC6797C7C575}"/>
          </ac:spMkLst>
        </pc:spChg>
        <pc:spChg chg="mod">
          <ac:chgData name="Kezang Tshering" userId="S::kezang.tshering@ssaihq.com::e42bd7e0-7f2b-4534-8111-c8fb35ede538" providerId="AD" clId="Web-{EBDE88BE-A52A-D2B1-F3DC-0B02B5B822C1}" dt="2021-08-02T13:44:54.226" v="71"/>
          <ac:spMkLst>
            <pc:docMk/>
            <pc:sldMk cId="2339131115" sldId="356"/>
            <ac:spMk id="21" creationId="{453B79FB-8C59-D447-AD04-ADD7D843B392}"/>
          </ac:spMkLst>
        </pc:spChg>
        <pc:spChg chg="mod">
          <ac:chgData name="Kezang Tshering" userId="S::kezang.tshering@ssaihq.com::e42bd7e0-7f2b-4534-8111-c8fb35ede538" providerId="AD" clId="Web-{EBDE88BE-A52A-D2B1-F3DC-0B02B5B822C1}" dt="2021-08-02T13:45:34.352" v="76"/>
          <ac:spMkLst>
            <pc:docMk/>
            <pc:sldMk cId="2339131115" sldId="356"/>
            <ac:spMk id="22" creationId="{ECC89B2B-836D-CA47-BA79-5C2640E01B34}"/>
          </ac:spMkLst>
        </pc:spChg>
        <pc:spChg chg="mod">
          <ac:chgData name="Kezang Tshering" userId="S::kezang.tshering@ssaihq.com::e42bd7e0-7f2b-4534-8111-c8fb35ede538" providerId="AD" clId="Web-{EBDE88BE-A52A-D2B1-F3DC-0B02B5B822C1}" dt="2021-08-02T13:46:02.384" v="81" actId="1076"/>
          <ac:spMkLst>
            <pc:docMk/>
            <pc:sldMk cId="2339131115" sldId="356"/>
            <ac:spMk id="24" creationId="{FA8B2617-6EAE-D84D-B5BC-7982367FF8CC}"/>
          </ac:spMkLst>
        </pc:spChg>
      </pc:sldChg>
      <pc:sldChg chg="modNotes">
        <pc:chgData name="Kezang Tshering" userId="S::kezang.tshering@ssaihq.com::e42bd7e0-7f2b-4534-8111-c8fb35ede538" providerId="AD" clId="Web-{EBDE88BE-A52A-D2B1-F3DC-0B02B5B822C1}" dt="2021-08-02T14:57:44.207" v="566"/>
        <pc:sldMkLst>
          <pc:docMk/>
          <pc:sldMk cId="1104984436" sldId="360"/>
        </pc:sldMkLst>
      </pc:sldChg>
    </pc:docChg>
  </pc:docChgLst>
  <pc:docChgLst>
    <pc:chgData name="Kezang Tshering" userId="S::kezang.tshering@ssaihq.com::e42bd7e0-7f2b-4534-8111-c8fb35ede538" providerId="AD" clId="Web-{51A963B9-0A9A-F73F-8619-84AAE6A3249B}"/>
    <pc:docChg chg="delSld modSld">
      <pc:chgData name="Kezang Tshering" userId="S::kezang.tshering@ssaihq.com::e42bd7e0-7f2b-4534-8111-c8fb35ede538" providerId="AD" clId="Web-{51A963B9-0A9A-F73F-8619-84AAE6A3249B}" dt="2021-07-30T06:12:07.629" v="1876" actId="1076"/>
      <pc:docMkLst>
        <pc:docMk/>
      </pc:docMkLst>
      <pc:sldChg chg="modSp modNotes">
        <pc:chgData name="Kezang Tshering" userId="S::kezang.tshering@ssaihq.com::e42bd7e0-7f2b-4534-8111-c8fb35ede538" providerId="AD" clId="Web-{51A963B9-0A9A-F73F-8619-84AAE6A3249B}" dt="2021-07-30T04:58:32.744" v="1112"/>
        <pc:sldMkLst>
          <pc:docMk/>
          <pc:sldMk cId="1923026911" sldId="316"/>
        </pc:sldMkLst>
        <pc:spChg chg="mod">
          <ac:chgData name="Kezang Tshering" userId="S::kezang.tshering@ssaihq.com::e42bd7e0-7f2b-4534-8111-c8fb35ede538" providerId="AD" clId="Web-{51A963B9-0A9A-F73F-8619-84AAE6A3249B}" dt="2021-07-30T04:56:32.819" v="1032" actId="20577"/>
          <ac:spMkLst>
            <pc:docMk/>
            <pc:sldMk cId="1923026911" sldId="316"/>
            <ac:spMk id="6" creationId="{074D7BCC-2DA7-4D1F-B609-9E2E7A0FBA64}"/>
          </ac:spMkLst>
        </pc:spChg>
      </pc:sldChg>
      <pc:sldChg chg="modSp">
        <pc:chgData name="Kezang Tshering" userId="S::kezang.tshering@ssaihq.com::e42bd7e0-7f2b-4534-8111-c8fb35ede538" providerId="AD" clId="Web-{51A963B9-0A9A-F73F-8619-84AAE6A3249B}" dt="2021-07-30T04:32:06.577" v="827" actId="20577"/>
        <pc:sldMkLst>
          <pc:docMk/>
          <pc:sldMk cId="1647551290" sldId="318"/>
        </pc:sldMkLst>
        <pc:spChg chg="mod">
          <ac:chgData name="Kezang Tshering" userId="S::kezang.tshering@ssaihq.com::e42bd7e0-7f2b-4534-8111-c8fb35ede538" providerId="AD" clId="Web-{51A963B9-0A9A-F73F-8619-84AAE6A3249B}" dt="2021-07-30T04:32:06.577" v="827" actId="20577"/>
          <ac:spMkLst>
            <pc:docMk/>
            <pc:sldMk cId="1647551290" sldId="318"/>
            <ac:spMk id="6" creationId="{4E713E28-9C97-458C-B255-B1D29220072C}"/>
          </ac:spMkLst>
        </pc:spChg>
      </pc:sldChg>
      <pc:sldChg chg="modNotes">
        <pc:chgData name="Kezang Tshering" userId="S::kezang.tshering@ssaihq.com::e42bd7e0-7f2b-4534-8111-c8fb35ede538" providerId="AD" clId="Web-{51A963B9-0A9A-F73F-8619-84AAE6A3249B}" dt="2021-07-30T05:13:28.098" v="1855"/>
        <pc:sldMkLst>
          <pc:docMk/>
          <pc:sldMk cId="3603716686" sldId="324"/>
        </pc:sldMkLst>
      </pc:sldChg>
      <pc:sldChg chg="modSp modNotes">
        <pc:chgData name="Kezang Tshering" userId="S::kezang.tshering@ssaihq.com::e42bd7e0-7f2b-4534-8111-c8fb35ede538" providerId="AD" clId="Web-{51A963B9-0A9A-F73F-8619-84AAE6A3249B}" dt="2021-07-30T04:55:30.552" v="1012"/>
        <pc:sldMkLst>
          <pc:docMk/>
          <pc:sldMk cId="2735446164" sldId="325"/>
        </pc:sldMkLst>
        <pc:spChg chg="mod">
          <ac:chgData name="Kezang Tshering" userId="S::kezang.tshering@ssaihq.com::e42bd7e0-7f2b-4534-8111-c8fb35ede538" providerId="AD" clId="Web-{51A963B9-0A9A-F73F-8619-84AAE6A3249B}" dt="2021-07-30T04:35:56.747" v="853" actId="1076"/>
          <ac:spMkLst>
            <pc:docMk/>
            <pc:sldMk cId="2735446164" sldId="325"/>
            <ac:spMk id="31" creationId="{95514C7F-CF79-1F4B-ADD6-BD78E2370DD4}"/>
          </ac:spMkLst>
        </pc:spChg>
        <pc:spChg chg="mod">
          <ac:chgData name="Kezang Tshering" userId="S::kezang.tshering@ssaihq.com::e42bd7e0-7f2b-4534-8111-c8fb35ede538" providerId="AD" clId="Web-{51A963B9-0A9A-F73F-8619-84AAE6A3249B}" dt="2021-07-30T04:36:04.216" v="854" actId="1076"/>
          <ac:spMkLst>
            <pc:docMk/>
            <pc:sldMk cId="2735446164" sldId="325"/>
            <ac:spMk id="32" creationId="{3252231D-2308-1D46-AEAA-C69D14313FC2}"/>
          </ac:spMkLst>
        </pc:spChg>
        <pc:spChg chg="mod">
          <ac:chgData name="Kezang Tshering" userId="S::kezang.tshering@ssaihq.com::e42bd7e0-7f2b-4534-8111-c8fb35ede538" providerId="AD" clId="Web-{51A963B9-0A9A-F73F-8619-84AAE6A3249B}" dt="2021-07-30T04:36:11.513" v="855" actId="1076"/>
          <ac:spMkLst>
            <pc:docMk/>
            <pc:sldMk cId="2735446164" sldId="325"/>
            <ac:spMk id="33" creationId="{95D81B65-551A-3241-AAC7-122C79D32469}"/>
          </ac:spMkLst>
        </pc:spChg>
        <pc:spChg chg="mod">
          <ac:chgData name="Kezang Tshering" userId="S::kezang.tshering@ssaihq.com::e42bd7e0-7f2b-4534-8111-c8fb35ede538" providerId="AD" clId="Web-{51A963B9-0A9A-F73F-8619-84AAE6A3249B}" dt="2021-07-30T04:36:18.763" v="856" actId="1076"/>
          <ac:spMkLst>
            <pc:docMk/>
            <pc:sldMk cId="2735446164" sldId="325"/>
            <ac:spMk id="34" creationId="{05376EE9-1226-FF4E-82A3-57FBFEB2DB41}"/>
          </ac:spMkLst>
        </pc:spChg>
        <pc:spChg chg="mod">
          <ac:chgData name="Kezang Tshering" userId="S::kezang.tshering@ssaihq.com::e42bd7e0-7f2b-4534-8111-c8fb35ede538" providerId="AD" clId="Web-{51A963B9-0A9A-F73F-8619-84AAE6A3249B}" dt="2021-07-30T04:36:30.545" v="858" actId="1076"/>
          <ac:spMkLst>
            <pc:docMk/>
            <pc:sldMk cId="2735446164" sldId="325"/>
            <ac:spMk id="35" creationId="{E3792E9C-A6ED-BB4D-A9C9-A0160E5B5464}"/>
          </ac:spMkLst>
        </pc:spChg>
        <pc:grpChg chg="mod">
          <ac:chgData name="Kezang Tshering" userId="S::kezang.tshering@ssaihq.com::e42bd7e0-7f2b-4534-8111-c8fb35ede538" providerId="AD" clId="Web-{51A963B9-0A9A-F73F-8619-84AAE6A3249B}" dt="2021-07-30T04:36:24.576" v="857" actId="1076"/>
          <ac:grpSpMkLst>
            <pc:docMk/>
            <pc:sldMk cId="2735446164" sldId="325"/>
            <ac:grpSpMk id="25" creationId="{E8066583-813A-7F41-BDB2-69ABCA957F6B}"/>
          </ac:grpSpMkLst>
        </pc:grpChg>
      </pc:sldChg>
      <pc:sldChg chg="modNotes">
        <pc:chgData name="Kezang Tshering" userId="S::kezang.tshering@ssaihq.com::e42bd7e0-7f2b-4534-8111-c8fb35ede538" providerId="AD" clId="Web-{51A963B9-0A9A-F73F-8619-84AAE6A3249B}" dt="2021-07-30T04:26:08.719" v="747"/>
        <pc:sldMkLst>
          <pc:docMk/>
          <pc:sldMk cId="1668739665" sldId="327"/>
        </pc:sldMkLst>
      </pc:sldChg>
      <pc:sldChg chg="modSp">
        <pc:chgData name="Kezang Tshering" userId="S::kezang.tshering@ssaihq.com::e42bd7e0-7f2b-4534-8111-c8fb35ede538" providerId="AD" clId="Web-{51A963B9-0A9A-F73F-8619-84AAE6A3249B}" dt="2021-07-30T04:33:23.738" v="831" actId="1076"/>
        <pc:sldMkLst>
          <pc:docMk/>
          <pc:sldMk cId="61863238" sldId="329"/>
        </pc:sldMkLst>
        <pc:spChg chg="mod">
          <ac:chgData name="Kezang Tshering" userId="S::kezang.tshering@ssaihq.com::e42bd7e0-7f2b-4534-8111-c8fb35ede538" providerId="AD" clId="Web-{51A963B9-0A9A-F73F-8619-84AAE6A3249B}" dt="2021-07-30T04:33:09.035" v="829" actId="1076"/>
          <ac:spMkLst>
            <pc:docMk/>
            <pc:sldMk cId="61863238" sldId="329"/>
            <ac:spMk id="10" creationId="{E938B1E6-D4BB-4132-B872-95C7A391E6A5}"/>
          </ac:spMkLst>
        </pc:spChg>
        <pc:spChg chg="mod">
          <ac:chgData name="Kezang Tshering" userId="S::kezang.tshering@ssaihq.com::e42bd7e0-7f2b-4534-8111-c8fb35ede538" providerId="AD" clId="Web-{51A963B9-0A9A-F73F-8619-84AAE6A3249B}" dt="2021-07-30T04:33:15.222" v="830" actId="1076"/>
          <ac:spMkLst>
            <pc:docMk/>
            <pc:sldMk cId="61863238" sldId="329"/>
            <ac:spMk id="11" creationId="{8D53C0C4-B260-495C-B4AA-D65376D97B79}"/>
          </ac:spMkLst>
        </pc:spChg>
        <pc:spChg chg="mod">
          <ac:chgData name="Kezang Tshering" userId="S::kezang.tshering@ssaihq.com::e42bd7e0-7f2b-4534-8111-c8fb35ede538" providerId="AD" clId="Web-{51A963B9-0A9A-F73F-8619-84AAE6A3249B}" dt="2021-07-30T04:33:23.738" v="831" actId="1076"/>
          <ac:spMkLst>
            <pc:docMk/>
            <pc:sldMk cId="61863238" sldId="329"/>
            <ac:spMk id="12" creationId="{F4803282-3E0E-4457-82A2-7C1D2A25AB49}"/>
          </ac:spMkLst>
        </pc:spChg>
      </pc:sldChg>
      <pc:sldChg chg="addSp delSp modSp modNotes">
        <pc:chgData name="Kezang Tshering" userId="S::kezang.tshering@ssaihq.com::e42bd7e0-7f2b-4534-8111-c8fb35ede538" providerId="AD" clId="Web-{51A963B9-0A9A-F73F-8619-84AAE6A3249B}" dt="2021-07-30T04:48:35.540" v="983" actId="14100"/>
        <pc:sldMkLst>
          <pc:docMk/>
          <pc:sldMk cId="2686251483" sldId="333"/>
        </pc:sldMkLst>
        <pc:spChg chg="mod">
          <ac:chgData name="Kezang Tshering" userId="S::kezang.tshering@ssaihq.com::e42bd7e0-7f2b-4534-8111-c8fb35ede538" providerId="AD" clId="Web-{51A963B9-0A9A-F73F-8619-84AAE6A3249B}" dt="2021-07-30T04:47:56.930" v="976" actId="1076"/>
          <ac:spMkLst>
            <pc:docMk/>
            <pc:sldMk cId="2686251483" sldId="333"/>
            <ac:spMk id="2" creationId="{00000000-0000-0000-0000-000000000000}"/>
          </ac:spMkLst>
        </pc:spChg>
        <pc:spChg chg="del">
          <ac:chgData name="Kezang Tshering" userId="S::kezang.tshering@ssaihq.com::e42bd7e0-7f2b-4534-8111-c8fb35ede538" providerId="AD" clId="Web-{51A963B9-0A9A-F73F-8619-84AAE6A3249B}" dt="2021-07-30T04:47:48.977" v="974"/>
          <ac:spMkLst>
            <pc:docMk/>
            <pc:sldMk cId="2686251483" sldId="333"/>
            <ac:spMk id="3" creationId="{7F6CD7CE-0792-F048-94D0-8EE16DDAEA14}"/>
          </ac:spMkLst>
        </pc:spChg>
        <pc:spChg chg="add mod">
          <ac:chgData name="Kezang Tshering" userId="S::kezang.tshering@ssaihq.com::e42bd7e0-7f2b-4534-8111-c8fb35ede538" providerId="AD" clId="Web-{51A963B9-0A9A-F73F-8619-84AAE6A3249B}" dt="2021-07-30T04:48:35.540" v="983" actId="14100"/>
          <ac:spMkLst>
            <pc:docMk/>
            <pc:sldMk cId="2686251483" sldId="333"/>
            <ac:spMk id="5" creationId="{4F1B4F5C-D14F-4A5D-800E-7E6460FF2E14}"/>
          </ac:spMkLst>
        </pc:spChg>
      </pc:sldChg>
      <pc:sldChg chg="modSp">
        <pc:chgData name="Kezang Tshering" userId="S::kezang.tshering@ssaihq.com::e42bd7e0-7f2b-4534-8111-c8fb35ede538" providerId="AD" clId="Web-{51A963B9-0A9A-F73F-8619-84AAE6A3249B}" dt="2021-07-30T04:38:01.422" v="869" actId="1076"/>
        <pc:sldMkLst>
          <pc:docMk/>
          <pc:sldMk cId="877062095" sldId="337"/>
        </pc:sldMkLst>
        <pc:spChg chg="mod">
          <ac:chgData name="Kezang Tshering" userId="S::kezang.tshering@ssaihq.com::e42bd7e0-7f2b-4534-8111-c8fb35ede538" providerId="AD" clId="Web-{51A963B9-0A9A-F73F-8619-84AAE6A3249B}" dt="2021-07-30T04:37:36.547" v="865" actId="1076"/>
          <ac:spMkLst>
            <pc:docMk/>
            <pc:sldMk cId="877062095" sldId="337"/>
            <ac:spMk id="49" creationId="{AB14A152-EC9F-204E-B36C-E437C61AB72B}"/>
          </ac:spMkLst>
        </pc:spChg>
        <pc:spChg chg="mod">
          <ac:chgData name="Kezang Tshering" userId="S::kezang.tshering@ssaihq.com::e42bd7e0-7f2b-4534-8111-c8fb35ede538" providerId="AD" clId="Web-{51A963B9-0A9A-F73F-8619-84AAE6A3249B}" dt="2021-07-30T04:37:31.125" v="864" actId="1076"/>
          <ac:spMkLst>
            <pc:docMk/>
            <pc:sldMk cId="877062095" sldId="337"/>
            <ac:spMk id="50" creationId="{CA6640C6-9977-2B4A-A293-DFEC04DB0149}"/>
          </ac:spMkLst>
        </pc:spChg>
        <pc:spChg chg="mod">
          <ac:chgData name="Kezang Tshering" userId="S::kezang.tshering@ssaihq.com::e42bd7e0-7f2b-4534-8111-c8fb35ede538" providerId="AD" clId="Web-{51A963B9-0A9A-F73F-8619-84AAE6A3249B}" dt="2021-07-30T04:37:42.328" v="866" actId="1076"/>
          <ac:spMkLst>
            <pc:docMk/>
            <pc:sldMk cId="877062095" sldId="337"/>
            <ac:spMk id="51" creationId="{C92CD7C5-6BF2-424C-905C-A13B96C21C31}"/>
          </ac:spMkLst>
        </pc:spChg>
        <pc:spChg chg="mod">
          <ac:chgData name="Kezang Tshering" userId="S::kezang.tshering@ssaihq.com::e42bd7e0-7f2b-4534-8111-c8fb35ede538" providerId="AD" clId="Web-{51A963B9-0A9A-F73F-8619-84AAE6A3249B}" dt="2021-07-30T04:37:50.344" v="867" actId="1076"/>
          <ac:spMkLst>
            <pc:docMk/>
            <pc:sldMk cId="877062095" sldId="337"/>
            <ac:spMk id="52" creationId="{3A8586F0-45D2-6147-AB28-8110DE09B24A}"/>
          </ac:spMkLst>
        </pc:spChg>
        <pc:spChg chg="mod">
          <ac:chgData name="Kezang Tshering" userId="S::kezang.tshering@ssaihq.com::e42bd7e0-7f2b-4534-8111-c8fb35ede538" providerId="AD" clId="Web-{51A963B9-0A9A-F73F-8619-84AAE6A3249B}" dt="2021-07-30T04:38:01.422" v="869" actId="1076"/>
          <ac:spMkLst>
            <pc:docMk/>
            <pc:sldMk cId="877062095" sldId="337"/>
            <ac:spMk id="53" creationId="{09A6538B-CAA5-D645-8383-15B45C73A8AE}"/>
          </ac:spMkLst>
        </pc:spChg>
      </pc:sldChg>
      <pc:sldChg chg="modSp">
        <pc:chgData name="Kezang Tshering" userId="S::kezang.tshering@ssaihq.com::e42bd7e0-7f2b-4534-8111-c8fb35ede538" providerId="AD" clId="Web-{51A963B9-0A9A-F73F-8619-84AAE6A3249B}" dt="2021-07-30T04:31:09.823" v="825"/>
        <pc:sldMkLst>
          <pc:docMk/>
          <pc:sldMk cId="1568406825" sldId="338"/>
        </pc:sldMkLst>
        <pc:spChg chg="mod">
          <ac:chgData name="Kezang Tshering" userId="S::kezang.tshering@ssaihq.com::e42bd7e0-7f2b-4534-8111-c8fb35ede538" providerId="AD" clId="Web-{51A963B9-0A9A-F73F-8619-84AAE6A3249B}" dt="2021-07-30T04:31:09.823" v="824"/>
          <ac:spMkLst>
            <pc:docMk/>
            <pc:sldMk cId="1568406825" sldId="338"/>
            <ac:spMk id="5" creationId="{B147E194-7B6C-3943-A97D-960A299E79B3}"/>
          </ac:spMkLst>
        </pc:spChg>
        <pc:spChg chg="mod">
          <ac:chgData name="Kezang Tshering" userId="S::kezang.tshering@ssaihq.com::e42bd7e0-7f2b-4534-8111-c8fb35ede538" providerId="AD" clId="Web-{51A963B9-0A9A-F73F-8619-84AAE6A3249B}" dt="2021-07-30T04:31:09.823" v="811"/>
          <ac:spMkLst>
            <pc:docMk/>
            <pc:sldMk cId="1568406825" sldId="338"/>
            <ac:spMk id="10" creationId="{BBED24EB-61DE-4A1D-BD46-C73589BF0B73}"/>
          </ac:spMkLst>
        </pc:spChg>
        <pc:spChg chg="mod">
          <ac:chgData name="Kezang Tshering" userId="S::kezang.tshering@ssaihq.com::e42bd7e0-7f2b-4534-8111-c8fb35ede538" providerId="AD" clId="Web-{51A963B9-0A9A-F73F-8619-84AAE6A3249B}" dt="2021-07-30T04:31:09.823" v="823"/>
          <ac:spMkLst>
            <pc:docMk/>
            <pc:sldMk cId="1568406825" sldId="338"/>
            <ac:spMk id="18" creationId="{D205EE28-0423-4540-A551-8BCA45ABC8FC}"/>
          </ac:spMkLst>
        </pc:spChg>
        <pc:spChg chg="mod">
          <ac:chgData name="Kezang Tshering" userId="S::kezang.tshering@ssaihq.com::e42bd7e0-7f2b-4534-8111-c8fb35ede538" providerId="AD" clId="Web-{51A963B9-0A9A-F73F-8619-84AAE6A3249B}" dt="2021-07-30T04:31:09.823" v="825"/>
          <ac:spMkLst>
            <pc:docMk/>
            <pc:sldMk cId="1568406825" sldId="338"/>
            <ac:spMk id="19" creationId="{D509B73D-AF29-7F4A-A11F-DED11F808473}"/>
          </ac:spMkLst>
        </pc:spChg>
        <pc:spChg chg="mod">
          <ac:chgData name="Kezang Tshering" userId="S::kezang.tshering@ssaihq.com::e42bd7e0-7f2b-4534-8111-c8fb35ede538" providerId="AD" clId="Web-{51A963B9-0A9A-F73F-8619-84AAE6A3249B}" dt="2021-07-30T04:31:09.823" v="817"/>
          <ac:spMkLst>
            <pc:docMk/>
            <pc:sldMk cId="1568406825" sldId="338"/>
            <ac:spMk id="20" creationId="{DFB46B53-9597-E848-8F1B-243D0A3E05FF}"/>
          </ac:spMkLst>
        </pc:spChg>
        <pc:spChg chg="mod">
          <ac:chgData name="Kezang Tshering" userId="S::kezang.tshering@ssaihq.com::e42bd7e0-7f2b-4534-8111-c8fb35ede538" providerId="AD" clId="Web-{51A963B9-0A9A-F73F-8619-84AAE6A3249B}" dt="2021-07-30T04:31:09.823" v="816"/>
          <ac:spMkLst>
            <pc:docMk/>
            <pc:sldMk cId="1568406825" sldId="338"/>
            <ac:spMk id="21" creationId="{5DA1A001-2B4E-F740-BE44-D6DD3B2E4595}"/>
          </ac:spMkLst>
        </pc:spChg>
        <pc:spChg chg="mod">
          <ac:chgData name="Kezang Tshering" userId="S::kezang.tshering@ssaihq.com::e42bd7e0-7f2b-4534-8111-c8fb35ede538" providerId="AD" clId="Web-{51A963B9-0A9A-F73F-8619-84AAE6A3249B}" dt="2021-07-30T04:31:09.823" v="822"/>
          <ac:spMkLst>
            <pc:docMk/>
            <pc:sldMk cId="1568406825" sldId="338"/>
            <ac:spMk id="23" creationId="{EC243726-F14D-6949-AA40-8F4DD096FB51}"/>
          </ac:spMkLst>
        </pc:spChg>
        <pc:spChg chg="mod">
          <ac:chgData name="Kezang Tshering" userId="S::kezang.tshering@ssaihq.com::e42bd7e0-7f2b-4534-8111-c8fb35ede538" providerId="AD" clId="Web-{51A963B9-0A9A-F73F-8619-84AAE6A3249B}" dt="2021-07-30T04:31:09.823" v="818"/>
          <ac:spMkLst>
            <pc:docMk/>
            <pc:sldMk cId="1568406825" sldId="338"/>
            <ac:spMk id="25" creationId="{2227CEE2-6B5D-FD4D-86D0-DAA051AA576B}"/>
          </ac:spMkLst>
        </pc:spChg>
        <pc:spChg chg="mod">
          <ac:chgData name="Kezang Tshering" userId="S::kezang.tshering@ssaihq.com::e42bd7e0-7f2b-4534-8111-c8fb35ede538" providerId="AD" clId="Web-{51A963B9-0A9A-F73F-8619-84AAE6A3249B}" dt="2021-07-30T04:31:09.823" v="821"/>
          <ac:spMkLst>
            <pc:docMk/>
            <pc:sldMk cId="1568406825" sldId="338"/>
            <ac:spMk id="58" creationId="{D1CB00CB-F9CD-1A4E-BFA2-718043CBC967}"/>
          </ac:spMkLst>
        </pc:spChg>
        <pc:spChg chg="mod">
          <ac:chgData name="Kezang Tshering" userId="S::kezang.tshering@ssaihq.com::e42bd7e0-7f2b-4534-8111-c8fb35ede538" providerId="AD" clId="Web-{51A963B9-0A9A-F73F-8619-84AAE6A3249B}" dt="2021-07-30T04:31:09.823" v="815"/>
          <ac:spMkLst>
            <pc:docMk/>
            <pc:sldMk cId="1568406825" sldId="338"/>
            <ac:spMk id="60" creationId="{9C8D0A65-D75D-0B4F-881E-0910414C2A79}"/>
          </ac:spMkLst>
        </pc:spChg>
        <pc:spChg chg="mod">
          <ac:chgData name="Kezang Tshering" userId="S::kezang.tshering@ssaihq.com::e42bd7e0-7f2b-4534-8111-c8fb35ede538" providerId="AD" clId="Web-{51A963B9-0A9A-F73F-8619-84AAE6A3249B}" dt="2021-07-30T04:31:09.823" v="814"/>
          <ac:spMkLst>
            <pc:docMk/>
            <pc:sldMk cId="1568406825" sldId="338"/>
            <ac:spMk id="62" creationId="{ACB7DA3B-2E33-F542-BC55-59007EEF90E8}"/>
          </ac:spMkLst>
        </pc:spChg>
        <pc:spChg chg="mod">
          <ac:chgData name="Kezang Tshering" userId="S::kezang.tshering@ssaihq.com::e42bd7e0-7f2b-4534-8111-c8fb35ede538" providerId="AD" clId="Web-{51A963B9-0A9A-F73F-8619-84AAE6A3249B}" dt="2021-07-30T04:31:09.823" v="820"/>
          <ac:spMkLst>
            <pc:docMk/>
            <pc:sldMk cId="1568406825" sldId="338"/>
            <ac:spMk id="67" creationId="{5A815A0A-C695-4143-B1CE-CDFB7B902F0E}"/>
          </ac:spMkLst>
        </pc:spChg>
        <pc:spChg chg="mod">
          <ac:chgData name="Kezang Tshering" userId="S::kezang.tshering@ssaihq.com::e42bd7e0-7f2b-4534-8111-c8fb35ede538" providerId="AD" clId="Web-{51A963B9-0A9A-F73F-8619-84AAE6A3249B}" dt="2021-07-30T04:31:09.823" v="819"/>
          <ac:spMkLst>
            <pc:docMk/>
            <pc:sldMk cId="1568406825" sldId="338"/>
            <ac:spMk id="69" creationId="{C4D728D7-1649-4EDA-9FA0-850939658927}"/>
          </ac:spMkLst>
        </pc:spChg>
        <pc:spChg chg="mod">
          <ac:chgData name="Kezang Tshering" userId="S::kezang.tshering@ssaihq.com::e42bd7e0-7f2b-4534-8111-c8fb35ede538" providerId="AD" clId="Web-{51A963B9-0A9A-F73F-8619-84AAE6A3249B}" dt="2021-07-30T04:31:09.823" v="813"/>
          <ac:spMkLst>
            <pc:docMk/>
            <pc:sldMk cId="1568406825" sldId="338"/>
            <ac:spMk id="71" creationId="{95AF3AB4-AE89-42AF-9486-D4777C0E5411}"/>
          </ac:spMkLst>
        </pc:spChg>
        <pc:spChg chg="mod">
          <ac:chgData name="Kezang Tshering" userId="S::kezang.tshering@ssaihq.com::e42bd7e0-7f2b-4534-8111-c8fb35ede538" providerId="AD" clId="Web-{51A963B9-0A9A-F73F-8619-84AAE6A3249B}" dt="2021-07-30T04:31:09.823" v="812"/>
          <ac:spMkLst>
            <pc:docMk/>
            <pc:sldMk cId="1568406825" sldId="338"/>
            <ac:spMk id="72" creationId="{B53D53F4-F9D3-4DDF-A042-63FC872EC0FE}"/>
          </ac:spMkLst>
        </pc:spChg>
        <pc:spChg chg="mod">
          <ac:chgData name="Kezang Tshering" userId="S::kezang.tshering@ssaihq.com::e42bd7e0-7f2b-4534-8111-c8fb35ede538" providerId="AD" clId="Web-{51A963B9-0A9A-F73F-8619-84AAE6A3249B}" dt="2021-07-30T04:31:09.823" v="810"/>
          <ac:spMkLst>
            <pc:docMk/>
            <pc:sldMk cId="1568406825" sldId="338"/>
            <ac:spMk id="73" creationId="{F8F7D22E-7D6C-4890-A041-12D82B74C367}"/>
          </ac:spMkLst>
        </pc:spChg>
      </pc:sldChg>
      <pc:sldChg chg="modSp">
        <pc:chgData name="Kezang Tshering" userId="S::kezang.tshering@ssaihq.com::e42bd7e0-7f2b-4534-8111-c8fb35ede538" providerId="AD" clId="Web-{51A963B9-0A9A-F73F-8619-84AAE6A3249B}" dt="2021-07-30T04:37:05.827" v="861" actId="1076"/>
        <pc:sldMkLst>
          <pc:docMk/>
          <pc:sldMk cId="2253355762" sldId="341"/>
        </pc:sldMkLst>
        <pc:spChg chg="mod">
          <ac:chgData name="Kezang Tshering" userId="S::kezang.tshering@ssaihq.com::e42bd7e0-7f2b-4534-8111-c8fb35ede538" providerId="AD" clId="Web-{51A963B9-0A9A-F73F-8619-84AAE6A3249B}" dt="2021-07-30T04:37:05.827" v="861" actId="1076"/>
          <ac:spMkLst>
            <pc:docMk/>
            <pc:sldMk cId="2253355762" sldId="341"/>
            <ac:spMk id="46" creationId="{E52B83A1-1608-5B46-BAB1-D6F602A4CDB5}"/>
          </ac:spMkLst>
        </pc:spChg>
        <pc:spChg chg="mod">
          <ac:chgData name="Kezang Tshering" userId="S::kezang.tshering@ssaihq.com::e42bd7e0-7f2b-4534-8111-c8fb35ede538" providerId="AD" clId="Web-{51A963B9-0A9A-F73F-8619-84AAE6A3249B}" dt="2021-07-30T04:36:58.811" v="860" actId="1076"/>
          <ac:spMkLst>
            <pc:docMk/>
            <pc:sldMk cId="2253355762" sldId="341"/>
            <ac:spMk id="47" creationId="{2A364AE6-BC0B-E944-A927-DF4965329F1B}"/>
          </ac:spMkLst>
        </pc:spChg>
        <pc:spChg chg="mod">
          <ac:chgData name="Kezang Tshering" userId="S::kezang.tshering@ssaihq.com::e42bd7e0-7f2b-4534-8111-c8fb35ede538" providerId="AD" clId="Web-{51A963B9-0A9A-F73F-8619-84AAE6A3249B}" dt="2021-07-30T04:36:51.733" v="859" actId="1076"/>
          <ac:spMkLst>
            <pc:docMk/>
            <pc:sldMk cId="2253355762" sldId="341"/>
            <ac:spMk id="48" creationId="{2152ED12-E718-D043-86BC-BCBFD2AB4199}"/>
          </ac:spMkLst>
        </pc:spChg>
        <pc:spChg chg="mod">
          <ac:chgData name="Kezang Tshering" userId="S::kezang.tshering@ssaihq.com::e42bd7e0-7f2b-4534-8111-c8fb35ede538" providerId="AD" clId="Web-{51A963B9-0A9A-F73F-8619-84AAE6A3249B}" dt="2021-07-30T04:34:34.662" v="845"/>
          <ac:spMkLst>
            <pc:docMk/>
            <pc:sldMk cId="2253355762" sldId="341"/>
            <ac:spMk id="49" creationId="{F7A6CC18-AE89-4D41-9300-4A5F5D9B7CF3}"/>
          </ac:spMkLst>
        </pc:spChg>
        <pc:spChg chg="mod">
          <ac:chgData name="Kezang Tshering" userId="S::kezang.tshering@ssaihq.com::e42bd7e0-7f2b-4534-8111-c8fb35ede538" providerId="AD" clId="Web-{51A963B9-0A9A-F73F-8619-84AAE6A3249B}" dt="2021-07-30T04:34:34.693" v="846"/>
          <ac:spMkLst>
            <pc:docMk/>
            <pc:sldMk cId="2253355762" sldId="341"/>
            <ac:spMk id="50" creationId="{481B6F65-27D7-B246-A44C-1BE3ED42AD25}"/>
          </ac:spMkLst>
        </pc:spChg>
      </pc:sldChg>
      <pc:sldChg chg="modSp">
        <pc:chgData name="Kezang Tshering" userId="S::kezang.tshering@ssaihq.com::e42bd7e0-7f2b-4534-8111-c8fb35ede538" providerId="AD" clId="Web-{51A963B9-0A9A-F73F-8619-84AAE6A3249B}" dt="2021-07-30T04:38:42.033" v="874" actId="1076"/>
        <pc:sldMkLst>
          <pc:docMk/>
          <pc:sldMk cId="3759859173" sldId="342"/>
        </pc:sldMkLst>
        <pc:spChg chg="mod">
          <ac:chgData name="Kezang Tshering" userId="S::kezang.tshering@ssaihq.com::e42bd7e0-7f2b-4534-8111-c8fb35ede538" providerId="AD" clId="Web-{51A963B9-0A9A-F73F-8619-84AAE6A3249B}" dt="2021-07-30T04:38:14.891" v="870" actId="1076"/>
          <ac:spMkLst>
            <pc:docMk/>
            <pc:sldMk cId="3759859173" sldId="342"/>
            <ac:spMk id="16" creationId="{E9B0068F-28C7-F745-B7DA-02CAD683CA75}"/>
          </ac:spMkLst>
        </pc:spChg>
        <pc:spChg chg="mod">
          <ac:chgData name="Kezang Tshering" userId="S::kezang.tshering@ssaihq.com::e42bd7e0-7f2b-4534-8111-c8fb35ede538" providerId="AD" clId="Web-{51A963B9-0A9A-F73F-8619-84AAE6A3249B}" dt="2021-07-30T04:38:24.095" v="871" actId="1076"/>
          <ac:spMkLst>
            <pc:docMk/>
            <pc:sldMk cId="3759859173" sldId="342"/>
            <ac:spMk id="17" creationId="{961EA01D-6EAF-824E-97FB-1D1609253A8B}"/>
          </ac:spMkLst>
        </pc:spChg>
        <pc:spChg chg="mod">
          <ac:chgData name="Kezang Tshering" userId="S::kezang.tshering@ssaihq.com::e42bd7e0-7f2b-4534-8111-c8fb35ede538" providerId="AD" clId="Web-{51A963B9-0A9A-F73F-8619-84AAE6A3249B}" dt="2021-07-30T04:38:30.907" v="872" actId="1076"/>
          <ac:spMkLst>
            <pc:docMk/>
            <pc:sldMk cId="3759859173" sldId="342"/>
            <ac:spMk id="26" creationId="{533B1E62-F74D-8749-90BB-E54173E501C8}"/>
          </ac:spMkLst>
        </pc:spChg>
        <pc:spChg chg="mod">
          <ac:chgData name="Kezang Tshering" userId="S::kezang.tshering@ssaihq.com::e42bd7e0-7f2b-4534-8111-c8fb35ede538" providerId="AD" clId="Web-{51A963B9-0A9A-F73F-8619-84AAE6A3249B}" dt="2021-07-30T04:38:35.298" v="873" actId="1076"/>
          <ac:spMkLst>
            <pc:docMk/>
            <pc:sldMk cId="3759859173" sldId="342"/>
            <ac:spMk id="27" creationId="{04D07911-CF0E-1A4C-B88B-5028A0042956}"/>
          </ac:spMkLst>
        </pc:spChg>
        <pc:spChg chg="mod">
          <ac:chgData name="Kezang Tshering" userId="S::kezang.tshering@ssaihq.com::e42bd7e0-7f2b-4534-8111-c8fb35ede538" providerId="AD" clId="Web-{51A963B9-0A9A-F73F-8619-84AAE6A3249B}" dt="2021-07-30T04:38:42.033" v="874" actId="1076"/>
          <ac:spMkLst>
            <pc:docMk/>
            <pc:sldMk cId="3759859173" sldId="342"/>
            <ac:spMk id="29" creationId="{7E0A6ABA-2D78-0942-A059-D6A3F24FDCA7}"/>
          </ac:spMkLst>
        </pc:spChg>
      </pc:sldChg>
      <pc:sldChg chg="addSp delSp modSp">
        <pc:chgData name="Kezang Tshering" userId="S::kezang.tshering@ssaihq.com::e42bd7e0-7f2b-4534-8111-c8fb35ede538" providerId="AD" clId="Web-{51A963B9-0A9A-F73F-8619-84AAE6A3249B}" dt="2021-07-30T04:43:44.526" v="875" actId="1076"/>
        <pc:sldMkLst>
          <pc:docMk/>
          <pc:sldMk cId="4267073417" sldId="349"/>
        </pc:sldMkLst>
        <pc:spChg chg="mod">
          <ac:chgData name="Kezang Tshering" userId="S::kezang.tshering@ssaihq.com::e42bd7e0-7f2b-4534-8111-c8fb35ede538" providerId="AD" clId="Web-{51A963B9-0A9A-F73F-8619-84AAE6A3249B}" dt="2021-07-30T04:43:44.526" v="875" actId="1076"/>
          <ac:spMkLst>
            <pc:docMk/>
            <pc:sldMk cId="4267073417" sldId="349"/>
            <ac:spMk id="4" creationId="{00000000-0000-0000-0000-000000000000}"/>
          </ac:spMkLst>
        </pc:spChg>
        <pc:spChg chg="del mod">
          <ac:chgData name="Kezang Tshering" userId="S::kezang.tshering@ssaihq.com::e42bd7e0-7f2b-4534-8111-c8fb35ede538" providerId="AD" clId="Web-{51A963B9-0A9A-F73F-8619-84AAE6A3249B}" dt="2021-07-30T04:05:30.979" v="24"/>
          <ac:spMkLst>
            <pc:docMk/>
            <pc:sldMk cId="4267073417" sldId="349"/>
            <ac:spMk id="5" creationId="{259942AA-E533-4D4A-95D0-375A77EF1766}"/>
          </ac:spMkLst>
        </pc:spChg>
        <pc:spChg chg="del mod">
          <ac:chgData name="Kezang Tshering" userId="S::kezang.tshering@ssaihq.com::e42bd7e0-7f2b-4534-8111-c8fb35ede538" providerId="AD" clId="Web-{51A963B9-0A9A-F73F-8619-84AAE6A3249B}" dt="2021-07-30T04:06:38.465" v="40"/>
          <ac:spMkLst>
            <pc:docMk/>
            <pc:sldMk cId="4267073417" sldId="349"/>
            <ac:spMk id="9" creationId="{4866BE2C-DB9C-4CBA-8416-5C901B5C93B7}"/>
          </ac:spMkLst>
        </pc:spChg>
        <pc:spChg chg="add mod">
          <ac:chgData name="Kezang Tshering" userId="S::kezang.tshering@ssaihq.com::e42bd7e0-7f2b-4534-8111-c8fb35ede538" providerId="AD" clId="Web-{51A963B9-0A9A-F73F-8619-84AAE6A3249B}" dt="2021-07-30T04:26:41.907" v="751" actId="20577"/>
          <ac:spMkLst>
            <pc:docMk/>
            <pc:sldMk cId="4267073417" sldId="349"/>
            <ac:spMk id="10" creationId="{71AF0116-55A5-43AD-BCC6-F319EF7A3F4D}"/>
          </ac:spMkLst>
        </pc:spChg>
        <pc:spChg chg="del">
          <ac:chgData name="Kezang Tshering" userId="S::kezang.tshering@ssaihq.com::e42bd7e0-7f2b-4534-8111-c8fb35ede538" providerId="AD" clId="Web-{51A963B9-0A9A-F73F-8619-84AAE6A3249B}" dt="2021-07-30T04:07:30.217" v="55"/>
          <ac:spMkLst>
            <pc:docMk/>
            <pc:sldMk cId="4267073417" sldId="349"/>
            <ac:spMk id="11" creationId="{441DD100-4C26-4070-9CAF-C9555C1A1A08}"/>
          </ac:spMkLst>
        </pc:spChg>
        <pc:spChg chg="add del mod">
          <ac:chgData name="Kezang Tshering" userId="S::kezang.tshering@ssaihq.com::e42bd7e0-7f2b-4534-8111-c8fb35ede538" providerId="AD" clId="Web-{51A963B9-0A9A-F73F-8619-84AAE6A3249B}" dt="2021-07-30T04:06:45.309" v="44"/>
          <ac:spMkLst>
            <pc:docMk/>
            <pc:sldMk cId="4267073417" sldId="349"/>
            <ac:spMk id="12" creationId="{6617EE6E-450B-4898-ADB5-0BA65466D66D}"/>
          </ac:spMkLst>
        </pc:spChg>
        <pc:spChg chg="del mod">
          <ac:chgData name="Kezang Tshering" userId="S::kezang.tshering@ssaihq.com::e42bd7e0-7f2b-4534-8111-c8fb35ede538" providerId="AD" clId="Web-{51A963B9-0A9A-F73F-8619-84AAE6A3249B}" dt="2021-07-30T04:07:45.217" v="58"/>
          <ac:spMkLst>
            <pc:docMk/>
            <pc:sldMk cId="4267073417" sldId="349"/>
            <ac:spMk id="17" creationId="{0C71FF00-8E33-4230-9D73-648CEC74F575}"/>
          </ac:spMkLst>
        </pc:spChg>
        <pc:spChg chg="del">
          <ac:chgData name="Kezang Tshering" userId="S::kezang.tshering@ssaihq.com::e42bd7e0-7f2b-4534-8111-c8fb35ede538" providerId="AD" clId="Web-{51A963B9-0A9A-F73F-8619-84AAE6A3249B}" dt="2021-07-30T04:06:36.856" v="39"/>
          <ac:spMkLst>
            <pc:docMk/>
            <pc:sldMk cId="4267073417" sldId="349"/>
            <ac:spMk id="18" creationId="{12DC7145-0300-4A7E-8159-C5B18E66787A}"/>
          </ac:spMkLst>
        </pc:spChg>
        <pc:spChg chg="add mod">
          <ac:chgData name="Kezang Tshering" userId="S::kezang.tshering@ssaihq.com::e42bd7e0-7f2b-4534-8111-c8fb35ede538" providerId="AD" clId="Web-{51A963B9-0A9A-F73F-8619-84AAE6A3249B}" dt="2021-07-30T04:12:33.243" v="113" actId="20577"/>
          <ac:spMkLst>
            <pc:docMk/>
            <pc:sldMk cId="4267073417" sldId="349"/>
            <ac:spMk id="19" creationId="{0E7EA353-DF47-45AB-A3B0-5F04A0D25163}"/>
          </ac:spMkLst>
        </pc:spChg>
        <pc:spChg chg="del">
          <ac:chgData name="Kezang Tshering" userId="S::kezang.tshering@ssaihq.com::e42bd7e0-7f2b-4534-8111-c8fb35ede538" providerId="AD" clId="Web-{51A963B9-0A9A-F73F-8619-84AAE6A3249B}" dt="2021-07-30T04:07:31.982" v="56"/>
          <ac:spMkLst>
            <pc:docMk/>
            <pc:sldMk cId="4267073417" sldId="349"/>
            <ac:spMk id="20" creationId="{93F42621-5FF7-41B5-95BB-8AA40B20B388}"/>
          </ac:spMkLst>
        </pc:spChg>
        <pc:spChg chg="add mod">
          <ac:chgData name="Kezang Tshering" userId="S::kezang.tshering@ssaihq.com::e42bd7e0-7f2b-4534-8111-c8fb35ede538" providerId="AD" clId="Web-{51A963B9-0A9A-F73F-8619-84AAE6A3249B}" dt="2021-07-30T04:11:28.788" v="95" actId="20577"/>
          <ac:spMkLst>
            <pc:docMk/>
            <pc:sldMk cId="4267073417" sldId="349"/>
            <ac:spMk id="21" creationId="{6AEF0A3A-46FC-44B3-9527-22631C3F0B7D}"/>
          </ac:spMkLst>
        </pc:spChg>
        <pc:spChg chg="add mod">
          <ac:chgData name="Kezang Tshering" userId="S::kezang.tshering@ssaihq.com::e42bd7e0-7f2b-4534-8111-c8fb35ede538" providerId="AD" clId="Web-{51A963B9-0A9A-F73F-8619-84AAE6A3249B}" dt="2021-07-30T04:10:31.878" v="90"/>
          <ac:spMkLst>
            <pc:docMk/>
            <pc:sldMk cId="4267073417" sldId="349"/>
            <ac:spMk id="22" creationId="{98E16B99-6B12-4B8B-ACC4-1B0387613F01}"/>
          </ac:spMkLst>
        </pc:spChg>
        <pc:grpChg chg="mod">
          <ac:chgData name="Kezang Tshering" userId="S::kezang.tshering@ssaihq.com::e42bd7e0-7f2b-4534-8111-c8fb35ede538" providerId="AD" clId="Web-{51A963B9-0A9A-F73F-8619-84AAE6A3249B}" dt="2021-07-30T04:26:56.361" v="752" actId="1076"/>
          <ac:grpSpMkLst>
            <pc:docMk/>
            <pc:sldMk cId="4267073417" sldId="349"/>
            <ac:grpSpMk id="16" creationId="{DB0ADE67-13E6-4284-9C9F-A63585E4F993}"/>
          </ac:grpSpMkLst>
        </pc:grpChg>
        <pc:grpChg chg="add mod">
          <ac:chgData name="Kezang Tshering" userId="S::kezang.tshering@ssaihq.com::e42bd7e0-7f2b-4534-8111-c8fb35ede538" providerId="AD" clId="Web-{51A963B9-0A9A-F73F-8619-84AAE6A3249B}" dt="2021-07-30T04:26:56.423" v="753" actId="1076"/>
          <ac:grpSpMkLst>
            <pc:docMk/>
            <pc:sldMk cId="4267073417" sldId="349"/>
            <ac:grpSpMk id="23" creationId="{A9810239-5E0F-48DC-85F0-80AE3A8E8F9D}"/>
          </ac:grpSpMkLst>
        </pc:grpChg>
      </pc:sldChg>
      <pc:sldChg chg="del">
        <pc:chgData name="Kezang Tshering" userId="S::kezang.tshering@ssaihq.com::e42bd7e0-7f2b-4534-8111-c8fb35ede538" providerId="AD" clId="Web-{51A963B9-0A9A-F73F-8619-84AAE6A3249B}" dt="2021-07-30T04:12:57.134" v="114"/>
        <pc:sldMkLst>
          <pc:docMk/>
          <pc:sldMk cId="4177703441" sldId="353"/>
        </pc:sldMkLst>
      </pc:sldChg>
      <pc:sldChg chg="modNotes">
        <pc:chgData name="Kezang Tshering" userId="S::kezang.tshering@ssaihq.com::e42bd7e0-7f2b-4534-8111-c8fb35ede538" providerId="AD" clId="Web-{51A963B9-0A9A-F73F-8619-84AAE6A3249B}" dt="2021-07-30T05:04:18.458" v="1127"/>
        <pc:sldMkLst>
          <pc:docMk/>
          <pc:sldMk cId="2032916093" sldId="355"/>
        </pc:sldMkLst>
      </pc:sldChg>
      <pc:sldChg chg="modSp">
        <pc:chgData name="Kezang Tshering" userId="S::kezang.tshering@ssaihq.com::e42bd7e0-7f2b-4534-8111-c8fb35ede538" providerId="AD" clId="Web-{51A963B9-0A9A-F73F-8619-84AAE6A3249B}" dt="2021-07-30T04:43:53.808" v="877" actId="1076"/>
        <pc:sldMkLst>
          <pc:docMk/>
          <pc:sldMk cId="3235518656" sldId="357"/>
        </pc:sldMkLst>
        <pc:spChg chg="mod">
          <ac:chgData name="Kezang Tshering" userId="S::kezang.tshering@ssaihq.com::e42bd7e0-7f2b-4534-8111-c8fb35ede538" providerId="AD" clId="Web-{51A963B9-0A9A-F73F-8619-84AAE6A3249B}" dt="2021-07-30T04:43:53.808" v="877" actId="1076"/>
          <ac:spMkLst>
            <pc:docMk/>
            <pc:sldMk cId="3235518656" sldId="357"/>
            <ac:spMk id="3" creationId="{74977670-487F-47B0-A3E1-A128E6534C36}"/>
          </ac:spMkLst>
        </pc:spChg>
        <pc:spChg chg="mod">
          <ac:chgData name="Kezang Tshering" userId="S::kezang.tshering@ssaihq.com::e42bd7e0-7f2b-4534-8111-c8fb35ede538" providerId="AD" clId="Web-{51A963B9-0A9A-F73F-8619-84AAE6A3249B}" dt="2021-07-30T04:43:50.495" v="876" actId="1076"/>
          <ac:spMkLst>
            <pc:docMk/>
            <pc:sldMk cId="3235518656" sldId="357"/>
            <ac:spMk id="4" creationId="{00000000-0000-0000-0000-000000000000}"/>
          </ac:spMkLst>
        </pc:spChg>
      </pc:sldChg>
      <pc:sldChg chg="modSp">
        <pc:chgData name="Kezang Tshering" userId="S::kezang.tshering@ssaihq.com::e42bd7e0-7f2b-4534-8111-c8fb35ede538" providerId="AD" clId="Web-{51A963B9-0A9A-F73F-8619-84AAE6A3249B}" dt="2021-07-30T04:59:43.028" v="1115" actId="1076"/>
        <pc:sldMkLst>
          <pc:docMk/>
          <pc:sldMk cId="4265025598" sldId="358"/>
        </pc:sldMkLst>
        <pc:picChg chg="mod">
          <ac:chgData name="Kezang Tshering" userId="S::kezang.tshering@ssaihq.com::e42bd7e0-7f2b-4534-8111-c8fb35ede538" providerId="AD" clId="Web-{51A963B9-0A9A-F73F-8619-84AAE6A3249B}" dt="2021-07-30T04:59:43.028" v="1115" actId="1076"/>
          <ac:picMkLst>
            <pc:docMk/>
            <pc:sldMk cId="4265025598" sldId="358"/>
            <ac:picMk id="3" creationId="{343FF0D4-32F3-7647-B47B-4A6414424851}"/>
          </ac:picMkLst>
        </pc:picChg>
      </pc:sldChg>
      <pc:sldChg chg="addSp delSp modSp modNotes">
        <pc:chgData name="Kezang Tshering" userId="S::kezang.tshering@ssaihq.com::e42bd7e0-7f2b-4534-8111-c8fb35ede538" providerId="AD" clId="Web-{51A963B9-0A9A-F73F-8619-84AAE6A3249B}" dt="2021-07-30T06:12:07.629" v="1876" actId="1076"/>
        <pc:sldMkLst>
          <pc:docMk/>
          <pc:sldMk cId="2129483532" sldId="359"/>
        </pc:sldMkLst>
        <pc:spChg chg="mod">
          <ac:chgData name="Kezang Tshering" userId="S::kezang.tshering@ssaihq.com::e42bd7e0-7f2b-4534-8111-c8fb35ede538" providerId="AD" clId="Web-{51A963B9-0A9A-F73F-8619-84AAE6A3249B}" dt="2021-07-30T03:36:05.882" v="2" actId="1076"/>
          <ac:spMkLst>
            <pc:docMk/>
            <pc:sldMk cId="2129483532" sldId="359"/>
            <ac:spMk id="52" creationId="{E42FA189-2D9F-4CC8-BEFA-3D2D67F24010}"/>
          </ac:spMkLst>
        </pc:spChg>
        <pc:grpChg chg="add">
          <ac:chgData name="Kezang Tshering" userId="S::kezang.tshering@ssaihq.com::e42bd7e0-7f2b-4534-8111-c8fb35ede538" providerId="AD" clId="Web-{51A963B9-0A9A-F73F-8619-84AAE6A3249B}" dt="2021-07-30T03:36:21.085" v="3"/>
          <ac:grpSpMkLst>
            <pc:docMk/>
            <pc:sldMk cId="2129483532" sldId="359"/>
            <ac:grpSpMk id="3" creationId="{ECE4A323-72CD-4E38-B858-C84329BBEC91}"/>
          </ac:grpSpMkLst>
        </pc:grpChg>
        <pc:grpChg chg="add mod">
          <ac:chgData name="Kezang Tshering" userId="S::kezang.tshering@ssaihq.com::e42bd7e0-7f2b-4534-8111-c8fb35ede538" providerId="AD" clId="Web-{51A963B9-0A9A-F73F-8619-84AAE6A3249B}" dt="2021-07-30T06:12:07.629" v="1876" actId="1076"/>
          <ac:grpSpMkLst>
            <pc:docMk/>
            <pc:sldMk cId="2129483532" sldId="359"/>
            <ac:grpSpMk id="5" creationId="{79321C3A-663D-4997-8ADF-17187530FA8E}"/>
          </ac:grpSpMkLst>
        </pc:grpChg>
        <pc:picChg chg="mod modCrop">
          <ac:chgData name="Kezang Tshering" userId="S::kezang.tshering@ssaihq.com::e42bd7e0-7f2b-4534-8111-c8fb35ede538" providerId="AD" clId="Web-{51A963B9-0A9A-F73F-8619-84AAE6A3249B}" dt="2021-07-30T06:11:59.207" v="1875" actId="1076"/>
          <ac:picMkLst>
            <pc:docMk/>
            <pc:sldMk cId="2129483532" sldId="359"/>
            <ac:picMk id="8" creationId="{281B91CF-FFEC-584B-90A7-BA896C961E30}"/>
          </ac:picMkLst>
        </pc:picChg>
        <pc:picChg chg="del ord">
          <ac:chgData name="Kezang Tshering" userId="S::kezang.tshering@ssaihq.com::e42bd7e0-7f2b-4534-8111-c8fb35ede538" providerId="AD" clId="Web-{51A963B9-0A9A-F73F-8619-84AAE6A3249B}" dt="2021-07-30T06:11:12.034" v="1869"/>
          <ac:picMkLst>
            <pc:docMk/>
            <pc:sldMk cId="2129483532" sldId="359"/>
            <ac:picMk id="10" creationId="{1E2FC3E8-2A85-FC48-A08B-DC1257552D41}"/>
          </ac:picMkLst>
        </pc:picChg>
        <pc:picChg chg="mod modCrop">
          <ac:chgData name="Kezang Tshering" userId="S::kezang.tshering@ssaihq.com::e42bd7e0-7f2b-4534-8111-c8fb35ede538" providerId="AD" clId="Web-{51A963B9-0A9A-F73F-8619-84AAE6A3249B}" dt="2021-07-30T06:09:13.608" v="1859"/>
          <ac:picMkLst>
            <pc:docMk/>
            <pc:sldMk cId="2129483532" sldId="359"/>
            <ac:picMk id="11" creationId="{A1D3087A-81B0-9648-8FB3-AD48D64EEDB1}"/>
          </ac:picMkLst>
        </pc:picChg>
        <pc:picChg chg="mod">
          <ac:chgData name="Kezang Tshering" userId="S::kezang.tshering@ssaihq.com::e42bd7e0-7f2b-4534-8111-c8fb35ede538" providerId="AD" clId="Web-{51A963B9-0A9A-F73F-8619-84AAE6A3249B}" dt="2021-07-30T03:36:05.882" v="1" actId="1076"/>
          <ac:picMkLst>
            <pc:docMk/>
            <pc:sldMk cId="2129483532" sldId="359"/>
            <ac:picMk id="50" creationId="{8BEE91C0-D303-48D5-B5B6-0F4145DAF4FD}"/>
          </ac:picMkLst>
        </pc:picChg>
        <pc:cxnChg chg="mod">
          <ac:chgData name="Kezang Tshering" userId="S::kezang.tshering@ssaihq.com::e42bd7e0-7f2b-4534-8111-c8fb35ede538" providerId="AD" clId="Web-{51A963B9-0A9A-F73F-8619-84AAE6A3249B}" dt="2021-07-30T03:36:45.461" v="6" actId="14100"/>
          <ac:cxnSpMkLst>
            <pc:docMk/>
            <pc:sldMk cId="2129483532" sldId="359"/>
            <ac:cxnSpMk id="7" creationId="{18805C1E-0C29-484D-B48D-06C478E4578A}"/>
          </ac:cxnSpMkLst>
        </pc:cxnChg>
        <pc:cxnChg chg="mod">
          <ac:chgData name="Kezang Tshering" userId="S::kezang.tshering@ssaihq.com::e42bd7e0-7f2b-4534-8111-c8fb35ede538" providerId="AD" clId="Web-{51A963B9-0A9A-F73F-8619-84AAE6A3249B}" dt="2021-07-30T03:36:38.883" v="5" actId="14100"/>
          <ac:cxnSpMkLst>
            <pc:docMk/>
            <pc:sldMk cId="2129483532" sldId="359"/>
            <ac:cxnSpMk id="28" creationId="{E02656F0-EC44-4734-90F6-9009D6D23462}"/>
          </ac:cxnSpMkLst>
        </pc:cxnChg>
      </pc:sldChg>
    </pc:docChg>
  </pc:docChgLst>
  <pc:docChgLst>
    <pc:chgData name="Kezang Tshering" userId="S::kezang.tshering@ssaihq.com::e42bd7e0-7f2b-4534-8111-c8fb35ede538" providerId="AD" clId="Web-{C00CA430-4C6B-47FB-6214-FC3C4952D88D}"/>
    <pc:docChg chg="modSld">
      <pc:chgData name="Kezang Tshering" userId="S::kezang.tshering@ssaihq.com::e42bd7e0-7f2b-4534-8111-c8fb35ede538" providerId="AD" clId="Web-{C00CA430-4C6B-47FB-6214-FC3C4952D88D}" dt="2021-07-30T00:40:24.705" v="23" actId="1076"/>
      <pc:docMkLst>
        <pc:docMk/>
      </pc:docMkLst>
      <pc:sldChg chg="modSp">
        <pc:chgData name="Kezang Tshering" userId="S::kezang.tshering@ssaihq.com::e42bd7e0-7f2b-4534-8111-c8fb35ede538" providerId="AD" clId="Web-{C00CA430-4C6B-47FB-6214-FC3C4952D88D}" dt="2021-07-30T00:40:24.705" v="23" actId="1076"/>
        <pc:sldMkLst>
          <pc:docMk/>
          <pc:sldMk cId="3603716686" sldId="324"/>
        </pc:sldMkLst>
        <pc:spChg chg="mod">
          <ac:chgData name="Kezang Tshering" userId="S::kezang.tshering@ssaihq.com::e42bd7e0-7f2b-4534-8111-c8fb35ede538" providerId="AD" clId="Web-{C00CA430-4C6B-47FB-6214-FC3C4952D88D}" dt="2021-07-30T00:29:18.720" v="12" actId="20577"/>
          <ac:spMkLst>
            <pc:docMk/>
            <pc:sldMk cId="3603716686" sldId="324"/>
            <ac:spMk id="2" creationId="{00000000-0000-0000-0000-000000000000}"/>
          </ac:spMkLst>
        </pc:spChg>
        <pc:picChg chg="mod">
          <ac:chgData name="Kezang Tshering" userId="S::kezang.tshering@ssaihq.com::e42bd7e0-7f2b-4534-8111-c8fb35ede538" providerId="AD" clId="Web-{C00CA430-4C6B-47FB-6214-FC3C4952D88D}" dt="2021-07-30T00:40:24.705" v="23" actId="1076"/>
          <ac:picMkLst>
            <pc:docMk/>
            <pc:sldMk cId="3603716686" sldId="324"/>
            <ac:picMk id="7" creationId="{E71F93B2-C441-4C65-9999-B7CD8BD8C82E}"/>
          </ac:picMkLst>
        </pc:picChg>
      </pc:sldChg>
      <pc:sldChg chg="modSp">
        <pc:chgData name="Kezang Tshering" userId="S::kezang.tshering@ssaihq.com::e42bd7e0-7f2b-4534-8111-c8fb35ede538" providerId="AD" clId="Web-{C00CA430-4C6B-47FB-6214-FC3C4952D88D}" dt="2021-07-30T00:29:32.439" v="17" actId="20577"/>
        <pc:sldMkLst>
          <pc:docMk/>
          <pc:sldMk cId="2735446164" sldId="325"/>
        </pc:sldMkLst>
        <pc:spChg chg="mod">
          <ac:chgData name="Kezang Tshering" userId="S::kezang.tshering@ssaihq.com::e42bd7e0-7f2b-4534-8111-c8fb35ede538" providerId="AD" clId="Web-{C00CA430-4C6B-47FB-6214-FC3C4952D88D}" dt="2021-07-30T00:29:32.439" v="17" actId="20577"/>
          <ac:spMkLst>
            <pc:docMk/>
            <pc:sldMk cId="2735446164" sldId="325"/>
            <ac:spMk id="2" creationId="{00000000-0000-0000-0000-000000000000}"/>
          </ac:spMkLst>
        </pc:spChg>
      </pc:sldChg>
      <pc:sldChg chg="modSp">
        <pc:chgData name="Kezang Tshering" userId="S::kezang.tshering@ssaihq.com::e42bd7e0-7f2b-4534-8111-c8fb35ede538" providerId="AD" clId="Web-{C00CA430-4C6B-47FB-6214-FC3C4952D88D}" dt="2021-07-30T00:29:40.095" v="19" actId="20577"/>
        <pc:sldMkLst>
          <pc:docMk/>
          <pc:sldMk cId="1668739665" sldId="327"/>
        </pc:sldMkLst>
        <pc:spChg chg="mod">
          <ac:chgData name="Kezang Tshering" userId="S::kezang.tshering@ssaihq.com::e42bd7e0-7f2b-4534-8111-c8fb35ede538" providerId="AD" clId="Web-{C00CA430-4C6B-47FB-6214-FC3C4952D88D}" dt="2021-07-30T00:29:40.095" v="19" actId="20577"/>
          <ac:spMkLst>
            <pc:docMk/>
            <pc:sldMk cId="1668739665" sldId="327"/>
            <ac:spMk id="2" creationId="{00000000-0000-0000-0000-000000000000}"/>
          </ac:spMkLst>
        </pc:spChg>
      </pc:sldChg>
      <pc:sldChg chg="modSp">
        <pc:chgData name="Kezang Tshering" userId="S::kezang.tshering@ssaihq.com::e42bd7e0-7f2b-4534-8111-c8fb35ede538" providerId="AD" clId="Web-{C00CA430-4C6B-47FB-6214-FC3C4952D88D}" dt="2021-07-30T00:29:56.471" v="20" actId="1076"/>
        <pc:sldMkLst>
          <pc:docMk/>
          <pc:sldMk cId="2686251483" sldId="333"/>
        </pc:sldMkLst>
        <pc:spChg chg="mod">
          <ac:chgData name="Kezang Tshering" userId="S::kezang.tshering@ssaihq.com::e42bd7e0-7f2b-4534-8111-c8fb35ede538" providerId="AD" clId="Web-{C00CA430-4C6B-47FB-6214-FC3C4952D88D}" dt="2021-07-30T00:29:56.471" v="20" actId="1076"/>
          <ac:spMkLst>
            <pc:docMk/>
            <pc:sldMk cId="2686251483" sldId="333"/>
            <ac:spMk id="2" creationId="{00000000-0000-0000-0000-000000000000}"/>
          </ac:spMkLst>
        </pc:spChg>
      </pc:sldChg>
      <pc:sldChg chg="modSp">
        <pc:chgData name="Kezang Tshering" userId="S::kezang.tshering@ssaihq.com::e42bd7e0-7f2b-4534-8111-c8fb35ede538" providerId="AD" clId="Web-{C00CA430-4C6B-47FB-6214-FC3C4952D88D}" dt="2021-07-30T00:29:03.094" v="7" actId="20577"/>
        <pc:sldMkLst>
          <pc:docMk/>
          <pc:sldMk cId="877062095" sldId="337"/>
        </pc:sldMkLst>
        <pc:spChg chg="mod">
          <ac:chgData name="Kezang Tshering" userId="S::kezang.tshering@ssaihq.com::e42bd7e0-7f2b-4534-8111-c8fb35ede538" providerId="AD" clId="Web-{C00CA430-4C6B-47FB-6214-FC3C4952D88D}" dt="2021-07-30T00:29:03.094" v="7" actId="20577"/>
          <ac:spMkLst>
            <pc:docMk/>
            <pc:sldMk cId="877062095" sldId="337"/>
            <ac:spMk id="21" creationId="{08C09BD2-46AF-BA41-9164-698BE4F2F358}"/>
          </ac:spMkLst>
        </pc:spChg>
      </pc:sldChg>
      <pc:sldChg chg="modSp">
        <pc:chgData name="Kezang Tshering" userId="S::kezang.tshering@ssaihq.com::e42bd7e0-7f2b-4534-8111-c8fb35ede538" providerId="AD" clId="Web-{C00CA430-4C6B-47FB-6214-FC3C4952D88D}" dt="2021-07-30T00:28:50.485" v="5" actId="20577"/>
        <pc:sldMkLst>
          <pc:docMk/>
          <pc:sldMk cId="1568406825" sldId="338"/>
        </pc:sldMkLst>
        <pc:spChg chg="mod">
          <ac:chgData name="Kezang Tshering" userId="S::kezang.tshering@ssaihq.com::e42bd7e0-7f2b-4534-8111-c8fb35ede538" providerId="AD" clId="Web-{C00CA430-4C6B-47FB-6214-FC3C4952D88D}" dt="2021-07-30T00:28:50.485" v="5" actId="20577"/>
          <ac:spMkLst>
            <pc:docMk/>
            <pc:sldMk cId="1568406825" sldId="338"/>
            <ac:spMk id="2" creationId="{00000000-0000-0000-0000-000000000000}"/>
          </ac:spMkLst>
        </pc:spChg>
      </pc:sldChg>
      <pc:sldChg chg="modSp">
        <pc:chgData name="Kezang Tshering" userId="S::kezang.tshering@ssaihq.com::e42bd7e0-7f2b-4534-8111-c8fb35ede538" providerId="AD" clId="Web-{C00CA430-4C6B-47FB-6214-FC3C4952D88D}" dt="2021-07-30T00:29:06.720" v="8" actId="20577"/>
        <pc:sldMkLst>
          <pc:docMk/>
          <pc:sldMk cId="2253355762" sldId="341"/>
        </pc:sldMkLst>
        <pc:spChg chg="mod">
          <ac:chgData name="Kezang Tshering" userId="S::kezang.tshering@ssaihq.com::e42bd7e0-7f2b-4534-8111-c8fb35ede538" providerId="AD" clId="Web-{C00CA430-4C6B-47FB-6214-FC3C4952D88D}" dt="2021-07-30T00:29:06.720" v="8" actId="20577"/>
          <ac:spMkLst>
            <pc:docMk/>
            <pc:sldMk cId="2253355762" sldId="341"/>
            <ac:spMk id="19" creationId="{82EA56D0-732A-FE49-9B01-E2E745E835EE}"/>
          </ac:spMkLst>
        </pc:spChg>
      </pc:sldChg>
      <pc:sldChg chg="modSp">
        <pc:chgData name="Kezang Tshering" userId="S::kezang.tshering@ssaihq.com::e42bd7e0-7f2b-4534-8111-c8fb35ede538" providerId="AD" clId="Web-{C00CA430-4C6B-47FB-6214-FC3C4952D88D}" dt="2021-07-30T00:28:58.860" v="6" actId="20577"/>
        <pc:sldMkLst>
          <pc:docMk/>
          <pc:sldMk cId="3759859173" sldId="342"/>
        </pc:sldMkLst>
        <pc:spChg chg="mod">
          <ac:chgData name="Kezang Tshering" userId="S::kezang.tshering@ssaihq.com::e42bd7e0-7f2b-4534-8111-c8fb35ede538" providerId="AD" clId="Web-{C00CA430-4C6B-47FB-6214-FC3C4952D88D}" dt="2021-07-30T00:28:58.860" v="6" actId="20577"/>
          <ac:spMkLst>
            <pc:docMk/>
            <pc:sldMk cId="3759859173" sldId="342"/>
            <ac:spMk id="2" creationId="{00000000-0000-0000-0000-000000000000}"/>
          </ac:spMkLst>
        </pc:spChg>
      </pc:sldChg>
      <pc:sldChg chg="modSp">
        <pc:chgData name="Kezang Tshering" userId="S::kezang.tshering@ssaihq.com::e42bd7e0-7f2b-4534-8111-c8fb35ede538" providerId="AD" clId="Web-{C00CA430-4C6B-47FB-6214-FC3C4952D88D}" dt="2021-07-30T00:29:36.236" v="18" actId="20577"/>
        <pc:sldMkLst>
          <pc:docMk/>
          <pc:sldMk cId="3250579032" sldId="345"/>
        </pc:sldMkLst>
        <pc:spChg chg="mod">
          <ac:chgData name="Kezang Tshering" userId="S::kezang.tshering@ssaihq.com::e42bd7e0-7f2b-4534-8111-c8fb35ede538" providerId="AD" clId="Web-{C00CA430-4C6B-47FB-6214-FC3C4952D88D}" dt="2021-07-30T00:29:36.236" v="18" actId="20577"/>
          <ac:spMkLst>
            <pc:docMk/>
            <pc:sldMk cId="3250579032" sldId="345"/>
            <ac:spMk id="2" creationId="{00000000-0000-0000-0000-000000000000}"/>
          </ac:spMkLst>
        </pc:spChg>
      </pc:sldChg>
      <pc:sldChg chg="modSp">
        <pc:chgData name="Kezang Tshering" userId="S::kezang.tshering@ssaihq.com::e42bd7e0-7f2b-4534-8111-c8fb35ede538" providerId="AD" clId="Web-{C00CA430-4C6B-47FB-6214-FC3C4952D88D}" dt="2021-07-30T00:28:43.953" v="4" actId="20577"/>
        <pc:sldMkLst>
          <pc:docMk/>
          <pc:sldMk cId="634732358" sldId="348"/>
        </pc:sldMkLst>
        <pc:spChg chg="mod">
          <ac:chgData name="Kezang Tshering" userId="S::kezang.tshering@ssaihq.com::e42bd7e0-7f2b-4534-8111-c8fb35ede538" providerId="AD" clId="Web-{C00CA430-4C6B-47FB-6214-FC3C4952D88D}" dt="2021-07-30T00:28:43.953" v="4" actId="20577"/>
          <ac:spMkLst>
            <pc:docMk/>
            <pc:sldMk cId="634732358" sldId="348"/>
            <ac:spMk id="2" creationId="{00000000-0000-0000-0000-000000000000}"/>
          </ac:spMkLst>
        </pc:spChg>
      </pc:sldChg>
      <pc:sldChg chg="modSp">
        <pc:chgData name="Kezang Tshering" userId="S::kezang.tshering@ssaihq.com::e42bd7e0-7f2b-4534-8111-c8fb35ede538" providerId="AD" clId="Web-{C00CA430-4C6B-47FB-6214-FC3C4952D88D}" dt="2021-07-30T00:29:11.470" v="9" actId="20577"/>
        <pc:sldMkLst>
          <pc:docMk/>
          <pc:sldMk cId="2488445724" sldId="350"/>
        </pc:sldMkLst>
        <pc:spChg chg="mod">
          <ac:chgData name="Kezang Tshering" userId="S::kezang.tshering@ssaihq.com::e42bd7e0-7f2b-4534-8111-c8fb35ede538" providerId="AD" clId="Web-{C00CA430-4C6B-47FB-6214-FC3C4952D88D}" dt="2021-07-30T00:29:11.470" v="9" actId="20577"/>
          <ac:spMkLst>
            <pc:docMk/>
            <pc:sldMk cId="2488445724" sldId="350"/>
            <ac:spMk id="2" creationId="{00000000-0000-0000-0000-000000000000}"/>
          </ac:spMkLst>
        </pc:spChg>
      </pc:sldChg>
      <pc:sldChg chg="modSp">
        <pc:chgData name="Kezang Tshering" userId="S::kezang.tshering@ssaihq.com::e42bd7e0-7f2b-4534-8111-c8fb35ede538" providerId="AD" clId="Web-{C00CA430-4C6B-47FB-6214-FC3C4952D88D}" dt="2021-07-30T00:31:28.645" v="21" actId="1076"/>
        <pc:sldMkLst>
          <pc:docMk/>
          <pc:sldMk cId="2032916093" sldId="355"/>
        </pc:sldMkLst>
        <pc:spChg chg="mod">
          <ac:chgData name="Kezang Tshering" userId="S::kezang.tshering@ssaihq.com::e42bd7e0-7f2b-4534-8111-c8fb35ede538" providerId="AD" clId="Web-{C00CA430-4C6B-47FB-6214-FC3C4952D88D}" dt="2021-07-30T00:29:25.017" v="15" actId="20577"/>
          <ac:spMkLst>
            <pc:docMk/>
            <pc:sldMk cId="2032916093" sldId="355"/>
            <ac:spMk id="2" creationId="{00000000-0000-0000-0000-000000000000}"/>
          </ac:spMkLst>
        </pc:spChg>
        <pc:picChg chg="mod">
          <ac:chgData name="Kezang Tshering" userId="S::kezang.tshering@ssaihq.com::e42bd7e0-7f2b-4534-8111-c8fb35ede538" providerId="AD" clId="Web-{C00CA430-4C6B-47FB-6214-FC3C4952D88D}" dt="2021-07-30T00:31:28.645" v="21" actId="1076"/>
          <ac:picMkLst>
            <pc:docMk/>
            <pc:sldMk cId="2032916093" sldId="355"/>
            <ac:picMk id="6" creationId="{6BC44553-A8A9-48F9-AC0A-666FCDB8327E}"/>
          </ac:picMkLst>
        </pc:picChg>
      </pc:sldChg>
      <pc:sldChg chg="modSp">
        <pc:chgData name="Kezang Tshering" userId="S::kezang.tshering@ssaihq.com::e42bd7e0-7f2b-4534-8111-c8fb35ede538" providerId="AD" clId="Web-{C00CA430-4C6B-47FB-6214-FC3C4952D88D}" dt="2021-07-30T00:29:28.923" v="16" actId="20577"/>
        <pc:sldMkLst>
          <pc:docMk/>
          <pc:sldMk cId="2339131115" sldId="356"/>
        </pc:sldMkLst>
        <pc:spChg chg="mod">
          <ac:chgData name="Kezang Tshering" userId="S::kezang.tshering@ssaihq.com::e42bd7e0-7f2b-4534-8111-c8fb35ede538" providerId="AD" clId="Web-{C00CA430-4C6B-47FB-6214-FC3C4952D88D}" dt="2021-07-30T00:29:28.923" v="16" actId="20577"/>
          <ac:spMkLst>
            <pc:docMk/>
            <pc:sldMk cId="2339131115" sldId="356"/>
            <ac:spMk id="2" creationId="{00000000-0000-0000-0000-000000000000}"/>
          </ac:spMkLst>
        </pc:spChg>
      </pc:sldChg>
    </pc:docChg>
  </pc:docChgLst>
  <pc:docChgLst>
    <pc:chgData name="Thinley Wangden" userId="S::thinley.wangden@ssaihq.com::47b8c1ad-dcb9-4fea-b8ad-55171ac1b38f" providerId="AD" clId="Web-{35869105-4452-3A15-B157-FB257B5C3329}"/>
    <pc:docChg chg="modSld">
      <pc:chgData name="Thinley Wangden" userId="S::thinley.wangden@ssaihq.com::47b8c1ad-dcb9-4fea-b8ad-55171ac1b38f" providerId="AD" clId="Web-{35869105-4452-3A15-B157-FB257B5C3329}" dt="2021-07-26T18:22:28.399" v="30" actId="1076"/>
      <pc:docMkLst>
        <pc:docMk/>
      </pc:docMkLst>
      <pc:sldChg chg="addSp delSp modSp">
        <pc:chgData name="Thinley Wangden" userId="S::thinley.wangden@ssaihq.com::47b8c1ad-dcb9-4fea-b8ad-55171ac1b38f" providerId="AD" clId="Web-{35869105-4452-3A15-B157-FB257B5C3329}" dt="2021-07-26T18:22:28.399" v="30" actId="1076"/>
        <pc:sldMkLst>
          <pc:docMk/>
          <pc:sldMk cId="32444394" sldId="323"/>
        </pc:sldMkLst>
        <pc:spChg chg="topLvl">
          <ac:chgData name="Thinley Wangden" userId="S::thinley.wangden@ssaihq.com::47b8c1ad-dcb9-4fea-b8ad-55171ac1b38f" providerId="AD" clId="Web-{35869105-4452-3A15-B157-FB257B5C3329}" dt="2021-07-26T18:16:39.310" v="1"/>
          <ac:spMkLst>
            <pc:docMk/>
            <pc:sldMk cId="32444394" sldId="323"/>
            <ac:spMk id="4" creationId="{46AA6B59-A404-014C-BC2C-CE89E869CBBF}"/>
          </ac:spMkLst>
        </pc:spChg>
        <pc:spChg chg="add del">
          <ac:chgData name="Thinley Wangden" userId="S::thinley.wangden@ssaihq.com::47b8c1ad-dcb9-4fea-b8ad-55171ac1b38f" providerId="AD" clId="Web-{35869105-4452-3A15-B157-FB257B5C3329}" dt="2021-07-26T18:20:28.348" v="13"/>
          <ac:spMkLst>
            <pc:docMk/>
            <pc:sldMk cId="32444394" sldId="323"/>
            <ac:spMk id="8" creationId="{D44DF756-19CA-4BC2-A364-E54A68D16A37}"/>
          </ac:spMkLst>
        </pc:spChg>
        <pc:spChg chg="mod">
          <ac:chgData name="Thinley Wangden" userId="S::thinley.wangden@ssaihq.com::47b8c1ad-dcb9-4fea-b8ad-55171ac1b38f" providerId="AD" clId="Web-{35869105-4452-3A15-B157-FB257B5C3329}" dt="2021-07-26T18:22:28.368" v="27" actId="1076"/>
          <ac:spMkLst>
            <pc:docMk/>
            <pc:sldMk cId="32444394" sldId="323"/>
            <ac:spMk id="9" creationId="{E1979490-3D02-4DC8-A1C7-80804BDDC69E}"/>
          </ac:spMkLst>
        </pc:spChg>
        <pc:spChg chg="mod">
          <ac:chgData name="Thinley Wangden" userId="S::thinley.wangden@ssaihq.com::47b8c1ad-dcb9-4fea-b8ad-55171ac1b38f" providerId="AD" clId="Web-{35869105-4452-3A15-B157-FB257B5C3329}" dt="2021-07-26T18:22:28.368" v="28" actId="1076"/>
          <ac:spMkLst>
            <pc:docMk/>
            <pc:sldMk cId="32444394" sldId="323"/>
            <ac:spMk id="10" creationId="{8F1228DF-FA15-0C48-A8E0-A1CD1476F24D}"/>
          </ac:spMkLst>
        </pc:spChg>
        <pc:spChg chg="mod">
          <ac:chgData name="Thinley Wangden" userId="S::thinley.wangden@ssaihq.com::47b8c1ad-dcb9-4fea-b8ad-55171ac1b38f" providerId="AD" clId="Web-{35869105-4452-3A15-B157-FB257B5C3329}" dt="2021-07-26T18:22:28.383" v="29" actId="1076"/>
          <ac:spMkLst>
            <pc:docMk/>
            <pc:sldMk cId="32444394" sldId="323"/>
            <ac:spMk id="16" creationId="{43D35F70-166E-3441-A585-09525DF6B923}"/>
          </ac:spMkLst>
        </pc:spChg>
        <pc:spChg chg="mod">
          <ac:chgData name="Thinley Wangden" userId="S::thinley.wangden@ssaihq.com::47b8c1ad-dcb9-4fea-b8ad-55171ac1b38f" providerId="AD" clId="Web-{35869105-4452-3A15-B157-FB257B5C3329}" dt="2021-07-26T18:22:28.399" v="30" actId="1076"/>
          <ac:spMkLst>
            <pc:docMk/>
            <pc:sldMk cId="32444394" sldId="323"/>
            <ac:spMk id="18" creationId="{EF002A0C-E659-0844-8659-6FF470293BB2}"/>
          </ac:spMkLst>
        </pc:spChg>
        <pc:grpChg chg="add mod">
          <ac:chgData name="Thinley Wangden" userId="S::thinley.wangden@ssaihq.com::47b8c1ad-dcb9-4fea-b8ad-55171ac1b38f" providerId="AD" clId="Web-{35869105-4452-3A15-B157-FB257B5C3329}" dt="2021-07-26T18:22:15.664" v="22" actId="1076"/>
          <ac:grpSpMkLst>
            <pc:docMk/>
            <pc:sldMk cId="32444394" sldId="323"/>
            <ac:grpSpMk id="15" creationId="{E091426F-77F6-4AD5-B8F9-BB7AF55FFE0B}"/>
          </ac:grpSpMkLst>
        </pc:grpChg>
        <pc:grpChg chg="del">
          <ac:chgData name="Thinley Wangden" userId="S::thinley.wangden@ssaihq.com::47b8c1ad-dcb9-4fea-b8ad-55171ac1b38f" providerId="AD" clId="Web-{35869105-4452-3A15-B157-FB257B5C3329}" dt="2021-07-26T18:16:39.310" v="1"/>
          <ac:grpSpMkLst>
            <pc:docMk/>
            <pc:sldMk cId="32444394" sldId="323"/>
            <ac:grpSpMk id="17" creationId="{D5352862-3DCF-E244-BC2A-F4B6824E28C8}"/>
          </ac:grpSpMkLst>
        </pc:grpChg>
        <pc:picChg chg="add mod ord modCrop">
          <ac:chgData name="Thinley Wangden" userId="S::thinley.wangden@ssaihq.com::47b8c1ad-dcb9-4fea-b8ad-55171ac1b38f" providerId="AD" clId="Web-{35869105-4452-3A15-B157-FB257B5C3329}" dt="2021-07-26T18:21:39.132" v="17" actId="1076"/>
          <ac:picMkLst>
            <pc:docMk/>
            <pc:sldMk cId="32444394" sldId="323"/>
            <ac:picMk id="5" creationId="{4F647810-A9BF-42CB-BAD7-336BDD70A830}"/>
          </ac:picMkLst>
        </pc:picChg>
        <pc:picChg chg="topLvl">
          <ac:chgData name="Thinley Wangden" userId="S::thinley.wangden@ssaihq.com::47b8c1ad-dcb9-4fea-b8ad-55171ac1b38f" providerId="AD" clId="Web-{35869105-4452-3A15-B157-FB257B5C3329}" dt="2021-07-26T18:16:39.310" v="1"/>
          <ac:picMkLst>
            <pc:docMk/>
            <pc:sldMk cId="32444394" sldId="323"/>
            <ac:picMk id="6" creationId="{92783AA1-9836-4BD7-82A6-9C6EA39D4F22}"/>
          </ac:picMkLst>
        </pc:picChg>
        <pc:picChg chg="del topLvl">
          <ac:chgData name="Thinley Wangden" userId="S::thinley.wangden@ssaihq.com::47b8c1ad-dcb9-4fea-b8ad-55171ac1b38f" providerId="AD" clId="Web-{35869105-4452-3A15-B157-FB257B5C3329}" dt="2021-07-26T18:16:46.029" v="2"/>
          <ac:picMkLst>
            <pc:docMk/>
            <pc:sldMk cId="32444394" sldId="323"/>
            <ac:picMk id="11" creationId="{DA85A15B-2FB1-FC4D-A254-0ED3F7502EF0}"/>
          </ac:picMkLst>
        </pc:picChg>
      </pc:sldChg>
      <pc:sldChg chg="delCm">
        <pc:chgData name="Thinley Wangden" userId="S::thinley.wangden@ssaihq.com::47b8c1ad-dcb9-4fea-b8ad-55171ac1b38f" providerId="AD" clId="Web-{35869105-4452-3A15-B157-FB257B5C3329}" dt="2021-07-26T18:10:57.206" v="0"/>
        <pc:sldMkLst>
          <pc:docMk/>
          <pc:sldMk cId="755629023" sldId="332"/>
        </pc:sldMkLst>
      </pc:sldChg>
    </pc:docChg>
  </pc:docChgLst>
  <pc:docChgLst>
    <pc:chgData name="Nicole Ramberg" userId="S::nicole.ramberg@ssaihq.com::8bea0ed3-6ffd-45f5-964f-03d92dae60bc" providerId="AD" clId="Web-{A65CE899-4FFB-87F5-2B22-C50F328C2F93}"/>
    <pc:docChg chg="modSld">
      <pc:chgData name="Nicole Ramberg" userId="S::nicole.ramberg@ssaihq.com::8bea0ed3-6ffd-45f5-964f-03d92dae60bc" providerId="AD" clId="Web-{A65CE899-4FFB-87F5-2B22-C50F328C2F93}" dt="2021-08-02T13:27:26.128" v="25"/>
      <pc:docMkLst>
        <pc:docMk/>
      </pc:docMkLst>
      <pc:sldChg chg="addCm modCm">
        <pc:chgData name="Nicole Ramberg" userId="S::nicole.ramberg@ssaihq.com::8bea0ed3-6ffd-45f5-964f-03d92dae60bc" providerId="AD" clId="Web-{A65CE899-4FFB-87F5-2B22-C50F328C2F93}" dt="2021-08-02T12:53:23.276" v="24"/>
        <pc:sldMkLst>
          <pc:docMk/>
          <pc:sldMk cId="381960746" sldId="308"/>
        </pc:sldMkLst>
      </pc:sldChg>
      <pc:sldChg chg="addCm modCm">
        <pc:chgData name="Nicole Ramberg" userId="S::nicole.ramberg@ssaihq.com::8bea0ed3-6ffd-45f5-964f-03d92dae60bc" providerId="AD" clId="Web-{A65CE899-4FFB-87F5-2B22-C50F328C2F93}" dt="2021-08-02T12:46:13.295" v="13"/>
        <pc:sldMkLst>
          <pc:docMk/>
          <pc:sldMk cId="3603716686" sldId="324"/>
        </pc:sldMkLst>
      </pc:sldChg>
      <pc:sldChg chg="addSp">
        <pc:chgData name="Nicole Ramberg" userId="S::nicole.ramberg@ssaihq.com::8bea0ed3-6ffd-45f5-964f-03d92dae60bc" providerId="AD" clId="Web-{A65CE899-4FFB-87F5-2B22-C50F328C2F93}" dt="2021-08-02T12:51:30.976" v="19"/>
        <pc:sldMkLst>
          <pc:docMk/>
          <pc:sldMk cId="1668739665" sldId="327"/>
        </pc:sldMkLst>
        <pc:spChg chg="add">
          <ac:chgData name="Nicole Ramberg" userId="S::nicole.ramberg@ssaihq.com::8bea0ed3-6ffd-45f5-964f-03d92dae60bc" providerId="AD" clId="Web-{A65CE899-4FFB-87F5-2B22-C50F328C2F93}" dt="2021-08-02T12:51:30.976" v="19"/>
          <ac:spMkLst>
            <pc:docMk/>
            <pc:sldMk cId="1668739665" sldId="327"/>
            <ac:spMk id="3" creationId="{0C50A93C-C823-4A54-A4BC-05720748C2AD}"/>
          </ac:spMkLst>
        </pc:spChg>
      </pc:sldChg>
      <pc:sldChg chg="addCm modCm">
        <pc:chgData name="Nicole Ramberg" userId="S::nicole.ramberg@ssaihq.com::8bea0ed3-6ffd-45f5-964f-03d92dae60bc" providerId="AD" clId="Web-{A65CE899-4FFB-87F5-2B22-C50F328C2F93}" dt="2021-08-02T12:52:55.056" v="21"/>
        <pc:sldMkLst>
          <pc:docMk/>
          <pc:sldMk cId="755629023" sldId="332"/>
        </pc:sldMkLst>
      </pc:sldChg>
      <pc:sldChg chg="addCm">
        <pc:chgData name="Nicole Ramberg" userId="S::nicole.ramberg@ssaihq.com::8bea0ed3-6ffd-45f5-964f-03d92dae60bc" providerId="AD" clId="Web-{A65CE899-4FFB-87F5-2B22-C50F328C2F93}" dt="2021-08-02T12:38:54.471" v="2"/>
        <pc:sldMkLst>
          <pc:docMk/>
          <pc:sldMk cId="3546524617" sldId="335"/>
        </pc:sldMkLst>
      </pc:sldChg>
      <pc:sldChg chg="addCm modCm">
        <pc:chgData name="Nicole Ramberg" userId="S::nicole.ramberg@ssaihq.com::8bea0ed3-6ffd-45f5-964f-03d92dae60bc" providerId="AD" clId="Web-{A65CE899-4FFB-87F5-2B22-C50F328C2F93}" dt="2021-08-02T13:27:26.128" v="25"/>
        <pc:sldMkLst>
          <pc:docMk/>
          <pc:sldMk cId="1568406825" sldId="338"/>
        </pc:sldMkLst>
      </pc:sldChg>
      <pc:sldChg chg="addCm">
        <pc:chgData name="Nicole Ramberg" userId="S::nicole.ramberg@ssaihq.com::8bea0ed3-6ffd-45f5-964f-03d92dae60bc" providerId="AD" clId="Web-{A65CE899-4FFB-87F5-2B22-C50F328C2F93}" dt="2021-08-02T12:43:38.885" v="8"/>
        <pc:sldMkLst>
          <pc:docMk/>
          <pc:sldMk cId="3759859173" sldId="342"/>
        </pc:sldMkLst>
      </pc:sldChg>
      <pc:sldChg chg="addCm">
        <pc:chgData name="Nicole Ramberg" userId="S::nicole.ramberg@ssaihq.com::8bea0ed3-6ffd-45f5-964f-03d92dae60bc" providerId="AD" clId="Web-{A65CE899-4FFB-87F5-2B22-C50F328C2F93}" dt="2021-08-02T12:41:10.037" v="3"/>
        <pc:sldMkLst>
          <pc:docMk/>
          <pc:sldMk cId="634732358" sldId="348"/>
        </pc:sldMkLst>
      </pc:sldChg>
      <pc:sldChg chg="addCm modCm">
        <pc:chgData name="Nicole Ramberg" userId="S::nicole.ramberg@ssaihq.com::8bea0ed3-6ffd-45f5-964f-03d92dae60bc" providerId="AD" clId="Web-{A65CE899-4FFB-87F5-2B22-C50F328C2F93}" dt="2021-08-02T12:37:56.751" v="1"/>
        <pc:sldMkLst>
          <pc:docMk/>
          <pc:sldMk cId="4267073417" sldId="349"/>
        </pc:sldMkLst>
      </pc:sldChg>
      <pc:sldChg chg="addCm modCm">
        <pc:chgData name="Nicole Ramberg" userId="S::nicole.ramberg@ssaihq.com::8bea0ed3-6ffd-45f5-964f-03d92dae60bc" providerId="AD" clId="Web-{A65CE899-4FFB-87F5-2B22-C50F328C2F93}" dt="2021-08-02T12:44:56.918" v="10"/>
        <pc:sldMkLst>
          <pc:docMk/>
          <pc:sldMk cId="2488445724" sldId="350"/>
        </pc:sldMkLst>
      </pc:sldChg>
      <pc:sldChg chg="addCm modCm">
        <pc:chgData name="Nicole Ramberg" userId="S::nicole.ramberg@ssaihq.com::8bea0ed3-6ffd-45f5-964f-03d92dae60bc" providerId="AD" clId="Web-{A65CE899-4FFB-87F5-2B22-C50F328C2F93}" dt="2021-08-02T12:47:23.438" v="17"/>
        <pc:sldMkLst>
          <pc:docMk/>
          <pc:sldMk cId="2032916093" sldId="355"/>
        </pc:sldMkLst>
      </pc:sldChg>
      <pc:sldChg chg="addCm">
        <pc:chgData name="Nicole Ramberg" userId="S::nicole.ramberg@ssaihq.com::8bea0ed3-6ffd-45f5-964f-03d92dae60bc" providerId="AD" clId="Web-{A65CE899-4FFB-87F5-2B22-C50F328C2F93}" dt="2021-08-02T12:49:46.520" v="18"/>
        <pc:sldMkLst>
          <pc:docMk/>
          <pc:sldMk cId="2339131115" sldId="356"/>
        </pc:sldMkLst>
      </pc:sldChg>
    </pc:docChg>
  </pc:docChgLst>
  <pc:docChgLst>
    <pc:chgData name="Kezang Tshering" userId="S::kezang.tshering@ssaihq.com::e42bd7e0-7f2b-4534-8111-c8fb35ede538" providerId="AD" clId="Web-{434F8919-26F2-C586-E0C0-A975B273D09A}"/>
    <pc:docChg chg="modSld">
      <pc:chgData name="Kezang Tshering" userId="S::kezang.tshering@ssaihq.com::e42bd7e0-7f2b-4534-8111-c8fb35ede538" providerId="AD" clId="Web-{434F8919-26F2-C586-E0C0-A975B273D09A}" dt="2021-08-02T16:23:16.887" v="8" actId="1076"/>
      <pc:docMkLst>
        <pc:docMk/>
      </pc:docMkLst>
      <pc:sldChg chg="addSp delSp modSp">
        <pc:chgData name="Kezang Tshering" userId="S::kezang.tshering@ssaihq.com::e42bd7e0-7f2b-4534-8111-c8fb35ede538" providerId="AD" clId="Web-{434F8919-26F2-C586-E0C0-A975B273D09A}" dt="2021-08-02T16:23:16.887" v="8" actId="1076"/>
        <pc:sldMkLst>
          <pc:docMk/>
          <pc:sldMk cId="2129483532" sldId="359"/>
        </pc:sldMkLst>
        <pc:picChg chg="add mod ord">
          <ac:chgData name="Kezang Tshering" userId="S::kezang.tshering@ssaihq.com::e42bd7e0-7f2b-4534-8111-c8fb35ede538" providerId="AD" clId="Web-{434F8919-26F2-C586-E0C0-A975B273D09A}" dt="2021-08-02T16:23:16.887" v="8" actId="1076"/>
          <ac:picMkLst>
            <pc:docMk/>
            <pc:sldMk cId="2129483532" sldId="359"/>
            <ac:picMk id="5" creationId="{9231AC78-A218-414F-9A91-100AFC6FA247}"/>
          </ac:picMkLst>
        </pc:picChg>
        <pc:picChg chg="del">
          <ac:chgData name="Kezang Tshering" userId="S::kezang.tshering@ssaihq.com::e42bd7e0-7f2b-4534-8111-c8fb35ede538" providerId="AD" clId="Web-{434F8919-26F2-C586-E0C0-A975B273D09A}" dt="2021-08-02T16:23:00.495" v="5"/>
          <ac:picMkLst>
            <pc:docMk/>
            <pc:sldMk cId="2129483532" sldId="359"/>
            <ac:picMk id="6" creationId="{1BAB6483-51F4-1344-A066-13ACB7792CF4}"/>
          </ac:picMkLst>
        </pc:picChg>
      </pc:sldChg>
    </pc:docChg>
  </pc:docChgLst>
  <pc:docChgLst>
    <pc:chgData name="Thinley Wangden" userId="47b8c1ad-dcb9-4fea-b8ad-55171ac1b38f" providerId="ADAL" clId="{F9C5EB26-A350-5F44-AF70-FDA37BA42FCE}"/>
    <pc:docChg chg="undo custSel addSld delSld modSld">
      <pc:chgData name="Thinley Wangden" userId="47b8c1ad-dcb9-4fea-b8ad-55171ac1b38f" providerId="ADAL" clId="{F9C5EB26-A350-5F44-AF70-FDA37BA42FCE}" dt="2021-07-30T07:28:04.469" v="5651" actId="20577"/>
      <pc:docMkLst>
        <pc:docMk/>
      </pc:docMkLst>
      <pc:sldChg chg="addSp delSp modSp mod delCm">
        <pc:chgData name="Thinley Wangden" userId="47b8c1ad-dcb9-4fea-b8ad-55171ac1b38f" providerId="ADAL" clId="{F9C5EB26-A350-5F44-AF70-FDA37BA42FCE}" dt="2021-07-26T18:28:03.559" v="32" actId="1076"/>
        <pc:sldMkLst>
          <pc:docMk/>
          <pc:sldMk cId="32444394" sldId="323"/>
        </pc:sldMkLst>
        <pc:spChg chg="mod">
          <ac:chgData name="Thinley Wangden" userId="47b8c1ad-dcb9-4fea-b8ad-55171ac1b38f" providerId="ADAL" clId="{F9C5EB26-A350-5F44-AF70-FDA37BA42FCE}" dt="2021-07-26T18:25:01.922" v="26" actId="1035"/>
          <ac:spMkLst>
            <pc:docMk/>
            <pc:sldMk cId="32444394" sldId="323"/>
            <ac:spMk id="3" creationId="{3F6D47D5-208B-451D-B439-F5A75D5F9AED}"/>
          </ac:spMkLst>
        </pc:spChg>
        <pc:spChg chg="mod">
          <ac:chgData name="Thinley Wangden" userId="47b8c1ad-dcb9-4fea-b8ad-55171ac1b38f" providerId="ADAL" clId="{F9C5EB26-A350-5F44-AF70-FDA37BA42FCE}" dt="2021-07-26T18:28:03.559" v="32" actId="1076"/>
          <ac:spMkLst>
            <pc:docMk/>
            <pc:sldMk cId="32444394" sldId="323"/>
            <ac:spMk id="7" creationId="{861BFEAE-F352-4ED0-83BF-909C146A57C0}"/>
          </ac:spMkLst>
        </pc:spChg>
        <pc:spChg chg="add del mod">
          <ac:chgData name="Thinley Wangden" userId="47b8c1ad-dcb9-4fea-b8ad-55171ac1b38f" providerId="ADAL" clId="{F9C5EB26-A350-5F44-AF70-FDA37BA42FCE}" dt="2021-07-26T18:26:22.984" v="30"/>
          <ac:spMkLst>
            <pc:docMk/>
            <pc:sldMk cId="32444394" sldId="323"/>
            <ac:spMk id="8" creationId="{EEFAA2AD-4806-4245-A33C-C62DBDBAF5A2}"/>
          </ac:spMkLst>
        </pc:spChg>
        <pc:spChg chg="mod">
          <ac:chgData name="Thinley Wangden" userId="47b8c1ad-dcb9-4fea-b8ad-55171ac1b38f" providerId="ADAL" clId="{F9C5EB26-A350-5F44-AF70-FDA37BA42FCE}" dt="2021-07-26T18:25:17.106" v="27" actId="1035"/>
          <ac:spMkLst>
            <pc:docMk/>
            <pc:sldMk cId="32444394" sldId="323"/>
            <ac:spMk id="9" creationId="{E1979490-3D02-4DC8-A1C7-80804BDDC69E}"/>
          </ac:spMkLst>
        </pc:spChg>
        <pc:spChg chg="mod">
          <ac:chgData name="Thinley Wangden" userId="47b8c1ad-dcb9-4fea-b8ad-55171ac1b38f" providerId="ADAL" clId="{F9C5EB26-A350-5F44-AF70-FDA37BA42FCE}" dt="2021-07-26T18:25:17.106" v="27" actId="1035"/>
          <ac:spMkLst>
            <pc:docMk/>
            <pc:sldMk cId="32444394" sldId="323"/>
            <ac:spMk id="10" creationId="{8F1228DF-FA15-0C48-A8E0-A1CD1476F24D}"/>
          </ac:spMkLst>
        </pc:spChg>
        <pc:spChg chg="mod">
          <ac:chgData name="Thinley Wangden" userId="47b8c1ad-dcb9-4fea-b8ad-55171ac1b38f" providerId="ADAL" clId="{F9C5EB26-A350-5F44-AF70-FDA37BA42FCE}" dt="2021-07-26T18:23:32.742" v="7" actId="1076"/>
          <ac:spMkLst>
            <pc:docMk/>
            <pc:sldMk cId="32444394" sldId="323"/>
            <ac:spMk id="12" creationId="{E96B4DAB-5B9E-144F-9A81-2E61078F179D}"/>
          </ac:spMkLst>
        </pc:spChg>
        <pc:spChg chg="mod">
          <ac:chgData name="Thinley Wangden" userId="47b8c1ad-dcb9-4fea-b8ad-55171ac1b38f" providerId="ADAL" clId="{F9C5EB26-A350-5F44-AF70-FDA37BA42FCE}" dt="2021-07-26T18:23:29.368" v="6" actId="1076"/>
          <ac:spMkLst>
            <pc:docMk/>
            <pc:sldMk cId="32444394" sldId="323"/>
            <ac:spMk id="13" creationId="{3F1E511A-F4E3-4144-B661-4D83753BF56B}"/>
          </ac:spMkLst>
        </pc:spChg>
        <pc:spChg chg="mod">
          <ac:chgData name="Thinley Wangden" userId="47b8c1ad-dcb9-4fea-b8ad-55171ac1b38f" providerId="ADAL" clId="{F9C5EB26-A350-5F44-AF70-FDA37BA42FCE}" dt="2021-07-26T18:25:17.106" v="27" actId="1035"/>
          <ac:spMkLst>
            <pc:docMk/>
            <pc:sldMk cId="32444394" sldId="323"/>
            <ac:spMk id="16" creationId="{43D35F70-166E-3441-A585-09525DF6B923}"/>
          </ac:spMkLst>
        </pc:spChg>
        <pc:spChg chg="mod">
          <ac:chgData name="Thinley Wangden" userId="47b8c1ad-dcb9-4fea-b8ad-55171ac1b38f" providerId="ADAL" clId="{F9C5EB26-A350-5F44-AF70-FDA37BA42FCE}" dt="2021-07-26T18:25:17.106" v="27" actId="1035"/>
          <ac:spMkLst>
            <pc:docMk/>
            <pc:sldMk cId="32444394" sldId="323"/>
            <ac:spMk id="18" creationId="{EF002A0C-E659-0844-8659-6FF470293BB2}"/>
          </ac:spMkLst>
        </pc:spChg>
        <pc:spChg chg="mod">
          <ac:chgData name="Thinley Wangden" userId="47b8c1ad-dcb9-4fea-b8ad-55171ac1b38f" providerId="ADAL" clId="{F9C5EB26-A350-5F44-AF70-FDA37BA42FCE}" dt="2021-07-26T18:23:24.297" v="5" actId="1038"/>
          <ac:spMkLst>
            <pc:docMk/>
            <pc:sldMk cId="32444394" sldId="323"/>
            <ac:spMk id="20" creationId="{46117486-417E-2B4F-8476-7E272D1D4FA7}"/>
          </ac:spMkLst>
        </pc:spChg>
        <pc:picChg chg="mod">
          <ac:chgData name="Thinley Wangden" userId="47b8c1ad-dcb9-4fea-b8ad-55171ac1b38f" providerId="ADAL" clId="{F9C5EB26-A350-5F44-AF70-FDA37BA42FCE}" dt="2021-07-26T18:24:43.577" v="23" actId="1076"/>
          <ac:picMkLst>
            <pc:docMk/>
            <pc:sldMk cId="32444394" sldId="323"/>
            <ac:picMk id="14" creationId="{D1158C58-FF13-3740-98CB-CB67732C6399}"/>
          </ac:picMkLst>
        </pc:picChg>
      </pc:sldChg>
      <pc:sldChg chg="modNotesTx">
        <pc:chgData name="Thinley Wangden" userId="47b8c1ad-dcb9-4fea-b8ad-55171ac1b38f" providerId="ADAL" clId="{F9C5EB26-A350-5F44-AF70-FDA37BA42FCE}" dt="2021-07-30T05:10:34.873" v="2265" actId="20577"/>
        <pc:sldMkLst>
          <pc:docMk/>
          <pc:sldMk cId="3603716686" sldId="324"/>
        </pc:sldMkLst>
      </pc:sldChg>
      <pc:sldChg chg="addSp delSp modSp mod modNotesTx">
        <pc:chgData name="Thinley Wangden" userId="47b8c1ad-dcb9-4fea-b8ad-55171ac1b38f" providerId="ADAL" clId="{F9C5EB26-A350-5F44-AF70-FDA37BA42FCE}" dt="2021-07-30T04:55:24.221" v="1989" actId="20577"/>
        <pc:sldMkLst>
          <pc:docMk/>
          <pc:sldMk cId="2735446164" sldId="325"/>
        </pc:sldMkLst>
        <pc:spChg chg="del">
          <ac:chgData name="Thinley Wangden" userId="47b8c1ad-dcb9-4fea-b8ad-55171ac1b38f" providerId="ADAL" clId="{F9C5EB26-A350-5F44-AF70-FDA37BA42FCE}" dt="2021-07-30T02:23:27.972" v="342" actId="478"/>
          <ac:spMkLst>
            <pc:docMk/>
            <pc:sldMk cId="2735446164" sldId="325"/>
            <ac:spMk id="4" creationId="{D173EDA2-081D-A241-960F-6763FCF0AD11}"/>
          </ac:spMkLst>
        </pc:spChg>
        <pc:spChg chg="add mod">
          <ac:chgData name="Thinley Wangden" userId="47b8c1ad-dcb9-4fea-b8ad-55171ac1b38f" providerId="ADAL" clId="{F9C5EB26-A350-5F44-AF70-FDA37BA42FCE}" dt="2021-07-30T02:37:06.073" v="469" actId="164"/>
          <ac:spMkLst>
            <pc:docMk/>
            <pc:sldMk cId="2735446164" sldId="325"/>
            <ac:spMk id="9" creationId="{A9E47C92-0140-B64E-91D8-26C5C0255614}"/>
          </ac:spMkLst>
        </pc:spChg>
        <pc:spChg chg="mod">
          <ac:chgData name="Thinley Wangden" userId="47b8c1ad-dcb9-4fea-b8ad-55171ac1b38f" providerId="ADAL" clId="{F9C5EB26-A350-5F44-AF70-FDA37BA42FCE}" dt="2021-07-30T02:37:53.254" v="473"/>
          <ac:spMkLst>
            <pc:docMk/>
            <pc:sldMk cId="2735446164" sldId="325"/>
            <ac:spMk id="13" creationId="{A9D6F285-B354-B449-9E87-92028072FE01}"/>
          </ac:spMkLst>
        </pc:spChg>
        <pc:spChg chg="mod">
          <ac:chgData name="Thinley Wangden" userId="47b8c1ad-dcb9-4fea-b8ad-55171ac1b38f" providerId="ADAL" clId="{F9C5EB26-A350-5F44-AF70-FDA37BA42FCE}" dt="2021-07-30T02:37:53.254" v="473"/>
          <ac:spMkLst>
            <pc:docMk/>
            <pc:sldMk cId="2735446164" sldId="325"/>
            <ac:spMk id="14" creationId="{783D3EE0-E4DF-8C4B-8EFC-229E4A20794A}"/>
          </ac:spMkLst>
        </pc:spChg>
        <pc:spChg chg="mod">
          <ac:chgData name="Thinley Wangden" userId="47b8c1ad-dcb9-4fea-b8ad-55171ac1b38f" providerId="ADAL" clId="{F9C5EB26-A350-5F44-AF70-FDA37BA42FCE}" dt="2021-07-30T02:37:53.254" v="473"/>
          <ac:spMkLst>
            <pc:docMk/>
            <pc:sldMk cId="2735446164" sldId="325"/>
            <ac:spMk id="15" creationId="{0C272C65-D04F-F24B-8EE2-DC5825F69AD0}"/>
          </ac:spMkLst>
        </pc:spChg>
        <pc:spChg chg="mod">
          <ac:chgData name="Thinley Wangden" userId="47b8c1ad-dcb9-4fea-b8ad-55171ac1b38f" providerId="ADAL" clId="{F9C5EB26-A350-5F44-AF70-FDA37BA42FCE}" dt="2021-07-30T02:37:53.254" v="473"/>
          <ac:spMkLst>
            <pc:docMk/>
            <pc:sldMk cId="2735446164" sldId="325"/>
            <ac:spMk id="16" creationId="{65182876-8AAB-FE41-AFA5-BC881241ADD6}"/>
          </ac:spMkLst>
        </pc:spChg>
        <pc:spChg chg="mod">
          <ac:chgData name="Thinley Wangden" userId="47b8c1ad-dcb9-4fea-b8ad-55171ac1b38f" providerId="ADAL" clId="{F9C5EB26-A350-5F44-AF70-FDA37BA42FCE}" dt="2021-07-30T02:37:53.254" v="473"/>
          <ac:spMkLst>
            <pc:docMk/>
            <pc:sldMk cId="2735446164" sldId="325"/>
            <ac:spMk id="17" creationId="{0A80C8E1-C941-814D-86EA-1DAFE2E53FBF}"/>
          </ac:spMkLst>
        </pc:spChg>
        <pc:spChg chg="mod">
          <ac:chgData name="Thinley Wangden" userId="47b8c1ad-dcb9-4fea-b8ad-55171ac1b38f" providerId="ADAL" clId="{F9C5EB26-A350-5F44-AF70-FDA37BA42FCE}" dt="2021-07-30T02:37:53.254" v="473"/>
          <ac:spMkLst>
            <pc:docMk/>
            <pc:sldMk cId="2735446164" sldId="325"/>
            <ac:spMk id="18" creationId="{CE621D2F-0796-7649-9AD8-5D23DBA071F2}"/>
          </ac:spMkLst>
        </pc:spChg>
        <pc:spChg chg="mod">
          <ac:chgData name="Thinley Wangden" userId="47b8c1ad-dcb9-4fea-b8ad-55171ac1b38f" providerId="ADAL" clId="{F9C5EB26-A350-5F44-AF70-FDA37BA42FCE}" dt="2021-07-30T02:37:53.254" v="473"/>
          <ac:spMkLst>
            <pc:docMk/>
            <pc:sldMk cId="2735446164" sldId="325"/>
            <ac:spMk id="19" creationId="{A4CEAA27-8770-CF47-8B53-235F829FF6B5}"/>
          </ac:spMkLst>
        </pc:spChg>
        <pc:spChg chg="mod">
          <ac:chgData name="Thinley Wangden" userId="47b8c1ad-dcb9-4fea-b8ad-55171ac1b38f" providerId="ADAL" clId="{F9C5EB26-A350-5F44-AF70-FDA37BA42FCE}" dt="2021-07-30T02:37:53.254" v="473"/>
          <ac:spMkLst>
            <pc:docMk/>
            <pc:sldMk cId="2735446164" sldId="325"/>
            <ac:spMk id="20" creationId="{8C0863BF-D649-DE49-8F7A-E731C8F9CECF}"/>
          </ac:spMkLst>
        </pc:spChg>
        <pc:spChg chg="mod">
          <ac:chgData name="Thinley Wangden" userId="47b8c1ad-dcb9-4fea-b8ad-55171ac1b38f" providerId="ADAL" clId="{F9C5EB26-A350-5F44-AF70-FDA37BA42FCE}" dt="2021-07-30T02:37:53.254" v="473"/>
          <ac:spMkLst>
            <pc:docMk/>
            <pc:sldMk cId="2735446164" sldId="325"/>
            <ac:spMk id="21" creationId="{8B99B76F-2BB8-9E40-95A0-A0FF1A5409DB}"/>
          </ac:spMkLst>
        </pc:spChg>
        <pc:spChg chg="mod">
          <ac:chgData name="Thinley Wangden" userId="47b8c1ad-dcb9-4fea-b8ad-55171ac1b38f" providerId="ADAL" clId="{F9C5EB26-A350-5F44-AF70-FDA37BA42FCE}" dt="2021-07-30T02:37:53.254" v="473"/>
          <ac:spMkLst>
            <pc:docMk/>
            <pc:sldMk cId="2735446164" sldId="325"/>
            <ac:spMk id="22" creationId="{5AE3B138-C46D-574A-A0A2-FD520ED0FFFE}"/>
          </ac:spMkLst>
        </pc:spChg>
        <pc:spChg chg="add mod">
          <ac:chgData name="Thinley Wangden" userId="47b8c1ad-dcb9-4fea-b8ad-55171ac1b38f" providerId="ADAL" clId="{F9C5EB26-A350-5F44-AF70-FDA37BA42FCE}" dt="2021-07-30T02:37:53.254" v="473"/>
          <ac:spMkLst>
            <pc:docMk/>
            <pc:sldMk cId="2735446164" sldId="325"/>
            <ac:spMk id="24" creationId="{33E8D8B7-2A1C-714F-A11F-6A7F21090217}"/>
          </ac:spMkLst>
        </pc:spChg>
        <pc:spChg chg="mod">
          <ac:chgData name="Thinley Wangden" userId="47b8c1ad-dcb9-4fea-b8ad-55171ac1b38f" providerId="ADAL" clId="{F9C5EB26-A350-5F44-AF70-FDA37BA42FCE}" dt="2021-07-30T04:12:46.645" v="1314"/>
          <ac:spMkLst>
            <pc:docMk/>
            <pc:sldMk cId="2735446164" sldId="325"/>
            <ac:spMk id="26" creationId="{DABD9F1B-19B9-8848-85DA-48E086B50411}"/>
          </ac:spMkLst>
        </pc:spChg>
        <pc:spChg chg="mod">
          <ac:chgData name="Thinley Wangden" userId="47b8c1ad-dcb9-4fea-b8ad-55171ac1b38f" providerId="ADAL" clId="{F9C5EB26-A350-5F44-AF70-FDA37BA42FCE}" dt="2021-07-30T04:12:46.645" v="1314"/>
          <ac:spMkLst>
            <pc:docMk/>
            <pc:sldMk cId="2735446164" sldId="325"/>
            <ac:spMk id="27" creationId="{5E53C703-A936-F547-822A-EB28B5570CA9}"/>
          </ac:spMkLst>
        </pc:spChg>
        <pc:spChg chg="mod">
          <ac:chgData name="Thinley Wangden" userId="47b8c1ad-dcb9-4fea-b8ad-55171ac1b38f" providerId="ADAL" clId="{F9C5EB26-A350-5F44-AF70-FDA37BA42FCE}" dt="2021-07-30T04:12:46.645" v="1314"/>
          <ac:spMkLst>
            <pc:docMk/>
            <pc:sldMk cId="2735446164" sldId="325"/>
            <ac:spMk id="28" creationId="{AE814427-C3C7-8F46-8444-A4DA37D4C884}"/>
          </ac:spMkLst>
        </pc:spChg>
        <pc:spChg chg="mod">
          <ac:chgData name="Thinley Wangden" userId="47b8c1ad-dcb9-4fea-b8ad-55171ac1b38f" providerId="ADAL" clId="{F9C5EB26-A350-5F44-AF70-FDA37BA42FCE}" dt="2021-07-30T04:12:46.645" v="1314"/>
          <ac:spMkLst>
            <pc:docMk/>
            <pc:sldMk cId="2735446164" sldId="325"/>
            <ac:spMk id="29" creationId="{58362579-CE62-B349-81F0-2F0645213845}"/>
          </ac:spMkLst>
        </pc:spChg>
        <pc:spChg chg="mod">
          <ac:chgData name="Thinley Wangden" userId="47b8c1ad-dcb9-4fea-b8ad-55171ac1b38f" providerId="ADAL" clId="{F9C5EB26-A350-5F44-AF70-FDA37BA42FCE}" dt="2021-07-30T04:12:46.645" v="1314"/>
          <ac:spMkLst>
            <pc:docMk/>
            <pc:sldMk cId="2735446164" sldId="325"/>
            <ac:spMk id="30" creationId="{1C67446A-BB1A-3547-B21C-0013197A6B1F}"/>
          </ac:spMkLst>
        </pc:spChg>
        <pc:spChg chg="mod">
          <ac:chgData name="Thinley Wangden" userId="47b8c1ad-dcb9-4fea-b8ad-55171ac1b38f" providerId="ADAL" clId="{F9C5EB26-A350-5F44-AF70-FDA37BA42FCE}" dt="2021-07-30T04:12:46.645" v="1314"/>
          <ac:spMkLst>
            <pc:docMk/>
            <pc:sldMk cId="2735446164" sldId="325"/>
            <ac:spMk id="31" creationId="{95514C7F-CF79-1F4B-ADD6-BD78E2370DD4}"/>
          </ac:spMkLst>
        </pc:spChg>
        <pc:spChg chg="mod">
          <ac:chgData name="Thinley Wangden" userId="47b8c1ad-dcb9-4fea-b8ad-55171ac1b38f" providerId="ADAL" clId="{F9C5EB26-A350-5F44-AF70-FDA37BA42FCE}" dt="2021-07-30T04:12:46.645" v="1314"/>
          <ac:spMkLst>
            <pc:docMk/>
            <pc:sldMk cId="2735446164" sldId="325"/>
            <ac:spMk id="32" creationId="{3252231D-2308-1D46-AEAA-C69D14313FC2}"/>
          </ac:spMkLst>
        </pc:spChg>
        <pc:spChg chg="mod">
          <ac:chgData name="Thinley Wangden" userId="47b8c1ad-dcb9-4fea-b8ad-55171ac1b38f" providerId="ADAL" clId="{F9C5EB26-A350-5F44-AF70-FDA37BA42FCE}" dt="2021-07-30T04:12:46.645" v="1314"/>
          <ac:spMkLst>
            <pc:docMk/>
            <pc:sldMk cId="2735446164" sldId="325"/>
            <ac:spMk id="33" creationId="{95D81B65-551A-3241-AAC7-122C79D32469}"/>
          </ac:spMkLst>
        </pc:spChg>
        <pc:spChg chg="mod">
          <ac:chgData name="Thinley Wangden" userId="47b8c1ad-dcb9-4fea-b8ad-55171ac1b38f" providerId="ADAL" clId="{F9C5EB26-A350-5F44-AF70-FDA37BA42FCE}" dt="2021-07-30T04:12:46.645" v="1314"/>
          <ac:spMkLst>
            <pc:docMk/>
            <pc:sldMk cId="2735446164" sldId="325"/>
            <ac:spMk id="34" creationId="{05376EE9-1226-FF4E-82A3-57FBFEB2DB41}"/>
          </ac:spMkLst>
        </pc:spChg>
        <pc:spChg chg="mod">
          <ac:chgData name="Thinley Wangden" userId="47b8c1ad-dcb9-4fea-b8ad-55171ac1b38f" providerId="ADAL" clId="{F9C5EB26-A350-5F44-AF70-FDA37BA42FCE}" dt="2021-07-30T04:12:46.645" v="1314"/>
          <ac:spMkLst>
            <pc:docMk/>
            <pc:sldMk cId="2735446164" sldId="325"/>
            <ac:spMk id="35" creationId="{E3792E9C-A6ED-BB4D-A9C9-A0160E5B5464}"/>
          </ac:spMkLst>
        </pc:spChg>
        <pc:grpChg chg="add del mod">
          <ac:chgData name="Thinley Wangden" userId="47b8c1ad-dcb9-4fea-b8ad-55171ac1b38f" providerId="ADAL" clId="{F9C5EB26-A350-5F44-AF70-FDA37BA42FCE}" dt="2021-07-30T02:35:20.029" v="454" actId="165"/>
          <ac:grpSpMkLst>
            <pc:docMk/>
            <pc:sldMk cId="2735446164" sldId="325"/>
            <ac:grpSpMk id="10" creationId="{01152DBD-3A00-4246-9D6C-351F0A2B89EF}"/>
          </ac:grpSpMkLst>
        </pc:grpChg>
        <pc:grpChg chg="add mod">
          <ac:chgData name="Thinley Wangden" userId="47b8c1ad-dcb9-4fea-b8ad-55171ac1b38f" providerId="ADAL" clId="{F9C5EB26-A350-5F44-AF70-FDA37BA42FCE}" dt="2021-07-30T02:37:06.073" v="469" actId="164"/>
          <ac:grpSpMkLst>
            <pc:docMk/>
            <pc:sldMk cId="2735446164" sldId="325"/>
            <ac:grpSpMk id="11" creationId="{B452E95F-B9D7-A04D-8456-9E34EFAE22A2}"/>
          </ac:grpSpMkLst>
        </pc:grpChg>
        <pc:grpChg chg="add del mod">
          <ac:chgData name="Thinley Wangden" userId="47b8c1ad-dcb9-4fea-b8ad-55171ac1b38f" providerId="ADAL" clId="{F9C5EB26-A350-5F44-AF70-FDA37BA42FCE}" dt="2021-07-30T04:12:46.017" v="1313" actId="478"/>
          <ac:grpSpMkLst>
            <pc:docMk/>
            <pc:sldMk cId="2735446164" sldId="325"/>
            <ac:grpSpMk id="12" creationId="{CD6B7F41-A49E-DA46-B78D-B48E7D88F212}"/>
          </ac:grpSpMkLst>
        </pc:grpChg>
        <pc:grpChg chg="add mod">
          <ac:chgData name="Thinley Wangden" userId="47b8c1ad-dcb9-4fea-b8ad-55171ac1b38f" providerId="ADAL" clId="{F9C5EB26-A350-5F44-AF70-FDA37BA42FCE}" dt="2021-07-30T04:12:46.645" v="1314"/>
          <ac:grpSpMkLst>
            <pc:docMk/>
            <pc:sldMk cId="2735446164" sldId="325"/>
            <ac:grpSpMk id="25" creationId="{E8066583-813A-7F41-BDB2-69ABCA957F6B}"/>
          </ac:grpSpMkLst>
        </pc:grpChg>
        <pc:picChg chg="add mod topLvl modCrop">
          <ac:chgData name="Thinley Wangden" userId="47b8c1ad-dcb9-4fea-b8ad-55171ac1b38f" providerId="ADAL" clId="{F9C5EB26-A350-5F44-AF70-FDA37BA42FCE}" dt="2021-07-30T02:37:06.073" v="469" actId="164"/>
          <ac:picMkLst>
            <pc:docMk/>
            <pc:sldMk cId="2735446164" sldId="325"/>
            <ac:picMk id="6" creationId="{57CE3607-0D88-9840-8CEB-8618072E3AB3}"/>
          </ac:picMkLst>
        </pc:picChg>
        <pc:picChg chg="add mod topLvl modCrop">
          <ac:chgData name="Thinley Wangden" userId="47b8c1ad-dcb9-4fea-b8ad-55171ac1b38f" providerId="ADAL" clId="{F9C5EB26-A350-5F44-AF70-FDA37BA42FCE}" dt="2021-07-30T02:37:06.073" v="469" actId="164"/>
          <ac:picMkLst>
            <pc:docMk/>
            <pc:sldMk cId="2735446164" sldId="325"/>
            <ac:picMk id="8" creationId="{E3C33A42-EBE9-A740-A9C8-4389528E6616}"/>
          </ac:picMkLst>
        </pc:picChg>
        <pc:picChg chg="add mod">
          <ac:chgData name="Thinley Wangden" userId="47b8c1ad-dcb9-4fea-b8ad-55171ac1b38f" providerId="ADAL" clId="{F9C5EB26-A350-5F44-AF70-FDA37BA42FCE}" dt="2021-07-30T02:37:53.254" v="473"/>
          <ac:picMkLst>
            <pc:docMk/>
            <pc:sldMk cId="2735446164" sldId="325"/>
            <ac:picMk id="23" creationId="{9696AF82-FFF0-CE4A-96C3-BA174D5B9E05}"/>
          </ac:picMkLst>
        </pc:picChg>
      </pc:sldChg>
      <pc:sldChg chg="addSp delSp modSp mod modNotesTx">
        <pc:chgData name="Thinley Wangden" userId="47b8c1ad-dcb9-4fea-b8ad-55171ac1b38f" providerId="ADAL" clId="{F9C5EB26-A350-5F44-AF70-FDA37BA42FCE}" dt="2021-07-30T06:46:37.352" v="4221" actId="20577"/>
        <pc:sldMkLst>
          <pc:docMk/>
          <pc:sldMk cId="1668739665" sldId="327"/>
        </pc:sldMkLst>
        <pc:spChg chg="del">
          <ac:chgData name="Thinley Wangden" userId="47b8c1ad-dcb9-4fea-b8ad-55171ac1b38f" providerId="ADAL" clId="{F9C5EB26-A350-5F44-AF70-FDA37BA42FCE}" dt="2021-07-30T02:24:00.476" v="349" actId="478"/>
          <ac:spMkLst>
            <pc:docMk/>
            <pc:sldMk cId="1668739665" sldId="327"/>
            <ac:spMk id="4" creationId="{65B0493E-48BE-5944-9914-8F4B808FA2DD}"/>
          </ac:spMkLst>
        </pc:spChg>
        <pc:spChg chg="del">
          <ac:chgData name="Thinley Wangden" userId="47b8c1ad-dcb9-4fea-b8ad-55171ac1b38f" providerId="ADAL" clId="{F9C5EB26-A350-5F44-AF70-FDA37BA42FCE}" dt="2021-07-30T02:38:22.608" v="476" actId="478"/>
          <ac:spMkLst>
            <pc:docMk/>
            <pc:sldMk cId="1668739665" sldId="327"/>
            <ac:spMk id="10" creationId="{38F5940E-A1C5-453F-8EF2-76454788103C}"/>
          </ac:spMkLst>
        </pc:spChg>
        <pc:spChg chg="mod">
          <ac:chgData name="Thinley Wangden" userId="47b8c1ad-dcb9-4fea-b8ad-55171ac1b38f" providerId="ADAL" clId="{F9C5EB26-A350-5F44-AF70-FDA37BA42FCE}" dt="2021-07-30T02:38:16.785" v="475"/>
          <ac:spMkLst>
            <pc:docMk/>
            <pc:sldMk cId="1668739665" sldId="327"/>
            <ac:spMk id="14" creationId="{8B6342E3-2238-F843-8E48-BA2EB56A604E}"/>
          </ac:spMkLst>
        </pc:spChg>
        <pc:spChg chg="mod">
          <ac:chgData name="Thinley Wangden" userId="47b8c1ad-dcb9-4fea-b8ad-55171ac1b38f" providerId="ADAL" clId="{F9C5EB26-A350-5F44-AF70-FDA37BA42FCE}" dt="2021-07-30T02:38:16.785" v="475"/>
          <ac:spMkLst>
            <pc:docMk/>
            <pc:sldMk cId="1668739665" sldId="327"/>
            <ac:spMk id="15" creationId="{FE9920DF-F8D1-544B-A7DD-45B13BF9EF43}"/>
          </ac:spMkLst>
        </pc:spChg>
        <pc:spChg chg="mod">
          <ac:chgData name="Thinley Wangden" userId="47b8c1ad-dcb9-4fea-b8ad-55171ac1b38f" providerId="ADAL" clId="{F9C5EB26-A350-5F44-AF70-FDA37BA42FCE}" dt="2021-07-30T02:38:16.785" v="475"/>
          <ac:spMkLst>
            <pc:docMk/>
            <pc:sldMk cId="1668739665" sldId="327"/>
            <ac:spMk id="16" creationId="{41484E06-D25D-874C-A11B-3C9458489D90}"/>
          </ac:spMkLst>
        </pc:spChg>
        <pc:spChg chg="mod">
          <ac:chgData name="Thinley Wangden" userId="47b8c1ad-dcb9-4fea-b8ad-55171ac1b38f" providerId="ADAL" clId="{F9C5EB26-A350-5F44-AF70-FDA37BA42FCE}" dt="2021-07-30T02:38:16.785" v="475"/>
          <ac:spMkLst>
            <pc:docMk/>
            <pc:sldMk cId="1668739665" sldId="327"/>
            <ac:spMk id="17" creationId="{DED84A17-8FC8-C44F-BE20-CE67E30B6B38}"/>
          </ac:spMkLst>
        </pc:spChg>
        <pc:spChg chg="mod">
          <ac:chgData name="Thinley Wangden" userId="47b8c1ad-dcb9-4fea-b8ad-55171ac1b38f" providerId="ADAL" clId="{F9C5EB26-A350-5F44-AF70-FDA37BA42FCE}" dt="2021-07-30T02:38:16.785" v="475"/>
          <ac:spMkLst>
            <pc:docMk/>
            <pc:sldMk cId="1668739665" sldId="327"/>
            <ac:spMk id="18" creationId="{46A1B5C6-F080-E14B-871C-9D6C50B21E13}"/>
          </ac:spMkLst>
        </pc:spChg>
        <pc:spChg chg="mod">
          <ac:chgData name="Thinley Wangden" userId="47b8c1ad-dcb9-4fea-b8ad-55171ac1b38f" providerId="ADAL" clId="{F9C5EB26-A350-5F44-AF70-FDA37BA42FCE}" dt="2021-07-30T02:38:16.785" v="475"/>
          <ac:spMkLst>
            <pc:docMk/>
            <pc:sldMk cId="1668739665" sldId="327"/>
            <ac:spMk id="19" creationId="{8A7356E6-F6EC-BD45-B4C7-E2979E50C95F}"/>
          </ac:spMkLst>
        </pc:spChg>
        <pc:spChg chg="mod">
          <ac:chgData name="Thinley Wangden" userId="47b8c1ad-dcb9-4fea-b8ad-55171ac1b38f" providerId="ADAL" clId="{F9C5EB26-A350-5F44-AF70-FDA37BA42FCE}" dt="2021-07-30T02:38:16.785" v="475"/>
          <ac:spMkLst>
            <pc:docMk/>
            <pc:sldMk cId="1668739665" sldId="327"/>
            <ac:spMk id="20" creationId="{985444C8-9A8B-ED4E-B174-5590847B305A}"/>
          </ac:spMkLst>
        </pc:spChg>
        <pc:spChg chg="mod">
          <ac:chgData name="Thinley Wangden" userId="47b8c1ad-dcb9-4fea-b8ad-55171ac1b38f" providerId="ADAL" clId="{F9C5EB26-A350-5F44-AF70-FDA37BA42FCE}" dt="2021-07-30T02:38:16.785" v="475"/>
          <ac:spMkLst>
            <pc:docMk/>
            <pc:sldMk cId="1668739665" sldId="327"/>
            <ac:spMk id="21" creationId="{0966134A-A452-E64E-B867-001DAFEE2611}"/>
          </ac:spMkLst>
        </pc:spChg>
        <pc:spChg chg="add del mod topLvl">
          <ac:chgData name="Thinley Wangden" userId="47b8c1ad-dcb9-4fea-b8ad-55171ac1b38f" providerId="ADAL" clId="{F9C5EB26-A350-5F44-AF70-FDA37BA42FCE}" dt="2021-07-30T03:34:56.973" v="593" actId="478"/>
          <ac:spMkLst>
            <pc:docMk/>
            <pc:sldMk cId="1668739665" sldId="327"/>
            <ac:spMk id="21" creationId="{838041C8-E396-C64A-9A2F-79B88A9A895C}"/>
          </ac:spMkLst>
        </pc:spChg>
        <pc:spChg chg="mod">
          <ac:chgData name="Thinley Wangden" userId="47b8c1ad-dcb9-4fea-b8ad-55171ac1b38f" providerId="ADAL" clId="{F9C5EB26-A350-5F44-AF70-FDA37BA42FCE}" dt="2021-07-30T02:38:16.785" v="475"/>
          <ac:spMkLst>
            <pc:docMk/>
            <pc:sldMk cId="1668739665" sldId="327"/>
            <ac:spMk id="22" creationId="{6B95580E-AC85-9A43-9CF9-050FCFB4F056}"/>
          </ac:spMkLst>
        </pc:spChg>
        <pc:spChg chg="mod">
          <ac:chgData name="Thinley Wangden" userId="47b8c1ad-dcb9-4fea-b8ad-55171ac1b38f" providerId="ADAL" clId="{F9C5EB26-A350-5F44-AF70-FDA37BA42FCE}" dt="2021-07-30T02:38:16.785" v="475"/>
          <ac:spMkLst>
            <pc:docMk/>
            <pc:sldMk cId="1668739665" sldId="327"/>
            <ac:spMk id="23" creationId="{DFD03DB9-D1E6-714E-BEC0-CE3BC3A0F270}"/>
          </ac:spMkLst>
        </pc:spChg>
        <pc:spChg chg="add del mod">
          <ac:chgData name="Thinley Wangden" userId="47b8c1ad-dcb9-4fea-b8ad-55171ac1b38f" providerId="ADAL" clId="{F9C5EB26-A350-5F44-AF70-FDA37BA42FCE}" dt="2021-07-30T02:39:12.125" v="482" actId="21"/>
          <ac:spMkLst>
            <pc:docMk/>
            <pc:sldMk cId="1668739665" sldId="327"/>
            <ac:spMk id="25" creationId="{1A5B3384-62D0-B843-AD7C-A499D1BAB783}"/>
          </ac:spMkLst>
        </pc:spChg>
        <pc:spChg chg="add del mod">
          <ac:chgData name="Thinley Wangden" userId="47b8c1ad-dcb9-4fea-b8ad-55171ac1b38f" providerId="ADAL" clId="{F9C5EB26-A350-5F44-AF70-FDA37BA42FCE}" dt="2021-07-30T02:39:12.125" v="482" actId="21"/>
          <ac:spMkLst>
            <pc:docMk/>
            <pc:sldMk cId="1668739665" sldId="327"/>
            <ac:spMk id="26" creationId="{9F903C4D-4E4C-8648-BCF2-BEAF73EAF62E}"/>
          </ac:spMkLst>
        </pc:spChg>
        <pc:spChg chg="mod topLvl">
          <ac:chgData name="Thinley Wangden" userId="47b8c1ad-dcb9-4fea-b8ad-55171ac1b38f" providerId="ADAL" clId="{F9C5EB26-A350-5F44-AF70-FDA37BA42FCE}" dt="2021-07-30T04:15:04.566" v="1337" actId="1076"/>
          <ac:spMkLst>
            <pc:docMk/>
            <pc:sldMk cId="1668739665" sldId="327"/>
            <ac:spMk id="31" creationId="{681F575D-B740-41FA-BC22-A52D48E3064D}"/>
          </ac:spMkLst>
        </pc:spChg>
        <pc:spChg chg="mod topLvl">
          <ac:chgData name="Thinley Wangden" userId="47b8c1ad-dcb9-4fea-b8ad-55171ac1b38f" providerId="ADAL" clId="{F9C5EB26-A350-5F44-AF70-FDA37BA42FCE}" dt="2021-07-30T04:15:04.566" v="1337" actId="1076"/>
          <ac:spMkLst>
            <pc:docMk/>
            <pc:sldMk cId="1668739665" sldId="327"/>
            <ac:spMk id="32" creationId="{8870B630-BDFA-464B-9999-AC0D00B6BCD2}"/>
          </ac:spMkLst>
        </pc:spChg>
        <pc:spChg chg="mod topLvl">
          <ac:chgData name="Thinley Wangden" userId="47b8c1ad-dcb9-4fea-b8ad-55171ac1b38f" providerId="ADAL" clId="{F9C5EB26-A350-5F44-AF70-FDA37BA42FCE}" dt="2021-07-30T04:15:04.566" v="1337" actId="1076"/>
          <ac:spMkLst>
            <pc:docMk/>
            <pc:sldMk cId="1668739665" sldId="327"/>
            <ac:spMk id="33" creationId="{ACD0FFC6-D36F-423D-9A39-53801ED35A2D}"/>
          </ac:spMkLst>
        </pc:spChg>
        <pc:spChg chg="mod topLvl">
          <ac:chgData name="Thinley Wangden" userId="47b8c1ad-dcb9-4fea-b8ad-55171ac1b38f" providerId="ADAL" clId="{F9C5EB26-A350-5F44-AF70-FDA37BA42FCE}" dt="2021-07-30T04:15:04.566" v="1337" actId="1076"/>
          <ac:spMkLst>
            <pc:docMk/>
            <pc:sldMk cId="1668739665" sldId="327"/>
            <ac:spMk id="34" creationId="{E165DA9E-8F07-437F-A1AB-E41C8AE1A412}"/>
          </ac:spMkLst>
        </pc:spChg>
        <pc:spChg chg="mod topLvl">
          <ac:chgData name="Thinley Wangden" userId="47b8c1ad-dcb9-4fea-b8ad-55171ac1b38f" providerId="ADAL" clId="{F9C5EB26-A350-5F44-AF70-FDA37BA42FCE}" dt="2021-07-30T04:15:04.566" v="1337" actId="1076"/>
          <ac:spMkLst>
            <pc:docMk/>
            <pc:sldMk cId="1668739665" sldId="327"/>
            <ac:spMk id="35" creationId="{CCABACF6-E802-452C-8532-88B002F9481C}"/>
          </ac:spMkLst>
        </pc:spChg>
        <pc:spChg chg="mod topLvl">
          <ac:chgData name="Thinley Wangden" userId="47b8c1ad-dcb9-4fea-b8ad-55171ac1b38f" providerId="ADAL" clId="{F9C5EB26-A350-5F44-AF70-FDA37BA42FCE}" dt="2021-07-30T04:15:04.566" v="1337" actId="1076"/>
          <ac:spMkLst>
            <pc:docMk/>
            <pc:sldMk cId="1668739665" sldId="327"/>
            <ac:spMk id="36" creationId="{628DACE3-0B70-4B44-8513-4C2F2CDFE2AA}"/>
          </ac:spMkLst>
        </pc:spChg>
        <pc:spChg chg="mod topLvl">
          <ac:chgData name="Thinley Wangden" userId="47b8c1ad-dcb9-4fea-b8ad-55171ac1b38f" providerId="ADAL" clId="{F9C5EB26-A350-5F44-AF70-FDA37BA42FCE}" dt="2021-07-30T04:15:04.566" v="1337" actId="1076"/>
          <ac:spMkLst>
            <pc:docMk/>
            <pc:sldMk cId="1668739665" sldId="327"/>
            <ac:spMk id="37" creationId="{C6B23AED-8C97-4E8F-A72A-4F4893F47448}"/>
          </ac:spMkLst>
        </pc:spChg>
        <pc:spChg chg="mod topLvl">
          <ac:chgData name="Thinley Wangden" userId="47b8c1ad-dcb9-4fea-b8ad-55171ac1b38f" providerId="ADAL" clId="{F9C5EB26-A350-5F44-AF70-FDA37BA42FCE}" dt="2021-07-30T04:15:04.566" v="1337" actId="1076"/>
          <ac:spMkLst>
            <pc:docMk/>
            <pc:sldMk cId="1668739665" sldId="327"/>
            <ac:spMk id="38" creationId="{D108AD5D-30AB-4129-BB3D-095C746C122E}"/>
          </ac:spMkLst>
        </pc:spChg>
        <pc:spChg chg="mod topLvl">
          <ac:chgData name="Thinley Wangden" userId="47b8c1ad-dcb9-4fea-b8ad-55171ac1b38f" providerId="ADAL" clId="{F9C5EB26-A350-5F44-AF70-FDA37BA42FCE}" dt="2021-07-30T04:15:04.566" v="1337" actId="1076"/>
          <ac:spMkLst>
            <pc:docMk/>
            <pc:sldMk cId="1668739665" sldId="327"/>
            <ac:spMk id="39" creationId="{96DAEDAC-9E77-4F2F-9B10-5DB329E69706}"/>
          </ac:spMkLst>
        </pc:spChg>
        <pc:spChg chg="mod topLvl">
          <ac:chgData name="Thinley Wangden" userId="47b8c1ad-dcb9-4fea-b8ad-55171ac1b38f" providerId="ADAL" clId="{F9C5EB26-A350-5F44-AF70-FDA37BA42FCE}" dt="2021-07-30T04:15:04.566" v="1337" actId="1076"/>
          <ac:spMkLst>
            <pc:docMk/>
            <pc:sldMk cId="1668739665" sldId="327"/>
            <ac:spMk id="40" creationId="{3C999331-A9C7-4D6A-BACE-CFDD9D290D99}"/>
          </ac:spMkLst>
        </pc:spChg>
        <pc:spChg chg="add mod">
          <ac:chgData name="Thinley Wangden" userId="47b8c1ad-dcb9-4fea-b8ad-55171ac1b38f" providerId="ADAL" clId="{F9C5EB26-A350-5F44-AF70-FDA37BA42FCE}" dt="2021-07-30T04:15:04.566" v="1337" actId="1076"/>
          <ac:spMkLst>
            <pc:docMk/>
            <pc:sldMk cId="1668739665" sldId="327"/>
            <ac:spMk id="42" creationId="{D1A5265A-5841-404D-A834-285A434BDE09}"/>
          </ac:spMkLst>
        </pc:spChg>
        <pc:spChg chg="del">
          <ac:chgData name="Thinley Wangden" userId="47b8c1ad-dcb9-4fea-b8ad-55171ac1b38f" providerId="ADAL" clId="{F9C5EB26-A350-5F44-AF70-FDA37BA42FCE}" dt="2021-07-30T02:43:35.726" v="510" actId="478"/>
          <ac:spMkLst>
            <pc:docMk/>
            <pc:sldMk cId="1668739665" sldId="327"/>
            <ac:spMk id="44" creationId="{CDF5EF8D-8AD7-43E8-A88D-213A2CE0F012}"/>
          </ac:spMkLst>
        </pc:spChg>
        <pc:spChg chg="mod topLvl">
          <ac:chgData name="Thinley Wangden" userId="47b8c1ad-dcb9-4fea-b8ad-55171ac1b38f" providerId="ADAL" clId="{F9C5EB26-A350-5F44-AF70-FDA37BA42FCE}" dt="2021-07-30T04:15:23.560" v="1338" actId="1076"/>
          <ac:spMkLst>
            <pc:docMk/>
            <pc:sldMk cId="1668739665" sldId="327"/>
            <ac:spMk id="47" creationId="{DD13BD60-7075-45EB-956F-10BDD1A7FA2C}"/>
          </ac:spMkLst>
        </pc:spChg>
        <pc:spChg chg="mod topLvl">
          <ac:chgData name="Thinley Wangden" userId="47b8c1ad-dcb9-4fea-b8ad-55171ac1b38f" providerId="ADAL" clId="{F9C5EB26-A350-5F44-AF70-FDA37BA42FCE}" dt="2021-07-30T04:15:04.566" v="1337" actId="1076"/>
          <ac:spMkLst>
            <pc:docMk/>
            <pc:sldMk cId="1668739665" sldId="327"/>
            <ac:spMk id="48" creationId="{CC567FCC-DE67-4C1B-8865-64217EFC50C4}"/>
          </ac:spMkLst>
        </pc:spChg>
        <pc:spChg chg="mod">
          <ac:chgData name="Thinley Wangden" userId="47b8c1ad-dcb9-4fea-b8ad-55171ac1b38f" providerId="ADAL" clId="{F9C5EB26-A350-5F44-AF70-FDA37BA42FCE}" dt="2021-07-30T04:13:35.613" v="1324"/>
          <ac:spMkLst>
            <pc:docMk/>
            <pc:sldMk cId="1668739665" sldId="327"/>
            <ac:spMk id="49" creationId="{72DF1E01-537C-E647-909F-64B42ECEBAD0}"/>
          </ac:spMkLst>
        </pc:spChg>
        <pc:spChg chg="mod">
          <ac:chgData name="Thinley Wangden" userId="47b8c1ad-dcb9-4fea-b8ad-55171ac1b38f" providerId="ADAL" clId="{F9C5EB26-A350-5F44-AF70-FDA37BA42FCE}" dt="2021-07-30T04:13:35.613" v="1324"/>
          <ac:spMkLst>
            <pc:docMk/>
            <pc:sldMk cId="1668739665" sldId="327"/>
            <ac:spMk id="51" creationId="{06E16D99-4DCC-2449-B787-40D79941AA83}"/>
          </ac:spMkLst>
        </pc:spChg>
        <pc:spChg chg="mod">
          <ac:chgData name="Thinley Wangden" userId="47b8c1ad-dcb9-4fea-b8ad-55171ac1b38f" providerId="ADAL" clId="{F9C5EB26-A350-5F44-AF70-FDA37BA42FCE}" dt="2021-07-30T03:44:07.342" v="619" actId="1076"/>
          <ac:spMkLst>
            <pc:docMk/>
            <pc:sldMk cId="1668739665" sldId="327"/>
            <ac:spMk id="52" creationId="{E42FA189-2D9F-4CC8-BEFA-3D2D67F24010}"/>
          </ac:spMkLst>
        </pc:spChg>
        <pc:spChg chg="mod">
          <ac:chgData name="Thinley Wangden" userId="47b8c1ad-dcb9-4fea-b8ad-55171ac1b38f" providerId="ADAL" clId="{F9C5EB26-A350-5F44-AF70-FDA37BA42FCE}" dt="2021-07-30T04:13:35.613" v="1324"/>
          <ac:spMkLst>
            <pc:docMk/>
            <pc:sldMk cId="1668739665" sldId="327"/>
            <ac:spMk id="54" creationId="{6CA837F8-127A-E044-8AFE-FC6AA2877837}"/>
          </ac:spMkLst>
        </pc:spChg>
        <pc:spChg chg="mod">
          <ac:chgData name="Thinley Wangden" userId="47b8c1ad-dcb9-4fea-b8ad-55171ac1b38f" providerId="ADAL" clId="{F9C5EB26-A350-5F44-AF70-FDA37BA42FCE}" dt="2021-07-30T04:13:35.613" v="1324"/>
          <ac:spMkLst>
            <pc:docMk/>
            <pc:sldMk cId="1668739665" sldId="327"/>
            <ac:spMk id="55" creationId="{35AAA397-9715-4040-B35B-BD282C3CCBA1}"/>
          </ac:spMkLst>
        </pc:spChg>
        <pc:spChg chg="mod">
          <ac:chgData name="Thinley Wangden" userId="47b8c1ad-dcb9-4fea-b8ad-55171ac1b38f" providerId="ADAL" clId="{F9C5EB26-A350-5F44-AF70-FDA37BA42FCE}" dt="2021-07-30T04:13:35.613" v="1324"/>
          <ac:spMkLst>
            <pc:docMk/>
            <pc:sldMk cId="1668739665" sldId="327"/>
            <ac:spMk id="56" creationId="{1181D5E7-F177-C248-9EEF-2B86A86ED857}"/>
          </ac:spMkLst>
        </pc:spChg>
        <pc:spChg chg="mod">
          <ac:chgData name="Thinley Wangden" userId="47b8c1ad-dcb9-4fea-b8ad-55171ac1b38f" providerId="ADAL" clId="{F9C5EB26-A350-5F44-AF70-FDA37BA42FCE}" dt="2021-07-30T04:13:35.613" v="1324"/>
          <ac:spMkLst>
            <pc:docMk/>
            <pc:sldMk cId="1668739665" sldId="327"/>
            <ac:spMk id="57" creationId="{0CDCD15B-2E5F-5B44-9FA0-900D08451E02}"/>
          </ac:spMkLst>
        </pc:spChg>
        <pc:spChg chg="mod">
          <ac:chgData name="Thinley Wangden" userId="47b8c1ad-dcb9-4fea-b8ad-55171ac1b38f" providerId="ADAL" clId="{F9C5EB26-A350-5F44-AF70-FDA37BA42FCE}" dt="2021-07-30T04:13:35.613" v="1324"/>
          <ac:spMkLst>
            <pc:docMk/>
            <pc:sldMk cId="1668739665" sldId="327"/>
            <ac:spMk id="58" creationId="{9A6F419A-3E57-D947-B847-433B27050A3E}"/>
          </ac:spMkLst>
        </pc:spChg>
        <pc:spChg chg="mod">
          <ac:chgData name="Thinley Wangden" userId="47b8c1ad-dcb9-4fea-b8ad-55171ac1b38f" providerId="ADAL" clId="{F9C5EB26-A350-5F44-AF70-FDA37BA42FCE}" dt="2021-07-30T04:13:35.613" v="1324"/>
          <ac:spMkLst>
            <pc:docMk/>
            <pc:sldMk cId="1668739665" sldId="327"/>
            <ac:spMk id="59" creationId="{60898437-06AE-E14A-8324-97B363BD4C04}"/>
          </ac:spMkLst>
        </pc:spChg>
        <pc:spChg chg="mod">
          <ac:chgData name="Thinley Wangden" userId="47b8c1ad-dcb9-4fea-b8ad-55171ac1b38f" providerId="ADAL" clId="{F9C5EB26-A350-5F44-AF70-FDA37BA42FCE}" dt="2021-07-30T04:13:35.613" v="1324"/>
          <ac:spMkLst>
            <pc:docMk/>
            <pc:sldMk cId="1668739665" sldId="327"/>
            <ac:spMk id="60" creationId="{09B51F71-8C0F-FC4F-B38C-72CA225F99AD}"/>
          </ac:spMkLst>
        </pc:spChg>
        <pc:spChg chg="mod">
          <ac:chgData name="Thinley Wangden" userId="47b8c1ad-dcb9-4fea-b8ad-55171ac1b38f" providerId="ADAL" clId="{F9C5EB26-A350-5F44-AF70-FDA37BA42FCE}" dt="2021-07-30T04:13:35.613" v="1324"/>
          <ac:spMkLst>
            <pc:docMk/>
            <pc:sldMk cId="1668739665" sldId="327"/>
            <ac:spMk id="61" creationId="{9BD639CB-CD57-E148-87A3-3F663D5306EC}"/>
          </ac:spMkLst>
        </pc:spChg>
        <pc:spChg chg="mod">
          <ac:chgData name="Thinley Wangden" userId="47b8c1ad-dcb9-4fea-b8ad-55171ac1b38f" providerId="ADAL" clId="{F9C5EB26-A350-5F44-AF70-FDA37BA42FCE}" dt="2021-07-30T04:14:10.417" v="1330"/>
          <ac:spMkLst>
            <pc:docMk/>
            <pc:sldMk cId="1668739665" sldId="327"/>
            <ac:spMk id="63" creationId="{C05F8CC6-59C4-A14D-8ED4-9E9356E96D5A}"/>
          </ac:spMkLst>
        </pc:spChg>
        <pc:spChg chg="mod">
          <ac:chgData name="Thinley Wangden" userId="47b8c1ad-dcb9-4fea-b8ad-55171ac1b38f" providerId="ADAL" clId="{F9C5EB26-A350-5F44-AF70-FDA37BA42FCE}" dt="2021-07-30T04:14:10.417" v="1330"/>
          <ac:spMkLst>
            <pc:docMk/>
            <pc:sldMk cId="1668739665" sldId="327"/>
            <ac:spMk id="64" creationId="{02F997A5-0AAA-8E4B-BD02-07E6340EBBF0}"/>
          </ac:spMkLst>
        </pc:spChg>
        <pc:spChg chg="mod">
          <ac:chgData name="Thinley Wangden" userId="47b8c1ad-dcb9-4fea-b8ad-55171ac1b38f" providerId="ADAL" clId="{F9C5EB26-A350-5F44-AF70-FDA37BA42FCE}" dt="2021-07-30T04:14:10.417" v="1330"/>
          <ac:spMkLst>
            <pc:docMk/>
            <pc:sldMk cId="1668739665" sldId="327"/>
            <ac:spMk id="65" creationId="{F379D7ED-8300-D44E-B646-441282A43B5B}"/>
          </ac:spMkLst>
        </pc:spChg>
        <pc:spChg chg="mod">
          <ac:chgData name="Thinley Wangden" userId="47b8c1ad-dcb9-4fea-b8ad-55171ac1b38f" providerId="ADAL" clId="{F9C5EB26-A350-5F44-AF70-FDA37BA42FCE}" dt="2021-07-30T04:14:10.417" v="1330"/>
          <ac:spMkLst>
            <pc:docMk/>
            <pc:sldMk cId="1668739665" sldId="327"/>
            <ac:spMk id="66" creationId="{A19E4307-9104-7845-9744-A617C990BE39}"/>
          </ac:spMkLst>
        </pc:spChg>
        <pc:spChg chg="mod">
          <ac:chgData name="Thinley Wangden" userId="47b8c1ad-dcb9-4fea-b8ad-55171ac1b38f" providerId="ADAL" clId="{F9C5EB26-A350-5F44-AF70-FDA37BA42FCE}" dt="2021-07-30T04:14:10.417" v="1330"/>
          <ac:spMkLst>
            <pc:docMk/>
            <pc:sldMk cId="1668739665" sldId="327"/>
            <ac:spMk id="67" creationId="{B6A59181-F91A-6F4F-93B6-215B1FF7F8A4}"/>
          </ac:spMkLst>
        </pc:spChg>
        <pc:spChg chg="mod">
          <ac:chgData name="Thinley Wangden" userId="47b8c1ad-dcb9-4fea-b8ad-55171ac1b38f" providerId="ADAL" clId="{F9C5EB26-A350-5F44-AF70-FDA37BA42FCE}" dt="2021-07-30T04:14:10.417" v="1330"/>
          <ac:spMkLst>
            <pc:docMk/>
            <pc:sldMk cId="1668739665" sldId="327"/>
            <ac:spMk id="68" creationId="{4057172F-EAE9-5A43-8116-732B3C932FF3}"/>
          </ac:spMkLst>
        </pc:spChg>
        <pc:spChg chg="mod">
          <ac:chgData name="Thinley Wangden" userId="47b8c1ad-dcb9-4fea-b8ad-55171ac1b38f" providerId="ADAL" clId="{F9C5EB26-A350-5F44-AF70-FDA37BA42FCE}" dt="2021-07-30T04:14:10.417" v="1330"/>
          <ac:spMkLst>
            <pc:docMk/>
            <pc:sldMk cId="1668739665" sldId="327"/>
            <ac:spMk id="69" creationId="{E8C4D7E3-0A79-D14B-A816-081928565D16}"/>
          </ac:spMkLst>
        </pc:spChg>
        <pc:spChg chg="mod">
          <ac:chgData name="Thinley Wangden" userId="47b8c1ad-dcb9-4fea-b8ad-55171ac1b38f" providerId="ADAL" clId="{F9C5EB26-A350-5F44-AF70-FDA37BA42FCE}" dt="2021-07-30T04:14:10.417" v="1330"/>
          <ac:spMkLst>
            <pc:docMk/>
            <pc:sldMk cId="1668739665" sldId="327"/>
            <ac:spMk id="70" creationId="{B939AD5B-B278-C344-B90B-0DA97C571178}"/>
          </ac:spMkLst>
        </pc:spChg>
        <pc:spChg chg="mod">
          <ac:chgData name="Thinley Wangden" userId="47b8c1ad-dcb9-4fea-b8ad-55171ac1b38f" providerId="ADAL" clId="{F9C5EB26-A350-5F44-AF70-FDA37BA42FCE}" dt="2021-07-30T04:14:10.417" v="1330"/>
          <ac:spMkLst>
            <pc:docMk/>
            <pc:sldMk cId="1668739665" sldId="327"/>
            <ac:spMk id="71" creationId="{7ADA3B9E-1DD9-9545-88BD-CCCF47436B27}"/>
          </ac:spMkLst>
        </pc:spChg>
        <pc:spChg chg="mod">
          <ac:chgData name="Thinley Wangden" userId="47b8c1ad-dcb9-4fea-b8ad-55171ac1b38f" providerId="ADAL" clId="{F9C5EB26-A350-5F44-AF70-FDA37BA42FCE}" dt="2021-07-30T04:14:10.417" v="1330"/>
          <ac:spMkLst>
            <pc:docMk/>
            <pc:sldMk cId="1668739665" sldId="327"/>
            <ac:spMk id="72" creationId="{E0F34A34-F5D9-EE4C-BC72-A96AE58697ED}"/>
          </ac:spMkLst>
        </pc:spChg>
        <pc:grpChg chg="add del mod">
          <ac:chgData name="Thinley Wangden" userId="47b8c1ad-dcb9-4fea-b8ad-55171ac1b38f" providerId="ADAL" clId="{F9C5EB26-A350-5F44-AF70-FDA37BA42FCE}" dt="2021-07-30T02:39:12.125" v="482" actId="21"/>
          <ac:grpSpMkLst>
            <pc:docMk/>
            <pc:sldMk cId="1668739665" sldId="327"/>
            <ac:grpSpMk id="11" creationId="{4B59B78A-E8FC-304E-A803-850DCCC7F2D0}"/>
          </ac:grpSpMkLst>
        </pc:grpChg>
        <pc:grpChg chg="add del">
          <ac:chgData name="Thinley Wangden" userId="47b8c1ad-dcb9-4fea-b8ad-55171ac1b38f" providerId="ADAL" clId="{F9C5EB26-A350-5F44-AF70-FDA37BA42FCE}" dt="2021-07-30T02:43:57.107" v="513" actId="165"/>
          <ac:grpSpMkLst>
            <pc:docMk/>
            <pc:sldMk cId="1668739665" sldId="327"/>
            <ac:grpSpMk id="41" creationId="{BCC5BCCE-7CEE-4A3E-818A-AAA16074EF1E}"/>
          </ac:grpSpMkLst>
        </pc:grpChg>
        <pc:grpChg chg="add del mod">
          <ac:chgData name="Thinley Wangden" userId="47b8c1ad-dcb9-4fea-b8ad-55171ac1b38f" providerId="ADAL" clId="{F9C5EB26-A350-5F44-AF70-FDA37BA42FCE}" dt="2021-07-30T04:13:54.294" v="1328" actId="478"/>
          <ac:grpSpMkLst>
            <pc:docMk/>
            <pc:sldMk cId="1668739665" sldId="327"/>
            <ac:grpSpMk id="46" creationId="{EC9FF15E-EF74-E542-94E0-73D460D44914}"/>
          </ac:grpSpMkLst>
        </pc:grpChg>
        <pc:grpChg chg="del">
          <ac:chgData name="Thinley Wangden" userId="47b8c1ad-dcb9-4fea-b8ad-55171ac1b38f" providerId="ADAL" clId="{F9C5EB26-A350-5F44-AF70-FDA37BA42FCE}" dt="2021-07-30T03:31:54.236" v="582" actId="165"/>
          <ac:grpSpMkLst>
            <pc:docMk/>
            <pc:sldMk cId="1668739665" sldId="327"/>
            <ac:grpSpMk id="53" creationId="{06D0A050-E08D-40A4-92C8-BEE142DA0986}"/>
          </ac:grpSpMkLst>
        </pc:grpChg>
        <pc:grpChg chg="add del mod">
          <ac:chgData name="Thinley Wangden" userId="47b8c1ad-dcb9-4fea-b8ad-55171ac1b38f" providerId="ADAL" clId="{F9C5EB26-A350-5F44-AF70-FDA37BA42FCE}" dt="2021-07-30T04:14:15.711" v="1331" actId="478"/>
          <ac:grpSpMkLst>
            <pc:docMk/>
            <pc:sldMk cId="1668739665" sldId="327"/>
            <ac:grpSpMk id="62" creationId="{D35F61F1-84D3-544A-9BA0-ADF0A2710EC4}"/>
          </ac:grpSpMkLst>
        </pc:grpChg>
        <pc:picChg chg="del">
          <ac:chgData name="Thinley Wangden" userId="47b8c1ad-dcb9-4fea-b8ad-55171ac1b38f" providerId="ADAL" clId="{F9C5EB26-A350-5F44-AF70-FDA37BA42FCE}" dt="2021-07-30T02:38:22.608" v="476" actId="478"/>
          <ac:picMkLst>
            <pc:docMk/>
            <pc:sldMk cId="1668739665" sldId="327"/>
            <ac:picMk id="4" creationId="{2B78BA29-6558-4E4D-8DDE-0766AF044B8E}"/>
          </ac:picMkLst>
        </pc:picChg>
        <pc:picChg chg="add mod modCrop">
          <ac:chgData name="Thinley Wangden" userId="47b8c1ad-dcb9-4fea-b8ad-55171ac1b38f" providerId="ADAL" clId="{F9C5EB26-A350-5F44-AF70-FDA37BA42FCE}" dt="2021-07-30T02:24:20.557" v="354" actId="732"/>
          <ac:picMkLst>
            <pc:docMk/>
            <pc:sldMk cId="1668739665" sldId="327"/>
            <ac:picMk id="6" creationId="{1BAB6483-51F4-1344-A066-13ACB7792CF4}"/>
          </ac:picMkLst>
        </pc:picChg>
        <pc:picChg chg="del mod">
          <ac:chgData name="Thinley Wangden" userId="47b8c1ad-dcb9-4fea-b8ad-55171ac1b38f" providerId="ADAL" clId="{F9C5EB26-A350-5F44-AF70-FDA37BA42FCE}" dt="2021-07-30T02:44:02.782" v="515" actId="478"/>
          <ac:picMkLst>
            <pc:docMk/>
            <pc:sldMk cId="1668739665" sldId="327"/>
            <ac:picMk id="7" creationId="{E88A6F90-EFC3-4D66-AEAC-537D745FF89E}"/>
          </ac:picMkLst>
        </pc:picChg>
        <pc:picChg chg="add del mod">
          <ac:chgData name="Thinley Wangden" userId="47b8c1ad-dcb9-4fea-b8ad-55171ac1b38f" providerId="ADAL" clId="{F9C5EB26-A350-5F44-AF70-FDA37BA42FCE}" dt="2021-07-30T02:39:12.125" v="482" actId="21"/>
          <ac:picMkLst>
            <pc:docMk/>
            <pc:sldMk cId="1668739665" sldId="327"/>
            <ac:picMk id="24" creationId="{5AAA02F8-12F1-0B4D-8BDA-5C5508853C3B}"/>
          </ac:picMkLst>
        </pc:picChg>
        <pc:picChg chg="mod">
          <ac:chgData name="Thinley Wangden" userId="47b8c1ad-dcb9-4fea-b8ad-55171ac1b38f" providerId="ADAL" clId="{F9C5EB26-A350-5F44-AF70-FDA37BA42FCE}" dt="2021-07-30T03:44:07.342" v="619" actId="1076"/>
          <ac:picMkLst>
            <pc:docMk/>
            <pc:sldMk cId="1668739665" sldId="327"/>
            <ac:picMk id="50" creationId="{8BEE91C0-D303-48D5-B5B6-0F4145DAF4FD}"/>
          </ac:picMkLst>
        </pc:picChg>
        <pc:cxnChg chg="add mod topLvl">
          <ac:chgData name="Thinley Wangden" userId="47b8c1ad-dcb9-4fea-b8ad-55171ac1b38f" providerId="ADAL" clId="{F9C5EB26-A350-5F44-AF70-FDA37BA42FCE}" dt="2021-07-30T04:15:35.621" v="1340" actId="14100"/>
          <ac:cxnSpMkLst>
            <pc:docMk/>
            <pc:sldMk cId="1668739665" sldId="327"/>
            <ac:cxnSpMk id="22" creationId="{3F3B9CC3-E3FC-414F-8C89-0525E7B1DBB0}"/>
          </ac:cxnSpMkLst>
        </pc:cxnChg>
        <pc:cxnChg chg="del">
          <ac:chgData name="Thinley Wangden" userId="47b8c1ad-dcb9-4fea-b8ad-55171ac1b38f" providerId="ADAL" clId="{F9C5EB26-A350-5F44-AF70-FDA37BA42FCE}" dt="2021-07-30T02:43:35.726" v="510" actId="478"/>
          <ac:cxnSpMkLst>
            <pc:docMk/>
            <pc:sldMk cId="1668739665" sldId="327"/>
            <ac:cxnSpMk id="45" creationId="{824A2A2F-079F-4A29-AB57-797B583A6BBD}"/>
          </ac:cxnSpMkLst>
        </pc:cxnChg>
      </pc:sldChg>
      <pc:sldChg chg="modSp mod modNotesTx">
        <pc:chgData name="Thinley Wangden" userId="47b8c1ad-dcb9-4fea-b8ad-55171ac1b38f" providerId="ADAL" clId="{F9C5EB26-A350-5F44-AF70-FDA37BA42FCE}" dt="2021-07-30T07:09:33.371" v="5320" actId="20577"/>
        <pc:sldMkLst>
          <pc:docMk/>
          <pc:sldMk cId="2686251483" sldId="333"/>
        </pc:sldMkLst>
        <pc:spChg chg="mod">
          <ac:chgData name="Thinley Wangden" userId="47b8c1ad-dcb9-4fea-b8ad-55171ac1b38f" providerId="ADAL" clId="{F9C5EB26-A350-5F44-AF70-FDA37BA42FCE}" dt="2021-07-30T07:08:19.605" v="5082" actId="20577"/>
          <ac:spMkLst>
            <pc:docMk/>
            <pc:sldMk cId="2686251483" sldId="333"/>
            <ac:spMk id="5" creationId="{4F1B4F5C-D14F-4A5D-800E-7E6460FF2E14}"/>
          </ac:spMkLst>
        </pc:spChg>
      </pc:sldChg>
      <pc:sldChg chg="addSp delSp modSp mod modNotesTx">
        <pc:chgData name="Thinley Wangden" userId="47b8c1ad-dcb9-4fea-b8ad-55171ac1b38f" providerId="ADAL" clId="{F9C5EB26-A350-5F44-AF70-FDA37BA42FCE}" dt="2021-07-30T06:21:39.837" v="3409" actId="20577"/>
        <pc:sldMkLst>
          <pc:docMk/>
          <pc:sldMk cId="877062095" sldId="337"/>
        </pc:sldMkLst>
        <pc:spChg chg="del">
          <ac:chgData name="Thinley Wangden" userId="47b8c1ad-dcb9-4fea-b8ad-55171ac1b38f" providerId="ADAL" clId="{F9C5EB26-A350-5F44-AF70-FDA37BA42FCE}" dt="2021-07-30T00:45:40.191" v="245" actId="478"/>
          <ac:spMkLst>
            <pc:docMk/>
            <pc:sldMk cId="877062095" sldId="337"/>
            <ac:spMk id="9" creationId="{D01807DD-9A2A-BE42-878F-1133B4DC011B}"/>
          </ac:spMkLst>
        </pc:spChg>
        <pc:spChg chg="del">
          <ac:chgData name="Thinley Wangden" userId="47b8c1ad-dcb9-4fea-b8ad-55171ac1b38f" providerId="ADAL" clId="{F9C5EB26-A350-5F44-AF70-FDA37BA42FCE}" dt="2021-07-30T00:45:40.191" v="245" actId="478"/>
          <ac:spMkLst>
            <pc:docMk/>
            <pc:sldMk cId="877062095" sldId="337"/>
            <ac:spMk id="10" creationId="{E46DD041-58A9-3241-BE8F-44379BCF4E06}"/>
          </ac:spMkLst>
        </pc:spChg>
        <pc:spChg chg="del">
          <ac:chgData name="Thinley Wangden" userId="47b8c1ad-dcb9-4fea-b8ad-55171ac1b38f" providerId="ADAL" clId="{F9C5EB26-A350-5F44-AF70-FDA37BA42FCE}" dt="2021-07-30T00:45:40.191" v="245" actId="478"/>
          <ac:spMkLst>
            <pc:docMk/>
            <pc:sldMk cId="877062095" sldId="337"/>
            <ac:spMk id="11" creationId="{8A7920D5-0039-C640-B396-6287F71C03D3}"/>
          </ac:spMkLst>
        </pc:spChg>
        <pc:spChg chg="del">
          <ac:chgData name="Thinley Wangden" userId="47b8c1ad-dcb9-4fea-b8ad-55171ac1b38f" providerId="ADAL" clId="{F9C5EB26-A350-5F44-AF70-FDA37BA42FCE}" dt="2021-07-30T00:45:40.191" v="245" actId="478"/>
          <ac:spMkLst>
            <pc:docMk/>
            <pc:sldMk cId="877062095" sldId="337"/>
            <ac:spMk id="12" creationId="{27719D5B-A08C-1146-9B2E-52515872D85B}"/>
          </ac:spMkLst>
        </pc:spChg>
        <pc:spChg chg="del">
          <ac:chgData name="Thinley Wangden" userId="47b8c1ad-dcb9-4fea-b8ad-55171ac1b38f" providerId="ADAL" clId="{F9C5EB26-A350-5F44-AF70-FDA37BA42FCE}" dt="2021-07-30T00:45:40.191" v="245" actId="478"/>
          <ac:spMkLst>
            <pc:docMk/>
            <pc:sldMk cId="877062095" sldId="337"/>
            <ac:spMk id="13" creationId="{B274FED2-7A5A-B74E-BAD1-EAE09709A656}"/>
          </ac:spMkLst>
        </pc:spChg>
        <pc:spChg chg="del">
          <ac:chgData name="Thinley Wangden" userId="47b8c1ad-dcb9-4fea-b8ad-55171ac1b38f" providerId="ADAL" clId="{F9C5EB26-A350-5F44-AF70-FDA37BA42FCE}" dt="2021-07-30T00:45:40.191" v="245" actId="478"/>
          <ac:spMkLst>
            <pc:docMk/>
            <pc:sldMk cId="877062095" sldId="337"/>
            <ac:spMk id="14" creationId="{D56BAD2D-5445-024E-BE3A-D555DA79E9AF}"/>
          </ac:spMkLst>
        </pc:spChg>
        <pc:spChg chg="del">
          <ac:chgData name="Thinley Wangden" userId="47b8c1ad-dcb9-4fea-b8ad-55171ac1b38f" providerId="ADAL" clId="{F9C5EB26-A350-5F44-AF70-FDA37BA42FCE}" dt="2021-07-30T00:45:50.866" v="247" actId="478"/>
          <ac:spMkLst>
            <pc:docMk/>
            <pc:sldMk cId="877062095" sldId="337"/>
            <ac:spMk id="16" creationId="{E9B0068F-28C7-F745-B7DA-02CAD683CA75}"/>
          </ac:spMkLst>
        </pc:spChg>
        <pc:spChg chg="del">
          <ac:chgData name="Thinley Wangden" userId="47b8c1ad-dcb9-4fea-b8ad-55171ac1b38f" providerId="ADAL" clId="{F9C5EB26-A350-5F44-AF70-FDA37BA42FCE}" dt="2021-07-30T00:45:50.866" v="247" actId="478"/>
          <ac:spMkLst>
            <pc:docMk/>
            <pc:sldMk cId="877062095" sldId="337"/>
            <ac:spMk id="17" creationId="{961EA01D-6EAF-824E-97FB-1D1609253A8B}"/>
          </ac:spMkLst>
        </pc:spChg>
        <pc:spChg chg="mod topLvl">
          <ac:chgData name="Thinley Wangden" userId="47b8c1ad-dcb9-4fea-b8ad-55171ac1b38f" providerId="ADAL" clId="{F9C5EB26-A350-5F44-AF70-FDA37BA42FCE}" dt="2021-07-30T02:30:44.369" v="418" actId="1035"/>
          <ac:spMkLst>
            <pc:docMk/>
            <pc:sldMk cId="877062095" sldId="337"/>
            <ac:spMk id="25" creationId="{50CB63DB-D639-3D44-8D73-4A035EB5BE65}"/>
          </ac:spMkLst>
        </pc:spChg>
        <pc:spChg chg="del">
          <ac:chgData name="Thinley Wangden" userId="47b8c1ad-dcb9-4fea-b8ad-55171ac1b38f" providerId="ADAL" clId="{F9C5EB26-A350-5F44-AF70-FDA37BA42FCE}" dt="2021-07-30T00:45:50.866" v="247" actId="478"/>
          <ac:spMkLst>
            <pc:docMk/>
            <pc:sldMk cId="877062095" sldId="337"/>
            <ac:spMk id="26" creationId="{533B1E62-F74D-8749-90BB-E54173E501C8}"/>
          </ac:spMkLst>
        </pc:spChg>
        <pc:spChg chg="del">
          <ac:chgData name="Thinley Wangden" userId="47b8c1ad-dcb9-4fea-b8ad-55171ac1b38f" providerId="ADAL" clId="{F9C5EB26-A350-5F44-AF70-FDA37BA42FCE}" dt="2021-07-30T00:45:50.866" v="247" actId="478"/>
          <ac:spMkLst>
            <pc:docMk/>
            <pc:sldMk cId="877062095" sldId="337"/>
            <ac:spMk id="27" creationId="{04D07911-CF0E-1A4C-B88B-5028A0042956}"/>
          </ac:spMkLst>
        </pc:spChg>
        <pc:spChg chg="del">
          <ac:chgData name="Thinley Wangden" userId="47b8c1ad-dcb9-4fea-b8ad-55171ac1b38f" providerId="ADAL" clId="{F9C5EB26-A350-5F44-AF70-FDA37BA42FCE}" dt="2021-07-30T00:45:50.866" v="247" actId="478"/>
          <ac:spMkLst>
            <pc:docMk/>
            <pc:sldMk cId="877062095" sldId="337"/>
            <ac:spMk id="28" creationId="{4BEA21CD-7FA1-014E-82E5-C9FB7CAA0072}"/>
          </ac:spMkLst>
        </pc:spChg>
        <pc:spChg chg="del">
          <ac:chgData name="Thinley Wangden" userId="47b8c1ad-dcb9-4fea-b8ad-55171ac1b38f" providerId="ADAL" clId="{F9C5EB26-A350-5F44-AF70-FDA37BA42FCE}" dt="2021-07-30T00:45:50.866" v="247" actId="478"/>
          <ac:spMkLst>
            <pc:docMk/>
            <pc:sldMk cId="877062095" sldId="337"/>
            <ac:spMk id="29" creationId="{7E0A6ABA-2D78-0942-A059-D6A3F24FDCA7}"/>
          </ac:spMkLst>
        </pc:spChg>
        <pc:spChg chg="add del mod">
          <ac:chgData name="Thinley Wangden" userId="47b8c1ad-dcb9-4fea-b8ad-55171ac1b38f" providerId="ADAL" clId="{F9C5EB26-A350-5F44-AF70-FDA37BA42FCE}" dt="2021-07-30T04:12:32.083" v="1309" actId="478"/>
          <ac:spMkLst>
            <pc:docMk/>
            <pc:sldMk cId="877062095" sldId="337"/>
            <ac:spMk id="30" creationId="{7A991CF1-9518-6F47-B7CA-1B9D2A600623}"/>
          </ac:spMkLst>
        </pc:spChg>
        <pc:spChg chg="add del mod">
          <ac:chgData name="Thinley Wangden" userId="47b8c1ad-dcb9-4fea-b8ad-55171ac1b38f" providerId="ADAL" clId="{F9C5EB26-A350-5F44-AF70-FDA37BA42FCE}" dt="2021-07-30T04:12:32.083" v="1309" actId="478"/>
          <ac:spMkLst>
            <pc:docMk/>
            <pc:sldMk cId="877062095" sldId="337"/>
            <ac:spMk id="32" creationId="{FBE345FE-BF12-D140-A071-48797BFF4427}"/>
          </ac:spMkLst>
        </pc:spChg>
        <pc:spChg chg="add del mod">
          <ac:chgData name="Thinley Wangden" userId="47b8c1ad-dcb9-4fea-b8ad-55171ac1b38f" providerId="ADAL" clId="{F9C5EB26-A350-5F44-AF70-FDA37BA42FCE}" dt="2021-07-30T04:12:32.083" v="1309" actId="478"/>
          <ac:spMkLst>
            <pc:docMk/>
            <pc:sldMk cId="877062095" sldId="337"/>
            <ac:spMk id="33" creationId="{E17AA270-2F84-AB4E-B73A-0F95FE52E5BB}"/>
          </ac:spMkLst>
        </pc:spChg>
        <pc:spChg chg="add del mod">
          <ac:chgData name="Thinley Wangden" userId="47b8c1ad-dcb9-4fea-b8ad-55171ac1b38f" providerId="ADAL" clId="{F9C5EB26-A350-5F44-AF70-FDA37BA42FCE}" dt="2021-07-30T04:12:32.083" v="1309" actId="478"/>
          <ac:spMkLst>
            <pc:docMk/>
            <pc:sldMk cId="877062095" sldId="337"/>
            <ac:spMk id="34" creationId="{235C84B2-4C0D-FD4D-A142-D2D13357C2F8}"/>
          </ac:spMkLst>
        </pc:spChg>
        <pc:spChg chg="add del mod">
          <ac:chgData name="Thinley Wangden" userId="47b8c1ad-dcb9-4fea-b8ad-55171ac1b38f" providerId="ADAL" clId="{F9C5EB26-A350-5F44-AF70-FDA37BA42FCE}" dt="2021-07-30T04:12:32.083" v="1309" actId="478"/>
          <ac:spMkLst>
            <pc:docMk/>
            <pc:sldMk cId="877062095" sldId="337"/>
            <ac:spMk id="35" creationId="{E8FA2908-872F-AC40-BA3E-D5521BE4CC29}"/>
          </ac:spMkLst>
        </pc:spChg>
        <pc:spChg chg="add del mod">
          <ac:chgData name="Thinley Wangden" userId="47b8c1ad-dcb9-4fea-b8ad-55171ac1b38f" providerId="ADAL" clId="{F9C5EB26-A350-5F44-AF70-FDA37BA42FCE}" dt="2021-07-30T04:12:32.083" v="1309" actId="478"/>
          <ac:spMkLst>
            <pc:docMk/>
            <pc:sldMk cId="877062095" sldId="337"/>
            <ac:spMk id="36" creationId="{E12135B1-F9D3-C24F-8441-03BC1D1106B0}"/>
          </ac:spMkLst>
        </pc:spChg>
        <pc:spChg chg="add del mod">
          <ac:chgData name="Thinley Wangden" userId="47b8c1ad-dcb9-4fea-b8ad-55171ac1b38f" providerId="ADAL" clId="{F9C5EB26-A350-5F44-AF70-FDA37BA42FCE}" dt="2021-07-30T04:12:32.083" v="1309" actId="478"/>
          <ac:spMkLst>
            <pc:docMk/>
            <pc:sldMk cId="877062095" sldId="337"/>
            <ac:spMk id="37" creationId="{EA45FDEA-BA04-474F-80E9-D559AED975D3}"/>
          </ac:spMkLst>
        </pc:spChg>
        <pc:spChg chg="add del mod">
          <ac:chgData name="Thinley Wangden" userId="47b8c1ad-dcb9-4fea-b8ad-55171ac1b38f" providerId="ADAL" clId="{F9C5EB26-A350-5F44-AF70-FDA37BA42FCE}" dt="2021-07-30T04:12:32.083" v="1309" actId="478"/>
          <ac:spMkLst>
            <pc:docMk/>
            <pc:sldMk cId="877062095" sldId="337"/>
            <ac:spMk id="38" creationId="{72A7AED8-9072-C749-83B9-8168492E7246}"/>
          </ac:spMkLst>
        </pc:spChg>
        <pc:spChg chg="add del mod">
          <ac:chgData name="Thinley Wangden" userId="47b8c1ad-dcb9-4fea-b8ad-55171ac1b38f" providerId="ADAL" clId="{F9C5EB26-A350-5F44-AF70-FDA37BA42FCE}" dt="2021-07-30T04:12:32.083" v="1309" actId="478"/>
          <ac:spMkLst>
            <pc:docMk/>
            <pc:sldMk cId="877062095" sldId="337"/>
            <ac:spMk id="39" creationId="{CDEC05D3-B8B6-9D4E-BE04-27819E0FC57F}"/>
          </ac:spMkLst>
        </pc:spChg>
        <pc:spChg chg="add del mod">
          <ac:chgData name="Thinley Wangden" userId="47b8c1ad-dcb9-4fea-b8ad-55171ac1b38f" providerId="ADAL" clId="{F9C5EB26-A350-5F44-AF70-FDA37BA42FCE}" dt="2021-07-30T04:12:32.083" v="1309" actId="478"/>
          <ac:spMkLst>
            <pc:docMk/>
            <pc:sldMk cId="877062095" sldId="337"/>
            <ac:spMk id="40" creationId="{12B45273-1E1C-0044-AA4A-0C34BCCBE5CF}"/>
          </ac:spMkLst>
        </pc:spChg>
        <pc:spChg chg="add mod">
          <ac:chgData name="Thinley Wangden" userId="47b8c1ad-dcb9-4fea-b8ad-55171ac1b38f" providerId="ADAL" clId="{F9C5EB26-A350-5F44-AF70-FDA37BA42FCE}" dt="2021-07-30T02:30:54.285" v="419"/>
          <ac:spMkLst>
            <pc:docMk/>
            <pc:sldMk cId="877062095" sldId="337"/>
            <ac:spMk id="42" creationId="{7A82A716-A70E-C841-B890-4EBA45210ACE}"/>
          </ac:spMkLst>
        </pc:spChg>
        <pc:spChg chg="mod">
          <ac:chgData name="Thinley Wangden" userId="47b8c1ad-dcb9-4fea-b8ad-55171ac1b38f" providerId="ADAL" clId="{F9C5EB26-A350-5F44-AF70-FDA37BA42FCE}" dt="2021-07-30T04:12:33.254" v="1310"/>
          <ac:spMkLst>
            <pc:docMk/>
            <pc:sldMk cId="877062095" sldId="337"/>
            <ac:spMk id="44" creationId="{2FB021B0-5651-1B4E-82DC-BF2BCA2DE54D}"/>
          </ac:spMkLst>
        </pc:spChg>
        <pc:spChg chg="mod">
          <ac:chgData name="Thinley Wangden" userId="47b8c1ad-dcb9-4fea-b8ad-55171ac1b38f" providerId="ADAL" clId="{F9C5EB26-A350-5F44-AF70-FDA37BA42FCE}" dt="2021-07-30T04:12:33.254" v="1310"/>
          <ac:spMkLst>
            <pc:docMk/>
            <pc:sldMk cId="877062095" sldId="337"/>
            <ac:spMk id="45" creationId="{E7B838CB-3C87-704A-9660-052B052FE0AA}"/>
          </ac:spMkLst>
        </pc:spChg>
        <pc:spChg chg="mod">
          <ac:chgData name="Thinley Wangden" userId="47b8c1ad-dcb9-4fea-b8ad-55171ac1b38f" providerId="ADAL" clId="{F9C5EB26-A350-5F44-AF70-FDA37BA42FCE}" dt="2021-07-30T04:12:33.254" v="1310"/>
          <ac:spMkLst>
            <pc:docMk/>
            <pc:sldMk cId="877062095" sldId="337"/>
            <ac:spMk id="46" creationId="{64DE082B-8F0D-0B44-AA00-1897AF2C5DE5}"/>
          </ac:spMkLst>
        </pc:spChg>
        <pc:spChg chg="mod">
          <ac:chgData name="Thinley Wangden" userId="47b8c1ad-dcb9-4fea-b8ad-55171ac1b38f" providerId="ADAL" clId="{F9C5EB26-A350-5F44-AF70-FDA37BA42FCE}" dt="2021-07-30T04:12:33.254" v="1310"/>
          <ac:spMkLst>
            <pc:docMk/>
            <pc:sldMk cId="877062095" sldId="337"/>
            <ac:spMk id="47" creationId="{DBCF33DF-3490-C74D-824B-144A14E2212E}"/>
          </ac:spMkLst>
        </pc:spChg>
        <pc:spChg chg="mod">
          <ac:chgData name="Thinley Wangden" userId="47b8c1ad-dcb9-4fea-b8ad-55171ac1b38f" providerId="ADAL" clId="{F9C5EB26-A350-5F44-AF70-FDA37BA42FCE}" dt="2021-07-30T04:12:33.254" v="1310"/>
          <ac:spMkLst>
            <pc:docMk/>
            <pc:sldMk cId="877062095" sldId="337"/>
            <ac:spMk id="48" creationId="{A93FE7E3-40A5-4C4A-81BF-370E4A5E93B6}"/>
          </ac:spMkLst>
        </pc:spChg>
        <pc:spChg chg="mod">
          <ac:chgData name="Thinley Wangden" userId="47b8c1ad-dcb9-4fea-b8ad-55171ac1b38f" providerId="ADAL" clId="{F9C5EB26-A350-5F44-AF70-FDA37BA42FCE}" dt="2021-07-30T04:12:33.254" v="1310"/>
          <ac:spMkLst>
            <pc:docMk/>
            <pc:sldMk cId="877062095" sldId="337"/>
            <ac:spMk id="49" creationId="{AB14A152-EC9F-204E-B36C-E437C61AB72B}"/>
          </ac:spMkLst>
        </pc:spChg>
        <pc:spChg chg="mod">
          <ac:chgData name="Thinley Wangden" userId="47b8c1ad-dcb9-4fea-b8ad-55171ac1b38f" providerId="ADAL" clId="{F9C5EB26-A350-5F44-AF70-FDA37BA42FCE}" dt="2021-07-30T04:12:33.254" v="1310"/>
          <ac:spMkLst>
            <pc:docMk/>
            <pc:sldMk cId="877062095" sldId="337"/>
            <ac:spMk id="50" creationId="{CA6640C6-9977-2B4A-A293-DFEC04DB0149}"/>
          </ac:spMkLst>
        </pc:spChg>
        <pc:spChg chg="mod">
          <ac:chgData name="Thinley Wangden" userId="47b8c1ad-dcb9-4fea-b8ad-55171ac1b38f" providerId="ADAL" clId="{F9C5EB26-A350-5F44-AF70-FDA37BA42FCE}" dt="2021-07-30T04:12:33.254" v="1310"/>
          <ac:spMkLst>
            <pc:docMk/>
            <pc:sldMk cId="877062095" sldId="337"/>
            <ac:spMk id="51" creationId="{C92CD7C5-6BF2-424C-905C-A13B96C21C31}"/>
          </ac:spMkLst>
        </pc:spChg>
        <pc:spChg chg="mod">
          <ac:chgData name="Thinley Wangden" userId="47b8c1ad-dcb9-4fea-b8ad-55171ac1b38f" providerId="ADAL" clId="{F9C5EB26-A350-5F44-AF70-FDA37BA42FCE}" dt="2021-07-30T04:12:33.254" v="1310"/>
          <ac:spMkLst>
            <pc:docMk/>
            <pc:sldMk cId="877062095" sldId="337"/>
            <ac:spMk id="52" creationId="{3A8586F0-45D2-6147-AB28-8110DE09B24A}"/>
          </ac:spMkLst>
        </pc:spChg>
        <pc:spChg chg="mod">
          <ac:chgData name="Thinley Wangden" userId="47b8c1ad-dcb9-4fea-b8ad-55171ac1b38f" providerId="ADAL" clId="{F9C5EB26-A350-5F44-AF70-FDA37BA42FCE}" dt="2021-07-30T04:12:33.254" v="1310"/>
          <ac:spMkLst>
            <pc:docMk/>
            <pc:sldMk cId="877062095" sldId="337"/>
            <ac:spMk id="53" creationId="{09A6538B-CAA5-D645-8383-15B45C73A8AE}"/>
          </ac:spMkLst>
        </pc:spChg>
        <pc:grpChg chg="del">
          <ac:chgData name="Thinley Wangden" userId="47b8c1ad-dcb9-4fea-b8ad-55171ac1b38f" providerId="ADAL" clId="{F9C5EB26-A350-5F44-AF70-FDA37BA42FCE}" dt="2021-07-30T00:45:17.683" v="238" actId="165"/>
          <ac:grpSpMkLst>
            <pc:docMk/>
            <pc:sldMk cId="877062095" sldId="337"/>
            <ac:grpSpMk id="6" creationId="{DA5778CA-C1BC-AE43-8966-EA124ABE22BC}"/>
          </ac:grpSpMkLst>
        </pc:grpChg>
        <pc:grpChg chg="add mod">
          <ac:chgData name="Thinley Wangden" userId="47b8c1ad-dcb9-4fea-b8ad-55171ac1b38f" providerId="ADAL" clId="{F9C5EB26-A350-5F44-AF70-FDA37BA42FCE}" dt="2021-07-30T03:45:18.673" v="620" actId="14100"/>
          <ac:grpSpMkLst>
            <pc:docMk/>
            <pc:sldMk cId="877062095" sldId="337"/>
            <ac:grpSpMk id="19" creationId="{F1AF670A-1414-694D-A607-216F71EBAEC1}"/>
          </ac:grpSpMkLst>
        </pc:grpChg>
        <pc:grpChg chg="add mod">
          <ac:chgData name="Thinley Wangden" userId="47b8c1ad-dcb9-4fea-b8ad-55171ac1b38f" providerId="ADAL" clId="{F9C5EB26-A350-5F44-AF70-FDA37BA42FCE}" dt="2021-07-30T04:12:33.254" v="1310"/>
          <ac:grpSpMkLst>
            <pc:docMk/>
            <pc:sldMk cId="877062095" sldId="337"/>
            <ac:grpSpMk id="43" creationId="{106E8464-881C-054F-89BB-16D69C0E873F}"/>
          </ac:grpSpMkLst>
        </pc:grpChg>
        <pc:picChg chg="add del mod modCrop">
          <ac:chgData name="Thinley Wangden" userId="47b8c1ad-dcb9-4fea-b8ad-55171ac1b38f" providerId="ADAL" clId="{F9C5EB26-A350-5F44-AF70-FDA37BA42FCE}" dt="2021-07-30T02:28:19.037" v="365" actId="478"/>
          <ac:picMkLst>
            <pc:docMk/>
            <pc:sldMk cId="877062095" sldId="337"/>
            <ac:picMk id="3" creationId="{F5625947-E2E8-1A44-92BC-5F87177376AA}"/>
          </ac:picMkLst>
        </pc:picChg>
        <pc:picChg chg="del mod topLvl">
          <ac:chgData name="Thinley Wangden" userId="47b8c1ad-dcb9-4fea-b8ad-55171ac1b38f" providerId="ADAL" clId="{F9C5EB26-A350-5F44-AF70-FDA37BA42FCE}" dt="2021-07-30T00:45:19.059" v="239" actId="478"/>
          <ac:picMkLst>
            <pc:docMk/>
            <pc:sldMk cId="877062095" sldId="337"/>
            <ac:picMk id="5" creationId="{7E33AC60-8CBA-5348-90FD-EC40E3E15E12}"/>
          </ac:picMkLst>
        </pc:picChg>
        <pc:picChg chg="add mod modCrop">
          <ac:chgData name="Thinley Wangden" userId="47b8c1ad-dcb9-4fea-b8ad-55171ac1b38f" providerId="ADAL" clId="{F9C5EB26-A350-5F44-AF70-FDA37BA42FCE}" dt="2021-07-30T03:31:07.002" v="578" actId="732"/>
          <ac:picMkLst>
            <pc:docMk/>
            <pc:sldMk cId="877062095" sldId="337"/>
            <ac:picMk id="7" creationId="{F94883D5-C95D-1F43-B2D2-EA15609630E0}"/>
          </ac:picMkLst>
        </pc:picChg>
        <pc:picChg chg="del mod topLvl">
          <ac:chgData name="Thinley Wangden" userId="47b8c1ad-dcb9-4fea-b8ad-55171ac1b38f" providerId="ADAL" clId="{F9C5EB26-A350-5F44-AF70-FDA37BA42FCE}" dt="2021-07-30T02:28:07.923" v="361" actId="478"/>
          <ac:picMkLst>
            <pc:docMk/>
            <pc:sldMk cId="877062095" sldId="337"/>
            <ac:picMk id="8" creationId="{C0B5803A-7594-424B-A051-42499D9D03D0}"/>
          </ac:picMkLst>
        </pc:picChg>
        <pc:picChg chg="add mod modCrop">
          <ac:chgData name="Thinley Wangden" userId="47b8c1ad-dcb9-4fea-b8ad-55171ac1b38f" providerId="ADAL" clId="{F9C5EB26-A350-5F44-AF70-FDA37BA42FCE}" dt="2021-07-30T02:30:37.370" v="410" actId="1076"/>
          <ac:picMkLst>
            <pc:docMk/>
            <pc:sldMk cId="877062095" sldId="337"/>
            <ac:picMk id="18" creationId="{D55074D0-776F-F84B-B40D-C1446B78251C}"/>
          </ac:picMkLst>
        </pc:picChg>
        <pc:picChg chg="del">
          <ac:chgData name="Thinley Wangden" userId="47b8c1ad-dcb9-4fea-b8ad-55171ac1b38f" providerId="ADAL" clId="{F9C5EB26-A350-5F44-AF70-FDA37BA42FCE}" dt="2021-07-30T00:45:52.700" v="248" actId="478"/>
          <ac:picMkLst>
            <pc:docMk/>
            <pc:sldMk cId="877062095" sldId="337"/>
            <ac:picMk id="31" creationId="{9CE00001-8274-5F4F-8C95-6232496B1E5A}"/>
          </ac:picMkLst>
        </pc:picChg>
        <pc:picChg chg="add mod">
          <ac:chgData name="Thinley Wangden" userId="47b8c1ad-dcb9-4fea-b8ad-55171ac1b38f" providerId="ADAL" clId="{F9C5EB26-A350-5F44-AF70-FDA37BA42FCE}" dt="2021-07-30T02:30:54.285" v="419"/>
          <ac:picMkLst>
            <pc:docMk/>
            <pc:sldMk cId="877062095" sldId="337"/>
            <ac:picMk id="41" creationId="{BEAA7336-C961-AF4C-8D3E-C80758432AA5}"/>
          </ac:picMkLst>
        </pc:picChg>
      </pc:sldChg>
      <pc:sldChg chg="addSp delSp modSp mod">
        <pc:chgData name="Thinley Wangden" userId="47b8c1ad-dcb9-4fea-b8ad-55171ac1b38f" providerId="ADAL" clId="{F9C5EB26-A350-5F44-AF70-FDA37BA42FCE}" dt="2021-07-30T04:12:38.790" v="1312"/>
        <pc:sldMkLst>
          <pc:docMk/>
          <pc:sldMk cId="2253355762" sldId="341"/>
        </pc:sldMkLst>
        <pc:spChg chg="del">
          <ac:chgData name="Thinley Wangden" userId="47b8c1ad-dcb9-4fea-b8ad-55171ac1b38f" providerId="ADAL" clId="{F9C5EB26-A350-5F44-AF70-FDA37BA42FCE}" dt="2021-07-30T01:12:25.747" v="258" actId="478"/>
          <ac:spMkLst>
            <pc:docMk/>
            <pc:sldMk cId="2253355762" sldId="341"/>
            <ac:spMk id="9" creationId="{D01807DD-9A2A-BE42-878F-1133B4DC011B}"/>
          </ac:spMkLst>
        </pc:spChg>
        <pc:spChg chg="del">
          <ac:chgData name="Thinley Wangden" userId="47b8c1ad-dcb9-4fea-b8ad-55171ac1b38f" providerId="ADAL" clId="{F9C5EB26-A350-5F44-AF70-FDA37BA42FCE}" dt="2021-07-30T01:12:25.747" v="258" actId="478"/>
          <ac:spMkLst>
            <pc:docMk/>
            <pc:sldMk cId="2253355762" sldId="341"/>
            <ac:spMk id="10" creationId="{E46DD041-58A9-3241-BE8F-44379BCF4E06}"/>
          </ac:spMkLst>
        </pc:spChg>
        <pc:spChg chg="del">
          <ac:chgData name="Thinley Wangden" userId="47b8c1ad-dcb9-4fea-b8ad-55171ac1b38f" providerId="ADAL" clId="{F9C5EB26-A350-5F44-AF70-FDA37BA42FCE}" dt="2021-07-30T01:12:25.747" v="258" actId="478"/>
          <ac:spMkLst>
            <pc:docMk/>
            <pc:sldMk cId="2253355762" sldId="341"/>
            <ac:spMk id="11" creationId="{8A7920D5-0039-C640-B396-6287F71C03D3}"/>
          </ac:spMkLst>
        </pc:spChg>
        <pc:spChg chg="del">
          <ac:chgData name="Thinley Wangden" userId="47b8c1ad-dcb9-4fea-b8ad-55171ac1b38f" providerId="ADAL" clId="{F9C5EB26-A350-5F44-AF70-FDA37BA42FCE}" dt="2021-07-30T01:12:25.747" v="258" actId="478"/>
          <ac:spMkLst>
            <pc:docMk/>
            <pc:sldMk cId="2253355762" sldId="341"/>
            <ac:spMk id="12" creationId="{27719D5B-A08C-1146-9B2E-52515872D85B}"/>
          </ac:spMkLst>
        </pc:spChg>
        <pc:spChg chg="del">
          <ac:chgData name="Thinley Wangden" userId="47b8c1ad-dcb9-4fea-b8ad-55171ac1b38f" providerId="ADAL" clId="{F9C5EB26-A350-5F44-AF70-FDA37BA42FCE}" dt="2021-07-30T01:12:25.747" v="258" actId="478"/>
          <ac:spMkLst>
            <pc:docMk/>
            <pc:sldMk cId="2253355762" sldId="341"/>
            <ac:spMk id="13" creationId="{B274FED2-7A5A-B74E-BAD1-EAE09709A656}"/>
          </ac:spMkLst>
        </pc:spChg>
        <pc:spChg chg="del">
          <ac:chgData name="Thinley Wangden" userId="47b8c1ad-dcb9-4fea-b8ad-55171ac1b38f" providerId="ADAL" clId="{F9C5EB26-A350-5F44-AF70-FDA37BA42FCE}" dt="2021-07-30T01:12:25.747" v="258" actId="478"/>
          <ac:spMkLst>
            <pc:docMk/>
            <pc:sldMk cId="2253355762" sldId="341"/>
            <ac:spMk id="14" creationId="{D56BAD2D-5445-024E-BE3A-D555DA79E9AF}"/>
          </ac:spMkLst>
        </pc:spChg>
        <pc:spChg chg="add del mod">
          <ac:chgData name="Thinley Wangden" userId="47b8c1ad-dcb9-4fea-b8ad-55171ac1b38f" providerId="ADAL" clId="{F9C5EB26-A350-5F44-AF70-FDA37BA42FCE}" dt="2021-07-30T03:31:37.477" v="581" actId="478"/>
          <ac:spMkLst>
            <pc:docMk/>
            <pc:sldMk cId="2253355762" sldId="341"/>
            <ac:spMk id="15" creationId="{1BDCD26D-0EB7-E947-A0CC-BD0E0360F12C}"/>
          </ac:spMkLst>
        </pc:spChg>
        <pc:spChg chg="del">
          <ac:chgData name="Thinley Wangden" userId="47b8c1ad-dcb9-4fea-b8ad-55171ac1b38f" providerId="ADAL" clId="{F9C5EB26-A350-5F44-AF70-FDA37BA42FCE}" dt="2021-07-30T01:12:25.747" v="258" actId="478"/>
          <ac:spMkLst>
            <pc:docMk/>
            <pc:sldMk cId="2253355762" sldId="341"/>
            <ac:spMk id="16" creationId="{E9B0068F-28C7-F745-B7DA-02CAD683CA75}"/>
          </ac:spMkLst>
        </pc:spChg>
        <pc:spChg chg="del">
          <ac:chgData name="Thinley Wangden" userId="47b8c1ad-dcb9-4fea-b8ad-55171ac1b38f" providerId="ADAL" clId="{F9C5EB26-A350-5F44-AF70-FDA37BA42FCE}" dt="2021-07-30T01:12:25.747" v="258" actId="478"/>
          <ac:spMkLst>
            <pc:docMk/>
            <pc:sldMk cId="2253355762" sldId="341"/>
            <ac:spMk id="17" creationId="{961EA01D-6EAF-824E-97FB-1D1609253A8B}"/>
          </ac:spMkLst>
        </pc:spChg>
        <pc:spChg chg="del">
          <ac:chgData name="Thinley Wangden" userId="47b8c1ad-dcb9-4fea-b8ad-55171ac1b38f" providerId="ADAL" clId="{F9C5EB26-A350-5F44-AF70-FDA37BA42FCE}" dt="2021-07-30T01:12:22.798" v="257" actId="478"/>
          <ac:spMkLst>
            <pc:docMk/>
            <pc:sldMk cId="2253355762" sldId="341"/>
            <ac:spMk id="18" creationId="{D7DB7906-1709-F84F-B0A7-B20FE81A0B4C}"/>
          </ac:spMkLst>
        </pc:spChg>
        <pc:spChg chg="del">
          <ac:chgData name="Thinley Wangden" userId="47b8c1ad-dcb9-4fea-b8ad-55171ac1b38f" providerId="ADAL" clId="{F9C5EB26-A350-5F44-AF70-FDA37BA42FCE}" dt="2021-07-30T01:12:25.747" v="258" actId="478"/>
          <ac:spMkLst>
            <pc:docMk/>
            <pc:sldMk cId="2253355762" sldId="341"/>
            <ac:spMk id="26" creationId="{533B1E62-F74D-8749-90BB-E54173E501C8}"/>
          </ac:spMkLst>
        </pc:spChg>
        <pc:spChg chg="del">
          <ac:chgData name="Thinley Wangden" userId="47b8c1ad-dcb9-4fea-b8ad-55171ac1b38f" providerId="ADAL" clId="{F9C5EB26-A350-5F44-AF70-FDA37BA42FCE}" dt="2021-07-30T01:12:25.747" v="258" actId="478"/>
          <ac:spMkLst>
            <pc:docMk/>
            <pc:sldMk cId="2253355762" sldId="341"/>
            <ac:spMk id="27" creationId="{04D07911-CF0E-1A4C-B88B-5028A0042956}"/>
          </ac:spMkLst>
        </pc:spChg>
        <pc:spChg chg="del">
          <ac:chgData name="Thinley Wangden" userId="47b8c1ad-dcb9-4fea-b8ad-55171ac1b38f" providerId="ADAL" clId="{F9C5EB26-A350-5F44-AF70-FDA37BA42FCE}" dt="2021-07-30T01:12:25.747" v="258" actId="478"/>
          <ac:spMkLst>
            <pc:docMk/>
            <pc:sldMk cId="2253355762" sldId="341"/>
            <ac:spMk id="28" creationId="{4BEA21CD-7FA1-014E-82E5-C9FB7CAA0072}"/>
          </ac:spMkLst>
        </pc:spChg>
        <pc:spChg chg="del">
          <ac:chgData name="Thinley Wangden" userId="47b8c1ad-dcb9-4fea-b8ad-55171ac1b38f" providerId="ADAL" clId="{F9C5EB26-A350-5F44-AF70-FDA37BA42FCE}" dt="2021-07-30T01:12:25.747" v="258" actId="478"/>
          <ac:spMkLst>
            <pc:docMk/>
            <pc:sldMk cId="2253355762" sldId="341"/>
            <ac:spMk id="29" creationId="{7E0A6ABA-2D78-0942-A059-D6A3F24FDCA7}"/>
          </ac:spMkLst>
        </pc:spChg>
        <pc:spChg chg="mod">
          <ac:chgData name="Thinley Wangden" userId="47b8c1ad-dcb9-4fea-b8ad-55171ac1b38f" providerId="ADAL" clId="{F9C5EB26-A350-5F44-AF70-FDA37BA42FCE}" dt="2021-07-30T04:12:38.790" v="1312"/>
          <ac:spMkLst>
            <pc:docMk/>
            <pc:sldMk cId="2253355762" sldId="341"/>
            <ac:spMk id="41" creationId="{3A9F75EA-9B06-044C-83E2-E1305327DB5F}"/>
          </ac:spMkLst>
        </pc:spChg>
        <pc:spChg chg="mod">
          <ac:chgData name="Thinley Wangden" userId="47b8c1ad-dcb9-4fea-b8ad-55171ac1b38f" providerId="ADAL" clId="{F9C5EB26-A350-5F44-AF70-FDA37BA42FCE}" dt="2021-07-30T04:12:38.790" v="1312"/>
          <ac:spMkLst>
            <pc:docMk/>
            <pc:sldMk cId="2253355762" sldId="341"/>
            <ac:spMk id="42" creationId="{2F730D0B-DC32-2E41-8DC5-7C6D8F5445F2}"/>
          </ac:spMkLst>
        </pc:spChg>
        <pc:spChg chg="mod">
          <ac:chgData name="Thinley Wangden" userId="47b8c1ad-dcb9-4fea-b8ad-55171ac1b38f" providerId="ADAL" clId="{F9C5EB26-A350-5F44-AF70-FDA37BA42FCE}" dt="2021-07-30T04:12:38.790" v="1312"/>
          <ac:spMkLst>
            <pc:docMk/>
            <pc:sldMk cId="2253355762" sldId="341"/>
            <ac:spMk id="43" creationId="{B504478C-45B7-EC46-82D8-B85D2D49B21C}"/>
          </ac:spMkLst>
        </pc:spChg>
        <pc:spChg chg="mod">
          <ac:chgData name="Thinley Wangden" userId="47b8c1ad-dcb9-4fea-b8ad-55171ac1b38f" providerId="ADAL" clId="{F9C5EB26-A350-5F44-AF70-FDA37BA42FCE}" dt="2021-07-30T04:12:38.790" v="1312"/>
          <ac:spMkLst>
            <pc:docMk/>
            <pc:sldMk cId="2253355762" sldId="341"/>
            <ac:spMk id="44" creationId="{12B8EC93-53F3-7949-8AEE-3EDD89A67619}"/>
          </ac:spMkLst>
        </pc:spChg>
        <pc:spChg chg="mod">
          <ac:chgData name="Thinley Wangden" userId="47b8c1ad-dcb9-4fea-b8ad-55171ac1b38f" providerId="ADAL" clId="{F9C5EB26-A350-5F44-AF70-FDA37BA42FCE}" dt="2021-07-30T04:12:38.790" v="1312"/>
          <ac:spMkLst>
            <pc:docMk/>
            <pc:sldMk cId="2253355762" sldId="341"/>
            <ac:spMk id="45" creationId="{3AB1B571-ED53-AC4A-A2B9-917189627BD3}"/>
          </ac:spMkLst>
        </pc:spChg>
        <pc:spChg chg="mod">
          <ac:chgData name="Thinley Wangden" userId="47b8c1ad-dcb9-4fea-b8ad-55171ac1b38f" providerId="ADAL" clId="{F9C5EB26-A350-5F44-AF70-FDA37BA42FCE}" dt="2021-07-30T04:12:38.790" v="1312"/>
          <ac:spMkLst>
            <pc:docMk/>
            <pc:sldMk cId="2253355762" sldId="341"/>
            <ac:spMk id="46" creationId="{E52B83A1-1608-5B46-BAB1-D6F602A4CDB5}"/>
          </ac:spMkLst>
        </pc:spChg>
        <pc:spChg chg="mod">
          <ac:chgData name="Thinley Wangden" userId="47b8c1ad-dcb9-4fea-b8ad-55171ac1b38f" providerId="ADAL" clId="{F9C5EB26-A350-5F44-AF70-FDA37BA42FCE}" dt="2021-07-30T04:12:38.790" v="1312"/>
          <ac:spMkLst>
            <pc:docMk/>
            <pc:sldMk cId="2253355762" sldId="341"/>
            <ac:spMk id="47" creationId="{2A364AE6-BC0B-E944-A927-DF4965329F1B}"/>
          </ac:spMkLst>
        </pc:spChg>
        <pc:spChg chg="mod">
          <ac:chgData name="Thinley Wangden" userId="47b8c1ad-dcb9-4fea-b8ad-55171ac1b38f" providerId="ADAL" clId="{F9C5EB26-A350-5F44-AF70-FDA37BA42FCE}" dt="2021-07-30T04:12:38.790" v="1312"/>
          <ac:spMkLst>
            <pc:docMk/>
            <pc:sldMk cId="2253355762" sldId="341"/>
            <ac:spMk id="48" creationId="{2152ED12-E718-D043-86BC-BCBFD2AB4199}"/>
          </ac:spMkLst>
        </pc:spChg>
        <pc:spChg chg="mod">
          <ac:chgData name="Thinley Wangden" userId="47b8c1ad-dcb9-4fea-b8ad-55171ac1b38f" providerId="ADAL" clId="{F9C5EB26-A350-5F44-AF70-FDA37BA42FCE}" dt="2021-07-30T04:12:38.790" v="1312"/>
          <ac:spMkLst>
            <pc:docMk/>
            <pc:sldMk cId="2253355762" sldId="341"/>
            <ac:spMk id="49" creationId="{F7A6CC18-AE89-4D41-9300-4A5F5D9B7CF3}"/>
          </ac:spMkLst>
        </pc:spChg>
        <pc:spChg chg="mod">
          <ac:chgData name="Thinley Wangden" userId="47b8c1ad-dcb9-4fea-b8ad-55171ac1b38f" providerId="ADAL" clId="{F9C5EB26-A350-5F44-AF70-FDA37BA42FCE}" dt="2021-07-30T04:12:38.790" v="1312"/>
          <ac:spMkLst>
            <pc:docMk/>
            <pc:sldMk cId="2253355762" sldId="341"/>
            <ac:spMk id="50" creationId="{481B6F65-27D7-B246-A44C-1BE3ED42AD25}"/>
          </ac:spMkLst>
        </pc:spChg>
        <pc:grpChg chg="del">
          <ac:chgData name="Thinley Wangden" userId="47b8c1ad-dcb9-4fea-b8ad-55171ac1b38f" providerId="ADAL" clId="{F9C5EB26-A350-5F44-AF70-FDA37BA42FCE}" dt="2021-07-30T04:12:38.183" v="1311" actId="478"/>
          <ac:grpSpMkLst>
            <pc:docMk/>
            <pc:sldMk cId="2253355762" sldId="341"/>
            <ac:grpSpMk id="5" creationId="{B60180AC-28EF-4FF9-A114-A52E4D8E18F7}"/>
          </ac:grpSpMkLst>
        </pc:grpChg>
        <pc:grpChg chg="add mod">
          <ac:chgData name="Thinley Wangden" userId="47b8c1ad-dcb9-4fea-b8ad-55171ac1b38f" providerId="ADAL" clId="{F9C5EB26-A350-5F44-AF70-FDA37BA42FCE}" dt="2021-07-30T04:12:38.790" v="1312"/>
          <ac:grpSpMkLst>
            <pc:docMk/>
            <pc:sldMk cId="2253355762" sldId="341"/>
            <ac:grpSpMk id="40" creationId="{A7998FB6-DA41-5A43-B5D6-8C260EB53768}"/>
          </ac:grpSpMkLst>
        </pc:grpChg>
        <pc:picChg chg="add mod modCrop">
          <ac:chgData name="Thinley Wangden" userId="47b8c1ad-dcb9-4fea-b8ad-55171ac1b38f" providerId="ADAL" clId="{F9C5EB26-A350-5F44-AF70-FDA37BA42FCE}" dt="2021-07-30T01:12:39.275" v="263" actId="732"/>
          <ac:picMkLst>
            <pc:docMk/>
            <pc:sldMk cId="2253355762" sldId="341"/>
            <ac:picMk id="3" creationId="{A269E07D-EC2B-C243-9738-E781BCB7766A}"/>
          </ac:picMkLst>
        </pc:picChg>
        <pc:picChg chg="del">
          <ac:chgData name="Thinley Wangden" userId="47b8c1ad-dcb9-4fea-b8ad-55171ac1b38f" providerId="ADAL" clId="{F9C5EB26-A350-5F44-AF70-FDA37BA42FCE}" dt="2021-07-30T01:12:25.747" v="258" actId="478"/>
          <ac:picMkLst>
            <pc:docMk/>
            <pc:sldMk cId="2253355762" sldId="341"/>
            <ac:picMk id="31" creationId="{9CE00001-8274-5F4F-8C95-6232496B1E5A}"/>
          </ac:picMkLst>
        </pc:picChg>
        <pc:picChg chg="mod modCrop">
          <ac:chgData name="Thinley Wangden" userId="47b8c1ad-dcb9-4fea-b8ad-55171ac1b38f" providerId="ADAL" clId="{F9C5EB26-A350-5F44-AF70-FDA37BA42FCE}" dt="2021-07-30T03:31:23.579" v="579" actId="732"/>
          <ac:picMkLst>
            <pc:docMk/>
            <pc:sldMk cId="2253355762" sldId="341"/>
            <ac:picMk id="38" creationId="{4B43D1CC-0466-FD44-8378-BED4496AFD5E}"/>
          </ac:picMkLst>
        </pc:picChg>
      </pc:sldChg>
      <pc:sldChg chg="addSp delSp modSp mod modNotesTx">
        <pc:chgData name="Thinley Wangden" userId="47b8c1ad-dcb9-4fea-b8ad-55171ac1b38f" providerId="ADAL" clId="{F9C5EB26-A350-5F44-AF70-FDA37BA42FCE}" dt="2021-07-30T06:21:10.161" v="3325" actId="20577"/>
        <pc:sldMkLst>
          <pc:docMk/>
          <pc:sldMk cId="3759859173" sldId="342"/>
        </pc:sldMkLst>
        <pc:spChg chg="mod">
          <ac:chgData name="Thinley Wangden" userId="47b8c1ad-dcb9-4fea-b8ad-55171ac1b38f" providerId="ADAL" clId="{F9C5EB26-A350-5F44-AF70-FDA37BA42FCE}" dt="2021-07-30T00:07:33.500" v="230" actId="1076"/>
          <ac:spMkLst>
            <pc:docMk/>
            <pc:sldMk cId="3759859173" sldId="342"/>
            <ac:spMk id="9" creationId="{D01807DD-9A2A-BE42-878F-1133B4DC011B}"/>
          </ac:spMkLst>
        </pc:spChg>
        <pc:spChg chg="mod">
          <ac:chgData name="Thinley Wangden" userId="47b8c1ad-dcb9-4fea-b8ad-55171ac1b38f" providerId="ADAL" clId="{F9C5EB26-A350-5F44-AF70-FDA37BA42FCE}" dt="2021-07-30T04:10:02.468" v="1292" actId="1076"/>
          <ac:spMkLst>
            <pc:docMk/>
            <pc:sldMk cId="3759859173" sldId="342"/>
            <ac:spMk id="10" creationId="{E46DD041-58A9-3241-BE8F-44379BCF4E06}"/>
          </ac:spMkLst>
        </pc:spChg>
        <pc:spChg chg="mod">
          <ac:chgData name="Thinley Wangden" userId="47b8c1ad-dcb9-4fea-b8ad-55171ac1b38f" providerId="ADAL" clId="{F9C5EB26-A350-5F44-AF70-FDA37BA42FCE}" dt="2021-07-30T04:10:32.239" v="1294" actId="1076"/>
          <ac:spMkLst>
            <pc:docMk/>
            <pc:sldMk cId="3759859173" sldId="342"/>
            <ac:spMk id="11" creationId="{8A7920D5-0039-C640-B396-6287F71C03D3}"/>
          </ac:spMkLst>
        </pc:spChg>
        <pc:spChg chg="mod">
          <ac:chgData name="Thinley Wangden" userId="47b8c1ad-dcb9-4fea-b8ad-55171ac1b38f" providerId="ADAL" clId="{F9C5EB26-A350-5F44-AF70-FDA37BA42FCE}" dt="2021-07-30T04:11:44.958" v="1301" actId="1076"/>
          <ac:spMkLst>
            <pc:docMk/>
            <pc:sldMk cId="3759859173" sldId="342"/>
            <ac:spMk id="12" creationId="{27719D5B-A08C-1146-9B2E-52515872D85B}"/>
          </ac:spMkLst>
        </pc:spChg>
        <pc:spChg chg="del">
          <ac:chgData name="Thinley Wangden" userId="47b8c1ad-dcb9-4fea-b8ad-55171ac1b38f" providerId="ADAL" clId="{F9C5EB26-A350-5F44-AF70-FDA37BA42FCE}" dt="2021-07-30T00:03:29.840" v="128" actId="478"/>
          <ac:spMkLst>
            <pc:docMk/>
            <pc:sldMk cId="3759859173" sldId="342"/>
            <ac:spMk id="13" creationId="{B274FED2-7A5A-B74E-BAD1-EAE09709A656}"/>
          </ac:spMkLst>
        </pc:spChg>
        <pc:spChg chg="mod">
          <ac:chgData name="Thinley Wangden" userId="47b8c1ad-dcb9-4fea-b8ad-55171ac1b38f" providerId="ADAL" clId="{F9C5EB26-A350-5F44-AF70-FDA37BA42FCE}" dt="2021-07-30T04:12:05.699" v="1303" actId="1076"/>
          <ac:spMkLst>
            <pc:docMk/>
            <pc:sldMk cId="3759859173" sldId="342"/>
            <ac:spMk id="14" creationId="{D56BAD2D-5445-024E-BE3A-D555DA79E9AF}"/>
          </ac:spMkLst>
        </pc:spChg>
        <pc:spChg chg="mod">
          <ac:chgData name="Thinley Wangden" userId="47b8c1ad-dcb9-4fea-b8ad-55171ac1b38f" providerId="ADAL" clId="{F9C5EB26-A350-5F44-AF70-FDA37BA42FCE}" dt="2021-07-30T04:09:45.001" v="1291" actId="1076"/>
          <ac:spMkLst>
            <pc:docMk/>
            <pc:sldMk cId="3759859173" sldId="342"/>
            <ac:spMk id="16" creationId="{E9B0068F-28C7-F745-B7DA-02CAD683CA75}"/>
          </ac:spMkLst>
        </pc:spChg>
        <pc:spChg chg="mod">
          <ac:chgData name="Thinley Wangden" userId="47b8c1ad-dcb9-4fea-b8ad-55171ac1b38f" providerId="ADAL" clId="{F9C5EB26-A350-5F44-AF70-FDA37BA42FCE}" dt="2021-07-30T04:10:16.352" v="1293" actId="1076"/>
          <ac:spMkLst>
            <pc:docMk/>
            <pc:sldMk cId="3759859173" sldId="342"/>
            <ac:spMk id="17" creationId="{961EA01D-6EAF-824E-97FB-1D1609253A8B}"/>
          </ac:spMkLst>
        </pc:spChg>
        <pc:spChg chg="mod topLvl">
          <ac:chgData name="Thinley Wangden" userId="47b8c1ad-dcb9-4fea-b8ad-55171ac1b38f" providerId="ADAL" clId="{F9C5EB26-A350-5F44-AF70-FDA37BA42FCE}" dt="2021-07-30T02:37:44.386" v="472" actId="164"/>
          <ac:spMkLst>
            <pc:docMk/>
            <pc:sldMk cId="3759859173" sldId="342"/>
            <ac:spMk id="25" creationId="{216F58FD-E797-484E-AE32-AA11BCB583D5}"/>
          </ac:spMkLst>
        </pc:spChg>
        <pc:spChg chg="mod">
          <ac:chgData name="Thinley Wangden" userId="47b8c1ad-dcb9-4fea-b8ad-55171ac1b38f" providerId="ADAL" clId="{F9C5EB26-A350-5F44-AF70-FDA37BA42FCE}" dt="2021-07-30T04:10:44.598" v="1295" actId="1076"/>
          <ac:spMkLst>
            <pc:docMk/>
            <pc:sldMk cId="3759859173" sldId="342"/>
            <ac:spMk id="26" creationId="{533B1E62-F74D-8749-90BB-E54173E501C8}"/>
          </ac:spMkLst>
        </pc:spChg>
        <pc:spChg chg="mod">
          <ac:chgData name="Thinley Wangden" userId="47b8c1ad-dcb9-4fea-b8ad-55171ac1b38f" providerId="ADAL" clId="{F9C5EB26-A350-5F44-AF70-FDA37BA42FCE}" dt="2021-07-30T04:11:50.531" v="1302" actId="1076"/>
          <ac:spMkLst>
            <pc:docMk/>
            <pc:sldMk cId="3759859173" sldId="342"/>
            <ac:spMk id="27" creationId="{04D07911-CF0E-1A4C-B88B-5028A0042956}"/>
          </ac:spMkLst>
        </pc:spChg>
        <pc:spChg chg="del">
          <ac:chgData name="Thinley Wangden" userId="47b8c1ad-dcb9-4fea-b8ad-55171ac1b38f" providerId="ADAL" clId="{F9C5EB26-A350-5F44-AF70-FDA37BA42FCE}" dt="2021-07-30T00:03:28.571" v="127" actId="478"/>
          <ac:spMkLst>
            <pc:docMk/>
            <pc:sldMk cId="3759859173" sldId="342"/>
            <ac:spMk id="28" creationId="{4BEA21CD-7FA1-014E-82E5-C9FB7CAA0072}"/>
          </ac:spMkLst>
        </pc:spChg>
        <pc:spChg chg="mod">
          <ac:chgData name="Thinley Wangden" userId="47b8c1ad-dcb9-4fea-b8ad-55171ac1b38f" providerId="ADAL" clId="{F9C5EB26-A350-5F44-AF70-FDA37BA42FCE}" dt="2021-07-30T04:12:14.380" v="1304" actId="1076"/>
          <ac:spMkLst>
            <pc:docMk/>
            <pc:sldMk cId="3759859173" sldId="342"/>
            <ac:spMk id="29" creationId="{7E0A6ABA-2D78-0942-A059-D6A3F24FDCA7}"/>
          </ac:spMkLst>
        </pc:spChg>
        <pc:spChg chg="add mod topLvl">
          <ac:chgData name="Thinley Wangden" userId="47b8c1ad-dcb9-4fea-b8ad-55171ac1b38f" providerId="ADAL" clId="{F9C5EB26-A350-5F44-AF70-FDA37BA42FCE}" dt="2021-07-30T02:37:37.088" v="471" actId="165"/>
          <ac:spMkLst>
            <pc:docMk/>
            <pc:sldMk cId="3759859173" sldId="342"/>
            <ac:spMk id="32" creationId="{508F6126-2E06-0649-94B1-B2BDD050B506}"/>
          </ac:spMkLst>
        </pc:spChg>
        <pc:grpChg chg="mod">
          <ac:chgData name="Thinley Wangden" userId="47b8c1ad-dcb9-4fea-b8ad-55171ac1b38f" providerId="ADAL" clId="{F9C5EB26-A350-5F44-AF70-FDA37BA42FCE}" dt="2021-07-30T04:12:25.278" v="1308" actId="1035"/>
          <ac:grpSpMkLst>
            <pc:docMk/>
            <pc:sldMk cId="3759859173" sldId="342"/>
            <ac:grpSpMk id="4" creationId="{6D54871A-5D76-4C72-836F-1907011D707D}"/>
          </ac:grpSpMkLst>
        </pc:grpChg>
        <pc:grpChg chg="del mod">
          <ac:chgData name="Thinley Wangden" userId="47b8c1ad-dcb9-4fea-b8ad-55171ac1b38f" providerId="ADAL" clId="{F9C5EB26-A350-5F44-AF70-FDA37BA42FCE}" dt="2021-07-30T02:37:37.088" v="471" actId="165"/>
          <ac:grpSpMkLst>
            <pc:docMk/>
            <pc:sldMk cId="3759859173" sldId="342"/>
            <ac:grpSpMk id="5" creationId="{2A0A216B-D287-45E3-B9CF-EC00F842EDD9}"/>
          </ac:grpSpMkLst>
        </pc:grpChg>
        <pc:grpChg chg="del">
          <ac:chgData name="Thinley Wangden" userId="47b8c1ad-dcb9-4fea-b8ad-55171ac1b38f" providerId="ADAL" clId="{F9C5EB26-A350-5F44-AF70-FDA37BA42FCE}" dt="2021-07-29T23:53:54.795" v="33" actId="165"/>
          <ac:grpSpMkLst>
            <pc:docMk/>
            <pc:sldMk cId="3759859173" sldId="342"/>
            <ac:grpSpMk id="19" creationId="{B5556B6C-D6C8-7B41-8BAC-698E19B9677A}"/>
          </ac:grpSpMkLst>
        </pc:grpChg>
        <pc:grpChg chg="add del mod">
          <ac:chgData name="Thinley Wangden" userId="47b8c1ad-dcb9-4fea-b8ad-55171ac1b38f" providerId="ADAL" clId="{F9C5EB26-A350-5F44-AF70-FDA37BA42FCE}" dt="2021-07-30T00:47:07.200" v="249" actId="165"/>
          <ac:grpSpMkLst>
            <pc:docMk/>
            <pc:sldMk cId="3759859173" sldId="342"/>
            <ac:grpSpMk id="20" creationId="{A44A129F-C4F7-0843-875E-DC4B3F613526}"/>
          </ac:grpSpMkLst>
        </pc:grpChg>
        <pc:grpChg chg="add mod">
          <ac:chgData name="Thinley Wangden" userId="47b8c1ad-dcb9-4fea-b8ad-55171ac1b38f" providerId="ADAL" clId="{F9C5EB26-A350-5F44-AF70-FDA37BA42FCE}" dt="2021-07-30T02:37:44.386" v="472" actId="164"/>
          <ac:grpSpMkLst>
            <pc:docMk/>
            <pc:sldMk cId="3759859173" sldId="342"/>
            <ac:grpSpMk id="33" creationId="{6363D6CB-A713-A84D-AD91-C4378FAB86A8}"/>
          </ac:grpSpMkLst>
        </pc:grpChg>
        <pc:picChg chg="del mod topLvl">
          <ac:chgData name="Thinley Wangden" userId="47b8c1ad-dcb9-4fea-b8ad-55171ac1b38f" providerId="ADAL" clId="{F9C5EB26-A350-5F44-AF70-FDA37BA42FCE}" dt="2021-07-29T23:53:56.891" v="34" actId="478"/>
          <ac:picMkLst>
            <pc:docMk/>
            <pc:sldMk cId="3759859173" sldId="342"/>
            <ac:picMk id="4" creationId="{DECBF173-F9C4-534D-9133-D1D9004B30AA}"/>
          </ac:picMkLst>
        </pc:picChg>
        <pc:picChg chg="add del mod">
          <ac:chgData name="Thinley Wangden" userId="47b8c1ad-dcb9-4fea-b8ad-55171ac1b38f" providerId="ADAL" clId="{F9C5EB26-A350-5F44-AF70-FDA37BA42FCE}" dt="2021-07-29T23:54:09.586" v="39" actId="478"/>
          <ac:picMkLst>
            <pc:docMk/>
            <pc:sldMk cId="3759859173" sldId="342"/>
            <ac:picMk id="5" creationId="{B6F761D2-F8DF-F24B-B608-33EBF39F8E30}"/>
          </ac:picMkLst>
        </pc:picChg>
        <pc:picChg chg="add del mod">
          <ac:chgData name="Thinley Wangden" userId="47b8c1ad-dcb9-4fea-b8ad-55171ac1b38f" providerId="ADAL" clId="{F9C5EB26-A350-5F44-AF70-FDA37BA42FCE}" dt="2021-07-29T23:55:29.612" v="65" actId="478"/>
          <ac:picMkLst>
            <pc:docMk/>
            <pc:sldMk cId="3759859173" sldId="342"/>
            <ac:picMk id="7" creationId="{0916F47C-F875-814C-B57D-438CF8B7789A}"/>
          </ac:picMkLst>
        </pc:picChg>
        <pc:picChg chg="mod topLvl">
          <ac:chgData name="Thinley Wangden" userId="47b8c1ad-dcb9-4fea-b8ad-55171ac1b38f" providerId="ADAL" clId="{F9C5EB26-A350-5F44-AF70-FDA37BA42FCE}" dt="2021-07-30T02:37:44.386" v="472" actId="164"/>
          <ac:picMkLst>
            <pc:docMk/>
            <pc:sldMk cId="3759859173" sldId="342"/>
            <ac:picMk id="8" creationId="{B0D276AB-8BF1-A34E-8223-1F9F896740D8}"/>
          </ac:picMkLst>
        </pc:picChg>
        <pc:picChg chg="add del mod topLvl modCrop">
          <ac:chgData name="Thinley Wangden" userId="47b8c1ad-dcb9-4fea-b8ad-55171ac1b38f" providerId="ADAL" clId="{F9C5EB26-A350-5F44-AF70-FDA37BA42FCE}" dt="2021-07-30T00:47:10.556" v="250" actId="478"/>
          <ac:picMkLst>
            <pc:docMk/>
            <pc:sldMk cId="3759859173" sldId="342"/>
            <ac:picMk id="18" creationId="{4411C767-E087-2048-9493-7645110DF6C3}"/>
          </ac:picMkLst>
        </pc:picChg>
        <pc:picChg chg="add del mod">
          <ac:chgData name="Thinley Wangden" userId="47b8c1ad-dcb9-4fea-b8ad-55171ac1b38f" providerId="ADAL" clId="{F9C5EB26-A350-5F44-AF70-FDA37BA42FCE}" dt="2021-07-30T00:04:17.252" v="133" actId="478"/>
          <ac:picMkLst>
            <pc:docMk/>
            <pc:sldMk cId="3759859173" sldId="342"/>
            <ac:picMk id="22" creationId="{28315D44-6088-864F-8268-71F17ECD28D8}"/>
          </ac:picMkLst>
        </pc:picChg>
        <pc:picChg chg="add mod topLvl modCrop">
          <ac:chgData name="Thinley Wangden" userId="47b8c1ad-dcb9-4fea-b8ad-55171ac1b38f" providerId="ADAL" clId="{F9C5EB26-A350-5F44-AF70-FDA37BA42FCE}" dt="2021-07-30T02:37:44.386" v="472" actId="164"/>
          <ac:picMkLst>
            <pc:docMk/>
            <pc:sldMk cId="3759859173" sldId="342"/>
            <ac:picMk id="24" creationId="{E3B726BD-6E22-E342-BF3D-38561A48F108}"/>
          </ac:picMkLst>
        </pc:picChg>
        <pc:picChg chg="add mod topLvl">
          <ac:chgData name="Thinley Wangden" userId="47b8c1ad-dcb9-4fea-b8ad-55171ac1b38f" providerId="ADAL" clId="{F9C5EB26-A350-5F44-AF70-FDA37BA42FCE}" dt="2021-07-30T02:37:37.088" v="471" actId="165"/>
          <ac:picMkLst>
            <pc:docMk/>
            <pc:sldMk cId="3759859173" sldId="342"/>
            <ac:picMk id="30" creationId="{2BA567F6-3A13-D246-9BEE-603DCF0EC84B}"/>
          </ac:picMkLst>
        </pc:picChg>
        <pc:picChg chg="del mod">
          <ac:chgData name="Thinley Wangden" userId="47b8c1ad-dcb9-4fea-b8ad-55171ac1b38f" providerId="ADAL" clId="{F9C5EB26-A350-5F44-AF70-FDA37BA42FCE}" dt="2021-07-30T00:07:45.979" v="235" actId="478"/>
          <ac:picMkLst>
            <pc:docMk/>
            <pc:sldMk cId="3759859173" sldId="342"/>
            <ac:picMk id="31" creationId="{9CE00001-8274-5F4F-8C95-6232496B1E5A}"/>
          </ac:picMkLst>
        </pc:picChg>
      </pc:sldChg>
      <pc:sldChg chg="modSp mod modNotesTx">
        <pc:chgData name="Thinley Wangden" userId="47b8c1ad-dcb9-4fea-b8ad-55171ac1b38f" providerId="ADAL" clId="{F9C5EB26-A350-5F44-AF70-FDA37BA42FCE}" dt="2021-07-30T07:12:49.590" v="5340" actId="14100"/>
        <pc:sldMkLst>
          <pc:docMk/>
          <pc:sldMk cId="4267073417" sldId="349"/>
        </pc:sldMkLst>
        <pc:spChg chg="mod">
          <ac:chgData name="Thinley Wangden" userId="47b8c1ad-dcb9-4fea-b8ad-55171ac1b38f" providerId="ADAL" clId="{F9C5EB26-A350-5F44-AF70-FDA37BA42FCE}" dt="2021-07-30T07:12:49.590" v="5340" actId="14100"/>
          <ac:spMkLst>
            <pc:docMk/>
            <pc:sldMk cId="4267073417" sldId="349"/>
            <ac:spMk id="14" creationId="{BD2297BB-BDDA-4D6A-B342-A9A95B5C8F08}"/>
          </ac:spMkLst>
        </pc:spChg>
      </pc:sldChg>
      <pc:sldChg chg="modNotesTx">
        <pc:chgData name="Thinley Wangden" userId="47b8c1ad-dcb9-4fea-b8ad-55171ac1b38f" providerId="ADAL" clId="{F9C5EB26-A350-5F44-AF70-FDA37BA42FCE}" dt="2021-07-30T06:22:32.330" v="3488" actId="20577"/>
        <pc:sldMkLst>
          <pc:docMk/>
          <pc:sldMk cId="2032916093" sldId="355"/>
        </pc:sldMkLst>
      </pc:sldChg>
      <pc:sldChg chg="addSp delSp modSp mod modNotesTx">
        <pc:chgData name="Thinley Wangden" userId="47b8c1ad-dcb9-4fea-b8ad-55171ac1b38f" providerId="ADAL" clId="{F9C5EB26-A350-5F44-AF70-FDA37BA42FCE}" dt="2021-07-30T06:44:23.950" v="4203" actId="20577"/>
        <pc:sldMkLst>
          <pc:docMk/>
          <pc:sldMk cId="2339131115" sldId="356"/>
        </pc:sldMkLst>
        <pc:spChg chg="del">
          <ac:chgData name="Thinley Wangden" userId="47b8c1ad-dcb9-4fea-b8ad-55171ac1b38f" providerId="ADAL" clId="{F9C5EB26-A350-5F44-AF70-FDA37BA42FCE}" dt="2021-07-30T03:07:07.715" v="526" actId="478"/>
          <ac:spMkLst>
            <pc:docMk/>
            <pc:sldMk cId="2339131115" sldId="356"/>
            <ac:spMk id="4" creationId="{5181056C-DE67-9B42-8989-FDD33DEB1E1D}"/>
          </ac:spMkLst>
        </pc:spChg>
        <pc:spChg chg="add mod">
          <ac:chgData name="Thinley Wangden" userId="47b8c1ad-dcb9-4fea-b8ad-55171ac1b38f" providerId="ADAL" clId="{F9C5EB26-A350-5F44-AF70-FDA37BA42FCE}" dt="2021-07-30T06:28:20.108" v="3548" actId="1076"/>
          <ac:spMkLst>
            <pc:docMk/>
            <pc:sldMk cId="2339131115" sldId="356"/>
            <ac:spMk id="7" creationId="{5EBE8087-9569-6545-8DB8-E7BB8809ABFD}"/>
          </ac:spMkLst>
        </pc:spChg>
        <pc:spChg chg="add mod">
          <ac:chgData name="Thinley Wangden" userId="47b8c1ad-dcb9-4fea-b8ad-55171ac1b38f" providerId="ADAL" clId="{F9C5EB26-A350-5F44-AF70-FDA37BA42FCE}" dt="2021-07-30T06:28:11.340" v="3545" actId="1076"/>
          <ac:spMkLst>
            <pc:docMk/>
            <pc:sldMk cId="2339131115" sldId="356"/>
            <ac:spMk id="8" creationId="{EC208DF7-C913-FA4B-BC34-5FCE75C1B6F0}"/>
          </ac:spMkLst>
        </pc:spChg>
        <pc:spChg chg="add mod">
          <ac:chgData name="Thinley Wangden" userId="47b8c1ad-dcb9-4fea-b8ad-55171ac1b38f" providerId="ADAL" clId="{F9C5EB26-A350-5F44-AF70-FDA37BA42FCE}" dt="2021-07-30T06:28:26.046" v="3549" actId="1076"/>
          <ac:spMkLst>
            <pc:docMk/>
            <pc:sldMk cId="2339131115" sldId="356"/>
            <ac:spMk id="9" creationId="{475E0136-7B4C-5B46-B10D-17F1F758F2A2}"/>
          </ac:spMkLst>
        </pc:spChg>
        <pc:spChg chg="del">
          <ac:chgData name="Thinley Wangden" userId="47b8c1ad-dcb9-4fea-b8ad-55171ac1b38f" providerId="ADAL" clId="{F9C5EB26-A350-5F44-AF70-FDA37BA42FCE}" dt="2021-07-30T06:29:37.167" v="3565" actId="478"/>
          <ac:spMkLst>
            <pc:docMk/>
            <pc:sldMk cId="2339131115" sldId="356"/>
            <ac:spMk id="11" creationId="{07CF216E-4EF6-494D-A204-A86DEA5768C6}"/>
          </ac:spMkLst>
        </pc:spChg>
        <pc:spChg chg="add mod">
          <ac:chgData name="Thinley Wangden" userId="47b8c1ad-dcb9-4fea-b8ad-55171ac1b38f" providerId="ADAL" clId="{F9C5EB26-A350-5F44-AF70-FDA37BA42FCE}" dt="2021-07-30T06:28:45.148" v="3554" actId="1076"/>
          <ac:spMkLst>
            <pc:docMk/>
            <pc:sldMk cId="2339131115" sldId="356"/>
            <ac:spMk id="12" creationId="{C15FAA5B-57B1-974E-B136-C473EAF84E22}"/>
          </ac:spMkLst>
        </pc:spChg>
        <pc:spChg chg="add mod">
          <ac:chgData name="Thinley Wangden" userId="47b8c1ad-dcb9-4fea-b8ad-55171ac1b38f" providerId="ADAL" clId="{F9C5EB26-A350-5F44-AF70-FDA37BA42FCE}" dt="2021-07-30T06:29:02.325" v="3558" actId="1076"/>
          <ac:spMkLst>
            <pc:docMk/>
            <pc:sldMk cId="2339131115" sldId="356"/>
            <ac:spMk id="13" creationId="{91414B7C-97EA-234F-9018-4C4EBCDF3468}"/>
          </ac:spMkLst>
        </pc:spChg>
        <pc:spChg chg="add mod">
          <ac:chgData name="Thinley Wangden" userId="47b8c1ad-dcb9-4fea-b8ad-55171ac1b38f" providerId="ADAL" clId="{F9C5EB26-A350-5F44-AF70-FDA37BA42FCE}" dt="2021-07-30T06:31:58.958" v="3621" actId="1076"/>
          <ac:spMkLst>
            <pc:docMk/>
            <pc:sldMk cId="2339131115" sldId="356"/>
            <ac:spMk id="14" creationId="{301E8853-0DD3-7D4C-9B04-6F717E259F67}"/>
          </ac:spMkLst>
        </pc:spChg>
        <pc:spChg chg="add del mod">
          <ac:chgData name="Thinley Wangden" userId="47b8c1ad-dcb9-4fea-b8ad-55171ac1b38f" providerId="ADAL" clId="{F9C5EB26-A350-5F44-AF70-FDA37BA42FCE}" dt="2021-07-30T06:31:38.719" v="3601" actId="478"/>
          <ac:spMkLst>
            <pc:docMk/>
            <pc:sldMk cId="2339131115" sldId="356"/>
            <ac:spMk id="15" creationId="{CCF922B2-B1E2-A048-90FB-2C2F6F2C81E3}"/>
          </ac:spMkLst>
        </pc:spChg>
        <pc:spChg chg="add mod">
          <ac:chgData name="Thinley Wangden" userId="47b8c1ad-dcb9-4fea-b8ad-55171ac1b38f" providerId="ADAL" clId="{F9C5EB26-A350-5F44-AF70-FDA37BA42FCE}" dt="2021-07-30T06:29:02.325" v="3558" actId="1076"/>
          <ac:spMkLst>
            <pc:docMk/>
            <pc:sldMk cId="2339131115" sldId="356"/>
            <ac:spMk id="16" creationId="{DE337F5C-3274-6B49-8164-BC6797C7C575}"/>
          </ac:spMkLst>
        </pc:spChg>
        <pc:spChg chg="add del mod">
          <ac:chgData name="Thinley Wangden" userId="47b8c1ad-dcb9-4fea-b8ad-55171ac1b38f" providerId="ADAL" clId="{F9C5EB26-A350-5F44-AF70-FDA37BA42FCE}" dt="2021-07-30T06:29:20.924" v="3560"/>
          <ac:spMkLst>
            <pc:docMk/>
            <pc:sldMk cId="2339131115" sldId="356"/>
            <ac:spMk id="17" creationId="{7AA730B6-A742-AC4D-92B0-4408C8D680F4}"/>
          </ac:spMkLst>
        </pc:spChg>
        <pc:spChg chg="add del mod">
          <ac:chgData name="Thinley Wangden" userId="47b8c1ad-dcb9-4fea-b8ad-55171ac1b38f" providerId="ADAL" clId="{F9C5EB26-A350-5F44-AF70-FDA37BA42FCE}" dt="2021-07-30T06:29:20.924" v="3560"/>
          <ac:spMkLst>
            <pc:docMk/>
            <pc:sldMk cId="2339131115" sldId="356"/>
            <ac:spMk id="18" creationId="{0A74970B-749C-244B-A7F2-AC7F5FE0D235}"/>
          </ac:spMkLst>
        </pc:spChg>
        <pc:spChg chg="add del mod">
          <ac:chgData name="Thinley Wangden" userId="47b8c1ad-dcb9-4fea-b8ad-55171ac1b38f" providerId="ADAL" clId="{F9C5EB26-A350-5F44-AF70-FDA37BA42FCE}" dt="2021-07-30T06:29:20.924" v="3560"/>
          <ac:spMkLst>
            <pc:docMk/>
            <pc:sldMk cId="2339131115" sldId="356"/>
            <ac:spMk id="19" creationId="{7401EFA4-99EC-9048-AD54-798D53C5A2A4}"/>
          </ac:spMkLst>
        </pc:spChg>
        <pc:spChg chg="add del mod">
          <ac:chgData name="Thinley Wangden" userId="47b8c1ad-dcb9-4fea-b8ad-55171ac1b38f" providerId="ADAL" clId="{F9C5EB26-A350-5F44-AF70-FDA37BA42FCE}" dt="2021-07-30T06:29:20.924" v="3560"/>
          <ac:spMkLst>
            <pc:docMk/>
            <pc:sldMk cId="2339131115" sldId="356"/>
            <ac:spMk id="20" creationId="{6C4D4FB8-E1DF-844A-9910-26FBFE436EF8}"/>
          </ac:spMkLst>
        </pc:spChg>
        <pc:spChg chg="add mod">
          <ac:chgData name="Thinley Wangden" userId="47b8c1ad-dcb9-4fea-b8ad-55171ac1b38f" providerId="ADAL" clId="{F9C5EB26-A350-5F44-AF70-FDA37BA42FCE}" dt="2021-07-30T06:30:05.336" v="3575" actId="20577"/>
          <ac:spMkLst>
            <pc:docMk/>
            <pc:sldMk cId="2339131115" sldId="356"/>
            <ac:spMk id="21" creationId="{453B79FB-8C59-D447-AD04-ADD7D843B392}"/>
          </ac:spMkLst>
        </pc:spChg>
        <pc:spChg chg="add mod">
          <ac:chgData name="Thinley Wangden" userId="47b8c1ad-dcb9-4fea-b8ad-55171ac1b38f" providerId="ADAL" clId="{F9C5EB26-A350-5F44-AF70-FDA37BA42FCE}" dt="2021-07-30T06:32:33.707" v="3624" actId="1076"/>
          <ac:spMkLst>
            <pc:docMk/>
            <pc:sldMk cId="2339131115" sldId="356"/>
            <ac:spMk id="22" creationId="{ECC89B2B-836D-CA47-BA79-5C2640E01B34}"/>
          </ac:spMkLst>
        </pc:spChg>
        <pc:spChg chg="add del mod">
          <ac:chgData name="Thinley Wangden" userId="47b8c1ad-dcb9-4fea-b8ad-55171ac1b38f" providerId="ADAL" clId="{F9C5EB26-A350-5F44-AF70-FDA37BA42FCE}" dt="2021-07-30T06:31:40.657" v="3602" actId="478"/>
          <ac:spMkLst>
            <pc:docMk/>
            <pc:sldMk cId="2339131115" sldId="356"/>
            <ac:spMk id="23" creationId="{F451DB23-F62C-054B-AE39-2F4AC37A3CD2}"/>
          </ac:spMkLst>
        </pc:spChg>
        <pc:spChg chg="add mod">
          <ac:chgData name="Thinley Wangden" userId="47b8c1ad-dcb9-4fea-b8ad-55171ac1b38f" providerId="ADAL" clId="{F9C5EB26-A350-5F44-AF70-FDA37BA42FCE}" dt="2021-07-30T06:30:29.003" v="3580"/>
          <ac:spMkLst>
            <pc:docMk/>
            <pc:sldMk cId="2339131115" sldId="356"/>
            <ac:spMk id="24" creationId="{FA8B2617-6EAE-D84D-B5BC-7982367FF8CC}"/>
          </ac:spMkLst>
        </pc:spChg>
        <pc:spChg chg="add mod">
          <ac:chgData name="Thinley Wangden" userId="47b8c1ad-dcb9-4fea-b8ad-55171ac1b38f" providerId="ADAL" clId="{F9C5EB26-A350-5F44-AF70-FDA37BA42FCE}" dt="2021-07-30T06:31:30.323" v="3599" actId="1035"/>
          <ac:spMkLst>
            <pc:docMk/>
            <pc:sldMk cId="2339131115" sldId="356"/>
            <ac:spMk id="25" creationId="{69521049-BED1-7842-910A-FF92C6C2F691}"/>
          </ac:spMkLst>
        </pc:spChg>
        <pc:spChg chg="add mod">
          <ac:chgData name="Thinley Wangden" userId="47b8c1ad-dcb9-4fea-b8ad-55171ac1b38f" providerId="ADAL" clId="{F9C5EB26-A350-5F44-AF70-FDA37BA42FCE}" dt="2021-07-30T06:32:37.864" v="3625" actId="1076"/>
          <ac:spMkLst>
            <pc:docMk/>
            <pc:sldMk cId="2339131115" sldId="356"/>
            <ac:spMk id="26" creationId="{CA05F43E-5FCD-4349-B421-151FCC1D86B2}"/>
          </ac:spMkLst>
        </pc:spChg>
        <pc:spChg chg="add del mod">
          <ac:chgData name="Thinley Wangden" userId="47b8c1ad-dcb9-4fea-b8ad-55171ac1b38f" providerId="ADAL" clId="{F9C5EB26-A350-5F44-AF70-FDA37BA42FCE}" dt="2021-07-30T06:31:35.012" v="3600" actId="478"/>
          <ac:spMkLst>
            <pc:docMk/>
            <pc:sldMk cId="2339131115" sldId="356"/>
            <ac:spMk id="27" creationId="{EFD275DE-3642-4349-8AE4-17C29334295F}"/>
          </ac:spMkLst>
        </pc:spChg>
        <pc:spChg chg="add mod">
          <ac:chgData name="Thinley Wangden" userId="47b8c1ad-dcb9-4fea-b8ad-55171ac1b38f" providerId="ADAL" clId="{F9C5EB26-A350-5F44-AF70-FDA37BA42FCE}" dt="2021-07-30T06:32:44.218" v="3626" actId="1076"/>
          <ac:spMkLst>
            <pc:docMk/>
            <pc:sldMk cId="2339131115" sldId="356"/>
            <ac:spMk id="28" creationId="{92E627E1-89A3-0B41-BA81-8C135ACA01AF}"/>
          </ac:spMkLst>
        </pc:spChg>
        <pc:spChg chg="add mod">
          <ac:chgData name="Thinley Wangden" userId="47b8c1ad-dcb9-4fea-b8ad-55171ac1b38f" providerId="ADAL" clId="{F9C5EB26-A350-5F44-AF70-FDA37BA42FCE}" dt="2021-07-30T06:32:59.045" v="3628" actId="1076"/>
          <ac:spMkLst>
            <pc:docMk/>
            <pc:sldMk cId="2339131115" sldId="356"/>
            <ac:spMk id="29" creationId="{AAFE9AA6-C9FA-D549-AFF5-19DF2EF0A6C0}"/>
          </ac:spMkLst>
        </pc:spChg>
        <pc:spChg chg="add mod">
          <ac:chgData name="Thinley Wangden" userId="47b8c1ad-dcb9-4fea-b8ad-55171ac1b38f" providerId="ADAL" clId="{F9C5EB26-A350-5F44-AF70-FDA37BA42FCE}" dt="2021-07-30T06:33:14.844" v="3638" actId="1076"/>
          <ac:spMkLst>
            <pc:docMk/>
            <pc:sldMk cId="2339131115" sldId="356"/>
            <ac:spMk id="30" creationId="{7A5D9E49-9228-384A-906B-1CB1FEF8FE18}"/>
          </ac:spMkLst>
        </pc:spChg>
        <pc:spChg chg="add mod">
          <ac:chgData name="Thinley Wangden" userId="47b8c1ad-dcb9-4fea-b8ad-55171ac1b38f" providerId="ADAL" clId="{F9C5EB26-A350-5F44-AF70-FDA37BA42FCE}" dt="2021-07-30T06:33:31.463" v="3656" actId="1076"/>
          <ac:spMkLst>
            <pc:docMk/>
            <pc:sldMk cId="2339131115" sldId="356"/>
            <ac:spMk id="31" creationId="{090EEC8F-9850-B54F-B366-356516043C80}"/>
          </ac:spMkLst>
        </pc:spChg>
        <pc:picChg chg="add mod modCrop">
          <ac:chgData name="Thinley Wangden" userId="47b8c1ad-dcb9-4fea-b8ad-55171ac1b38f" providerId="ADAL" clId="{F9C5EB26-A350-5F44-AF70-FDA37BA42FCE}" dt="2021-07-30T06:31:51.169" v="3620" actId="1076"/>
          <ac:picMkLst>
            <pc:docMk/>
            <pc:sldMk cId="2339131115" sldId="356"/>
            <ac:picMk id="6" creationId="{72FD1C77-A269-604B-8E23-CEE3C8EC9D4A}"/>
          </ac:picMkLst>
        </pc:picChg>
      </pc:sldChg>
      <pc:sldChg chg="addSp delSp modSp new del mod">
        <pc:chgData name="Thinley Wangden" userId="47b8c1ad-dcb9-4fea-b8ad-55171ac1b38f" providerId="ADAL" clId="{F9C5EB26-A350-5F44-AF70-FDA37BA42FCE}" dt="2021-07-30T02:44:10.396" v="516" actId="2696"/>
        <pc:sldMkLst>
          <pc:docMk/>
          <pc:sldMk cId="83426727" sldId="358"/>
        </pc:sldMkLst>
        <pc:spChg chg="mod">
          <ac:chgData name="Thinley Wangden" userId="47b8c1ad-dcb9-4fea-b8ad-55171ac1b38f" providerId="ADAL" clId="{F9C5EB26-A350-5F44-AF70-FDA37BA42FCE}" dt="2021-07-30T02:39:13.729" v="483"/>
          <ac:spMkLst>
            <pc:docMk/>
            <pc:sldMk cId="83426727" sldId="358"/>
            <ac:spMk id="3" creationId="{26962E39-700A-8142-870D-EA58F74B903F}"/>
          </ac:spMkLst>
        </pc:spChg>
        <pc:spChg chg="mod">
          <ac:chgData name="Thinley Wangden" userId="47b8c1ad-dcb9-4fea-b8ad-55171ac1b38f" providerId="ADAL" clId="{F9C5EB26-A350-5F44-AF70-FDA37BA42FCE}" dt="2021-07-30T02:39:13.729" v="483"/>
          <ac:spMkLst>
            <pc:docMk/>
            <pc:sldMk cId="83426727" sldId="358"/>
            <ac:spMk id="4" creationId="{20200E53-D99D-204B-9D92-ED94AA9C89D1}"/>
          </ac:spMkLst>
        </pc:spChg>
        <pc:spChg chg="mod">
          <ac:chgData name="Thinley Wangden" userId="47b8c1ad-dcb9-4fea-b8ad-55171ac1b38f" providerId="ADAL" clId="{F9C5EB26-A350-5F44-AF70-FDA37BA42FCE}" dt="2021-07-30T02:39:13.729" v="483"/>
          <ac:spMkLst>
            <pc:docMk/>
            <pc:sldMk cId="83426727" sldId="358"/>
            <ac:spMk id="5" creationId="{A40376EA-89E7-0944-A323-EA216A51406E}"/>
          </ac:spMkLst>
        </pc:spChg>
        <pc:spChg chg="mod">
          <ac:chgData name="Thinley Wangden" userId="47b8c1ad-dcb9-4fea-b8ad-55171ac1b38f" providerId="ADAL" clId="{F9C5EB26-A350-5F44-AF70-FDA37BA42FCE}" dt="2021-07-30T02:39:13.729" v="483"/>
          <ac:spMkLst>
            <pc:docMk/>
            <pc:sldMk cId="83426727" sldId="358"/>
            <ac:spMk id="6" creationId="{AF4B1562-EE4A-8C40-B2D2-D6C21861B05C}"/>
          </ac:spMkLst>
        </pc:spChg>
        <pc:spChg chg="mod">
          <ac:chgData name="Thinley Wangden" userId="47b8c1ad-dcb9-4fea-b8ad-55171ac1b38f" providerId="ADAL" clId="{F9C5EB26-A350-5F44-AF70-FDA37BA42FCE}" dt="2021-07-30T02:39:13.729" v="483"/>
          <ac:spMkLst>
            <pc:docMk/>
            <pc:sldMk cId="83426727" sldId="358"/>
            <ac:spMk id="7" creationId="{B0722B68-75E2-504B-ACFE-E04F29DCD696}"/>
          </ac:spMkLst>
        </pc:spChg>
        <pc:spChg chg="mod">
          <ac:chgData name="Thinley Wangden" userId="47b8c1ad-dcb9-4fea-b8ad-55171ac1b38f" providerId="ADAL" clId="{F9C5EB26-A350-5F44-AF70-FDA37BA42FCE}" dt="2021-07-30T02:39:13.729" v="483"/>
          <ac:spMkLst>
            <pc:docMk/>
            <pc:sldMk cId="83426727" sldId="358"/>
            <ac:spMk id="8" creationId="{1519F026-6F6B-0848-9368-6825A47AD01A}"/>
          </ac:spMkLst>
        </pc:spChg>
        <pc:spChg chg="mod">
          <ac:chgData name="Thinley Wangden" userId="47b8c1ad-dcb9-4fea-b8ad-55171ac1b38f" providerId="ADAL" clId="{F9C5EB26-A350-5F44-AF70-FDA37BA42FCE}" dt="2021-07-30T02:39:13.729" v="483"/>
          <ac:spMkLst>
            <pc:docMk/>
            <pc:sldMk cId="83426727" sldId="358"/>
            <ac:spMk id="9" creationId="{40AB3E6C-8CE0-DF42-B956-56F88B9E3E41}"/>
          </ac:spMkLst>
        </pc:spChg>
        <pc:spChg chg="mod">
          <ac:chgData name="Thinley Wangden" userId="47b8c1ad-dcb9-4fea-b8ad-55171ac1b38f" providerId="ADAL" clId="{F9C5EB26-A350-5F44-AF70-FDA37BA42FCE}" dt="2021-07-30T02:39:13.729" v="483"/>
          <ac:spMkLst>
            <pc:docMk/>
            <pc:sldMk cId="83426727" sldId="358"/>
            <ac:spMk id="10" creationId="{FE28A117-C327-0C42-8B52-55E24B3A917A}"/>
          </ac:spMkLst>
        </pc:spChg>
        <pc:spChg chg="mod">
          <ac:chgData name="Thinley Wangden" userId="47b8c1ad-dcb9-4fea-b8ad-55171ac1b38f" providerId="ADAL" clId="{F9C5EB26-A350-5F44-AF70-FDA37BA42FCE}" dt="2021-07-30T02:39:13.729" v="483"/>
          <ac:spMkLst>
            <pc:docMk/>
            <pc:sldMk cId="83426727" sldId="358"/>
            <ac:spMk id="11" creationId="{EFE06692-55DA-8848-BDB7-D78F44D34F89}"/>
          </ac:spMkLst>
        </pc:spChg>
        <pc:spChg chg="mod">
          <ac:chgData name="Thinley Wangden" userId="47b8c1ad-dcb9-4fea-b8ad-55171ac1b38f" providerId="ADAL" clId="{F9C5EB26-A350-5F44-AF70-FDA37BA42FCE}" dt="2021-07-30T02:39:13.729" v="483"/>
          <ac:spMkLst>
            <pc:docMk/>
            <pc:sldMk cId="83426727" sldId="358"/>
            <ac:spMk id="12" creationId="{42C6247C-D8C1-A248-BA2F-EA3ACE7CD0C5}"/>
          </ac:spMkLst>
        </pc:spChg>
        <pc:spChg chg="add mod">
          <ac:chgData name="Thinley Wangden" userId="47b8c1ad-dcb9-4fea-b8ad-55171ac1b38f" providerId="ADAL" clId="{F9C5EB26-A350-5F44-AF70-FDA37BA42FCE}" dt="2021-07-30T02:39:13.729" v="483"/>
          <ac:spMkLst>
            <pc:docMk/>
            <pc:sldMk cId="83426727" sldId="358"/>
            <ac:spMk id="14" creationId="{9BA602B2-B421-9947-AB84-3BBA21F12EE6}"/>
          </ac:spMkLst>
        </pc:spChg>
        <pc:spChg chg="add mod">
          <ac:chgData name="Thinley Wangden" userId="47b8c1ad-dcb9-4fea-b8ad-55171ac1b38f" providerId="ADAL" clId="{F9C5EB26-A350-5F44-AF70-FDA37BA42FCE}" dt="2021-07-30T02:39:28.407" v="487" actId="1582"/>
          <ac:spMkLst>
            <pc:docMk/>
            <pc:sldMk cId="83426727" sldId="358"/>
            <ac:spMk id="15" creationId="{BCC4FDA3-6B49-2240-A682-E9818E457046}"/>
          </ac:spMkLst>
        </pc:spChg>
        <pc:grpChg chg="add mod">
          <ac:chgData name="Thinley Wangden" userId="47b8c1ad-dcb9-4fea-b8ad-55171ac1b38f" providerId="ADAL" clId="{F9C5EB26-A350-5F44-AF70-FDA37BA42FCE}" dt="2021-07-30T02:39:13.729" v="483"/>
          <ac:grpSpMkLst>
            <pc:docMk/>
            <pc:sldMk cId="83426727" sldId="358"/>
            <ac:grpSpMk id="2" creationId="{A0EBA827-E69D-424A-9902-6B4666BA695D}"/>
          </ac:grpSpMkLst>
        </pc:grpChg>
        <pc:picChg chg="add mod">
          <ac:chgData name="Thinley Wangden" userId="47b8c1ad-dcb9-4fea-b8ad-55171ac1b38f" providerId="ADAL" clId="{F9C5EB26-A350-5F44-AF70-FDA37BA42FCE}" dt="2021-07-30T02:39:13.729" v="483"/>
          <ac:picMkLst>
            <pc:docMk/>
            <pc:sldMk cId="83426727" sldId="358"/>
            <ac:picMk id="13" creationId="{4E5FD917-CA50-7D41-8FC4-675913E8834A}"/>
          </ac:picMkLst>
        </pc:picChg>
        <pc:picChg chg="add del mod">
          <ac:chgData name="Thinley Wangden" userId="47b8c1ad-dcb9-4fea-b8ad-55171ac1b38f" providerId="ADAL" clId="{F9C5EB26-A350-5F44-AF70-FDA37BA42FCE}" dt="2021-07-30T02:42:40.041" v="507" actId="478"/>
          <ac:picMkLst>
            <pc:docMk/>
            <pc:sldMk cId="83426727" sldId="358"/>
            <ac:picMk id="25" creationId="{BA668C64-AB70-BC4E-B13B-2344033FA230}"/>
          </ac:picMkLst>
        </pc:picChg>
        <pc:cxnChg chg="add del">
          <ac:chgData name="Thinley Wangden" userId="47b8c1ad-dcb9-4fea-b8ad-55171ac1b38f" providerId="ADAL" clId="{F9C5EB26-A350-5F44-AF70-FDA37BA42FCE}" dt="2021-07-30T02:40:08.365" v="489" actId="478"/>
          <ac:cxnSpMkLst>
            <pc:docMk/>
            <pc:sldMk cId="83426727" sldId="358"/>
            <ac:cxnSpMk id="17" creationId="{4D42C4BD-310F-924D-9A2B-6A158A6FFF0E}"/>
          </ac:cxnSpMkLst>
        </pc:cxnChg>
        <pc:cxnChg chg="add mod">
          <ac:chgData name="Thinley Wangden" userId="47b8c1ad-dcb9-4fea-b8ad-55171ac1b38f" providerId="ADAL" clId="{F9C5EB26-A350-5F44-AF70-FDA37BA42FCE}" dt="2021-07-30T02:42:36.899" v="506" actId="208"/>
          <ac:cxnSpMkLst>
            <pc:docMk/>
            <pc:sldMk cId="83426727" sldId="358"/>
            <ac:cxnSpMk id="19" creationId="{498BE7FF-660F-424E-8697-5A0D0426BDF0}"/>
          </ac:cxnSpMkLst>
        </pc:cxnChg>
      </pc:sldChg>
      <pc:sldChg chg="new del">
        <pc:chgData name="Thinley Wangden" userId="47b8c1ad-dcb9-4fea-b8ad-55171ac1b38f" providerId="ADAL" clId="{F9C5EB26-A350-5F44-AF70-FDA37BA42FCE}" dt="2021-07-30T02:38:55.189" v="480" actId="680"/>
        <pc:sldMkLst>
          <pc:docMk/>
          <pc:sldMk cId="4166809014" sldId="358"/>
        </pc:sldMkLst>
      </pc:sldChg>
      <pc:sldChg chg="addSp delSp modSp new del mod setBg">
        <pc:chgData name="Thinley Wangden" userId="47b8c1ad-dcb9-4fea-b8ad-55171ac1b38f" providerId="ADAL" clId="{F9C5EB26-A350-5F44-AF70-FDA37BA42FCE}" dt="2021-07-30T06:16:47.662" v="3231" actId="2696"/>
        <pc:sldMkLst>
          <pc:docMk/>
          <pc:sldMk cId="4265025598" sldId="358"/>
        </pc:sldMkLst>
        <pc:picChg chg="add mod">
          <ac:chgData name="Thinley Wangden" userId="47b8c1ad-dcb9-4fea-b8ad-55171ac1b38f" providerId="ADAL" clId="{F9C5EB26-A350-5F44-AF70-FDA37BA42FCE}" dt="2021-07-30T02:44:48.304" v="525" actId="26606"/>
          <ac:picMkLst>
            <pc:docMk/>
            <pc:sldMk cId="4265025598" sldId="358"/>
            <ac:picMk id="3" creationId="{343FF0D4-32F3-7647-B47B-4A6414424851}"/>
          </ac:picMkLst>
        </pc:picChg>
        <pc:picChg chg="add mod">
          <ac:chgData name="Thinley Wangden" userId="47b8c1ad-dcb9-4fea-b8ad-55171ac1b38f" providerId="ADAL" clId="{F9C5EB26-A350-5F44-AF70-FDA37BA42FCE}" dt="2021-07-30T03:38:00.468" v="607" actId="1076"/>
          <ac:picMkLst>
            <pc:docMk/>
            <pc:sldMk cId="4265025598" sldId="358"/>
            <ac:picMk id="5" creationId="{F20662AA-DC99-294B-90A8-41CE3F8CB043}"/>
          </ac:picMkLst>
        </pc:picChg>
        <pc:picChg chg="add del mod">
          <ac:chgData name="Thinley Wangden" userId="47b8c1ad-dcb9-4fea-b8ad-55171ac1b38f" providerId="ADAL" clId="{F9C5EB26-A350-5F44-AF70-FDA37BA42FCE}" dt="2021-07-30T05:00:56.303" v="1994" actId="478"/>
          <ac:picMkLst>
            <pc:docMk/>
            <pc:sldMk cId="4265025598" sldId="358"/>
            <ac:picMk id="7" creationId="{A63F11FB-F6FC-0546-9DAE-CF4D791158A4}"/>
          </ac:picMkLst>
        </pc:picChg>
      </pc:sldChg>
      <pc:sldChg chg="addSp delSp modSp mod modNotesTx">
        <pc:chgData name="Thinley Wangden" userId="47b8c1ad-dcb9-4fea-b8ad-55171ac1b38f" providerId="ADAL" clId="{F9C5EB26-A350-5F44-AF70-FDA37BA42FCE}" dt="2021-07-30T07:01:25.091" v="4756" actId="20577"/>
        <pc:sldMkLst>
          <pc:docMk/>
          <pc:sldMk cId="2129483532" sldId="359"/>
        </pc:sldMkLst>
        <pc:spChg chg="add del mod">
          <ac:chgData name="Thinley Wangden" userId="47b8c1ad-dcb9-4fea-b8ad-55171ac1b38f" providerId="ADAL" clId="{F9C5EB26-A350-5F44-AF70-FDA37BA42FCE}" dt="2021-07-30T04:16:27.605" v="1342" actId="478"/>
          <ac:spMkLst>
            <pc:docMk/>
            <pc:sldMk cId="2129483532" sldId="359"/>
            <ac:spMk id="29" creationId="{05EC980A-B69F-384E-A3EA-AF166E3C4C9F}"/>
          </ac:spMkLst>
        </pc:spChg>
        <pc:spChg chg="add del mod">
          <ac:chgData name="Thinley Wangden" userId="47b8c1ad-dcb9-4fea-b8ad-55171ac1b38f" providerId="ADAL" clId="{F9C5EB26-A350-5F44-AF70-FDA37BA42FCE}" dt="2021-07-30T04:16:27.605" v="1342" actId="478"/>
          <ac:spMkLst>
            <pc:docMk/>
            <pc:sldMk cId="2129483532" sldId="359"/>
            <ac:spMk id="30" creationId="{F0B46B33-C4E2-754A-B802-09A0BED9790F}"/>
          </ac:spMkLst>
        </pc:spChg>
        <pc:spChg chg="mod">
          <ac:chgData name="Thinley Wangden" userId="47b8c1ad-dcb9-4fea-b8ad-55171ac1b38f" providerId="ADAL" clId="{F9C5EB26-A350-5F44-AF70-FDA37BA42FCE}" dt="2021-07-30T04:16:36.101" v="1349" actId="14100"/>
          <ac:spMkLst>
            <pc:docMk/>
            <pc:sldMk cId="2129483532" sldId="359"/>
            <ac:spMk id="36" creationId="{628DACE3-0B70-4B44-8513-4C2F2CDFE2AA}"/>
          </ac:spMkLst>
        </pc:spChg>
        <pc:spChg chg="add mod">
          <ac:chgData name="Thinley Wangden" userId="47b8c1ad-dcb9-4fea-b8ad-55171ac1b38f" providerId="ADAL" clId="{F9C5EB26-A350-5F44-AF70-FDA37BA42FCE}" dt="2021-07-30T03:29:25.611" v="574" actId="164"/>
          <ac:spMkLst>
            <pc:docMk/>
            <pc:sldMk cId="2129483532" sldId="359"/>
            <ac:spMk id="41" creationId="{FE8F165A-072F-5C42-8301-64A0C3765628}"/>
          </ac:spMkLst>
        </pc:spChg>
        <pc:spChg chg="add del mod">
          <ac:chgData name="Thinley Wangden" userId="47b8c1ad-dcb9-4fea-b8ad-55171ac1b38f" providerId="ADAL" clId="{F9C5EB26-A350-5F44-AF70-FDA37BA42FCE}" dt="2021-07-30T04:16:27.605" v="1342" actId="478"/>
          <ac:spMkLst>
            <pc:docMk/>
            <pc:sldMk cId="2129483532" sldId="359"/>
            <ac:spMk id="42" creationId="{F8315E25-0932-564D-B3ED-F7F15DF709E6}"/>
          </ac:spMkLst>
        </pc:spChg>
        <pc:spChg chg="add del mod">
          <ac:chgData name="Thinley Wangden" userId="47b8c1ad-dcb9-4fea-b8ad-55171ac1b38f" providerId="ADAL" clId="{F9C5EB26-A350-5F44-AF70-FDA37BA42FCE}" dt="2021-07-30T04:16:27.605" v="1342" actId="478"/>
          <ac:spMkLst>
            <pc:docMk/>
            <pc:sldMk cId="2129483532" sldId="359"/>
            <ac:spMk id="43" creationId="{16B37CF4-A542-9549-B33E-FE1B034E05F4}"/>
          </ac:spMkLst>
        </pc:spChg>
        <pc:spChg chg="add del mod">
          <ac:chgData name="Thinley Wangden" userId="47b8c1ad-dcb9-4fea-b8ad-55171ac1b38f" providerId="ADAL" clId="{F9C5EB26-A350-5F44-AF70-FDA37BA42FCE}" dt="2021-07-30T04:16:27.605" v="1342" actId="478"/>
          <ac:spMkLst>
            <pc:docMk/>
            <pc:sldMk cId="2129483532" sldId="359"/>
            <ac:spMk id="44" creationId="{D211411B-BDCF-554D-8773-76A7E6FD443E}"/>
          </ac:spMkLst>
        </pc:spChg>
        <pc:spChg chg="add del mod">
          <ac:chgData name="Thinley Wangden" userId="47b8c1ad-dcb9-4fea-b8ad-55171ac1b38f" providerId="ADAL" clId="{F9C5EB26-A350-5F44-AF70-FDA37BA42FCE}" dt="2021-07-30T04:16:27.605" v="1342" actId="478"/>
          <ac:spMkLst>
            <pc:docMk/>
            <pc:sldMk cId="2129483532" sldId="359"/>
            <ac:spMk id="45" creationId="{9A330B7B-08D9-FF4F-A9DC-66FA13B28566}"/>
          </ac:spMkLst>
        </pc:spChg>
        <pc:spChg chg="add del mod">
          <ac:chgData name="Thinley Wangden" userId="47b8c1ad-dcb9-4fea-b8ad-55171ac1b38f" providerId="ADAL" clId="{F9C5EB26-A350-5F44-AF70-FDA37BA42FCE}" dt="2021-07-30T04:16:27.605" v="1342" actId="478"/>
          <ac:spMkLst>
            <pc:docMk/>
            <pc:sldMk cId="2129483532" sldId="359"/>
            <ac:spMk id="46" creationId="{8E276E94-5349-6A49-8CAA-B8DA8C64DD53}"/>
          </ac:spMkLst>
        </pc:spChg>
        <pc:spChg chg="mod">
          <ac:chgData name="Thinley Wangden" userId="47b8c1ad-dcb9-4fea-b8ad-55171ac1b38f" providerId="ADAL" clId="{F9C5EB26-A350-5F44-AF70-FDA37BA42FCE}" dt="2021-07-30T04:16:56.675" v="1353" actId="1076"/>
          <ac:spMkLst>
            <pc:docMk/>
            <pc:sldMk cId="2129483532" sldId="359"/>
            <ac:spMk id="48" creationId="{CC567FCC-DE67-4C1B-8865-64217EFC50C4}"/>
          </ac:spMkLst>
        </pc:spChg>
        <pc:spChg chg="add del mod">
          <ac:chgData name="Thinley Wangden" userId="47b8c1ad-dcb9-4fea-b8ad-55171ac1b38f" providerId="ADAL" clId="{F9C5EB26-A350-5F44-AF70-FDA37BA42FCE}" dt="2021-07-30T04:16:27.605" v="1342" actId="478"/>
          <ac:spMkLst>
            <pc:docMk/>
            <pc:sldMk cId="2129483532" sldId="359"/>
            <ac:spMk id="49" creationId="{66A28984-2373-4F4B-B426-E6467D127D4A}"/>
          </ac:spMkLst>
        </pc:spChg>
        <pc:spChg chg="add del mod">
          <ac:chgData name="Thinley Wangden" userId="47b8c1ad-dcb9-4fea-b8ad-55171ac1b38f" providerId="ADAL" clId="{F9C5EB26-A350-5F44-AF70-FDA37BA42FCE}" dt="2021-07-30T04:16:27.605" v="1342" actId="478"/>
          <ac:spMkLst>
            <pc:docMk/>
            <pc:sldMk cId="2129483532" sldId="359"/>
            <ac:spMk id="51" creationId="{CC451235-7090-8E4E-8797-1CB7E05752F8}"/>
          </ac:spMkLst>
        </pc:spChg>
        <pc:spChg chg="add del mod">
          <ac:chgData name="Thinley Wangden" userId="47b8c1ad-dcb9-4fea-b8ad-55171ac1b38f" providerId="ADAL" clId="{F9C5EB26-A350-5F44-AF70-FDA37BA42FCE}" dt="2021-07-30T04:16:27.605" v="1342" actId="478"/>
          <ac:spMkLst>
            <pc:docMk/>
            <pc:sldMk cId="2129483532" sldId="359"/>
            <ac:spMk id="54" creationId="{B4D477F1-7558-E24F-A1A0-319DD44A8609}"/>
          </ac:spMkLst>
        </pc:spChg>
        <pc:spChg chg="add del mod">
          <ac:chgData name="Thinley Wangden" userId="47b8c1ad-dcb9-4fea-b8ad-55171ac1b38f" providerId="ADAL" clId="{F9C5EB26-A350-5F44-AF70-FDA37BA42FCE}" dt="2021-07-30T04:16:27.605" v="1342" actId="478"/>
          <ac:spMkLst>
            <pc:docMk/>
            <pc:sldMk cId="2129483532" sldId="359"/>
            <ac:spMk id="56" creationId="{673E07EA-8206-2544-B22D-77C760796AD1}"/>
          </ac:spMkLst>
        </pc:spChg>
        <pc:spChg chg="add del mod">
          <ac:chgData name="Thinley Wangden" userId="47b8c1ad-dcb9-4fea-b8ad-55171ac1b38f" providerId="ADAL" clId="{F9C5EB26-A350-5F44-AF70-FDA37BA42FCE}" dt="2021-07-30T04:16:27.605" v="1342" actId="478"/>
          <ac:spMkLst>
            <pc:docMk/>
            <pc:sldMk cId="2129483532" sldId="359"/>
            <ac:spMk id="57" creationId="{B3631EB0-63BA-8E4C-8DF4-0CBF95215556}"/>
          </ac:spMkLst>
        </pc:spChg>
        <pc:spChg chg="add del mod">
          <ac:chgData name="Thinley Wangden" userId="47b8c1ad-dcb9-4fea-b8ad-55171ac1b38f" providerId="ADAL" clId="{F9C5EB26-A350-5F44-AF70-FDA37BA42FCE}" dt="2021-07-30T04:16:27.605" v="1342" actId="478"/>
          <ac:spMkLst>
            <pc:docMk/>
            <pc:sldMk cId="2129483532" sldId="359"/>
            <ac:spMk id="58" creationId="{36E3630B-7108-484D-B53A-B8D478C3140C}"/>
          </ac:spMkLst>
        </pc:spChg>
        <pc:spChg chg="add mod">
          <ac:chgData name="Thinley Wangden" userId="47b8c1ad-dcb9-4fea-b8ad-55171ac1b38f" providerId="ADAL" clId="{F9C5EB26-A350-5F44-AF70-FDA37BA42FCE}" dt="2021-07-30T04:17:42.907" v="1357" actId="1076"/>
          <ac:spMkLst>
            <pc:docMk/>
            <pc:sldMk cId="2129483532" sldId="359"/>
            <ac:spMk id="59" creationId="{F0ECE4D0-CE6F-134D-991F-9A75AA7A316A}"/>
          </ac:spMkLst>
        </pc:spChg>
        <pc:spChg chg="add mod">
          <ac:chgData name="Thinley Wangden" userId="47b8c1ad-dcb9-4fea-b8ad-55171ac1b38f" providerId="ADAL" clId="{F9C5EB26-A350-5F44-AF70-FDA37BA42FCE}" dt="2021-07-30T04:18:06.780" v="1358" actId="1076"/>
          <ac:spMkLst>
            <pc:docMk/>
            <pc:sldMk cId="2129483532" sldId="359"/>
            <ac:spMk id="60" creationId="{834A792E-8CAA-3446-A4A5-4B8AF7218264}"/>
          </ac:spMkLst>
        </pc:spChg>
        <pc:spChg chg="add mod">
          <ac:chgData name="Thinley Wangden" userId="47b8c1ad-dcb9-4fea-b8ad-55171ac1b38f" providerId="ADAL" clId="{F9C5EB26-A350-5F44-AF70-FDA37BA42FCE}" dt="2021-07-30T04:18:46.613" v="1359" actId="1076"/>
          <ac:spMkLst>
            <pc:docMk/>
            <pc:sldMk cId="2129483532" sldId="359"/>
            <ac:spMk id="61" creationId="{8E4D42BE-0329-DC4E-AB0B-2D8A12B7AA36}"/>
          </ac:spMkLst>
        </pc:spChg>
        <pc:spChg chg="add mod">
          <ac:chgData name="Thinley Wangden" userId="47b8c1ad-dcb9-4fea-b8ad-55171ac1b38f" providerId="ADAL" clId="{F9C5EB26-A350-5F44-AF70-FDA37BA42FCE}" dt="2021-07-30T04:18:52.200" v="1360" actId="1076"/>
          <ac:spMkLst>
            <pc:docMk/>
            <pc:sldMk cId="2129483532" sldId="359"/>
            <ac:spMk id="62" creationId="{78AACD7E-DD42-B349-A02A-C8BE95313153}"/>
          </ac:spMkLst>
        </pc:spChg>
        <pc:spChg chg="add mod">
          <ac:chgData name="Thinley Wangden" userId="47b8c1ad-dcb9-4fea-b8ad-55171ac1b38f" providerId="ADAL" clId="{F9C5EB26-A350-5F44-AF70-FDA37BA42FCE}" dt="2021-07-30T04:18:56.723" v="1361" actId="1076"/>
          <ac:spMkLst>
            <pc:docMk/>
            <pc:sldMk cId="2129483532" sldId="359"/>
            <ac:spMk id="63" creationId="{68BDA413-72B3-E447-BB26-8AEB60FEBB4E}"/>
          </ac:spMkLst>
        </pc:spChg>
        <pc:spChg chg="add mod">
          <ac:chgData name="Thinley Wangden" userId="47b8c1ad-dcb9-4fea-b8ad-55171ac1b38f" providerId="ADAL" clId="{F9C5EB26-A350-5F44-AF70-FDA37BA42FCE}" dt="2021-07-30T04:17:42.907" v="1357" actId="1076"/>
          <ac:spMkLst>
            <pc:docMk/>
            <pc:sldMk cId="2129483532" sldId="359"/>
            <ac:spMk id="64" creationId="{59F9A3E9-A4A1-3C46-83A9-90A969F44825}"/>
          </ac:spMkLst>
        </pc:spChg>
        <pc:spChg chg="add mod">
          <ac:chgData name="Thinley Wangden" userId="47b8c1ad-dcb9-4fea-b8ad-55171ac1b38f" providerId="ADAL" clId="{F9C5EB26-A350-5F44-AF70-FDA37BA42FCE}" dt="2021-07-30T04:18:06.780" v="1358" actId="1076"/>
          <ac:spMkLst>
            <pc:docMk/>
            <pc:sldMk cId="2129483532" sldId="359"/>
            <ac:spMk id="65" creationId="{9F37DA4F-13C7-F444-9A5A-E0A1CD6140B0}"/>
          </ac:spMkLst>
        </pc:spChg>
        <pc:spChg chg="add mod">
          <ac:chgData name="Thinley Wangden" userId="47b8c1ad-dcb9-4fea-b8ad-55171ac1b38f" providerId="ADAL" clId="{F9C5EB26-A350-5F44-AF70-FDA37BA42FCE}" dt="2021-07-30T04:18:46.613" v="1359" actId="1076"/>
          <ac:spMkLst>
            <pc:docMk/>
            <pc:sldMk cId="2129483532" sldId="359"/>
            <ac:spMk id="66" creationId="{493F436B-9DAB-6343-8DE0-68F21496331E}"/>
          </ac:spMkLst>
        </pc:spChg>
        <pc:spChg chg="add mod">
          <ac:chgData name="Thinley Wangden" userId="47b8c1ad-dcb9-4fea-b8ad-55171ac1b38f" providerId="ADAL" clId="{F9C5EB26-A350-5F44-AF70-FDA37BA42FCE}" dt="2021-07-30T04:18:52.200" v="1360" actId="1076"/>
          <ac:spMkLst>
            <pc:docMk/>
            <pc:sldMk cId="2129483532" sldId="359"/>
            <ac:spMk id="67" creationId="{6349BF4B-F8B7-7E48-9724-B33924A52026}"/>
          </ac:spMkLst>
        </pc:spChg>
        <pc:spChg chg="add mod">
          <ac:chgData name="Thinley Wangden" userId="47b8c1ad-dcb9-4fea-b8ad-55171ac1b38f" providerId="ADAL" clId="{F9C5EB26-A350-5F44-AF70-FDA37BA42FCE}" dt="2021-07-30T04:18:56.723" v="1361" actId="1076"/>
          <ac:spMkLst>
            <pc:docMk/>
            <pc:sldMk cId="2129483532" sldId="359"/>
            <ac:spMk id="68" creationId="{E37CCD7A-8F49-B146-BCAA-28D93D5AA07F}"/>
          </ac:spMkLst>
        </pc:spChg>
        <pc:spChg chg="add mod">
          <ac:chgData name="Thinley Wangden" userId="47b8c1ad-dcb9-4fea-b8ad-55171ac1b38f" providerId="ADAL" clId="{F9C5EB26-A350-5F44-AF70-FDA37BA42FCE}" dt="2021-07-30T04:17:31.639" v="1356" actId="1076"/>
          <ac:spMkLst>
            <pc:docMk/>
            <pc:sldMk cId="2129483532" sldId="359"/>
            <ac:spMk id="70" creationId="{19537586-7C03-114F-918A-93D3FD70A3DB}"/>
          </ac:spMkLst>
        </pc:spChg>
        <pc:spChg chg="add mod">
          <ac:chgData name="Thinley Wangden" userId="47b8c1ad-dcb9-4fea-b8ad-55171ac1b38f" providerId="ADAL" clId="{F9C5EB26-A350-5F44-AF70-FDA37BA42FCE}" dt="2021-07-30T04:17:31.639" v="1356" actId="1076"/>
          <ac:spMkLst>
            <pc:docMk/>
            <pc:sldMk cId="2129483532" sldId="359"/>
            <ac:spMk id="71" creationId="{A25E29B3-01D0-CA40-9596-EAC50703AFCE}"/>
          </ac:spMkLst>
        </pc:spChg>
        <pc:spChg chg="add mod">
          <ac:chgData name="Thinley Wangden" userId="47b8c1ad-dcb9-4fea-b8ad-55171ac1b38f" providerId="ADAL" clId="{F9C5EB26-A350-5F44-AF70-FDA37BA42FCE}" dt="2021-07-30T04:17:31.639" v="1356" actId="1076"/>
          <ac:spMkLst>
            <pc:docMk/>
            <pc:sldMk cId="2129483532" sldId="359"/>
            <ac:spMk id="72" creationId="{ED8B036D-75C7-7645-BCB3-00E225E90B81}"/>
          </ac:spMkLst>
        </pc:spChg>
        <pc:grpChg chg="add mod">
          <ac:chgData name="Thinley Wangden" userId="47b8c1ad-dcb9-4fea-b8ad-55171ac1b38f" providerId="ADAL" clId="{F9C5EB26-A350-5F44-AF70-FDA37BA42FCE}" dt="2021-07-30T03:29:31.095" v="576" actId="1076"/>
          <ac:grpSpMkLst>
            <pc:docMk/>
            <pc:sldMk cId="2129483532" sldId="359"/>
            <ac:grpSpMk id="13" creationId="{F2FB57A0-8F91-C746-AF34-EA0812380E12}"/>
          </ac:grpSpMkLst>
        </pc:grpChg>
        <pc:grpChg chg="del mod">
          <ac:chgData name="Thinley Wangden" userId="47b8c1ad-dcb9-4fea-b8ad-55171ac1b38f" providerId="ADAL" clId="{F9C5EB26-A350-5F44-AF70-FDA37BA42FCE}" dt="2021-07-30T06:06:58.571" v="2320" actId="478"/>
          <ac:grpSpMkLst>
            <pc:docMk/>
            <pc:sldMk cId="2129483532" sldId="359"/>
            <ac:grpSpMk id="53" creationId="{06D0A050-E08D-40A4-92C8-BEE142DA0986}"/>
          </ac:grpSpMkLst>
        </pc:grpChg>
        <pc:picChg chg="del">
          <ac:chgData name="Thinley Wangden" userId="47b8c1ad-dcb9-4fea-b8ad-55171ac1b38f" providerId="ADAL" clId="{F9C5EB26-A350-5F44-AF70-FDA37BA42FCE}" dt="2021-07-30T03:26:54.510" v="527" actId="478"/>
          <ac:picMkLst>
            <pc:docMk/>
            <pc:sldMk cId="2129483532" sldId="359"/>
            <ac:picMk id="3" creationId="{4E3D303A-1B20-492F-9A25-2C0BB7D57EC6}"/>
          </ac:picMkLst>
        </pc:picChg>
        <pc:picChg chg="add mod">
          <ac:chgData name="Thinley Wangden" userId="47b8c1ad-dcb9-4fea-b8ad-55171ac1b38f" providerId="ADAL" clId="{F9C5EB26-A350-5F44-AF70-FDA37BA42FCE}" dt="2021-07-30T06:08:19.265" v="2323" actId="962"/>
          <ac:picMkLst>
            <pc:docMk/>
            <pc:sldMk cId="2129483532" sldId="359"/>
            <ac:picMk id="8" creationId="{281B91CF-FFEC-584B-90A7-BA896C961E30}"/>
          </ac:picMkLst>
        </pc:picChg>
        <pc:picChg chg="add mod">
          <ac:chgData name="Thinley Wangden" userId="47b8c1ad-dcb9-4fea-b8ad-55171ac1b38f" providerId="ADAL" clId="{F9C5EB26-A350-5F44-AF70-FDA37BA42FCE}" dt="2021-07-30T06:14:49.661" v="3081" actId="27614"/>
          <ac:picMkLst>
            <pc:docMk/>
            <pc:sldMk cId="2129483532" sldId="359"/>
            <ac:picMk id="10" creationId="{1AE13785-F92F-CD4A-BB67-EB67E6CE4F12}"/>
          </ac:picMkLst>
        </pc:picChg>
        <pc:picChg chg="add mod modCrop">
          <ac:chgData name="Thinley Wangden" userId="47b8c1ad-dcb9-4fea-b8ad-55171ac1b38f" providerId="ADAL" clId="{F9C5EB26-A350-5F44-AF70-FDA37BA42FCE}" dt="2021-07-30T03:29:25.611" v="574" actId="164"/>
          <ac:picMkLst>
            <pc:docMk/>
            <pc:sldMk cId="2129483532" sldId="359"/>
            <ac:picMk id="10" creationId="{1E2FC3E8-2A85-FC48-A08B-DC1257552D41}"/>
          </ac:picMkLst>
        </pc:picChg>
        <pc:picChg chg="add mod">
          <ac:chgData name="Thinley Wangden" userId="47b8c1ad-dcb9-4fea-b8ad-55171ac1b38f" providerId="ADAL" clId="{F9C5EB26-A350-5F44-AF70-FDA37BA42FCE}" dt="2021-07-30T06:08:27.483" v="2327" actId="1076"/>
          <ac:picMkLst>
            <pc:docMk/>
            <pc:sldMk cId="2129483532" sldId="359"/>
            <ac:picMk id="11" creationId="{A1D3087A-81B0-9648-8FB3-AD48D64EEDB1}"/>
          </ac:picMkLst>
        </pc:picChg>
        <pc:picChg chg="add mod modCrop">
          <ac:chgData name="Thinley Wangden" userId="47b8c1ad-dcb9-4fea-b8ad-55171ac1b38f" providerId="ADAL" clId="{F9C5EB26-A350-5F44-AF70-FDA37BA42FCE}" dt="2021-07-30T03:29:25.611" v="574" actId="164"/>
          <ac:picMkLst>
            <pc:docMk/>
            <pc:sldMk cId="2129483532" sldId="359"/>
            <ac:picMk id="12" creationId="{8DACD77A-A325-7E46-BF89-BA898E40CD4C}"/>
          </ac:picMkLst>
        </pc:picChg>
        <pc:picChg chg="add mod">
          <ac:chgData name="Thinley Wangden" userId="47b8c1ad-dcb9-4fea-b8ad-55171ac1b38f" providerId="ADAL" clId="{F9C5EB26-A350-5F44-AF70-FDA37BA42FCE}" dt="2021-07-30T06:14:51.022" v="3084" actId="962"/>
          <ac:picMkLst>
            <pc:docMk/>
            <pc:sldMk cId="2129483532" sldId="359"/>
            <ac:picMk id="14" creationId="{82EB493B-4A3E-7C41-A5C1-599563135F30}"/>
          </ac:picMkLst>
        </pc:picChg>
        <pc:cxnChg chg="add del mod">
          <ac:chgData name="Thinley Wangden" userId="47b8c1ad-dcb9-4fea-b8ad-55171ac1b38f" providerId="ADAL" clId="{F9C5EB26-A350-5F44-AF70-FDA37BA42FCE}" dt="2021-07-30T04:16:27.605" v="1342" actId="478"/>
          <ac:cxnSpMkLst>
            <pc:docMk/>
            <pc:sldMk cId="2129483532" sldId="359"/>
            <ac:cxnSpMk id="55" creationId="{E709AC1C-839E-B84B-B071-E364EBFA87FB}"/>
          </ac:cxnSpMkLst>
        </pc:cxnChg>
        <pc:cxnChg chg="add mod">
          <ac:chgData name="Thinley Wangden" userId="47b8c1ad-dcb9-4fea-b8ad-55171ac1b38f" providerId="ADAL" clId="{F9C5EB26-A350-5F44-AF70-FDA37BA42FCE}" dt="2021-07-30T04:17:31.639" v="1356" actId="1076"/>
          <ac:cxnSpMkLst>
            <pc:docMk/>
            <pc:sldMk cId="2129483532" sldId="359"/>
            <ac:cxnSpMk id="69" creationId="{FF5F2363-DF13-9A47-991C-E6F23091CEF4}"/>
          </ac:cxnSpMkLst>
        </pc:cxnChg>
      </pc:sldChg>
      <pc:sldChg chg="addSp delSp modSp add mod modNotesTx">
        <pc:chgData name="Thinley Wangden" userId="47b8c1ad-dcb9-4fea-b8ad-55171ac1b38f" providerId="ADAL" clId="{F9C5EB26-A350-5F44-AF70-FDA37BA42FCE}" dt="2021-07-30T07:28:04.469" v="5651" actId="20577"/>
        <pc:sldMkLst>
          <pc:docMk/>
          <pc:sldMk cId="1104984436" sldId="360"/>
        </pc:sldMkLst>
        <pc:spChg chg="mod">
          <ac:chgData name="Thinley Wangden" userId="47b8c1ad-dcb9-4fea-b8ad-55171ac1b38f" providerId="ADAL" clId="{F9C5EB26-A350-5F44-AF70-FDA37BA42FCE}" dt="2021-07-30T07:21:09.656" v="5601" actId="1076"/>
          <ac:spMkLst>
            <pc:docMk/>
            <pc:sldMk cId="1104984436" sldId="360"/>
            <ac:spMk id="2" creationId="{00000000-0000-0000-0000-000000000000}"/>
          </ac:spMkLst>
        </pc:spChg>
        <pc:spChg chg="del">
          <ac:chgData name="Thinley Wangden" userId="47b8c1ad-dcb9-4fea-b8ad-55171ac1b38f" providerId="ADAL" clId="{F9C5EB26-A350-5F44-AF70-FDA37BA42FCE}" dt="2021-07-30T07:20:48.911" v="5592" actId="478"/>
          <ac:spMkLst>
            <pc:docMk/>
            <pc:sldMk cId="1104984436" sldId="360"/>
            <ac:spMk id="3" creationId="{00000000-0000-0000-0000-000000000000}"/>
          </ac:spMkLst>
        </pc:spChg>
        <pc:spChg chg="add mod">
          <ac:chgData name="Thinley Wangden" userId="47b8c1ad-dcb9-4fea-b8ad-55171ac1b38f" providerId="ADAL" clId="{F9C5EB26-A350-5F44-AF70-FDA37BA42FCE}" dt="2021-07-30T07:19:42.604" v="5561" actId="1035"/>
          <ac:spMkLst>
            <pc:docMk/>
            <pc:sldMk cId="1104984436" sldId="360"/>
            <ac:spMk id="6" creationId="{8CCF5CCE-A053-CF46-B67A-413D8D9165D7}"/>
          </ac:spMkLst>
        </pc:spChg>
        <pc:spChg chg="add mod">
          <ac:chgData name="Thinley Wangden" userId="47b8c1ad-dcb9-4fea-b8ad-55171ac1b38f" providerId="ADAL" clId="{F9C5EB26-A350-5F44-AF70-FDA37BA42FCE}" dt="2021-07-30T07:19:38.647" v="5558" actId="1036"/>
          <ac:spMkLst>
            <pc:docMk/>
            <pc:sldMk cId="1104984436" sldId="360"/>
            <ac:spMk id="7" creationId="{9AF19D12-5E64-CE4F-8399-54799833EF54}"/>
          </ac:spMkLst>
        </pc:spChg>
        <pc:spChg chg="add del mod">
          <ac:chgData name="Thinley Wangden" userId="47b8c1ad-dcb9-4fea-b8ad-55171ac1b38f" providerId="ADAL" clId="{F9C5EB26-A350-5F44-AF70-FDA37BA42FCE}" dt="2021-07-30T07:20:50.364" v="5594"/>
          <ac:spMkLst>
            <pc:docMk/>
            <pc:sldMk cId="1104984436" sldId="360"/>
            <ac:spMk id="8" creationId="{2908173C-FA6A-FF47-8978-DB60F625EC88}"/>
          </ac:spMkLst>
        </pc:spChg>
        <pc:spChg chg="add mod">
          <ac:chgData name="Thinley Wangden" userId="47b8c1ad-dcb9-4fea-b8ad-55171ac1b38f" providerId="ADAL" clId="{F9C5EB26-A350-5F44-AF70-FDA37BA42FCE}" dt="2021-07-30T07:20:19.024" v="5580" actId="1037"/>
          <ac:spMkLst>
            <pc:docMk/>
            <pc:sldMk cId="1104984436" sldId="360"/>
            <ac:spMk id="9" creationId="{9779F1BD-7E27-F546-9DC1-889A5382F441}"/>
          </ac:spMkLst>
        </pc:spChg>
        <pc:spChg chg="add mod">
          <ac:chgData name="Thinley Wangden" userId="47b8c1ad-dcb9-4fea-b8ad-55171ac1b38f" providerId="ADAL" clId="{F9C5EB26-A350-5F44-AF70-FDA37BA42FCE}" dt="2021-07-30T07:19:54.326" v="5563" actId="1076"/>
          <ac:spMkLst>
            <pc:docMk/>
            <pc:sldMk cId="1104984436" sldId="360"/>
            <ac:spMk id="10" creationId="{3BE7C544-4938-974E-83AC-68A6FA6B80B6}"/>
          </ac:spMkLst>
        </pc:spChg>
        <pc:spChg chg="add mod">
          <ac:chgData name="Thinley Wangden" userId="47b8c1ad-dcb9-4fea-b8ad-55171ac1b38f" providerId="ADAL" clId="{F9C5EB26-A350-5F44-AF70-FDA37BA42FCE}" dt="2021-07-30T07:20:44.632" v="5591" actId="1076"/>
          <ac:spMkLst>
            <pc:docMk/>
            <pc:sldMk cId="1104984436" sldId="360"/>
            <ac:spMk id="11" creationId="{8859A2E1-3BE2-F948-B706-E83DB68D03CE}"/>
          </ac:spMkLst>
        </pc:spChg>
        <pc:spChg chg="add mod">
          <ac:chgData name="Thinley Wangden" userId="47b8c1ad-dcb9-4fea-b8ad-55171ac1b38f" providerId="ADAL" clId="{F9C5EB26-A350-5F44-AF70-FDA37BA42FCE}" dt="2021-07-30T07:23:04.552" v="5614" actId="20577"/>
          <ac:spMkLst>
            <pc:docMk/>
            <pc:sldMk cId="1104984436" sldId="360"/>
            <ac:spMk id="12" creationId="{1CF1D185-3BF7-1E4E-B767-576AF5913A56}"/>
          </ac:spMkLst>
        </pc:spChg>
        <pc:spChg chg="add mod">
          <ac:chgData name="Thinley Wangden" userId="47b8c1ad-dcb9-4fea-b8ad-55171ac1b38f" providerId="ADAL" clId="{F9C5EB26-A350-5F44-AF70-FDA37BA42FCE}" dt="2021-07-30T07:23:06.925" v="5616" actId="20577"/>
          <ac:spMkLst>
            <pc:docMk/>
            <pc:sldMk cId="1104984436" sldId="360"/>
            <ac:spMk id="13" creationId="{2E9F2658-E628-5244-9664-F3714AEE73D6}"/>
          </ac:spMkLst>
        </pc:spChg>
        <pc:spChg chg="add mod">
          <ac:chgData name="Thinley Wangden" userId="47b8c1ad-dcb9-4fea-b8ad-55171ac1b38f" providerId="ADAL" clId="{F9C5EB26-A350-5F44-AF70-FDA37BA42FCE}" dt="2021-07-30T07:23:12.160" v="5620" actId="20577"/>
          <ac:spMkLst>
            <pc:docMk/>
            <pc:sldMk cId="1104984436" sldId="360"/>
            <ac:spMk id="14" creationId="{F6853DD7-821E-4242-B1DD-AA6840D05FE6}"/>
          </ac:spMkLst>
        </pc:spChg>
        <pc:spChg chg="add mod">
          <ac:chgData name="Thinley Wangden" userId="47b8c1ad-dcb9-4fea-b8ad-55171ac1b38f" providerId="ADAL" clId="{F9C5EB26-A350-5F44-AF70-FDA37BA42FCE}" dt="2021-07-30T07:23:15.127" v="5622" actId="20577"/>
          <ac:spMkLst>
            <pc:docMk/>
            <pc:sldMk cId="1104984436" sldId="360"/>
            <ac:spMk id="15" creationId="{4C1C5FEF-8754-3549-93E5-C546C167204D}"/>
          </ac:spMkLst>
        </pc:spChg>
        <pc:spChg chg="add mod">
          <ac:chgData name="Thinley Wangden" userId="47b8c1ad-dcb9-4fea-b8ad-55171ac1b38f" providerId="ADAL" clId="{F9C5EB26-A350-5F44-AF70-FDA37BA42FCE}" dt="2021-07-30T07:23:09.258" v="5618" actId="20577"/>
          <ac:spMkLst>
            <pc:docMk/>
            <pc:sldMk cId="1104984436" sldId="360"/>
            <ac:spMk id="16" creationId="{7228F7FA-9387-5843-BB0B-1EBCF4C6883F}"/>
          </ac:spMkLst>
        </pc:spChg>
        <pc:picChg chg="mod">
          <ac:chgData name="Thinley Wangden" userId="47b8c1ad-dcb9-4fea-b8ad-55171ac1b38f" providerId="ADAL" clId="{F9C5EB26-A350-5F44-AF70-FDA37BA42FCE}" dt="2021-07-30T06:53:13.934" v="4223" actId="1076"/>
          <ac:picMkLst>
            <pc:docMk/>
            <pc:sldMk cId="1104984436" sldId="360"/>
            <ac:picMk id="4" creationId="{59B3F7F6-C96A-49B7-A1BD-59D00985AFA1}"/>
          </ac:picMkLst>
        </pc:picChg>
        <pc:picChg chg="mod modCrop">
          <ac:chgData name="Thinley Wangden" userId="47b8c1ad-dcb9-4fea-b8ad-55171ac1b38f" providerId="ADAL" clId="{F9C5EB26-A350-5F44-AF70-FDA37BA42FCE}" dt="2021-07-30T07:21:00.672" v="5597" actId="14100"/>
          <ac:picMkLst>
            <pc:docMk/>
            <pc:sldMk cId="1104984436" sldId="360"/>
            <ac:picMk id="5" creationId="{A5EB5722-86CE-4074-AB6D-64CB2F6FB68D}"/>
          </ac:picMkLst>
        </pc:picChg>
      </pc:sldChg>
    </pc:docChg>
  </pc:docChgLst>
  <pc:docChgLst>
    <pc:chgData name="Thinley Wangden" userId="S::thinley.wangden@ssaihq.com::47b8c1ad-dcb9-4fea-b8ad-55171ac1b38f" providerId="AD" clId="Web-{B7EF5113-5182-578B-6583-78A2FD963F6C}"/>
    <pc:docChg chg="modSld">
      <pc:chgData name="Thinley Wangden" userId="S::thinley.wangden@ssaihq.com::47b8c1ad-dcb9-4fea-b8ad-55171ac1b38f" providerId="AD" clId="Web-{B7EF5113-5182-578B-6583-78A2FD963F6C}" dt="2021-08-03T00:11:34.963" v="40" actId="14100"/>
      <pc:docMkLst>
        <pc:docMk/>
      </pc:docMkLst>
      <pc:sldChg chg="modSp">
        <pc:chgData name="Thinley Wangden" userId="S::thinley.wangden@ssaihq.com::47b8c1ad-dcb9-4fea-b8ad-55171ac1b38f" providerId="AD" clId="Web-{B7EF5113-5182-578B-6583-78A2FD963F6C}" dt="2021-08-03T00:10:45.900" v="35" actId="1076"/>
        <pc:sldMkLst>
          <pc:docMk/>
          <pc:sldMk cId="3457887769" sldId="321"/>
        </pc:sldMkLst>
        <pc:spChg chg="mod">
          <ac:chgData name="Thinley Wangden" userId="S::thinley.wangden@ssaihq.com::47b8c1ad-dcb9-4fea-b8ad-55171ac1b38f" providerId="AD" clId="Web-{B7EF5113-5182-578B-6583-78A2FD963F6C}" dt="2021-08-03T00:10:45.900" v="35" actId="1076"/>
          <ac:spMkLst>
            <pc:docMk/>
            <pc:sldMk cId="3457887769" sldId="321"/>
            <ac:spMk id="2" creationId="{00000000-0000-0000-0000-000000000000}"/>
          </ac:spMkLst>
        </pc:spChg>
      </pc:sldChg>
      <pc:sldChg chg="modSp">
        <pc:chgData name="Thinley Wangden" userId="S::thinley.wangden@ssaihq.com::47b8c1ad-dcb9-4fea-b8ad-55171ac1b38f" providerId="AD" clId="Web-{B7EF5113-5182-578B-6583-78A2FD963F6C}" dt="2021-08-03T00:11:04.103" v="39" actId="1076"/>
        <pc:sldMkLst>
          <pc:docMk/>
          <pc:sldMk cId="32444394" sldId="323"/>
        </pc:sldMkLst>
        <pc:spChg chg="mod">
          <ac:chgData name="Thinley Wangden" userId="S::thinley.wangden@ssaihq.com::47b8c1ad-dcb9-4fea-b8ad-55171ac1b38f" providerId="AD" clId="Web-{B7EF5113-5182-578B-6583-78A2FD963F6C}" dt="2021-08-03T00:11:04.072" v="36" actId="1076"/>
          <ac:spMkLst>
            <pc:docMk/>
            <pc:sldMk cId="32444394" sldId="323"/>
            <ac:spMk id="9" creationId="{E1979490-3D02-4DC8-A1C7-80804BDDC69E}"/>
          </ac:spMkLst>
        </pc:spChg>
        <pc:spChg chg="mod">
          <ac:chgData name="Thinley Wangden" userId="S::thinley.wangden@ssaihq.com::47b8c1ad-dcb9-4fea-b8ad-55171ac1b38f" providerId="AD" clId="Web-{B7EF5113-5182-578B-6583-78A2FD963F6C}" dt="2021-08-03T00:11:04.088" v="37" actId="1076"/>
          <ac:spMkLst>
            <pc:docMk/>
            <pc:sldMk cId="32444394" sldId="323"/>
            <ac:spMk id="10" creationId="{8F1228DF-FA15-0C48-A8E0-A1CD1476F24D}"/>
          </ac:spMkLst>
        </pc:spChg>
        <pc:spChg chg="mod">
          <ac:chgData name="Thinley Wangden" userId="S::thinley.wangden@ssaihq.com::47b8c1ad-dcb9-4fea-b8ad-55171ac1b38f" providerId="AD" clId="Web-{B7EF5113-5182-578B-6583-78A2FD963F6C}" dt="2021-08-03T00:11:04.103" v="38" actId="1076"/>
          <ac:spMkLst>
            <pc:docMk/>
            <pc:sldMk cId="32444394" sldId="323"/>
            <ac:spMk id="16" creationId="{43D35F70-166E-3441-A585-09525DF6B923}"/>
          </ac:spMkLst>
        </pc:spChg>
        <pc:spChg chg="mod">
          <ac:chgData name="Thinley Wangden" userId="S::thinley.wangden@ssaihq.com::47b8c1ad-dcb9-4fea-b8ad-55171ac1b38f" providerId="AD" clId="Web-{B7EF5113-5182-578B-6583-78A2FD963F6C}" dt="2021-08-03T00:11:04.103" v="39" actId="1076"/>
          <ac:spMkLst>
            <pc:docMk/>
            <pc:sldMk cId="32444394" sldId="323"/>
            <ac:spMk id="18" creationId="{EF002A0C-E659-0844-8659-6FF470293BB2}"/>
          </ac:spMkLst>
        </pc:spChg>
      </pc:sldChg>
      <pc:sldChg chg="modSp">
        <pc:chgData name="Thinley Wangden" userId="S::thinley.wangden@ssaihq.com::47b8c1ad-dcb9-4fea-b8ad-55171ac1b38f" providerId="AD" clId="Web-{B7EF5113-5182-578B-6583-78A2FD963F6C}" dt="2021-08-03T00:11:34.963" v="40" actId="14100"/>
        <pc:sldMkLst>
          <pc:docMk/>
          <pc:sldMk cId="1668739665" sldId="327"/>
        </pc:sldMkLst>
        <pc:cxnChg chg="mod">
          <ac:chgData name="Thinley Wangden" userId="S::thinley.wangden@ssaihq.com::47b8c1ad-dcb9-4fea-b8ad-55171ac1b38f" providerId="AD" clId="Web-{B7EF5113-5182-578B-6583-78A2FD963F6C}" dt="2021-08-03T00:11:34.963" v="40" actId="14100"/>
          <ac:cxnSpMkLst>
            <pc:docMk/>
            <pc:sldMk cId="1668739665" sldId="327"/>
            <ac:cxnSpMk id="22" creationId="{3F3B9CC3-E3FC-414F-8C89-0525E7B1DBB0}"/>
          </ac:cxnSpMkLst>
        </pc:cxnChg>
      </pc:sldChg>
      <pc:sldChg chg="addSp delSp modSp">
        <pc:chgData name="Thinley Wangden" userId="S::thinley.wangden@ssaihq.com::47b8c1ad-dcb9-4fea-b8ad-55171ac1b38f" providerId="AD" clId="Web-{B7EF5113-5182-578B-6583-78A2FD963F6C}" dt="2021-08-02T23:47:10.873" v="34" actId="1076"/>
        <pc:sldMkLst>
          <pc:docMk/>
          <pc:sldMk cId="2129483532" sldId="359"/>
        </pc:sldMkLst>
        <pc:spChg chg="topLvl">
          <ac:chgData name="Thinley Wangden" userId="S::thinley.wangden@ssaihq.com::47b8c1ad-dcb9-4fea-b8ad-55171ac1b38f" providerId="AD" clId="Web-{B7EF5113-5182-578B-6583-78A2FD963F6C}" dt="2021-08-02T23:44:02.148" v="0"/>
          <ac:spMkLst>
            <pc:docMk/>
            <pc:sldMk cId="2129483532" sldId="359"/>
            <ac:spMk id="41" creationId="{FE8F165A-072F-5C42-8301-64A0C3765628}"/>
          </ac:spMkLst>
        </pc:spChg>
        <pc:spChg chg="mod">
          <ac:chgData name="Thinley Wangden" userId="S::thinley.wangden@ssaihq.com::47b8c1ad-dcb9-4fea-b8ad-55171ac1b38f" providerId="AD" clId="Web-{B7EF5113-5182-578B-6583-78A2FD963F6C}" dt="2021-08-02T23:47:10.873" v="34" actId="1076"/>
          <ac:spMkLst>
            <pc:docMk/>
            <pc:sldMk cId="2129483532" sldId="359"/>
            <ac:spMk id="45" creationId="{F966449E-7211-AC47-B350-7920A80BCBF9}"/>
          </ac:spMkLst>
        </pc:spChg>
        <pc:spChg chg="mod">
          <ac:chgData name="Thinley Wangden" userId="S::thinley.wangden@ssaihq.com::47b8c1ad-dcb9-4fea-b8ad-55171ac1b38f" providerId="AD" clId="Web-{B7EF5113-5182-578B-6583-78A2FD963F6C}" dt="2021-08-02T23:47:10.779" v="21" actId="1076"/>
          <ac:spMkLst>
            <pc:docMk/>
            <pc:sldMk cId="2129483532" sldId="359"/>
            <ac:spMk id="59" creationId="{F0ECE4D0-CE6F-134D-991F-9A75AA7A316A}"/>
          </ac:spMkLst>
        </pc:spChg>
        <pc:spChg chg="mod">
          <ac:chgData name="Thinley Wangden" userId="S::thinley.wangden@ssaihq.com::47b8c1ad-dcb9-4fea-b8ad-55171ac1b38f" providerId="AD" clId="Web-{B7EF5113-5182-578B-6583-78A2FD963F6C}" dt="2021-08-02T23:47:10.795" v="22" actId="1076"/>
          <ac:spMkLst>
            <pc:docMk/>
            <pc:sldMk cId="2129483532" sldId="359"/>
            <ac:spMk id="60" creationId="{834A792E-8CAA-3446-A4A5-4B8AF7218264}"/>
          </ac:spMkLst>
        </pc:spChg>
        <pc:spChg chg="mod">
          <ac:chgData name="Thinley Wangden" userId="S::thinley.wangden@ssaihq.com::47b8c1ad-dcb9-4fea-b8ad-55171ac1b38f" providerId="AD" clId="Web-{B7EF5113-5182-578B-6583-78A2FD963F6C}" dt="2021-08-02T23:47:10.795" v="23" actId="1076"/>
          <ac:spMkLst>
            <pc:docMk/>
            <pc:sldMk cId="2129483532" sldId="359"/>
            <ac:spMk id="61" creationId="{8E4D42BE-0329-DC4E-AB0B-2D8A12B7AA36}"/>
          </ac:spMkLst>
        </pc:spChg>
        <pc:spChg chg="mod">
          <ac:chgData name="Thinley Wangden" userId="S::thinley.wangden@ssaihq.com::47b8c1ad-dcb9-4fea-b8ad-55171ac1b38f" providerId="AD" clId="Web-{B7EF5113-5182-578B-6583-78A2FD963F6C}" dt="2021-08-02T23:47:10.810" v="24" actId="1076"/>
          <ac:spMkLst>
            <pc:docMk/>
            <pc:sldMk cId="2129483532" sldId="359"/>
            <ac:spMk id="62" creationId="{78AACD7E-DD42-B349-A02A-C8BE95313153}"/>
          </ac:spMkLst>
        </pc:spChg>
        <pc:spChg chg="mod">
          <ac:chgData name="Thinley Wangden" userId="S::thinley.wangden@ssaihq.com::47b8c1ad-dcb9-4fea-b8ad-55171ac1b38f" providerId="AD" clId="Web-{B7EF5113-5182-578B-6583-78A2FD963F6C}" dt="2021-08-02T23:47:10.810" v="25" actId="1076"/>
          <ac:spMkLst>
            <pc:docMk/>
            <pc:sldMk cId="2129483532" sldId="359"/>
            <ac:spMk id="63" creationId="{68BDA413-72B3-E447-BB26-8AEB60FEBB4E}"/>
          </ac:spMkLst>
        </pc:spChg>
        <pc:spChg chg="mod">
          <ac:chgData name="Thinley Wangden" userId="S::thinley.wangden@ssaihq.com::47b8c1ad-dcb9-4fea-b8ad-55171ac1b38f" providerId="AD" clId="Web-{B7EF5113-5182-578B-6583-78A2FD963F6C}" dt="2021-08-02T23:47:10.810" v="26" actId="1076"/>
          <ac:spMkLst>
            <pc:docMk/>
            <pc:sldMk cId="2129483532" sldId="359"/>
            <ac:spMk id="64" creationId="{59F9A3E9-A4A1-3C46-83A9-90A969F44825}"/>
          </ac:spMkLst>
        </pc:spChg>
        <pc:spChg chg="mod">
          <ac:chgData name="Thinley Wangden" userId="S::thinley.wangden@ssaihq.com::47b8c1ad-dcb9-4fea-b8ad-55171ac1b38f" providerId="AD" clId="Web-{B7EF5113-5182-578B-6583-78A2FD963F6C}" dt="2021-08-02T23:47:10.826" v="27" actId="1076"/>
          <ac:spMkLst>
            <pc:docMk/>
            <pc:sldMk cId="2129483532" sldId="359"/>
            <ac:spMk id="65" creationId="{9F37DA4F-13C7-F444-9A5A-E0A1CD6140B0}"/>
          </ac:spMkLst>
        </pc:spChg>
        <pc:spChg chg="mod">
          <ac:chgData name="Thinley Wangden" userId="S::thinley.wangden@ssaihq.com::47b8c1ad-dcb9-4fea-b8ad-55171ac1b38f" providerId="AD" clId="Web-{B7EF5113-5182-578B-6583-78A2FD963F6C}" dt="2021-08-02T23:47:10.826" v="28" actId="1076"/>
          <ac:spMkLst>
            <pc:docMk/>
            <pc:sldMk cId="2129483532" sldId="359"/>
            <ac:spMk id="66" creationId="{493F436B-9DAB-6343-8DE0-68F21496331E}"/>
          </ac:spMkLst>
        </pc:spChg>
        <pc:spChg chg="mod">
          <ac:chgData name="Thinley Wangden" userId="S::thinley.wangden@ssaihq.com::47b8c1ad-dcb9-4fea-b8ad-55171ac1b38f" providerId="AD" clId="Web-{B7EF5113-5182-578B-6583-78A2FD963F6C}" dt="2021-08-02T23:47:10.842" v="29" actId="1076"/>
          <ac:spMkLst>
            <pc:docMk/>
            <pc:sldMk cId="2129483532" sldId="359"/>
            <ac:spMk id="67" creationId="{6349BF4B-F8B7-7E48-9724-B33924A52026}"/>
          </ac:spMkLst>
        </pc:spChg>
        <pc:spChg chg="mod">
          <ac:chgData name="Thinley Wangden" userId="S::thinley.wangden@ssaihq.com::47b8c1ad-dcb9-4fea-b8ad-55171ac1b38f" providerId="AD" clId="Web-{B7EF5113-5182-578B-6583-78A2FD963F6C}" dt="2021-08-02T23:47:10.842" v="30" actId="1076"/>
          <ac:spMkLst>
            <pc:docMk/>
            <pc:sldMk cId="2129483532" sldId="359"/>
            <ac:spMk id="68" creationId="{E37CCD7A-8F49-B146-BCAA-28D93D5AA07F}"/>
          </ac:spMkLst>
        </pc:spChg>
        <pc:spChg chg="mod">
          <ac:chgData name="Thinley Wangden" userId="S::thinley.wangden@ssaihq.com::47b8c1ad-dcb9-4fea-b8ad-55171ac1b38f" providerId="AD" clId="Web-{B7EF5113-5182-578B-6583-78A2FD963F6C}" dt="2021-08-02T23:47:10.857" v="31" actId="1076"/>
          <ac:spMkLst>
            <pc:docMk/>
            <pc:sldMk cId="2129483532" sldId="359"/>
            <ac:spMk id="70" creationId="{19537586-7C03-114F-918A-93D3FD70A3DB}"/>
          </ac:spMkLst>
        </pc:spChg>
        <pc:spChg chg="mod">
          <ac:chgData name="Thinley Wangden" userId="S::thinley.wangden@ssaihq.com::47b8c1ad-dcb9-4fea-b8ad-55171ac1b38f" providerId="AD" clId="Web-{B7EF5113-5182-578B-6583-78A2FD963F6C}" dt="2021-08-02T23:47:10.857" v="32" actId="1076"/>
          <ac:spMkLst>
            <pc:docMk/>
            <pc:sldMk cId="2129483532" sldId="359"/>
            <ac:spMk id="71" creationId="{A25E29B3-01D0-CA40-9596-EAC50703AFCE}"/>
          </ac:spMkLst>
        </pc:spChg>
        <pc:grpChg chg="add">
          <ac:chgData name="Thinley Wangden" userId="S::thinley.wangden@ssaihq.com::47b8c1ad-dcb9-4fea-b8ad-55171ac1b38f" providerId="AD" clId="Web-{B7EF5113-5182-578B-6583-78A2FD963F6C}" dt="2021-08-02T23:46:50.044" v="20"/>
          <ac:grpSpMkLst>
            <pc:docMk/>
            <pc:sldMk cId="2129483532" sldId="359"/>
            <ac:grpSpMk id="11" creationId="{7F1D35F4-C907-41B3-A7B1-C8DE6118CF56}"/>
          </ac:grpSpMkLst>
        </pc:grpChg>
        <pc:grpChg chg="add del topLvl">
          <ac:chgData name="Thinley Wangden" userId="S::thinley.wangden@ssaihq.com::47b8c1ad-dcb9-4fea-b8ad-55171ac1b38f" providerId="AD" clId="Web-{B7EF5113-5182-578B-6583-78A2FD963F6C}" dt="2021-08-02T23:46:43.638" v="19"/>
          <ac:grpSpMkLst>
            <pc:docMk/>
            <pc:sldMk cId="2129483532" sldId="359"/>
            <ac:grpSpMk id="30" creationId="{E26E2AE8-4F6B-D642-A9E8-0D85FD914DEB}"/>
          </ac:grpSpMkLst>
        </pc:grpChg>
        <pc:grpChg chg="del">
          <ac:chgData name="Thinley Wangden" userId="S::thinley.wangden@ssaihq.com::47b8c1ad-dcb9-4fea-b8ad-55171ac1b38f" providerId="AD" clId="Web-{B7EF5113-5182-578B-6583-78A2FD963F6C}" dt="2021-08-02T23:44:02.148" v="0"/>
          <ac:grpSpMkLst>
            <pc:docMk/>
            <pc:sldMk cId="2129483532" sldId="359"/>
            <ac:grpSpMk id="32" creationId="{3ABDF20C-CE19-A544-AF8B-DE3ECE5AEFC5}"/>
          </ac:grpSpMkLst>
        </pc:grpChg>
        <pc:picChg chg="add del mod">
          <ac:chgData name="Thinley Wangden" userId="S::thinley.wangden@ssaihq.com::47b8c1ad-dcb9-4fea-b8ad-55171ac1b38f" providerId="AD" clId="Web-{B7EF5113-5182-578B-6583-78A2FD963F6C}" dt="2021-08-02T23:46:01.480" v="16"/>
          <ac:picMkLst>
            <pc:docMk/>
            <pc:sldMk cId="2129483532" sldId="359"/>
            <ac:picMk id="3" creationId="{D552DD8F-C034-4820-82F9-29943A9F494E}"/>
          </ac:picMkLst>
        </pc:picChg>
        <pc:picChg chg="add del mod">
          <ac:chgData name="Thinley Wangden" userId="S::thinley.wangden@ssaihq.com::47b8c1ad-dcb9-4fea-b8ad-55171ac1b38f" providerId="AD" clId="Web-{B7EF5113-5182-578B-6583-78A2FD963F6C}" dt="2021-08-02T23:45:51.777" v="15"/>
          <ac:picMkLst>
            <pc:docMk/>
            <pc:sldMk cId="2129483532" sldId="359"/>
            <ac:picMk id="6" creationId="{871B678A-3722-4FAD-A73A-7A7E53AB3614}"/>
          </ac:picMkLst>
        </pc:picChg>
        <pc:picChg chg="add del mod">
          <ac:chgData name="Thinley Wangden" userId="S::thinley.wangden@ssaihq.com::47b8c1ad-dcb9-4fea-b8ad-55171ac1b38f" providerId="AD" clId="Web-{B7EF5113-5182-578B-6583-78A2FD963F6C}" dt="2021-08-02T23:45:29.088" v="12"/>
          <ac:picMkLst>
            <pc:docMk/>
            <pc:sldMk cId="2129483532" sldId="359"/>
            <ac:picMk id="9" creationId="{D4F1189D-16C5-4149-862B-AE4EC3DBB647}"/>
          </ac:picMkLst>
        </pc:picChg>
        <pc:picChg chg="add del mod">
          <ac:chgData name="Thinley Wangden" userId="S::thinley.wangden@ssaihq.com::47b8c1ad-dcb9-4fea-b8ad-55171ac1b38f" providerId="AD" clId="Web-{B7EF5113-5182-578B-6583-78A2FD963F6C}" dt="2021-08-02T23:45:21.025" v="11"/>
          <ac:picMkLst>
            <pc:docMk/>
            <pc:sldMk cId="2129483532" sldId="359"/>
            <ac:picMk id="10" creationId="{8F3E591E-E2F5-4888-9F7E-4C2046545544}"/>
          </ac:picMkLst>
        </pc:picChg>
        <pc:picChg chg="add del mod topLvl">
          <ac:chgData name="Thinley Wangden" userId="S::thinley.wangden@ssaihq.com::47b8c1ad-dcb9-4fea-b8ad-55171ac1b38f" providerId="AD" clId="Web-{B7EF5113-5182-578B-6583-78A2FD963F6C}" dt="2021-08-02T23:46:43.638" v="19"/>
          <ac:picMkLst>
            <pc:docMk/>
            <pc:sldMk cId="2129483532" sldId="359"/>
            <ac:picMk id="26" creationId="{4AB9B566-A443-734B-AFED-96509A8AAA9C}"/>
          </ac:picMkLst>
        </pc:picChg>
        <pc:picChg chg="mod topLvl">
          <ac:chgData name="Thinley Wangden" userId="S::thinley.wangden@ssaihq.com::47b8c1ad-dcb9-4fea-b8ad-55171ac1b38f" providerId="AD" clId="Web-{B7EF5113-5182-578B-6583-78A2FD963F6C}" dt="2021-08-02T23:46:43.638" v="19"/>
          <ac:picMkLst>
            <pc:docMk/>
            <pc:sldMk cId="2129483532" sldId="359"/>
            <ac:picMk id="29" creationId="{AE14E0BE-5C8C-064D-B558-336D20BA3EE6}"/>
          </ac:picMkLst>
        </pc:picChg>
        <pc:cxnChg chg="mod">
          <ac:chgData name="Thinley Wangden" userId="S::thinley.wangden@ssaihq.com::47b8c1ad-dcb9-4fea-b8ad-55171ac1b38f" providerId="AD" clId="Web-{B7EF5113-5182-578B-6583-78A2FD963F6C}" dt="2021-08-02T23:47:10.873" v="33" actId="1076"/>
          <ac:cxnSpMkLst>
            <pc:docMk/>
            <pc:sldMk cId="2129483532" sldId="359"/>
            <ac:cxnSpMk id="44" creationId="{35145D49-866F-A04B-B9B7-9A0F3977BCE7}"/>
          </ac:cxnSpMkLst>
        </pc:cxnChg>
      </pc:sldChg>
    </pc:docChg>
  </pc:docChgLst>
  <pc:docChgLst>
    <pc:chgData name="Kezang Tshering" userId="S::kezang.tshering@ssaihq.com::e42bd7e0-7f2b-4534-8111-c8fb35ede538" providerId="AD" clId="Web-{919B6A31-FEF3-C64E-8C16-2C3EB4F5805C}"/>
    <pc:docChg chg="addSld delSld modSld">
      <pc:chgData name="Kezang Tshering" userId="S::kezang.tshering@ssaihq.com::e42bd7e0-7f2b-4534-8111-c8fb35ede538" providerId="AD" clId="Web-{919B6A31-FEF3-C64E-8C16-2C3EB4F5805C}" dt="2021-07-27T21:11:21.221" v="944" actId="14100"/>
      <pc:docMkLst>
        <pc:docMk/>
      </pc:docMkLst>
      <pc:sldChg chg="modSp modNotes">
        <pc:chgData name="Kezang Tshering" userId="S::kezang.tshering@ssaihq.com::e42bd7e0-7f2b-4534-8111-c8fb35ede538" providerId="AD" clId="Web-{919B6A31-FEF3-C64E-8C16-2C3EB4F5805C}" dt="2021-07-27T14:34:46.374" v="729"/>
        <pc:sldMkLst>
          <pc:docMk/>
          <pc:sldMk cId="381960746" sldId="308"/>
        </pc:sldMkLst>
        <pc:spChg chg="mod">
          <ac:chgData name="Kezang Tshering" userId="S::kezang.tshering@ssaihq.com::e42bd7e0-7f2b-4534-8111-c8fb35ede538" providerId="AD" clId="Web-{919B6A31-FEF3-C64E-8C16-2C3EB4F5805C}" dt="2021-07-27T14:33:04.620" v="665" actId="20577"/>
          <ac:spMkLst>
            <pc:docMk/>
            <pc:sldMk cId="381960746" sldId="308"/>
            <ac:spMk id="4" creationId="{7D026C00-E72A-4684-A1BF-738B03A0307D}"/>
          </ac:spMkLst>
        </pc:spChg>
      </pc:sldChg>
      <pc:sldChg chg="modNotes">
        <pc:chgData name="Kezang Tshering" userId="S::kezang.tshering@ssaihq.com::e42bd7e0-7f2b-4534-8111-c8fb35ede538" providerId="AD" clId="Web-{919B6A31-FEF3-C64E-8C16-2C3EB4F5805C}" dt="2021-07-27T13:36:56.867" v="39"/>
        <pc:sldMkLst>
          <pc:docMk/>
          <pc:sldMk cId="32444394" sldId="323"/>
        </pc:sldMkLst>
      </pc:sldChg>
      <pc:sldChg chg="modSp">
        <pc:chgData name="Kezang Tshering" userId="S::kezang.tshering@ssaihq.com::e42bd7e0-7f2b-4534-8111-c8fb35ede538" providerId="AD" clId="Web-{919B6A31-FEF3-C64E-8C16-2C3EB4F5805C}" dt="2021-07-27T14:46:13.709" v="751" actId="20577"/>
        <pc:sldMkLst>
          <pc:docMk/>
          <pc:sldMk cId="3603716686" sldId="324"/>
        </pc:sldMkLst>
        <pc:spChg chg="mod">
          <ac:chgData name="Kezang Tshering" userId="S::kezang.tshering@ssaihq.com::e42bd7e0-7f2b-4534-8111-c8fb35ede538" providerId="AD" clId="Web-{919B6A31-FEF3-C64E-8C16-2C3EB4F5805C}" dt="2021-07-27T14:46:13.709" v="751" actId="20577"/>
          <ac:spMkLst>
            <pc:docMk/>
            <pc:sldMk cId="3603716686" sldId="324"/>
            <ac:spMk id="2" creationId="{00000000-0000-0000-0000-000000000000}"/>
          </ac:spMkLst>
        </pc:spChg>
      </pc:sldChg>
      <pc:sldChg chg="modNotes">
        <pc:chgData name="Kezang Tshering" userId="S::kezang.tshering@ssaihq.com::e42bd7e0-7f2b-4534-8111-c8fb35ede538" providerId="AD" clId="Web-{919B6A31-FEF3-C64E-8C16-2C3EB4F5805C}" dt="2021-07-27T14:41:10.730" v="741"/>
        <pc:sldMkLst>
          <pc:docMk/>
          <pc:sldMk cId="3546524617" sldId="335"/>
        </pc:sldMkLst>
      </pc:sldChg>
      <pc:sldChg chg="modSp del">
        <pc:chgData name="Kezang Tshering" userId="S::kezang.tshering@ssaihq.com::e42bd7e0-7f2b-4534-8111-c8fb35ede538" providerId="AD" clId="Web-{919B6A31-FEF3-C64E-8C16-2C3EB4F5805C}" dt="2021-07-27T14:31:44.742" v="614"/>
        <pc:sldMkLst>
          <pc:docMk/>
          <pc:sldMk cId="3255852787" sldId="336"/>
        </pc:sldMkLst>
        <pc:spChg chg="mod">
          <ac:chgData name="Kezang Tshering" userId="S::kezang.tshering@ssaihq.com::e42bd7e0-7f2b-4534-8111-c8fb35ede538" providerId="AD" clId="Web-{919B6A31-FEF3-C64E-8C16-2C3EB4F5805C}" dt="2021-07-27T13:46:03.635" v="129" actId="20577"/>
          <ac:spMkLst>
            <pc:docMk/>
            <pc:sldMk cId="3255852787" sldId="336"/>
            <ac:spMk id="9" creationId="{F658C60F-10BE-4587-8045-4E2A3EA4EEEC}"/>
          </ac:spMkLst>
        </pc:spChg>
        <pc:spChg chg="mod">
          <ac:chgData name="Kezang Tshering" userId="S::kezang.tshering@ssaihq.com::e42bd7e0-7f2b-4534-8111-c8fb35ede538" providerId="AD" clId="Web-{919B6A31-FEF3-C64E-8C16-2C3EB4F5805C}" dt="2021-07-27T13:45:31.103" v="120" actId="1076"/>
          <ac:spMkLst>
            <pc:docMk/>
            <pc:sldMk cId="3255852787" sldId="336"/>
            <ac:spMk id="15" creationId="{50E177CB-3029-43AD-93B8-6089DED22097}"/>
          </ac:spMkLst>
        </pc:spChg>
        <pc:spChg chg="mod">
          <ac:chgData name="Kezang Tshering" userId="S::kezang.tshering@ssaihq.com::e42bd7e0-7f2b-4534-8111-c8fb35ede538" providerId="AD" clId="Web-{919B6A31-FEF3-C64E-8C16-2C3EB4F5805C}" dt="2021-07-27T13:45:31.166" v="121" actId="1076"/>
          <ac:spMkLst>
            <pc:docMk/>
            <pc:sldMk cId="3255852787" sldId="336"/>
            <ac:spMk id="16" creationId="{2A097F80-556A-487A-813F-C2A722AD3982}"/>
          </ac:spMkLst>
        </pc:spChg>
        <pc:spChg chg="mod">
          <ac:chgData name="Kezang Tshering" userId="S::kezang.tshering@ssaihq.com::e42bd7e0-7f2b-4534-8111-c8fb35ede538" providerId="AD" clId="Web-{919B6A31-FEF3-C64E-8C16-2C3EB4F5805C}" dt="2021-07-27T13:45:30.728" v="117" actId="1076"/>
          <ac:spMkLst>
            <pc:docMk/>
            <pc:sldMk cId="3255852787" sldId="336"/>
            <ac:spMk id="17" creationId="{C9A7C144-682F-49D2-8A5B-31A436863E03}"/>
          </ac:spMkLst>
        </pc:spChg>
        <pc:spChg chg="mod">
          <ac:chgData name="Kezang Tshering" userId="S::kezang.tshering@ssaihq.com::e42bd7e0-7f2b-4534-8111-c8fb35ede538" providerId="AD" clId="Web-{919B6A31-FEF3-C64E-8C16-2C3EB4F5805C}" dt="2021-07-27T13:45:30.869" v="118" actId="1076"/>
          <ac:spMkLst>
            <pc:docMk/>
            <pc:sldMk cId="3255852787" sldId="336"/>
            <ac:spMk id="18" creationId="{0035D43F-5406-414D-AFB0-BED7C4A16E96}"/>
          </ac:spMkLst>
        </pc:spChg>
        <pc:spChg chg="mod">
          <ac:chgData name="Kezang Tshering" userId="S::kezang.tshering@ssaihq.com::e42bd7e0-7f2b-4534-8111-c8fb35ede538" providerId="AD" clId="Web-{919B6A31-FEF3-C64E-8C16-2C3EB4F5805C}" dt="2021-07-27T13:45:30.962" v="119" actId="1076"/>
          <ac:spMkLst>
            <pc:docMk/>
            <pc:sldMk cId="3255852787" sldId="336"/>
            <ac:spMk id="19" creationId="{B2928C9A-1B2C-4AA8-A760-12CED107200A}"/>
          </ac:spMkLst>
        </pc:spChg>
        <pc:spChg chg="mod">
          <ac:chgData name="Kezang Tshering" userId="S::kezang.tshering@ssaihq.com::e42bd7e0-7f2b-4534-8111-c8fb35ede538" providerId="AD" clId="Web-{919B6A31-FEF3-C64E-8C16-2C3EB4F5805C}" dt="2021-07-27T13:39:00.762" v="58" actId="1076"/>
          <ac:spMkLst>
            <pc:docMk/>
            <pc:sldMk cId="3255852787" sldId="336"/>
            <ac:spMk id="22" creationId="{0B033B68-5BE2-40C7-B18F-FD5B569BEDD0}"/>
          </ac:spMkLst>
        </pc:spChg>
        <pc:grpChg chg="mod">
          <ac:chgData name="Kezang Tshering" userId="S::kezang.tshering@ssaihq.com::e42bd7e0-7f2b-4534-8111-c8fb35ede538" providerId="AD" clId="Web-{919B6A31-FEF3-C64E-8C16-2C3EB4F5805C}" dt="2021-07-27T13:44:14.054" v="100" actId="14100"/>
          <ac:grpSpMkLst>
            <pc:docMk/>
            <pc:sldMk cId="3255852787" sldId="336"/>
            <ac:grpSpMk id="3" creationId="{C72C60D1-08CE-4279-8B6D-47DE7AAB502E}"/>
          </ac:grpSpMkLst>
        </pc:grpChg>
        <pc:grpChg chg="mod">
          <ac:chgData name="Kezang Tshering" userId="S::kezang.tshering@ssaihq.com::e42bd7e0-7f2b-4534-8111-c8fb35ede538" providerId="AD" clId="Web-{919B6A31-FEF3-C64E-8C16-2C3EB4F5805C}" dt="2021-07-27T13:44:24.445" v="106" actId="1076"/>
          <ac:grpSpMkLst>
            <pc:docMk/>
            <pc:sldMk cId="3255852787" sldId="336"/>
            <ac:grpSpMk id="25" creationId="{31CFAD91-4842-4588-A8D2-5BDF28AD3980}"/>
          </ac:grpSpMkLst>
        </pc:grpChg>
        <pc:grpChg chg="mod">
          <ac:chgData name="Kezang Tshering" userId="S::kezang.tshering@ssaihq.com::e42bd7e0-7f2b-4534-8111-c8fb35ede538" providerId="AD" clId="Web-{919B6A31-FEF3-C64E-8C16-2C3EB4F5805C}" dt="2021-07-27T13:44:12.413" v="99" actId="1076"/>
          <ac:grpSpMkLst>
            <pc:docMk/>
            <pc:sldMk cId="3255852787" sldId="336"/>
            <ac:grpSpMk id="31" creationId="{C0C0FD75-3286-482F-B59B-925862999AEC}"/>
          </ac:grpSpMkLst>
        </pc:grpChg>
        <pc:grpChg chg="mod">
          <ac:chgData name="Kezang Tshering" userId="S::kezang.tshering@ssaihq.com::e42bd7e0-7f2b-4534-8111-c8fb35ede538" providerId="AD" clId="Web-{919B6A31-FEF3-C64E-8C16-2C3EB4F5805C}" dt="2021-07-27T13:45:37.416" v="122" actId="1076"/>
          <ac:grpSpMkLst>
            <pc:docMk/>
            <pc:sldMk cId="3255852787" sldId="336"/>
            <ac:grpSpMk id="32" creationId="{4722DB60-05E8-4BEC-AFB2-CDF4EE31C12C}"/>
          </ac:grpSpMkLst>
        </pc:grpChg>
        <pc:grpChg chg="mod">
          <ac:chgData name="Kezang Tshering" userId="S::kezang.tshering@ssaihq.com::e42bd7e0-7f2b-4534-8111-c8fb35ede538" providerId="AD" clId="Web-{919B6A31-FEF3-C64E-8C16-2C3EB4F5805C}" dt="2021-07-27T13:44:10.882" v="98" actId="1076"/>
          <ac:grpSpMkLst>
            <pc:docMk/>
            <pc:sldMk cId="3255852787" sldId="336"/>
            <ac:grpSpMk id="33" creationId="{63A04D12-ED49-416D-8E3E-46BE8A7DBA0A}"/>
          </ac:grpSpMkLst>
        </pc:grpChg>
        <pc:cxnChg chg="mod">
          <ac:chgData name="Kezang Tshering" userId="S::kezang.tshering@ssaihq.com::e42bd7e0-7f2b-4534-8111-c8fb35ede538" providerId="AD" clId="Web-{919B6A31-FEF3-C64E-8C16-2C3EB4F5805C}" dt="2021-07-27T13:44:27.398" v="108" actId="1076"/>
          <ac:cxnSpMkLst>
            <pc:docMk/>
            <pc:sldMk cId="3255852787" sldId="336"/>
            <ac:cxnSpMk id="4" creationId="{B89F3689-43A3-45B8-B73F-74F9D8D4B2B5}"/>
          </ac:cxnSpMkLst>
        </pc:cxnChg>
        <pc:cxnChg chg="mod">
          <ac:chgData name="Kezang Tshering" userId="S::kezang.tshering@ssaihq.com::e42bd7e0-7f2b-4534-8111-c8fb35ede538" providerId="AD" clId="Web-{919B6A31-FEF3-C64E-8C16-2C3EB4F5805C}" dt="2021-07-27T13:44:27.398" v="107" actId="1076"/>
          <ac:cxnSpMkLst>
            <pc:docMk/>
            <pc:sldMk cId="3255852787" sldId="336"/>
            <ac:cxnSpMk id="12" creationId="{3EA3B76F-ED8A-498E-AC55-EFD5E982F45F}"/>
          </ac:cxnSpMkLst>
        </pc:cxnChg>
        <pc:cxnChg chg="mod">
          <ac:chgData name="Kezang Tshering" userId="S::kezang.tshering@ssaihq.com::e42bd7e0-7f2b-4534-8111-c8fb35ede538" providerId="AD" clId="Web-{919B6A31-FEF3-C64E-8C16-2C3EB4F5805C}" dt="2021-07-27T13:44:00.194" v="91" actId="1076"/>
          <ac:cxnSpMkLst>
            <pc:docMk/>
            <pc:sldMk cId="3255852787" sldId="336"/>
            <ac:cxnSpMk id="13" creationId="{C6CD8F07-5277-4082-BDC3-FA463EF15BED}"/>
          </ac:cxnSpMkLst>
        </pc:cxnChg>
        <pc:cxnChg chg="mod">
          <ac:chgData name="Kezang Tshering" userId="S::kezang.tshering@ssaihq.com::e42bd7e0-7f2b-4534-8111-c8fb35ede538" providerId="AD" clId="Web-{919B6A31-FEF3-C64E-8C16-2C3EB4F5805C}" dt="2021-07-27T13:44:04.475" v="95" actId="14100"/>
          <ac:cxnSpMkLst>
            <pc:docMk/>
            <pc:sldMk cId="3255852787" sldId="336"/>
            <ac:cxnSpMk id="20" creationId="{55418DE1-9C56-433E-97F3-09FFE917127B}"/>
          </ac:cxnSpMkLst>
        </pc:cxnChg>
      </pc:sldChg>
      <pc:sldChg chg="addSp delSp modSp addAnim modAnim">
        <pc:chgData name="Kezang Tshering" userId="S::kezang.tshering@ssaihq.com::e42bd7e0-7f2b-4534-8111-c8fb35ede538" providerId="AD" clId="Web-{919B6A31-FEF3-C64E-8C16-2C3EB4F5805C}" dt="2021-07-27T20:57:28.904" v="830" actId="14100"/>
        <pc:sldMkLst>
          <pc:docMk/>
          <pc:sldMk cId="1568406825" sldId="338"/>
        </pc:sldMkLst>
        <pc:spChg chg="mod">
          <ac:chgData name="Kezang Tshering" userId="S::kezang.tshering@ssaihq.com::e42bd7e0-7f2b-4534-8111-c8fb35ede538" providerId="AD" clId="Web-{919B6A31-FEF3-C64E-8C16-2C3EB4F5805C}" dt="2021-07-27T13:46:37.871" v="132" actId="1076"/>
          <ac:spMkLst>
            <pc:docMk/>
            <pc:sldMk cId="1568406825" sldId="338"/>
            <ac:spMk id="2" creationId="{00000000-0000-0000-0000-000000000000}"/>
          </ac:spMkLst>
        </pc:spChg>
        <pc:spChg chg="mod">
          <ac:chgData name="Kezang Tshering" userId="S::kezang.tshering@ssaihq.com::e42bd7e0-7f2b-4534-8111-c8fb35ede538" providerId="AD" clId="Web-{919B6A31-FEF3-C64E-8C16-2C3EB4F5805C}" dt="2021-07-27T14:00:17.148" v="236" actId="1076"/>
          <ac:spMkLst>
            <pc:docMk/>
            <pc:sldMk cId="1568406825" sldId="338"/>
            <ac:spMk id="11" creationId="{A33D1407-2393-41A4-A50F-244068ED6350}"/>
          </ac:spMkLst>
        </pc:spChg>
        <pc:spChg chg="mod">
          <ac:chgData name="Kezang Tshering" userId="S::kezang.tshering@ssaihq.com::e42bd7e0-7f2b-4534-8111-c8fb35ede538" providerId="AD" clId="Web-{919B6A31-FEF3-C64E-8C16-2C3EB4F5805C}" dt="2021-07-27T13:48:10.015" v="149" actId="1076"/>
          <ac:spMkLst>
            <pc:docMk/>
            <pc:sldMk cId="1568406825" sldId="338"/>
            <ac:spMk id="12" creationId="{4724D075-8E6C-4AFD-8822-1AE4DA5E558A}"/>
          </ac:spMkLst>
        </pc:spChg>
        <pc:spChg chg="mod">
          <ac:chgData name="Kezang Tshering" userId="S::kezang.tshering@ssaihq.com::e42bd7e0-7f2b-4534-8111-c8fb35ede538" providerId="AD" clId="Web-{919B6A31-FEF3-C64E-8C16-2C3EB4F5805C}" dt="2021-07-27T13:59:23.303" v="225"/>
          <ac:spMkLst>
            <pc:docMk/>
            <pc:sldMk cId="1568406825" sldId="338"/>
            <ac:spMk id="19" creationId="{D509B73D-AF29-7F4A-A11F-DED11F808473}"/>
          </ac:spMkLst>
        </pc:spChg>
        <pc:spChg chg="mod">
          <ac:chgData name="Kezang Tshering" userId="S::kezang.tshering@ssaihq.com::e42bd7e0-7f2b-4534-8111-c8fb35ede538" providerId="AD" clId="Web-{919B6A31-FEF3-C64E-8C16-2C3EB4F5805C}" dt="2021-07-27T13:59:34.272" v="227"/>
          <ac:spMkLst>
            <pc:docMk/>
            <pc:sldMk cId="1568406825" sldId="338"/>
            <ac:spMk id="34" creationId="{85212F63-6C05-8C49-A4B4-652954A30397}"/>
          </ac:spMkLst>
        </pc:spChg>
        <pc:spChg chg="mod">
          <ac:chgData name="Kezang Tshering" userId="S::kezang.tshering@ssaihq.com::e42bd7e0-7f2b-4534-8111-c8fb35ede538" providerId="AD" clId="Web-{919B6A31-FEF3-C64E-8C16-2C3EB4F5805C}" dt="2021-07-27T13:48:17.655" v="150" actId="1076"/>
          <ac:spMkLst>
            <pc:docMk/>
            <pc:sldMk cId="1568406825" sldId="338"/>
            <ac:spMk id="36" creationId="{8DE4DF61-0809-8F4D-A581-AE23B450B2CB}"/>
          </ac:spMkLst>
        </pc:spChg>
        <pc:spChg chg="mod">
          <ac:chgData name="Kezang Tshering" userId="S::kezang.tshering@ssaihq.com::e42bd7e0-7f2b-4534-8111-c8fb35ede538" providerId="AD" clId="Web-{919B6A31-FEF3-C64E-8C16-2C3EB4F5805C}" dt="2021-07-27T13:59:42.053" v="229"/>
          <ac:spMkLst>
            <pc:docMk/>
            <pc:sldMk cId="1568406825" sldId="338"/>
            <ac:spMk id="38" creationId="{4D89CE52-0546-8444-8B25-D04E969448B9}"/>
          </ac:spMkLst>
        </pc:spChg>
        <pc:spChg chg="mod">
          <ac:chgData name="Kezang Tshering" userId="S::kezang.tshering@ssaihq.com::e42bd7e0-7f2b-4534-8111-c8fb35ede538" providerId="AD" clId="Web-{919B6A31-FEF3-C64E-8C16-2C3EB4F5805C}" dt="2021-07-27T13:59:42.100" v="230"/>
          <ac:spMkLst>
            <pc:docMk/>
            <pc:sldMk cId="1568406825" sldId="338"/>
            <ac:spMk id="39" creationId="{3E2C9A80-4520-8D4A-B299-53F81CE64451}"/>
          </ac:spMkLst>
        </pc:spChg>
        <pc:spChg chg="mod">
          <ac:chgData name="Kezang Tshering" userId="S::kezang.tshering@ssaihq.com::e42bd7e0-7f2b-4534-8111-c8fb35ede538" providerId="AD" clId="Web-{919B6A31-FEF3-C64E-8C16-2C3EB4F5805C}" dt="2021-07-27T14:01:37.573" v="249" actId="1076"/>
          <ac:spMkLst>
            <pc:docMk/>
            <pc:sldMk cId="1568406825" sldId="338"/>
            <ac:spMk id="43" creationId="{6A615D48-57F2-3F4A-80BA-9B11A9FF2980}"/>
          </ac:spMkLst>
        </pc:spChg>
        <pc:spChg chg="mod">
          <ac:chgData name="Kezang Tshering" userId="S::kezang.tshering@ssaihq.com::e42bd7e0-7f2b-4534-8111-c8fb35ede538" providerId="AD" clId="Web-{919B6A31-FEF3-C64E-8C16-2C3EB4F5805C}" dt="2021-07-27T14:01:23.322" v="248" actId="14100"/>
          <ac:spMkLst>
            <pc:docMk/>
            <pc:sldMk cId="1568406825" sldId="338"/>
            <ac:spMk id="46" creationId="{F3C26E2E-E0D5-1F44-914F-91831CC6B792}"/>
          </ac:spMkLst>
        </pc:spChg>
        <pc:spChg chg="del">
          <ac:chgData name="Kezang Tshering" userId="S::kezang.tshering@ssaihq.com::e42bd7e0-7f2b-4534-8111-c8fb35ede538" providerId="AD" clId="Web-{919B6A31-FEF3-C64E-8C16-2C3EB4F5805C}" dt="2021-07-27T13:47:00.044" v="136"/>
          <ac:spMkLst>
            <pc:docMk/>
            <pc:sldMk cId="1568406825" sldId="338"/>
            <ac:spMk id="47" creationId="{86E9FC58-1CFB-9445-BF88-3B540B230E1D}"/>
          </ac:spMkLst>
        </pc:spChg>
        <pc:spChg chg="mod">
          <ac:chgData name="Kezang Tshering" userId="S::kezang.tshering@ssaihq.com::e42bd7e0-7f2b-4534-8111-c8fb35ede538" providerId="AD" clId="Web-{919B6A31-FEF3-C64E-8C16-2C3EB4F5805C}" dt="2021-07-27T13:49:03.454" v="156" actId="1076"/>
          <ac:spMkLst>
            <pc:docMk/>
            <pc:sldMk cId="1568406825" sldId="338"/>
            <ac:spMk id="48" creationId="{974D56ED-1C51-4C46-94BD-B8926CA18685}"/>
          </ac:spMkLst>
        </pc:spChg>
        <pc:spChg chg="mod">
          <ac:chgData name="Kezang Tshering" userId="S::kezang.tshering@ssaihq.com::e42bd7e0-7f2b-4534-8111-c8fb35ede538" providerId="AD" clId="Web-{919B6A31-FEF3-C64E-8C16-2C3EB4F5805C}" dt="2021-07-27T13:59:42.163" v="231"/>
          <ac:spMkLst>
            <pc:docMk/>
            <pc:sldMk cId="1568406825" sldId="338"/>
            <ac:spMk id="55" creationId="{C9818DD1-65D3-C746-A10F-579A9963900C}"/>
          </ac:spMkLst>
        </pc:spChg>
        <pc:spChg chg="mod">
          <ac:chgData name="Kezang Tshering" userId="S::kezang.tshering@ssaihq.com::e42bd7e0-7f2b-4534-8111-c8fb35ede538" providerId="AD" clId="Web-{919B6A31-FEF3-C64E-8C16-2C3EB4F5805C}" dt="2021-07-27T13:46:33.824" v="131" actId="14100"/>
          <ac:spMkLst>
            <pc:docMk/>
            <pc:sldMk cId="1568406825" sldId="338"/>
            <ac:spMk id="65" creationId="{26274E21-81DD-4A18-8340-77FACF5A475C}"/>
          </ac:spMkLst>
        </pc:spChg>
        <pc:spChg chg="mod">
          <ac:chgData name="Kezang Tshering" userId="S::kezang.tshering@ssaihq.com::e42bd7e0-7f2b-4534-8111-c8fb35ede538" providerId="AD" clId="Web-{919B6A31-FEF3-C64E-8C16-2C3EB4F5805C}" dt="2021-07-27T13:59:27.897" v="226"/>
          <ac:spMkLst>
            <pc:docMk/>
            <pc:sldMk cId="1568406825" sldId="338"/>
            <ac:spMk id="71" creationId="{95AF3AB4-AE89-42AF-9486-D4777C0E5411}"/>
          </ac:spMkLst>
        </pc:spChg>
        <pc:spChg chg="mod">
          <ac:chgData name="Kezang Tshering" userId="S::kezang.tshering@ssaihq.com::e42bd7e0-7f2b-4534-8111-c8fb35ede538" providerId="AD" clId="Web-{919B6A31-FEF3-C64E-8C16-2C3EB4F5805C}" dt="2021-07-27T14:00:40.399" v="242" actId="1076"/>
          <ac:spMkLst>
            <pc:docMk/>
            <pc:sldMk cId="1568406825" sldId="338"/>
            <ac:spMk id="77" creationId="{4ED830B0-52E5-4D73-9CB7-E392256AE38C}"/>
          </ac:spMkLst>
        </pc:spChg>
        <pc:spChg chg="mod">
          <ac:chgData name="Kezang Tshering" userId="S::kezang.tshering@ssaihq.com::e42bd7e0-7f2b-4534-8111-c8fb35ede538" providerId="AD" clId="Web-{919B6A31-FEF3-C64E-8C16-2C3EB4F5805C}" dt="2021-07-27T14:00:31.446" v="241" actId="1076"/>
          <ac:spMkLst>
            <pc:docMk/>
            <pc:sldMk cId="1568406825" sldId="338"/>
            <ac:spMk id="78" creationId="{45AB9546-4F0A-41BD-A174-24BD27847392}"/>
          </ac:spMkLst>
        </pc:spChg>
        <pc:grpChg chg="mod">
          <ac:chgData name="Kezang Tshering" userId="S::kezang.tshering@ssaihq.com::e42bd7e0-7f2b-4534-8111-c8fb35ede538" providerId="AD" clId="Web-{919B6A31-FEF3-C64E-8C16-2C3EB4F5805C}" dt="2021-07-27T20:56:47.153" v="824" actId="1076"/>
          <ac:grpSpMkLst>
            <pc:docMk/>
            <pc:sldMk cId="1568406825" sldId="338"/>
            <ac:grpSpMk id="3" creationId="{A0EDE47B-E08E-4DAD-B153-49C82D735512}"/>
          </ac:grpSpMkLst>
        </pc:grpChg>
        <pc:grpChg chg="mod">
          <ac:chgData name="Kezang Tshering" userId="S::kezang.tshering@ssaihq.com::e42bd7e0-7f2b-4534-8111-c8fb35ede538" providerId="AD" clId="Web-{919B6A31-FEF3-C64E-8C16-2C3EB4F5805C}" dt="2021-07-27T13:49:03.485" v="157" actId="1076"/>
          <ac:grpSpMkLst>
            <pc:docMk/>
            <pc:sldMk cId="1568406825" sldId="338"/>
            <ac:grpSpMk id="14" creationId="{BC777CB0-6EAD-4FA2-8C3C-5402B55AB45F}"/>
          </ac:grpSpMkLst>
        </pc:grpChg>
        <pc:grpChg chg="mod">
          <ac:chgData name="Kezang Tshering" userId="S::kezang.tshering@ssaihq.com::e42bd7e0-7f2b-4534-8111-c8fb35ede538" providerId="AD" clId="Web-{919B6A31-FEF3-C64E-8C16-2C3EB4F5805C}" dt="2021-07-27T20:56:47.231" v="825" actId="1076"/>
          <ac:grpSpMkLst>
            <pc:docMk/>
            <pc:sldMk cId="1568406825" sldId="338"/>
            <ac:grpSpMk id="15" creationId="{F2EC8452-2172-4B0C-9855-E130FD0ECAA0}"/>
          </ac:grpSpMkLst>
        </pc:grpChg>
        <pc:grpChg chg="add mod">
          <ac:chgData name="Kezang Tshering" userId="S::kezang.tshering@ssaihq.com::e42bd7e0-7f2b-4534-8111-c8fb35ede538" providerId="AD" clId="Web-{919B6A31-FEF3-C64E-8C16-2C3EB4F5805C}" dt="2021-07-27T20:57:24.216" v="828" actId="1076"/>
          <ac:grpSpMkLst>
            <pc:docMk/>
            <pc:sldMk cId="1568406825" sldId="338"/>
            <ac:grpSpMk id="16" creationId="{F8B631A4-32EB-4DA5-920E-592889AC880A}"/>
          </ac:grpSpMkLst>
        </pc:grpChg>
        <pc:grpChg chg="mod">
          <ac:chgData name="Kezang Tshering" userId="S::kezang.tshering@ssaihq.com::e42bd7e0-7f2b-4534-8111-c8fb35ede538" providerId="AD" clId="Web-{919B6A31-FEF3-C64E-8C16-2C3EB4F5805C}" dt="2021-07-27T20:57:24.263" v="829" actId="1076"/>
          <ac:grpSpMkLst>
            <pc:docMk/>
            <pc:sldMk cId="1568406825" sldId="338"/>
            <ac:grpSpMk id="17" creationId="{FF2FCE4F-0A10-4DB4-9335-96DF8E3F475E}"/>
          </ac:grpSpMkLst>
        </pc:grpChg>
        <pc:grpChg chg="mod">
          <ac:chgData name="Kezang Tshering" userId="S::kezang.tshering@ssaihq.com::e42bd7e0-7f2b-4534-8111-c8fb35ede538" providerId="AD" clId="Web-{919B6A31-FEF3-C64E-8C16-2C3EB4F5805C}" dt="2021-07-27T13:49:03.360" v="153" actId="1076"/>
          <ac:grpSpMkLst>
            <pc:docMk/>
            <pc:sldMk cId="1568406825" sldId="338"/>
            <ac:grpSpMk id="74" creationId="{CBA8398A-52FA-894A-938A-3D9356296C9B}"/>
          </ac:grpSpMkLst>
        </pc:grpChg>
        <pc:cxnChg chg="mod">
          <ac:chgData name="Kezang Tshering" userId="S::kezang.tshering@ssaihq.com::e42bd7e0-7f2b-4534-8111-c8fb35ede538" providerId="AD" clId="Web-{919B6A31-FEF3-C64E-8C16-2C3EB4F5805C}" dt="2021-07-27T20:57:28.904" v="830" actId="14100"/>
          <ac:cxnSpMkLst>
            <pc:docMk/>
            <pc:sldMk cId="1568406825" sldId="338"/>
            <ac:cxnSpMk id="9" creationId="{8BEBCD96-1D42-44EB-B86F-82A15AD21657}"/>
          </ac:cxnSpMkLst>
        </pc:cxnChg>
      </pc:sldChg>
      <pc:sldChg chg="modNotes">
        <pc:chgData name="Kezang Tshering" userId="S::kezang.tshering@ssaihq.com::e42bd7e0-7f2b-4534-8111-c8fb35ede538" providerId="AD" clId="Web-{919B6A31-FEF3-C64E-8C16-2C3EB4F5805C}" dt="2021-07-27T19:02:38.676" v="811"/>
        <pc:sldMkLst>
          <pc:docMk/>
          <pc:sldMk cId="2214635592" sldId="343"/>
        </pc:sldMkLst>
      </pc:sldChg>
      <pc:sldChg chg="modSp">
        <pc:chgData name="Kezang Tshering" userId="S::kezang.tshering@ssaihq.com::e42bd7e0-7f2b-4534-8111-c8fb35ede538" providerId="AD" clId="Web-{919B6A31-FEF3-C64E-8C16-2C3EB4F5805C}" dt="2021-07-27T14:35:13.093" v="733" actId="14100"/>
        <pc:sldMkLst>
          <pc:docMk/>
          <pc:sldMk cId="3250579032" sldId="345"/>
        </pc:sldMkLst>
        <pc:cxnChg chg="mod">
          <ac:chgData name="Kezang Tshering" userId="S::kezang.tshering@ssaihq.com::e42bd7e0-7f2b-4534-8111-c8fb35ede538" providerId="AD" clId="Web-{919B6A31-FEF3-C64E-8C16-2C3EB4F5805C}" dt="2021-07-27T14:35:03.312" v="730"/>
          <ac:cxnSpMkLst>
            <pc:docMk/>
            <pc:sldMk cId="3250579032" sldId="345"/>
            <ac:cxnSpMk id="54" creationId="{21A980CB-0C25-4BA4-BE52-AE25B38ECA56}"/>
          </ac:cxnSpMkLst>
        </pc:cxnChg>
        <pc:cxnChg chg="mod">
          <ac:chgData name="Kezang Tshering" userId="S::kezang.tshering@ssaihq.com::e42bd7e0-7f2b-4534-8111-c8fb35ede538" providerId="AD" clId="Web-{919B6A31-FEF3-C64E-8C16-2C3EB4F5805C}" dt="2021-07-27T14:35:13.093" v="733" actId="14100"/>
          <ac:cxnSpMkLst>
            <pc:docMk/>
            <pc:sldMk cId="3250579032" sldId="345"/>
            <ac:cxnSpMk id="56" creationId="{E5682E56-1991-4760-8750-331F0850B562}"/>
          </ac:cxnSpMkLst>
        </pc:cxnChg>
        <pc:cxnChg chg="mod">
          <ac:chgData name="Kezang Tshering" userId="S::kezang.tshering@ssaihq.com::e42bd7e0-7f2b-4534-8111-c8fb35ede538" providerId="AD" clId="Web-{919B6A31-FEF3-C64E-8C16-2C3EB4F5805C}" dt="2021-07-27T14:35:03.530" v="732"/>
          <ac:cxnSpMkLst>
            <pc:docMk/>
            <pc:sldMk cId="3250579032" sldId="345"/>
            <ac:cxnSpMk id="57" creationId="{1A2D9255-E599-4B3E-A901-5D55CC81B74D}"/>
          </ac:cxnSpMkLst>
        </pc:cxnChg>
      </pc:sldChg>
      <pc:sldChg chg="addSp delSp modSp">
        <pc:chgData name="Kezang Tshering" userId="S::kezang.tshering@ssaihq.com::e42bd7e0-7f2b-4534-8111-c8fb35ede538" providerId="AD" clId="Web-{919B6A31-FEF3-C64E-8C16-2C3EB4F5805C}" dt="2021-07-27T21:11:21.221" v="944" actId="14100"/>
        <pc:sldMkLst>
          <pc:docMk/>
          <pc:sldMk cId="634732358" sldId="348"/>
        </pc:sldMkLst>
        <pc:spChg chg="mod">
          <ac:chgData name="Kezang Tshering" userId="S::kezang.tshering@ssaihq.com::e42bd7e0-7f2b-4534-8111-c8fb35ede538" providerId="AD" clId="Web-{919B6A31-FEF3-C64E-8C16-2C3EB4F5805C}" dt="2021-07-27T21:09:41.562" v="927" actId="20577"/>
          <ac:spMkLst>
            <pc:docMk/>
            <pc:sldMk cId="634732358" sldId="348"/>
            <ac:spMk id="16" creationId="{D421FBCF-F560-4ADC-81CE-D23D1E402961}"/>
          </ac:spMkLst>
        </pc:spChg>
        <pc:picChg chg="del mod">
          <ac:chgData name="Kezang Tshering" userId="S::kezang.tshering@ssaihq.com::e42bd7e0-7f2b-4534-8111-c8fb35ede538" providerId="AD" clId="Web-{919B6A31-FEF3-C64E-8C16-2C3EB4F5805C}" dt="2021-07-27T21:05:02.493" v="888"/>
          <ac:picMkLst>
            <pc:docMk/>
            <pc:sldMk cId="634732358" sldId="348"/>
            <ac:picMk id="3" creationId="{4D951C82-0932-4D87-A728-7960C1C0A307}"/>
          </ac:picMkLst>
        </pc:picChg>
        <pc:picChg chg="del mod">
          <ac:chgData name="Kezang Tshering" userId="S::kezang.tshering@ssaihq.com::e42bd7e0-7f2b-4534-8111-c8fb35ede538" providerId="AD" clId="Web-{919B6A31-FEF3-C64E-8C16-2C3EB4F5805C}" dt="2021-07-27T21:05:01.227" v="887"/>
          <ac:picMkLst>
            <pc:docMk/>
            <pc:sldMk cId="634732358" sldId="348"/>
            <ac:picMk id="5" creationId="{C3D0FAE7-3C6D-4AA2-B2C8-D323D67C02E8}"/>
          </ac:picMkLst>
        </pc:picChg>
        <pc:picChg chg="del mod">
          <ac:chgData name="Kezang Tshering" userId="S::kezang.tshering@ssaihq.com::e42bd7e0-7f2b-4534-8111-c8fb35ede538" providerId="AD" clId="Web-{919B6A31-FEF3-C64E-8C16-2C3EB4F5805C}" dt="2021-07-27T21:04:59.446" v="886"/>
          <ac:picMkLst>
            <pc:docMk/>
            <pc:sldMk cId="634732358" sldId="348"/>
            <ac:picMk id="6" creationId="{0DBF62EB-0337-4BBE-B70C-8991F70C174E}"/>
          </ac:picMkLst>
        </pc:picChg>
        <pc:picChg chg="mod">
          <ac:chgData name="Kezang Tshering" userId="S::kezang.tshering@ssaihq.com::e42bd7e0-7f2b-4534-8111-c8fb35ede538" providerId="AD" clId="Web-{919B6A31-FEF3-C64E-8C16-2C3EB4F5805C}" dt="2021-07-27T21:10:43.361" v="940" actId="1076"/>
          <ac:picMkLst>
            <pc:docMk/>
            <pc:sldMk cId="634732358" sldId="348"/>
            <ac:picMk id="12" creationId="{401BE718-92B2-4D04-9546-313FD61464F4}"/>
          </ac:picMkLst>
        </pc:picChg>
        <pc:picChg chg="add mod">
          <ac:chgData name="Kezang Tshering" userId="S::kezang.tshering@ssaihq.com::e42bd7e0-7f2b-4534-8111-c8fb35ede538" providerId="AD" clId="Web-{919B6A31-FEF3-C64E-8C16-2C3EB4F5805C}" dt="2021-07-27T21:11:21.190" v="941" actId="14100"/>
          <ac:picMkLst>
            <pc:docMk/>
            <pc:sldMk cId="634732358" sldId="348"/>
            <ac:picMk id="14" creationId="{D10133EA-831B-429F-A3E6-4A646AE1EAB8}"/>
          </ac:picMkLst>
        </pc:picChg>
        <pc:picChg chg="mod">
          <ac:chgData name="Kezang Tshering" userId="S::kezang.tshering@ssaihq.com::e42bd7e0-7f2b-4534-8111-c8fb35ede538" providerId="AD" clId="Web-{919B6A31-FEF3-C64E-8C16-2C3EB4F5805C}" dt="2021-07-27T21:09:36.734" v="913" actId="1076"/>
          <ac:picMkLst>
            <pc:docMk/>
            <pc:sldMk cId="634732358" sldId="348"/>
            <ac:picMk id="19" creationId="{F1461D75-72A8-412B-AD1F-CD3E1B4F16B5}"/>
          </ac:picMkLst>
        </pc:picChg>
        <pc:picChg chg="add mod ord">
          <ac:chgData name="Kezang Tshering" userId="S::kezang.tshering@ssaihq.com::e42bd7e0-7f2b-4534-8111-c8fb35ede538" providerId="AD" clId="Web-{919B6A31-FEF3-C64E-8C16-2C3EB4F5805C}" dt="2021-07-27T21:11:21.221" v="944" actId="14100"/>
          <ac:picMkLst>
            <pc:docMk/>
            <pc:sldMk cId="634732358" sldId="348"/>
            <ac:picMk id="20" creationId="{756F157B-D58C-4DC7-AC5C-BEAA23A03476}"/>
          </ac:picMkLst>
        </pc:picChg>
        <pc:picChg chg="add mod">
          <ac:chgData name="Kezang Tshering" userId="S::kezang.tshering@ssaihq.com::e42bd7e0-7f2b-4534-8111-c8fb35ede538" providerId="AD" clId="Web-{919B6A31-FEF3-C64E-8C16-2C3EB4F5805C}" dt="2021-07-27T21:11:21.205" v="942" actId="14100"/>
          <ac:picMkLst>
            <pc:docMk/>
            <pc:sldMk cId="634732358" sldId="348"/>
            <ac:picMk id="21" creationId="{5B3AFA18-E2A2-41E1-9DB4-45BA3FD69DAA}"/>
          </ac:picMkLst>
        </pc:picChg>
        <pc:picChg chg="add mod">
          <ac:chgData name="Kezang Tshering" userId="S::kezang.tshering@ssaihq.com::e42bd7e0-7f2b-4534-8111-c8fb35ede538" providerId="AD" clId="Web-{919B6A31-FEF3-C64E-8C16-2C3EB4F5805C}" dt="2021-07-27T21:11:21.221" v="943" actId="14100"/>
          <ac:picMkLst>
            <pc:docMk/>
            <pc:sldMk cId="634732358" sldId="348"/>
            <ac:picMk id="22" creationId="{97FC9650-F493-4F74-9D35-9E7B92C8897B}"/>
          </ac:picMkLst>
        </pc:picChg>
      </pc:sldChg>
      <pc:sldChg chg="modSp modNotes">
        <pc:chgData name="Kezang Tshering" userId="S::kezang.tshering@ssaihq.com::e42bd7e0-7f2b-4534-8111-c8fb35ede538" providerId="AD" clId="Web-{919B6A31-FEF3-C64E-8C16-2C3EB4F5805C}" dt="2021-07-27T19:49:47.872" v="823"/>
        <pc:sldMkLst>
          <pc:docMk/>
          <pc:sldMk cId="4267073417" sldId="349"/>
        </pc:sldMkLst>
        <pc:spChg chg="mod">
          <ac:chgData name="Kezang Tshering" userId="S::kezang.tshering@ssaihq.com::e42bd7e0-7f2b-4534-8111-c8fb35ede538" providerId="AD" clId="Web-{919B6A31-FEF3-C64E-8C16-2C3EB4F5805C}" dt="2021-07-27T19:08:24.482" v="812"/>
          <ac:spMkLst>
            <pc:docMk/>
            <pc:sldMk cId="4267073417" sldId="349"/>
            <ac:spMk id="5" creationId="{259942AA-E533-4D4A-95D0-375A77EF1766}"/>
          </ac:spMkLst>
        </pc:spChg>
        <pc:spChg chg="mod">
          <ac:chgData name="Kezang Tshering" userId="S::kezang.tshering@ssaihq.com::e42bd7e0-7f2b-4534-8111-c8fb35ede538" providerId="AD" clId="Web-{919B6A31-FEF3-C64E-8C16-2C3EB4F5805C}" dt="2021-07-27T19:49:41.669" v="822" actId="20577"/>
          <ac:spMkLst>
            <pc:docMk/>
            <pc:sldMk cId="4267073417" sldId="349"/>
            <ac:spMk id="9" creationId="{4866BE2C-DB9C-4CBA-8416-5C901B5C93B7}"/>
          </ac:spMkLst>
        </pc:spChg>
        <pc:spChg chg="mod">
          <ac:chgData name="Kezang Tshering" userId="S::kezang.tshering@ssaihq.com::e42bd7e0-7f2b-4534-8111-c8fb35ede538" providerId="AD" clId="Web-{919B6A31-FEF3-C64E-8C16-2C3EB4F5805C}" dt="2021-07-27T19:09:15.765" v="821" actId="20577"/>
          <ac:spMkLst>
            <pc:docMk/>
            <pc:sldMk cId="4267073417" sldId="349"/>
            <ac:spMk id="11" creationId="{441DD100-4C26-4070-9CAF-C9555C1A1A08}"/>
          </ac:spMkLst>
        </pc:spChg>
        <pc:spChg chg="mod">
          <ac:chgData name="Kezang Tshering" userId="S::kezang.tshering@ssaihq.com::e42bd7e0-7f2b-4534-8111-c8fb35ede538" providerId="AD" clId="Web-{919B6A31-FEF3-C64E-8C16-2C3EB4F5805C}" dt="2021-07-27T19:08:24.529" v="813"/>
          <ac:spMkLst>
            <pc:docMk/>
            <pc:sldMk cId="4267073417" sldId="349"/>
            <ac:spMk id="17" creationId="{0C71FF00-8E33-4230-9D73-648CEC74F575}"/>
          </ac:spMkLst>
        </pc:spChg>
      </pc:sldChg>
      <pc:sldChg chg="addSp delSp modSp add replId addAnim delAnim modAnim modNotes">
        <pc:chgData name="Kezang Tshering" userId="S::kezang.tshering@ssaihq.com::e42bd7e0-7f2b-4534-8111-c8fb35ede538" providerId="AD" clId="Web-{919B6A31-FEF3-C64E-8C16-2C3EB4F5805C}" dt="2021-07-27T21:01:59.801" v="860"/>
        <pc:sldMkLst>
          <pc:docMk/>
          <pc:sldMk cId="2488445724" sldId="350"/>
        </pc:sldMkLst>
        <pc:spChg chg="mod ord topLvl">
          <ac:chgData name="Kezang Tshering" userId="S::kezang.tshering@ssaihq.com::e42bd7e0-7f2b-4534-8111-c8fb35ede538" providerId="AD" clId="Web-{919B6A31-FEF3-C64E-8C16-2C3EB4F5805C}" dt="2021-07-27T14:54:37.945" v="782"/>
          <ac:spMkLst>
            <pc:docMk/>
            <pc:sldMk cId="2488445724" sldId="350"/>
            <ac:spMk id="5" creationId="{8BFAE64F-E3DC-4162-A2B4-ADD334159D2D}"/>
          </ac:spMkLst>
        </pc:spChg>
        <pc:spChg chg="mod">
          <ac:chgData name="Kezang Tshering" userId="S::kezang.tshering@ssaihq.com::e42bd7e0-7f2b-4534-8111-c8fb35ede538" providerId="AD" clId="Web-{919B6A31-FEF3-C64E-8C16-2C3EB4F5805C}" dt="2021-07-27T13:54:33.809" v="186" actId="1076"/>
          <ac:spMkLst>
            <pc:docMk/>
            <pc:sldMk cId="2488445724" sldId="350"/>
            <ac:spMk id="6" creationId="{48D71F5A-99AA-460D-82A3-E47CC60DEDC2}"/>
          </ac:spMkLst>
        </pc:spChg>
        <pc:spChg chg="mod">
          <ac:chgData name="Kezang Tshering" userId="S::kezang.tshering@ssaihq.com::e42bd7e0-7f2b-4534-8111-c8fb35ede538" providerId="AD" clId="Web-{919B6A31-FEF3-C64E-8C16-2C3EB4F5805C}" dt="2021-07-27T14:16:15.930" v="380" actId="1076"/>
          <ac:spMkLst>
            <pc:docMk/>
            <pc:sldMk cId="2488445724" sldId="350"/>
            <ac:spMk id="7" creationId="{135B65A5-3B46-4C52-A531-34F7D87693FB}"/>
          </ac:spMkLst>
        </pc:spChg>
        <pc:spChg chg="mod">
          <ac:chgData name="Kezang Tshering" userId="S::kezang.tshering@ssaihq.com::e42bd7e0-7f2b-4534-8111-c8fb35ede538" providerId="AD" clId="Web-{919B6A31-FEF3-C64E-8C16-2C3EB4F5805C}" dt="2021-07-27T14:04:53.423" v="277" actId="1076"/>
          <ac:spMkLst>
            <pc:docMk/>
            <pc:sldMk cId="2488445724" sldId="350"/>
            <ac:spMk id="8" creationId="{0FB11AE5-FB90-4BC5-B2BA-B463B89C3D95}"/>
          </ac:spMkLst>
        </pc:spChg>
        <pc:spChg chg="mod">
          <ac:chgData name="Kezang Tshering" userId="S::kezang.tshering@ssaihq.com::e42bd7e0-7f2b-4534-8111-c8fb35ede538" providerId="AD" clId="Web-{919B6A31-FEF3-C64E-8C16-2C3EB4F5805C}" dt="2021-07-27T14:22:44.037" v="442" actId="1076"/>
          <ac:spMkLst>
            <pc:docMk/>
            <pc:sldMk cId="2488445724" sldId="350"/>
            <ac:spMk id="9" creationId="{F658C60F-10BE-4587-8045-4E2A3EA4EEEC}"/>
          </ac:spMkLst>
        </pc:spChg>
        <pc:spChg chg="mod">
          <ac:chgData name="Kezang Tshering" userId="S::kezang.tshering@ssaihq.com::e42bd7e0-7f2b-4534-8111-c8fb35ede538" providerId="AD" clId="Web-{919B6A31-FEF3-C64E-8C16-2C3EB4F5805C}" dt="2021-07-27T14:23:05.631" v="445" actId="1076"/>
          <ac:spMkLst>
            <pc:docMk/>
            <pc:sldMk cId="2488445724" sldId="350"/>
            <ac:spMk id="10" creationId="{B82AEBEB-918C-44FA-B85D-E4702ACEA429}"/>
          </ac:spMkLst>
        </pc:spChg>
        <pc:spChg chg="mod">
          <ac:chgData name="Kezang Tshering" userId="S::kezang.tshering@ssaihq.com::e42bd7e0-7f2b-4534-8111-c8fb35ede538" providerId="AD" clId="Web-{919B6A31-FEF3-C64E-8C16-2C3EB4F5805C}" dt="2021-07-27T14:22:33.068" v="441" actId="1076"/>
          <ac:spMkLst>
            <pc:docMk/>
            <pc:sldMk cId="2488445724" sldId="350"/>
            <ac:spMk id="11" creationId="{DBB14A8A-D965-4DB2-BAE1-F0922BA8E71A}"/>
          </ac:spMkLst>
        </pc:spChg>
        <pc:spChg chg="mod">
          <ac:chgData name="Kezang Tshering" userId="S::kezang.tshering@ssaihq.com::e42bd7e0-7f2b-4534-8111-c8fb35ede538" providerId="AD" clId="Web-{919B6A31-FEF3-C64E-8C16-2C3EB4F5805C}" dt="2021-07-27T14:15:28.522" v="374" actId="1076"/>
          <ac:spMkLst>
            <pc:docMk/>
            <pc:sldMk cId="2488445724" sldId="350"/>
            <ac:spMk id="15" creationId="{50E177CB-3029-43AD-93B8-6089DED22097}"/>
          </ac:spMkLst>
        </pc:spChg>
        <pc:spChg chg="mod">
          <ac:chgData name="Kezang Tshering" userId="S::kezang.tshering@ssaihq.com::e42bd7e0-7f2b-4534-8111-c8fb35ede538" providerId="AD" clId="Web-{919B6A31-FEF3-C64E-8C16-2C3EB4F5805C}" dt="2021-07-27T14:15:28.585" v="375" actId="1076"/>
          <ac:spMkLst>
            <pc:docMk/>
            <pc:sldMk cId="2488445724" sldId="350"/>
            <ac:spMk id="16" creationId="{2A097F80-556A-487A-813F-C2A722AD3982}"/>
          </ac:spMkLst>
        </pc:spChg>
        <pc:spChg chg="mod">
          <ac:chgData name="Kezang Tshering" userId="S::kezang.tshering@ssaihq.com::e42bd7e0-7f2b-4534-8111-c8fb35ede538" providerId="AD" clId="Web-{919B6A31-FEF3-C64E-8C16-2C3EB4F5805C}" dt="2021-07-27T14:15:28.319" v="371" actId="1076"/>
          <ac:spMkLst>
            <pc:docMk/>
            <pc:sldMk cId="2488445724" sldId="350"/>
            <ac:spMk id="17" creationId="{C9A7C144-682F-49D2-8A5B-31A436863E03}"/>
          </ac:spMkLst>
        </pc:spChg>
        <pc:spChg chg="mod">
          <ac:chgData name="Kezang Tshering" userId="S::kezang.tshering@ssaihq.com::e42bd7e0-7f2b-4534-8111-c8fb35ede538" providerId="AD" clId="Web-{919B6A31-FEF3-C64E-8C16-2C3EB4F5805C}" dt="2021-07-27T14:15:28.382" v="372" actId="1076"/>
          <ac:spMkLst>
            <pc:docMk/>
            <pc:sldMk cId="2488445724" sldId="350"/>
            <ac:spMk id="18" creationId="{0035D43F-5406-414D-AFB0-BED7C4A16E96}"/>
          </ac:spMkLst>
        </pc:spChg>
        <pc:spChg chg="mod">
          <ac:chgData name="Kezang Tshering" userId="S::kezang.tshering@ssaihq.com::e42bd7e0-7f2b-4534-8111-c8fb35ede538" providerId="AD" clId="Web-{919B6A31-FEF3-C64E-8C16-2C3EB4F5805C}" dt="2021-07-27T14:15:28.460" v="373" actId="1076"/>
          <ac:spMkLst>
            <pc:docMk/>
            <pc:sldMk cId="2488445724" sldId="350"/>
            <ac:spMk id="19" creationId="{B2928C9A-1B2C-4AA8-A760-12CED107200A}"/>
          </ac:spMkLst>
        </pc:spChg>
        <pc:spChg chg="mod">
          <ac:chgData name="Kezang Tshering" userId="S::kezang.tshering@ssaihq.com::e42bd7e0-7f2b-4534-8111-c8fb35ede538" providerId="AD" clId="Web-{919B6A31-FEF3-C64E-8C16-2C3EB4F5805C}" dt="2021-07-27T14:54:47.523" v="783" actId="1076"/>
          <ac:spMkLst>
            <pc:docMk/>
            <pc:sldMk cId="2488445724" sldId="350"/>
            <ac:spMk id="22" creationId="{0B033B68-5BE2-40C7-B18F-FD5B569BEDD0}"/>
          </ac:spMkLst>
        </pc:spChg>
        <pc:spChg chg="del topLvl">
          <ac:chgData name="Kezang Tshering" userId="S::kezang.tshering@ssaihq.com::e42bd7e0-7f2b-4534-8111-c8fb35ede538" providerId="AD" clId="Web-{919B6A31-FEF3-C64E-8C16-2C3EB4F5805C}" dt="2021-07-27T14:09:26.479" v="334"/>
          <ac:spMkLst>
            <pc:docMk/>
            <pc:sldMk cId="2488445724" sldId="350"/>
            <ac:spMk id="24" creationId="{E38E4B56-C889-414D-A68A-B914BF3A2B62}"/>
          </ac:spMkLst>
        </pc:spChg>
        <pc:spChg chg="del">
          <ac:chgData name="Kezang Tshering" userId="S::kezang.tshering@ssaihq.com::e42bd7e0-7f2b-4534-8111-c8fb35ede538" providerId="AD" clId="Web-{919B6A31-FEF3-C64E-8C16-2C3EB4F5805C}" dt="2021-07-27T14:09:26.417" v="333"/>
          <ac:spMkLst>
            <pc:docMk/>
            <pc:sldMk cId="2488445724" sldId="350"/>
            <ac:spMk id="26" creationId="{C9CFB047-CCA8-40A0-8976-30B9D366426C}"/>
          </ac:spMkLst>
        </pc:spChg>
        <pc:spChg chg="mod">
          <ac:chgData name="Kezang Tshering" userId="S::kezang.tshering@ssaihq.com::e42bd7e0-7f2b-4534-8111-c8fb35ede538" providerId="AD" clId="Web-{919B6A31-FEF3-C64E-8C16-2C3EB4F5805C}" dt="2021-07-27T14:22:49.553" v="443" actId="1076"/>
          <ac:spMkLst>
            <pc:docMk/>
            <pc:sldMk cId="2488445724" sldId="350"/>
            <ac:spMk id="27" creationId="{814D3FBA-1EC0-4FCE-88B0-7E75DCC8284A}"/>
          </ac:spMkLst>
        </pc:spChg>
        <pc:spChg chg="mod">
          <ac:chgData name="Kezang Tshering" userId="S::kezang.tshering@ssaihq.com::e42bd7e0-7f2b-4534-8111-c8fb35ede538" providerId="AD" clId="Web-{919B6A31-FEF3-C64E-8C16-2C3EB4F5805C}" dt="2021-07-27T14:23:13.944" v="446" actId="1076"/>
          <ac:spMkLst>
            <pc:docMk/>
            <pc:sldMk cId="2488445724" sldId="350"/>
            <ac:spMk id="28" creationId="{8D3FCA22-F50A-4DE0-8FEF-6093FE09AB6E}"/>
          </ac:spMkLst>
        </pc:spChg>
        <pc:spChg chg="mod">
          <ac:chgData name="Kezang Tshering" userId="S::kezang.tshering@ssaihq.com::e42bd7e0-7f2b-4534-8111-c8fb35ede538" providerId="AD" clId="Web-{919B6A31-FEF3-C64E-8C16-2C3EB4F5805C}" dt="2021-07-27T14:22:00.754" v="436" actId="688"/>
          <ac:spMkLst>
            <pc:docMk/>
            <pc:sldMk cId="2488445724" sldId="350"/>
            <ac:spMk id="29" creationId="{83D17012-11A0-41EA-BA19-37BB0C86CB33}"/>
          </ac:spMkLst>
        </pc:spChg>
        <pc:spChg chg="del">
          <ac:chgData name="Kezang Tshering" userId="S::kezang.tshering@ssaihq.com::e42bd7e0-7f2b-4534-8111-c8fb35ede538" providerId="AD" clId="Web-{919B6A31-FEF3-C64E-8C16-2C3EB4F5805C}" dt="2021-07-27T14:09:26.385" v="332"/>
          <ac:spMkLst>
            <pc:docMk/>
            <pc:sldMk cId="2488445724" sldId="350"/>
            <ac:spMk id="30" creationId="{EE5075B4-9C16-4BE5-A09B-A13498D1C20F}"/>
          </ac:spMkLst>
        </pc:spChg>
        <pc:spChg chg="add mod">
          <ac:chgData name="Kezang Tshering" userId="S::kezang.tshering@ssaihq.com::e42bd7e0-7f2b-4534-8111-c8fb35ede538" providerId="AD" clId="Web-{919B6A31-FEF3-C64E-8C16-2C3EB4F5805C}" dt="2021-07-27T14:12:21.110" v="356" actId="1076"/>
          <ac:spMkLst>
            <pc:docMk/>
            <pc:sldMk cId="2488445724" sldId="350"/>
            <ac:spMk id="35" creationId="{F79EFFAB-13B3-4996-B8E3-D060CEC79F66}"/>
          </ac:spMkLst>
        </pc:spChg>
        <pc:spChg chg="add mod">
          <ac:chgData name="Kezang Tshering" userId="S::kezang.tshering@ssaihq.com::e42bd7e0-7f2b-4534-8111-c8fb35ede538" providerId="AD" clId="Web-{919B6A31-FEF3-C64E-8C16-2C3EB4F5805C}" dt="2021-07-27T14:25:42.168" v="470" actId="1076"/>
          <ac:spMkLst>
            <pc:docMk/>
            <pc:sldMk cId="2488445724" sldId="350"/>
            <ac:spMk id="39" creationId="{2D33062C-7C04-4D23-A7E7-9203112AF1F8}"/>
          </ac:spMkLst>
        </pc:spChg>
        <pc:spChg chg="add del mod">
          <ac:chgData name="Kezang Tshering" userId="S::kezang.tshering@ssaihq.com::e42bd7e0-7f2b-4534-8111-c8fb35ede538" providerId="AD" clId="Web-{919B6A31-FEF3-C64E-8C16-2C3EB4F5805C}" dt="2021-07-27T14:12:02.687" v="355"/>
          <ac:spMkLst>
            <pc:docMk/>
            <pc:sldMk cId="2488445724" sldId="350"/>
            <ac:spMk id="41" creationId="{12187C71-2627-4636-A88F-54E55831D24F}"/>
          </ac:spMkLst>
        </pc:spChg>
        <pc:spChg chg="add mod">
          <ac:chgData name="Kezang Tshering" userId="S::kezang.tshering@ssaihq.com::e42bd7e0-7f2b-4534-8111-c8fb35ede538" providerId="AD" clId="Web-{919B6A31-FEF3-C64E-8C16-2C3EB4F5805C}" dt="2021-07-27T14:15:15.538" v="367" actId="1076"/>
          <ac:spMkLst>
            <pc:docMk/>
            <pc:sldMk cId="2488445724" sldId="350"/>
            <ac:spMk id="42" creationId="{6C8B41FF-506B-44A0-9097-A9CAE454BC7C}"/>
          </ac:spMkLst>
        </pc:spChg>
        <pc:spChg chg="add mod">
          <ac:chgData name="Kezang Tshering" userId="S::kezang.tshering@ssaihq.com::e42bd7e0-7f2b-4534-8111-c8fb35ede538" providerId="AD" clId="Web-{919B6A31-FEF3-C64E-8C16-2C3EB4F5805C}" dt="2021-07-27T14:15:15.538" v="368" actId="1076"/>
          <ac:spMkLst>
            <pc:docMk/>
            <pc:sldMk cId="2488445724" sldId="350"/>
            <ac:spMk id="43" creationId="{D488AB07-0B52-4DF4-A5B3-28ED9487C128}"/>
          </ac:spMkLst>
        </pc:spChg>
        <pc:spChg chg="add mod">
          <ac:chgData name="Kezang Tshering" userId="S::kezang.tshering@ssaihq.com::e42bd7e0-7f2b-4534-8111-c8fb35ede538" providerId="AD" clId="Web-{919B6A31-FEF3-C64E-8C16-2C3EB4F5805C}" dt="2021-07-27T14:15:15.553" v="369" actId="1076"/>
          <ac:spMkLst>
            <pc:docMk/>
            <pc:sldMk cId="2488445724" sldId="350"/>
            <ac:spMk id="44" creationId="{850B2B33-BF92-4D4E-B381-6619DEC56130}"/>
          </ac:spMkLst>
        </pc:spChg>
        <pc:spChg chg="add mod">
          <ac:chgData name="Kezang Tshering" userId="S::kezang.tshering@ssaihq.com::e42bd7e0-7f2b-4534-8111-c8fb35ede538" providerId="AD" clId="Web-{919B6A31-FEF3-C64E-8C16-2C3EB4F5805C}" dt="2021-07-27T14:15:15.569" v="370" actId="1076"/>
          <ac:spMkLst>
            <pc:docMk/>
            <pc:sldMk cId="2488445724" sldId="350"/>
            <ac:spMk id="45" creationId="{84FD874F-1F9C-45EA-82DB-AD7C14E87202}"/>
          </ac:spMkLst>
        </pc:spChg>
        <pc:spChg chg="add mod">
          <ac:chgData name="Kezang Tshering" userId="S::kezang.tshering@ssaihq.com::e42bd7e0-7f2b-4534-8111-c8fb35ede538" providerId="AD" clId="Web-{919B6A31-FEF3-C64E-8C16-2C3EB4F5805C}" dt="2021-07-27T14:25:41.871" v="465" actId="1076"/>
          <ac:spMkLst>
            <pc:docMk/>
            <pc:sldMk cId="2488445724" sldId="350"/>
            <ac:spMk id="47" creationId="{34394923-16BD-4CF3-B7C8-A3209B1D79B5}"/>
          </ac:spMkLst>
        </pc:spChg>
        <pc:spChg chg="add mod">
          <ac:chgData name="Kezang Tshering" userId="S::kezang.tshering@ssaihq.com::e42bd7e0-7f2b-4534-8111-c8fb35ede538" providerId="AD" clId="Web-{919B6A31-FEF3-C64E-8C16-2C3EB4F5805C}" dt="2021-07-27T14:25:42.199" v="471" actId="1076"/>
          <ac:spMkLst>
            <pc:docMk/>
            <pc:sldMk cId="2488445724" sldId="350"/>
            <ac:spMk id="49" creationId="{4E506965-87D8-4C86-913A-007250054A02}"/>
          </ac:spMkLst>
        </pc:spChg>
        <pc:grpChg chg="mod">
          <ac:chgData name="Kezang Tshering" userId="S::kezang.tshering@ssaihq.com::e42bd7e0-7f2b-4534-8111-c8fb35ede538" providerId="AD" clId="Web-{919B6A31-FEF3-C64E-8C16-2C3EB4F5805C}" dt="2021-07-27T14:18:31.513" v="407" actId="1076"/>
          <ac:grpSpMkLst>
            <pc:docMk/>
            <pc:sldMk cId="2488445724" sldId="350"/>
            <ac:grpSpMk id="3" creationId="{C72C60D1-08CE-4279-8B6D-47DE7AAB502E}"/>
          </ac:grpSpMkLst>
        </pc:grpChg>
        <pc:grpChg chg="del">
          <ac:chgData name="Kezang Tshering" userId="S::kezang.tshering@ssaihq.com::e42bd7e0-7f2b-4534-8111-c8fb35ede538" providerId="AD" clId="Web-{919B6A31-FEF3-C64E-8C16-2C3EB4F5805C}" dt="2021-07-27T20:59:27.156" v="840"/>
          <ac:grpSpMkLst>
            <pc:docMk/>
            <pc:sldMk cId="2488445724" sldId="350"/>
            <ac:grpSpMk id="23" creationId="{E0B9E40D-CC01-4C4C-8032-A3572B3468A2}"/>
          </ac:grpSpMkLst>
        </pc:grpChg>
        <pc:grpChg chg="mod">
          <ac:chgData name="Kezang Tshering" userId="S::kezang.tshering@ssaihq.com::e42bd7e0-7f2b-4534-8111-c8fb35ede538" providerId="AD" clId="Web-{919B6A31-FEF3-C64E-8C16-2C3EB4F5805C}" dt="2021-07-27T14:56:43.949" v="789" actId="1076"/>
          <ac:grpSpMkLst>
            <pc:docMk/>
            <pc:sldMk cId="2488445724" sldId="350"/>
            <ac:grpSpMk id="25" creationId="{31CFAD91-4842-4588-A8D2-5BDF28AD3980}"/>
          </ac:grpSpMkLst>
        </pc:grpChg>
        <pc:grpChg chg="add">
          <ac:chgData name="Kezang Tshering" userId="S::kezang.tshering@ssaihq.com::e42bd7e0-7f2b-4534-8111-c8fb35ede538" providerId="AD" clId="Web-{919B6A31-FEF3-C64E-8C16-2C3EB4F5805C}" dt="2021-07-27T21:01:25.488" v="855"/>
          <ac:grpSpMkLst>
            <pc:docMk/>
            <pc:sldMk cId="2488445724" sldId="350"/>
            <ac:grpSpMk id="26" creationId="{A199E117-8772-4E9D-94A6-69F959F174E2}"/>
          </ac:grpSpMkLst>
        </pc:grpChg>
        <pc:grpChg chg="add">
          <ac:chgData name="Kezang Tshering" userId="S::kezang.tshering@ssaihq.com::e42bd7e0-7f2b-4534-8111-c8fb35ede538" providerId="AD" clId="Web-{919B6A31-FEF3-C64E-8C16-2C3EB4F5805C}" dt="2021-07-27T21:01:33.706" v="856"/>
          <ac:grpSpMkLst>
            <pc:docMk/>
            <pc:sldMk cId="2488445724" sldId="350"/>
            <ac:grpSpMk id="30" creationId="{AA973E97-D0AD-49A0-9530-BCF9192452FF}"/>
          </ac:grpSpMkLst>
        </pc:grpChg>
        <pc:grpChg chg="mod">
          <ac:chgData name="Kezang Tshering" userId="S::kezang.tshering@ssaihq.com::e42bd7e0-7f2b-4534-8111-c8fb35ede538" providerId="AD" clId="Web-{919B6A31-FEF3-C64E-8C16-2C3EB4F5805C}" dt="2021-07-27T14:55:01.633" v="785" actId="1076"/>
          <ac:grpSpMkLst>
            <pc:docMk/>
            <pc:sldMk cId="2488445724" sldId="350"/>
            <ac:grpSpMk id="31" creationId="{C0C0FD75-3286-482F-B59B-925862999AEC}"/>
          </ac:grpSpMkLst>
        </pc:grpChg>
        <pc:grpChg chg="del mod">
          <ac:chgData name="Kezang Tshering" userId="S::kezang.tshering@ssaihq.com::e42bd7e0-7f2b-4534-8111-c8fb35ede538" providerId="AD" clId="Web-{919B6A31-FEF3-C64E-8C16-2C3EB4F5805C}" dt="2021-07-27T14:09:26.479" v="334"/>
          <ac:grpSpMkLst>
            <pc:docMk/>
            <pc:sldMk cId="2488445724" sldId="350"/>
            <ac:grpSpMk id="32" creationId="{4722DB60-05E8-4BEC-AFB2-CDF4EE31C12C}"/>
          </ac:grpSpMkLst>
        </pc:grpChg>
        <pc:grpChg chg="mod">
          <ac:chgData name="Kezang Tshering" userId="S::kezang.tshering@ssaihq.com::e42bd7e0-7f2b-4534-8111-c8fb35ede538" providerId="AD" clId="Web-{919B6A31-FEF3-C64E-8C16-2C3EB4F5805C}" dt="2021-07-27T14:25:51.981" v="472" actId="1076"/>
          <ac:grpSpMkLst>
            <pc:docMk/>
            <pc:sldMk cId="2488445724" sldId="350"/>
            <ac:grpSpMk id="33" creationId="{63A04D12-ED49-416D-8E3E-46BE8A7DBA0A}"/>
          </ac:grpSpMkLst>
        </pc:grpChg>
        <pc:grpChg chg="add">
          <ac:chgData name="Kezang Tshering" userId="S::kezang.tshering@ssaihq.com::e42bd7e0-7f2b-4534-8111-c8fb35ede538" providerId="AD" clId="Web-{919B6A31-FEF3-C64E-8C16-2C3EB4F5805C}" dt="2021-07-27T14:50:38.484" v="768"/>
          <ac:grpSpMkLst>
            <pc:docMk/>
            <pc:sldMk cId="2488445724" sldId="350"/>
            <ac:grpSpMk id="50" creationId="{24CFB843-51BD-4420-85D2-441182D2B267}"/>
          </ac:grpSpMkLst>
        </pc:grpChg>
        <pc:grpChg chg="add">
          <ac:chgData name="Kezang Tshering" userId="S::kezang.tshering@ssaihq.com::e42bd7e0-7f2b-4534-8111-c8fb35ede538" providerId="AD" clId="Web-{919B6A31-FEF3-C64E-8C16-2C3EB4F5805C}" dt="2021-07-27T14:53:03.426" v="776"/>
          <ac:grpSpMkLst>
            <pc:docMk/>
            <pc:sldMk cId="2488445724" sldId="350"/>
            <ac:grpSpMk id="51" creationId="{CB58601B-D844-4B33-9BC2-241FD7650FE2}"/>
          </ac:grpSpMkLst>
        </pc:grpChg>
        <pc:grpChg chg="add">
          <ac:chgData name="Kezang Tshering" userId="S::kezang.tshering@ssaihq.com::e42bd7e0-7f2b-4534-8111-c8fb35ede538" providerId="AD" clId="Web-{919B6A31-FEF3-C64E-8C16-2C3EB4F5805C}" dt="2021-07-27T14:54:20.366" v="780"/>
          <ac:grpSpMkLst>
            <pc:docMk/>
            <pc:sldMk cId="2488445724" sldId="350"/>
            <ac:grpSpMk id="52" creationId="{992D76E5-8421-4B6C-AF35-50FED604C3CB}"/>
          </ac:grpSpMkLst>
        </pc:grpChg>
        <pc:cxnChg chg="del mod ord">
          <ac:chgData name="Kezang Tshering" userId="S::kezang.tshering@ssaihq.com::e42bd7e0-7f2b-4534-8111-c8fb35ede538" providerId="AD" clId="Web-{919B6A31-FEF3-C64E-8C16-2C3EB4F5805C}" dt="2021-07-27T20:59:18.813" v="838"/>
          <ac:cxnSpMkLst>
            <pc:docMk/>
            <pc:sldMk cId="2488445724" sldId="350"/>
            <ac:cxnSpMk id="4" creationId="{B89F3689-43A3-45B8-B73F-74F9D8D4B2B5}"/>
          </ac:cxnSpMkLst>
        </pc:cxnChg>
        <pc:cxnChg chg="del mod ord">
          <ac:chgData name="Kezang Tshering" userId="S::kezang.tshering@ssaihq.com::e42bd7e0-7f2b-4534-8111-c8fb35ede538" providerId="AD" clId="Web-{919B6A31-FEF3-C64E-8C16-2C3EB4F5805C}" dt="2021-07-27T20:59:27.156" v="840"/>
          <ac:cxnSpMkLst>
            <pc:docMk/>
            <pc:sldMk cId="2488445724" sldId="350"/>
            <ac:cxnSpMk id="12" creationId="{3EA3B76F-ED8A-498E-AC55-EFD5E982F45F}"/>
          </ac:cxnSpMkLst>
        </pc:cxnChg>
        <pc:cxnChg chg="del mod ord">
          <ac:chgData name="Kezang Tshering" userId="S::kezang.tshering@ssaihq.com::e42bd7e0-7f2b-4534-8111-c8fb35ede538" providerId="AD" clId="Web-{919B6A31-FEF3-C64E-8C16-2C3EB4F5805C}" dt="2021-07-27T21:00:07.470" v="844"/>
          <ac:cxnSpMkLst>
            <pc:docMk/>
            <pc:sldMk cId="2488445724" sldId="350"/>
            <ac:cxnSpMk id="13" creationId="{C6CD8F07-5277-4082-BDC3-FA463EF15BED}"/>
          </ac:cxnSpMkLst>
        </pc:cxnChg>
        <pc:cxnChg chg="mod">
          <ac:chgData name="Kezang Tshering" userId="S::kezang.tshering@ssaihq.com::e42bd7e0-7f2b-4534-8111-c8fb35ede538" providerId="AD" clId="Web-{919B6A31-FEF3-C64E-8C16-2C3EB4F5805C}" dt="2021-07-27T21:01:00.549" v="854"/>
          <ac:cxnSpMkLst>
            <pc:docMk/>
            <pc:sldMk cId="2488445724" sldId="350"/>
            <ac:cxnSpMk id="14" creationId="{FC4EC1BD-BB47-4989-B71E-3D1EA4F7423A}"/>
          </ac:cxnSpMkLst>
        </pc:cxnChg>
        <pc:cxnChg chg="mod">
          <ac:chgData name="Kezang Tshering" userId="S::kezang.tshering@ssaihq.com::e42bd7e0-7f2b-4534-8111-c8fb35ede538" providerId="AD" clId="Web-{919B6A31-FEF3-C64E-8C16-2C3EB4F5805C}" dt="2021-07-27T21:00:52.674" v="852"/>
          <ac:cxnSpMkLst>
            <pc:docMk/>
            <pc:sldMk cId="2488445724" sldId="350"/>
            <ac:cxnSpMk id="20" creationId="{55418DE1-9C56-433E-97F3-09FFE917127B}"/>
          </ac:cxnSpMkLst>
        </pc:cxnChg>
        <pc:cxnChg chg="add mod">
          <ac:chgData name="Kezang Tshering" userId="S::kezang.tshering@ssaihq.com::e42bd7e0-7f2b-4534-8111-c8fb35ede538" providerId="AD" clId="Web-{919B6A31-FEF3-C64E-8C16-2C3EB4F5805C}" dt="2021-07-27T20:59:22.391" v="839" actId="1076"/>
          <ac:cxnSpMkLst>
            <pc:docMk/>
            <pc:sldMk cId="2488445724" sldId="350"/>
            <ac:cxnSpMk id="24" creationId="{4A67892B-F4A1-4D4E-8168-3F68FD423B4E}"/>
          </ac:cxnSpMkLst>
        </pc:cxnChg>
        <pc:cxnChg chg="add mod">
          <ac:chgData name="Kezang Tshering" userId="S::kezang.tshering@ssaihq.com::e42bd7e0-7f2b-4534-8111-c8fb35ede538" providerId="AD" clId="Web-{919B6A31-FEF3-C64E-8C16-2C3EB4F5805C}" dt="2021-07-27T21:00:45.924" v="851"/>
          <ac:cxnSpMkLst>
            <pc:docMk/>
            <pc:sldMk cId="2488445724" sldId="350"/>
            <ac:cxnSpMk id="37" creationId="{3B5D40A7-F6C4-4F4E-B2ED-9270A357F40F}"/>
          </ac:cxnSpMkLst>
        </pc:cxnChg>
        <pc:cxnChg chg="add mod">
          <ac:chgData name="Kezang Tshering" userId="S::kezang.tshering@ssaihq.com::e42bd7e0-7f2b-4534-8111-c8fb35ede538" providerId="AD" clId="Web-{919B6A31-FEF3-C64E-8C16-2C3EB4F5805C}" dt="2021-07-27T20:59:44.876" v="843" actId="1076"/>
          <ac:cxnSpMkLst>
            <pc:docMk/>
            <pc:sldMk cId="2488445724" sldId="350"/>
            <ac:cxnSpMk id="46" creationId="{9C3303B3-6654-48D6-87A2-38D19929A7FD}"/>
          </ac:cxnSpMkLst>
        </pc:cxnChg>
        <pc:cxnChg chg="add mod">
          <ac:chgData name="Kezang Tshering" userId="S::kezang.tshering@ssaihq.com::e42bd7e0-7f2b-4534-8111-c8fb35ede538" providerId="AD" clId="Web-{919B6A31-FEF3-C64E-8C16-2C3EB4F5805C}" dt="2021-07-27T21:00:34.299" v="850" actId="14100"/>
          <ac:cxnSpMkLst>
            <pc:docMk/>
            <pc:sldMk cId="2488445724" sldId="350"/>
            <ac:cxnSpMk id="48" creationId="{8F4A00BF-D183-479E-A1E8-381EA8DEBA60}"/>
          </ac:cxnSpMkLst>
        </pc:cxnChg>
      </pc:sldChg>
    </pc:docChg>
  </pc:docChgLst>
  <pc:docChgLst>
    <pc:chgData name="Kezang Tshering" userId="S::kezang.tshering@ssaihq.com::e42bd7e0-7f2b-4534-8111-c8fb35ede538" providerId="AD" clId="Web-{1093FB99-2DDE-A539-C383-4B32A1F4FFAA}"/>
    <pc:docChg chg="modSld">
      <pc:chgData name="Kezang Tshering" userId="S::kezang.tshering@ssaihq.com::e42bd7e0-7f2b-4534-8111-c8fb35ede538" providerId="AD" clId="Web-{1093FB99-2DDE-A539-C383-4B32A1F4FFAA}" dt="2021-08-02T18:39:05.059" v="33"/>
      <pc:docMkLst>
        <pc:docMk/>
      </pc:docMkLst>
      <pc:sldChg chg="modNotes">
        <pc:chgData name="Kezang Tshering" userId="S::kezang.tshering@ssaihq.com::e42bd7e0-7f2b-4534-8111-c8fb35ede538" providerId="AD" clId="Web-{1093FB99-2DDE-A539-C383-4B32A1F4FFAA}" dt="2021-08-02T17:04:08.052" v="1"/>
        <pc:sldMkLst>
          <pc:docMk/>
          <pc:sldMk cId="61863238" sldId="329"/>
        </pc:sldMkLst>
      </pc:sldChg>
      <pc:sldChg chg="modNotes">
        <pc:chgData name="Kezang Tshering" userId="S::kezang.tshering@ssaihq.com::e42bd7e0-7f2b-4534-8111-c8fb35ede538" providerId="AD" clId="Web-{1093FB99-2DDE-A539-C383-4B32A1F4FFAA}" dt="2021-08-02T17:33:23.320" v="31"/>
        <pc:sldMkLst>
          <pc:docMk/>
          <pc:sldMk cId="634732358" sldId="348"/>
        </pc:sldMkLst>
      </pc:sldChg>
      <pc:sldChg chg="modNotes">
        <pc:chgData name="Kezang Tshering" userId="S::kezang.tshering@ssaihq.com::e42bd7e0-7f2b-4534-8111-c8fb35ede538" providerId="AD" clId="Web-{1093FB99-2DDE-A539-C383-4B32A1F4FFAA}" dt="2021-08-02T17:10:04.030" v="19"/>
        <pc:sldMkLst>
          <pc:docMk/>
          <pc:sldMk cId="2488445724" sldId="350"/>
        </pc:sldMkLst>
      </pc:sldChg>
      <pc:sldChg chg="modNotes">
        <pc:chgData name="Kezang Tshering" userId="S::kezang.tshering@ssaihq.com::e42bd7e0-7f2b-4534-8111-c8fb35ede538" providerId="AD" clId="Web-{1093FB99-2DDE-A539-C383-4B32A1F4FFAA}" dt="2021-08-02T17:32:56.038" v="26"/>
        <pc:sldMkLst>
          <pc:docMk/>
          <pc:sldMk cId="2339131115" sldId="356"/>
        </pc:sldMkLst>
      </pc:sldChg>
      <pc:sldChg chg="addSp delSp">
        <pc:chgData name="Kezang Tshering" userId="S::kezang.tshering@ssaihq.com::e42bd7e0-7f2b-4534-8111-c8fb35ede538" providerId="AD" clId="Web-{1093FB99-2DDE-A539-C383-4B32A1F4FFAA}" dt="2021-08-02T18:39:05.059" v="33"/>
        <pc:sldMkLst>
          <pc:docMk/>
          <pc:sldMk cId="2129483532" sldId="359"/>
        </pc:sldMkLst>
        <pc:spChg chg="add">
          <ac:chgData name="Kezang Tshering" userId="S::kezang.tshering@ssaihq.com::e42bd7e0-7f2b-4534-8111-c8fb35ede538" providerId="AD" clId="Web-{1093FB99-2DDE-A539-C383-4B32A1F4FFAA}" dt="2021-08-02T18:39:05.059" v="33"/>
          <ac:spMkLst>
            <pc:docMk/>
            <pc:sldMk cId="2129483532" sldId="359"/>
            <ac:spMk id="3" creationId="{2168424B-7097-480A-BBE6-0F8891345B6E}"/>
          </ac:spMkLst>
        </pc:spChg>
        <pc:picChg chg="del">
          <ac:chgData name="Kezang Tshering" userId="S::kezang.tshering@ssaihq.com::e42bd7e0-7f2b-4534-8111-c8fb35ede538" providerId="AD" clId="Web-{1093FB99-2DDE-A539-C383-4B32A1F4FFAA}" dt="2021-08-02T18:37:49.680" v="32"/>
          <ac:picMkLst>
            <pc:docMk/>
            <pc:sldMk cId="2129483532" sldId="359"/>
            <ac:picMk id="10" creationId="{4197EFF2-51AD-0A47-B522-9B83BE9AA4D8}"/>
          </ac:picMkLst>
        </pc:picChg>
      </pc:sldChg>
    </pc:docChg>
  </pc:docChgLst>
  <pc:docChgLst>
    <pc:chgData name="Kezang Tshering" userId="S::kezang.tshering@ssaihq.com::e42bd7e0-7f2b-4534-8111-c8fb35ede538" providerId="AD" clId="Web-{B12BCF37-D8DF-1A93-79AA-815D7EDF2264}"/>
    <pc:docChg chg="modSld">
      <pc:chgData name="Kezang Tshering" userId="S::kezang.tshering@ssaihq.com::e42bd7e0-7f2b-4534-8111-c8fb35ede538" providerId="AD" clId="Web-{B12BCF37-D8DF-1A93-79AA-815D7EDF2264}" dt="2021-07-30T01:59:00.373" v="284"/>
      <pc:docMkLst>
        <pc:docMk/>
      </pc:docMkLst>
      <pc:sldChg chg="addSp delSp modSp modNotes">
        <pc:chgData name="Kezang Tshering" userId="S::kezang.tshering@ssaihq.com::e42bd7e0-7f2b-4534-8111-c8fb35ede538" providerId="AD" clId="Web-{B12BCF37-D8DF-1A93-79AA-815D7EDF2264}" dt="2021-07-30T01:55:00.133" v="94"/>
        <pc:sldMkLst>
          <pc:docMk/>
          <pc:sldMk cId="3250579032" sldId="345"/>
        </pc:sldMkLst>
        <pc:spChg chg="mod">
          <ac:chgData name="Kezang Tshering" userId="S::kezang.tshering@ssaihq.com::e42bd7e0-7f2b-4534-8111-c8fb35ede538" providerId="AD" clId="Web-{B12BCF37-D8DF-1A93-79AA-815D7EDF2264}" dt="2021-07-30T01:49:12.265" v="13" actId="1076"/>
          <ac:spMkLst>
            <pc:docMk/>
            <pc:sldMk cId="3250579032" sldId="345"/>
            <ac:spMk id="11" creationId="{DBB14A8A-D965-4DB2-BAE1-F0922BA8E71A}"/>
          </ac:spMkLst>
        </pc:spChg>
        <pc:spChg chg="del">
          <ac:chgData name="Kezang Tshering" userId="S::kezang.tshering@ssaihq.com::e42bd7e0-7f2b-4534-8111-c8fb35ede538" providerId="AD" clId="Web-{B12BCF37-D8DF-1A93-79AA-815D7EDF2264}" dt="2021-07-30T01:47:57.841" v="2"/>
          <ac:spMkLst>
            <pc:docMk/>
            <pc:sldMk cId="3250579032" sldId="345"/>
            <ac:spMk id="35" creationId="{F11BCF6C-4265-4C10-8EF9-6FD62F49AE09}"/>
          </ac:spMkLst>
        </pc:spChg>
        <pc:spChg chg="mod">
          <ac:chgData name="Kezang Tshering" userId="S::kezang.tshering@ssaihq.com::e42bd7e0-7f2b-4534-8111-c8fb35ede538" providerId="AD" clId="Web-{B12BCF37-D8DF-1A93-79AA-815D7EDF2264}" dt="2021-07-30T01:50:21.267" v="23" actId="1076"/>
          <ac:spMkLst>
            <pc:docMk/>
            <pc:sldMk cId="3250579032" sldId="345"/>
            <ac:spMk id="37" creationId="{F279169A-8D0D-4E80-BE30-104C841DD914}"/>
          </ac:spMkLst>
        </pc:spChg>
        <pc:spChg chg="mod">
          <ac:chgData name="Kezang Tshering" userId="S::kezang.tshering@ssaihq.com::e42bd7e0-7f2b-4534-8111-c8fb35ede538" providerId="AD" clId="Web-{B12BCF37-D8DF-1A93-79AA-815D7EDF2264}" dt="2021-07-30T01:50:47.658" v="26" actId="1076"/>
          <ac:spMkLst>
            <pc:docMk/>
            <pc:sldMk cId="3250579032" sldId="345"/>
            <ac:spMk id="39" creationId="{072EA67D-F2EE-4505-888D-062ED5792D53}"/>
          </ac:spMkLst>
        </pc:spChg>
        <pc:spChg chg="mod">
          <ac:chgData name="Kezang Tshering" userId="S::kezang.tshering@ssaihq.com::e42bd7e0-7f2b-4534-8111-c8fb35ede538" providerId="AD" clId="Web-{B12BCF37-D8DF-1A93-79AA-815D7EDF2264}" dt="2021-07-30T01:51:22.315" v="31" actId="1076"/>
          <ac:spMkLst>
            <pc:docMk/>
            <pc:sldMk cId="3250579032" sldId="345"/>
            <ac:spMk id="43" creationId="{A81D6247-FB7C-49D5-BBFA-D0D6A2339885}"/>
          </ac:spMkLst>
        </pc:spChg>
        <pc:spChg chg="mod">
          <ac:chgData name="Kezang Tshering" userId="S::kezang.tshering@ssaihq.com::e42bd7e0-7f2b-4534-8111-c8fb35ede538" providerId="AD" clId="Web-{B12BCF37-D8DF-1A93-79AA-815D7EDF2264}" dt="2021-07-30T01:52:05.238" v="36" actId="1076"/>
          <ac:spMkLst>
            <pc:docMk/>
            <pc:sldMk cId="3250579032" sldId="345"/>
            <ac:spMk id="45" creationId="{D3D66DA6-D4D5-4B61-A1B6-32268F75C074}"/>
          </ac:spMkLst>
        </pc:spChg>
        <pc:spChg chg="mod">
          <ac:chgData name="Kezang Tshering" userId="S::kezang.tshering@ssaihq.com::e42bd7e0-7f2b-4534-8111-c8fb35ede538" providerId="AD" clId="Web-{B12BCF37-D8DF-1A93-79AA-815D7EDF2264}" dt="2021-07-30T01:51:26.362" v="32" actId="1076"/>
          <ac:spMkLst>
            <pc:docMk/>
            <pc:sldMk cId="3250579032" sldId="345"/>
            <ac:spMk id="47" creationId="{604FC8C0-4EA1-4060-A69B-E50A6DF271F5}"/>
          </ac:spMkLst>
        </pc:spChg>
        <pc:grpChg chg="mod">
          <ac:chgData name="Kezang Tshering" userId="S::kezang.tshering@ssaihq.com::e42bd7e0-7f2b-4534-8111-c8fb35ede538" providerId="AD" clId="Web-{B12BCF37-D8DF-1A93-79AA-815D7EDF2264}" dt="2021-07-30T01:50:17.954" v="22" actId="1076"/>
          <ac:grpSpMkLst>
            <pc:docMk/>
            <pc:sldMk cId="3250579032" sldId="345"/>
            <ac:grpSpMk id="3" creationId="{BD3D99D7-8286-4A0F-B242-ACA8276754F4}"/>
          </ac:grpSpMkLst>
        </pc:grpChg>
        <pc:cxnChg chg="add del mod">
          <ac:chgData name="Kezang Tshering" userId="S::kezang.tshering@ssaihq.com::e42bd7e0-7f2b-4534-8111-c8fb35ede538" providerId="AD" clId="Web-{B12BCF37-D8DF-1A93-79AA-815D7EDF2264}" dt="2021-07-30T01:50:56.689" v="27" actId="14100"/>
          <ac:cxnSpMkLst>
            <pc:docMk/>
            <pc:sldMk cId="3250579032" sldId="345"/>
            <ac:cxnSpMk id="54" creationId="{21A980CB-0C25-4BA4-BE52-AE25B38ECA56}"/>
          </ac:cxnSpMkLst>
        </pc:cxnChg>
        <pc:cxnChg chg="mod">
          <ac:chgData name="Kezang Tshering" userId="S::kezang.tshering@ssaihq.com::e42bd7e0-7f2b-4534-8111-c8fb35ede538" providerId="AD" clId="Web-{B12BCF37-D8DF-1A93-79AA-815D7EDF2264}" dt="2021-07-30T01:51:04.518" v="28" actId="14100"/>
          <ac:cxnSpMkLst>
            <pc:docMk/>
            <pc:sldMk cId="3250579032" sldId="345"/>
            <ac:cxnSpMk id="56" creationId="{E5682E56-1991-4760-8750-331F0850B562}"/>
          </ac:cxnSpMkLst>
        </pc:cxnChg>
        <pc:cxnChg chg="del">
          <ac:chgData name="Kezang Tshering" userId="S::kezang.tshering@ssaihq.com::e42bd7e0-7f2b-4534-8111-c8fb35ede538" providerId="AD" clId="Web-{B12BCF37-D8DF-1A93-79AA-815D7EDF2264}" dt="2021-07-30T01:48:00.795" v="3"/>
          <ac:cxnSpMkLst>
            <pc:docMk/>
            <pc:sldMk cId="3250579032" sldId="345"/>
            <ac:cxnSpMk id="57" creationId="{1A2D9255-E599-4B3E-A901-5D55CC81B74D}"/>
          </ac:cxnSpMkLst>
        </pc:cxnChg>
      </pc:sldChg>
      <pc:sldChg chg="modNotes">
        <pc:chgData name="Kezang Tshering" userId="S::kezang.tshering@ssaihq.com::e42bd7e0-7f2b-4534-8111-c8fb35ede538" providerId="AD" clId="Web-{B12BCF37-D8DF-1A93-79AA-815D7EDF2264}" dt="2021-07-30T01:59:00.373" v="284"/>
        <pc:sldMkLst>
          <pc:docMk/>
          <pc:sldMk cId="2488445724" sldId="350"/>
        </pc:sldMkLst>
      </pc:sldChg>
    </pc:docChg>
  </pc:docChgLst>
  <pc:docChgLst>
    <pc:chgData name="Kezang Tshering" userId="S::kezang.tshering@ssaihq.com::e42bd7e0-7f2b-4534-8111-c8fb35ede538" providerId="AD" clId="Web-{0E719676-1CB1-7EA1-826E-6FAF74D3CD0D}"/>
    <pc:docChg chg="addSld modSld">
      <pc:chgData name="Kezang Tshering" userId="S::kezang.tshering@ssaihq.com::e42bd7e0-7f2b-4534-8111-c8fb35ede538" providerId="AD" clId="Web-{0E719676-1CB1-7EA1-826E-6FAF74D3CD0D}" dt="2021-07-30T03:33:53.539" v="350" actId="14100"/>
      <pc:docMkLst>
        <pc:docMk/>
      </pc:docMkLst>
      <pc:sldChg chg="modSp">
        <pc:chgData name="Kezang Tshering" userId="S::kezang.tshering@ssaihq.com::e42bd7e0-7f2b-4534-8111-c8fb35ede538" providerId="AD" clId="Web-{0E719676-1CB1-7EA1-826E-6FAF74D3CD0D}" dt="2021-07-30T02:44:56.832" v="150" actId="1076"/>
        <pc:sldMkLst>
          <pc:docMk/>
          <pc:sldMk cId="3603716686" sldId="324"/>
        </pc:sldMkLst>
        <pc:spChg chg="mod">
          <ac:chgData name="Kezang Tshering" userId="S::kezang.tshering@ssaihq.com::e42bd7e0-7f2b-4534-8111-c8fb35ede538" providerId="AD" clId="Web-{0E719676-1CB1-7EA1-826E-6FAF74D3CD0D}" dt="2021-07-30T02:44:56.832" v="150" actId="1076"/>
          <ac:spMkLst>
            <pc:docMk/>
            <pc:sldMk cId="3603716686" sldId="324"/>
            <ac:spMk id="2" creationId="{00000000-0000-0000-0000-000000000000}"/>
          </ac:spMkLst>
        </pc:spChg>
      </pc:sldChg>
      <pc:sldChg chg="modSp">
        <pc:chgData name="Kezang Tshering" userId="S::kezang.tshering@ssaihq.com::e42bd7e0-7f2b-4534-8111-c8fb35ede538" providerId="AD" clId="Web-{0E719676-1CB1-7EA1-826E-6FAF74D3CD0D}" dt="2021-07-30T02:44:29.441" v="146" actId="1076"/>
        <pc:sldMkLst>
          <pc:docMk/>
          <pc:sldMk cId="2735446164" sldId="325"/>
        </pc:sldMkLst>
        <pc:spChg chg="mod">
          <ac:chgData name="Kezang Tshering" userId="S::kezang.tshering@ssaihq.com::e42bd7e0-7f2b-4534-8111-c8fb35ede538" providerId="AD" clId="Web-{0E719676-1CB1-7EA1-826E-6FAF74D3CD0D}" dt="2021-07-30T02:44:29.441" v="146" actId="1076"/>
          <ac:spMkLst>
            <pc:docMk/>
            <pc:sldMk cId="2735446164" sldId="325"/>
            <ac:spMk id="2" creationId="{00000000-0000-0000-0000-000000000000}"/>
          </ac:spMkLst>
        </pc:spChg>
      </pc:sldChg>
      <pc:sldChg chg="addSp delSp modSp">
        <pc:chgData name="Kezang Tshering" userId="S::kezang.tshering@ssaihq.com::e42bd7e0-7f2b-4534-8111-c8fb35ede538" providerId="AD" clId="Web-{0E719676-1CB1-7EA1-826E-6FAF74D3CD0D}" dt="2021-07-30T03:04:37.130" v="274" actId="20577"/>
        <pc:sldMkLst>
          <pc:docMk/>
          <pc:sldMk cId="1668739665" sldId="327"/>
        </pc:sldMkLst>
        <pc:spChg chg="mod">
          <ac:chgData name="Kezang Tshering" userId="S::kezang.tshering@ssaihq.com::e42bd7e0-7f2b-4534-8111-c8fb35ede538" providerId="AD" clId="Web-{0E719676-1CB1-7EA1-826E-6FAF74D3CD0D}" dt="2021-07-30T03:04:37.130" v="274" actId="20577"/>
          <ac:spMkLst>
            <pc:docMk/>
            <pc:sldMk cId="1668739665" sldId="327"/>
            <ac:spMk id="2" creationId="{00000000-0000-0000-0000-000000000000}"/>
          </ac:spMkLst>
        </pc:spChg>
        <pc:spChg chg="del">
          <ac:chgData name="Kezang Tshering" userId="S::kezang.tshering@ssaihq.com::e42bd7e0-7f2b-4534-8111-c8fb35ede538" providerId="AD" clId="Web-{0E719676-1CB1-7EA1-826E-6FAF74D3CD0D}" dt="2021-07-30T02:35:45.989" v="66"/>
          <ac:spMkLst>
            <pc:docMk/>
            <pc:sldMk cId="1668739665" sldId="327"/>
            <ac:spMk id="3" creationId="{00000000-0000-0000-0000-000000000000}"/>
          </ac:spMkLst>
        </pc:spChg>
        <pc:spChg chg="add mod">
          <ac:chgData name="Kezang Tshering" userId="S::kezang.tshering@ssaihq.com::e42bd7e0-7f2b-4534-8111-c8fb35ede538" providerId="AD" clId="Web-{0E719676-1CB1-7EA1-826E-6FAF74D3CD0D}" dt="2021-07-30T02:37:28.102" v="84" actId="1076"/>
          <ac:spMkLst>
            <pc:docMk/>
            <pc:sldMk cId="1668739665" sldId="327"/>
            <ac:spMk id="10" creationId="{38F5940E-A1C5-453F-8EF2-76454788103C}"/>
          </ac:spMkLst>
        </pc:spChg>
        <pc:spChg chg="add del mod">
          <ac:chgData name="Kezang Tshering" userId="S::kezang.tshering@ssaihq.com::e42bd7e0-7f2b-4534-8111-c8fb35ede538" providerId="AD" clId="Web-{0E719676-1CB1-7EA1-826E-6FAF74D3CD0D}" dt="2021-07-30T02:39:22.120" v="106"/>
          <ac:spMkLst>
            <pc:docMk/>
            <pc:sldMk cId="1668739665" sldId="327"/>
            <ac:spMk id="12" creationId="{52211445-916E-4C20-8FBF-3A0B2F214040}"/>
          </ac:spMkLst>
        </pc:spChg>
        <pc:spChg chg="mod">
          <ac:chgData name="Kezang Tshering" userId="S::kezang.tshering@ssaihq.com::e42bd7e0-7f2b-4534-8111-c8fb35ede538" providerId="AD" clId="Web-{0E719676-1CB1-7EA1-826E-6FAF74D3CD0D}" dt="2021-07-30T02:50:46.092" v="216" actId="1076"/>
          <ac:spMkLst>
            <pc:docMk/>
            <pc:sldMk cId="1668739665" sldId="327"/>
            <ac:spMk id="21" creationId="{838041C8-E396-C64A-9A2F-79B88A9A895C}"/>
          </ac:spMkLst>
        </pc:spChg>
        <pc:spChg chg="add mod">
          <ac:chgData name="Kezang Tshering" userId="S::kezang.tshering@ssaihq.com::e42bd7e0-7f2b-4534-8111-c8fb35ede538" providerId="AD" clId="Web-{0E719676-1CB1-7EA1-826E-6FAF74D3CD0D}" dt="2021-07-30T02:40:28.794" v="122" actId="20577"/>
          <ac:spMkLst>
            <pc:docMk/>
            <pc:sldMk cId="1668739665" sldId="327"/>
            <ac:spMk id="29" creationId="{5AA06025-76BF-4BEF-AFA2-7DC21381DA62}"/>
          </ac:spMkLst>
        </pc:spChg>
        <pc:spChg chg="add del">
          <ac:chgData name="Kezang Tshering" userId="S::kezang.tshering@ssaihq.com::e42bd7e0-7f2b-4534-8111-c8fb35ede538" providerId="AD" clId="Web-{0E719676-1CB1-7EA1-826E-6FAF74D3CD0D}" dt="2021-07-30T02:41:28.045" v="127"/>
          <ac:spMkLst>
            <pc:docMk/>
            <pc:sldMk cId="1668739665" sldId="327"/>
            <ac:spMk id="42" creationId="{E3BEBED9-2090-4440-BE87-A46B323CDE87}"/>
          </ac:spMkLst>
        </pc:spChg>
        <pc:spChg chg="add mod">
          <ac:chgData name="Kezang Tshering" userId="S::kezang.tshering@ssaihq.com::e42bd7e0-7f2b-4534-8111-c8fb35ede538" providerId="AD" clId="Web-{0E719676-1CB1-7EA1-826E-6FAF74D3CD0D}" dt="2021-07-30T02:42:12.156" v="133"/>
          <ac:spMkLst>
            <pc:docMk/>
            <pc:sldMk cId="1668739665" sldId="327"/>
            <ac:spMk id="44" creationId="{CDF5EF8D-8AD7-43E8-A88D-213A2CE0F012}"/>
          </ac:spMkLst>
        </pc:spChg>
        <pc:spChg chg="add del mod">
          <ac:chgData name="Kezang Tshering" userId="S::kezang.tshering@ssaihq.com::e42bd7e0-7f2b-4534-8111-c8fb35ede538" providerId="AD" clId="Web-{0E719676-1CB1-7EA1-826E-6FAF74D3CD0D}" dt="2021-07-30T02:47:52.228" v="164"/>
          <ac:spMkLst>
            <pc:docMk/>
            <pc:sldMk cId="1668739665" sldId="327"/>
            <ac:spMk id="46" creationId="{1DF41906-D964-4234-9FC0-5B4ED0F4D88D}"/>
          </ac:spMkLst>
        </pc:spChg>
        <pc:spChg chg="add mod">
          <ac:chgData name="Kezang Tshering" userId="S::kezang.tshering@ssaihq.com::e42bd7e0-7f2b-4534-8111-c8fb35ede538" providerId="AD" clId="Web-{0E719676-1CB1-7EA1-826E-6FAF74D3CD0D}" dt="2021-07-30T02:50:46.107" v="218" actId="1076"/>
          <ac:spMkLst>
            <pc:docMk/>
            <pc:sldMk cId="1668739665" sldId="327"/>
            <ac:spMk id="47" creationId="{DD13BD60-7075-45EB-956F-10BDD1A7FA2C}"/>
          </ac:spMkLst>
        </pc:spChg>
        <pc:spChg chg="add mod">
          <ac:chgData name="Kezang Tshering" userId="S::kezang.tshering@ssaihq.com::e42bd7e0-7f2b-4534-8111-c8fb35ede538" providerId="AD" clId="Web-{0E719676-1CB1-7EA1-826E-6FAF74D3CD0D}" dt="2021-07-30T02:50:46.107" v="219" actId="1076"/>
          <ac:spMkLst>
            <pc:docMk/>
            <pc:sldMk cId="1668739665" sldId="327"/>
            <ac:spMk id="48" creationId="{CC567FCC-DE67-4C1B-8865-64217EFC50C4}"/>
          </ac:spMkLst>
        </pc:spChg>
        <pc:spChg chg="add mod">
          <ac:chgData name="Kezang Tshering" userId="S::kezang.tshering@ssaihq.com::e42bd7e0-7f2b-4534-8111-c8fb35ede538" providerId="AD" clId="Web-{0E719676-1CB1-7EA1-826E-6FAF74D3CD0D}" dt="2021-07-30T02:50:05.934" v="211" actId="1076"/>
          <ac:spMkLst>
            <pc:docMk/>
            <pc:sldMk cId="1668739665" sldId="327"/>
            <ac:spMk id="52" creationId="{E42FA189-2D9F-4CC8-BEFA-3D2D67F24010}"/>
          </ac:spMkLst>
        </pc:spChg>
        <pc:grpChg chg="add del mod">
          <ac:chgData name="Kezang Tshering" userId="S::kezang.tshering@ssaihq.com::e42bd7e0-7f2b-4534-8111-c8fb35ede538" providerId="AD" clId="Web-{0E719676-1CB1-7EA1-826E-6FAF74D3CD0D}" dt="2021-07-30T02:38:56.651" v="103"/>
          <ac:grpSpMkLst>
            <pc:docMk/>
            <pc:sldMk cId="1668739665" sldId="327"/>
            <ac:grpSpMk id="13" creationId="{43B6EBDF-B836-47BC-B840-D3B2B528B603}"/>
          </ac:grpSpMkLst>
        </pc:grpChg>
        <pc:grpChg chg="add mod">
          <ac:chgData name="Kezang Tshering" userId="S::kezang.tshering@ssaihq.com::e42bd7e0-7f2b-4534-8111-c8fb35ede538" providerId="AD" clId="Web-{0E719676-1CB1-7EA1-826E-6FAF74D3CD0D}" dt="2021-07-30T02:41:04.936" v="124" actId="14100"/>
          <ac:grpSpMkLst>
            <pc:docMk/>
            <pc:sldMk cId="1668739665" sldId="327"/>
            <ac:grpSpMk id="27" creationId="{5AC92CB9-674D-4826-9F98-74C5652935B4}"/>
          </ac:grpSpMkLst>
        </pc:grpChg>
        <pc:grpChg chg="add">
          <ac:chgData name="Kezang Tshering" userId="S::kezang.tshering@ssaihq.com::e42bd7e0-7f2b-4534-8111-c8fb35ede538" providerId="AD" clId="Web-{0E719676-1CB1-7EA1-826E-6FAF74D3CD0D}" dt="2021-07-30T02:40:54.748" v="123"/>
          <ac:grpSpMkLst>
            <pc:docMk/>
            <pc:sldMk cId="1668739665" sldId="327"/>
            <ac:grpSpMk id="41" creationId="{BCC5BCCE-7CEE-4A3E-818A-AAA16074EF1E}"/>
          </ac:grpSpMkLst>
        </pc:grpChg>
        <pc:grpChg chg="add">
          <ac:chgData name="Kezang Tshering" userId="S::kezang.tshering@ssaihq.com::e42bd7e0-7f2b-4534-8111-c8fb35ede538" providerId="AD" clId="Web-{0E719676-1CB1-7EA1-826E-6FAF74D3CD0D}" dt="2021-07-30T02:51:17.108" v="220"/>
          <ac:grpSpMkLst>
            <pc:docMk/>
            <pc:sldMk cId="1668739665" sldId="327"/>
            <ac:grpSpMk id="53" creationId="{06D0A050-E08D-40A4-92C8-BEE142DA0986}"/>
          </ac:grpSpMkLst>
        </pc:grpChg>
        <pc:picChg chg="add mod">
          <ac:chgData name="Kezang Tshering" userId="S::kezang.tshering@ssaihq.com::e42bd7e0-7f2b-4534-8111-c8fb35ede538" providerId="AD" clId="Web-{0E719676-1CB1-7EA1-826E-6FAF74D3CD0D}" dt="2021-07-30T02:37:28.102" v="83" actId="1076"/>
          <ac:picMkLst>
            <pc:docMk/>
            <pc:sldMk cId="1668739665" sldId="327"/>
            <ac:picMk id="4" creationId="{2B78BA29-6558-4E4D-8DDE-0766AF044B8E}"/>
          </ac:picMkLst>
        </pc:picChg>
        <pc:picChg chg="add mod topLvl modCrop">
          <ac:chgData name="Kezang Tshering" userId="S::kezang.tshering@ssaihq.com::e42bd7e0-7f2b-4534-8111-c8fb35ede538" providerId="AD" clId="Web-{0E719676-1CB1-7EA1-826E-6FAF74D3CD0D}" dt="2021-07-30T02:39:46.512" v="110" actId="1076"/>
          <ac:picMkLst>
            <pc:docMk/>
            <pc:sldMk cId="1668739665" sldId="327"/>
            <ac:picMk id="5" creationId="{3FF57F80-7BC7-4CA3-85CC-52F228D17250}"/>
          </ac:picMkLst>
        </pc:picChg>
        <pc:picChg chg="mod topLvl modCrop">
          <ac:chgData name="Kezang Tshering" userId="S::kezang.tshering@ssaihq.com::e42bd7e0-7f2b-4534-8111-c8fb35ede538" providerId="AD" clId="Web-{0E719676-1CB1-7EA1-826E-6FAF74D3CD0D}" dt="2021-07-30T02:42:46.313" v="137" actId="1076"/>
          <ac:picMkLst>
            <pc:docMk/>
            <pc:sldMk cId="1668739665" sldId="327"/>
            <ac:picMk id="6" creationId="{1BAB6483-51F4-1344-A066-13ACB7792CF4}"/>
          </ac:picMkLst>
        </pc:picChg>
        <pc:picChg chg="add mod">
          <ac:chgData name="Kezang Tshering" userId="S::kezang.tshering@ssaihq.com::e42bd7e0-7f2b-4534-8111-c8fb35ede538" providerId="AD" clId="Web-{0E719676-1CB1-7EA1-826E-6FAF74D3CD0D}" dt="2021-07-30T02:42:35.844" v="135" actId="1076"/>
          <ac:picMkLst>
            <pc:docMk/>
            <pc:sldMk cId="1668739665" sldId="327"/>
            <ac:picMk id="7" creationId="{E88A6F90-EFC3-4D66-AEAC-537D745FF89E}"/>
          </ac:picMkLst>
        </pc:picChg>
        <pc:picChg chg="add mod">
          <ac:chgData name="Kezang Tshering" userId="S::kezang.tshering@ssaihq.com::e42bd7e0-7f2b-4534-8111-c8fb35ede538" providerId="AD" clId="Web-{0E719676-1CB1-7EA1-826E-6FAF74D3CD0D}" dt="2021-07-30T02:50:05.934" v="210" actId="1076"/>
          <ac:picMkLst>
            <pc:docMk/>
            <pc:sldMk cId="1668739665" sldId="327"/>
            <ac:picMk id="50" creationId="{8BEE91C0-D303-48D5-B5B6-0F4145DAF4FD}"/>
          </ac:picMkLst>
        </pc:picChg>
        <pc:cxnChg chg="mod">
          <ac:chgData name="Kezang Tshering" userId="S::kezang.tshering@ssaihq.com::e42bd7e0-7f2b-4534-8111-c8fb35ede538" providerId="AD" clId="Web-{0E719676-1CB1-7EA1-826E-6FAF74D3CD0D}" dt="2021-07-30T02:50:46.092" v="217" actId="1076"/>
          <ac:cxnSpMkLst>
            <pc:docMk/>
            <pc:sldMk cId="1668739665" sldId="327"/>
            <ac:cxnSpMk id="22" creationId="{3F3B9CC3-E3FC-414F-8C89-0525E7B1DBB0}"/>
          </ac:cxnSpMkLst>
        </pc:cxnChg>
        <pc:cxnChg chg="add mod">
          <ac:chgData name="Kezang Tshering" userId="S::kezang.tshering@ssaihq.com::e42bd7e0-7f2b-4534-8111-c8fb35ede538" providerId="AD" clId="Web-{0E719676-1CB1-7EA1-826E-6FAF74D3CD0D}" dt="2021-07-30T02:43:14.377" v="143"/>
          <ac:cxnSpMkLst>
            <pc:docMk/>
            <pc:sldMk cId="1668739665" sldId="327"/>
            <ac:cxnSpMk id="45" creationId="{824A2A2F-079F-4A29-AB57-797B583A6BBD}"/>
          </ac:cxnSpMkLst>
        </pc:cxnChg>
      </pc:sldChg>
      <pc:sldChg chg="addSp delSp modSp">
        <pc:chgData name="Kezang Tshering" userId="S::kezang.tshering@ssaihq.com::e42bd7e0-7f2b-4534-8111-c8fb35ede538" providerId="AD" clId="Web-{0E719676-1CB1-7EA1-826E-6FAF74D3CD0D}" dt="2021-07-30T02:31:06.138" v="33" actId="1076"/>
        <pc:sldMkLst>
          <pc:docMk/>
          <pc:sldMk cId="2253355762" sldId="341"/>
        </pc:sldMkLst>
        <pc:spChg chg="mod topLvl">
          <ac:chgData name="Kezang Tshering" userId="S::kezang.tshering@ssaihq.com::e42bd7e0-7f2b-4534-8111-c8fb35ede538" providerId="AD" clId="Web-{0E719676-1CB1-7EA1-826E-6FAF74D3CD0D}" dt="2021-07-30T02:28:54.197" v="20"/>
          <ac:spMkLst>
            <pc:docMk/>
            <pc:sldMk cId="2253355762" sldId="341"/>
            <ac:spMk id="36" creationId="{FAFF3F4A-4D88-CF43-B375-268CD79EAFDC}"/>
          </ac:spMkLst>
        </pc:spChg>
        <pc:spChg chg="mod topLvl">
          <ac:chgData name="Kezang Tshering" userId="S::kezang.tshering@ssaihq.com::e42bd7e0-7f2b-4534-8111-c8fb35ede538" providerId="AD" clId="Web-{0E719676-1CB1-7EA1-826E-6FAF74D3CD0D}" dt="2021-07-30T02:29:37.745" v="25" actId="1076"/>
          <ac:spMkLst>
            <pc:docMk/>
            <pc:sldMk cId="2253355762" sldId="341"/>
            <ac:spMk id="39" creationId="{080C36F9-04B8-8145-BE88-2C2947A61D7A}"/>
          </ac:spMkLst>
        </pc:spChg>
        <pc:grpChg chg="add del mod">
          <ac:chgData name="Kezang Tshering" userId="S::kezang.tshering@ssaihq.com::e42bd7e0-7f2b-4534-8111-c8fb35ede538" providerId="AD" clId="Web-{0E719676-1CB1-7EA1-826E-6FAF74D3CD0D}" dt="2021-07-30T02:28:54.197" v="20"/>
          <ac:grpSpMkLst>
            <pc:docMk/>
            <pc:sldMk cId="2253355762" sldId="341"/>
            <ac:grpSpMk id="2" creationId="{9A2A7397-8284-48BC-BAA1-4F2238E9AC4A}"/>
          </ac:grpSpMkLst>
        </pc:grpChg>
        <pc:grpChg chg="add mod">
          <ac:chgData name="Kezang Tshering" userId="S::kezang.tshering@ssaihq.com::e42bd7e0-7f2b-4534-8111-c8fb35ede538" providerId="AD" clId="Web-{0E719676-1CB1-7EA1-826E-6FAF74D3CD0D}" dt="2021-07-30T02:30:40.512" v="31" actId="1076"/>
          <ac:grpSpMkLst>
            <pc:docMk/>
            <pc:sldMk cId="2253355762" sldId="341"/>
            <ac:grpSpMk id="4" creationId="{C80850AD-19B9-41AC-8BB0-5ABFF01632C2}"/>
          </ac:grpSpMkLst>
        </pc:grpChg>
        <pc:grpChg chg="add mod">
          <ac:chgData name="Kezang Tshering" userId="S::kezang.tshering@ssaihq.com::e42bd7e0-7f2b-4534-8111-c8fb35ede538" providerId="AD" clId="Web-{0E719676-1CB1-7EA1-826E-6FAF74D3CD0D}" dt="2021-07-30T02:31:06.138" v="33" actId="1076"/>
          <ac:grpSpMkLst>
            <pc:docMk/>
            <pc:sldMk cId="2253355762" sldId="341"/>
            <ac:grpSpMk id="5" creationId="{B60180AC-28EF-4FF9-A114-A52E4D8E18F7}"/>
          </ac:grpSpMkLst>
        </pc:grpChg>
        <pc:picChg chg="mod topLvl">
          <ac:chgData name="Kezang Tshering" userId="S::kezang.tshering@ssaihq.com::e42bd7e0-7f2b-4534-8111-c8fb35ede538" providerId="AD" clId="Web-{0E719676-1CB1-7EA1-826E-6FAF74D3CD0D}" dt="2021-07-30T02:28:54.197" v="20"/>
          <ac:picMkLst>
            <pc:docMk/>
            <pc:sldMk cId="2253355762" sldId="341"/>
            <ac:picMk id="3" creationId="{A269E07D-EC2B-C243-9738-E781BCB7766A}"/>
          </ac:picMkLst>
        </pc:picChg>
        <pc:picChg chg="mod topLvl">
          <ac:chgData name="Kezang Tshering" userId="S::kezang.tshering@ssaihq.com::e42bd7e0-7f2b-4534-8111-c8fb35ede538" providerId="AD" clId="Web-{0E719676-1CB1-7EA1-826E-6FAF74D3CD0D}" dt="2021-07-30T02:29:37.745" v="24" actId="1076"/>
          <ac:picMkLst>
            <pc:docMk/>
            <pc:sldMk cId="2253355762" sldId="341"/>
            <ac:picMk id="37" creationId="{A309715A-3706-F344-878C-302CACE293DE}"/>
          </ac:picMkLst>
        </pc:picChg>
        <pc:picChg chg="mod ord topLvl modCrop">
          <ac:chgData name="Kezang Tshering" userId="S::kezang.tshering@ssaihq.com::e42bd7e0-7f2b-4534-8111-c8fb35ede538" providerId="AD" clId="Web-{0E719676-1CB1-7EA1-826E-6FAF74D3CD0D}" dt="2021-07-30T02:29:41.855" v="26"/>
          <ac:picMkLst>
            <pc:docMk/>
            <pc:sldMk cId="2253355762" sldId="341"/>
            <ac:picMk id="38" creationId="{4B43D1CC-0466-FD44-8378-BED4496AFD5E}"/>
          </ac:picMkLst>
        </pc:picChg>
      </pc:sldChg>
      <pc:sldChg chg="addSp delSp modSp">
        <pc:chgData name="Kezang Tshering" userId="S::kezang.tshering@ssaihq.com::e42bd7e0-7f2b-4534-8111-c8fb35ede538" providerId="AD" clId="Web-{0E719676-1CB1-7EA1-826E-6FAF74D3CD0D}" dt="2021-07-30T02:33:46.564" v="55" actId="1076"/>
        <pc:sldMkLst>
          <pc:docMk/>
          <pc:sldMk cId="3759859173" sldId="342"/>
        </pc:sldMkLst>
        <pc:spChg chg="topLvl">
          <ac:chgData name="Kezang Tshering" userId="S::kezang.tshering@ssaihq.com::e42bd7e0-7f2b-4534-8111-c8fb35ede538" providerId="AD" clId="Web-{0E719676-1CB1-7EA1-826E-6FAF74D3CD0D}" dt="2021-07-30T02:32:03.999" v="47"/>
          <ac:spMkLst>
            <pc:docMk/>
            <pc:sldMk cId="3759859173" sldId="342"/>
            <ac:spMk id="9" creationId="{D01807DD-9A2A-BE42-878F-1133B4DC011B}"/>
          </ac:spMkLst>
        </pc:spChg>
        <pc:spChg chg="topLvl">
          <ac:chgData name="Kezang Tshering" userId="S::kezang.tshering@ssaihq.com::e42bd7e0-7f2b-4534-8111-c8fb35ede538" providerId="AD" clId="Web-{0E719676-1CB1-7EA1-826E-6FAF74D3CD0D}" dt="2021-07-30T02:32:03.999" v="47"/>
          <ac:spMkLst>
            <pc:docMk/>
            <pc:sldMk cId="3759859173" sldId="342"/>
            <ac:spMk id="10" creationId="{E46DD041-58A9-3241-BE8F-44379BCF4E06}"/>
          </ac:spMkLst>
        </pc:spChg>
        <pc:spChg chg="topLvl">
          <ac:chgData name="Kezang Tshering" userId="S::kezang.tshering@ssaihq.com::e42bd7e0-7f2b-4534-8111-c8fb35ede538" providerId="AD" clId="Web-{0E719676-1CB1-7EA1-826E-6FAF74D3CD0D}" dt="2021-07-30T02:32:03.999" v="47"/>
          <ac:spMkLst>
            <pc:docMk/>
            <pc:sldMk cId="3759859173" sldId="342"/>
            <ac:spMk id="11" creationId="{8A7920D5-0039-C640-B396-6287F71C03D3}"/>
          </ac:spMkLst>
        </pc:spChg>
        <pc:spChg chg="topLvl">
          <ac:chgData name="Kezang Tshering" userId="S::kezang.tshering@ssaihq.com::e42bd7e0-7f2b-4534-8111-c8fb35ede538" providerId="AD" clId="Web-{0E719676-1CB1-7EA1-826E-6FAF74D3CD0D}" dt="2021-07-30T02:32:03.999" v="47"/>
          <ac:spMkLst>
            <pc:docMk/>
            <pc:sldMk cId="3759859173" sldId="342"/>
            <ac:spMk id="12" creationId="{27719D5B-A08C-1146-9B2E-52515872D85B}"/>
          </ac:spMkLst>
        </pc:spChg>
        <pc:spChg chg="topLvl">
          <ac:chgData name="Kezang Tshering" userId="S::kezang.tshering@ssaihq.com::e42bd7e0-7f2b-4534-8111-c8fb35ede538" providerId="AD" clId="Web-{0E719676-1CB1-7EA1-826E-6FAF74D3CD0D}" dt="2021-07-30T02:32:03.999" v="47"/>
          <ac:spMkLst>
            <pc:docMk/>
            <pc:sldMk cId="3759859173" sldId="342"/>
            <ac:spMk id="14" creationId="{D56BAD2D-5445-024E-BE3A-D555DA79E9AF}"/>
          </ac:spMkLst>
        </pc:spChg>
        <pc:spChg chg="topLvl">
          <ac:chgData name="Kezang Tshering" userId="S::kezang.tshering@ssaihq.com::e42bd7e0-7f2b-4534-8111-c8fb35ede538" providerId="AD" clId="Web-{0E719676-1CB1-7EA1-826E-6FAF74D3CD0D}" dt="2021-07-30T02:32:03.999" v="47"/>
          <ac:spMkLst>
            <pc:docMk/>
            <pc:sldMk cId="3759859173" sldId="342"/>
            <ac:spMk id="16" creationId="{E9B0068F-28C7-F745-B7DA-02CAD683CA75}"/>
          </ac:spMkLst>
        </pc:spChg>
        <pc:spChg chg="topLvl">
          <ac:chgData name="Kezang Tshering" userId="S::kezang.tshering@ssaihq.com::e42bd7e0-7f2b-4534-8111-c8fb35ede538" providerId="AD" clId="Web-{0E719676-1CB1-7EA1-826E-6FAF74D3CD0D}" dt="2021-07-30T02:32:03.999" v="47"/>
          <ac:spMkLst>
            <pc:docMk/>
            <pc:sldMk cId="3759859173" sldId="342"/>
            <ac:spMk id="17" creationId="{961EA01D-6EAF-824E-97FB-1D1609253A8B}"/>
          </ac:spMkLst>
        </pc:spChg>
        <pc:spChg chg="mod">
          <ac:chgData name="Kezang Tshering" userId="S::kezang.tshering@ssaihq.com::e42bd7e0-7f2b-4534-8111-c8fb35ede538" providerId="AD" clId="Web-{0E719676-1CB1-7EA1-826E-6FAF74D3CD0D}" dt="2021-07-30T02:33:46.564" v="55" actId="1076"/>
          <ac:spMkLst>
            <pc:docMk/>
            <pc:sldMk cId="3759859173" sldId="342"/>
            <ac:spMk id="25" creationId="{216F58FD-E797-484E-AE32-AA11BCB583D5}"/>
          </ac:spMkLst>
        </pc:spChg>
        <pc:spChg chg="topLvl">
          <ac:chgData name="Kezang Tshering" userId="S::kezang.tshering@ssaihq.com::e42bd7e0-7f2b-4534-8111-c8fb35ede538" providerId="AD" clId="Web-{0E719676-1CB1-7EA1-826E-6FAF74D3CD0D}" dt="2021-07-30T02:32:03.999" v="47"/>
          <ac:spMkLst>
            <pc:docMk/>
            <pc:sldMk cId="3759859173" sldId="342"/>
            <ac:spMk id="26" creationId="{533B1E62-F74D-8749-90BB-E54173E501C8}"/>
          </ac:spMkLst>
        </pc:spChg>
        <pc:spChg chg="topLvl">
          <ac:chgData name="Kezang Tshering" userId="S::kezang.tshering@ssaihq.com::e42bd7e0-7f2b-4534-8111-c8fb35ede538" providerId="AD" clId="Web-{0E719676-1CB1-7EA1-826E-6FAF74D3CD0D}" dt="2021-07-30T02:32:03.999" v="47"/>
          <ac:spMkLst>
            <pc:docMk/>
            <pc:sldMk cId="3759859173" sldId="342"/>
            <ac:spMk id="27" creationId="{04D07911-CF0E-1A4C-B88B-5028A0042956}"/>
          </ac:spMkLst>
        </pc:spChg>
        <pc:spChg chg="topLvl">
          <ac:chgData name="Kezang Tshering" userId="S::kezang.tshering@ssaihq.com::e42bd7e0-7f2b-4534-8111-c8fb35ede538" providerId="AD" clId="Web-{0E719676-1CB1-7EA1-826E-6FAF74D3CD0D}" dt="2021-07-30T02:32:03.999" v="47"/>
          <ac:spMkLst>
            <pc:docMk/>
            <pc:sldMk cId="3759859173" sldId="342"/>
            <ac:spMk id="29" creationId="{7E0A6ABA-2D78-0942-A059-D6A3F24FDCA7}"/>
          </ac:spMkLst>
        </pc:spChg>
        <pc:grpChg chg="add del mod">
          <ac:chgData name="Kezang Tshering" userId="S::kezang.tshering@ssaihq.com::e42bd7e0-7f2b-4534-8111-c8fb35ede538" providerId="AD" clId="Web-{0E719676-1CB1-7EA1-826E-6FAF74D3CD0D}" dt="2021-07-30T02:32:03.999" v="47"/>
          <ac:grpSpMkLst>
            <pc:docMk/>
            <pc:sldMk cId="3759859173" sldId="342"/>
            <ac:grpSpMk id="3" creationId="{4C7D32AA-016C-4B0B-8A88-679BEEDEB2E2}"/>
          </ac:grpSpMkLst>
        </pc:grpChg>
        <pc:grpChg chg="add">
          <ac:chgData name="Kezang Tshering" userId="S::kezang.tshering@ssaihq.com::e42bd7e0-7f2b-4534-8111-c8fb35ede538" providerId="AD" clId="Web-{0E719676-1CB1-7EA1-826E-6FAF74D3CD0D}" dt="2021-07-30T02:32:10.671" v="48"/>
          <ac:grpSpMkLst>
            <pc:docMk/>
            <pc:sldMk cId="3759859173" sldId="342"/>
            <ac:grpSpMk id="4" creationId="{6D54871A-5D76-4C72-836F-1907011D707D}"/>
          </ac:grpSpMkLst>
        </pc:grpChg>
        <pc:grpChg chg="add mod">
          <ac:chgData name="Kezang Tshering" userId="S::kezang.tshering@ssaihq.com::e42bd7e0-7f2b-4534-8111-c8fb35ede538" providerId="AD" clId="Web-{0E719676-1CB1-7EA1-826E-6FAF74D3CD0D}" dt="2021-07-30T02:32:42.891" v="52" actId="1076"/>
          <ac:grpSpMkLst>
            <pc:docMk/>
            <pc:sldMk cId="3759859173" sldId="342"/>
            <ac:grpSpMk id="5" creationId="{2A0A216B-D287-45E3-B9CF-EC00F842EDD9}"/>
          </ac:grpSpMkLst>
        </pc:grpChg>
        <pc:picChg chg="mod">
          <ac:chgData name="Kezang Tshering" userId="S::kezang.tshering@ssaihq.com::e42bd7e0-7f2b-4534-8111-c8fb35ede538" providerId="AD" clId="Web-{0E719676-1CB1-7EA1-826E-6FAF74D3CD0D}" dt="2021-07-30T02:33:45.908" v="54" actId="1076"/>
          <ac:picMkLst>
            <pc:docMk/>
            <pc:sldMk cId="3759859173" sldId="342"/>
            <ac:picMk id="8" creationId="{B0D276AB-8BF1-A34E-8223-1F9F896740D8}"/>
          </ac:picMkLst>
        </pc:picChg>
        <pc:picChg chg="mod">
          <ac:chgData name="Kezang Tshering" userId="S::kezang.tshering@ssaihq.com::e42bd7e0-7f2b-4534-8111-c8fb35ede538" providerId="AD" clId="Web-{0E719676-1CB1-7EA1-826E-6FAF74D3CD0D}" dt="2021-07-30T02:31:59.499" v="45" actId="14100"/>
          <ac:picMkLst>
            <pc:docMk/>
            <pc:sldMk cId="3759859173" sldId="342"/>
            <ac:picMk id="24" creationId="{E3B726BD-6E22-E342-BF3D-38561A48F108}"/>
          </ac:picMkLst>
        </pc:picChg>
      </pc:sldChg>
      <pc:sldChg chg="modSp">
        <pc:chgData name="Kezang Tshering" userId="S::kezang.tshering@ssaihq.com::e42bd7e0-7f2b-4534-8111-c8fb35ede538" providerId="AD" clId="Web-{0E719676-1CB1-7EA1-826E-6FAF74D3CD0D}" dt="2021-07-30T02:44:22.910" v="145" actId="1076"/>
        <pc:sldMkLst>
          <pc:docMk/>
          <pc:sldMk cId="3250579032" sldId="345"/>
        </pc:sldMkLst>
        <pc:spChg chg="mod">
          <ac:chgData name="Kezang Tshering" userId="S::kezang.tshering@ssaihq.com::e42bd7e0-7f2b-4534-8111-c8fb35ede538" providerId="AD" clId="Web-{0E719676-1CB1-7EA1-826E-6FAF74D3CD0D}" dt="2021-07-30T02:44:22.910" v="145" actId="1076"/>
          <ac:spMkLst>
            <pc:docMk/>
            <pc:sldMk cId="3250579032" sldId="345"/>
            <ac:spMk id="2" creationId="{00000000-0000-0000-0000-000000000000}"/>
          </ac:spMkLst>
        </pc:spChg>
      </pc:sldChg>
      <pc:sldChg chg="addSp modSp">
        <pc:chgData name="Kezang Tshering" userId="S::kezang.tshering@ssaihq.com::e42bd7e0-7f2b-4534-8111-c8fb35ede538" providerId="AD" clId="Web-{0E719676-1CB1-7EA1-826E-6FAF74D3CD0D}" dt="2021-07-30T03:10:06.109" v="320" actId="1076"/>
        <pc:sldMkLst>
          <pc:docMk/>
          <pc:sldMk cId="1055333218" sldId="346"/>
        </pc:sldMkLst>
        <pc:spChg chg="add mod">
          <ac:chgData name="Kezang Tshering" userId="S::kezang.tshering@ssaihq.com::e42bd7e0-7f2b-4534-8111-c8fb35ede538" providerId="AD" clId="Web-{0E719676-1CB1-7EA1-826E-6FAF74D3CD0D}" dt="2021-07-30T03:10:06.109" v="320" actId="1076"/>
          <ac:spMkLst>
            <pc:docMk/>
            <pc:sldMk cId="1055333218" sldId="346"/>
            <ac:spMk id="6" creationId="{6AD40006-0120-490B-9CB5-9F2F6505B51F}"/>
          </ac:spMkLst>
        </pc:spChg>
        <pc:picChg chg="add mod">
          <ac:chgData name="Kezang Tshering" userId="S::kezang.tshering@ssaihq.com::e42bd7e0-7f2b-4534-8111-c8fb35ede538" providerId="AD" clId="Web-{0E719676-1CB1-7EA1-826E-6FAF74D3CD0D}" dt="2021-07-30T03:10:06.094" v="319" actId="1076"/>
          <ac:picMkLst>
            <pc:docMk/>
            <pc:sldMk cId="1055333218" sldId="346"/>
            <ac:picMk id="4" creationId="{E907946A-D583-452B-A16F-976105EE77E5}"/>
          </ac:picMkLst>
        </pc:picChg>
      </pc:sldChg>
      <pc:sldChg chg="modSp">
        <pc:chgData name="Kezang Tshering" userId="S::kezang.tshering@ssaihq.com::e42bd7e0-7f2b-4534-8111-c8fb35ede538" providerId="AD" clId="Web-{0E719676-1CB1-7EA1-826E-6FAF74D3CD0D}" dt="2021-07-30T02:46:38.429" v="161" actId="14100"/>
        <pc:sldMkLst>
          <pc:docMk/>
          <pc:sldMk cId="2488445724" sldId="350"/>
        </pc:sldMkLst>
        <pc:spChg chg="mod">
          <ac:chgData name="Kezang Tshering" userId="S::kezang.tshering@ssaihq.com::e42bd7e0-7f2b-4534-8111-c8fb35ede538" providerId="AD" clId="Web-{0E719676-1CB1-7EA1-826E-6FAF74D3CD0D}" dt="2021-07-30T02:45:09.614" v="151" actId="1076"/>
          <ac:spMkLst>
            <pc:docMk/>
            <pc:sldMk cId="2488445724" sldId="350"/>
            <ac:spMk id="2" creationId="{00000000-0000-0000-0000-000000000000}"/>
          </ac:spMkLst>
        </pc:spChg>
        <pc:grpChg chg="mod">
          <ac:chgData name="Kezang Tshering" userId="S::kezang.tshering@ssaihq.com::e42bd7e0-7f2b-4534-8111-c8fb35ede538" providerId="AD" clId="Web-{0E719676-1CB1-7EA1-826E-6FAF74D3CD0D}" dt="2021-07-30T02:46:27.163" v="160" actId="1076"/>
          <ac:grpSpMkLst>
            <pc:docMk/>
            <pc:sldMk cId="2488445724" sldId="350"/>
            <ac:grpSpMk id="87" creationId="{A965950D-C124-994D-803D-22511D115397}"/>
          </ac:grpSpMkLst>
        </pc:grpChg>
        <pc:grpChg chg="mod">
          <ac:chgData name="Kezang Tshering" userId="S::kezang.tshering@ssaihq.com::e42bd7e0-7f2b-4534-8111-c8fb35ede538" providerId="AD" clId="Web-{0E719676-1CB1-7EA1-826E-6FAF74D3CD0D}" dt="2021-07-30T02:45:21.474" v="152" actId="1076"/>
          <ac:grpSpMkLst>
            <pc:docMk/>
            <pc:sldMk cId="2488445724" sldId="350"/>
            <ac:grpSpMk id="90" creationId="{F37F8210-1BE7-FB41-9318-64AB298A60BC}"/>
          </ac:grpSpMkLst>
        </pc:grpChg>
        <pc:cxnChg chg="mod">
          <ac:chgData name="Kezang Tshering" userId="S::kezang.tshering@ssaihq.com::e42bd7e0-7f2b-4534-8111-c8fb35ede538" providerId="AD" clId="Web-{0E719676-1CB1-7EA1-826E-6FAF74D3CD0D}" dt="2021-07-30T02:45:36.896" v="154" actId="14100"/>
          <ac:cxnSpMkLst>
            <pc:docMk/>
            <pc:sldMk cId="2488445724" sldId="350"/>
            <ac:cxnSpMk id="24" creationId="{4A67892B-F4A1-4D4E-8168-3F68FD423B4E}"/>
          </ac:cxnSpMkLst>
        </pc:cxnChg>
        <pc:cxnChg chg="mod">
          <ac:chgData name="Kezang Tshering" userId="S::kezang.tshering@ssaihq.com::e42bd7e0-7f2b-4534-8111-c8fb35ede538" providerId="AD" clId="Web-{0E719676-1CB1-7EA1-826E-6FAF74D3CD0D}" dt="2021-07-30T02:45:45.271" v="155" actId="14100"/>
          <ac:cxnSpMkLst>
            <pc:docMk/>
            <pc:sldMk cId="2488445724" sldId="350"/>
            <ac:cxnSpMk id="46" creationId="{9C3303B3-6654-48D6-87A2-38D19929A7FD}"/>
          </ac:cxnSpMkLst>
        </pc:cxnChg>
        <pc:cxnChg chg="mod">
          <ac:chgData name="Kezang Tshering" userId="S::kezang.tshering@ssaihq.com::e42bd7e0-7f2b-4534-8111-c8fb35ede538" providerId="AD" clId="Web-{0E719676-1CB1-7EA1-826E-6FAF74D3CD0D}" dt="2021-07-30T02:46:09.772" v="158" actId="14100"/>
          <ac:cxnSpMkLst>
            <pc:docMk/>
            <pc:sldMk cId="2488445724" sldId="350"/>
            <ac:cxnSpMk id="48" creationId="{8F4A00BF-D183-479E-A1E8-381EA8DEBA60}"/>
          </ac:cxnSpMkLst>
        </pc:cxnChg>
        <pc:cxnChg chg="mod">
          <ac:chgData name="Kezang Tshering" userId="S::kezang.tshering@ssaihq.com::e42bd7e0-7f2b-4534-8111-c8fb35ede538" providerId="AD" clId="Web-{0E719676-1CB1-7EA1-826E-6FAF74D3CD0D}" dt="2021-07-30T02:46:38.429" v="161" actId="14100"/>
          <ac:cxnSpMkLst>
            <pc:docMk/>
            <pc:sldMk cId="2488445724" sldId="350"/>
            <ac:cxnSpMk id="68" creationId="{4796BA44-CB76-8345-9085-95E43AE89182}"/>
          </ac:cxnSpMkLst>
        </pc:cxnChg>
      </pc:sldChg>
      <pc:sldChg chg="addSp delSp modSp">
        <pc:chgData name="Kezang Tshering" userId="S::kezang.tshering@ssaihq.com::e42bd7e0-7f2b-4534-8111-c8fb35ede538" providerId="AD" clId="Web-{0E719676-1CB1-7EA1-826E-6FAF74D3CD0D}" dt="2021-07-30T03:06:25.102" v="299"/>
        <pc:sldMkLst>
          <pc:docMk/>
          <pc:sldMk cId="4177703441" sldId="353"/>
        </pc:sldMkLst>
        <pc:spChg chg="add del mod">
          <ac:chgData name="Kezang Tshering" userId="S::kezang.tshering@ssaihq.com::e42bd7e0-7f2b-4534-8111-c8fb35ede538" providerId="AD" clId="Web-{0E719676-1CB1-7EA1-826E-6FAF74D3CD0D}" dt="2021-07-30T03:06:25.102" v="298"/>
          <ac:spMkLst>
            <pc:docMk/>
            <pc:sldMk cId="4177703441" sldId="353"/>
            <ac:spMk id="5" creationId="{C88235E6-33EC-4D0D-A0FD-7F8F75CBDFE9}"/>
          </ac:spMkLst>
        </pc:spChg>
        <pc:picChg chg="add del mod">
          <ac:chgData name="Kezang Tshering" userId="S::kezang.tshering@ssaihq.com::e42bd7e0-7f2b-4534-8111-c8fb35ede538" providerId="AD" clId="Web-{0E719676-1CB1-7EA1-826E-6FAF74D3CD0D}" dt="2021-07-30T03:06:25.102" v="299"/>
          <ac:picMkLst>
            <pc:docMk/>
            <pc:sldMk cId="4177703441" sldId="353"/>
            <ac:picMk id="2" creationId="{7736235A-597C-4197-8F21-E3E44F8C82DC}"/>
          </ac:picMkLst>
        </pc:picChg>
      </pc:sldChg>
      <pc:sldChg chg="modSp">
        <pc:chgData name="Kezang Tshering" userId="S::kezang.tshering@ssaihq.com::e42bd7e0-7f2b-4534-8111-c8fb35ede538" providerId="AD" clId="Web-{0E719676-1CB1-7EA1-826E-6FAF74D3CD0D}" dt="2021-07-30T02:44:44.738" v="148" actId="1076"/>
        <pc:sldMkLst>
          <pc:docMk/>
          <pc:sldMk cId="2032916093" sldId="355"/>
        </pc:sldMkLst>
        <pc:spChg chg="mod">
          <ac:chgData name="Kezang Tshering" userId="S::kezang.tshering@ssaihq.com::e42bd7e0-7f2b-4534-8111-c8fb35ede538" providerId="AD" clId="Web-{0E719676-1CB1-7EA1-826E-6FAF74D3CD0D}" dt="2021-07-30T02:44:44.738" v="148" actId="1076"/>
          <ac:spMkLst>
            <pc:docMk/>
            <pc:sldMk cId="2032916093" sldId="355"/>
            <ac:spMk id="2" creationId="{00000000-0000-0000-0000-000000000000}"/>
          </ac:spMkLst>
        </pc:spChg>
      </pc:sldChg>
      <pc:sldChg chg="addSp delSp modSp add replId">
        <pc:chgData name="Kezang Tshering" userId="S::kezang.tshering@ssaihq.com::e42bd7e0-7f2b-4534-8111-c8fb35ede538" providerId="AD" clId="Web-{0E719676-1CB1-7EA1-826E-6FAF74D3CD0D}" dt="2021-07-30T03:33:53.539" v="350" actId="14100"/>
        <pc:sldMkLst>
          <pc:docMk/>
          <pc:sldMk cId="2129483532" sldId="359"/>
        </pc:sldMkLst>
        <pc:spChg chg="mod">
          <ac:chgData name="Kezang Tshering" userId="S::kezang.tshering@ssaihq.com::e42bd7e0-7f2b-4534-8111-c8fb35ede538" providerId="AD" clId="Web-{0E719676-1CB1-7EA1-826E-6FAF74D3CD0D}" dt="2021-07-30T03:04:53.177" v="283" actId="20577"/>
          <ac:spMkLst>
            <pc:docMk/>
            <pc:sldMk cId="2129483532" sldId="359"/>
            <ac:spMk id="2" creationId="{00000000-0000-0000-0000-000000000000}"/>
          </ac:spMkLst>
        </pc:spChg>
        <pc:spChg chg="add mod">
          <ac:chgData name="Kezang Tshering" userId="S::kezang.tshering@ssaihq.com::e42bd7e0-7f2b-4534-8111-c8fb35ede538" providerId="AD" clId="Web-{0E719676-1CB1-7EA1-826E-6FAF74D3CD0D}" dt="2021-07-30T02:58:02.916" v="250"/>
          <ac:spMkLst>
            <pc:docMk/>
            <pc:sldMk cId="2129483532" sldId="359"/>
            <ac:spMk id="4" creationId="{CBC0DA0E-C382-4005-8B05-B9D62E10DC5D}"/>
          </ac:spMkLst>
        </pc:spChg>
        <pc:spChg chg="mod">
          <ac:chgData name="Kezang Tshering" userId="S::kezang.tshering@ssaihq.com::e42bd7e0-7f2b-4534-8111-c8fb35ede538" providerId="AD" clId="Web-{0E719676-1CB1-7EA1-826E-6FAF74D3CD0D}" dt="2021-07-30T03:00:01.575" v="265" actId="1076"/>
          <ac:spMkLst>
            <pc:docMk/>
            <pc:sldMk cId="2129483532" sldId="359"/>
            <ac:spMk id="21" creationId="{838041C8-E396-C64A-9A2F-79B88A9A895C}"/>
          </ac:spMkLst>
        </pc:spChg>
        <pc:spChg chg="del mod">
          <ac:chgData name="Kezang Tshering" userId="S::kezang.tshering@ssaihq.com::e42bd7e0-7f2b-4534-8111-c8fb35ede538" providerId="AD" clId="Web-{0E719676-1CB1-7EA1-826E-6FAF74D3CD0D}" dt="2021-07-30T02:56:29.773" v="229"/>
          <ac:spMkLst>
            <pc:docMk/>
            <pc:sldMk cId="2129483532" sldId="359"/>
            <ac:spMk id="29" creationId="{5AA06025-76BF-4BEF-AFA2-7DC21381DA62}"/>
          </ac:spMkLst>
        </pc:spChg>
        <pc:spChg chg="mod topLvl">
          <ac:chgData name="Kezang Tshering" userId="S::kezang.tshering@ssaihq.com::e42bd7e0-7f2b-4534-8111-c8fb35ede538" providerId="AD" clId="Web-{0E719676-1CB1-7EA1-826E-6FAF74D3CD0D}" dt="2021-07-30T03:33:06.913" v="346"/>
          <ac:spMkLst>
            <pc:docMk/>
            <pc:sldMk cId="2129483532" sldId="359"/>
            <ac:spMk id="41" creationId="{FE8F165A-072F-5C42-8301-64A0C3765628}"/>
          </ac:spMkLst>
        </pc:spChg>
        <pc:spChg chg="mod">
          <ac:chgData name="Kezang Tshering" userId="S::kezang.tshering@ssaihq.com::e42bd7e0-7f2b-4534-8111-c8fb35ede538" providerId="AD" clId="Web-{0E719676-1CB1-7EA1-826E-6FAF74D3CD0D}" dt="2021-07-30T03:00:01.638" v="267" actId="1076"/>
          <ac:spMkLst>
            <pc:docMk/>
            <pc:sldMk cId="2129483532" sldId="359"/>
            <ac:spMk id="47" creationId="{DD13BD60-7075-45EB-956F-10BDD1A7FA2C}"/>
          </ac:spMkLst>
        </pc:spChg>
        <pc:spChg chg="mod">
          <ac:chgData name="Kezang Tshering" userId="S::kezang.tshering@ssaihq.com::e42bd7e0-7f2b-4534-8111-c8fb35ede538" providerId="AD" clId="Web-{0E719676-1CB1-7EA1-826E-6FAF74D3CD0D}" dt="2021-07-30T03:00:01.684" v="268" actId="1076"/>
          <ac:spMkLst>
            <pc:docMk/>
            <pc:sldMk cId="2129483532" sldId="359"/>
            <ac:spMk id="48" creationId="{CC567FCC-DE67-4C1B-8865-64217EFC50C4}"/>
          </ac:spMkLst>
        </pc:spChg>
        <pc:spChg chg="mod ord">
          <ac:chgData name="Kezang Tshering" userId="S::kezang.tshering@ssaihq.com::e42bd7e0-7f2b-4534-8111-c8fb35ede538" providerId="AD" clId="Web-{0E719676-1CB1-7EA1-826E-6FAF74D3CD0D}" dt="2021-07-30T02:59:31.981" v="264"/>
          <ac:spMkLst>
            <pc:docMk/>
            <pc:sldMk cId="2129483532" sldId="359"/>
            <ac:spMk id="52" creationId="{E42FA189-2D9F-4CC8-BEFA-3D2D67F24010}"/>
          </ac:spMkLst>
        </pc:spChg>
        <pc:grpChg chg="del mod">
          <ac:chgData name="Kezang Tshering" userId="S::kezang.tshering@ssaihq.com::e42bd7e0-7f2b-4534-8111-c8fb35ede538" providerId="AD" clId="Web-{0E719676-1CB1-7EA1-826E-6FAF74D3CD0D}" dt="2021-07-30T03:33:06.913" v="346"/>
          <ac:grpSpMkLst>
            <pc:docMk/>
            <pc:sldMk cId="2129483532" sldId="359"/>
            <ac:grpSpMk id="13" creationId="{F2FB57A0-8F91-C746-AF34-EA0812380E12}"/>
          </ac:grpSpMkLst>
        </pc:grpChg>
        <pc:grpChg chg="mod">
          <ac:chgData name="Kezang Tshering" userId="S::kezang.tshering@ssaihq.com::e42bd7e0-7f2b-4534-8111-c8fb35ede538" providerId="AD" clId="Web-{0E719676-1CB1-7EA1-826E-6FAF74D3CD0D}" dt="2021-07-30T02:57:16.914" v="237" actId="14100"/>
          <ac:grpSpMkLst>
            <pc:docMk/>
            <pc:sldMk cId="2129483532" sldId="359"/>
            <ac:grpSpMk id="27" creationId="{5AC92CB9-674D-4826-9F98-74C5652935B4}"/>
          </ac:grpSpMkLst>
        </pc:grpChg>
        <pc:grpChg chg="mod">
          <ac:chgData name="Kezang Tshering" userId="S::kezang.tshering@ssaihq.com::e42bd7e0-7f2b-4534-8111-c8fb35ede538" providerId="AD" clId="Web-{0E719676-1CB1-7EA1-826E-6FAF74D3CD0D}" dt="2021-07-30T03:04:09.332" v="270" actId="1076"/>
          <ac:grpSpMkLst>
            <pc:docMk/>
            <pc:sldMk cId="2129483532" sldId="359"/>
            <ac:grpSpMk id="53" creationId="{06D0A050-E08D-40A4-92C8-BEE142DA0986}"/>
          </ac:grpSpMkLst>
        </pc:grpChg>
        <pc:picChg chg="add mod modCrop">
          <ac:chgData name="Kezang Tshering" userId="S::kezang.tshering@ssaihq.com::e42bd7e0-7f2b-4534-8111-c8fb35ede538" providerId="AD" clId="Web-{0E719676-1CB1-7EA1-826E-6FAF74D3CD0D}" dt="2021-07-30T02:57:28.774" v="241" actId="1076"/>
          <ac:picMkLst>
            <pc:docMk/>
            <pc:sldMk cId="2129483532" sldId="359"/>
            <ac:picMk id="3" creationId="{4E3D303A-1B20-492F-9A25-2C0BB7D57EC6}"/>
          </ac:picMkLst>
        </pc:picChg>
        <pc:picChg chg="mod topLvl modCrop">
          <ac:chgData name="Kezang Tshering" userId="S::kezang.tshering@ssaihq.com::e42bd7e0-7f2b-4534-8111-c8fb35ede538" providerId="AD" clId="Web-{0E719676-1CB1-7EA1-826E-6FAF74D3CD0D}" dt="2021-07-30T03:33:35.992" v="348"/>
          <ac:picMkLst>
            <pc:docMk/>
            <pc:sldMk cId="2129483532" sldId="359"/>
            <ac:picMk id="10" creationId="{1E2FC3E8-2A85-FC48-A08B-DC1257552D41}"/>
          </ac:picMkLst>
        </pc:picChg>
        <pc:picChg chg="topLvl">
          <ac:chgData name="Kezang Tshering" userId="S::kezang.tshering@ssaihq.com::e42bd7e0-7f2b-4534-8111-c8fb35ede538" providerId="AD" clId="Web-{0E719676-1CB1-7EA1-826E-6FAF74D3CD0D}" dt="2021-07-30T03:33:06.913" v="346"/>
          <ac:picMkLst>
            <pc:docMk/>
            <pc:sldMk cId="2129483532" sldId="359"/>
            <ac:picMk id="12" creationId="{8DACD77A-A325-7E46-BF89-BA898E40CD4C}"/>
          </ac:picMkLst>
        </pc:picChg>
        <pc:picChg chg="mod ord">
          <ac:chgData name="Kezang Tshering" userId="S::kezang.tshering@ssaihq.com::e42bd7e0-7f2b-4534-8111-c8fb35ede538" providerId="AD" clId="Web-{0E719676-1CB1-7EA1-826E-6FAF74D3CD0D}" dt="2021-07-30T02:59:31.762" v="263"/>
          <ac:picMkLst>
            <pc:docMk/>
            <pc:sldMk cId="2129483532" sldId="359"/>
            <ac:picMk id="50" creationId="{8BEE91C0-D303-48D5-B5B6-0F4145DAF4FD}"/>
          </ac:picMkLst>
        </pc:picChg>
        <pc:cxnChg chg="add mod">
          <ac:chgData name="Kezang Tshering" userId="S::kezang.tshering@ssaihq.com::e42bd7e0-7f2b-4534-8111-c8fb35ede538" providerId="AD" clId="Web-{0E719676-1CB1-7EA1-826E-6FAF74D3CD0D}" dt="2021-07-30T03:33:44.008" v="349" actId="14100"/>
          <ac:cxnSpMkLst>
            <pc:docMk/>
            <pc:sldMk cId="2129483532" sldId="359"/>
            <ac:cxnSpMk id="7" creationId="{18805C1E-0C29-484D-B48D-06C478E4578A}"/>
          </ac:cxnSpMkLst>
        </pc:cxnChg>
        <pc:cxnChg chg="mod">
          <ac:chgData name="Kezang Tshering" userId="S::kezang.tshering@ssaihq.com::e42bd7e0-7f2b-4534-8111-c8fb35ede538" providerId="AD" clId="Web-{0E719676-1CB1-7EA1-826E-6FAF74D3CD0D}" dt="2021-07-30T03:00:01.606" v="266" actId="1076"/>
          <ac:cxnSpMkLst>
            <pc:docMk/>
            <pc:sldMk cId="2129483532" sldId="359"/>
            <ac:cxnSpMk id="22" creationId="{3F3B9CC3-E3FC-414F-8C89-0525E7B1DBB0}"/>
          </ac:cxnSpMkLst>
        </pc:cxnChg>
        <pc:cxnChg chg="add mod">
          <ac:chgData name="Kezang Tshering" userId="S::kezang.tshering@ssaihq.com::e42bd7e0-7f2b-4534-8111-c8fb35ede538" providerId="AD" clId="Web-{0E719676-1CB1-7EA1-826E-6FAF74D3CD0D}" dt="2021-07-30T03:33:53.539" v="350" actId="14100"/>
          <ac:cxnSpMkLst>
            <pc:docMk/>
            <pc:sldMk cId="2129483532" sldId="359"/>
            <ac:cxnSpMk id="28" creationId="{E02656F0-EC44-4734-90F6-9009D6D23462}"/>
          </ac:cxnSpMkLst>
        </pc:cxnChg>
      </pc:sldChg>
    </pc:docChg>
  </pc:docChgLst>
  <pc:docChgLst>
    <pc:chgData name="Kezang Tshering" userId="S::kezang.tshering@ssaihq.com::e42bd7e0-7f2b-4534-8111-c8fb35ede538" providerId="AD" clId="Web-{FD54038A-3B39-C8BB-FD5F-66B6798CDA97}"/>
    <pc:docChg chg="addSld modSld">
      <pc:chgData name="Kezang Tshering" userId="S::kezang.tshering@ssaihq.com::e42bd7e0-7f2b-4534-8111-c8fb35ede538" providerId="AD" clId="Web-{FD54038A-3B39-C8BB-FD5F-66B6798CDA97}" dt="2021-07-26T20:09:19.623" v="354"/>
      <pc:docMkLst>
        <pc:docMk/>
      </pc:docMkLst>
      <pc:sldChg chg="modSp">
        <pc:chgData name="Kezang Tshering" userId="S::kezang.tshering@ssaihq.com::e42bd7e0-7f2b-4534-8111-c8fb35ede538" providerId="AD" clId="Web-{FD54038A-3B39-C8BB-FD5F-66B6798CDA97}" dt="2021-07-26T13:11:58.402" v="6" actId="20577"/>
        <pc:sldMkLst>
          <pc:docMk/>
          <pc:sldMk cId="755629023" sldId="332"/>
        </pc:sldMkLst>
        <pc:spChg chg="mod">
          <ac:chgData name="Kezang Tshering" userId="S::kezang.tshering@ssaihq.com::e42bd7e0-7f2b-4534-8111-c8fb35ede538" providerId="AD" clId="Web-{FD54038A-3B39-C8BB-FD5F-66B6798CDA97}" dt="2021-07-26T13:11:58.402" v="6" actId="20577"/>
          <ac:spMkLst>
            <pc:docMk/>
            <pc:sldMk cId="755629023" sldId="332"/>
            <ac:spMk id="3" creationId="{74977670-487F-47B0-A3E1-A128E6534C36}"/>
          </ac:spMkLst>
        </pc:spChg>
      </pc:sldChg>
      <pc:sldChg chg="addSp delSp modSp add replId">
        <pc:chgData name="Kezang Tshering" userId="S::kezang.tshering@ssaihq.com::e42bd7e0-7f2b-4534-8111-c8fb35ede538" providerId="AD" clId="Web-{FD54038A-3B39-C8BB-FD5F-66B6798CDA97}" dt="2021-07-26T20:09:19.623" v="354"/>
        <pc:sldMkLst>
          <pc:docMk/>
          <pc:sldMk cId="4267073417" sldId="349"/>
        </pc:sldMkLst>
        <pc:spChg chg="add mod ord">
          <ac:chgData name="Kezang Tshering" userId="S::kezang.tshering@ssaihq.com::e42bd7e0-7f2b-4534-8111-c8fb35ede538" providerId="AD" clId="Web-{FD54038A-3B39-C8BB-FD5F-66B6798CDA97}" dt="2021-07-26T20:08:43.341" v="337"/>
          <ac:spMkLst>
            <pc:docMk/>
            <pc:sldMk cId="4267073417" sldId="349"/>
            <ac:spMk id="2" creationId="{545C3376-6108-45B5-BEDF-F7122BB9746D}"/>
          </ac:spMkLst>
        </pc:spChg>
        <pc:spChg chg="mod">
          <ac:chgData name="Kezang Tshering" userId="S::kezang.tshering@ssaihq.com::e42bd7e0-7f2b-4534-8111-c8fb35ede538" providerId="AD" clId="Web-{FD54038A-3B39-C8BB-FD5F-66B6798CDA97}" dt="2021-07-26T20:08:59.138" v="347"/>
          <ac:spMkLst>
            <pc:docMk/>
            <pc:sldMk cId="4267073417" sldId="349"/>
            <ac:spMk id="3" creationId="{74977670-487F-47B0-A3E1-A128E6534C36}"/>
          </ac:spMkLst>
        </pc:spChg>
        <pc:spChg chg="mod">
          <ac:chgData name="Kezang Tshering" userId="S::kezang.tshering@ssaihq.com::e42bd7e0-7f2b-4534-8111-c8fb35ede538" providerId="AD" clId="Web-{FD54038A-3B39-C8BB-FD5F-66B6798CDA97}" dt="2021-07-26T18:49:48.563" v="300" actId="1076"/>
          <ac:spMkLst>
            <pc:docMk/>
            <pc:sldMk cId="4267073417" sldId="349"/>
            <ac:spMk id="4" creationId="{00000000-0000-0000-0000-000000000000}"/>
          </ac:spMkLst>
        </pc:spChg>
        <pc:spChg chg="add mod">
          <ac:chgData name="Kezang Tshering" userId="S::kezang.tshering@ssaihq.com::e42bd7e0-7f2b-4534-8111-c8fb35ede538" providerId="AD" clId="Web-{FD54038A-3B39-C8BB-FD5F-66B6798CDA97}" dt="2021-07-26T20:09:19.514" v="351"/>
          <ac:spMkLst>
            <pc:docMk/>
            <pc:sldMk cId="4267073417" sldId="349"/>
            <ac:spMk id="5" creationId="{259942AA-E533-4D4A-95D0-375A77EF1766}"/>
          </ac:spMkLst>
        </pc:spChg>
        <pc:spChg chg="add mod ord">
          <ac:chgData name="Kezang Tshering" userId="S::kezang.tshering@ssaihq.com::e42bd7e0-7f2b-4534-8111-c8fb35ede538" providerId="AD" clId="Web-{FD54038A-3B39-C8BB-FD5F-66B6798CDA97}" dt="2021-07-26T20:08:43.388" v="338"/>
          <ac:spMkLst>
            <pc:docMk/>
            <pc:sldMk cId="4267073417" sldId="349"/>
            <ac:spMk id="6" creationId="{FFFC53B2-2ED3-430E-BF66-30195B81092D}"/>
          </ac:spMkLst>
        </pc:spChg>
        <pc:spChg chg="add mod ord">
          <ac:chgData name="Kezang Tshering" userId="S::kezang.tshering@ssaihq.com::e42bd7e0-7f2b-4534-8111-c8fb35ede538" providerId="AD" clId="Web-{FD54038A-3B39-C8BB-FD5F-66B6798CDA97}" dt="2021-07-26T20:08:43.435" v="339"/>
          <ac:spMkLst>
            <pc:docMk/>
            <pc:sldMk cId="4267073417" sldId="349"/>
            <ac:spMk id="7" creationId="{137CBD4F-9E94-4518-A256-CCDD3EA0439D}"/>
          </ac:spMkLst>
        </pc:spChg>
        <pc:spChg chg="add mod ord">
          <ac:chgData name="Kezang Tshering" userId="S::kezang.tshering@ssaihq.com::e42bd7e0-7f2b-4534-8111-c8fb35ede538" providerId="AD" clId="Web-{FD54038A-3B39-C8BB-FD5F-66B6798CDA97}" dt="2021-07-26T20:08:43.466" v="340"/>
          <ac:spMkLst>
            <pc:docMk/>
            <pc:sldMk cId="4267073417" sldId="349"/>
            <ac:spMk id="8" creationId="{9ED5B7A4-1609-44C4-BC8A-2EC77747AE40}"/>
          </ac:spMkLst>
        </pc:spChg>
        <pc:spChg chg="add mod">
          <ac:chgData name="Kezang Tshering" userId="S::kezang.tshering@ssaihq.com::e42bd7e0-7f2b-4534-8111-c8fb35ede538" providerId="AD" clId="Web-{FD54038A-3B39-C8BB-FD5F-66B6798CDA97}" dt="2021-07-26T20:09:19.608" v="353"/>
          <ac:spMkLst>
            <pc:docMk/>
            <pc:sldMk cId="4267073417" sldId="349"/>
            <ac:spMk id="9" creationId="{4866BE2C-DB9C-4CBA-8416-5C901B5C93B7}"/>
          </ac:spMkLst>
        </pc:spChg>
        <pc:spChg chg="add del mod">
          <ac:chgData name="Kezang Tshering" userId="S::kezang.tshering@ssaihq.com::e42bd7e0-7f2b-4534-8111-c8fb35ede538" providerId="AD" clId="Web-{FD54038A-3B39-C8BB-FD5F-66B6798CDA97}" dt="2021-07-26T18:43:04.252" v="204"/>
          <ac:spMkLst>
            <pc:docMk/>
            <pc:sldMk cId="4267073417" sldId="349"/>
            <ac:spMk id="10" creationId="{A6DC9222-002D-44B5-8D9F-B285C6E8DB2E}"/>
          </ac:spMkLst>
        </pc:spChg>
        <pc:spChg chg="add mod">
          <ac:chgData name="Kezang Tshering" userId="S::kezang.tshering@ssaihq.com::e42bd7e0-7f2b-4534-8111-c8fb35ede538" providerId="AD" clId="Web-{FD54038A-3B39-C8BB-FD5F-66B6798CDA97}" dt="2021-07-26T20:09:19.623" v="354"/>
          <ac:spMkLst>
            <pc:docMk/>
            <pc:sldMk cId="4267073417" sldId="349"/>
            <ac:spMk id="11" creationId="{441DD100-4C26-4070-9CAF-C9555C1A1A08}"/>
          </ac:spMkLst>
        </pc:spChg>
        <pc:spChg chg="add del mod">
          <ac:chgData name="Kezang Tshering" userId="S::kezang.tshering@ssaihq.com::e42bd7e0-7f2b-4534-8111-c8fb35ede538" providerId="AD" clId="Web-{FD54038A-3B39-C8BB-FD5F-66B6798CDA97}" dt="2021-07-26T18:42:12.313" v="188"/>
          <ac:spMkLst>
            <pc:docMk/>
            <pc:sldMk cId="4267073417" sldId="349"/>
            <ac:spMk id="12" creationId="{56D0CC4F-1617-4FA0-A46B-613E309F94B6}"/>
          </ac:spMkLst>
        </pc:spChg>
        <pc:spChg chg="add mod">
          <ac:chgData name="Kezang Tshering" userId="S::kezang.tshering@ssaihq.com::e42bd7e0-7f2b-4534-8111-c8fb35ede538" providerId="AD" clId="Web-{FD54038A-3B39-C8BB-FD5F-66B6798CDA97}" dt="2021-07-26T20:08:51.873" v="345"/>
          <ac:spMkLst>
            <pc:docMk/>
            <pc:sldMk cId="4267073417" sldId="349"/>
            <ac:spMk id="13" creationId="{67DF6884-328F-46A8-9164-0E02D60652B5}"/>
          </ac:spMkLst>
        </pc:spChg>
        <pc:spChg chg="add mod">
          <ac:chgData name="Kezang Tshering" userId="S::kezang.tshering@ssaihq.com::e42bd7e0-7f2b-4534-8111-c8fb35ede538" providerId="AD" clId="Web-{FD54038A-3B39-C8BB-FD5F-66B6798CDA97}" dt="2021-07-26T20:09:01.951" v="348"/>
          <ac:spMkLst>
            <pc:docMk/>
            <pc:sldMk cId="4267073417" sldId="349"/>
            <ac:spMk id="14" creationId="{BD2297BB-BDDA-4D6A-B342-A9A95B5C8F08}"/>
          </ac:spMkLst>
        </pc:spChg>
        <pc:spChg chg="add mod">
          <ac:chgData name="Kezang Tshering" userId="S::kezang.tshering@ssaihq.com::e42bd7e0-7f2b-4534-8111-c8fb35ede538" providerId="AD" clId="Web-{FD54038A-3B39-C8BB-FD5F-66B6798CDA97}" dt="2021-07-26T20:08:55.263" v="346"/>
          <ac:spMkLst>
            <pc:docMk/>
            <pc:sldMk cId="4267073417" sldId="349"/>
            <ac:spMk id="15" creationId="{4129A6F8-84B0-4159-A0E5-7D1CD1C025AB}"/>
          </ac:spMkLst>
        </pc:spChg>
        <pc:spChg chg="add mod">
          <ac:chgData name="Kezang Tshering" userId="S::kezang.tshering@ssaihq.com::e42bd7e0-7f2b-4534-8111-c8fb35ede538" providerId="AD" clId="Web-{FD54038A-3B39-C8BB-FD5F-66B6798CDA97}" dt="2021-07-26T20:09:19.545" v="352"/>
          <ac:spMkLst>
            <pc:docMk/>
            <pc:sldMk cId="4267073417" sldId="349"/>
            <ac:spMk id="17" creationId="{0C71FF00-8E33-4230-9D73-648CEC74F575}"/>
          </ac:spMkLst>
        </pc:spChg>
        <pc:spChg chg="add mod ord">
          <ac:chgData name="Kezang Tshering" userId="S::kezang.tshering@ssaihq.com::e42bd7e0-7f2b-4534-8111-c8fb35ede538" providerId="AD" clId="Web-{FD54038A-3B39-C8BB-FD5F-66B6798CDA97}" dt="2021-07-26T20:09:19.498" v="350"/>
          <ac:spMkLst>
            <pc:docMk/>
            <pc:sldMk cId="4267073417" sldId="349"/>
            <ac:spMk id="18" creationId="{12DC7145-0300-4A7E-8159-C5B18E66787A}"/>
          </ac:spMkLst>
        </pc:spChg>
        <pc:spChg chg="add del">
          <ac:chgData name="Kezang Tshering" userId="S::kezang.tshering@ssaihq.com::e42bd7e0-7f2b-4534-8111-c8fb35ede538" providerId="AD" clId="Web-{FD54038A-3B39-C8BB-FD5F-66B6798CDA97}" dt="2021-07-26T18:44:54.006" v="221"/>
          <ac:spMkLst>
            <pc:docMk/>
            <pc:sldMk cId="4267073417" sldId="349"/>
            <ac:spMk id="19" creationId="{DBDD632D-CC35-4549-8B34-A301FD20D5F0}"/>
          </ac:spMkLst>
        </pc:spChg>
        <pc:spChg chg="add mod ord">
          <ac:chgData name="Kezang Tshering" userId="S::kezang.tshering@ssaihq.com::e42bd7e0-7f2b-4534-8111-c8fb35ede538" providerId="AD" clId="Web-{FD54038A-3B39-C8BB-FD5F-66B6798CDA97}" dt="2021-07-26T20:09:19.498" v="349"/>
          <ac:spMkLst>
            <pc:docMk/>
            <pc:sldMk cId="4267073417" sldId="349"/>
            <ac:spMk id="20" creationId="{93F42621-5FF7-41B5-95BB-8AA40B20B388}"/>
          </ac:spMkLst>
        </pc:spChg>
        <pc:grpChg chg="add mod">
          <ac:chgData name="Kezang Tshering" userId="S::kezang.tshering@ssaihq.com::e42bd7e0-7f2b-4534-8111-c8fb35ede538" providerId="AD" clId="Web-{FD54038A-3B39-C8BB-FD5F-66B6798CDA97}" dt="2021-07-26T18:50:05.142" v="301" actId="1076"/>
          <ac:grpSpMkLst>
            <pc:docMk/>
            <pc:sldMk cId="4267073417" sldId="349"/>
            <ac:grpSpMk id="16" creationId="{DB0ADE67-13E6-4284-9C9F-A63585E4F993}"/>
          </ac:grpSpMkLst>
        </pc:grpChg>
      </pc:sldChg>
    </pc:docChg>
  </pc:docChgLst>
  <pc:docChgLst>
    <pc:chgData name="Kezang Tshering" userId="S::kezang.tshering@ssaihq.com::e42bd7e0-7f2b-4534-8111-c8fb35ede538" providerId="AD" clId="Web-{57C7CDF0-C666-14EE-E682-F5968F6D7E40}"/>
    <pc:docChg chg="addSld delSld modSld">
      <pc:chgData name="Kezang Tshering" userId="S::kezang.tshering@ssaihq.com::e42bd7e0-7f2b-4534-8111-c8fb35ede538" providerId="AD" clId="Web-{57C7CDF0-C666-14EE-E682-F5968F6D7E40}" dt="2021-07-30T00:26:55.860" v="224" actId="1076"/>
      <pc:docMkLst>
        <pc:docMk/>
      </pc:docMkLst>
      <pc:sldChg chg="addSp delSp modSp">
        <pc:chgData name="Kezang Tshering" userId="S::kezang.tshering@ssaihq.com::e42bd7e0-7f2b-4534-8111-c8fb35ede538" providerId="AD" clId="Web-{57C7CDF0-C666-14EE-E682-F5968F6D7E40}" dt="2021-07-30T00:26:55.860" v="224" actId="1076"/>
        <pc:sldMkLst>
          <pc:docMk/>
          <pc:sldMk cId="3603716686" sldId="324"/>
        </pc:sldMkLst>
        <pc:spChg chg="mod">
          <ac:chgData name="Kezang Tshering" userId="S::kezang.tshering@ssaihq.com::e42bd7e0-7f2b-4534-8111-c8fb35ede538" providerId="AD" clId="Web-{57C7CDF0-C666-14EE-E682-F5968F6D7E40}" dt="2021-07-29T23:27:29.998" v="86" actId="20577"/>
          <ac:spMkLst>
            <pc:docMk/>
            <pc:sldMk cId="3603716686" sldId="324"/>
            <ac:spMk id="2" creationId="{00000000-0000-0000-0000-000000000000}"/>
          </ac:spMkLst>
        </pc:spChg>
        <pc:spChg chg="del">
          <ac:chgData name="Kezang Tshering" userId="S::kezang.tshering@ssaihq.com::e42bd7e0-7f2b-4534-8111-c8fb35ede538" providerId="AD" clId="Web-{57C7CDF0-C666-14EE-E682-F5968F6D7E40}" dt="2021-07-30T00:11:00.101" v="111"/>
          <ac:spMkLst>
            <pc:docMk/>
            <pc:sldMk cId="3603716686" sldId="324"/>
            <ac:spMk id="4" creationId="{5181056C-DE67-9B42-8989-FDD33DEB1E1D}"/>
          </ac:spMkLst>
        </pc:spChg>
        <pc:spChg chg="add mod">
          <ac:chgData name="Kezang Tshering" userId="S::kezang.tshering@ssaihq.com::e42bd7e0-7f2b-4534-8111-c8fb35ede538" providerId="AD" clId="Web-{57C7CDF0-C666-14EE-E682-F5968F6D7E40}" dt="2021-07-30T00:15:39.363" v="154" actId="1076"/>
          <ac:spMkLst>
            <pc:docMk/>
            <pc:sldMk cId="3603716686" sldId="324"/>
            <ac:spMk id="10" creationId="{29013F8B-E5B0-4A1D-93C9-D8EDABAA2865}"/>
          </ac:spMkLst>
        </pc:spChg>
        <pc:spChg chg="add">
          <ac:chgData name="Kezang Tshering" userId="S::kezang.tshering@ssaihq.com::e42bd7e0-7f2b-4534-8111-c8fb35ede538" providerId="AD" clId="Web-{57C7CDF0-C666-14EE-E682-F5968F6D7E40}" dt="2021-07-30T00:16:26.646" v="156"/>
          <ac:spMkLst>
            <pc:docMk/>
            <pc:sldMk cId="3603716686" sldId="324"/>
            <ac:spMk id="12" creationId="{FEDE18AA-27CE-4F54-8FC1-C90CB79F0BEB}"/>
          </ac:spMkLst>
        </pc:spChg>
        <pc:spChg chg="add">
          <ac:chgData name="Kezang Tshering" userId="S::kezang.tshering@ssaihq.com::e42bd7e0-7f2b-4534-8111-c8fb35ede538" providerId="AD" clId="Web-{57C7CDF0-C666-14EE-E682-F5968F6D7E40}" dt="2021-07-30T00:16:26.646" v="157"/>
          <ac:spMkLst>
            <pc:docMk/>
            <pc:sldMk cId="3603716686" sldId="324"/>
            <ac:spMk id="14" creationId="{310C8EC1-2D20-40D3-ADA9-739F0777F946}"/>
          </ac:spMkLst>
        </pc:spChg>
        <pc:spChg chg="add">
          <ac:chgData name="Kezang Tshering" userId="S::kezang.tshering@ssaihq.com::e42bd7e0-7f2b-4534-8111-c8fb35ede538" providerId="AD" clId="Web-{57C7CDF0-C666-14EE-E682-F5968F6D7E40}" dt="2021-07-30T00:16:26.662" v="158"/>
          <ac:spMkLst>
            <pc:docMk/>
            <pc:sldMk cId="3603716686" sldId="324"/>
            <ac:spMk id="16" creationId="{82AB855E-B0E9-4455-BB6A-2645883163EA}"/>
          </ac:spMkLst>
        </pc:spChg>
        <pc:spChg chg="add">
          <ac:chgData name="Kezang Tshering" userId="S::kezang.tshering@ssaihq.com::e42bd7e0-7f2b-4534-8111-c8fb35ede538" providerId="AD" clId="Web-{57C7CDF0-C666-14EE-E682-F5968F6D7E40}" dt="2021-07-30T00:16:26.662" v="159"/>
          <ac:spMkLst>
            <pc:docMk/>
            <pc:sldMk cId="3603716686" sldId="324"/>
            <ac:spMk id="18" creationId="{E077AAE0-8A22-4B16-AA03-1FE25EB5521A}"/>
          </ac:spMkLst>
        </pc:spChg>
        <pc:spChg chg="add">
          <ac:chgData name="Kezang Tshering" userId="S::kezang.tshering@ssaihq.com::e42bd7e0-7f2b-4534-8111-c8fb35ede538" providerId="AD" clId="Web-{57C7CDF0-C666-14EE-E682-F5968F6D7E40}" dt="2021-07-30T00:16:26.677" v="160"/>
          <ac:spMkLst>
            <pc:docMk/>
            <pc:sldMk cId="3603716686" sldId="324"/>
            <ac:spMk id="20" creationId="{D16514B8-FCE6-44F2-99FB-4BA121E5CD6C}"/>
          </ac:spMkLst>
        </pc:spChg>
        <pc:spChg chg="add">
          <ac:chgData name="Kezang Tshering" userId="S::kezang.tshering@ssaihq.com::e42bd7e0-7f2b-4534-8111-c8fb35ede538" providerId="AD" clId="Web-{57C7CDF0-C666-14EE-E682-F5968F6D7E40}" dt="2021-07-30T00:16:26.677" v="161"/>
          <ac:spMkLst>
            <pc:docMk/>
            <pc:sldMk cId="3603716686" sldId="324"/>
            <ac:spMk id="22" creationId="{FC11E290-50F9-4E57-8A16-A6F0855F2384}"/>
          </ac:spMkLst>
        </pc:spChg>
        <pc:spChg chg="add">
          <ac:chgData name="Kezang Tshering" userId="S::kezang.tshering@ssaihq.com::e42bd7e0-7f2b-4534-8111-c8fb35ede538" providerId="AD" clId="Web-{57C7CDF0-C666-14EE-E682-F5968F6D7E40}" dt="2021-07-30T00:16:26.677" v="162"/>
          <ac:spMkLst>
            <pc:docMk/>
            <pc:sldMk cId="3603716686" sldId="324"/>
            <ac:spMk id="24" creationId="{AAE30585-92AE-4BEE-987D-00344A8D060F}"/>
          </ac:spMkLst>
        </pc:spChg>
        <pc:spChg chg="add">
          <ac:chgData name="Kezang Tshering" userId="S::kezang.tshering@ssaihq.com::e42bd7e0-7f2b-4534-8111-c8fb35ede538" providerId="AD" clId="Web-{57C7CDF0-C666-14EE-E682-F5968F6D7E40}" dt="2021-07-30T00:16:26.693" v="163"/>
          <ac:spMkLst>
            <pc:docMk/>
            <pc:sldMk cId="3603716686" sldId="324"/>
            <ac:spMk id="26" creationId="{368E0E6D-372D-4ABE-8644-11E23FC809C6}"/>
          </ac:spMkLst>
        </pc:spChg>
        <pc:spChg chg="add">
          <ac:chgData name="Kezang Tshering" userId="S::kezang.tshering@ssaihq.com::e42bd7e0-7f2b-4534-8111-c8fb35ede538" providerId="AD" clId="Web-{57C7CDF0-C666-14EE-E682-F5968F6D7E40}" dt="2021-07-30T00:16:26.693" v="164"/>
          <ac:spMkLst>
            <pc:docMk/>
            <pc:sldMk cId="3603716686" sldId="324"/>
            <ac:spMk id="28" creationId="{2E736DC7-6F97-4781-906D-817850EA5B73}"/>
          </ac:spMkLst>
        </pc:spChg>
        <pc:spChg chg="add">
          <ac:chgData name="Kezang Tshering" userId="S::kezang.tshering@ssaihq.com::e42bd7e0-7f2b-4534-8111-c8fb35ede538" providerId="AD" clId="Web-{57C7CDF0-C666-14EE-E682-F5968F6D7E40}" dt="2021-07-30T00:16:26.709" v="165"/>
          <ac:spMkLst>
            <pc:docMk/>
            <pc:sldMk cId="3603716686" sldId="324"/>
            <ac:spMk id="30" creationId="{A806B4EF-EFBB-405F-90E5-7AA5DA56D366}"/>
          </ac:spMkLst>
        </pc:spChg>
        <pc:spChg chg="add">
          <ac:chgData name="Kezang Tshering" userId="S::kezang.tshering@ssaihq.com::e42bd7e0-7f2b-4534-8111-c8fb35ede538" providerId="AD" clId="Web-{57C7CDF0-C666-14EE-E682-F5968F6D7E40}" dt="2021-07-30T00:16:26.709" v="166"/>
          <ac:spMkLst>
            <pc:docMk/>
            <pc:sldMk cId="3603716686" sldId="324"/>
            <ac:spMk id="32" creationId="{DB4682EF-C5D0-40C3-B199-02D3E63EDD82}"/>
          </ac:spMkLst>
        </pc:spChg>
        <pc:spChg chg="add">
          <ac:chgData name="Kezang Tshering" userId="S::kezang.tshering@ssaihq.com::e42bd7e0-7f2b-4534-8111-c8fb35ede538" providerId="AD" clId="Web-{57C7CDF0-C666-14EE-E682-F5968F6D7E40}" dt="2021-07-30T00:16:26.724" v="167"/>
          <ac:spMkLst>
            <pc:docMk/>
            <pc:sldMk cId="3603716686" sldId="324"/>
            <ac:spMk id="34" creationId="{2E912F42-E272-40FE-8BCC-4C07DF402E2E}"/>
          </ac:spMkLst>
        </pc:spChg>
        <pc:grpChg chg="add mod">
          <ac:chgData name="Kezang Tshering" userId="S::kezang.tshering@ssaihq.com::e42bd7e0-7f2b-4534-8111-c8fb35ede538" providerId="AD" clId="Web-{57C7CDF0-C666-14EE-E682-F5968F6D7E40}" dt="2021-07-30T00:15:21.612" v="152" actId="1076"/>
          <ac:grpSpMkLst>
            <pc:docMk/>
            <pc:sldMk cId="3603716686" sldId="324"/>
            <ac:grpSpMk id="8" creationId="{D20BEE80-4B39-4899-B0B2-D7CBB1B38D65}"/>
          </ac:grpSpMkLst>
        </pc:grpChg>
        <pc:grpChg chg="add">
          <ac:chgData name="Kezang Tshering" userId="S::kezang.tshering@ssaihq.com::e42bd7e0-7f2b-4534-8111-c8fb35ede538" providerId="AD" clId="Web-{57C7CDF0-C666-14EE-E682-F5968F6D7E40}" dt="2021-07-30T00:25:32.653" v="217"/>
          <ac:grpSpMkLst>
            <pc:docMk/>
            <pc:sldMk cId="3603716686" sldId="324"/>
            <ac:grpSpMk id="37" creationId="{867BC59F-6E0B-4137-ACF3-F5F973916D81}"/>
          </ac:grpSpMkLst>
        </pc:grpChg>
        <pc:picChg chg="add mod modCrop">
          <ac:chgData name="Kezang Tshering" userId="S::kezang.tshering@ssaihq.com::e42bd7e0-7f2b-4534-8111-c8fb35ede538" providerId="AD" clId="Web-{57C7CDF0-C666-14EE-E682-F5968F6D7E40}" dt="2021-07-30T00:15:33.894" v="153" actId="1076"/>
          <ac:picMkLst>
            <pc:docMk/>
            <pc:sldMk cId="3603716686" sldId="324"/>
            <ac:picMk id="5" creationId="{848BEF8C-DFFA-4D3A-9A42-42BDA30CC626}"/>
          </ac:picMkLst>
        </pc:picChg>
        <pc:picChg chg="add mod modCrop">
          <ac:chgData name="Kezang Tshering" userId="S::kezang.tshering@ssaihq.com::e42bd7e0-7f2b-4534-8111-c8fb35ede538" providerId="AD" clId="Web-{57C7CDF0-C666-14EE-E682-F5968F6D7E40}" dt="2021-07-30T00:12:48.481" v="123" actId="1076"/>
          <ac:picMkLst>
            <pc:docMk/>
            <pc:sldMk cId="3603716686" sldId="324"/>
            <ac:picMk id="6" creationId="{DECDB2AB-7AF5-44AE-8E3D-5C06664E71CE}"/>
          </ac:picMkLst>
        </pc:picChg>
        <pc:picChg chg="add mod modCrop">
          <ac:chgData name="Kezang Tshering" userId="S::kezang.tshering@ssaihq.com::e42bd7e0-7f2b-4534-8111-c8fb35ede538" providerId="AD" clId="Web-{57C7CDF0-C666-14EE-E682-F5968F6D7E40}" dt="2021-07-30T00:26:55.860" v="224" actId="1076"/>
          <ac:picMkLst>
            <pc:docMk/>
            <pc:sldMk cId="3603716686" sldId="324"/>
            <ac:picMk id="7" creationId="{E71F93B2-C441-4C65-9999-B7CD8BD8C82E}"/>
          </ac:picMkLst>
        </pc:picChg>
        <pc:picChg chg="add mod">
          <ac:chgData name="Kezang Tshering" userId="S::kezang.tshering@ssaihq.com::e42bd7e0-7f2b-4534-8111-c8fb35ede538" providerId="AD" clId="Web-{57C7CDF0-C666-14EE-E682-F5968F6D7E40}" dt="2021-07-30T00:17:06.523" v="174" actId="1076"/>
          <ac:picMkLst>
            <pc:docMk/>
            <pc:sldMk cId="3603716686" sldId="324"/>
            <ac:picMk id="36" creationId="{6DF0F860-847F-46E9-BFD9-BC617F3BE606}"/>
          </ac:picMkLst>
        </pc:picChg>
      </pc:sldChg>
      <pc:sldChg chg="modSp">
        <pc:chgData name="Kezang Tshering" userId="S::kezang.tshering@ssaihq.com::e42bd7e0-7f2b-4534-8111-c8fb35ede538" providerId="AD" clId="Web-{57C7CDF0-C666-14EE-E682-F5968F6D7E40}" dt="2021-07-29T23:28:58.453" v="104" actId="20577"/>
        <pc:sldMkLst>
          <pc:docMk/>
          <pc:sldMk cId="2735446164" sldId="325"/>
        </pc:sldMkLst>
        <pc:spChg chg="mod">
          <ac:chgData name="Kezang Tshering" userId="S::kezang.tshering@ssaihq.com::e42bd7e0-7f2b-4534-8111-c8fb35ede538" providerId="AD" clId="Web-{57C7CDF0-C666-14EE-E682-F5968F6D7E40}" dt="2021-07-29T23:28:58.453" v="104" actId="20577"/>
          <ac:spMkLst>
            <pc:docMk/>
            <pc:sldMk cId="2735446164" sldId="325"/>
            <ac:spMk id="2" creationId="{00000000-0000-0000-0000-000000000000}"/>
          </ac:spMkLst>
        </pc:spChg>
      </pc:sldChg>
      <pc:sldChg chg="modSp">
        <pc:chgData name="Kezang Tshering" userId="S::kezang.tshering@ssaihq.com::e42bd7e0-7f2b-4534-8111-c8fb35ede538" providerId="AD" clId="Web-{57C7CDF0-C666-14EE-E682-F5968F6D7E40}" dt="2021-07-29T23:29:08.891" v="108" actId="20577"/>
        <pc:sldMkLst>
          <pc:docMk/>
          <pc:sldMk cId="1668739665" sldId="327"/>
        </pc:sldMkLst>
        <pc:spChg chg="mod">
          <ac:chgData name="Kezang Tshering" userId="S::kezang.tshering@ssaihq.com::e42bd7e0-7f2b-4534-8111-c8fb35ede538" providerId="AD" clId="Web-{57C7CDF0-C666-14EE-E682-F5968F6D7E40}" dt="2021-07-29T23:29:08.891" v="108" actId="20577"/>
          <ac:spMkLst>
            <pc:docMk/>
            <pc:sldMk cId="1668739665" sldId="327"/>
            <ac:spMk id="2" creationId="{00000000-0000-0000-0000-000000000000}"/>
          </ac:spMkLst>
        </pc:spChg>
      </pc:sldChg>
      <pc:sldChg chg="addSp delSp modSp modNotes">
        <pc:chgData name="Kezang Tshering" userId="S::kezang.tshering@ssaihq.com::e42bd7e0-7f2b-4534-8111-c8fb35ede538" providerId="AD" clId="Web-{57C7CDF0-C666-14EE-E682-F5968F6D7E40}" dt="2021-07-29T21:19:03.786" v="62"/>
        <pc:sldMkLst>
          <pc:docMk/>
          <pc:sldMk cId="755629023" sldId="332"/>
        </pc:sldMkLst>
        <pc:spChg chg="add mod">
          <ac:chgData name="Kezang Tshering" userId="S::kezang.tshering@ssaihq.com::e42bd7e0-7f2b-4534-8111-c8fb35ede538" providerId="AD" clId="Web-{57C7CDF0-C666-14EE-E682-F5968F6D7E40}" dt="2021-07-29T21:16:23.923" v="29" actId="20577"/>
          <ac:spMkLst>
            <pc:docMk/>
            <pc:sldMk cId="755629023" sldId="332"/>
            <ac:spMk id="3" creationId="{D5F2E6D9-F0D1-4D52-96E0-F4DA00471292}"/>
          </ac:spMkLst>
        </pc:spChg>
        <pc:spChg chg="add del mod">
          <ac:chgData name="Kezang Tshering" userId="S::kezang.tshering@ssaihq.com::e42bd7e0-7f2b-4534-8111-c8fb35ede538" providerId="AD" clId="Web-{57C7CDF0-C666-14EE-E682-F5968F6D7E40}" dt="2021-07-29T21:15:40.828" v="19"/>
          <ac:spMkLst>
            <pc:docMk/>
            <pc:sldMk cId="755629023" sldId="332"/>
            <ac:spMk id="4" creationId="{F41FC1B8-D1FF-42A7-9B85-688E38B09CAE}"/>
          </ac:spMkLst>
        </pc:spChg>
        <pc:spChg chg="mod">
          <ac:chgData name="Kezang Tshering" userId="S::kezang.tshering@ssaihq.com::e42bd7e0-7f2b-4534-8111-c8fb35ede538" providerId="AD" clId="Web-{57C7CDF0-C666-14EE-E682-F5968F6D7E40}" dt="2021-07-29T21:14:49.296" v="13" actId="20577"/>
          <ac:spMkLst>
            <pc:docMk/>
            <pc:sldMk cId="755629023" sldId="332"/>
            <ac:spMk id="19" creationId="{E0CA5FB7-61E2-4DD0-BEE1-897C56FF55D1}"/>
          </ac:spMkLst>
        </pc:spChg>
      </pc:sldChg>
      <pc:sldChg chg="modSp">
        <pc:chgData name="Kezang Tshering" userId="S::kezang.tshering@ssaihq.com::e42bd7e0-7f2b-4534-8111-c8fb35ede538" providerId="AD" clId="Web-{57C7CDF0-C666-14EE-E682-F5968F6D7E40}" dt="2021-07-29T23:27:49.404" v="92" actId="20577"/>
        <pc:sldMkLst>
          <pc:docMk/>
          <pc:sldMk cId="877062095" sldId="337"/>
        </pc:sldMkLst>
        <pc:spChg chg="mod">
          <ac:chgData name="Kezang Tshering" userId="S::kezang.tshering@ssaihq.com::e42bd7e0-7f2b-4534-8111-c8fb35ede538" providerId="AD" clId="Web-{57C7CDF0-C666-14EE-E682-F5968F6D7E40}" dt="2021-07-29T23:27:49.404" v="92" actId="20577"/>
          <ac:spMkLst>
            <pc:docMk/>
            <pc:sldMk cId="877062095" sldId="337"/>
            <ac:spMk id="21" creationId="{08C09BD2-46AF-BA41-9164-698BE4F2F358}"/>
          </ac:spMkLst>
        </pc:spChg>
      </pc:sldChg>
      <pc:sldChg chg="modSp">
        <pc:chgData name="Kezang Tshering" userId="S::kezang.tshering@ssaihq.com::e42bd7e0-7f2b-4534-8111-c8fb35ede538" providerId="AD" clId="Web-{57C7CDF0-C666-14EE-E682-F5968F6D7E40}" dt="2021-07-29T23:28:05.374" v="98" actId="20577"/>
        <pc:sldMkLst>
          <pc:docMk/>
          <pc:sldMk cId="1568406825" sldId="338"/>
        </pc:sldMkLst>
        <pc:spChg chg="mod">
          <ac:chgData name="Kezang Tshering" userId="S::kezang.tshering@ssaihq.com::e42bd7e0-7f2b-4534-8111-c8fb35ede538" providerId="AD" clId="Web-{57C7CDF0-C666-14EE-E682-F5968F6D7E40}" dt="2021-07-29T23:28:05.374" v="98" actId="20577"/>
          <ac:spMkLst>
            <pc:docMk/>
            <pc:sldMk cId="1568406825" sldId="338"/>
            <ac:spMk id="2" creationId="{00000000-0000-0000-0000-000000000000}"/>
          </ac:spMkLst>
        </pc:spChg>
      </pc:sldChg>
      <pc:sldChg chg="modSp">
        <pc:chgData name="Kezang Tshering" userId="S::kezang.tshering@ssaihq.com::e42bd7e0-7f2b-4534-8111-c8fb35ede538" providerId="AD" clId="Web-{57C7CDF0-C666-14EE-E682-F5968F6D7E40}" dt="2021-07-29T23:27:43.967" v="90" actId="20577"/>
        <pc:sldMkLst>
          <pc:docMk/>
          <pc:sldMk cId="2253355762" sldId="341"/>
        </pc:sldMkLst>
        <pc:spChg chg="mod">
          <ac:chgData name="Kezang Tshering" userId="S::kezang.tshering@ssaihq.com::e42bd7e0-7f2b-4534-8111-c8fb35ede538" providerId="AD" clId="Web-{57C7CDF0-C666-14EE-E682-F5968F6D7E40}" dt="2021-07-29T23:27:43.967" v="90" actId="20577"/>
          <ac:spMkLst>
            <pc:docMk/>
            <pc:sldMk cId="2253355762" sldId="341"/>
            <ac:spMk id="19" creationId="{82EA56D0-732A-FE49-9B01-E2E745E835EE}"/>
          </ac:spMkLst>
        </pc:spChg>
      </pc:sldChg>
      <pc:sldChg chg="modSp">
        <pc:chgData name="Kezang Tshering" userId="S::kezang.tshering@ssaihq.com::e42bd7e0-7f2b-4534-8111-c8fb35ede538" providerId="AD" clId="Web-{57C7CDF0-C666-14EE-E682-F5968F6D7E40}" dt="2021-07-29T23:27:56.155" v="94" actId="20577"/>
        <pc:sldMkLst>
          <pc:docMk/>
          <pc:sldMk cId="3759859173" sldId="342"/>
        </pc:sldMkLst>
        <pc:spChg chg="mod">
          <ac:chgData name="Kezang Tshering" userId="S::kezang.tshering@ssaihq.com::e42bd7e0-7f2b-4534-8111-c8fb35ede538" providerId="AD" clId="Web-{57C7CDF0-C666-14EE-E682-F5968F6D7E40}" dt="2021-07-29T23:27:56.155" v="94" actId="20577"/>
          <ac:spMkLst>
            <pc:docMk/>
            <pc:sldMk cId="3759859173" sldId="342"/>
            <ac:spMk id="2" creationId="{00000000-0000-0000-0000-000000000000}"/>
          </ac:spMkLst>
        </pc:spChg>
      </pc:sldChg>
      <pc:sldChg chg="modSp">
        <pc:chgData name="Kezang Tshering" userId="S::kezang.tshering@ssaihq.com::e42bd7e0-7f2b-4534-8111-c8fb35ede538" providerId="AD" clId="Web-{57C7CDF0-C666-14EE-E682-F5968F6D7E40}" dt="2021-07-29T23:29:03.781" v="106" actId="20577"/>
        <pc:sldMkLst>
          <pc:docMk/>
          <pc:sldMk cId="3250579032" sldId="345"/>
        </pc:sldMkLst>
        <pc:spChg chg="mod">
          <ac:chgData name="Kezang Tshering" userId="S::kezang.tshering@ssaihq.com::e42bd7e0-7f2b-4534-8111-c8fb35ede538" providerId="AD" clId="Web-{57C7CDF0-C666-14EE-E682-F5968F6D7E40}" dt="2021-07-29T23:29:03.781" v="106" actId="20577"/>
          <ac:spMkLst>
            <pc:docMk/>
            <pc:sldMk cId="3250579032" sldId="345"/>
            <ac:spMk id="2" creationId="{00000000-0000-0000-0000-000000000000}"/>
          </ac:spMkLst>
        </pc:spChg>
      </pc:sldChg>
      <pc:sldChg chg="modSp">
        <pc:chgData name="Kezang Tshering" userId="S::kezang.tshering@ssaihq.com::e42bd7e0-7f2b-4534-8111-c8fb35ede538" providerId="AD" clId="Web-{57C7CDF0-C666-14EE-E682-F5968F6D7E40}" dt="2021-07-29T23:28:36.921" v="102" actId="20577"/>
        <pc:sldMkLst>
          <pc:docMk/>
          <pc:sldMk cId="634732358" sldId="348"/>
        </pc:sldMkLst>
        <pc:spChg chg="mod">
          <ac:chgData name="Kezang Tshering" userId="S::kezang.tshering@ssaihq.com::e42bd7e0-7f2b-4534-8111-c8fb35ede538" providerId="AD" clId="Web-{57C7CDF0-C666-14EE-E682-F5968F6D7E40}" dt="2021-07-29T23:28:36.921" v="102" actId="20577"/>
          <ac:spMkLst>
            <pc:docMk/>
            <pc:sldMk cId="634732358" sldId="348"/>
            <ac:spMk id="2" creationId="{00000000-0000-0000-0000-000000000000}"/>
          </ac:spMkLst>
        </pc:spChg>
      </pc:sldChg>
      <pc:sldChg chg="modSp">
        <pc:chgData name="Kezang Tshering" userId="S::kezang.tshering@ssaihq.com::e42bd7e0-7f2b-4534-8111-c8fb35ede538" providerId="AD" clId="Web-{57C7CDF0-C666-14EE-E682-F5968F6D7E40}" dt="2021-07-29T23:27:38.482" v="88" actId="20577"/>
        <pc:sldMkLst>
          <pc:docMk/>
          <pc:sldMk cId="2488445724" sldId="350"/>
        </pc:sldMkLst>
        <pc:spChg chg="mod">
          <ac:chgData name="Kezang Tshering" userId="S::kezang.tshering@ssaihq.com::e42bd7e0-7f2b-4534-8111-c8fb35ede538" providerId="AD" clId="Web-{57C7CDF0-C666-14EE-E682-F5968F6D7E40}" dt="2021-07-29T23:27:38.482" v="88" actId="20577"/>
          <ac:spMkLst>
            <pc:docMk/>
            <pc:sldMk cId="2488445724" sldId="350"/>
            <ac:spMk id="2" creationId="{00000000-0000-0000-0000-000000000000}"/>
          </ac:spMkLst>
        </pc:spChg>
      </pc:sldChg>
      <pc:sldChg chg="new del">
        <pc:chgData name="Kezang Tshering" userId="S::kezang.tshering@ssaihq.com::e42bd7e0-7f2b-4534-8111-c8fb35ede538" providerId="AD" clId="Web-{57C7CDF0-C666-14EE-E682-F5968F6D7E40}" dt="2021-07-29T23:26:29.762" v="64"/>
        <pc:sldMkLst>
          <pc:docMk/>
          <pc:sldMk cId="942919211" sldId="355"/>
        </pc:sldMkLst>
      </pc:sldChg>
      <pc:sldChg chg="addSp modSp add replId">
        <pc:chgData name="Kezang Tshering" userId="S::kezang.tshering@ssaihq.com::e42bd7e0-7f2b-4534-8111-c8fb35ede538" providerId="AD" clId="Web-{57C7CDF0-C666-14EE-E682-F5968F6D7E40}" dt="2021-07-30T00:26:15.889" v="222"/>
        <pc:sldMkLst>
          <pc:docMk/>
          <pc:sldMk cId="2032916093" sldId="355"/>
        </pc:sldMkLst>
        <pc:spChg chg="mod">
          <ac:chgData name="Kezang Tshering" userId="S::kezang.tshering@ssaihq.com::e42bd7e0-7f2b-4534-8111-c8fb35ede538" providerId="AD" clId="Web-{57C7CDF0-C666-14EE-E682-F5968F6D7E40}" dt="2021-07-29T23:27:09.607" v="75" actId="20577"/>
          <ac:spMkLst>
            <pc:docMk/>
            <pc:sldMk cId="2032916093" sldId="355"/>
            <ac:spMk id="2" creationId="{00000000-0000-0000-0000-000000000000}"/>
          </ac:spMkLst>
        </pc:spChg>
        <pc:spChg chg="add mod">
          <ac:chgData name="Kezang Tshering" userId="S::kezang.tshering@ssaihq.com::e42bd7e0-7f2b-4534-8111-c8fb35ede538" providerId="AD" clId="Web-{57C7CDF0-C666-14EE-E682-F5968F6D7E40}" dt="2021-07-30T00:24:37.463" v="209" actId="20577"/>
          <ac:spMkLst>
            <pc:docMk/>
            <pc:sldMk cId="2032916093" sldId="355"/>
            <ac:spMk id="10" creationId="{5E473148-A441-428B-BEA0-3E2B32F5BB29}"/>
          </ac:spMkLst>
        </pc:spChg>
        <pc:grpChg chg="add mod">
          <ac:chgData name="Kezang Tshering" userId="S::kezang.tshering@ssaihq.com::e42bd7e0-7f2b-4534-8111-c8fb35ede538" providerId="AD" clId="Web-{57C7CDF0-C666-14EE-E682-F5968F6D7E40}" dt="2021-07-30T00:24:14.931" v="203" actId="1076"/>
          <ac:grpSpMkLst>
            <pc:docMk/>
            <pc:sldMk cId="2032916093" sldId="355"/>
            <ac:grpSpMk id="8" creationId="{90F3C999-1EDC-4932-8813-34D80F698884}"/>
          </ac:grpSpMkLst>
        </pc:grpChg>
        <pc:grpChg chg="add">
          <ac:chgData name="Kezang Tshering" userId="S::kezang.tshering@ssaihq.com::e42bd7e0-7f2b-4534-8111-c8fb35ede538" providerId="AD" clId="Web-{57C7CDF0-C666-14EE-E682-F5968F6D7E40}" dt="2021-07-30T00:26:15.889" v="222"/>
          <ac:grpSpMkLst>
            <pc:docMk/>
            <pc:sldMk cId="2032916093" sldId="355"/>
            <ac:grpSpMk id="13" creationId="{8057E7CC-8FA0-4ED9-84B6-CAA97B9F0C01}"/>
          </ac:grpSpMkLst>
        </pc:grpChg>
        <pc:picChg chg="add mod modCrop">
          <ac:chgData name="Kezang Tshering" userId="S::kezang.tshering@ssaihq.com::e42bd7e0-7f2b-4534-8111-c8fb35ede538" providerId="AD" clId="Web-{57C7CDF0-C666-14EE-E682-F5968F6D7E40}" dt="2021-07-30T00:22:53.928" v="192" actId="1076"/>
          <ac:picMkLst>
            <pc:docMk/>
            <pc:sldMk cId="2032916093" sldId="355"/>
            <ac:picMk id="5" creationId="{1904BECD-0190-42B0-87F3-81C485B4EEEE}"/>
          </ac:picMkLst>
        </pc:picChg>
        <pc:picChg chg="add mod modCrop">
          <ac:chgData name="Kezang Tshering" userId="S::kezang.tshering@ssaihq.com::e42bd7e0-7f2b-4534-8111-c8fb35ede538" providerId="AD" clId="Web-{57C7CDF0-C666-14EE-E682-F5968F6D7E40}" dt="2021-07-30T00:24:44.651" v="210" actId="1076"/>
          <ac:picMkLst>
            <pc:docMk/>
            <pc:sldMk cId="2032916093" sldId="355"/>
            <ac:picMk id="6" creationId="{6BC44553-A8A9-48F9-AC0A-666FCDB8327E}"/>
          </ac:picMkLst>
        </pc:picChg>
        <pc:picChg chg="add mod modCrop">
          <ac:chgData name="Kezang Tshering" userId="S::kezang.tshering@ssaihq.com::e42bd7e0-7f2b-4534-8111-c8fb35ede538" providerId="AD" clId="Web-{57C7CDF0-C666-14EE-E682-F5968F6D7E40}" dt="2021-07-30T00:23:30.992" v="198"/>
          <ac:picMkLst>
            <pc:docMk/>
            <pc:sldMk cId="2032916093" sldId="355"/>
            <ac:picMk id="7" creationId="{1A7F4067-728D-4BF0-B6FC-74D1E8F2241F}"/>
          </ac:picMkLst>
        </pc:picChg>
        <pc:picChg chg="add mod">
          <ac:chgData name="Kezang Tshering" userId="S::kezang.tshering@ssaihq.com::e42bd7e0-7f2b-4534-8111-c8fb35ede538" providerId="AD" clId="Web-{57C7CDF0-C666-14EE-E682-F5968F6D7E40}" dt="2021-07-30T00:25:56.170" v="221" actId="1076"/>
          <ac:picMkLst>
            <pc:docMk/>
            <pc:sldMk cId="2032916093" sldId="355"/>
            <ac:picMk id="12" creationId="{ED1DB55A-4E19-425C-8449-D301CF67983D}"/>
          </ac:picMkLst>
        </pc:picChg>
      </pc:sldChg>
      <pc:sldChg chg="modSp add replId">
        <pc:chgData name="Kezang Tshering" userId="S::kezang.tshering@ssaihq.com::e42bd7e0-7f2b-4534-8111-c8fb35ede538" providerId="AD" clId="Web-{57C7CDF0-C666-14EE-E682-F5968F6D7E40}" dt="2021-07-29T23:29:32.266" v="110" actId="20577"/>
        <pc:sldMkLst>
          <pc:docMk/>
          <pc:sldMk cId="2339131115" sldId="356"/>
        </pc:sldMkLst>
        <pc:spChg chg="mod">
          <ac:chgData name="Kezang Tshering" userId="S::kezang.tshering@ssaihq.com::e42bd7e0-7f2b-4534-8111-c8fb35ede538" providerId="AD" clId="Web-{57C7CDF0-C666-14EE-E682-F5968F6D7E40}" dt="2021-07-29T23:29:32.266" v="110" actId="20577"/>
          <ac:spMkLst>
            <pc:docMk/>
            <pc:sldMk cId="2339131115" sldId="356"/>
            <ac:spMk id="2" creationId="{00000000-0000-0000-0000-000000000000}"/>
          </ac:spMkLst>
        </pc:spChg>
      </pc:sldChg>
    </pc:docChg>
  </pc:docChgLst>
  <pc:docChgLst>
    <pc:chgData name="Thinley Wangden" userId="S::thinley.wangden@ssaihq.com::47b8c1ad-dcb9-4fea-b8ad-55171ac1b38f" providerId="AD" clId="Web-{C494F43E-D017-79FE-6FD2-BCBE0B309FAD}"/>
    <pc:docChg chg="modSld">
      <pc:chgData name="Thinley Wangden" userId="S::thinley.wangden@ssaihq.com::47b8c1ad-dcb9-4fea-b8ad-55171ac1b38f" providerId="AD" clId="Web-{C494F43E-D017-79FE-6FD2-BCBE0B309FAD}" dt="2021-08-02T16:00:14.854" v="4"/>
      <pc:docMkLst>
        <pc:docMk/>
      </pc:docMkLst>
      <pc:sldChg chg="addSp delSp modSp">
        <pc:chgData name="Thinley Wangden" userId="S::thinley.wangden@ssaihq.com::47b8c1ad-dcb9-4fea-b8ad-55171ac1b38f" providerId="AD" clId="Web-{C494F43E-D017-79FE-6FD2-BCBE0B309FAD}" dt="2021-08-02T16:00:14.854" v="4"/>
        <pc:sldMkLst>
          <pc:docMk/>
          <pc:sldMk cId="1668739665" sldId="327"/>
        </pc:sldMkLst>
        <pc:grpChg chg="del">
          <ac:chgData name="Thinley Wangden" userId="S::thinley.wangden@ssaihq.com::47b8c1ad-dcb9-4fea-b8ad-55171ac1b38f" providerId="AD" clId="Web-{C494F43E-D017-79FE-6FD2-BCBE0B309FAD}" dt="2021-08-02T15:59:45.915" v="0"/>
          <ac:grpSpMkLst>
            <pc:docMk/>
            <pc:sldMk cId="1668739665" sldId="327"/>
            <ac:grpSpMk id="27" creationId="{5AC92CB9-674D-4826-9F98-74C5652935B4}"/>
          </ac:grpSpMkLst>
        </pc:grpChg>
        <pc:picChg chg="add del mod">
          <ac:chgData name="Thinley Wangden" userId="S::thinley.wangden@ssaihq.com::47b8c1ad-dcb9-4fea-b8ad-55171ac1b38f" providerId="AD" clId="Web-{C494F43E-D017-79FE-6FD2-BCBE0B309FAD}" dt="2021-08-02T16:00:14.854" v="4"/>
          <ac:picMkLst>
            <pc:docMk/>
            <pc:sldMk cId="1668739665" sldId="327"/>
            <ac:picMk id="3" creationId="{8F3A9C48-F0C3-460B-8FB6-8912731C934B}"/>
          </ac:picMkLst>
        </pc:picChg>
        <pc:picChg chg="add del mod">
          <ac:chgData name="Thinley Wangden" userId="S::thinley.wangden@ssaihq.com::47b8c1ad-dcb9-4fea-b8ad-55171ac1b38f" providerId="AD" clId="Web-{C494F43E-D017-79FE-6FD2-BCBE0B309FAD}" dt="2021-08-02T16:00:13.776" v="3"/>
          <ac:picMkLst>
            <pc:docMk/>
            <pc:sldMk cId="1668739665" sldId="327"/>
            <ac:picMk id="4" creationId="{9102AFC5-63F1-4711-BE80-3283865E80C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8/30/2021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reativecommons.org/licenses/by-nd/2.0/"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lickr.com/photos/41453183@N05/29794874122/"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creativecommons.org/licenses/by-sa/4.0/deed.e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creativecommons.org/licenses/by-nd/2.0/"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flickr.com/photos/41453183@N05/29794874122/"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reativecommons.org/licenses/by/2.0/"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commons.wikimedia.org/wiki/File:Tracking_elephant_damages_to_a_residential_colony_by_NCF_team_in_the_Valparai_region.jpg" TargetMode="External"/><Relationship Id="rId5" Type="http://schemas.openxmlformats.org/officeDocument/2006/relationships/hyperlink" Target="https://creativecommons.org/licenses/by-sa/4.0/" TargetMode="External"/><Relationship Id="rId4" Type="http://schemas.openxmlformats.org/officeDocument/2006/relationships/hyperlink" Target="https://www.flickr.com/photos/nagarjun/15180516273/in/photolist-eUgh1-9SxHeP-p5kvxe-7f6ML8-2bQvKL1-4s2Voy-2htw12Y-dqzHvR-25X4anX-iA8YUx-9nEy1a-byQAPp-byQBye-a2G7Bn-9nEwYn-2hso6qZ-9h8W5f-NpXSNi-25X47V2-q5k6nm-p8s7Bc-9i75bP-5QkSjc-q52cV6-9i72dB-HPdVXy-25TjM41-a2K22U-bzCS2f-9nEya4-iA9Fzb-9nHxh1-9nEv28-9nHzhj-9nEvVn-9nEwrz-5Qq8A7-5uLd2n-e4MAYi-9i74s8-9h5N64-2axmscc-aAF73R-9i73He-9iaagm-9h8Vu9-9i73fH-9ia7mN-5mAm77-dBwoVM"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devpedia.developexchange.com/dp/index.php?title=List_of_Satellite_Picture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Hello everyone, we are the Southern Bhutan Ecological Forecasting III team at the NASA Goddard Space Flight Center. </a:t>
            </a:r>
          </a:p>
          <a:p>
            <a:r>
              <a:rPr lang="en-US" dirty="0">
                <a:cs typeface="Calibri"/>
              </a:rPr>
              <a:t>*Members introduce themselves</a:t>
            </a:r>
          </a:p>
          <a:p>
            <a:r>
              <a:rPr lang="en-US" dirty="0">
                <a:cs typeface="Calibri"/>
              </a:rPr>
              <a:t>Our topic was utilizing NASA Earth observations to model land cover change and elephant wildlife corridors in southern Bhutan</a:t>
            </a:r>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774647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These are the refined maps zoomed into the Gelephu area showing the five classes of forest, cultivated, water, barren and built-up areas. Due to discrepancies in classification of mature vs immature forests affecting the land change modeling, the team combined the two classes into a single forest category. Due to an under-classification of mature forests and an over-classification of cultivated areas near the southern border in the 2010 LULC, the team masked out cultivated areas and mature forests identified and reclassified those areas. </a:t>
            </a:r>
          </a:p>
          <a:p>
            <a:endParaRPr lang="en-US" dirty="0">
              <a:cs typeface="Calibri"/>
            </a:endParaRPr>
          </a:p>
          <a:p>
            <a:r>
              <a:rPr lang="en-US" dirty="0">
                <a:cs typeface="Calibri"/>
              </a:rPr>
              <a:t>Since the team performed an unsupervised classification to identify built-up areas for 2019, this could have led to identifying green space near the built-up areas as cultivated, resulting in the fragmentation of built-up areas in 2019 compared to 2015.</a:t>
            </a: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4137187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Land Change forecasting, the team used Land Change Modeler in the TerrSet Geospatial Monitoring and Modeling Software to conduct a change analysis on the land cover of southern Bhutan from 2010 to 2019. The inputs were the 2010 LULC, the 2015 LULC, the 2019 LULC, and the driver variables rasters. They were imported into TerrSet as IDRISI files. </a:t>
            </a:r>
          </a:p>
          <a:p>
            <a:r>
              <a:rPr lang="en-US" dirty="0"/>
              <a:t>The 3 LULCs were input into the Change Analysis panel to create 3 change maps for 2010-2015, 2015-2019, and 2010-2019. This generated a quantitative analysis of gains versus loss for each land cover category in the observed time period. The 2010-2019 change map along with rasters of driver variables were then, used in the transition potential panel to create a transition model using a Multi-Layer Perceptron (MLP) neural network. The driver variables considered in this study were elevation, distance to rivers, distance to roads, and distance to urban areas. Then the transition model was used in the Change Prediction panel to generate a projected map for 2030 using the Markov-Chain process.</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2526803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land change map shows the six most prominent changes between the land classes of 2010 and 2015. The other transitions were all less than 20 square kilometers shown by a single color on the map. Although changes to Built-up area was one of our focus, it amounted to less than 20 square kilometers, indicating a slow urbanization in the area from 2010 to 2015.  </a:t>
            </a:r>
            <a:endParaRPr lang="en-US" dirty="0"/>
          </a:p>
          <a:p>
            <a:endParaRPr lang="en-US" dirty="0"/>
          </a:p>
          <a:p>
            <a:r>
              <a:rPr lang="en-US" dirty="0"/>
              <a:t>------------------------------Image Information Below ------------------------------</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cs typeface="+mn-cs"/>
              </a:rPr>
              <a:t>Southern</a:t>
            </a:r>
            <a:r>
              <a:rPr lang="en-US" baseline="0" dirty="0" smtClean="0">
                <a:cs typeface="+mn-cs"/>
              </a:rPr>
              <a:t> Bhutan Eco III team</a:t>
            </a:r>
            <a:endParaRPr lang="en-US" dirty="0" smtClean="0">
              <a:cs typeface="Calibri"/>
            </a:endParaRPr>
          </a:p>
          <a:p>
            <a:r>
              <a:rPr lang="en-US" dirty="0" smtClean="0"/>
              <a:t>Basemap</a:t>
            </a:r>
            <a:r>
              <a:rPr lang="en-US" dirty="0"/>
              <a:t> sources: Esri, DeLorme, HERE, MapmyIndia</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1845175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shows the six most prominent changes between 2015 and 2019. It shows prominent transitions of other land cover to built-up areas, indicating an accelerated rate of urbanization compared to the former time period. </a:t>
            </a:r>
          </a:p>
          <a:p>
            <a:endParaRPr lang="en-US" dirty="0"/>
          </a:p>
          <a:p>
            <a:r>
              <a:rPr lang="en-US" dirty="0"/>
              <a:t>------------------------------Image Information Below ------------------------------</a:t>
            </a:r>
            <a:endParaRPr lang="en-US" dirty="0">
              <a:cs typeface="Calibri"/>
            </a:endParaRPr>
          </a:p>
          <a:p>
            <a:r>
              <a:rPr lang="en-US" dirty="0" smtClean="0">
                <a:cs typeface="+mn-cs"/>
              </a:rPr>
              <a:t>Southern</a:t>
            </a:r>
            <a:r>
              <a:rPr lang="en-US" baseline="0" dirty="0" smtClean="0">
                <a:cs typeface="+mn-cs"/>
              </a:rPr>
              <a:t> Bhutan Eco III team</a:t>
            </a:r>
            <a:endParaRPr lang="en-US" dirty="0" smtClean="0">
              <a:cs typeface="Calibri"/>
            </a:endParaRPr>
          </a:p>
          <a:p>
            <a:r>
              <a:rPr lang="en-US" dirty="0" smtClean="0"/>
              <a:t>Basemap</a:t>
            </a:r>
            <a:r>
              <a:rPr lang="en-US" dirty="0"/>
              <a:t> sources: Esri, DeLorme, HERE, MapmyIndia</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1120862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is a Sankey diagram showing change in area cover in square kilometers for each class across the three LULCs. Forest remains the predominant land cover throughout the period and is relatively consistent except for the minimal decrease of approximately 2.6% in 2019, whereas there is a relatively large increase of approximately 688.9% in built-up areas from 2010 to 2019. C</a:t>
            </a:r>
            <a:r>
              <a:rPr lang="en-US" dirty="0"/>
              <a:t>ultivated areas increased as of 2015 but then </a:t>
            </a:r>
            <a:r>
              <a:rPr lang="en-US" dirty="0" smtClean="0"/>
              <a:t>slightly </a:t>
            </a:r>
            <a:r>
              <a:rPr lang="en-US" dirty="0"/>
              <a:t>decreased in 2019. The</a:t>
            </a:r>
            <a:r>
              <a:rPr lang="en-US" dirty="0">
                <a:cs typeface="Calibri"/>
              </a:rPr>
              <a:t> drastic changes observed in barren and cultivated areas from 2010 to 2015 could be attributed to the difficulty in distinguishing cultivated and barren areas in certain parts</a:t>
            </a:r>
            <a:r>
              <a:rPr lang="en-US" dirty="0"/>
              <a:t> due to the differences in the acquisition date used in LULC classification - for example - some barren land may be agricultural land but in a bare state at the time of data acquisition</a:t>
            </a:r>
            <a:r>
              <a:rPr lang="en-US" dirty="0">
                <a:cs typeface="Calibri"/>
              </a:rPr>
              <a:t>. </a:t>
            </a:r>
            <a:r>
              <a:rPr lang="en-US" dirty="0"/>
              <a:t>Vegetative phenology in the agricultural areas</a:t>
            </a:r>
            <a:r>
              <a:rPr lang="en-US" dirty="0">
                <a:cs typeface="Calibri"/>
              </a:rPr>
              <a:t> and subjectivity in classification are important factors to note.</a:t>
            </a:r>
            <a:r>
              <a:rPr lang="en-US" dirty="0"/>
              <a:t> </a:t>
            </a:r>
            <a:r>
              <a:rPr lang="en-US" dirty="0">
                <a:cs typeface="Calibri"/>
              </a:rPr>
              <a:t>To reduce uncertainties due to such areas, the team decided to look at the overall change between 2010 and 2019 for forecasting land cover. </a:t>
            </a:r>
          </a:p>
          <a:p>
            <a:endParaRPr lang="en-US" dirty="0">
              <a:cs typeface="Calibri"/>
            </a:endParaRPr>
          </a:p>
          <a:p>
            <a:r>
              <a:rPr lang="en-US" dirty="0"/>
              <a:t>------------------------------Image Information Below ------------------------------</a:t>
            </a:r>
            <a:endParaRPr lang="en-US" dirty="0">
              <a:cs typeface="Calibri"/>
            </a:endParaRPr>
          </a:p>
          <a:p>
            <a:r>
              <a:rPr lang="en-US" dirty="0">
                <a:cs typeface="Calibri"/>
              </a:rPr>
              <a:t>Sankey diagram created by the team using networkD3 package on R and Microsoft Excel </a:t>
            </a: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4096267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Sankey diagram shows the overall transition in land cover from 2010 to 2019 in square kilometers. There are large increases in cultivated and built-up areas. The increase in built-up areas is quite prominent from 2010 to 2019. </a:t>
            </a:r>
            <a:r>
              <a:rPr lang="en-US" dirty="0"/>
              <a:t>The water to forest transition seems the most unlikely. Potential reasons for the water to forest transition may be flooding of land and shadows in the data for 2010, given that shadowed areas can sometimes be misclassified as water.</a:t>
            </a:r>
            <a:r>
              <a:rPr lang="en-US" dirty="0">
                <a:cs typeface="Calibri"/>
              </a:rPr>
              <a:t> Due to these transitions that may be the result of errors, we decided to ignore transitions of less than 50,000 cells for our </a:t>
            </a:r>
            <a:r>
              <a:rPr lang="en-US" dirty="0" smtClean="0"/>
              <a:t>transition </a:t>
            </a:r>
            <a:r>
              <a:rPr lang="en-US" dirty="0"/>
              <a:t>model</a:t>
            </a:r>
            <a:r>
              <a:rPr lang="en-US" dirty="0">
                <a:cs typeface="Calibri"/>
              </a:rPr>
              <a:t> and look at only the most prominent changes between 2010 and 2019.</a:t>
            </a:r>
          </a:p>
          <a:p>
            <a:endParaRPr lang="en-US" dirty="0">
              <a:cs typeface="Calibri"/>
            </a:endParaRPr>
          </a:p>
          <a:p>
            <a:r>
              <a:rPr lang="en-US" dirty="0"/>
              <a:t>------------------------------Image Information Below ------------------------------</a:t>
            </a:r>
          </a:p>
          <a:p>
            <a:r>
              <a:rPr lang="en-US" dirty="0"/>
              <a:t>Sankey diagram created by the team using networkD3 package on R and Microsoft Excel</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dirty="0"/>
          </a:p>
        </p:txBody>
      </p:sp>
    </p:spTree>
    <p:extLst>
      <p:ext uri="{BB962C8B-B14F-4D97-AF65-F5344CB8AC3E}">
        <p14:creationId xmlns:p14="http://schemas.microsoft.com/office/powerpoint/2010/main" val="1244137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is the forecasted LULC for the year 2030. It was created with six transition sub-models, using the 2010 and 2019 LULC maps. There is visible growth in the urban areas. Otherwise, we do not see major changes in any of the land cover category between 2019 and the forecasted 2030 map. </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dirty="0"/>
          </a:p>
        </p:txBody>
      </p:sp>
    </p:spTree>
    <p:extLst>
      <p:ext uri="{BB962C8B-B14F-4D97-AF65-F5344CB8AC3E}">
        <p14:creationId xmlns:p14="http://schemas.microsoft.com/office/powerpoint/2010/main" val="420137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layered the potential corridor map against the forecasted </a:t>
            </a:r>
            <a:r>
              <a:rPr lang="en-US" dirty="0" smtClean="0">
                <a:cs typeface="Calibri"/>
              </a:rPr>
              <a:t>LULC </a:t>
            </a:r>
            <a:r>
              <a:rPr lang="en-US" dirty="0">
                <a:cs typeface="Calibri"/>
              </a:rPr>
              <a:t>map to analyze the feasibility of the corridors in supporting wildlife movements amongst projected land cover changes. The pink lines displays the least cost paths </a:t>
            </a:r>
            <a:r>
              <a:rPr lang="en-US" dirty="0"/>
              <a:t>that is most suitable for elephant movement in terms of resistance.</a:t>
            </a:r>
            <a:r>
              <a:rPr lang="en-US" dirty="0">
                <a:cs typeface="Calibri"/>
              </a:rPr>
              <a:t> From this we can clearly see the overlap in some of the corridors and areas with human activities. </a:t>
            </a: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dirty="0"/>
          </a:p>
        </p:txBody>
      </p:sp>
    </p:spTree>
    <p:extLst>
      <p:ext uri="{BB962C8B-B14F-4D97-AF65-F5344CB8AC3E}">
        <p14:creationId xmlns:p14="http://schemas.microsoft.com/office/powerpoint/2010/main" val="548500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map shows a zoomed in look at the Gelephu region. As we can see in the map, the potential corridor overlaps projected cultivated areas and runs pretty closely to the projected built-up areas. This suggests an imminent threat of human-elephant interactions in Gelephu in 2030. In terms of the habitat suitability, the corridor shown above would be the optimal choice with the least cost. However, the prominence of cultivated areas and built-up areas suggests very close proximity to humans. This makes this corridor not realistically feasible as it runs through current and future human settlement areas. Another path with a slightly higher cost or including northern India in the model might give corridors that are feasible in 10 years without necessarily hindering urban expansion and planning in southern Bhutan.</a:t>
            </a: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dirty="0"/>
          </a:p>
        </p:txBody>
      </p:sp>
    </p:spTree>
    <p:extLst>
      <p:ext uri="{BB962C8B-B14F-4D97-AF65-F5344CB8AC3E}">
        <p14:creationId xmlns:p14="http://schemas.microsoft.com/office/powerpoint/2010/main" val="26640868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Some errors and uncertainties in our project to keep in mind for the LULC classification is that the Landsat data from Landsat 8 OLI has additional band designations compared to Landsat 5 TM. Limited training data and subjectivity in the classification process of the LULC maps due to different interpretations of the data may have caused some errors. Limited availability of cloud-free imagery and the lack of in situ data caused some difficulties in distinguishing classes such as barren land and cultivated area which caused some discrepancies in the 2010 and 2015 LULCs. These may have caused some errors in the predicted map. </a:t>
            </a:r>
          </a:p>
          <a:p>
            <a:pPr>
              <a:defRPr/>
            </a:pPr>
            <a:r>
              <a:rPr lang="en-US" dirty="0"/>
              <a:t>In the land change mapping process, the distance to roads variables was considered static, however roads are continuously expanding and are dynamic. Also, a quantitative validation of our LULC forecast model is needed.</a:t>
            </a:r>
            <a:endParaRPr lang="en-US" dirty="0">
              <a:cs typeface="Calibri"/>
            </a:endParaRPr>
          </a:p>
          <a:p>
            <a:pPr>
              <a:defRPr/>
            </a:pPr>
            <a:endParaRPr lang="en-US" dirty="0">
              <a:cs typeface="Calibri"/>
            </a:endParaRPr>
          </a:p>
          <a:p>
            <a:pPr>
              <a:defRPr/>
            </a:pPr>
            <a:r>
              <a:rPr lang="en-US" dirty="0"/>
              <a:t>------------------------------Image Information Below ------------------------------</a:t>
            </a:r>
            <a:endParaRPr lang="en-US" dirty="0">
              <a:cs typeface="Calibri"/>
            </a:endParaRPr>
          </a:p>
          <a:p>
            <a:pPr>
              <a:defRPr/>
            </a:pPr>
            <a:r>
              <a:rPr lang="en-US" dirty="0"/>
              <a:t>Clipart provided by </a:t>
            </a:r>
            <a:r>
              <a:rPr lang="en-US" dirty="0" smtClean="0"/>
              <a:t>Microsoft Office 365/PowerPoint</a:t>
            </a:r>
            <a:endParaRPr lang="en-US" dirty="0">
              <a:cs typeface="Calibri"/>
            </a:endParaRPr>
          </a:p>
          <a:p>
            <a:pPr>
              <a:defRPr/>
            </a:pPr>
            <a:endParaRPr lang="en-US" dirty="0">
              <a:cs typeface="Calibri"/>
            </a:endParaRPr>
          </a:p>
          <a:p>
            <a:pPr>
              <a:defRPr/>
            </a:pPr>
            <a:endParaRPr lang="en-US" dirty="0">
              <a:cs typeface="Calibri"/>
            </a:endParaRPr>
          </a:p>
          <a:p>
            <a:pPr>
              <a:defRPr/>
            </a:pPr>
            <a:endParaRPr lang="en-US" dirty="0">
              <a:cs typeface="Calibri"/>
            </a:endParaRPr>
          </a:p>
          <a:p>
            <a:pPr>
              <a:defRPr/>
            </a:pPr>
            <a:endParaRPr lang="en-US" dirty="0">
              <a:cs typeface="Calibri"/>
            </a:endParaRPr>
          </a:p>
          <a:p>
            <a:pPr>
              <a:defRPr/>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dirty="0"/>
          </a:p>
        </p:txBody>
      </p:sp>
    </p:spTree>
    <p:extLst>
      <p:ext uri="{BB962C8B-B14F-4D97-AF65-F5344CB8AC3E}">
        <p14:creationId xmlns:p14="http://schemas.microsoft.com/office/powerpoint/2010/main" val="2664767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defRPr/>
            </a:pPr>
            <a:r>
              <a:rPr lang="en-US" dirty="0"/>
              <a:t>To start off with some background information on this issue, the Asian elephant has been listed as Endangered on the International Union for Conservation of Nature (IUCN) Red List since 1986. Although Bhutan is dedicated to conserving the elephants, expanding human settlements and rapid urbanization presents major challenges in the conservation of Asian elephants. </a:t>
            </a:r>
          </a:p>
          <a:p>
            <a:pPr>
              <a:defRPr/>
            </a:pPr>
            <a:r>
              <a:rPr lang="en-US" dirty="0"/>
              <a:t>Urban expansion has led to irreversible changes in the landscape, encroaching on forested areas and wildlife habitats, resulting in land use conflict and increased negative human-elephant interactions.</a:t>
            </a:r>
            <a:endParaRPr lang="en-US" dirty="0">
              <a:cs typeface="Calibri"/>
            </a:endParaRPr>
          </a:p>
          <a:p>
            <a:pPr>
              <a:defRPr/>
            </a:pPr>
            <a:r>
              <a:rPr lang="en-US" dirty="0"/>
              <a:t>Research on land use land cover (LULC) dynamics and future change potential using remote sensing analysis can be instrumental in ensuring proper urban planning strategies with the consideration of wildlife habitat to alleviate the conflict.</a:t>
            </a:r>
            <a:endParaRPr lang="en-US" dirty="0">
              <a:cs typeface="Calibri"/>
            </a:endParaRPr>
          </a:p>
          <a:p>
            <a:pPr>
              <a:defRPr/>
            </a:pPr>
            <a:endParaRPr lang="en-US" dirty="0"/>
          </a:p>
          <a:p>
            <a:pPr>
              <a:defRPr/>
            </a:pPr>
            <a:r>
              <a:rPr lang="en-US" dirty="0"/>
              <a:t>------------------------------Image Information Below ------------------------------</a:t>
            </a:r>
            <a:endParaRPr lang="en-US" dirty="0">
              <a:cs typeface="Calibri"/>
            </a:endParaRPr>
          </a:p>
          <a:p>
            <a:pPr>
              <a:defRPr/>
            </a:pPr>
            <a:r>
              <a:rPr lang="en-US" dirty="0"/>
              <a:t>Image Credit: Asian Elephants by James M [CC BY-ND 2.0 (</a:t>
            </a:r>
            <a:r>
              <a:rPr lang="en-US" dirty="0">
                <a:hlinkClick r:id="rId3"/>
              </a:rPr>
              <a:t>https://creativecommons.org/licenses/by-nd/2.0/</a:t>
            </a:r>
            <a:r>
              <a:rPr lang="en-US" dirty="0"/>
              <a:t>)]</a:t>
            </a:r>
            <a:endParaRPr lang="en-US" dirty="0">
              <a:cs typeface="Calibri"/>
            </a:endParaRPr>
          </a:p>
          <a:p>
            <a:pPr>
              <a:defRPr/>
            </a:pPr>
            <a:r>
              <a:rPr lang="en-US" dirty="0"/>
              <a:t>Image Source: Creative Commons </a:t>
            </a:r>
            <a:r>
              <a:rPr lang="en-US" dirty="0">
                <a:hlinkClick r:id="rId4"/>
              </a:rPr>
              <a:t>https://www.flickr.com/photos/41453183@N05/29794874122/</a:t>
            </a:r>
            <a:endParaRPr lang="en-US" dirty="0"/>
          </a:p>
          <a:p>
            <a:pPr>
              <a:defRPr/>
            </a:pPr>
            <a:endParaRPr lang="en-US" dirty="0">
              <a:cs typeface="Calibri"/>
            </a:endParaRPr>
          </a:p>
          <a:p>
            <a:pPr>
              <a:lnSpc>
                <a:spcPct val="90000"/>
              </a:lnSpc>
              <a:spcBef>
                <a:spcPts val="1000"/>
              </a:spcBef>
              <a:defRPr/>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42190489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our analysis, we observed that built-up areas and cultivated areas have been increasing over the years. Built-up areas, in particular, has been increasing rapidly in more recent years with a greater increase from 2015 to 2019.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defRPr/>
            </a:pPr>
            <a:r>
              <a:rPr lang="en-US" dirty="0"/>
              <a:t>When comparing our corridor map with the 2030 LULC, the potential corridors mapped in Gelephu are not feasible as it runs through areas with human activities. This also attests to the high numbers of human-elephant conflict in Gelephu area. This highlights the need for the Asian elephant conservationists and urban development planners in Gelephu to collaborate on their efforts to reduce human-elephant conflicts, potentially saving lives on both ends. </a:t>
            </a:r>
            <a:endParaRPr lang="en-US" dirty="0">
              <a:cs typeface="Calibri"/>
            </a:endParaRPr>
          </a:p>
          <a:p>
            <a:pPr>
              <a:defRPr/>
            </a:pPr>
            <a:endParaRPr lang="en-US" dirty="0"/>
          </a:p>
          <a:p>
            <a:pPr>
              <a:defRPr/>
            </a:pPr>
            <a:r>
              <a:rPr lang="en-US" dirty="0"/>
              <a:t>Since all the corridors seem to run along the southern border of Bhutan, there is a need to incorporate areas in northern India in this research to promote transboundary cooperation and initiative for better conservation strategies of Asian elephants.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dirty="0"/>
          </a:p>
        </p:txBody>
      </p:sp>
    </p:spTree>
    <p:extLst>
      <p:ext uri="{BB962C8B-B14F-4D97-AF65-F5344CB8AC3E}">
        <p14:creationId xmlns:p14="http://schemas.microsoft.com/office/powerpoint/2010/main" val="5632683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could include a longer time period for the change analysis and also more driver variables such as protected areas, distance to disturbances, etc. into our land change modeling for a more accurate analysis and prediction.</a:t>
            </a:r>
          </a:p>
          <a:p>
            <a:r>
              <a:rPr lang="en-US" dirty="0"/>
              <a:t>Incorporating town planning maps of Gelephu would prove beneficial to this research in predicting the expansion of urban areas in the future. </a:t>
            </a:r>
          </a:p>
          <a:p>
            <a:pPr>
              <a:spcAft>
                <a:spcPts val="600"/>
              </a:spcAft>
            </a:pPr>
            <a:r>
              <a:rPr lang="en-US" dirty="0"/>
              <a:t>Collection of </a:t>
            </a:r>
            <a:r>
              <a:rPr lang="en-US" i="1" dirty="0"/>
              <a:t>in situ </a:t>
            </a:r>
            <a:r>
              <a:rPr lang="en-US" dirty="0"/>
              <a:t>data would allow for a robust accuracy assessment and the further refinement of our LULC maps and the corridor map, which can lead to a better prediction of land change dynamics.</a:t>
            </a:r>
            <a:endParaRPr lang="en-US" dirty="0">
              <a:cs typeface="Calibri"/>
            </a:endParaRPr>
          </a:p>
          <a:p>
            <a:r>
              <a:rPr lang="en-US" dirty="0"/>
              <a:t>The partners can build on our results and implement the Land Use Conflict Identification Strategy (LUCIS) model to address the land use conflict in southern Bhutan to inform the urban planning process and allocation of corridors in the region.</a:t>
            </a:r>
            <a:endParaRPr lang="en-US" dirty="0">
              <a:cs typeface="Calibri"/>
            </a:endParaRPr>
          </a:p>
          <a:p>
            <a:endParaRPr lang="en-US" dirty="0"/>
          </a:p>
          <a:p>
            <a:r>
              <a:rPr lang="en-US" dirty="0"/>
              <a:t>------------------------------Image Information Below ------------------------------</a:t>
            </a:r>
            <a:endParaRPr lang="en-US" dirty="0">
              <a:cs typeface="Calibri"/>
            </a:endParaRPr>
          </a:p>
          <a:p>
            <a:r>
              <a:rPr lang="en-US" dirty="0"/>
              <a:t>Image Credit: Asian Elephant (হাতি) by Syedabbas321 [CC BY-SA 4.0 (</a:t>
            </a:r>
            <a:r>
              <a:rPr lang="en-US" dirty="0">
                <a:hlinkClick r:id="rId3"/>
              </a:rPr>
              <a:t>https://creativecommons.org/licenses/by-sa/4.0/deed.en</a:t>
            </a:r>
            <a:r>
              <a:rPr lang="en-US" dirty="0"/>
              <a:t>)]</a:t>
            </a:r>
            <a:endParaRPr lang="en-US" dirty="0">
              <a:cs typeface="Calibri"/>
            </a:endParaRPr>
          </a:p>
          <a:p>
            <a:r>
              <a:rPr lang="en-US" dirty="0"/>
              <a:t> Image cropped from the original</a:t>
            </a:r>
            <a:endParaRPr lang="en-US" dirty="0">
              <a:cs typeface="Calibri"/>
            </a:endParaRPr>
          </a:p>
          <a:p>
            <a:r>
              <a:rPr lang="en-US" dirty="0"/>
              <a:t>Image Source: Wikimedia commons https://commons.wikimedia.org/wiki/File:Asian_Elephant_(হাতি).jpg</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dirty="0"/>
          </a:p>
        </p:txBody>
      </p:sp>
    </p:spTree>
    <p:extLst>
      <p:ext uri="{BB962C8B-B14F-4D97-AF65-F5344CB8AC3E}">
        <p14:creationId xmlns:p14="http://schemas.microsoft.com/office/powerpoint/2010/main" val="35095617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Finally, we would like to convey our gratitude to everyone who has helped us successfully complete this project - our science advisors: Joseph Spruce, Dr. Kenton Ross, and Sean McCartney; our fellows: Nicole Ramberg-Pihl and Darcy Gray; our partners: Dr. Wangchuk, Dr. Tempa, Dr. Norbu; and all the past contributors. Thank you everyone.</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22</a:t>
            </a:fld>
            <a:endParaRPr lang="en-US" dirty="0"/>
          </a:p>
        </p:txBody>
      </p:sp>
    </p:spTree>
    <p:extLst>
      <p:ext uri="{BB962C8B-B14F-4D97-AF65-F5344CB8AC3E}">
        <p14:creationId xmlns:p14="http://schemas.microsoft.com/office/powerpoint/2010/main" val="3213969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dirty="0"/>
          </a:p>
        </p:txBody>
      </p:sp>
    </p:spTree>
    <p:extLst>
      <p:ext uri="{BB962C8B-B14F-4D97-AF65-F5344CB8AC3E}">
        <p14:creationId xmlns:p14="http://schemas.microsoft.com/office/powerpoint/2010/main" val="39221633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StoryMap created in </a:t>
            </a:r>
            <a:r>
              <a:rPr lang="en-US" dirty="0" smtClean="0"/>
              <a:t>AGOL by Southern Bhutan Eco III</a:t>
            </a:r>
            <a:r>
              <a:rPr lang="en-US" baseline="0" dirty="0" smtClean="0"/>
              <a:t> team</a:t>
            </a:r>
          </a:p>
          <a:p>
            <a:endParaRPr lang="en-US" baseline="0" dirty="0" smtClean="0"/>
          </a:p>
          <a:p>
            <a:pPr>
              <a:defRPr/>
            </a:pPr>
            <a:r>
              <a:rPr lang="en-US" dirty="0" smtClean="0"/>
              <a:t>------------------------------Image Information Below ------------------------------</a:t>
            </a:r>
            <a:endParaRPr lang="en-US" dirty="0" smtClean="0">
              <a:cs typeface="Calibri"/>
            </a:endParaRPr>
          </a:p>
          <a:p>
            <a:pPr>
              <a:defRPr/>
            </a:pPr>
            <a:r>
              <a:rPr lang="en-US" dirty="0" smtClean="0"/>
              <a:t>Image Credit: Asian Elephants by James M [CC BY-ND 2.0 (</a:t>
            </a:r>
            <a:r>
              <a:rPr lang="en-US" dirty="0" smtClean="0">
                <a:hlinkClick r:id="rId3"/>
              </a:rPr>
              <a:t>https://creativecommons.org/licenses/by-nd/2.0/</a:t>
            </a:r>
            <a:r>
              <a:rPr lang="en-US" dirty="0" smtClean="0"/>
              <a:t>)]</a:t>
            </a:r>
            <a:endParaRPr lang="en-US" dirty="0" smtClean="0">
              <a:cs typeface="Calibri"/>
            </a:endParaRPr>
          </a:p>
          <a:p>
            <a:pPr>
              <a:defRPr/>
            </a:pPr>
            <a:r>
              <a:rPr lang="en-US" dirty="0" smtClean="0"/>
              <a:t>Image Source: Creative Commons </a:t>
            </a:r>
            <a:r>
              <a:rPr lang="en-US" dirty="0" smtClean="0">
                <a:hlinkClick r:id="rId4"/>
              </a:rPr>
              <a:t>https://www.flickr.com/photos/41453183@N05/29794874122/</a:t>
            </a:r>
            <a:endParaRPr lang="en-US" dirty="0" smtClean="0"/>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dirty="0"/>
          </a:p>
        </p:txBody>
      </p:sp>
    </p:spTree>
    <p:extLst>
      <p:ext uri="{BB962C8B-B14F-4D97-AF65-F5344CB8AC3E}">
        <p14:creationId xmlns:p14="http://schemas.microsoft.com/office/powerpoint/2010/main" val="30651252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is the refined 2010 LULC which was created using Landsat 5 TM data. Due to an under classification of mature forests and an over classification of cultivated areas near the southern border, the team masked out cultivated areas and mature forests identified in the previous LULC and reclassified those areas. There were discrepancies in the classification of immature and mature forests between the LULCs which affected the results of our land change modeling. In order to account for errors in classification, the team combined the two classes of mature and immature forests into one class representing all forests for the 2010, 2015 and 2019 LULCs. </a:t>
            </a:r>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dirty="0"/>
          </a:p>
        </p:txBody>
      </p:sp>
    </p:spTree>
    <p:extLst>
      <p:ext uri="{BB962C8B-B14F-4D97-AF65-F5344CB8AC3E}">
        <p14:creationId xmlns:p14="http://schemas.microsoft.com/office/powerpoint/2010/main" val="2187771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is the 2015 refined LULC which was created using Landsat 8 OLI data.</a:t>
            </a:r>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dirty="0"/>
          </a:p>
        </p:txBody>
      </p:sp>
    </p:spTree>
    <p:extLst>
      <p:ext uri="{BB962C8B-B14F-4D97-AF65-F5344CB8AC3E}">
        <p14:creationId xmlns:p14="http://schemas.microsoft.com/office/powerpoint/2010/main" val="4135547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is the refined 2019 LULC created using Landsat 8 OLI imagery.</a:t>
            </a:r>
          </a:p>
        </p:txBody>
      </p:sp>
      <p:sp>
        <p:nvSpPr>
          <p:cNvPr id="4" name="Slide Number Placeholder 3"/>
          <p:cNvSpPr>
            <a:spLocks noGrp="1"/>
          </p:cNvSpPr>
          <p:nvPr>
            <p:ph type="sldNum" sz="quarter" idx="5"/>
          </p:nvPr>
        </p:nvSpPr>
        <p:spPr/>
        <p:txBody>
          <a:bodyPr/>
          <a:lstStyle/>
          <a:p>
            <a:fld id="{59FFF554-9721-473E-B7E3-8AF7A285E57C}" type="slidenum">
              <a:rPr lang="en-US" smtClean="0"/>
              <a:t>27</a:t>
            </a:fld>
            <a:endParaRPr lang="en-US" dirty="0"/>
          </a:p>
        </p:txBody>
      </p:sp>
    </p:spTree>
    <p:extLst>
      <p:ext uri="{BB962C8B-B14F-4D97-AF65-F5344CB8AC3E}">
        <p14:creationId xmlns:p14="http://schemas.microsoft.com/office/powerpoint/2010/main" val="2599702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Asian elephants are a keystone wildlife species in Bhutan. The loss of the Asian elephant species in Bhutan would not only be detrimental to the functioning of Bhutan's ecosystem, but also a loss of a culturally significant symbol. </a:t>
            </a:r>
          </a:p>
          <a:p>
            <a:r>
              <a:rPr lang="en-US" dirty="0"/>
              <a:t>Increased urbanization and habitat loss have led to more human-elephant conflicts in southern Bhutan.</a:t>
            </a:r>
            <a:r>
              <a:rPr lang="en-US" sz="2400" dirty="0">
                <a:solidFill>
                  <a:schemeClr val="tx1">
                    <a:lumMod val="75000"/>
                    <a:lumOff val="25000"/>
                  </a:schemeClr>
                </a:solidFill>
                <a:latin typeface="Century Gothic"/>
                <a:ea typeface="+mn-lt"/>
                <a:cs typeface="+mn-lt"/>
              </a:rPr>
              <a:t> </a:t>
            </a:r>
            <a:r>
              <a:rPr lang="en-US" dirty="0"/>
              <a:t>The movement patterns of elephants in recent years have been found to be associated with the scarcity of forage and habitat loss, leading to agricultural crop-raiding and damages to property in the southern region of Bhutan</a:t>
            </a:r>
            <a:r>
              <a:rPr lang="en-US" dirty="0">
                <a:solidFill>
                  <a:srgbClr val="000000"/>
                </a:solidFill>
                <a:latin typeface="Calibri"/>
                <a:ea typeface="+mn-lt"/>
                <a:cs typeface="+mn-lt"/>
              </a:rPr>
              <a:t>. Moreover, the loss </a:t>
            </a:r>
            <a:r>
              <a:rPr lang="en-US" dirty="0">
                <a:solidFill>
                  <a:srgbClr val="000000"/>
                </a:solidFill>
                <a:latin typeface="Calibri"/>
                <a:cs typeface="Calibri"/>
              </a:rPr>
              <a:t>of lives have occurred on both sides. It</a:t>
            </a:r>
            <a:r>
              <a:rPr lang="en-US" dirty="0"/>
              <a:t> has become a matter of the farmers' lives and livelihood versus the survival of elephants in the region.</a:t>
            </a:r>
            <a:endParaRPr lang="en-US" dirty="0">
              <a:cs typeface="Calibri"/>
            </a:endParaRPr>
          </a:p>
          <a:p>
            <a:r>
              <a:rPr lang="en-US" dirty="0"/>
              <a:t>Finally, the lack of information on land change dynamics and how it affects elephant habitats limits the ability of policymakers to respond to the conflict accordingly. </a:t>
            </a:r>
            <a:endParaRPr lang="en-US" dirty="0">
              <a:cs typeface="Calibri"/>
            </a:endParaRPr>
          </a:p>
          <a:p>
            <a:endParaRPr lang="en-US" dirty="0">
              <a:solidFill>
                <a:srgbClr val="000000"/>
              </a:solidFill>
              <a:latin typeface="Calibri" panose="020F0502020204030204"/>
              <a:cs typeface="Calibri"/>
            </a:endParaRPr>
          </a:p>
          <a:p>
            <a:r>
              <a:rPr lang="en-US" dirty="0">
                <a:cs typeface="Calibri"/>
              </a:rPr>
              <a:t>------------------------------Image Information Below ------------------------------</a:t>
            </a:r>
            <a:endParaRPr lang="en-US" dirty="0"/>
          </a:p>
          <a:p>
            <a:r>
              <a:rPr lang="en-US" dirty="0"/>
              <a:t>•Image Credit: Elephant, monkey, squirrel, bird by Kandukuru Nagarjun [CC BY 2.0 (</a:t>
            </a:r>
            <a:r>
              <a:rPr lang="en-US" dirty="0">
                <a:hlinkClick r:id="rId3"/>
              </a:rPr>
              <a:t>https://creativecommons.org/licenses/by/2.0/</a:t>
            </a:r>
            <a:r>
              <a:rPr lang="en-US" dirty="0"/>
              <a:t>)]</a:t>
            </a:r>
            <a:endParaRPr lang="en-US" dirty="0">
              <a:cs typeface="Calibri"/>
            </a:endParaRPr>
          </a:p>
          <a:p>
            <a:r>
              <a:rPr lang="en-US" dirty="0"/>
              <a:t>   Image cropped from the original</a:t>
            </a:r>
            <a:endParaRPr lang="en-US" dirty="0">
              <a:cs typeface="Calibri"/>
            </a:endParaRPr>
          </a:p>
          <a:p>
            <a:r>
              <a:rPr lang="en-US" dirty="0"/>
              <a:t>   Image Source: Creative commons </a:t>
            </a:r>
            <a:r>
              <a:rPr lang="en-US" dirty="0">
                <a:hlinkClick r:id="rId4"/>
              </a:rPr>
              <a:t>https://www.flickr.com/photos/nagarjun/15180516273/in/photolist-eUgh1-9SxHeP-p5kvxe-7f6ML8-2bQvKL1-4s2Voy-2htw12Y-dqzHvR-25X4anX-iA8YUx-9nEy1a-byQAPp-byQBye-a2G7Bn-9nEwYn-2hso6qZ-9h8W5f-NpXSNi-25X47V2-q5k6nm-p8s7Bc-9i75bP-5QkSjc-q52cV6-9i72dB-HPdVXy-25TjM41-a2K22U-bzCS2f-9nEya4-iA9Fzb-9nHxh1-9nEv28-9nHzhj-9nEvVn-9nEwrz-5Qq8A7-5uLd2n-e4MAYi-9i74s8-9h5N64-2axmscc-aAF73R-9i73He-9iaagm-9h8Vu9-9i73fH-9ia7mN-5mAm77-dBwoVM</a:t>
            </a:r>
            <a:endParaRPr lang="en-US" dirty="0"/>
          </a:p>
          <a:p>
            <a:endParaRPr lang="en-US" dirty="0">
              <a:cs typeface="Calibri"/>
            </a:endParaRPr>
          </a:p>
          <a:p>
            <a:r>
              <a:rPr lang="en-US" dirty="0"/>
              <a:t>•Image Credit: Elephant damages to a residential colony in the Valparai region by Ganesh Raghunathan [CC BY-SA 4.0 (</a:t>
            </a:r>
            <a:r>
              <a:rPr lang="en-US" dirty="0">
                <a:hlinkClick r:id="rId5"/>
              </a:rPr>
              <a:t>https://creativecommons.org/licenses/by-sa/4.0/</a:t>
            </a:r>
            <a:r>
              <a:rPr lang="en-US" dirty="0"/>
              <a:t>)]</a:t>
            </a:r>
            <a:endParaRPr lang="en-US" dirty="0">
              <a:cs typeface="Calibri"/>
            </a:endParaRPr>
          </a:p>
          <a:p>
            <a:r>
              <a:rPr lang="en-US" dirty="0"/>
              <a:t> Image Source: Wikipedia commons </a:t>
            </a:r>
            <a:r>
              <a:rPr lang="en-US" dirty="0">
                <a:hlinkClick r:id="rId6"/>
              </a:rPr>
              <a:t>https://commons.wikimedia.org/wiki/File:Tracking_elephant_damages_to_a_residential_colony_by_NCF_team_in_the_Valparai_region.jpg</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2434899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Our study area was the southern foothills of Bhutan where elephants are found. The region is highlighted on the map by the red outline. Our partners had a particular interest in Gelephu in Sarpang district. The town of Gelephu is expanding considerably as a major commercial center in Bhutan. Part of the town lies on previous elephant feeding grounds, so it is a hotspot for human-elephant conflicts.</a:t>
            </a:r>
          </a:p>
          <a:p>
            <a:r>
              <a:rPr lang="en-US" dirty="0">
                <a:cs typeface="Calibri"/>
              </a:rPr>
              <a:t>As for our study period, we studied historical land-use patterns from 2010 to 2019 in the region and forecasted it to 2030.  </a:t>
            </a:r>
          </a:p>
          <a:p>
            <a:endParaRPr lang="en-US" dirty="0"/>
          </a:p>
          <a:p>
            <a:r>
              <a:rPr lang="en-US" dirty="0"/>
              <a:t>------------------------------Image Information Below ------------------------------</a:t>
            </a:r>
            <a:endParaRPr lang="en-US" dirty="0">
              <a:cs typeface="Calibri"/>
            </a:endParaRPr>
          </a:p>
          <a:p>
            <a:r>
              <a:rPr lang="en-US" dirty="0" smtClean="0">
                <a:cs typeface="+mn-cs"/>
              </a:rPr>
              <a:t>Southern</a:t>
            </a:r>
            <a:r>
              <a:rPr lang="en-US" baseline="0" dirty="0" smtClean="0">
                <a:cs typeface="+mn-cs"/>
              </a:rPr>
              <a:t> Bhutan Eco III team</a:t>
            </a:r>
            <a:endParaRPr lang="en-US" dirty="0">
              <a:cs typeface="Calibri"/>
            </a:endParaRPr>
          </a:p>
          <a:p>
            <a:r>
              <a:rPr lang="en-US" dirty="0"/>
              <a:t>Basemap sources: </a:t>
            </a:r>
            <a:r>
              <a:rPr lang="en-US" sz="1200" b="0" i="0" kern="1200" dirty="0">
                <a:solidFill>
                  <a:schemeClr val="tx1"/>
                </a:solidFill>
                <a:effectLst/>
                <a:latin typeface="+mn-lt"/>
                <a:ea typeface="+mn-ea"/>
                <a:cs typeface="+mn-cs"/>
              </a:rPr>
              <a:t>Esri, DigitalGlobe, GeoEye, i-cubed, USDA FSA, USGS, AEX, Getmapping, Aerogrid, IGN, IGP, swisstopo, and the GIS User Community</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288224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objectives of this term were to :</a:t>
            </a:r>
          </a:p>
          <a:p>
            <a:pPr marL="342900" indent="-342900">
              <a:spcAft>
                <a:spcPts val="600"/>
              </a:spcAft>
              <a:buClr>
                <a:srgbClr val="55A976"/>
              </a:buClr>
              <a:buFont typeface="Arial,Sans-Serif"/>
              <a:buChar char="•"/>
            </a:pPr>
            <a:r>
              <a:rPr lang="en-US" sz="1200" dirty="0">
                <a:solidFill>
                  <a:schemeClr val="tx1">
                    <a:lumMod val="75000"/>
                    <a:lumOff val="25000"/>
                  </a:schemeClr>
                </a:solidFill>
                <a:latin typeface="Century Gothic"/>
                <a:ea typeface="+mn-lt"/>
                <a:cs typeface="+mn-lt"/>
              </a:rPr>
              <a:t>Refine LULC maps for </a:t>
            </a:r>
            <a:r>
              <a:rPr lang="en-US" dirty="0">
                <a:solidFill>
                  <a:schemeClr val="tx1">
                    <a:lumMod val="75000"/>
                    <a:lumOff val="25000"/>
                  </a:schemeClr>
                </a:solidFill>
                <a:latin typeface="Century Gothic"/>
                <a:ea typeface="+mn-lt"/>
                <a:cs typeface="+mn-lt"/>
              </a:rPr>
              <a:t>2010</a:t>
            </a:r>
            <a:r>
              <a:rPr lang="en-US" sz="1200" dirty="0">
                <a:solidFill>
                  <a:schemeClr val="tx1">
                    <a:lumMod val="75000"/>
                    <a:lumOff val="25000"/>
                  </a:schemeClr>
                </a:solidFill>
                <a:latin typeface="Century Gothic"/>
                <a:ea typeface="+mn-lt"/>
                <a:cs typeface="+mn-lt"/>
              </a:rPr>
              <a:t>, 2015, and 2019 to include locations of human settlements throughout the southern region of Bhutan</a:t>
            </a:r>
            <a:endParaRPr lang="en-US" sz="1100" dirty="0">
              <a:solidFill>
                <a:schemeClr val="tx1">
                  <a:lumMod val="75000"/>
                  <a:lumOff val="25000"/>
                </a:schemeClr>
              </a:solidFill>
            </a:endParaRPr>
          </a:p>
          <a:p>
            <a:pPr marL="342900" indent="-342900">
              <a:spcAft>
                <a:spcPts val="600"/>
              </a:spcAft>
              <a:buClr>
                <a:srgbClr val="55A976"/>
              </a:buClr>
              <a:buFont typeface="Arial,Sans-Serif"/>
              <a:buChar char="•"/>
            </a:pPr>
            <a:r>
              <a:rPr lang="en-US" sz="1200" dirty="0">
                <a:solidFill>
                  <a:schemeClr val="tx1">
                    <a:lumMod val="75000"/>
                    <a:lumOff val="25000"/>
                  </a:schemeClr>
                </a:solidFill>
                <a:latin typeface="Century Gothic"/>
                <a:ea typeface="+mn-lt"/>
                <a:cs typeface="+mn-lt"/>
              </a:rPr>
              <a:t>Produce land change maps displaying land change between</a:t>
            </a:r>
            <a:r>
              <a:rPr lang="en-US" dirty="0">
                <a:solidFill>
                  <a:schemeClr val="tx1">
                    <a:lumMod val="75000"/>
                    <a:lumOff val="25000"/>
                  </a:schemeClr>
                </a:solidFill>
                <a:latin typeface="Century Gothic"/>
                <a:ea typeface="+mn-lt"/>
                <a:cs typeface="+mn-lt"/>
              </a:rPr>
              <a:t> 2010</a:t>
            </a:r>
            <a:r>
              <a:rPr lang="en-US" sz="1200" dirty="0">
                <a:solidFill>
                  <a:schemeClr val="tx1">
                    <a:lumMod val="75000"/>
                    <a:lumOff val="25000"/>
                  </a:schemeClr>
                </a:solidFill>
                <a:latin typeface="Century Gothic"/>
                <a:ea typeface="+mn-lt"/>
                <a:cs typeface="+mn-lt"/>
              </a:rPr>
              <a:t> </a:t>
            </a:r>
            <a:r>
              <a:rPr lang="en-US" dirty="0">
                <a:solidFill>
                  <a:schemeClr val="tx1">
                    <a:lumMod val="75000"/>
                    <a:lumOff val="25000"/>
                  </a:schemeClr>
                </a:solidFill>
                <a:latin typeface="Century Gothic"/>
                <a:ea typeface="+mn-lt"/>
                <a:cs typeface="+mn-lt"/>
              </a:rPr>
              <a:t>to 2015, and 2015 to 2019</a:t>
            </a:r>
            <a:endParaRPr lang="en-US" sz="1100" dirty="0">
              <a:solidFill>
                <a:schemeClr val="tx1">
                  <a:lumMod val="75000"/>
                  <a:lumOff val="25000"/>
                </a:schemeClr>
              </a:solidFill>
            </a:endParaRPr>
          </a:p>
          <a:p>
            <a:pPr marL="342900" indent="-342900">
              <a:spcAft>
                <a:spcPts val="600"/>
              </a:spcAft>
              <a:buClr>
                <a:srgbClr val="55A976"/>
              </a:buClr>
              <a:buFont typeface="Arial,Sans-Serif"/>
              <a:buChar char="•"/>
            </a:pPr>
            <a:r>
              <a:rPr lang="en-US" sz="1200" dirty="0">
                <a:solidFill>
                  <a:schemeClr val="tx1">
                    <a:lumMod val="75000"/>
                    <a:lumOff val="25000"/>
                  </a:schemeClr>
                </a:solidFill>
                <a:latin typeface="Century Gothic"/>
                <a:ea typeface="+mn-lt"/>
                <a:cs typeface="+mn-lt"/>
              </a:rPr>
              <a:t>Generate future LULC map forecasted to 2030 </a:t>
            </a:r>
            <a:endParaRPr lang="en-US" sz="1100" dirty="0">
              <a:solidFill>
                <a:schemeClr val="tx1">
                  <a:lumMod val="75000"/>
                  <a:lumOff val="25000"/>
                </a:schemeClr>
              </a:solidFill>
              <a:latin typeface="+mn-lt"/>
              <a:ea typeface="+mn-lt"/>
              <a:cs typeface="+mn-lt"/>
            </a:endParaRPr>
          </a:p>
          <a:p>
            <a:pPr marL="342900" indent="-342900">
              <a:spcAft>
                <a:spcPts val="600"/>
              </a:spcAft>
              <a:buClr>
                <a:srgbClr val="55A976"/>
              </a:buClr>
              <a:buFont typeface="Arial,Sans-Serif"/>
              <a:buChar char="•"/>
            </a:pPr>
            <a:r>
              <a:rPr lang="en-US" sz="1200" dirty="0">
                <a:solidFill>
                  <a:schemeClr val="tx1">
                    <a:lumMod val="75000"/>
                    <a:lumOff val="25000"/>
                  </a:schemeClr>
                </a:solidFill>
                <a:latin typeface="Century Gothic"/>
                <a:ea typeface="+mn-lt"/>
                <a:cs typeface="+mn-lt"/>
              </a:rPr>
              <a:t>Update the potential biological corridor map for Asian elephants to incorporate information on built-up urban areas and rural human settlements</a:t>
            </a:r>
            <a:endParaRPr lang="en-US" sz="1200" dirty="0">
              <a:solidFill>
                <a:schemeClr val="tx1">
                  <a:lumMod val="75000"/>
                  <a:lumOff val="25000"/>
                </a:schemeClr>
              </a:solidFill>
              <a:latin typeface="Century Gothic"/>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26170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worked with three partners for this project. Our end user was the Bhutan Tiger Center. </a:t>
            </a:r>
            <a:r>
              <a:rPr lang="en-US" dirty="0"/>
              <a:t>The Tiger Center is responsible for managing the collection of elephant data and informing the public regarding this subject in Bhutan.</a:t>
            </a:r>
          </a:p>
          <a:p>
            <a:r>
              <a:rPr lang="en-US" dirty="0">
                <a:cs typeface="Calibri"/>
              </a:rPr>
              <a:t>We had two collaborators: the Bhutan Foundation and the Bhutan Ecological Society. </a:t>
            </a:r>
            <a:endParaRPr lang="en-US" dirty="0"/>
          </a:p>
          <a:p>
            <a:r>
              <a:rPr lang="en-US" dirty="0"/>
              <a:t>These organizations are non-profit organizations that are involved in various environment conservation and climate change projects. </a:t>
            </a:r>
            <a:endParaRPr lang="en-US" dirty="0">
              <a:cs typeface="Calibri"/>
            </a:endParaRPr>
          </a:p>
          <a:p>
            <a:endParaRPr lang="en-US" dirty="0"/>
          </a:p>
          <a:p>
            <a:r>
              <a:rPr lang="en-US" dirty="0"/>
              <a:t>------------------------------Image Information Below ------------------------------</a:t>
            </a:r>
            <a:endParaRPr lang="en-US" dirty="0">
              <a:cs typeface="Calibri"/>
            </a:endParaRPr>
          </a:p>
          <a:p>
            <a:r>
              <a:rPr lang="en-US" dirty="0">
                <a:cs typeface="Calibri"/>
              </a:rPr>
              <a:t>Clipart provided by </a:t>
            </a:r>
            <a:r>
              <a:rPr lang="en-US" dirty="0" smtClean="0">
                <a:cs typeface="Calibri"/>
              </a:rPr>
              <a:t>Microsoft Office</a:t>
            </a:r>
            <a:r>
              <a:rPr lang="en-US" baseline="0" dirty="0" smtClean="0">
                <a:cs typeface="Calibri"/>
              </a:rPr>
              <a:t> 365/</a:t>
            </a:r>
            <a:r>
              <a:rPr lang="en-US" dirty="0" smtClean="0">
                <a:cs typeface="Calibri"/>
              </a:rPr>
              <a:t>PowerPoint</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1671761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These are the satellites and sensors that were used over the three terms of this project. </a:t>
            </a:r>
            <a:endParaRPr lang="en-US" dirty="0"/>
          </a:p>
          <a:p>
            <a:r>
              <a:rPr lang="en-US" dirty="0"/>
              <a:t>For this term, we utilized NASA Earth Observations from Landsat 5</a:t>
            </a:r>
            <a:r>
              <a:rPr lang="en-US" dirty="0">
                <a:cs typeface="Calibri"/>
              </a:rPr>
              <a:t> TM and </a:t>
            </a:r>
            <a:r>
              <a:rPr lang="en-US" dirty="0"/>
              <a:t>Landsat 8 OLI were used to obtain the annual image composites for the LULC maps</a:t>
            </a:r>
            <a:endParaRPr lang="en-US" dirty="0">
              <a:cs typeface="Calibri"/>
            </a:endParaRPr>
          </a:p>
          <a:p>
            <a:endParaRPr lang="en-US" dirty="0"/>
          </a:p>
          <a:p>
            <a:r>
              <a:rPr lang="en-US" dirty="0"/>
              <a:t>SRTM and MODIS were used in the previous term to obtain data for the habitat suitability model. This was used for the forecasting of LULC in this project</a:t>
            </a:r>
            <a:endParaRPr lang="en-US" dirty="0">
              <a:cs typeface="Calibri"/>
            </a:endParaRPr>
          </a:p>
          <a:p>
            <a:r>
              <a:rPr lang="en-US" dirty="0"/>
              <a:t>------------------------------Image Information Below ------------------------------ </a:t>
            </a:r>
            <a:endParaRPr lang="en-US" dirty="0">
              <a:cs typeface="Calibri" panose="020F0502020204030204"/>
            </a:endParaRPr>
          </a:p>
          <a:p>
            <a:pPr>
              <a:spcAft>
                <a:spcPts val="600"/>
              </a:spcAft>
            </a:pPr>
            <a:r>
              <a:rPr lang="en-US" dirty="0"/>
              <a:t>Image Credit: NASA</a:t>
            </a:r>
            <a:endParaRPr lang="en-US" dirty="0">
              <a:cs typeface="Calibri" panose="020F0502020204030204"/>
            </a:endParaRPr>
          </a:p>
          <a:p>
            <a:pPr>
              <a:spcAft>
                <a:spcPts val="600"/>
              </a:spcAft>
            </a:pPr>
            <a:r>
              <a:rPr lang="en-US" dirty="0">
                <a:cs typeface="Calibri" panose="020F0502020204030204"/>
              </a:rPr>
              <a:t>Image Source: DEVELOPedia </a:t>
            </a:r>
            <a:r>
              <a:rPr lang="en-US" dirty="0">
                <a:cs typeface="Calibri" panose="020F0502020204030204"/>
                <a:hlinkClick r:id="rId3"/>
              </a:rPr>
              <a:t>http</a:t>
            </a:r>
            <a:r>
              <a:rPr lang="en-US" dirty="0">
                <a:hlinkClick r:id="rId3"/>
              </a:rPr>
              <a:t>://www.devpedia.developexchange.com/dp/index.php?title=List_of_Satellite_Pictures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2800281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obtained Landsat images from Landsat 5 TM and Landsat 8 OLI using Google Earth Engine codes scripted in the first term of this project. </a:t>
            </a:r>
          </a:p>
          <a:p>
            <a:r>
              <a:rPr lang="en-US" dirty="0">
                <a:cs typeface="Calibri"/>
              </a:rPr>
              <a:t>Our partners, the Bhutan Foundation and the Bhutan Ecological Society provided us with 2010 and 2016 LULC maps of Bhutan that included urban areas as a land cover category. </a:t>
            </a:r>
          </a:p>
          <a:p>
            <a:r>
              <a:rPr lang="en-US" dirty="0">
                <a:cs typeface="Calibri"/>
              </a:rPr>
              <a:t>Finally, we used results from the previous terms as inputs for this project. The potential corridor map came from the last term of this project. The variables used in the elephant habitat suitability model by the first term were used as driver variables in our land change modeling. </a:t>
            </a:r>
            <a:r>
              <a:rPr lang="en-US" dirty="0"/>
              <a:t>GIS data layers for these variables such as roads, rivers etc. were obtained from DIVA-GIS and the Socioeconomic Data and Application Center (SEDAC). </a:t>
            </a:r>
            <a:endParaRPr lang="en-US" dirty="0">
              <a:cs typeface="Calibri"/>
            </a:endParaRPr>
          </a:p>
          <a:p>
            <a:endParaRPr lang="en-US" dirty="0" smtClean="0"/>
          </a:p>
          <a:p>
            <a:r>
              <a:rPr lang="en-US" dirty="0" smtClean="0"/>
              <a:t>------------------------------</a:t>
            </a:r>
            <a:r>
              <a:rPr lang="en-US" dirty="0"/>
              <a:t>Image Information Below ------------------------------</a:t>
            </a:r>
            <a:endParaRPr lang="en-US" dirty="0">
              <a:cs typeface="Calibri"/>
            </a:endParaRPr>
          </a:p>
          <a:p>
            <a:r>
              <a:rPr lang="en-US" dirty="0"/>
              <a:t>Clipart provided by </a:t>
            </a:r>
            <a:r>
              <a:rPr lang="en-US" dirty="0" smtClean="0"/>
              <a:t>Microsoft</a:t>
            </a:r>
            <a:r>
              <a:rPr lang="en-US" baseline="0" dirty="0" smtClean="0"/>
              <a:t> Office 356/powerpoint</a:t>
            </a:r>
            <a:endParaRPr lang="en-US" dirty="0"/>
          </a:p>
          <a:p>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189575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LULCs provided by the partners were used to extract built-up areas in ArcGIS Pro and create a raster of built-up areas. Then the built-up areas raster for 2010 and 2016 were merged with the 2010 and 2015 LULCs respectively, from the previous terms. This created a new class for built-up areas in the LULCs. </a:t>
            </a:r>
          </a:p>
          <a:p>
            <a:endParaRPr lang="en-US" dirty="0">
              <a:cs typeface="Calibri"/>
            </a:endParaRPr>
          </a:p>
          <a:p>
            <a:r>
              <a:rPr lang="en-US" dirty="0">
                <a:cs typeface="Calibri"/>
              </a:rPr>
              <a:t>The 2016 built-up areas raster was then converted to a shapefile and buffered by 10 pixels to be used for refining the 2019 LULC. The buffered 2016 built-up areas shapefile was used to mask out the Landsat images of 2019. Then, we performed unsupervised classification for urban and non-urban areas. Then, we extracted urban areas raster from classified raster and merged it with the 2019 LULC to create a refined LULC for 2019. </a:t>
            </a: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20688353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5658209" cy="6099048"/>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66A478"/>
                </a:solidFill>
                <a:latin typeface="Century Gothic" panose="020B0502020202020204" pitchFamily="34" charset="0"/>
              </a:rPr>
              <a:t>| </a:t>
            </a:r>
            <a:r>
              <a:rPr lang="en-US" sz="1600" spc="100" baseline="0" dirty="0">
                <a:solidFill>
                  <a:srgbClr val="66A478"/>
                </a:solidFill>
                <a:latin typeface="Century Gothic" panose="020B0502020202020204" pitchFamily="34" charset="0"/>
              </a:rPr>
              <a:t>Summer 2021</a:t>
            </a:r>
          </a:p>
        </p:txBody>
      </p:sp>
      <p:sp>
        <p:nvSpPr>
          <p:cNvPr id="26" name="Rounded Rectangle 25"/>
          <p:cNvSpPr/>
          <p:nvPr userDrawn="1"/>
        </p:nvSpPr>
        <p:spPr>
          <a:xfrm>
            <a:off x="-143435" y="6091356"/>
            <a:ext cx="12505764" cy="314088"/>
          </a:xfrm>
          <a:prstGeom prst="roundRect">
            <a:avLst/>
          </a:prstGeom>
          <a:solidFill>
            <a:srgbClr val="66A47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userDrawn="1"/>
        </p:nvSpPr>
        <p:spPr>
          <a:xfrm>
            <a:off x="10984705" y="5682402"/>
            <a:ext cx="1075765" cy="1075765"/>
          </a:xfrm>
          <a:prstGeom prst="ellipse">
            <a:avLst/>
          </a:prstGeom>
          <a:solidFill>
            <a:srgbClr val="66A4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mod="1">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66A4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5778758" y="6142182"/>
            <a:ext cx="634484" cy="634484"/>
          </a:xfrm>
          <a:prstGeom prst="ellipse">
            <a:avLst/>
          </a:prstGeom>
          <a:solidFill>
            <a:srgbClr val="66A47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66A4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178058" y="6142182"/>
            <a:ext cx="634484" cy="634484"/>
          </a:xfrm>
          <a:prstGeom prst="ellipse">
            <a:avLst/>
          </a:prstGeom>
          <a:solidFill>
            <a:srgbClr val="66A478"/>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B0502020202020204" pitchFamily="34" charset="0"/>
              </a:rPr>
              <a:t>ACKNOWLEDGEMENTS</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38325"/>
            <a:ext cx="4206240" cy="4206240"/>
          </a:xfrm>
          <a:prstGeom prst="rect">
            <a:avLst/>
          </a:prstGeom>
        </p:spPr>
      </p:pic>
      <p:sp>
        <p:nvSpPr>
          <p:cNvPr id="11" name="Rectangle 10"/>
          <p:cNvSpPr/>
          <p:nvPr userDrawn="1"/>
        </p:nvSpPr>
        <p:spPr>
          <a:xfrm>
            <a:off x="3702756" y="1515036"/>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42009" y="534958"/>
            <a:ext cx="1468966" cy="2286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248305"/>
            <a:ext cx="12192000" cy="362955"/>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 id="214748372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49.jpeg"/><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2.sv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57.jpeg"/></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8.svg"/><Relationship Id="rId5" Type="http://schemas.openxmlformats.org/officeDocument/2006/relationships/image" Target="../media/image16.png"/><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29.png"/><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8.xml"/><Relationship Id="rId16" Type="http://schemas.openxmlformats.org/officeDocument/2006/relationships/image" Target="../media/image32.png"/><Relationship Id="rId1" Type="http://schemas.openxmlformats.org/officeDocument/2006/relationships/slideLayout" Target="../slideLayouts/slideLayout4.xml"/><Relationship Id="rId6" Type="http://schemas.openxmlformats.org/officeDocument/2006/relationships/image" Target="../media/image28.svg"/><Relationship Id="rId11" Type="http://schemas.openxmlformats.org/officeDocument/2006/relationships/image" Target="../media/image27.png"/><Relationship Id="rId5" Type="http://schemas.openxmlformats.org/officeDocument/2006/relationships/image" Target="../media/image23.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6.svg"/><Relationship Id="rId9" Type="http://schemas.openxmlformats.org/officeDocument/2006/relationships/image" Target="../media/image25.png"/><Relationship Id="rId14" Type="http://schemas.openxmlformats.org/officeDocument/2006/relationships/image" Target="../media/image3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51685" y="5751699"/>
            <a:ext cx="2343911" cy="338554"/>
          </a:xfrm>
          <a:prstGeom prst="rect">
            <a:avLst/>
          </a:prstGeom>
        </p:spPr>
        <p:txBody>
          <a:bodyPr wrap="none" lIns="91440" tIns="45720" rIns="91440" bIns="45720" anchor="t">
            <a:spAutoFit/>
          </a:bodyPr>
          <a:lstStyle/>
          <a:p>
            <a:r>
              <a:rPr lang="en-US" sz="1600" dirty="0">
                <a:solidFill>
                  <a:srgbClr val="66A478"/>
                </a:solidFill>
                <a:latin typeface="Century Gothic"/>
              </a:rPr>
              <a:t>Maryland </a:t>
            </a:r>
            <a:r>
              <a:rPr lang="en-US" sz="1600" dirty="0" smtClean="0">
                <a:solidFill>
                  <a:srgbClr val="66A478"/>
                </a:solidFill>
                <a:latin typeface="Century Gothic"/>
              </a:rPr>
              <a:t>– Goddard</a:t>
            </a:r>
            <a:endParaRPr lang="en-US" sz="1600" dirty="0">
              <a:solidFill>
                <a:srgbClr val="66A478"/>
              </a:solidFill>
              <a:latin typeface="Century Gothic"/>
            </a:endParaRPr>
          </a:p>
        </p:txBody>
      </p:sp>
      <p:sp>
        <p:nvSpPr>
          <p:cNvPr id="3" name="Title 1"/>
          <p:cNvSpPr txBox="1">
            <a:spLocks/>
          </p:cNvSpPr>
          <p:nvPr/>
        </p:nvSpPr>
        <p:spPr>
          <a:xfrm>
            <a:off x="6102086" y="1908126"/>
            <a:ext cx="4890496"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dirty="0">
                <a:solidFill>
                  <a:srgbClr val="66A478"/>
                </a:solidFill>
                <a:latin typeface="Century Gothic"/>
              </a:rPr>
              <a:t>SOUTHERN BHUTAN</a:t>
            </a:r>
            <a:endParaRPr lang="en-US" sz="3700" spc="0" baseline="0" dirty="0">
              <a:solidFill>
                <a:srgbClr val="66A478"/>
              </a:solidFill>
            </a:endParaRPr>
          </a:p>
          <a:p>
            <a:pPr algn="l"/>
            <a:r>
              <a:rPr lang="en-US" sz="2800" b="0" spc="0" dirty="0">
                <a:solidFill>
                  <a:srgbClr val="66A478"/>
                </a:solidFill>
                <a:latin typeface="Century Gothic"/>
              </a:rPr>
              <a:t>Ecological Forecasting III</a:t>
            </a:r>
            <a:endParaRPr lang="en-US" sz="2800" b="0" spc="0" baseline="0" dirty="0">
              <a:solidFill>
                <a:srgbClr val="66A478"/>
              </a:solidFill>
            </a:endParaRPr>
          </a:p>
        </p:txBody>
      </p:sp>
      <p:sp>
        <p:nvSpPr>
          <p:cNvPr id="4" name="Subtitle 2"/>
          <p:cNvSpPr txBox="1">
            <a:spLocks/>
          </p:cNvSpPr>
          <p:nvPr/>
        </p:nvSpPr>
        <p:spPr>
          <a:xfrm>
            <a:off x="6102086" y="3092179"/>
            <a:ext cx="4890496" cy="109808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solidFill>
                  <a:schemeClr val="tx1">
                    <a:lumMod val="75000"/>
                    <a:lumOff val="25000"/>
                  </a:schemeClr>
                </a:solidFill>
                <a:latin typeface="Century Gothic"/>
              </a:rPr>
              <a:t>Utilizing NASA Earth Observations to Model Land Cover Change and Elephant Wildlife Corridors in Southern Bhutan</a:t>
            </a:r>
            <a:endParaRPr lang="en-US" sz="1800" dirty="0">
              <a:solidFill>
                <a:schemeClr val="tx1">
                  <a:lumMod val="75000"/>
                  <a:lumOff val="25000"/>
                </a:schemeClr>
              </a:solidFill>
            </a:endParaRPr>
          </a:p>
        </p:txBody>
      </p:sp>
      <p:sp>
        <p:nvSpPr>
          <p:cNvPr id="5" name="TextBox 4"/>
          <p:cNvSpPr txBox="1"/>
          <p:nvPr/>
        </p:nvSpPr>
        <p:spPr>
          <a:xfrm>
            <a:off x="6097073" y="4598890"/>
            <a:ext cx="4743108" cy="523220"/>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Thinley Yidzin Wangden, Kezang Choki Tshering, Kelzang Jigme, </a:t>
            </a:r>
            <a:r>
              <a:rPr lang="en-US" sz="1400" dirty="0" smtClean="0">
                <a:solidFill>
                  <a:schemeClr val="tx1">
                    <a:lumMod val="75000"/>
                    <a:lumOff val="25000"/>
                  </a:schemeClr>
                </a:solidFill>
                <a:latin typeface="Century Gothic"/>
              </a:rPr>
              <a:t>&amp; Thinley </a:t>
            </a:r>
            <a:r>
              <a:rPr lang="en-US" sz="1400" dirty="0">
                <a:solidFill>
                  <a:schemeClr val="tx1">
                    <a:lumMod val="75000"/>
                    <a:lumOff val="25000"/>
                  </a:schemeClr>
                </a:solidFill>
                <a:latin typeface="Century Gothic"/>
              </a:rPr>
              <a:t>Jurmi</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5F0D748C-35E6-DF4D-B811-A4E1179A3264}"/>
              </a:ext>
            </a:extLst>
          </p:cNvPr>
          <p:cNvGrpSpPr/>
          <p:nvPr/>
        </p:nvGrpSpPr>
        <p:grpSpPr>
          <a:xfrm>
            <a:off x="11226" y="1861404"/>
            <a:ext cx="3986901" cy="3458338"/>
            <a:chOff x="11226" y="2000886"/>
            <a:chExt cx="3986901" cy="3458338"/>
          </a:xfrm>
        </p:grpSpPr>
        <p:sp>
          <p:nvSpPr>
            <p:cNvPr id="41" name="TextBox 40">
              <a:extLst>
                <a:ext uri="{FF2B5EF4-FFF2-40B4-BE49-F238E27FC236}">
                  <a16:creationId xmlns:a16="http://schemas.microsoft.com/office/drawing/2014/main" id="{D2C138C7-4FD5-9347-9ABF-5C3D5074012E}"/>
                </a:ext>
              </a:extLst>
            </p:cNvPr>
            <p:cNvSpPr txBox="1"/>
            <p:nvPr/>
          </p:nvSpPr>
          <p:spPr>
            <a:xfrm>
              <a:off x="11226" y="5151447"/>
              <a:ext cx="2729948"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panose="020F0302020204030204"/>
                </a:rPr>
                <a:t>0   2.5   5    7.5  10 kilometers</a:t>
              </a:r>
              <a:endParaRPr lang="en-US" sz="1400" dirty="0">
                <a:solidFill>
                  <a:schemeClr val="tx1">
                    <a:lumMod val="75000"/>
                    <a:lumOff val="25000"/>
                  </a:schemeClr>
                </a:solidFill>
              </a:endParaRPr>
            </a:p>
          </p:txBody>
        </p:sp>
        <p:grpSp>
          <p:nvGrpSpPr>
            <p:cNvPr id="63" name="Group 62">
              <a:extLst>
                <a:ext uri="{FF2B5EF4-FFF2-40B4-BE49-F238E27FC236}">
                  <a16:creationId xmlns:a16="http://schemas.microsoft.com/office/drawing/2014/main" id="{B0FDB408-48C2-574C-BE19-440E6A94E02F}"/>
                </a:ext>
              </a:extLst>
            </p:cNvPr>
            <p:cNvGrpSpPr/>
            <p:nvPr/>
          </p:nvGrpSpPr>
          <p:grpSpPr>
            <a:xfrm>
              <a:off x="127499" y="2000886"/>
              <a:ext cx="3870628" cy="3150562"/>
              <a:chOff x="2729948" y="846331"/>
              <a:chExt cx="6871253" cy="4926514"/>
            </a:xfrm>
          </p:grpSpPr>
          <p:pic>
            <p:nvPicPr>
              <p:cNvPr id="60" name="Picture 59" descr="Chart&#10;&#10;Description automatically generated with medium confidence">
                <a:extLst>
                  <a:ext uri="{FF2B5EF4-FFF2-40B4-BE49-F238E27FC236}">
                    <a16:creationId xmlns:a16="http://schemas.microsoft.com/office/drawing/2014/main" id="{1FA8D68C-2A41-0943-B3C4-AFA66ED3085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18" t="1465" r="3613" b="9689"/>
              <a:stretch/>
            </p:blipFill>
            <p:spPr>
              <a:xfrm>
                <a:off x="2757381" y="846331"/>
                <a:ext cx="6843820" cy="4727738"/>
              </a:xfrm>
              <a:prstGeom prst="rect">
                <a:avLst/>
              </a:prstGeom>
            </p:spPr>
          </p:pic>
          <p:pic>
            <p:nvPicPr>
              <p:cNvPr id="62" name="Picture 61" descr="Chart&#10;&#10;Description automatically generated with medium confidence">
                <a:extLst>
                  <a:ext uri="{FF2B5EF4-FFF2-40B4-BE49-F238E27FC236}">
                    <a16:creationId xmlns:a16="http://schemas.microsoft.com/office/drawing/2014/main" id="{0DFF4DB4-F80E-0940-B2A5-4190AD9913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72" t="95711" r="59334" b="1466"/>
              <a:stretch/>
            </p:blipFill>
            <p:spPr>
              <a:xfrm>
                <a:off x="2729948" y="5622623"/>
                <a:ext cx="2500730" cy="150222"/>
              </a:xfrm>
              <a:prstGeom prst="rect">
                <a:avLst/>
              </a:prstGeom>
            </p:spPr>
          </p:pic>
        </p:grpSp>
      </p:grpSp>
      <p:grpSp>
        <p:nvGrpSpPr>
          <p:cNvPr id="70" name="Group 69">
            <a:extLst>
              <a:ext uri="{FF2B5EF4-FFF2-40B4-BE49-F238E27FC236}">
                <a16:creationId xmlns:a16="http://schemas.microsoft.com/office/drawing/2014/main" id="{23867D56-D3E1-6647-98BB-07429ABA017C}"/>
              </a:ext>
            </a:extLst>
          </p:cNvPr>
          <p:cNvGrpSpPr/>
          <p:nvPr/>
        </p:nvGrpSpPr>
        <p:grpSpPr>
          <a:xfrm>
            <a:off x="4029536" y="1861233"/>
            <a:ext cx="4035140" cy="3458544"/>
            <a:chOff x="3910930" y="2000715"/>
            <a:chExt cx="4035140" cy="3458544"/>
          </a:xfrm>
        </p:grpSpPr>
        <p:sp>
          <p:nvSpPr>
            <p:cNvPr id="42" name="TextBox 41">
              <a:extLst>
                <a:ext uri="{FF2B5EF4-FFF2-40B4-BE49-F238E27FC236}">
                  <a16:creationId xmlns:a16="http://schemas.microsoft.com/office/drawing/2014/main" id="{D7C73F40-02EB-924D-8C5A-01442845EE36}"/>
                </a:ext>
              </a:extLst>
            </p:cNvPr>
            <p:cNvSpPr txBox="1"/>
            <p:nvPr/>
          </p:nvSpPr>
          <p:spPr>
            <a:xfrm>
              <a:off x="3910930" y="5151482"/>
              <a:ext cx="2729948"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panose="020F0302020204030204"/>
                </a:rPr>
                <a:t>0   2.5   5    7.5  10 kilometers</a:t>
              </a:r>
              <a:endParaRPr lang="en-US" sz="1400" dirty="0">
                <a:solidFill>
                  <a:schemeClr val="tx1">
                    <a:lumMod val="75000"/>
                    <a:lumOff val="25000"/>
                  </a:schemeClr>
                </a:solidFill>
              </a:endParaRPr>
            </a:p>
          </p:txBody>
        </p:sp>
        <p:grpSp>
          <p:nvGrpSpPr>
            <p:cNvPr id="69" name="Group 68">
              <a:extLst>
                <a:ext uri="{FF2B5EF4-FFF2-40B4-BE49-F238E27FC236}">
                  <a16:creationId xmlns:a16="http://schemas.microsoft.com/office/drawing/2014/main" id="{5F820753-B552-4446-8D60-D0A8C1822C6D}"/>
                </a:ext>
              </a:extLst>
            </p:cNvPr>
            <p:cNvGrpSpPr/>
            <p:nvPr/>
          </p:nvGrpSpPr>
          <p:grpSpPr>
            <a:xfrm>
              <a:off x="3998127" y="2000715"/>
              <a:ext cx="3947943" cy="3150732"/>
              <a:chOff x="2691826" y="862927"/>
              <a:chExt cx="6906955" cy="4886591"/>
            </a:xfrm>
          </p:grpSpPr>
          <p:pic>
            <p:nvPicPr>
              <p:cNvPr id="66" name="Picture 65" descr="Map&#10;&#10;Description automatically generated">
                <a:extLst>
                  <a:ext uri="{FF2B5EF4-FFF2-40B4-BE49-F238E27FC236}">
                    <a16:creationId xmlns:a16="http://schemas.microsoft.com/office/drawing/2014/main" id="{28FF2742-F92D-DE49-B2EE-9C60F576589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898" t="1777" r="3646" b="9700"/>
              <a:stretch/>
            </p:blipFill>
            <p:spPr>
              <a:xfrm>
                <a:off x="2763476" y="862927"/>
                <a:ext cx="6835305" cy="4710559"/>
              </a:xfrm>
              <a:prstGeom prst="rect">
                <a:avLst/>
              </a:prstGeom>
            </p:spPr>
          </p:pic>
          <p:pic>
            <p:nvPicPr>
              <p:cNvPr id="68" name="Picture 67" descr="Map&#10;&#10;Description automatically generated">
                <a:extLst>
                  <a:ext uri="{FF2B5EF4-FFF2-40B4-BE49-F238E27FC236}">
                    <a16:creationId xmlns:a16="http://schemas.microsoft.com/office/drawing/2014/main" id="{2B03B7E8-7A95-4345-AE84-2C6CCFBD834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260" t="95420" r="59174" b="1777"/>
              <a:stretch/>
            </p:blipFill>
            <p:spPr>
              <a:xfrm>
                <a:off x="2691826" y="5600367"/>
                <a:ext cx="2536402" cy="149151"/>
              </a:xfrm>
              <a:prstGeom prst="rect">
                <a:avLst/>
              </a:prstGeom>
            </p:spPr>
          </p:pic>
        </p:grpSp>
      </p:grpSp>
      <p:grpSp>
        <p:nvGrpSpPr>
          <p:cNvPr id="76" name="Group 75">
            <a:extLst>
              <a:ext uri="{FF2B5EF4-FFF2-40B4-BE49-F238E27FC236}">
                <a16:creationId xmlns:a16="http://schemas.microsoft.com/office/drawing/2014/main" id="{917AF6E0-39B9-714F-8345-84B6FB4BFA2B}"/>
              </a:ext>
            </a:extLst>
          </p:cNvPr>
          <p:cNvGrpSpPr/>
          <p:nvPr/>
        </p:nvGrpSpPr>
        <p:grpSpPr>
          <a:xfrm>
            <a:off x="8104783" y="1862637"/>
            <a:ext cx="3997979" cy="3457105"/>
            <a:chOff x="8104783" y="2002119"/>
            <a:chExt cx="3997979" cy="3457105"/>
          </a:xfrm>
        </p:grpSpPr>
        <p:sp>
          <p:nvSpPr>
            <p:cNvPr id="43" name="TextBox 42">
              <a:extLst>
                <a:ext uri="{FF2B5EF4-FFF2-40B4-BE49-F238E27FC236}">
                  <a16:creationId xmlns:a16="http://schemas.microsoft.com/office/drawing/2014/main" id="{66FDA741-785D-2942-8C94-35DAD960DBC9}"/>
                </a:ext>
              </a:extLst>
            </p:cNvPr>
            <p:cNvSpPr txBox="1"/>
            <p:nvPr/>
          </p:nvSpPr>
          <p:spPr>
            <a:xfrm>
              <a:off x="8104783" y="5151447"/>
              <a:ext cx="2729948"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panose="020F0302020204030204"/>
                </a:rPr>
                <a:t>0   2.5   5    7.5  10 kilometers</a:t>
              </a:r>
              <a:endParaRPr lang="en-US" sz="1400" dirty="0">
                <a:solidFill>
                  <a:schemeClr val="tx1">
                    <a:lumMod val="75000"/>
                    <a:lumOff val="25000"/>
                  </a:schemeClr>
                </a:solidFill>
              </a:endParaRPr>
            </a:p>
          </p:txBody>
        </p:sp>
        <p:grpSp>
          <p:nvGrpSpPr>
            <p:cNvPr id="75" name="Group 74">
              <a:extLst>
                <a:ext uri="{FF2B5EF4-FFF2-40B4-BE49-F238E27FC236}">
                  <a16:creationId xmlns:a16="http://schemas.microsoft.com/office/drawing/2014/main" id="{6054B971-6880-D04D-9742-83807061BCE4}"/>
                </a:ext>
              </a:extLst>
            </p:cNvPr>
            <p:cNvGrpSpPr/>
            <p:nvPr/>
          </p:nvGrpSpPr>
          <p:grpSpPr>
            <a:xfrm>
              <a:off x="8195773" y="2002119"/>
              <a:ext cx="3906989" cy="3162445"/>
              <a:chOff x="2741174" y="852791"/>
              <a:chExt cx="6860026" cy="4909642"/>
            </a:xfrm>
          </p:grpSpPr>
          <p:pic>
            <p:nvPicPr>
              <p:cNvPr id="72" name="Picture 71" descr="Chart&#10;&#10;Description automatically generated">
                <a:extLst>
                  <a:ext uri="{FF2B5EF4-FFF2-40B4-BE49-F238E27FC236}">
                    <a16:creationId xmlns:a16="http://schemas.microsoft.com/office/drawing/2014/main" id="{F4128DFF-B893-0A4E-BA14-A646D259B36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604" t="1587" r="3614" b="9338"/>
              <a:stretch/>
            </p:blipFill>
            <p:spPr>
              <a:xfrm>
                <a:off x="2741174" y="852791"/>
                <a:ext cx="6860026" cy="4739936"/>
              </a:xfrm>
              <a:prstGeom prst="rect">
                <a:avLst/>
              </a:prstGeom>
            </p:spPr>
          </p:pic>
          <p:pic>
            <p:nvPicPr>
              <p:cNvPr id="74" name="Picture 73" descr="Chart&#10;&#10;Description automatically generated">
                <a:extLst>
                  <a:ext uri="{FF2B5EF4-FFF2-40B4-BE49-F238E27FC236}">
                    <a16:creationId xmlns:a16="http://schemas.microsoft.com/office/drawing/2014/main" id="{89D32A65-F698-324F-8A2B-B97DD671A88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05" t="96113" r="60420" b="1587"/>
              <a:stretch/>
            </p:blipFill>
            <p:spPr>
              <a:xfrm>
                <a:off x="2781707" y="5640054"/>
                <a:ext cx="2370847" cy="122379"/>
              </a:xfrm>
              <a:prstGeom prst="rect">
                <a:avLst/>
              </a:prstGeom>
            </p:spPr>
          </p:pic>
        </p:grpSp>
      </p:grpSp>
      <p:sp>
        <p:nvSpPr>
          <p:cNvPr id="2" name="Title 1"/>
          <p:cNvSpPr txBox="1">
            <a:spLocks/>
          </p:cNvSpPr>
          <p:nvPr/>
        </p:nvSpPr>
        <p:spPr>
          <a:xfrm>
            <a:off x="240205" y="450857"/>
            <a:ext cx="10705021" cy="434138"/>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Refined LULC Maps </a:t>
            </a:r>
          </a:p>
        </p:txBody>
      </p:sp>
      <p:pic>
        <p:nvPicPr>
          <p:cNvPr id="7" name="Picture 6" descr="north arrow orienteering by morits">
            <a:extLst>
              <a:ext uri="{FF2B5EF4-FFF2-40B4-BE49-F238E27FC236}">
                <a16:creationId xmlns:a16="http://schemas.microsoft.com/office/drawing/2014/main" id="{3907A148-8B67-4A2F-85F0-6D605E038C3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2817" b="32039"/>
          <a:stretch/>
        </p:blipFill>
        <p:spPr bwMode="auto">
          <a:xfrm>
            <a:off x="11736325" y="5011965"/>
            <a:ext cx="365051" cy="35377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D344060-AE7C-4306-8E5B-AB51DA3DC451}"/>
              </a:ext>
            </a:extLst>
          </p:cNvPr>
          <p:cNvSpPr txBox="1"/>
          <p:nvPr/>
        </p:nvSpPr>
        <p:spPr>
          <a:xfrm>
            <a:off x="11734939" y="5363741"/>
            <a:ext cx="360668" cy="3501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a:cs typeface="Calibri"/>
              </a:rPr>
              <a:t>N</a:t>
            </a:r>
          </a:p>
        </p:txBody>
      </p:sp>
      <p:grpSp>
        <p:nvGrpSpPr>
          <p:cNvPr id="44" name="Group 43">
            <a:extLst>
              <a:ext uri="{FF2B5EF4-FFF2-40B4-BE49-F238E27FC236}">
                <a16:creationId xmlns:a16="http://schemas.microsoft.com/office/drawing/2014/main" id="{B4A9663B-62D2-A746-97F6-D4D57B9C7C6B}"/>
              </a:ext>
            </a:extLst>
          </p:cNvPr>
          <p:cNvGrpSpPr/>
          <p:nvPr/>
        </p:nvGrpSpPr>
        <p:grpSpPr>
          <a:xfrm>
            <a:off x="1104689" y="5725004"/>
            <a:ext cx="10810584" cy="402517"/>
            <a:chOff x="1090687" y="5656286"/>
            <a:chExt cx="10810584" cy="402517"/>
          </a:xfrm>
        </p:grpSpPr>
        <p:sp>
          <p:nvSpPr>
            <p:cNvPr id="45" name="Rectangle 44">
              <a:extLst>
                <a:ext uri="{FF2B5EF4-FFF2-40B4-BE49-F238E27FC236}">
                  <a16:creationId xmlns:a16="http://schemas.microsoft.com/office/drawing/2014/main" id="{B68D7FC6-92AA-004A-87AE-51B57D0224DE}"/>
                </a:ext>
              </a:extLst>
            </p:cNvPr>
            <p:cNvSpPr/>
            <p:nvPr/>
          </p:nvSpPr>
          <p:spPr>
            <a:xfrm>
              <a:off x="1090687" y="5714060"/>
              <a:ext cx="387276" cy="290457"/>
            </a:xfrm>
            <a:prstGeom prst="rect">
              <a:avLst/>
            </a:prstGeom>
            <a:solidFill>
              <a:srgbClr val="04A884"/>
            </a:solidFill>
            <a:ln>
              <a:solidFill>
                <a:srgbClr val="04A8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 name="Rectangle 45">
              <a:extLst>
                <a:ext uri="{FF2B5EF4-FFF2-40B4-BE49-F238E27FC236}">
                  <a16:creationId xmlns:a16="http://schemas.microsoft.com/office/drawing/2014/main" id="{187B499D-913A-3041-898E-D45099D49CDB}"/>
                </a:ext>
              </a:extLst>
            </p:cNvPr>
            <p:cNvSpPr/>
            <p:nvPr/>
          </p:nvSpPr>
          <p:spPr>
            <a:xfrm>
              <a:off x="3007947" y="5714060"/>
              <a:ext cx="387276" cy="290457"/>
            </a:xfrm>
            <a:prstGeom prst="rect">
              <a:avLst/>
            </a:prstGeom>
            <a:solidFill>
              <a:srgbClr val="FFD480"/>
            </a:solidFill>
            <a:ln>
              <a:solidFill>
                <a:srgbClr val="FFD4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 name="Rectangle 46">
              <a:extLst>
                <a:ext uri="{FF2B5EF4-FFF2-40B4-BE49-F238E27FC236}">
                  <a16:creationId xmlns:a16="http://schemas.microsoft.com/office/drawing/2014/main" id="{3A77D54D-BEDC-7340-A5BD-83AB70919876}"/>
                </a:ext>
              </a:extLst>
            </p:cNvPr>
            <p:cNvSpPr/>
            <p:nvPr/>
          </p:nvSpPr>
          <p:spPr>
            <a:xfrm>
              <a:off x="5533832" y="5714058"/>
              <a:ext cx="387276" cy="290457"/>
            </a:xfrm>
            <a:prstGeom prst="rect">
              <a:avLst/>
            </a:prstGeom>
            <a:solidFill>
              <a:srgbClr val="002473"/>
            </a:solidFill>
            <a:ln>
              <a:solidFill>
                <a:srgbClr val="002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 name="Rectangle 47">
              <a:extLst>
                <a:ext uri="{FF2B5EF4-FFF2-40B4-BE49-F238E27FC236}">
                  <a16:creationId xmlns:a16="http://schemas.microsoft.com/office/drawing/2014/main" id="{D429888B-E708-EF48-B7B5-2E43474B6B51}"/>
                </a:ext>
              </a:extLst>
            </p:cNvPr>
            <p:cNvSpPr/>
            <p:nvPr/>
          </p:nvSpPr>
          <p:spPr>
            <a:xfrm>
              <a:off x="7304879" y="5714058"/>
              <a:ext cx="387276" cy="290457"/>
            </a:xfrm>
            <a:prstGeom prst="rect">
              <a:avLst/>
            </a:prstGeom>
            <a:solidFill>
              <a:srgbClr val="E9BFFF"/>
            </a:solidFill>
            <a:ln>
              <a:solidFill>
                <a:srgbClr val="E9C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 name="Rectangle 48">
              <a:extLst>
                <a:ext uri="{FF2B5EF4-FFF2-40B4-BE49-F238E27FC236}">
                  <a16:creationId xmlns:a16="http://schemas.microsoft.com/office/drawing/2014/main" id="{2FF2B14A-75AD-784B-A7B3-26D1EE211B43}"/>
                </a:ext>
              </a:extLst>
            </p:cNvPr>
            <p:cNvSpPr/>
            <p:nvPr/>
          </p:nvSpPr>
          <p:spPr>
            <a:xfrm>
              <a:off x="9081137" y="5714058"/>
              <a:ext cx="387276" cy="290457"/>
            </a:xfrm>
            <a:prstGeom prst="rect">
              <a:avLst/>
            </a:prstGeom>
            <a:solidFill>
              <a:srgbClr val="FE0000"/>
            </a:solidFill>
            <a:ln>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 name="TextBox 49">
              <a:extLst>
                <a:ext uri="{FF2B5EF4-FFF2-40B4-BE49-F238E27FC236}">
                  <a16:creationId xmlns:a16="http://schemas.microsoft.com/office/drawing/2014/main" id="{65A4B262-0FEF-D94C-92D1-756BA9A5F9F9}"/>
                </a:ext>
              </a:extLst>
            </p:cNvPr>
            <p:cNvSpPr txBox="1"/>
            <p:nvPr/>
          </p:nvSpPr>
          <p:spPr>
            <a:xfrm>
              <a:off x="1596919" y="5658693"/>
              <a:ext cx="1252601"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F0302020204030204"/>
                </a:rPr>
                <a:t>Forest</a:t>
              </a:r>
              <a:endParaRPr lang="en-US" sz="2000" dirty="0"/>
            </a:p>
          </p:txBody>
        </p:sp>
        <p:sp>
          <p:nvSpPr>
            <p:cNvPr id="51" name="TextBox 50">
              <a:extLst>
                <a:ext uri="{FF2B5EF4-FFF2-40B4-BE49-F238E27FC236}">
                  <a16:creationId xmlns:a16="http://schemas.microsoft.com/office/drawing/2014/main" id="{9F109EE5-F5DF-A94D-B9EE-0F36E163D346}"/>
                </a:ext>
              </a:extLst>
            </p:cNvPr>
            <p:cNvSpPr txBox="1"/>
            <p:nvPr/>
          </p:nvSpPr>
          <p:spPr>
            <a:xfrm>
              <a:off x="3508558" y="5658693"/>
              <a:ext cx="1877364"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F0302020204030204"/>
                </a:rPr>
                <a:t>Cultivated</a:t>
              </a:r>
              <a:endParaRPr lang="en-US" sz="2000" dirty="0"/>
            </a:p>
          </p:txBody>
        </p:sp>
        <p:sp>
          <p:nvSpPr>
            <p:cNvPr id="52" name="TextBox 51">
              <a:extLst>
                <a:ext uri="{FF2B5EF4-FFF2-40B4-BE49-F238E27FC236}">
                  <a16:creationId xmlns:a16="http://schemas.microsoft.com/office/drawing/2014/main" id="{210EE072-1CAE-5D4D-ACF2-DB1725E330E2}"/>
                </a:ext>
              </a:extLst>
            </p:cNvPr>
            <p:cNvSpPr txBox="1"/>
            <p:nvPr/>
          </p:nvSpPr>
          <p:spPr>
            <a:xfrm>
              <a:off x="6020077" y="5658691"/>
              <a:ext cx="1191272"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F0302020204030204"/>
                </a:rPr>
                <a:t>Water</a:t>
              </a:r>
              <a:endParaRPr lang="en-US" sz="2000" dirty="0"/>
            </a:p>
          </p:txBody>
        </p:sp>
        <p:sp>
          <p:nvSpPr>
            <p:cNvPr id="53" name="TextBox 52">
              <a:extLst>
                <a:ext uri="{FF2B5EF4-FFF2-40B4-BE49-F238E27FC236}">
                  <a16:creationId xmlns:a16="http://schemas.microsoft.com/office/drawing/2014/main" id="{04F04E3C-37D1-7745-8670-27CEFBF3C2A9}"/>
                </a:ext>
              </a:extLst>
            </p:cNvPr>
            <p:cNvSpPr txBox="1"/>
            <p:nvPr/>
          </p:nvSpPr>
          <p:spPr>
            <a:xfrm>
              <a:off x="7770855" y="5656286"/>
              <a:ext cx="1191272"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F0302020204030204"/>
                </a:rPr>
                <a:t>Barren</a:t>
              </a:r>
              <a:endParaRPr lang="en-US" sz="2000" dirty="0"/>
            </a:p>
          </p:txBody>
        </p:sp>
        <p:sp>
          <p:nvSpPr>
            <p:cNvPr id="54" name="TextBox 53">
              <a:extLst>
                <a:ext uri="{FF2B5EF4-FFF2-40B4-BE49-F238E27FC236}">
                  <a16:creationId xmlns:a16="http://schemas.microsoft.com/office/drawing/2014/main" id="{9F652F6A-FE83-4447-B91F-4F1961F80E26}"/>
                </a:ext>
              </a:extLst>
            </p:cNvPr>
            <p:cNvSpPr txBox="1"/>
            <p:nvPr/>
          </p:nvSpPr>
          <p:spPr>
            <a:xfrm>
              <a:off x="9542606" y="5658690"/>
              <a:ext cx="2358665"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F0302020204030204"/>
                </a:rPr>
                <a:t>Built-up areas</a:t>
              </a:r>
              <a:endParaRPr lang="en-US" sz="2000" dirty="0"/>
            </a:p>
          </p:txBody>
        </p:sp>
      </p:grpSp>
      <p:sp>
        <p:nvSpPr>
          <p:cNvPr id="55" name="Text Placeholder 5">
            <a:extLst>
              <a:ext uri="{FF2B5EF4-FFF2-40B4-BE49-F238E27FC236}">
                <a16:creationId xmlns:a16="http://schemas.microsoft.com/office/drawing/2014/main" id="{F67E3AD0-9AA4-A140-A761-961A176D7F55}"/>
              </a:ext>
            </a:extLst>
          </p:cNvPr>
          <p:cNvSpPr txBox="1">
            <a:spLocks/>
          </p:cNvSpPr>
          <p:nvPr/>
        </p:nvSpPr>
        <p:spPr>
          <a:xfrm>
            <a:off x="1430587" y="1210789"/>
            <a:ext cx="1170851" cy="651848"/>
          </a:xfrm>
          <a:prstGeom prst="rect">
            <a:avLst/>
          </a:prstGeom>
          <a:noFill/>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Clr>
                <a:srgbClr val="55A976"/>
              </a:buClr>
            </a:pPr>
            <a:r>
              <a:rPr lang="en-US" sz="3200" b="1" dirty="0">
                <a:solidFill>
                  <a:srgbClr val="66A478"/>
                </a:solidFill>
                <a:latin typeface="Century Gothic"/>
                <a:ea typeface="+mn-lt"/>
                <a:cs typeface="+mn-lt"/>
              </a:rPr>
              <a:t>2010</a:t>
            </a:r>
            <a:endParaRPr lang="en-US" sz="3200" dirty="0">
              <a:solidFill>
                <a:schemeClr val="tx1">
                  <a:lumMod val="75000"/>
                  <a:lumOff val="25000"/>
                </a:schemeClr>
              </a:solidFill>
              <a:latin typeface="Century Gothic"/>
              <a:cs typeface="Calibri"/>
            </a:endParaRPr>
          </a:p>
        </p:txBody>
      </p:sp>
      <p:sp>
        <p:nvSpPr>
          <p:cNvPr id="56" name="Text Placeholder 5">
            <a:extLst>
              <a:ext uri="{FF2B5EF4-FFF2-40B4-BE49-F238E27FC236}">
                <a16:creationId xmlns:a16="http://schemas.microsoft.com/office/drawing/2014/main" id="{4906C856-F71C-3442-A8AC-092ABAFC0CD0}"/>
              </a:ext>
            </a:extLst>
          </p:cNvPr>
          <p:cNvSpPr txBox="1">
            <a:spLocks/>
          </p:cNvSpPr>
          <p:nvPr/>
        </p:nvSpPr>
        <p:spPr>
          <a:xfrm>
            <a:off x="5522386" y="1209556"/>
            <a:ext cx="1170851" cy="651848"/>
          </a:xfrm>
          <a:prstGeom prst="rect">
            <a:avLst/>
          </a:prstGeom>
          <a:noFill/>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Clr>
                <a:srgbClr val="55A976"/>
              </a:buClr>
            </a:pPr>
            <a:r>
              <a:rPr lang="en-US" sz="3200" b="1" dirty="0">
                <a:solidFill>
                  <a:srgbClr val="66A478"/>
                </a:solidFill>
                <a:latin typeface="Century Gothic"/>
                <a:ea typeface="+mn-lt"/>
                <a:cs typeface="+mn-lt"/>
              </a:rPr>
              <a:t>2015</a:t>
            </a:r>
            <a:endParaRPr lang="en-US" sz="3200" dirty="0">
              <a:solidFill>
                <a:schemeClr val="tx1">
                  <a:lumMod val="75000"/>
                  <a:lumOff val="25000"/>
                </a:schemeClr>
              </a:solidFill>
              <a:latin typeface="Century Gothic"/>
              <a:cs typeface="Calibri"/>
            </a:endParaRPr>
          </a:p>
        </p:txBody>
      </p:sp>
      <p:sp>
        <p:nvSpPr>
          <p:cNvPr id="57" name="Text Placeholder 5">
            <a:extLst>
              <a:ext uri="{FF2B5EF4-FFF2-40B4-BE49-F238E27FC236}">
                <a16:creationId xmlns:a16="http://schemas.microsoft.com/office/drawing/2014/main" id="{9A71FC80-363E-2A4E-B183-5321ADAFA66C}"/>
              </a:ext>
            </a:extLst>
          </p:cNvPr>
          <p:cNvSpPr txBox="1">
            <a:spLocks/>
          </p:cNvSpPr>
          <p:nvPr/>
        </p:nvSpPr>
        <p:spPr>
          <a:xfrm>
            <a:off x="9393014" y="1180298"/>
            <a:ext cx="1170851" cy="651848"/>
          </a:xfrm>
          <a:prstGeom prst="rect">
            <a:avLst/>
          </a:prstGeom>
          <a:noFill/>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Clr>
                <a:srgbClr val="55A976"/>
              </a:buClr>
            </a:pPr>
            <a:r>
              <a:rPr lang="en-US" sz="3200" b="1" dirty="0">
                <a:solidFill>
                  <a:srgbClr val="66A478"/>
                </a:solidFill>
                <a:latin typeface="Century Gothic"/>
                <a:ea typeface="+mn-lt"/>
                <a:cs typeface="+mn-lt"/>
              </a:rPr>
              <a:t>2019</a:t>
            </a:r>
            <a:endParaRPr lang="en-US" sz="3200" dirty="0">
              <a:solidFill>
                <a:schemeClr val="tx1">
                  <a:lumMod val="75000"/>
                  <a:lumOff val="25000"/>
                </a:schemeClr>
              </a:solidFill>
              <a:latin typeface="Century Gothic"/>
              <a:cs typeface="Calibri"/>
            </a:endParaRPr>
          </a:p>
        </p:txBody>
      </p:sp>
    </p:spTree>
    <p:extLst>
      <p:ext uri="{BB962C8B-B14F-4D97-AF65-F5344CB8AC3E}">
        <p14:creationId xmlns:p14="http://schemas.microsoft.com/office/powerpoint/2010/main" val="4266042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31011" y="235546"/>
            <a:ext cx="11632456" cy="561974"/>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Methodology| Land Change Forecasting</a:t>
            </a:r>
            <a:endParaRPr lang="en-US" dirty="0"/>
          </a:p>
        </p:txBody>
      </p:sp>
      <p:grpSp>
        <p:nvGrpSpPr>
          <p:cNvPr id="90" name="Group 89">
            <a:extLst>
              <a:ext uri="{FF2B5EF4-FFF2-40B4-BE49-F238E27FC236}">
                <a16:creationId xmlns:a16="http://schemas.microsoft.com/office/drawing/2014/main" id="{F37F8210-1BE7-FB41-9318-64AB298A60BC}"/>
              </a:ext>
            </a:extLst>
          </p:cNvPr>
          <p:cNvGrpSpPr/>
          <p:nvPr/>
        </p:nvGrpSpPr>
        <p:grpSpPr>
          <a:xfrm>
            <a:off x="468829" y="880692"/>
            <a:ext cx="11255424" cy="1806011"/>
            <a:chOff x="421204" y="786874"/>
            <a:chExt cx="11255424" cy="1806011"/>
          </a:xfrm>
        </p:grpSpPr>
        <p:grpSp>
          <p:nvGrpSpPr>
            <p:cNvPr id="50" name="Group 49">
              <a:extLst>
                <a:ext uri="{FF2B5EF4-FFF2-40B4-BE49-F238E27FC236}">
                  <a16:creationId xmlns:a16="http://schemas.microsoft.com/office/drawing/2014/main" id="{24CFB843-51BD-4420-85D2-441182D2B267}"/>
                </a:ext>
              </a:extLst>
            </p:cNvPr>
            <p:cNvGrpSpPr/>
            <p:nvPr/>
          </p:nvGrpSpPr>
          <p:grpSpPr>
            <a:xfrm>
              <a:off x="421204" y="786874"/>
              <a:ext cx="11255424" cy="1806011"/>
              <a:chOff x="470253" y="809773"/>
              <a:chExt cx="11255424" cy="1806011"/>
            </a:xfrm>
          </p:grpSpPr>
          <p:grpSp>
            <p:nvGrpSpPr>
              <p:cNvPr id="3" name="Group 2">
                <a:extLst>
                  <a:ext uri="{FF2B5EF4-FFF2-40B4-BE49-F238E27FC236}">
                    <a16:creationId xmlns:a16="http://schemas.microsoft.com/office/drawing/2014/main" id="{C72C60D1-08CE-4279-8B6D-47DE7AAB502E}"/>
                  </a:ext>
                </a:extLst>
              </p:cNvPr>
              <p:cNvGrpSpPr/>
              <p:nvPr/>
            </p:nvGrpSpPr>
            <p:grpSpPr>
              <a:xfrm>
                <a:off x="470253" y="809773"/>
                <a:ext cx="11255424" cy="1806011"/>
                <a:chOff x="-1547380" y="720444"/>
                <a:chExt cx="11255424" cy="1922187"/>
              </a:xfrm>
            </p:grpSpPr>
            <p:sp>
              <p:nvSpPr>
                <p:cNvPr id="22" name="Rectangle: Rounded Corners 21">
                  <a:extLst>
                    <a:ext uri="{FF2B5EF4-FFF2-40B4-BE49-F238E27FC236}">
                      <a16:creationId xmlns:a16="http://schemas.microsoft.com/office/drawing/2014/main" id="{0B033B68-5BE2-40C7-B18F-FD5B569BEDD0}"/>
                    </a:ext>
                  </a:extLst>
                </p:cNvPr>
                <p:cNvSpPr/>
                <p:nvPr/>
              </p:nvSpPr>
              <p:spPr>
                <a:xfrm>
                  <a:off x="-1547380" y="720444"/>
                  <a:ext cx="11255424" cy="1922187"/>
                </a:xfrm>
                <a:prstGeom prst="roundRect">
                  <a:avLst/>
                </a:prstGeom>
              </p:spPr>
              <p:style>
                <a:lnRef idx="1">
                  <a:schemeClr val="accent6"/>
                </a:lnRef>
                <a:fillRef idx="2">
                  <a:schemeClr val="accent6"/>
                </a:fillRef>
                <a:effectRef idx="1">
                  <a:schemeClr val="accent6"/>
                </a:effectRef>
                <a:fontRef idx="minor">
                  <a:schemeClr val="dk1"/>
                </a:fontRef>
              </p:style>
              <p:txBody>
                <a:bodyPr lIns="91440" tIns="45720" rIns="91440" bIns="45720" rtlCol="0" anchor="t"/>
                <a:lstStyle/>
                <a:p>
                  <a:pPr algn="ctr"/>
                  <a:r>
                    <a:rPr lang="en-US" sz="2000" dirty="0">
                      <a:solidFill>
                        <a:srgbClr val="3F3F3F"/>
                      </a:solidFill>
                      <a:latin typeface="Century Gothic"/>
                    </a:rPr>
                    <a:t>Inputs for TerrSet </a:t>
                  </a:r>
                  <a:r>
                    <a:rPr lang="en-US" sz="2000" dirty="0">
                      <a:solidFill>
                        <a:schemeClr val="tx1">
                          <a:lumMod val="75000"/>
                          <a:lumOff val="25000"/>
                        </a:schemeClr>
                      </a:solidFill>
                      <a:latin typeface="Century Gothic"/>
                    </a:rPr>
                    <a:t>Land</a:t>
                  </a:r>
                  <a:r>
                    <a:rPr lang="en-US" sz="2000" dirty="0">
                      <a:solidFill>
                        <a:srgbClr val="3F3F3F"/>
                      </a:solidFill>
                      <a:latin typeface="Century Gothic"/>
                    </a:rPr>
                    <a:t> Change Modeler</a:t>
                  </a:r>
                  <a:endParaRPr lang="en-US" sz="2000" dirty="0">
                    <a:solidFill>
                      <a:srgbClr val="3F3F3F"/>
                    </a:solidFill>
                    <a:cs typeface="Calibri" panose="020F0502020204030204"/>
                  </a:endParaRPr>
                </a:p>
              </p:txBody>
            </p:sp>
            <p:grpSp>
              <p:nvGrpSpPr>
                <p:cNvPr id="21" name="Group 20">
                  <a:extLst>
                    <a:ext uri="{FF2B5EF4-FFF2-40B4-BE49-F238E27FC236}">
                      <a16:creationId xmlns:a16="http://schemas.microsoft.com/office/drawing/2014/main" id="{0955D1B5-E85A-4EFB-A9E0-299E506DAA77}"/>
                    </a:ext>
                  </a:extLst>
                </p:cNvPr>
                <p:cNvGrpSpPr/>
                <p:nvPr/>
              </p:nvGrpSpPr>
              <p:grpSpPr>
                <a:xfrm>
                  <a:off x="4587473" y="1292947"/>
                  <a:ext cx="1944030" cy="928867"/>
                  <a:chOff x="2627328" y="2751776"/>
                  <a:chExt cx="1944030" cy="928867"/>
                </a:xfrm>
              </p:grpSpPr>
              <p:sp>
                <p:nvSpPr>
                  <p:cNvPr id="17" name="Rectangle 16">
                    <a:extLst>
                      <a:ext uri="{FF2B5EF4-FFF2-40B4-BE49-F238E27FC236}">
                        <a16:creationId xmlns:a16="http://schemas.microsoft.com/office/drawing/2014/main" id="{C9A7C144-682F-49D2-8A5B-31A436863E03}"/>
                      </a:ext>
                    </a:extLst>
                  </p:cNvPr>
                  <p:cNvSpPr/>
                  <p:nvPr/>
                </p:nvSpPr>
                <p:spPr>
                  <a:xfrm>
                    <a:off x="2627328" y="2751776"/>
                    <a:ext cx="1653267" cy="653143"/>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pPr>
                    <a:endParaRPr lang="en-US" sz="2000" dirty="0">
                      <a:solidFill>
                        <a:srgbClr val="3F3F3F"/>
                      </a:solidFill>
                      <a:latin typeface="Century Gothic"/>
                      <a:cs typeface="Calibri" panose="020F0502020204030204"/>
                    </a:endParaRPr>
                  </a:p>
                </p:txBody>
              </p:sp>
              <p:sp>
                <p:nvSpPr>
                  <p:cNvPr id="18" name="Rectangle 17">
                    <a:extLst>
                      <a:ext uri="{FF2B5EF4-FFF2-40B4-BE49-F238E27FC236}">
                        <a16:creationId xmlns:a16="http://schemas.microsoft.com/office/drawing/2014/main" id="{0035D43F-5406-414D-AFB0-BED7C4A16E96}"/>
                      </a:ext>
                    </a:extLst>
                  </p:cNvPr>
                  <p:cNvSpPr/>
                  <p:nvPr/>
                </p:nvSpPr>
                <p:spPr>
                  <a:xfrm>
                    <a:off x="2772709" y="2882118"/>
                    <a:ext cx="1653267" cy="653143"/>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pPr>
                    <a:endParaRPr lang="en-US" sz="2000" dirty="0">
                      <a:solidFill>
                        <a:srgbClr val="3F3F3F"/>
                      </a:solidFill>
                      <a:latin typeface="Century Gothic"/>
                      <a:cs typeface="Calibri" panose="020F0502020204030204"/>
                    </a:endParaRPr>
                  </a:p>
                </p:txBody>
              </p:sp>
              <p:sp>
                <p:nvSpPr>
                  <p:cNvPr id="19" name="Rectangle 18">
                    <a:extLst>
                      <a:ext uri="{FF2B5EF4-FFF2-40B4-BE49-F238E27FC236}">
                        <a16:creationId xmlns:a16="http://schemas.microsoft.com/office/drawing/2014/main" id="{B2928C9A-1B2C-4AA8-A760-12CED107200A}"/>
                      </a:ext>
                    </a:extLst>
                  </p:cNvPr>
                  <p:cNvSpPr/>
                  <p:nvPr/>
                </p:nvSpPr>
                <p:spPr>
                  <a:xfrm>
                    <a:off x="2918091" y="3027500"/>
                    <a:ext cx="1653267" cy="653143"/>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pPr>
                    <a:r>
                      <a:rPr lang="en-US" sz="2000" dirty="0">
                        <a:solidFill>
                          <a:srgbClr val="3F3F3F"/>
                        </a:solidFill>
                        <a:latin typeface="Century Gothic"/>
                        <a:cs typeface="Calibri" panose="020F0502020204030204"/>
                      </a:rPr>
                      <a:t>Driver Variables</a:t>
                    </a:r>
                  </a:p>
                </p:txBody>
              </p:sp>
            </p:grpSp>
            <p:sp>
              <p:nvSpPr>
                <p:cNvPr id="15" name="Rectangle 14">
                  <a:extLst>
                    <a:ext uri="{FF2B5EF4-FFF2-40B4-BE49-F238E27FC236}">
                      <a16:creationId xmlns:a16="http://schemas.microsoft.com/office/drawing/2014/main" id="{50E177CB-3029-43AD-93B8-6089DED22097}"/>
                    </a:ext>
                  </a:extLst>
                </p:cNvPr>
                <p:cNvSpPr/>
                <p:nvPr/>
              </p:nvSpPr>
              <p:spPr>
                <a:xfrm>
                  <a:off x="-1248530" y="1602251"/>
                  <a:ext cx="1653267" cy="512775"/>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pPr>
                  <a:r>
                    <a:rPr lang="en-US" sz="2000" dirty="0">
                      <a:solidFill>
                        <a:srgbClr val="3F3F3F"/>
                      </a:solidFill>
                      <a:latin typeface="Century Gothic"/>
                      <a:ea typeface="+mn-lt"/>
                      <a:cs typeface="+mn-lt"/>
                    </a:rPr>
                    <a:t>LULC 2010</a:t>
                  </a:r>
                  <a:endParaRPr lang="en-US" dirty="0">
                    <a:solidFill>
                      <a:srgbClr val="3F3F3F"/>
                    </a:solidFill>
                    <a:cs typeface="Calibri" panose="020F0502020204030204"/>
                  </a:endParaRPr>
                </a:p>
              </p:txBody>
            </p:sp>
            <p:sp>
              <p:nvSpPr>
                <p:cNvPr id="16" name="Rectangle 15">
                  <a:extLst>
                    <a:ext uri="{FF2B5EF4-FFF2-40B4-BE49-F238E27FC236}">
                      <a16:creationId xmlns:a16="http://schemas.microsoft.com/office/drawing/2014/main" id="{2A097F80-556A-487A-813F-C2A722AD3982}"/>
                    </a:ext>
                  </a:extLst>
                </p:cNvPr>
                <p:cNvSpPr/>
                <p:nvPr/>
              </p:nvSpPr>
              <p:spPr>
                <a:xfrm>
                  <a:off x="596312" y="1602251"/>
                  <a:ext cx="1653267" cy="512775"/>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pPr>
                  <a:r>
                    <a:rPr lang="en-US" sz="2000" dirty="0">
                      <a:solidFill>
                        <a:srgbClr val="3F3F3F"/>
                      </a:solidFill>
                      <a:latin typeface="Century Gothic"/>
                      <a:ea typeface="+mn-lt"/>
                      <a:cs typeface="+mn-lt"/>
                    </a:rPr>
                    <a:t>LULC 2015</a:t>
                  </a:r>
                  <a:endParaRPr lang="en-US" dirty="0">
                    <a:solidFill>
                      <a:srgbClr val="3F3F3F"/>
                    </a:solidFill>
                    <a:cs typeface="Calibri" panose="020F0502020204030204"/>
                  </a:endParaRPr>
                </a:p>
              </p:txBody>
            </p:sp>
          </p:grpSp>
          <p:sp>
            <p:nvSpPr>
              <p:cNvPr id="35" name="Rectangle 34">
                <a:extLst>
                  <a:ext uri="{FF2B5EF4-FFF2-40B4-BE49-F238E27FC236}">
                    <a16:creationId xmlns:a16="http://schemas.microsoft.com/office/drawing/2014/main" id="{F79EFFAB-13B3-4996-B8E3-D060CEC79F66}"/>
                  </a:ext>
                </a:extLst>
              </p:cNvPr>
              <p:cNvSpPr/>
              <p:nvPr/>
            </p:nvSpPr>
            <p:spPr>
              <a:xfrm>
                <a:off x="4444698" y="1638283"/>
                <a:ext cx="1653267" cy="481783"/>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pPr>
                <a:r>
                  <a:rPr lang="en-US" sz="2000" dirty="0">
                    <a:solidFill>
                      <a:srgbClr val="3F3F3F"/>
                    </a:solidFill>
                    <a:latin typeface="Century Gothic"/>
                    <a:ea typeface="+mn-lt"/>
                    <a:cs typeface="+mn-lt"/>
                  </a:rPr>
                  <a:t>LULC 2019</a:t>
                </a:r>
                <a:endParaRPr lang="en-US" dirty="0">
                  <a:solidFill>
                    <a:srgbClr val="3F3F3F"/>
                  </a:solidFill>
                  <a:cs typeface="Calibri" panose="020F0502020204030204"/>
                </a:endParaRPr>
              </a:p>
            </p:txBody>
          </p:sp>
          <p:sp>
            <p:nvSpPr>
              <p:cNvPr id="42" name="Rectangle 41">
                <a:extLst>
                  <a:ext uri="{FF2B5EF4-FFF2-40B4-BE49-F238E27FC236}">
                    <a16:creationId xmlns:a16="http://schemas.microsoft.com/office/drawing/2014/main" id="{6C8B41FF-506B-44A0-9097-A9CAE454BC7C}"/>
                  </a:ext>
                </a:extLst>
              </p:cNvPr>
              <p:cNvSpPr/>
              <p:nvPr/>
            </p:nvSpPr>
            <p:spPr>
              <a:xfrm>
                <a:off x="9330240" y="1110784"/>
                <a:ext cx="1738011" cy="279958"/>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chemeClr val="tx1">
                        <a:lumMod val="75000"/>
                        <a:lumOff val="25000"/>
                      </a:schemeClr>
                    </a:solidFill>
                    <a:latin typeface="Century Gothic" panose="020F0302020204030204"/>
                  </a:rPr>
                  <a:t>Elevation</a:t>
                </a:r>
              </a:p>
            </p:txBody>
          </p:sp>
          <p:sp>
            <p:nvSpPr>
              <p:cNvPr id="43" name="Rectangle 42">
                <a:extLst>
                  <a:ext uri="{FF2B5EF4-FFF2-40B4-BE49-F238E27FC236}">
                    <a16:creationId xmlns:a16="http://schemas.microsoft.com/office/drawing/2014/main" id="{D488AB07-0B52-4DF4-A5B3-28ED9487C128}"/>
                  </a:ext>
                </a:extLst>
              </p:cNvPr>
              <p:cNvSpPr/>
              <p:nvPr/>
            </p:nvSpPr>
            <p:spPr>
              <a:xfrm>
                <a:off x="9356980" y="1767671"/>
                <a:ext cx="1740158" cy="277809"/>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chemeClr val="tx1">
                        <a:lumMod val="75000"/>
                        <a:lumOff val="25000"/>
                      </a:schemeClr>
                    </a:solidFill>
                    <a:latin typeface="Century Gothic" panose="020F0302020204030204"/>
                  </a:rPr>
                  <a:t>Distance to roads</a:t>
                </a:r>
                <a:endParaRPr lang="en-US" sz="1400" dirty="0">
                  <a:solidFill>
                    <a:schemeClr val="tx1">
                      <a:lumMod val="75000"/>
                      <a:lumOff val="25000"/>
                    </a:schemeClr>
                  </a:solidFill>
                </a:endParaRPr>
              </a:p>
            </p:txBody>
          </p:sp>
          <p:sp>
            <p:nvSpPr>
              <p:cNvPr id="44" name="Rectangle 43">
                <a:extLst>
                  <a:ext uri="{FF2B5EF4-FFF2-40B4-BE49-F238E27FC236}">
                    <a16:creationId xmlns:a16="http://schemas.microsoft.com/office/drawing/2014/main" id="{850B2B33-BF92-4D4E-B381-6619DEC56130}"/>
                  </a:ext>
                </a:extLst>
              </p:cNvPr>
              <p:cNvSpPr/>
              <p:nvPr/>
            </p:nvSpPr>
            <p:spPr>
              <a:xfrm>
                <a:off x="9356202" y="1439227"/>
                <a:ext cx="1734787" cy="278733"/>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chemeClr val="tx1">
                        <a:lumMod val="75000"/>
                        <a:lumOff val="25000"/>
                      </a:schemeClr>
                    </a:solidFill>
                    <a:latin typeface="Century Gothic" panose="020F0302020204030204"/>
                  </a:rPr>
                  <a:t>Distance to river</a:t>
                </a:r>
                <a:endParaRPr lang="en-US" sz="1400" dirty="0">
                  <a:solidFill>
                    <a:schemeClr val="tx1">
                      <a:lumMod val="75000"/>
                      <a:lumOff val="25000"/>
                    </a:schemeClr>
                  </a:solidFill>
                </a:endParaRPr>
              </a:p>
            </p:txBody>
          </p:sp>
          <p:sp>
            <p:nvSpPr>
              <p:cNvPr id="45" name="Rectangle 44">
                <a:extLst>
                  <a:ext uri="{FF2B5EF4-FFF2-40B4-BE49-F238E27FC236}">
                    <a16:creationId xmlns:a16="http://schemas.microsoft.com/office/drawing/2014/main" id="{84FD874F-1F9C-45EA-82DB-AD7C14E87202}"/>
                  </a:ext>
                </a:extLst>
              </p:cNvPr>
              <p:cNvSpPr/>
              <p:nvPr/>
            </p:nvSpPr>
            <p:spPr>
              <a:xfrm>
                <a:off x="9356980" y="2096114"/>
                <a:ext cx="1740158" cy="27909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chemeClr val="tx1">
                        <a:lumMod val="75000"/>
                        <a:lumOff val="25000"/>
                      </a:schemeClr>
                    </a:solidFill>
                    <a:latin typeface="Century Gothic"/>
                  </a:rPr>
                  <a:t>Distance to urban</a:t>
                </a:r>
              </a:p>
            </p:txBody>
          </p:sp>
        </p:grpSp>
        <p:sp>
          <p:nvSpPr>
            <p:cNvPr id="5" name="Right Brace 4">
              <a:extLst>
                <a:ext uri="{FF2B5EF4-FFF2-40B4-BE49-F238E27FC236}">
                  <a16:creationId xmlns:a16="http://schemas.microsoft.com/office/drawing/2014/main" id="{8BFAE64F-E3DC-4162-A2B4-ADD334159D2D}"/>
                </a:ext>
              </a:extLst>
            </p:cNvPr>
            <p:cNvSpPr/>
            <p:nvPr/>
          </p:nvSpPr>
          <p:spPr>
            <a:xfrm rot="10800000">
              <a:off x="8528422" y="940915"/>
              <a:ext cx="790886" cy="1582816"/>
            </a:xfrm>
            <a:prstGeom prst="rightBrace">
              <a:avLst>
                <a:gd name="adj1" fmla="val 8333"/>
                <a:gd name="adj2" fmla="val 52152"/>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3F3F3F"/>
                </a:solidFill>
              </a:endParaRPr>
            </a:p>
          </p:txBody>
        </p:sp>
      </p:grpSp>
      <p:grpSp>
        <p:nvGrpSpPr>
          <p:cNvPr id="89" name="Group 88">
            <a:extLst>
              <a:ext uri="{FF2B5EF4-FFF2-40B4-BE49-F238E27FC236}">
                <a16:creationId xmlns:a16="http://schemas.microsoft.com/office/drawing/2014/main" id="{C73A204C-01ED-0E40-8E1B-84C940F4317A}"/>
              </a:ext>
            </a:extLst>
          </p:cNvPr>
          <p:cNvGrpSpPr/>
          <p:nvPr/>
        </p:nvGrpSpPr>
        <p:grpSpPr>
          <a:xfrm>
            <a:off x="7394642" y="3789598"/>
            <a:ext cx="3849215" cy="2080512"/>
            <a:chOff x="7394642" y="3789598"/>
            <a:chExt cx="3849215" cy="2080512"/>
          </a:xfrm>
        </p:grpSpPr>
        <p:sp>
          <p:nvSpPr>
            <p:cNvPr id="47" name="Arrow: Down 46">
              <a:extLst>
                <a:ext uri="{FF2B5EF4-FFF2-40B4-BE49-F238E27FC236}">
                  <a16:creationId xmlns:a16="http://schemas.microsoft.com/office/drawing/2014/main" id="{34394923-16BD-4CF3-B7C8-A3209B1D79B5}"/>
                </a:ext>
              </a:extLst>
            </p:cNvPr>
            <p:cNvSpPr/>
            <p:nvPr/>
          </p:nvSpPr>
          <p:spPr>
            <a:xfrm>
              <a:off x="9403640" y="4526213"/>
              <a:ext cx="107463" cy="387163"/>
            </a:xfrm>
            <a:prstGeom prst="down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F3F3F"/>
                </a:solidFill>
              </a:endParaRPr>
            </a:p>
          </p:txBody>
        </p:sp>
        <p:grpSp>
          <p:nvGrpSpPr>
            <p:cNvPr id="88" name="Group 87">
              <a:extLst>
                <a:ext uri="{FF2B5EF4-FFF2-40B4-BE49-F238E27FC236}">
                  <a16:creationId xmlns:a16="http://schemas.microsoft.com/office/drawing/2014/main" id="{785A8444-D2B6-FE41-9F77-A3108F177BCE}"/>
                </a:ext>
              </a:extLst>
            </p:cNvPr>
            <p:cNvGrpSpPr/>
            <p:nvPr/>
          </p:nvGrpSpPr>
          <p:grpSpPr>
            <a:xfrm>
              <a:off x="7394642" y="3789598"/>
              <a:ext cx="3849215" cy="2080512"/>
              <a:chOff x="7394642" y="3789598"/>
              <a:chExt cx="3849215" cy="2080512"/>
            </a:xfrm>
          </p:grpSpPr>
          <p:grpSp>
            <p:nvGrpSpPr>
              <p:cNvPr id="33" name="Group 32">
                <a:extLst>
                  <a:ext uri="{FF2B5EF4-FFF2-40B4-BE49-F238E27FC236}">
                    <a16:creationId xmlns:a16="http://schemas.microsoft.com/office/drawing/2014/main" id="{63A04D12-ED49-416D-8E3E-46BE8A7DBA0A}"/>
                  </a:ext>
                </a:extLst>
              </p:cNvPr>
              <p:cNvGrpSpPr/>
              <p:nvPr/>
            </p:nvGrpSpPr>
            <p:grpSpPr>
              <a:xfrm>
                <a:off x="7394642" y="3789598"/>
                <a:ext cx="3849215" cy="969170"/>
                <a:chOff x="7132739" y="3992798"/>
                <a:chExt cx="3849215" cy="969170"/>
              </a:xfrm>
            </p:grpSpPr>
            <p:sp>
              <p:nvSpPr>
                <p:cNvPr id="8" name="Cube 7">
                  <a:extLst>
                    <a:ext uri="{FF2B5EF4-FFF2-40B4-BE49-F238E27FC236}">
                      <a16:creationId xmlns:a16="http://schemas.microsoft.com/office/drawing/2014/main" id="{0FB11AE5-FB90-4BC5-B2BA-B463B89C3D95}"/>
                    </a:ext>
                  </a:extLst>
                </p:cNvPr>
                <p:cNvSpPr/>
                <p:nvPr/>
              </p:nvSpPr>
              <p:spPr>
                <a:xfrm>
                  <a:off x="7522422" y="3992798"/>
                  <a:ext cx="3459532" cy="664960"/>
                </a:xfrm>
                <a:prstGeom prst="cube">
                  <a:avLst/>
                </a:prstGeom>
                <a:ln>
                  <a:solidFill>
                    <a:schemeClr val="tx1"/>
                  </a:solidFill>
                </a:ln>
              </p:spPr>
              <p:style>
                <a:lnRef idx="0">
                  <a:schemeClr val="accent6"/>
                </a:lnRef>
                <a:fillRef idx="3">
                  <a:schemeClr val="accent6"/>
                </a:fillRef>
                <a:effectRef idx="3">
                  <a:schemeClr val="accent6"/>
                </a:effectRef>
                <a:fontRef idx="minor">
                  <a:schemeClr val="lt1"/>
                </a:fontRef>
              </p:style>
              <p:txBody>
                <a:bodyPr lIns="91440" tIns="45720" rIns="91440" bIns="45720" rtlCol="0" anchor="ctr"/>
                <a:lstStyle/>
                <a:p>
                  <a:pPr algn="ctr"/>
                  <a:r>
                    <a:rPr lang="en-US" sz="2000" dirty="0">
                      <a:solidFill>
                        <a:srgbClr val="3F3F3F"/>
                      </a:solidFill>
                      <a:latin typeface="Century Gothic"/>
                    </a:rPr>
                    <a:t>Change Prediction Panel</a:t>
                  </a:r>
                </a:p>
              </p:txBody>
            </p:sp>
            <p:cxnSp>
              <p:nvCxnSpPr>
                <p:cNvPr id="20" name="Connector: Curved 19">
                  <a:extLst>
                    <a:ext uri="{FF2B5EF4-FFF2-40B4-BE49-F238E27FC236}">
                      <a16:creationId xmlns:a16="http://schemas.microsoft.com/office/drawing/2014/main" id="{55418DE1-9C56-433E-97F3-09FFE917127B}"/>
                    </a:ext>
                  </a:extLst>
                </p:cNvPr>
                <p:cNvCxnSpPr/>
                <p:nvPr/>
              </p:nvCxnSpPr>
              <p:spPr>
                <a:xfrm flipV="1">
                  <a:off x="7132739" y="4432506"/>
                  <a:ext cx="359686" cy="529462"/>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9" name="Rectangle: Rounded Corners 48">
                <a:extLst>
                  <a:ext uri="{FF2B5EF4-FFF2-40B4-BE49-F238E27FC236}">
                    <a16:creationId xmlns:a16="http://schemas.microsoft.com/office/drawing/2014/main" id="{4E506965-87D8-4C86-913A-007250054A02}"/>
                  </a:ext>
                </a:extLst>
              </p:cNvPr>
              <p:cNvSpPr/>
              <p:nvPr/>
            </p:nvSpPr>
            <p:spPr>
              <a:xfrm>
                <a:off x="8284536" y="4985031"/>
                <a:ext cx="2345669" cy="885079"/>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rgbClr val="3F3F3F"/>
                    </a:solidFill>
                    <a:latin typeface="Century Gothic"/>
                  </a:rPr>
                  <a:t>Forecasted LULC</a:t>
                </a:r>
                <a:endParaRPr lang="en-US" dirty="0">
                  <a:solidFill>
                    <a:srgbClr val="3F3F3F"/>
                  </a:solidFill>
                  <a:latin typeface="Calibri" panose="020F0502020204030204"/>
                  <a:cs typeface="Calibri"/>
                </a:endParaRPr>
              </a:p>
              <a:p>
                <a:pPr algn="ctr"/>
                <a:r>
                  <a:rPr lang="en-US" sz="2000" dirty="0">
                    <a:solidFill>
                      <a:srgbClr val="3F3F3F"/>
                    </a:solidFill>
                    <a:latin typeface="Century Gothic"/>
                  </a:rPr>
                  <a:t>2030</a:t>
                </a:r>
                <a:endParaRPr lang="en-US" dirty="0">
                  <a:solidFill>
                    <a:srgbClr val="3F3F3F"/>
                  </a:solidFill>
                  <a:cs typeface="Calibri"/>
                </a:endParaRPr>
              </a:p>
            </p:txBody>
          </p:sp>
        </p:grpSp>
      </p:grpSp>
      <p:grpSp>
        <p:nvGrpSpPr>
          <p:cNvPr id="87" name="Group 86">
            <a:extLst>
              <a:ext uri="{FF2B5EF4-FFF2-40B4-BE49-F238E27FC236}">
                <a16:creationId xmlns:a16="http://schemas.microsoft.com/office/drawing/2014/main" id="{A965950D-C124-994D-803D-22511D115397}"/>
              </a:ext>
            </a:extLst>
          </p:cNvPr>
          <p:cNvGrpSpPr/>
          <p:nvPr/>
        </p:nvGrpSpPr>
        <p:grpSpPr>
          <a:xfrm>
            <a:off x="3175775" y="2292283"/>
            <a:ext cx="4476882" cy="3267293"/>
            <a:chOff x="3175775" y="2265069"/>
            <a:chExt cx="4476882" cy="3267293"/>
          </a:xfrm>
        </p:grpSpPr>
        <p:grpSp>
          <p:nvGrpSpPr>
            <p:cNvPr id="31" name="Group 30">
              <a:extLst>
                <a:ext uri="{FF2B5EF4-FFF2-40B4-BE49-F238E27FC236}">
                  <a16:creationId xmlns:a16="http://schemas.microsoft.com/office/drawing/2014/main" id="{C0C0FD75-3286-482F-B59B-925862999AEC}"/>
                </a:ext>
              </a:extLst>
            </p:cNvPr>
            <p:cNvGrpSpPr/>
            <p:nvPr/>
          </p:nvGrpSpPr>
          <p:grpSpPr>
            <a:xfrm>
              <a:off x="3175775" y="3357635"/>
              <a:ext cx="4476882" cy="2174727"/>
              <a:chOff x="2655549" y="3436426"/>
              <a:chExt cx="4476882" cy="2174727"/>
            </a:xfrm>
          </p:grpSpPr>
          <p:sp>
            <p:nvSpPr>
              <p:cNvPr id="7" name="Cube 6">
                <a:extLst>
                  <a:ext uri="{FF2B5EF4-FFF2-40B4-BE49-F238E27FC236}">
                    <a16:creationId xmlns:a16="http://schemas.microsoft.com/office/drawing/2014/main" id="{135B65A5-3B46-4C52-A531-34F7D87693FB}"/>
                  </a:ext>
                </a:extLst>
              </p:cNvPr>
              <p:cNvSpPr/>
              <p:nvPr/>
            </p:nvSpPr>
            <p:spPr>
              <a:xfrm>
                <a:off x="3716791" y="3436426"/>
                <a:ext cx="3415640" cy="659948"/>
              </a:xfrm>
              <a:prstGeom prst="cube">
                <a:avLst/>
              </a:prstGeom>
              <a:ln>
                <a:solidFill>
                  <a:schemeClr val="tx1"/>
                </a:solidFill>
              </a:ln>
            </p:spPr>
            <p:style>
              <a:lnRef idx="0">
                <a:schemeClr val="accent6"/>
              </a:lnRef>
              <a:fillRef idx="3">
                <a:schemeClr val="accent6"/>
              </a:fillRef>
              <a:effectRef idx="3">
                <a:schemeClr val="accent6"/>
              </a:effectRef>
              <a:fontRef idx="minor">
                <a:schemeClr val="lt1"/>
              </a:fontRef>
            </p:style>
            <p:txBody>
              <a:bodyPr lIns="91440" tIns="45720" rIns="91440" bIns="45720" rtlCol="0" anchor="ctr"/>
              <a:lstStyle/>
              <a:p>
                <a:pPr algn="ctr"/>
                <a:r>
                  <a:rPr lang="en-US" sz="2000" dirty="0">
                    <a:solidFill>
                      <a:srgbClr val="3F3F3F"/>
                    </a:solidFill>
                    <a:latin typeface="Century Gothic"/>
                  </a:rPr>
                  <a:t>Transition Potential Panel</a:t>
                </a:r>
              </a:p>
            </p:txBody>
          </p:sp>
          <p:sp>
            <p:nvSpPr>
              <p:cNvPr id="10" name="Rectangle: Rounded Corners 9">
                <a:extLst>
                  <a:ext uri="{FF2B5EF4-FFF2-40B4-BE49-F238E27FC236}">
                    <a16:creationId xmlns:a16="http://schemas.microsoft.com/office/drawing/2014/main" id="{B82AEBEB-918C-44FA-B85D-E4702ACEA429}"/>
                  </a:ext>
                </a:extLst>
              </p:cNvPr>
              <p:cNvSpPr/>
              <p:nvPr/>
            </p:nvSpPr>
            <p:spPr>
              <a:xfrm>
                <a:off x="3777267" y="4413725"/>
                <a:ext cx="3130103" cy="1197428"/>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rgbClr val="3F3F3F"/>
                    </a:solidFill>
                    <a:latin typeface="Century Gothic"/>
                  </a:rPr>
                  <a:t>Transition model</a:t>
                </a:r>
                <a:endParaRPr lang="en-US" dirty="0">
                  <a:solidFill>
                    <a:srgbClr val="3F3F3F"/>
                  </a:solidFill>
                </a:endParaRPr>
              </a:p>
              <a:p>
                <a:pPr algn="ctr"/>
                <a:r>
                  <a:rPr lang="en-US" sz="2000" dirty="0">
                    <a:solidFill>
                      <a:srgbClr val="3F3F3F"/>
                    </a:solidFill>
                    <a:latin typeface="Century Gothic"/>
                    <a:cs typeface="Calibri"/>
                  </a:rPr>
                  <a:t>Multi-layer Perceptron </a:t>
                </a:r>
              </a:p>
              <a:p>
                <a:pPr algn="ctr"/>
                <a:r>
                  <a:rPr lang="en-US" sz="2000" dirty="0">
                    <a:solidFill>
                      <a:schemeClr val="tx1">
                        <a:lumMod val="75000"/>
                        <a:lumOff val="25000"/>
                      </a:schemeClr>
                    </a:solidFill>
                    <a:latin typeface="Century Gothic"/>
                    <a:cs typeface="Calibri"/>
                  </a:rPr>
                  <a:t>Neural</a:t>
                </a:r>
                <a:r>
                  <a:rPr lang="en-US" sz="2000" dirty="0">
                    <a:solidFill>
                      <a:srgbClr val="3F3F3F"/>
                    </a:solidFill>
                    <a:latin typeface="Century Gothic"/>
                    <a:cs typeface="Calibri"/>
                  </a:rPr>
                  <a:t> Network</a:t>
                </a:r>
                <a:endParaRPr lang="en-US" dirty="0"/>
              </a:p>
            </p:txBody>
          </p:sp>
          <p:cxnSp>
            <p:nvCxnSpPr>
              <p:cNvPr id="14" name="Connector: Curved 13">
                <a:extLst>
                  <a:ext uri="{FF2B5EF4-FFF2-40B4-BE49-F238E27FC236}">
                    <a16:creationId xmlns:a16="http://schemas.microsoft.com/office/drawing/2014/main" id="{FC4EC1BD-BB47-4989-B71E-3D1EA4F7423A}"/>
                  </a:ext>
                </a:extLst>
              </p:cNvPr>
              <p:cNvCxnSpPr>
                <a:cxnSpLocks/>
                <a:stCxn id="81" idx="3"/>
                <a:endCxn id="7" idx="2"/>
              </p:cNvCxnSpPr>
              <p:nvPr/>
            </p:nvCxnSpPr>
            <p:spPr>
              <a:xfrm flipV="1">
                <a:off x="2655549" y="3848894"/>
                <a:ext cx="1061242" cy="1025909"/>
              </a:xfrm>
              <a:prstGeom prst="curvedConnector3">
                <a:avLst>
                  <a:gd name="adj1" fmla="val 6953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Arrow: Down 27">
                <a:extLst>
                  <a:ext uri="{FF2B5EF4-FFF2-40B4-BE49-F238E27FC236}">
                    <a16:creationId xmlns:a16="http://schemas.microsoft.com/office/drawing/2014/main" id="{8D3FCA22-F50A-4DE0-8FEF-6093FE09AB6E}"/>
                  </a:ext>
                </a:extLst>
              </p:cNvPr>
              <p:cNvSpPr/>
              <p:nvPr/>
            </p:nvSpPr>
            <p:spPr>
              <a:xfrm>
                <a:off x="5247249" y="4144465"/>
                <a:ext cx="113270" cy="180205"/>
              </a:xfrm>
              <a:prstGeom prst="down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F3F3F"/>
                  </a:solidFill>
                </a:endParaRPr>
              </a:p>
            </p:txBody>
          </p:sp>
        </p:grpSp>
        <p:cxnSp>
          <p:nvCxnSpPr>
            <p:cNvPr id="68" name="Connector: Curved 36">
              <a:extLst>
                <a:ext uri="{FF2B5EF4-FFF2-40B4-BE49-F238E27FC236}">
                  <a16:creationId xmlns:a16="http://schemas.microsoft.com/office/drawing/2014/main" id="{4796BA44-CB76-8345-9085-95E43AE89182}"/>
                </a:ext>
              </a:extLst>
            </p:cNvPr>
            <p:cNvCxnSpPr>
              <a:cxnSpLocks/>
            </p:cNvCxnSpPr>
            <p:nvPr/>
          </p:nvCxnSpPr>
          <p:spPr>
            <a:xfrm flipH="1">
              <a:off x="5906794" y="2265069"/>
              <a:ext cx="1637269" cy="1152996"/>
            </a:xfrm>
            <a:prstGeom prst="curved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7E2BD174-B346-D740-937F-27CBED1783F0}"/>
              </a:ext>
            </a:extLst>
          </p:cNvPr>
          <p:cNvGrpSpPr/>
          <p:nvPr/>
        </p:nvGrpSpPr>
        <p:grpSpPr>
          <a:xfrm>
            <a:off x="887274" y="2199958"/>
            <a:ext cx="4170577" cy="3834026"/>
            <a:chOff x="887274" y="2199958"/>
            <a:chExt cx="4170577" cy="3834026"/>
          </a:xfrm>
        </p:grpSpPr>
        <p:grpSp>
          <p:nvGrpSpPr>
            <p:cNvPr id="40" name="Group 39">
              <a:extLst>
                <a:ext uri="{FF2B5EF4-FFF2-40B4-BE49-F238E27FC236}">
                  <a16:creationId xmlns:a16="http://schemas.microsoft.com/office/drawing/2014/main" id="{85A57012-A503-9F4B-B9F8-58959E88D6C9}"/>
                </a:ext>
              </a:extLst>
            </p:cNvPr>
            <p:cNvGrpSpPr/>
            <p:nvPr/>
          </p:nvGrpSpPr>
          <p:grpSpPr>
            <a:xfrm>
              <a:off x="887274" y="2199958"/>
              <a:ext cx="4170577" cy="2254601"/>
              <a:chOff x="887274" y="2199958"/>
              <a:chExt cx="4170577" cy="2254601"/>
            </a:xfrm>
          </p:grpSpPr>
          <p:grpSp>
            <p:nvGrpSpPr>
              <p:cNvPr id="26" name="Group 25">
                <a:extLst>
                  <a:ext uri="{FF2B5EF4-FFF2-40B4-BE49-F238E27FC236}">
                    <a16:creationId xmlns:a16="http://schemas.microsoft.com/office/drawing/2014/main" id="{A199E117-8772-4E9D-94A6-69F959F174E2}"/>
                  </a:ext>
                </a:extLst>
              </p:cNvPr>
              <p:cNvGrpSpPr/>
              <p:nvPr/>
            </p:nvGrpSpPr>
            <p:grpSpPr>
              <a:xfrm>
                <a:off x="887274" y="2199959"/>
                <a:ext cx="3228742" cy="2254600"/>
                <a:chOff x="704394" y="2199959"/>
                <a:chExt cx="3228742" cy="2254600"/>
              </a:xfrm>
            </p:grpSpPr>
            <p:grpSp>
              <p:nvGrpSpPr>
                <p:cNvPr id="25" name="Group 24">
                  <a:extLst>
                    <a:ext uri="{FF2B5EF4-FFF2-40B4-BE49-F238E27FC236}">
                      <a16:creationId xmlns:a16="http://schemas.microsoft.com/office/drawing/2014/main" id="{31CFAD91-4842-4588-A8D2-5BDF28AD3980}"/>
                    </a:ext>
                  </a:extLst>
                </p:cNvPr>
                <p:cNvGrpSpPr/>
                <p:nvPr/>
              </p:nvGrpSpPr>
              <p:grpSpPr>
                <a:xfrm>
                  <a:off x="704394" y="2881354"/>
                  <a:ext cx="3228742" cy="1573205"/>
                  <a:chOff x="389727" y="2895043"/>
                  <a:chExt cx="3228742" cy="1573205"/>
                </a:xfrm>
              </p:grpSpPr>
              <p:sp>
                <p:nvSpPr>
                  <p:cNvPr id="9" name="Rectangle: Rounded Corners 8">
                    <a:extLst>
                      <a:ext uri="{FF2B5EF4-FFF2-40B4-BE49-F238E27FC236}">
                        <a16:creationId xmlns:a16="http://schemas.microsoft.com/office/drawing/2014/main" id="{F658C60F-10BE-4587-8045-4E2A3EA4EEEC}"/>
                      </a:ext>
                    </a:extLst>
                  </p:cNvPr>
                  <p:cNvSpPr/>
                  <p:nvPr/>
                </p:nvSpPr>
                <p:spPr>
                  <a:xfrm>
                    <a:off x="420881" y="3856102"/>
                    <a:ext cx="2799035" cy="612146"/>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rPr>
                      <a:t>Land Change maps</a:t>
                    </a:r>
                  </a:p>
                </p:txBody>
              </p:sp>
              <p:sp>
                <p:nvSpPr>
                  <p:cNvPr id="6" name="Cube 5">
                    <a:extLst>
                      <a:ext uri="{FF2B5EF4-FFF2-40B4-BE49-F238E27FC236}">
                        <a16:creationId xmlns:a16="http://schemas.microsoft.com/office/drawing/2014/main" id="{48D71F5A-99AA-460D-82A3-E47CC60DEDC2}"/>
                      </a:ext>
                    </a:extLst>
                  </p:cNvPr>
                  <p:cNvSpPr/>
                  <p:nvPr/>
                </p:nvSpPr>
                <p:spPr>
                  <a:xfrm>
                    <a:off x="389727" y="2895043"/>
                    <a:ext cx="3228742" cy="659948"/>
                  </a:xfrm>
                  <a:prstGeom prst="cube">
                    <a:avLst/>
                  </a:prstGeom>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dirty="0">
                        <a:solidFill>
                          <a:srgbClr val="3F3F3F"/>
                        </a:solidFill>
                        <a:latin typeface="Century Gothic"/>
                      </a:rPr>
                      <a:t>Change Analysis Panel</a:t>
                    </a:r>
                  </a:p>
                </p:txBody>
              </p:sp>
              <p:sp>
                <p:nvSpPr>
                  <p:cNvPr id="27" name="Arrow: Down 26">
                    <a:extLst>
                      <a:ext uri="{FF2B5EF4-FFF2-40B4-BE49-F238E27FC236}">
                        <a16:creationId xmlns:a16="http://schemas.microsoft.com/office/drawing/2014/main" id="{814D3FBA-1EC0-4FCE-88B0-7E75DCC8284A}"/>
                      </a:ext>
                    </a:extLst>
                  </p:cNvPr>
                  <p:cNvSpPr/>
                  <p:nvPr/>
                </p:nvSpPr>
                <p:spPr>
                  <a:xfrm>
                    <a:off x="1823056" y="3634062"/>
                    <a:ext cx="113270" cy="180205"/>
                  </a:xfrm>
                  <a:prstGeom prst="down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F3F3F"/>
                      </a:solidFill>
                    </a:endParaRPr>
                  </a:p>
                </p:txBody>
              </p:sp>
            </p:grpSp>
            <p:cxnSp>
              <p:nvCxnSpPr>
                <p:cNvPr id="24" name="Connector: Curved 23">
                  <a:extLst>
                    <a:ext uri="{FF2B5EF4-FFF2-40B4-BE49-F238E27FC236}">
                      <a16:creationId xmlns:a16="http://schemas.microsoft.com/office/drawing/2014/main" id="{4A67892B-F4A1-4D4E-8168-3F68FD423B4E}"/>
                    </a:ext>
                  </a:extLst>
                </p:cNvPr>
                <p:cNvCxnSpPr>
                  <a:cxnSpLocks/>
                </p:cNvCxnSpPr>
                <p:nvPr/>
              </p:nvCxnSpPr>
              <p:spPr>
                <a:xfrm>
                  <a:off x="1534914" y="2199960"/>
                  <a:ext cx="745441" cy="771838"/>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or: Curved 45">
                  <a:extLst>
                    <a:ext uri="{FF2B5EF4-FFF2-40B4-BE49-F238E27FC236}">
                      <a16:creationId xmlns:a16="http://schemas.microsoft.com/office/drawing/2014/main" id="{9C3303B3-6654-48D6-87A2-38D19929A7FD}"/>
                    </a:ext>
                  </a:extLst>
                </p:cNvPr>
                <p:cNvCxnSpPr>
                  <a:cxnSpLocks/>
                </p:cNvCxnSpPr>
                <p:nvPr/>
              </p:nvCxnSpPr>
              <p:spPr>
                <a:xfrm flipH="1">
                  <a:off x="2477913" y="2199959"/>
                  <a:ext cx="561398" cy="777484"/>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8" name="Connector: Curved 47">
                <a:extLst>
                  <a:ext uri="{FF2B5EF4-FFF2-40B4-BE49-F238E27FC236}">
                    <a16:creationId xmlns:a16="http://schemas.microsoft.com/office/drawing/2014/main" id="{8F4A00BF-D183-479E-A1E8-381EA8DEBA60}"/>
                  </a:ext>
                </a:extLst>
              </p:cNvPr>
              <p:cNvCxnSpPr>
                <a:cxnSpLocks/>
              </p:cNvCxnSpPr>
              <p:nvPr/>
            </p:nvCxnSpPr>
            <p:spPr>
              <a:xfrm flipH="1">
                <a:off x="2932839" y="2199958"/>
                <a:ext cx="2125012" cy="762883"/>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1" name="Rectangle: Rounded Corners 8">
              <a:extLst>
                <a:ext uri="{FF2B5EF4-FFF2-40B4-BE49-F238E27FC236}">
                  <a16:creationId xmlns:a16="http://schemas.microsoft.com/office/drawing/2014/main" id="{6DB41F2D-C193-6243-9B32-4455C0B84B43}"/>
                </a:ext>
              </a:extLst>
            </p:cNvPr>
            <p:cNvSpPr/>
            <p:nvPr/>
          </p:nvSpPr>
          <p:spPr>
            <a:xfrm>
              <a:off x="1578700" y="4576556"/>
              <a:ext cx="1597075" cy="438912"/>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rPr>
                <a:t>2010-2019</a:t>
              </a:r>
            </a:p>
          </p:txBody>
        </p:sp>
        <p:sp>
          <p:nvSpPr>
            <p:cNvPr id="82" name="Rectangle: Rounded Corners 8">
              <a:extLst>
                <a:ext uri="{FF2B5EF4-FFF2-40B4-BE49-F238E27FC236}">
                  <a16:creationId xmlns:a16="http://schemas.microsoft.com/office/drawing/2014/main" id="{EE282C17-4715-2849-B8EE-598463100867}"/>
                </a:ext>
              </a:extLst>
            </p:cNvPr>
            <p:cNvSpPr/>
            <p:nvPr/>
          </p:nvSpPr>
          <p:spPr>
            <a:xfrm>
              <a:off x="1584555" y="5085814"/>
              <a:ext cx="1597075" cy="438912"/>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rPr>
                <a:t>2010-2015</a:t>
              </a:r>
            </a:p>
          </p:txBody>
        </p:sp>
        <p:sp>
          <p:nvSpPr>
            <p:cNvPr id="83" name="Rectangle: Rounded Corners 8">
              <a:extLst>
                <a:ext uri="{FF2B5EF4-FFF2-40B4-BE49-F238E27FC236}">
                  <a16:creationId xmlns:a16="http://schemas.microsoft.com/office/drawing/2014/main" id="{DC2DE5E5-0C7A-E44A-A92C-7D2F4F8C55C9}"/>
                </a:ext>
              </a:extLst>
            </p:cNvPr>
            <p:cNvSpPr/>
            <p:nvPr/>
          </p:nvSpPr>
          <p:spPr>
            <a:xfrm>
              <a:off x="1578700" y="5595072"/>
              <a:ext cx="1597075" cy="438912"/>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rPr>
                <a:t>2015-2019</a:t>
              </a:r>
            </a:p>
          </p:txBody>
        </p:sp>
      </p:grpSp>
    </p:spTree>
    <p:extLst>
      <p:ext uri="{BB962C8B-B14F-4D97-AF65-F5344CB8AC3E}">
        <p14:creationId xmlns:p14="http://schemas.microsoft.com/office/powerpoint/2010/main" val="2488445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40205" y="450857"/>
            <a:ext cx="10705021" cy="434138"/>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Results| 2010 - 2015 Land Change Map</a:t>
            </a:r>
          </a:p>
        </p:txBody>
      </p:sp>
      <p:sp>
        <p:nvSpPr>
          <p:cNvPr id="3" name="Text Placeholder 3"/>
          <p:cNvSpPr txBox="1">
            <a:spLocks/>
          </p:cNvSpPr>
          <p:nvPr/>
        </p:nvSpPr>
        <p:spPr>
          <a:xfrm>
            <a:off x="495300" y="1335155"/>
            <a:ext cx="6781800" cy="52322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66A478"/>
              </a:buClr>
              <a:buNone/>
            </a:pPr>
            <a:endParaRPr lang="en-US" dirty="0">
              <a:cs typeface="Calibri" panose="020F0502020204030204"/>
            </a:endParaRPr>
          </a:p>
        </p:txBody>
      </p:sp>
      <p:grpSp>
        <p:nvGrpSpPr>
          <p:cNvPr id="8" name="Group 7">
            <a:extLst>
              <a:ext uri="{FF2B5EF4-FFF2-40B4-BE49-F238E27FC236}">
                <a16:creationId xmlns:a16="http://schemas.microsoft.com/office/drawing/2014/main" id="{D20BEE80-4B39-4899-B0B2-D7CBB1B38D65}"/>
              </a:ext>
            </a:extLst>
          </p:cNvPr>
          <p:cNvGrpSpPr/>
          <p:nvPr/>
        </p:nvGrpSpPr>
        <p:grpSpPr>
          <a:xfrm>
            <a:off x="506104" y="1088762"/>
            <a:ext cx="11177376" cy="3379227"/>
            <a:chOff x="2281866" y="973103"/>
            <a:chExt cx="7040774" cy="2149803"/>
          </a:xfrm>
        </p:grpSpPr>
        <p:pic>
          <p:nvPicPr>
            <p:cNvPr id="5" name="Picture 5" descr="A picture containing text&#10;&#10;Description automatically generated">
              <a:extLst>
                <a:ext uri="{FF2B5EF4-FFF2-40B4-BE49-F238E27FC236}">
                  <a16:creationId xmlns:a16="http://schemas.microsoft.com/office/drawing/2014/main" id="{848BEF8C-DFFA-4D3A-9A42-42BDA30CC626}"/>
                </a:ext>
              </a:extLst>
            </p:cNvPr>
            <p:cNvPicPr>
              <a:picLocks noChangeAspect="1"/>
            </p:cNvPicPr>
            <p:nvPr/>
          </p:nvPicPr>
          <p:blipFill rotWithShape="1">
            <a:blip r:embed="rId3"/>
            <a:srcRect l="189" t="49933" r="73277" b="46577"/>
            <a:stretch/>
          </p:blipFill>
          <p:spPr>
            <a:xfrm>
              <a:off x="2281866" y="2945945"/>
              <a:ext cx="1911588" cy="176961"/>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DECDB2AB-7AF5-44AE-8E3D-5C06664E71CE}"/>
                </a:ext>
              </a:extLst>
            </p:cNvPr>
            <p:cNvPicPr>
              <a:picLocks noChangeAspect="1"/>
            </p:cNvPicPr>
            <p:nvPr/>
          </p:nvPicPr>
          <p:blipFill rotWithShape="1">
            <a:blip r:embed="rId3"/>
            <a:srcRect l="755" t="7535" r="1511" b="56434"/>
            <a:stretch/>
          </p:blipFill>
          <p:spPr>
            <a:xfrm>
              <a:off x="2281918" y="973103"/>
              <a:ext cx="7040722" cy="1826787"/>
            </a:xfrm>
            <a:prstGeom prst="rect">
              <a:avLst/>
            </a:prstGeom>
          </p:spPr>
        </p:pic>
      </p:grpSp>
      <p:sp>
        <p:nvSpPr>
          <p:cNvPr id="10" name="TextBox 9">
            <a:extLst>
              <a:ext uri="{FF2B5EF4-FFF2-40B4-BE49-F238E27FC236}">
                <a16:creationId xmlns:a16="http://schemas.microsoft.com/office/drawing/2014/main" id="{29013F8B-E5B0-4A1D-93C9-D8EDABAA2865}"/>
              </a:ext>
            </a:extLst>
          </p:cNvPr>
          <p:cNvSpPr txBox="1"/>
          <p:nvPr/>
        </p:nvSpPr>
        <p:spPr>
          <a:xfrm>
            <a:off x="442491" y="4430735"/>
            <a:ext cx="4384136"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panose="020F0302020204030204"/>
              </a:rPr>
              <a:t>0            25           50           75         100 kilometers</a:t>
            </a:r>
            <a:endParaRPr lang="en-US" sz="1400" dirty="0">
              <a:solidFill>
                <a:schemeClr val="tx1">
                  <a:lumMod val="75000"/>
                  <a:lumOff val="25000"/>
                </a:schemeClr>
              </a:solidFill>
            </a:endParaRPr>
          </a:p>
        </p:txBody>
      </p:sp>
      <p:grpSp>
        <p:nvGrpSpPr>
          <p:cNvPr id="4" name="Group 3">
            <a:extLst>
              <a:ext uri="{FF2B5EF4-FFF2-40B4-BE49-F238E27FC236}">
                <a16:creationId xmlns:a16="http://schemas.microsoft.com/office/drawing/2014/main" id="{48BCE71A-DB99-DA45-8ACC-9AD0FA72844D}"/>
              </a:ext>
            </a:extLst>
          </p:cNvPr>
          <p:cNvGrpSpPr/>
          <p:nvPr/>
        </p:nvGrpSpPr>
        <p:grpSpPr>
          <a:xfrm>
            <a:off x="445262" y="5224089"/>
            <a:ext cx="11553139" cy="894798"/>
            <a:chOff x="445262" y="5224089"/>
            <a:chExt cx="11553139" cy="894798"/>
          </a:xfrm>
        </p:grpSpPr>
        <p:sp>
          <p:nvSpPr>
            <p:cNvPr id="12" name="Rectangle 11">
              <a:extLst>
                <a:ext uri="{FF2B5EF4-FFF2-40B4-BE49-F238E27FC236}">
                  <a16:creationId xmlns:a16="http://schemas.microsoft.com/office/drawing/2014/main" id="{FEDE18AA-27CE-4F54-8FC1-C90CB79F0BEB}"/>
                </a:ext>
              </a:extLst>
            </p:cNvPr>
            <p:cNvSpPr/>
            <p:nvPr/>
          </p:nvSpPr>
          <p:spPr>
            <a:xfrm>
              <a:off x="445262" y="5346339"/>
              <a:ext cx="387276" cy="164721"/>
            </a:xfrm>
            <a:prstGeom prst="rect">
              <a:avLst/>
            </a:prstGeom>
            <a:solidFill>
              <a:srgbClr val="2C70FF"/>
            </a:solidFill>
            <a:ln>
              <a:solidFill>
                <a:srgbClr val="2C7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14" name="Rectangle 13">
              <a:extLst>
                <a:ext uri="{FF2B5EF4-FFF2-40B4-BE49-F238E27FC236}">
                  <a16:creationId xmlns:a16="http://schemas.microsoft.com/office/drawing/2014/main" id="{310C8EC1-2D20-40D3-ADA9-739F0777F946}"/>
                </a:ext>
              </a:extLst>
            </p:cNvPr>
            <p:cNvSpPr/>
            <p:nvPr/>
          </p:nvSpPr>
          <p:spPr>
            <a:xfrm>
              <a:off x="445262" y="5842634"/>
              <a:ext cx="387276" cy="164721"/>
            </a:xfrm>
            <a:prstGeom prst="rect">
              <a:avLst/>
            </a:prstGeom>
            <a:solidFill>
              <a:srgbClr val="E60C00"/>
            </a:solidFill>
            <a:ln>
              <a:solidFill>
                <a:srgbClr val="E60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16" name="Rectangle 15">
              <a:extLst>
                <a:ext uri="{FF2B5EF4-FFF2-40B4-BE49-F238E27FC236}">
                  <a16:creationId xmlns:a16="http://schemas.microsoft.com/office/drawing/2014/main" id="{82AB855E-B0E9-4455-BB6A-2645883163EA}"/>
                </a:ext>
              </a:extLst>
            </p:cNvPr>
            <p:cNvSpPr/>
            <p:nvPr/>
          </p:nvSpPr>
          <p:spPr>
            <a:xfrm>
              <a:off x="3460914" y="5340390"/>
              <a:ext cx="387276" cy="164721"/>
            </a:xfrm>
            <a:prstGeom prst="rect">
              <a:avLst/>
            </a:prstGeom>
            <a:solidFill>
              <a:srgbClr val="38A700"/>
            </a:solidFill>
            <a:ln>
              <a:solidFill>
                <a:srgbClr val="38A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18" name="Rectangle 17">
              <a:extLst>
                <a:ext uri="{FF2B5EF4-FFF2-40B4-BE49-F238E27FC236}">
                  <a16:creationId xmlns:a16="http://schemas.microsoft.com/office/drawing/2014/main" id="{E077AAE0-8A22-4B16-AA03-1FE25EB5521A}"/>
                </a:ext>
              </a:extLst>
            </p:cNvPr>
            <p:cNvSpPr/>
            <p:nvPr/>
          </p:nvSpPr>
          <p:spPr>
            <a:xfrm>
              <a:off x="3460914" y="5840862"/>
              <a:ext cx="387276" cy="164721"/>
            </a:xfrm>
            <a:prstGeom prst="rect">
              <a:avLst/>
            </a:prstGeom>
            <a:solidFill>
              <a:srgbClr val="A901E6"/>
            </a:solidFill>
            <a:ln>
              <a:solidFill>
                <a:srgbClr val="A90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20" name="Rectangle 19">
              <a:extLst>
                <a:ext uri="{FF2B5EF4-FFF2-40B4-BE49-F238E27FC236}">
                  <a16:creationId xmlns:a16="http://schemas.microsoft.com/office/drawing/2014/main" id="{D16514B8-FCE6-44F2-99FB-4BA121E5CD6C}"/>
                </a:ext>
              </a:extLst>
            </p:cNvPr>
            <p:cNvSpPr/>
            <p:nvPr/>
          </p:nvSpPr>
          <p:spPr>
            <a:xfrm>
              <a:off x="6519094" y="5341864"/>
              <a:ext cx="387276" cy="164721"/>
            </a:xfrm>
            <a:prstGeom prst="rect">
              <a:avLst/>
            </a:prstGeom>
            <a:solidFill>
              <a:srgbClr val="FEAA00"/>
            </a:solidFill>
            <a:ln>
              <a:solidFill>
                <a:srgbClr val="FEA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22" name="Rectangle 21">
              <a:extLst>
                <a:ext uri="{FF2B5EF4-FFF2-40B4-BE49-F238E27FC236}">
                  <a16:creationId xmlns:a16="http://schemas.microsoft.com/office/drawing/2014/main" id="{FC11E290-50F9-4E57-8A16-A6F0855F2384}"/>
                </a:ext>
              </a:extLst>
            </p:cNvPr>
            <p:cNvSpPr/>
            <p:nvPr/>
          </p:nvSpPr>
          <p:spPr>
            <a:xfrm>
              <a:off x="9618334" y="5575556"/>
              <a:ext cx="387276" cy="164721"/>
            </a:xfrm>
            <a:prstGeom prst="rect">
              <a:avLst/>
            </a:prstGeom>
            <a:solidFill>
              <a:srgbClr val="00FFC6"/>
            </a:solidFill>
            <a:ln>
              <a:solidFill>
                <a:srgbClr val="00FF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24" name="TextBox 23">
              <a:extLst>
                <a:ext uri="{FF2B5EF4-FFF2-40B4-BE49-F238E27FC236}">
                  <a16:creationId xmlns:a16="http://schemas.microsoft.com/office/drawing/2014/main" id="{AAE30585-92AE-4BEE-987D-00344A8D060F}"/>
                </a:ext>
              </a:extLst>
            </p:cNvPr>
            <p:cNvSpPr txBox="1"/>
            <p:nvPr/>
          </p:nvSpPr>
          <p:spPr>
            <a:xfrm>
              <a:off x="832538" y="5224089"/>
              <a:ext cx="2433333"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F0302020204030204"/>
                </a:rPr>
                <a:t>Cultivated to Forest</a:t>
              </a:r>
              <a:endParaRPr lang="en-US" dirty="0">
                <a:solidFill>
                  <a:schemeClr val="tx1">
                    <a:lumMod val="75000"/>
                    <a:lumOff val="25000"/>
                  </a:schemeClr>
                </a:solidFill>
              </a:endParaRPr>
            </a:p>
          </p:txBody>
        </p:sp>
        <p:sp>
          <p:nvSpPr>
            <p:cNvPr id="26" name="TextBox 25">
              <a:extLst>
                <a:ext uri="{FF2B5EF4-FFF2-40B4-BE49-F238E27FC236}">
                  <a16:creationId xmlns:a16="http://schemas.microsoft.com/office/drawing/2014/main" id="{368E0E6D-372D-4ABE-8644-11E23FC809C6}"/>
                </a:ext>
              </a:extLst>
            </p:cNvPr>
            <p:cNvSpPr txBox="1"/>
            <p:nvPr/>
          </p:nvSpPr>
          <p:spPr>
            <a:xfrm>
              <a:off x="837233" y="5749555"/>
              <a:ext cx="2222321"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F0302020204030204"/>
                </a:rPr>
                <a:t>Water to Forest</a:t>
              </a:r>
              <a:endParaRPr lang="en-US" dirty="0">
                <a:solidFill>
                  <a:schemeClr val="tx1">
                    <a:lumMod val="75000"/>
                    <a:lumOff val="25000"/>
                  </a:schemeClr>
                </a:solidFill>
              </a:endParaRPr>
            </a:p>
          </p:txBody>
        </p:sp>
        <p:sp>
          <p:nvSpPr>
            <p:cNvPr id="28" name="TextBox 27">
              <a:extLst>
                <a:ext uri="{FF2B5EF4-FFF2-40B4-BE49-F238E27FC236}">
                  <a16:creationId xmlns:a16="http://schemas.microsoft.com/office/drawing/2014/main" id="{2E736DC7-6F97-4781-906D-817850EA5B73}"/>
                </a:ext>
              </a:extLst>
            </p:cNvPr>
            <p:cNvSpPr txBox="1"/>
            <p:nvPr/>
          </p:nvSpPr>
          <p:spPr>
            <a:xfrm>
              <a:off x="3882903" y="5224089"/>
              <a:ext cx="2241080"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F0302020204030204"/>
                </a:rPr>
                <a:t>Barren to Forest</a:t>
              </a:r>
              <a:endParaRPr lang="en-US" dirty="0">
                <a:solidFill>
                  <a:schemeClr val="tx1">
                    <a:lumMod val="75000"/>
                    <a:lumOff val="25000"/>
                  </a:schemeClr>
                </a:solidFill>
              </a:endParaRPr>
            </a:p>
          </p:txBody>
        </p:sp>
        <p:sp>
          <p:nvSpPr>
            <p:cNvPr id="30" name="TextBox 29">
              <a:extLst>
                <a:ext uri="{FF2B5EF4-FFF2-40B4-BE49-F238E27FC236}">
                  <a16:creationId xmlns:a16="http://schemas.microsoft.com/office/drawing/2014/main" id="{A806B4EF-EFBB-405F-90E5-7AA5DA56D366}"/>
                </a:ext>
              </a:extLst>
            </p:cNvPr>
            <p:cNvSpPr txBox="1"/>
            <p:nvPr/>
          </p:nvSpPr>
          <p:spPr>
            <a:xfrm>
              <a:off x="3878922" y="5740328"/>
              <a:ext cx="2565128"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F0302020204030204"/>
                </a:rPr>
                <a:t>Forest to Cultivated</a:t>
              </a:r>
              <a:endParaRPr lang="en-US" dirty="0">
                <a:solidFill>
                  <a:schemeClr val="tx1">
                    <a:lumMod val="75000"/>
                    <a:lumOff val="25000"/>
                  </a:schemeClr>
                </a:solidFill>
              </a:endParaRPr>
            </a:p>
          </p:txBody>
        </p:sp>
        <p:sp>
          <p:nvSpPr>
            <p:cNvPr id="32" name="TextBox 31">
              <a:extLst>
                <a:ext uri="{FF2B5EF4-FFF2-40B4-BE49-F238E27FC236}">
                  <a16:creationId xmlns:a16="http://schemas.microsoft.com/office/drawing/2014/main" id="{DB4682EF-C5D0-40C3-B199-02D3E63EDD82}"/>
                </a:ext>
              </a:extLst>
            </p:cNvPr>
            <p:cNvSpPr txBox="1"/>
            <p:nvPr/>
          </p:nvSpPr>
          <p:spPr>
            <a:xfrm>
              <a:off x="6906370" y="5238084"/>
              <a:ext cx="2474767"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F0302020204030204"/>
                </a:rPr>
                <a:t>Barren to Cultivated</a:t>
              </a:r>
              <a:endParaRPr lang="en-US" dirty="0">
                <a:solidFill>
                  <a:schemeClr val="tx1">
                    <a:lumMod val="75000"/>
                    <a:lumOff val="25000"/>
                  </a:schemeClr>
                </a:solidFill>
              </a:endParaRPr>
            </a:p>
          </p:txBody>
        </p:sp>
        <p:sp>
          <p:nvSpPr>
            <p:cNvPr id="34" name="TextBox 33">
              <a:extLst>
                <a:ext uri="{FF2B5EF4-FFF2-40B4-BE49-F238E27FC236}">
                  <a16:creationId xmlns:a16="http://schemas.microsoft.com/office/drawing/2014/main" id="{2E912F42-E272-40FE-8BCC-4C07DF402E2E}"/>
                </a:ext>
              </a:extLst>
            </p:cNvPr>
            <p:cNvSpPr txBox="1"/>
            <p:nvPr/>
          </p:nvSpPr>
          <p:spPr>
            <a:xfrm>
              <a:off x="10005610" y="5384665"/>
              <a:ext cx="1992791" cy="646331"/>
            </a:xfrm>
            <a:prstGeom prst="rect">
              <a:avLst/>
            </a:prstGeom>
            <a:noFill/>
          </p:spPr>
          <p:txBody>
            <a:bodyPr wrap="square" lIns="91440" tIns="45720" rIns="91440" bIns="45720" rtlCol="0" anchor="t">
              <a:spAutoFit/>
            </a:bodyPr>
            <a:lstStyle/>
            <a:p>
              <a:r>
                <a:rPr lang="en-US" dirty="0">
                  <a:solidFill>
                    <a:schemeClr val="tx1">
                      <a:lumMod val="75000"/>
                      <a:lumOff val="25000"/>
                    </a:schemeClr>
                  </a:solidFill>
                  <a:latin typeface="Century Gothic" panose="020F0302020204030204"/>
                </a:rPr>
                <a:t>Other transitions &lt;20 km</a:t>
              </a:r>
              <a:r>
                <a:rPr lang="en-US" baseline="30000" dirty="0">
                  <a:solidFill>
                    <a:schemeClr val="tx1">
                      <a:lumMod val="75000"/>
                      <a:lumOff val="25000"/>
                    </a:schemeClr>
                  </a:solidFill>
                  <a:latin typeface="Century Gothic" panose="020F0302020204030204"/>
                </a:rPr>
                <a:t>2</a:t>
              </a:r>
              <a:endParaRPr lang="en-US" baseline="30000" dirty="0">
                <a:solidFill>
                  <a:schemeClr val="tx1">
                    <a:lumMod val="75000"/>
                    <a:lumOff val="25000"/>
                  </a:schemeClr>
                </a:solidFill>
              </a:endParaRPr>
            </a:p>
          </p:txBody>
        </p:sp>
        <p:sp>
          <p:nvSpPr>
            <p:cNvPr id="23" name="Rectangle 22">
              <a:extLst>
                <a:ext uri="{FF2B5EF4-FFF2-40B4-BE49-F238E27FC236}">
                  <a16:creationId xmlns:a16="http://schemas.microsoft.com/office/drawing/2014/main" id="{0F549996-B00A-6946-A8F6-B106D4B7FB41}"/>
                </a:ext>
              </a:extLst>
            </p:cNvPr>
            <p:cNvSpPr/>
            <p:nvPr/>
          </p:nvSpPr>
          <p:spPr>
            <a:xfrm>
              <a:off x="6519094" y="5840862"/>
              <a:ext cx="387276" cy="164721"/>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25" name="TextBox 24">
              <a:extLst>
                <a:ext uri="{FF2B5EF4-FFF2-40B4-BE49-F238E27FC236}">
                  <a16:creationId xmlns:a16="http://schemas.microsoft.com/office/drawing/2014/main" id="{14859F40-5F7B-AB40-8C7C-646687A071EC}"/>
                </a:ext>
              </a:extLst>
            </p:cNvPr>
            <p:cNvSpPr txBox="1"/>
            <p:nvPr/>
          </p:nvSpPr>
          <p:spPr>
            <a:xfrm>
              <a:off x="6906370" y="5738275"/>
              <a:ext cx="2474767"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F0302020204030204"/>
                </a:rPr>
                <a:t>Cultivated to Barren</a:t>
              </a:r>
              <a:endParaRPr lang="en-US" dirty="0">
                <a:solidFill>
                  <a:schemeClr val="tx1">
                    <a:lumMod val="75000"/>
                    <a:lumOff val="25000"/>
                  </a:schemeClr>
                </a:solidFill>
              </a:endParaRPr>
            </a:p>
          </p:txBody>
        </p:sp>
      </p:grpSp>
      <p:pic>
        <p:nvPicPr>
          <p:cNvPr id="7" name="Picture 6" descr="north arrow orienteering by morits">
            <a:extLst>
              <a:ext uri="{FF2B5EF4-FFF2-40B4-BE49-F238E27FC236}">
                <a16:creationId xmlns:a16="http://schemas.microsoft.com/office/drawing/2014/main" id="{3907A148-8B67-4A2F-85F0-6D605E038C3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817" b="32039"/>
          <a:stretch/>
        </p:blipFill>
        <p:spPr bwMode="auto">
          <a:xfrm>
            <a:off x="11262851" y="4181494"/>
            <a:ext cx="365051" cy="35377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D344060-AE7C-4306-8E5B-AB51DA3DC451}"/>
              </a:ext>
            </a:extLst>
          </p:cNvPr>
          <p:cNvSpPr txBox="1"/>
          <p:nvPr/>
        </p:nvSpPr>
        <p:spPr>
          <a:xfrm>
            <a:off x="11261465" y="4440282"/>
            <a:ext cx="360668" cy="3501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cs typeface="Calibri"/>
              </a:rPr>
              <a:t>N</a:t>
            </a:r>
          </a:p>
        </p:txBody>
      </p:sp>
    </p:spTree>
    <p:extLst>
      <p:ext uri="{BB962C8B-B14F-4D97-AF65-F5344CB8AC3E}">
        <p14:creationId xmlns:p14="http://schemas.microsoft.com/office/powerpoint/2010/main" val="3603716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67419" y="439398"/>
            <a:ext cx="11047348" cy="405492"/>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Results| 2015 - 2019 Land Change Map</a:t>
            </a:r>
          </a:p>
        </p:txBody>
      </p:sp>
      <p:sp>
        <p:nvSpPr>
          <p:cNvPr id="3" name="Text Placeholder 3"/>
          <p:cNvSpPr txBox="1">
            <a:spLocks/>
          </p:cNvSpPr>
          <p:nvPr/>
        </p:nvSpPr>
        <p:spPr>
          <a:xfrm>
            <a:off x="495300" y="1335155"/>
            <a:ext cx="6781800" cy="52322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66A478"/>
              </a:buClr>
              <a:buNone/>
            </a:pPr>
            <a:endParaRPr lang="en-US" dirty="0">
              <a:cs typeface="Calibri" panose="020F0502020204030204"/>
            </a:endParaRPr>
          </a:p>
        </p:txBody>
      </p:sp>
      <p:sp>
        <p:nvSpPr>
          <p:cNvPr id="4" name="TextBox 3">
            <a:extLst>
              <a:ext uri="{FF2B5EF4-FFF2-40B4-BE49-F238E27FC236}">
                <a16:creationId xmlns:a16="http://schemas.microsoft.com/office/drawing/2014/main" id="{5181056C-DE67-9B42-8989-FDD33DEB1E1D}"/>
              </a:ext>
            </a:extLst>
          </p:cNvPr>
          <p:cNvSpPr txBox="1"/>
          <p:nvPr/>
        </p:nvSpPr>
        <p:spPr>
          <a:xfrm>
            <a:off x="4905422" y="2736734"/>
            <a:ext cx="2039664"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F0302020204030204"/>
              </a:rPr>
              <a:t>[Place holder]</a:t>
            </a:r>
            <a:endParaRPr lang="en-US" dirty="0"/>
          </a:p>
        </p:txBody>
      </p:sp>
      <p:grpSp>
        <p:nvGrpSpPr>
          <p:cNvPr id="13" name="Group 12">
            <a:extLst>
              <a:ext uri="{FF2B5EF4-FFF2-40B4-BE49-F238E27FC236}">
                <a16:creationId xmlns:a16="http://schemas.microsoft.com/office/drawing/2014/main" id="{8057E7CC-8FA0-4ED9-84B6-CAA97B9F0C01}"/>
              </a:ext>
            </a:extLst>
          </p:cNvPr>
          <p:cNvGrpSpPr/>
          <p:nvPr/>
        </p:nvGrpSpPr>
        <p:grpSpPr>
          <a:xfrm>
            <a:off x="421126" y="1059575"/>
            <a:ext cx="11290870" cy="3664694"/>
            <a:chOff x="421126" y="1059575"/>
            <a:chExt cx="11290870" cy="3664694"/>
          </a:xfrm>
        </p:grpSpPr>
        <p:grpSp>
          <p:nvGrpSpPr>
            <p:cNvPr id="8" name="Group 7">
              <a:extLst>
                <a:ext uri="{FF2B5EF4-FFF2-40B4-BE49-F238E27FC236}">
                  <a16:creationId xmlns:a16="http://schemas.microsoft.com/office/drawing/2014/main" id="{90F3C999-1EDC-4932-8813-34D80F698884}"/>
                </a:ext>
              </a:extLst>
            </p:cNvPr>
            <p:cNvGrpSpPr/>
            <p:nvPr/>
          </p:nvGrpSpPr>
          <p:grpSpPr>
            <a:xfrm>
              <a:off x="472865" y="1059575"/>
              <a:ext cx="11239131" cy="3354327"/>
              <a:chOff x="608173" y="995482"/>
              <a:chExt cx="10441524" cy="3033860"/>
            </a:xfrm>
          </p:grpSpPr>
          <p:pic>
            <p:nvPicPr>
              <p:cNvPr id="5" name="Picture 5" descr="A picture containing chart&#10;&#10;Description automatically generated">
                <a:extLst>
                  <a:ext uri="{FF2B5EF4-FFF2-40B4-BE49-F238E27FC236}">
                    <a16:creationId xmlns:a16="http://schemas.microsoft.com/office/drawing/2014/main" id="{1904BECD-0190-42B0-87F3-81C485B4EEEE}"/>
                  </a:ext>
                </a:extLst>
              </p:cNvPr>
              <p:cNvPicPr>
                <a:picLocks noChangeAspect="1"/>
              </p:cNvPicPr>
              <p:nvPr/>
            </p:nvPicPr>
            <p:blipFill rotWithShape="1">
              <a:blip r:embed="rId3"/>
              <a:srcRect l="671" t="7061" r="1276" b="57538"/>
              <a:stretch/>
            </p:blipFill>
            <p:spPr>
              <a:xfrm>
                <a:off x="650905" y="995482"/>
                <a:ext cx="10398792" cy="2640646"/>
              </a:xfrm>
              <a:prstGeom prst="rect">
                <a:avLst/>
              </a:prstGeom>
            </p:spPr>
          </p:pic>
          <p:pic>
            <p:nvPicPr>
              <p:cNvPr id="7" name="Picture 6" descr="A picture containing chart&#10;&#10;Description automatically generated">
                <a:extLst>
                  <a:ext uri="{FF2B5EF4-FFF2-40B4-BE49-F238E27FC236}">
                    <a16:creationId xmlns:a16="http://schemas.microsoft.com/office/drawing/2014/main" id="{1A7F4067-728D-4BF0-B6FC-74D1E8F2241F}"/>
                  </a:ext>
                </a:extLst>
              </p:cNvPr>
              <p:cNvPicPr>
                <a:picLocks noChangeAspect="1"/>
              </p:cNvPicPr>
              <p:nvPr/>
            </p:nvPicPr>
            <p:blipFill rotWithShape="1">
              <a:blip r:embed="rId3"/>
              <a:srcRect t="50143" r="71995" b="46227"/>
              <a:stretch/>
            </p:blipFill>
            <p:spPr>
              <a:xfrm>
                <a:off x="608173" y="3758620"/>
                <a:ext cx="2970114" cy="270722"/>
              </a:xfrm>
              <a:prstGeom prst="rect">
                <a:avLst/>
              </a:prstGeom>
            </p:spPr>
          </p:pic>
        </p:grpSp>
        <p:sp>
          <p:nvSpPr>
            <p:cNvPr id="10" name="TextBox 9">
              <a:extLst>
                <a:ext uri="{FF2B5EF4-FFF2-40B4-BE49-F238E27FC236}">
                  <a16:creationId xmlns:a16="http://schemas.microsoft.com/office/drawing/2014/main" id="{5E473148-A441-428B-BEA0-3E2B32F5BB29}"/>
                </a:ext>
              </a:extLst>
            </p:cNvPr>
            <p:cNvSpPr txBox="1"/>
            <p:nvPr/>
          </p:nvSpPr>
          <p:spPr>
            <a:xfrm>
              <a:off x="421126" y="4416492"/>
              <a:ext cx="4384136"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panose="020F0302020204030204"/>
                </a:rPr>
                <a:t>0           25           50          75         100 kilometers</a:t>
              </a:r>
              <a:endParaRPr lang="en-US" sz="1400" dirty="0">
                <a:solidFill>
                  <a:schemeClr val="tx1">
                    <a:lumMod val="75000"/>
                    <a:lumOff val="25000"/>
                  </a:schemeClr>
                </a:solidFill>
              </a:endParaRPr>
            </a:p>
          </p:txBody>
        </p:sp>
      </p:grpSp>
      <p:grpSp>
        <p:nvGrpSpPr>
          <p:cNvPr id="14" name="Group 13">
            <a:extLst>
              <a:ext uri="{FF2B5EF4-FFF2-40B4-BE49-F238E27FC236}">
                <a16:creationId xmlns:a16="http://schemas.microsoft.com/office/drawing/2014/main" id="{8155F794-54E9-764D-86D4-1B66B95C71AC}"/>
              </a:ext>
            </a:extLst>
          </p:cNvPr>
          <p:cNvGrpSpPr/>
          <p:nvPr/>
        </p:nvGrpSpPr>
        <p:grpSpPr>
          <a:xfrm>
            <a:off x="421126" y="5161608"/>
            <a:ext cx="11492179" cy="894798"/>
            <a:chOff x="445262" y="5224089"/>
            <a:chExt cx="11492179" cy="894798"/>
          </a:xfrm>
        </p:grpSpPr>
        <p:sp>
          <p:nvSpPr>
            <p:cNvPr id="15" name="Rectangle 14">
              <a:extLst>
                <a:ext uri="{FF2B5EF4-FFF2-40B4-BE49-F238E27FC236}">
                  <a16:creationId xmlns:a16="http://schemas.microsoft.com/office/drawing/2014/main" id="{2D53F6D7-58E7-304B-B5A1-8064FC4CA7BD}"/>
                </a:ext>
              </a:extLst>
            </p:cNvPr>
            <p:cNvSpPr/>
            <p:nvPr/>
          </p:nvSpPr>
          <p:spPr>
            <a:xfrm>
              <a:off x="445262" y="5346339"/>
              <a:ext cx="387276" cy="164721"/>
            </a:xfrm>
            <a:prstGeom prst="rect">
              <a:avLst/>
            </a:prstGeom>
            <a:solidFill>
              <a:srgbClr val="2C70FF"/>
            </a:solidFill>
            <a:ln>
              <a:solidFill>
                <a:srgbClr val="2C7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3B68CA40-4BFA-4942-B1B3-D28702C260E0}"/>
                </a:ext>
              </a:extLst>
            </p:cNvPr>
            <p:cNvSpPr/>
            <p:nvPr/>
          </p:nvSpPr>
          <p:spPr>
            <a:xfrm>
              <a:off x="445262" y="5842634"/>
              <a:ext cx="387276" cy="164721"/>
            </a:xfrm>
            <a:prstGeom prst="rect">
              <a:avLst/>
            </a:prstGeom>
            <a:solidFill>
              <a:srgbClr val="E60C00"/>
            </a:solidFill>
            <a:ln>
              <a:solidFill>
                <a:srgbClr val="E60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038AA9F-05A2-E547-A6D0-12AD1D83F540}"/>
                </a:ext>
              </a:extLst>
            </p:cNvPr>
            <p:cNvSpPr/>
            <p:nvPr/>
          </p:nvSpPr>
          <p:spPr>
            <a:xfrm>
              <a:off x="3558450" y="5340390"/>
              <a:ext cx="387276" cy="164721"/>
            </a:xfrm>
            <a:prstGeom prst="rect">
              <a:avLst/>
            </a:prstGeom>
            <a:solidFill>
              <a:srgbClr val="38A700"/>
            </a:solidFill>
            <a:ln>
              <a:solidFill>
                <a:srgbClr val="38A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7D6E4B80-7E57-7144-81CE-41E8002BE192}"/>
                </a:ext>
              </a:extLst>
            </p:cNvPr>
            <p:cNvSpPr/>
            <p:nvPr/>
          </p:nvSpPr>
          <p:spPr>
            <a:xfrm>
              <a:off x="3558450" y="5840862"/>
              <a:ext cx="387276" cy="164721"/>
            </a:xfrm>
            <a:prstGeom prst="rect">
              <a:avLst/>
            </a:prstGeom>
            <a:solidFill>
              <a:srgbClr val="A901E6"/>
            </a:solidFill>
            <a:ln>
              <a:solidFill>
                <a:srgbClr val="A90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3A6D74B-5D1D-6D4B-80F3-08FECAFDD62B}"/>
                </a:ext>
              </a:extLst>
            </p:cNvPr>
            <p:cNvSpPr/>
            <p:nvPr/>
          </p:nvSpPr>
          <p:spPr>
            <a:xfrm>
              <a:off x="6519094" y="5341864"/>
              <a:ext cx="387276" cy="164721"/>
            </a:xfrm>
            <a:prstGeom prst="rect">
              <a:avLst/>
            </a:prstGeom>
            <a:solidFill>
              <a:srgbClr val="FCFF02"/>
            </a:solidFill>
            <a:ln>
              <a:solidFill>
                <a:srgbClr val="FCFF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F37BD861-57A1-9C45-B0C5-99599DC2B742}"/>
                </a:ext>
              </a:extLst>
            </p:cNvPr>
            <p:cNvSpPr/>
            <p:nvPr/>
          </p:nvSpPr>
          <p:spPr>
            <a:xfrm>
              <a:off x="9557374" y="5575556"/>
              <a:ext cx="387276" cy="164721"/>
            </a:xfrm>
            <a:prstGeom prst="rect">
              <a:avLst/>
            </a:prstGeom>
            <a:solidFill>
              <a:srgbClr val="00FFC6"/>
            </a:solidFill>
            <a:ln>
              <a:solidFill>
                <a:srgbClr val="00FF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2EB80D00-CC85-1C47-A682-1F22AA0F14D1}"/>
                </a:ext>
              </a:extLst>
            </p:cNvPr>
            <p:cNvSpPr txBox="1"/>
            <p:nvPr/>
          </p:nvSpPr>
          <p:spPr>
            <a:xfrm>
              <a:off x="832538" y="5224089"/>
              <a:ext cx="2433333"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F0302020204030204"/>
                </a:rPr>
                <a:t>Cultivated to Forest</a:t>
              </a:r>
              <a:endParaRPr lang="en-US" dirty="0"/>
            </a:p>
          </p:txBody>
        </p:sp>
        <p:sp>
          <p:nvSpPr>
            <p:cNvPr id="22" name="TextBox 21">
              <a:extLst>
                <a:ext uri="{FF2B5EF4-FFF2-40B4-BE49-F238E27FC236}">
                  <a16:creationId xmlns:a16="http://schemas.microsoft.com/office/drawing/2014/main" id="{FBCBA6AA-A7BB-8B48-9869-E65796443479}"/>
                </a:ext>
              </a:extLst>
            </p:cNvPr>
            <p:cNvSpPr txBox="1"/>
            <p:nvPr/>
          </p:nvSpPr>
          <p:spPr>
            <a:xfrm>
              <a:off x="837233" y="5749555"/>
              <a:ext cx="2548637"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F0302020204030204"/>
                </a:rPr>
                <a:t>Cultivated to Built-up</a:t>
              </a:r>
              <a:endParaRPr lang="en-US" dirty="0"/>
            </a:p>
          </p:txBody>
        </p:sp>
        <p:sp>
          <p:nvSpPr>
            <p:cNvPr id="23" name="TextBox 22">
              <a:extLst>
                <a:ext uri="{FF2B5EF4-FFF2-40B4-BE49-F238E27FC236}">
                  <a16:creationId xmlns:a16="http://schemas.microsoft.com/office/drawing/2014/main" id="{181C2EFF-0512-AC49-8865-87DD14D8A4B5}"/>
                </a:ext>
              </a:extLst>
            </p:cNvPr>
            <p:cNvSpPr txBox="1"/>
            <p:nvPr/>
          </p:nvSpPr>
          <p:spPr>
            <a:xfrm>
              <a:off x="3980439" y="5224089"/>
              <a:ext cx="2241080"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F0302020204030204"/>
                </a:rPr>
                <a:t>Forest to Built-up</a:t>
              </a:r>
              <a:endParaRPr lang="en-US" dirty="0"/>
            </a:p>
          </p:txBody>
        </p:sp>
        <p:sp>
          <p:nvSpPr>
            <p:cNvPr id="24" name="TextBox 23">
              <a:extLst>
                <a:ext uri="{FF2B5EF4-FFF2-40B4-BE49-F238E27FC236}">
                  <a16:creationId xmlns:a16="http://schemas.microsoft.com/office/drawing/2014/main" id="{A15B8E1C-2894-3447-947F-5E908A8B63E2}"/>
                </a:ext>
              </a:extLst>
            </p:cNvPr>
            <p:cNvSpPr txBox="1"/>
            <p:nvPr/>
          </p:nvSpPr>
          <p:spPr>
            <a:xfrm>
              <a:off x="3976458" y="5740328"/>
              <a:ext cx="2565128"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F0302020204030204"/>
                </a:rPr>
                <a:t>Forest to Cultivated</a:t>
              </a:r>
              <a:endParaRPr lang="en-US" dirty="0"/>
            </a:p>
          </p:txBody>
        </p:sp>
        <p:sp>
          <p:nvSpPr>
            <p:cNvPr id="25" name="TextBox 24">
              <a:extLst>
                <a:ext uri="{FF2B5EF4-FFF2-40B4-BE49-F238E27FC236}">
                  <a16:creationId xmlns:a16="http://schemas.microsoft.com/office/drawing/2014/main" id="{3EE22035-59B2-1548-A872-DF0AD0562FE7}"/>
                </a:ext>
              </a:extLst>
            </p:cNvPr>
            <p:cNvSpPr txBox="1"/>
            <p:nvPr/>
          </p:nvSpPr>
          <p:spPr>
            <a:xfrm>
              <a:off x="6906370" y="5238084"/>
              <a:ext cx="2474767"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F0302020204030204"/>
                </a:rPr>
                <a:t>Forest to Barren</a:t>
              </a:r>
              <a:endParaRPr lang="en-US" dirty="0"/>
            </a:p>
          </p:txBody>
        </p:sp>
        <p:sp>
          <p:nvSpPr>
            <p:cNvPr id="26" name="TextBox 25">
              <a:extLst>
                <a:ext uri="{FF2B5EF4-FFF2-40B4-BE49-F238E27FC236}">
                  <a16:creationId xmlns:a16="http://schemas.microsoft.com/office/drawing/2014/main" id="{1C8F3F22-EE93-3F4D-9026-890C7D4AF712}"/>
                </a:ext>
              </a:extLst>
            </p:cNvPr>
            <p:cNvSpPr txBox="1"/>
            <p:nvPr/>
          </p:nvSpPr>
          <p:spPr>
            <a:xfrm>
              <a:off x="9944650" y="5384665"/>
              <a:ext cx="1992791" cy="646331"/>
            </a:xfrm>
            <a:prstGeom prst="rect">
              <a:avLst/>
            </a:prstGeom>
            <a:noFill/>
          </p:spPr>
          <p:txBody>
            <a:bodyPr wrap="square" lIns="91440" tIns="45720" rIns="91440" bIns="45720" rtlCol="0" anchor="t">
              <a:spAutoFit/>
            </a:bodyPr>
            <a:lstStyle/>
            <a:p>
              <a:r>
                <a:rPr lang="en-US" dirty="0">
                  <a:solidFill>
                    <a:schemeClr val="tx1">
                      <a:lumMod val="75000"/>
                      <a:lumOff val="25000"/>
                    </a:schemeClr>
                  </a:solidFill>
                  <a:latin typeface="Century Gothic" panose="020F0302020204030204"/>
                </a:rPr>
                <a:t>Other transitions &lt;20 km2</a:t>
              </a:r>
              <a:endParaRPr lang="en-US" dirty="0"/>
            </a:p>
          </p:txBody>
        </p:sp>
        <p:sp>
          <p:nvSpPr>
            <p:cNvPr id="27" name="Rectangle 26">
              <a:extLst>
                <a:ext uri="{FF2B5EF4-FFF2-40B4-BE49-F238E27FC236}">
                  <a16:creationId xmlns:a16="http://schemas.microsoft.com/office/drawing/2014/main" id="{F1092FA0-38CE-6642-B339-0706173EDB8E}"/>
                </a:ext>
              </a:extLst>
            </p:cNvPr>
            <p:cNvSpPr/>
            <p:nvPr/>
          </p:nvSpPr>
          <p:spPr>
            <a:xfrm>
              <a:off x="6543478" y="5840862"/>
              <a:ext cx="387276" cy="164721"/>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B81A28FA-5722-EA42-BEF3-EA3DE0FC3B1E}"/>
                </a:ext>
              </a:extLst>
            </p:cNvPr>
            <p:cNvSpPr txBox="1"/>
            <p:nvPr/>
          </p:nvSpPr>
          <p:spPr>
            <a:xfrm>
              <a:off x="6906370" y="5738275"/>
              <a:ext cx="2474767"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F0302020204030204"/>
                </a:rPr>
                <a:t>Cultivated to Barren</a:t>
              </a:r>
              <a:endParaRPr lang="en-US" dirty="0"/>
            </a:p>
          </p:txBody>
        </p:sp>
      </p:grpSp>
      <p:pic>
        <p:nvPicPr>
          <p:cNvPr id="6" name="Picture 5" descr="north arrow orienteering by morits">
            <a:extLst>
              <a:ext uri="{FF2B5EF4-FFF2-40B4-BE49-F238E27FC236}">
                <a16:creationId xmlns:a16="http://schemas.microsoft.com/office/drawing/2014/main" id="{D2CF7F10-0CF6-4C2B-81F9-CA38AE41D96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817" b="32039"/>
          <a:stretch/>
        </p:blipFill>
        <p:spPr bwMode="auto">
          <a:xfrm>
            <a:off x="11371411" y="4201201"/>
            <a:ext cx="319069" cy="30779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EB762E9-0577-42C7-8B1E-0527EFBBF8AC}"/>
              </a:ext>
            </a:extLst>
          </p:cNvPr>
          <p:cNvSpPr txBox="1"/>
          <p:nvPr/>
        </p:nvSpPr>
        <p:spPr>
          <a:xfrm>
            <a:off x="11353431" y="4426453"/>
            <a:ext cx="360668" cy="3501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a:cs typeface="Calibri"/>
              </a:rPr>
              <a:t>N</a:t>
            </a:r>
          </a:p>
        </p:txBody>
      </p:sp>
    </p:spTree>
    <p:extLst>
      <p:ext uri="{BB962C8B-B14F-4D97-AF65-F5344CB8AC3E}">
        <p14:creationId xmlns:p14="http://schemas.microsoft.com/office/powerpoint/2010/main" val="2032916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8338" y="398831"/>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Results| Land Cover Area (km</a:t>
            </a:r>
            <a:r>
              <a:rPr lang="en-US" sz="4000" b="1" baseline="30000" dirty="0">
                <a:solidFill>
                  <a:srgbClr val="66A478"/>
                </a:solidFill>
                <a:latin typeface="Century Gothic" panose="020F0302020204030204"/>
              </a:rPr>
              <a:t>2</a:t>
            </a:r>
            <a:r>
              <a:rPr lang="en-US" sz="4000" b="1" dirty="0">
                <a:solidFill>
                  <a:srgbClr val="66A478"/>
                </a:solidFill>
                <a:latin typeface="Century Gothic" panose="020F0302020204030204"/>
              </a:rPr>
              <a:t>) </a:t>
            </a:r>
          </a:p>
        </p:txBody>
      </p:sp>
      <p:grpSp>
        <p:nvGrpSpPr>
          <p:cNvPr id="4" name="Group 3">
            <a:extLst>
              <a:ext uri="{FF2B5EF4-FFF2-40B4-BE49-F238E27FC236}">
                <a16:creationId xmlns:a16="http://schemas.microsoft.com/office/drawing/2014/main" id="{FC84A580-6F50-164B-AE9F-134F280CFAFA}"/>
              </a:ext>
            </a:extLst>
          </p:cNvPr>
          <p:cNvGrpSpPr/>
          <p:nvPr/>
        </p:nvGrpSpPr>
        <p:grpSpPr>
          <a:xfrm>
            <a:off x="678108" y="973023"/>
            <a:ext cx="10835784" cy="5339329"/>
            <a:chOff x="917681" y="956397"/>
            <a:chExt cx="10835784" cy="5339329"/>
          </a:xfrm>
        </p:grpSpPr>
        <p:pic>
          <p:nvPicPr>
            <p:cNvPr id="6" name="Picture 5" descr="Chart, bar chart&#10;&#10;Description automatically generated">
              <a:extLst>
                <a:ext uri="{FF2B5EF4-FFF2-40B4-BE49-F238E27FC236}">
                  <a16:creationId xmlns:a16="http://schemas.microsoft.com/office/drawing/2014/main" id="{72FD1C77-A269-604B-8E23-CEE3C8EC9D4A}"/>
                </a:ext>
              </a:extLst>
            </p:cNvPr>
            <p:cNvPicPr>
              <a:picLocks noChangeAspect="1"/>
            </p:cNvPicPr>
            <p:nvPr/>
          </p:nvPicPr>
          <p:blipFill rotWithShape="1">
            <a:blip r:embed="rId3">
              <a:extLst>
                <a:ext uri="{28A0092B-C50C-407E-A947-70E740481C1C}">
                  <a14:useLocalDpi xmlns:a14="http://schemas.microsoft.com/office/drawing/2010/main" val="0"/>
                </a:ext>
              </a:extLst>
            </a:blip>
            <a:srcRect l="28581" t="2887" r="28243" b="2692"/>
            <a:stretch/>
          </p:blipFill>
          <p:spPr>
            <a:xfrm>
              <a:off x="917681" y="956397"/>
              <a:ext cx="10835784" cy="5184236"/>
            </a:xfrm>
            <a:prstGeom prst="rect">
              <a:avLst/>
            </a:prstGeom>
          </p:spPr>
        </p:pic>
        <p:sp>
          <p:nvSpPr>
            <p:cNvPr id="7" name="TextBox 6">
              <a:extLst>
                <a:ext uri="{FF2B5EF4-FFF2-40B4-BE49-F238E27FC236}">
                  <a16:creationId xmlns:a16="http://schemas.microsoft.com/office/drawing/2014/main" id="{5EBE8087-9569-6545-8DB8-E7BB8809ABFD}"/>
                </a:ext>
              </a:extLst>
            </p:cNvPr>
            <p:cNvSpPr txBox="1"/>
            <p:nvPr/>
          </p:nvSpPr>
          <p:spPr>
            <a:xfrm>
              <a:off x="1776247" y="2551224"/>
              <a:ext cx="2496989" cy="830997"/>
            </a:xfrm>
            <a:prstGeom prst="rect">
              <a:avLst/>
            </a:prstGeom>
            <a:noFill/>
          </p:spPr>
          <p:txBody>
            <a:bodyPr wrap="square" rtlCol="0">
              <a:spAutoFit/>
            </a:bodyPr>
            <a:lstStyle/>
            <a:p>
              <a:r>
                <a:rPr lang="en-US" sz="2400" dirty="0">
                  <a:solidFill>
                    <a:schemeClr val="tx1">
                      <a:lumMod val="75000"/>
                      <a:lumOff val="25000"/>
                    </a:schemeClr>
                  </a:solidFill>
                  <a:latin typeface="Century Gothic" panose="020F0302020204030204"/>
                </a:rPr>
                <a:t>Forest 2010</a:t>
              </a:r>
            </a:p>
            <a:p>
              <a:r>
                <a:rPr lang="en-US" sz="2400" dirty="0">
                  <a:solidFill>
                    <a:schemeClr val="tx1">
                      <a:lumMod val="75000"/>
                      <a:lumOff val="25000"/>
                    </a:schemeClr>
                  </a:solidFill>
                  <a:latin typeface="Century Gothic" panose="020F0302020204030204"/>
                </a:rPr>
                <a:t>(21031)</a:t>
              </a:r>
              <a:endParaRPr lang="en-US" sz="2400" dirty="0"/>
            </a:p>
          </p:txBody>
        </p:sp>
        <p:sp>
          <p:nvSpPr>
            <p:cNvPr id="8" name="TextBox 7">
              <a:extLst>
                <a:ext uri="{FF2B5EF4-FFF2-40B4-BE49-F238E27FC236}">
                  <a16:creationId xmlns:a16="http://schemas.microsoft.com/office/drawing/2014/main" id="{EC208DF7-C913-FA4B-BC34-5FCE75C1B6F0}"/>
                </a:ext>
              </a:extLst>
            </p:cNvPr>
            <p:cNvSpPr txBox="1"/>
            <p:nvPr/>
          </p:nvSpPr>
          <p:spPr>
            <a:xfrm>
              <a:off x="5351037" y="2551226"/>
              <a:ext cx="1967853" cy="461665"/>
            </a:xfrm>
            <a:prstGeom prst="rect">
              <a:avLst/>
            </a:prstGeom>
            <a:noFill/>
          </p:spPr>
          <p:txBody>
            <a:bodyPr wrap="square" rtlCol="0">
              <a:spAutoFit/>
            </a:bodyPr>
            <a:lstStyle/>
            <a:p>
              <a:r>
                <a:rPr lang="en-US" sz="2400" dirty="0">
                  <a:solidFill>
                    <a:schemeClr val="tx1">
                      <a:lumMod val="75000"/>
                      <a:lumOff val="25000"/>
                    </a:schemeClr>
                  </a:solidFill>
                  <a:latin typeface="Century Gothic" panose="020F0302020204030204"/>
                </a:rPr>
                <a:t>Forest 2015</a:t>
              </a:r>
              <a:endParaRPr lang="en-US" sz="2400" dirty="0"/>
            </a:p>
          </p:txBody>
        </p:sp>
        <p:sp>
          <p:nvSpPr>
            <p:cNvPr id="12" name="TextBox 11">
              <a:extLst>
                <a:ext uri="{FF2B5EF4-FFF2-40B4-BE49-F238E27FC236}">
                  <a16:creationId xmlns:a16="http://schemas.microsoft.com/office/drawing/2014/main" id="{C15FAA5B-57B1-974E-B136-C473EAF84E22}"/>
                </a:ext>
              </a:extLst>
            </p:cNvPr>
            <p:cNvSpPr txBox="1"/>
            <p:nvPr/>
          </p:nvSpPr>
          <p:spPr>
            <a:xfrm>
              <a:off x="8456881" y="2551224"/>
              <a:ext cx="2388867" cy="830997"/>
            </a:xfrm>
            <a:prstGeom prst="rect">
              <a:avLst/>
            </a:prstGeom>
            <a:noFill/>
          </p:spPr>
          <p:txBody>
            <a:bodyPr wrap="square" rtlCol="0">
              <a:spAutoFit/>
            </a:bodyPr>
            <a:lstStyle/>
            <a:p>
              <a:pPr algn="r"/>
              <a:r>
                <a:rPr lang="en-US" sz="2400" dirty="0">
                  <a:solidFill>
                    <a:schemeClr val="tx1">
                      <a:lumMod val="75000"/>
                      <a:lumOff val="25000"/>
                    </a:schemeClr>
                  </a:solidFill>
                  <a:latin typeface="Century Gothic" panose="020F0302020204030204"/>
                </a:rPr>
                <a:t>Forest 2019</a:t>
              </a:r>
            </a:p>
            <a:p>
              <a:pPr algn="r"/>
              <a:r>
                <a:rPr lang="en-US" sz="2400" dirty="0">
                  <a:solidFill>
                    <a:schemeClr val="tx1">
                      <a:lumMod val="75000"/>
                      <a:lumOff val="25000"/>
                    </a:schemeClr>
                  </a:solidFill>
                  <a:latin typeface="Century Gothic" panose="020F0302020204030204"/>
                </a:rPr>
                <a:t>(20482)</a:t>
              </a:r>
              <a:endParaRPr lang="en-US" sz="2400" dirty="0"/>
            </a:p>
          </p:txBody>
        </p:sp>
        <p:sp>
          <p:nvSpPr>
            <p:cNvPr id="13" name="TextBox 12">
              <a:extLst>
                <a:ext uri="{FF2B5EF4-FFF2-40B4-BE49-F238E27FC236}">
                  <a16:creationId xmlns:a16="http://schemas.microsoft.com/office/drawing/2014/main" id="{91414B7C-97EA-234F-9018-4C4EBCDF3468}"/>
                </a:ext>
              </a:extLst>
            </p:cNvPr>
            <p:cNvSpPr txBox="1"/>
            <p:nvPr/>
          </p:nvSpPr>
          <p:spPr>
            <a:xfrm>
              <a:off x="1776247" y="4978135"/>
              <a:ext cx="2265043"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F0302020204030204"/>
                </a:rPr>
                <a:t>Cultivated 2010</a:t>
              </a:r>
              <a:endParaRPr lang="en-US" sz="2000" dirty="0"/>
            </a:p>
          </p:txBody>
        </p:sp>
        <p:sp>
          <p:nvSpPr>
            <p:cNvPr id="14" name="TextBox 13">
              <a:extLst>
                <a:ext uri="{FF2B5EF4-FFF2-40B4-BE49-F238E27FC236}">
                  <a16:creationId xmlns:a16="http://schemas.microsoft.com/office/drawing/2014/main" id="{301E8853-0DD3-7D4C-9B04-6F717E259F67}"/>
                </a:ext>
              </a:extLst>
            </p:cNvPr>
            <p:cNvSpPr txBox="1"/>
            <p:nvPr/>
          </p:nvSpPr>
          <p:spPr>
            <a:xfrm>
              <a:off x="5259380" y="5017549"/>
              <a:ext cx="2388868"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F0302020204030204"/>
                </a:rPr>
                <a:t>Cultivated 2015</a:t>
              </a:r>
              <a:endParaRPr lang="en-US" sz="2000" dirty="0"/>
            </a:p>
          </p:txBody>
        </p:sp>
        <p:sp>
          <p:nvSpPr>
            <p:cNvPr id="16" name="TextBox 15">
              <a:extLst>
                <a:ext uri="{FF2B5EF4-FFF2-40B4-BE49-F238E27FC236}">
                  <a16:creationId xmlns:a16="http://schemas.microsoft.com/office/drawing/2014/main" id="{DE337F5C-3274-6B49-8164-BC6797C7C575}"/>
                </a:ext>
              </a:extLst>
            </p:cNvPr>
            <p:cNvSpPr txBox="1"/>
            <p:nvPr/>
          </p:nvSpPr>
          <p:spPr>
            <a:xfrm>
              <a:off x="8752445" y="4970789"/>
              <a:ext cx="2117878"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F0302020204030204"/>
                </a:rPr>
                <a:t>Cultivated 2019</a:t>
              </a:r>
              <a:endParaRPr lang="en-US" sz="2000" dirty="0"/>
            </a:p>
          </p:txBody>
        </p:sp>
        <p:sp>
          <p:nvSpPr>
            <p:cNvPr id="21" name="TextBox 20">
              <a:extLst>
                <a:ext uri="{FF2B5EF4-FFF2-40B4-BE49-F238E27FC236}">
                  <a16:creationId xmlns:a16="http://schemas.microsoft.com/office/drawing/2014/main" id="{453B79FB-8C59-D447-AD04-ADD7D843B392}"/>
                </a:ext>
              </a:extLst>
            </p:cNvPr>
            <p:cNvSpPr txBox="1"/>
            <p:nvPr/>
          </p:nvSpPr>
          <p:spPr>
            <a:xfrm>
              <a:off x="1803602" y="5319886"/>
              <a:ext cx="1511645" cy="369332"/>
            </a:xfrm>
            <a:prstGeom prst="rect">
              <a:avLst/>
            </a:prstGeom>
            <a:noFill/>
          </p:spPr>
          <p:txBody>
            <a:bodyPr wrap="square" lIns="91440" tIns="45720" rIns="91440" bIns="45720" rtlCol="0" anchor="t">
              <a:spAutoFit/>
            </a:bodyPr>
            <a:lstStyle/>
            <a:p>
              <a:r>
                <a:rPr lang="en-US" dirty="0">
                  <a:solidFill>
                    <a:schemeClr val="tx1">
                      <a:lumMod val="75000"/>
                      <a:lumOff val="25000"/>
                    </a:schemeClr>
                  </a:solidFill>
                  <a:latin typeface="Century Gothic" panose="020F0302020204030204"/>
                </a:rPr>
                <a:t>Barren 2010</a:t>
              </a:r>
              <a:endParaRPr lang="en-US" dirty="0">
                <a:solidFill>
                  <a:schemeClr val="tx1">
                    <a:lumMod val="75000"/>
                    <a:lumOff val="25000"/>
                  </a:schemeClr>
                </a:solidFill>
              </a:endParaRPr>
            </a:p>
          </p:txBody>
        </p:sp>
        <p:sp>
          <p:nvSpPr>
            <p:cNvPr id="22" name="TextBox 21">
              <a:extLst>
                <a:ext uri="{FF2B5EF4-FFF2-40B4-BE49-F238E27FC236}">
                  <a16:creationId xmlns:a16="http://schemas.microsoft.com/office/drawing/2014/main" id="{ECC89B2B-836D-CA47-BA79-5C2640E01B34}"/>
                </a:ext>
              </a:extLst>
            </p:cNvPr>
            <p:cNvSpPr txBox="1"/>
            <p:nvPr/>
          </p:nvSpPr>
          <p:spPr>
            <a:xfrm>
              <a:off x="5580949" y="5461960"/>
              <a:ext cx="1593422" cy="338554"/>
            </a:xfrm>
            <a:prstGeom prst="rect">
              <a:avLst/>
            </a:prstGeom>
            <a:noFill/>
          </p:spPr>
          <p:txBody>
            <a:bodyPr wrap="square" lIns="91440" tIns="45720" rIns="91440" bIns="45720" rtlCol="0" anchor="t">
              <a:spAutoFit/>
            </a:bodyPr>
            <a:lstStyle/>
            <a:p>
              <a:r>
                <a:rPr lang="en-US" sz="1600" dirty="0">
                  <a:solidFill>
                    <a:schemeClr val="tx1">
                      <a:lumMod val="75000"/>
                      <a:lumOff val="25000"/>
                    </a:schemeClr>
                  </a:solidFill>
                  <a:latin typeface="Century Gothic" panose="020F0302020204030204"/>
                </a:rPr>
                <a:t>Barren 2015</a:t>
              </a:r>
              <a:endParaRPr lang="en-US" sz="1600" dirty="0">
                <a:solidFill>
                  <a:schemeClr val="tx1">
                    <a:lumMod val="75000"/>
                    <a:lumOff val="25000"/>
                  </a:schemeClr>
                </a:solidFill>
              </a:endParaRPr>
            </a:p>
          </p:txBody>
        </p:sp>
        <p:sp>
          <p:nvSpPr>
            <p:cNvPr id="24" name="TextBox 23">
              <a:extLst>
                <a:ext uri="{FF2B5EF4-FFF2-40B4-BE49-F238E27FC236}">
                  <a16:creationId xmlns:a16="http://schemas.microsoft.com/office/drawing/2014/main" id="{FA8B2617-6EAE-D84D-B5BC-7982367FF8CC}"/>
                </a:ext>
              </a:extLst>
            </p:cNvPr>
            <p:cNvSpPr txBox="1"/>
            <p:nvPr/>
          </p:nvSpPr>
          <p:spPr>
            <a:xfrm>
              <a:off x="9457347" y="5325937"/>
              <a:ext cx="1409491" cy="369332"/>
            </a:xfrm>
            <a:prstGeom prst="rect">
              <a:avLst/>
            </a:prstGeom>
            <a:noFill/>
          </p:spPr>
          <p:txBody>
            <a:bodyPr wrap="square" lIns="91440" tIns="45720" rIns="91440" bIns="45720" rtlCol="0" anchor="t">
              <a:spAutoFit/>
            </a:bodyPr>
            <a:lstStyle/>
            <a:p>
              <a:r>
                <a:rPr lang="en-US" dirty="0">
                  <a:solidFill>
                    <a:schemeClr val="tx1">
                      <a:lumMod val="75000"/>
                      <a:lumOff val="25000"/>
                    </a:schemeClr>
                  </a:solidFill>
                  <a:latin typeface="Century Gothic" panose="020F0302020204030204"/>
                </a:rPr>
                <a:t>Barren</a:t>
              </a:r>
              <a:r>
                <a:rPr lang="en-US" sz="1600" dirty="0">
                  <a:solidFill>
                    <a:schemeClr val="tx1">
                      <a:lumMod val="75000"/>
                      <a:lumOff val="25000"/>
                    </a:schemeClr>
                  </a:solidFill>
                  <a:latin typeface="Century Gothic" panose="020F0302020204030204"/>
                </a:rPr>
                <a:t> 2019</a:t>
              </a:r>
              <a:endParaRPr lang="en-US" sz="1600" dirty="0">
                <a:solidFill>
                  <a:schemeClr val="tx1">
                    <a:lumMod val="75000"/>
                    <a:lumOff val="25000"/>
                  </a:schemeClr>
                </a:solidFill>
              </a:endParaRPr>
            </a:p>
          </p:txBody>
        </p:sp>
        <p:sp>
          <p:nvSpPr>
            <p:cNvPr id="25" name="TextBox 24">
              <a:extLst>
                <a:ext uri="{FF2B5EF4-FFF2-40B4-BE49-F238E27FC236}">
                  <a16:creationId xmlns:a16="http://schemas.microsoft.com/office/drawing/2014/main" id="{69521049-BED1-7842-910A-FF92C6C2F691}"/>
                </a:ext>
              </a:extLst>
            </p:cNvPr>
            <p:cNvSpPr txBox="1"/>
            <p:nvPr/>
          </p:nvSpPr>
          <p:spPr>
            <a:xfrm>
              <a:off x="1803602" y="5578316"/>
              <a:ext cx="1511645"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F0302020204030204"/>
                </a:rPr>
                <a:t>Water 2010</a:t>
              </a:r>
              <a:endParaRPr lang="en-US" sz="1400" dirty="0"/>
            </a:p>
          </p:txBody>
        </p:sp>
        <p:sp>
          <p:nvSpPr>
            <p:cNvPr id="26" name="TextBox 25">
              <a:extLst>
                <a:ext uri="{FF2B5EF4-FFF2-40B4-BE49-F238E27FC236}">
                  <a16:creationId xmlns:a16="http://schemas.microsoft.com/office/drawing/2014/main" id="{CA05F43E-5FCD-4349-B421-151FCC1D86B2}"/>
                </a:ext>
              </a:extLst>
            </p:cNvPr>
            <p:cNvSpPr txBox="1"/>
            <p:nvPr/>
          </p:nvSpPr>
          <p:spPr>
            <a:xfrm>
              <a:off x="5659777" y="5685323"/>
              <a:ext cx="1186147"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F0302020204030204"/>
                </a:rPr>
                <a:t>Water 2015</a:t>
              </a:r>
              <a:endParaRPr lang="en-US" sz="1400" dirty="0"/>
            </a:p>
          </p:txBody>
        </p:sp>
        <p:sp>
          <p:nvSpPr>
            <p:cNvPr id="28" name="TextBox 27">
              <a:extLst>
                <a:ext uri="{FF2B5EF4-FFF2-40B4-BE49-F238E27FC236}">
                  <a16:creationId xmlns:a16="http://schemas.microsoft.com/office/drawing/2014/main" id="{92E627E1-89A3-0B41-BA81-8C135ACA01AF}"/>
                </a:ext>
              </a:extLst>
            </p:cNvPr>
            <p:cNvSpPr txBox="1"/>
            <p:nvPr/>
          </p:nvSpPr>
          <p:spPr>
            <a:xfrm>
              <a:off x="9705585" y="5541381"/>
              <a:ext cx="1186147"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F0302020204030204"/>
                </a:rPr>
                <a:t>Water 2019</a:t>
              </a:r>
              <a:endParaRPr lang="en-US" sz="1400" dirty="0"/>
            </a:p>
          </p:txBody>
        </p:sp>
        <p:sp>
          <p:nvSpPr>
            <p:cNvPr id="29" name="TextBox 28">
              <a:extLst>
                <a:ext uri="{FF2B5EF4-FFF2-40B4-BE49-F238E27FC236}">
                  <a16:creationId xmlns:a16="http://schemas.microsoft.com/office/drawing/2014/main" id="{AAFE9AA6-C9FA-D549-AFF5-19DF2EF0A6C0}"/>
                </a:ext>
              </a:extLst>
            </p:cNvPr>
            <p:cNvSpPr txBox="1"/>
            <p:nvPr/>
          </p:nvSpPr>
          <p:spPr>
            <a:xfrm>
              <a:off x="1826226" y="5772506"/>
              <a:ext cx="1511645" cy="523220"/>
            </a:xfrm>
            <a:prstGeom prst="rect">
              <a:avLst/>
            </a:prstGeom>
            <a:noFill/>
          </p:spPr>
          <p:txBody>
            <a:bodyPr wrap="square" rtlCol="0">
              <a:spAutoFit/>
            </a:bodyPr>
            <a:lstStyle/>
            <a:p>
              <a:r>
                <a:rPr lang="en-US" sz="1400" dirty="0">
                  <a:solidFill>
                    <a:schemeClr val="tx1">
                      <a:lumMod val="75000"/>
                      <a:lumOff val="25000"/>
                    </a:schemeClr>
                  </a:solidFill>
                  <a:latin typeface="Century Gothic" panose="020F0302020204030204"/>
                </a:rPr>
                <a:t>Built-up 2010</a:t>
              </a:r>
            </a:p>
            <a:p>
              <a:r>
                <a:rPr lang="en-US" sz="1400" dirty="0">
                  <a:solidFill>
                    <a:schemeClr val="tx1">
                      <a:lumMod val="75000"/>
                      <a:lumOff val="25000"/>
                    </a:schemeClr>
                  </a:solidFill>
                  <a:latin typeface="Century Gothic" panose="020F0302020204030204"/>
                </a:rPr>
                <a:t>(36)</a:t>
              </a:r>
              <a:endParaRPr lang="en-US" sz="1400" dirty="0"/>
            </a:p>
          </p:txBody>
        </p:sp>
        <p:sp>
          <p:nvSpPr>
            <p:cNvPr id="30" name="TextBox 29">
              <a:extLst>
                <a:ext uri="{FF2B5EF4-FFF2-40B4-BE49-F238E27FC236}">
                  <a16:creationId xmlns:a16="http://schemas.microsoft.com/office/drawing/2014/main" id="{7A5D9E49-9228-384A-906B-1CB1FEF8FE18}"/>
                </a:ext>
              </a:extLst>
            </p:cNvPr>
            <p:cNvSpPr txBox="1"/>
            <p:nvPr/>
          </p:nvSpPr>
          <p:spPr>
            <a:xfrm>
              <a:off x="5662772" y="5937968"/>
              <a:ext cx="1511645"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F0302020204030204"/>
                </a:rPr>
                <a:t>Built-up 2015</a:t>
              </a:r>
              <a:endParaRPr lang="en-US" sz="1400" dirty="0"/>
            </a:p>
          </p:txBody>
        </p:sp>
        <p:sp>
          <p:nvSpPr>
            <p:cNvPr id="31" name="TextBox 30">
              <a:extLst>
                <a:ext uri="{FF2B5EF4-FFF2-40B4-BE49-F238E27FC236}">
                  <a16:creationId xmlns:a16="http://schemas.microsoft.com/office/drawing/2014/main" id="{090EEC8F-9850-B54F-B366-356516043C80}"/>
                </a:ext>
              </a:extLst>
            </p:cNvPr>
            <p:cNvSpPr txBox="1"/>
            <p:nvPr/>
          </p:nvSpPr>
          <p:spPr>
            <a:xfrm>
              <a:off x="9364900" y="5740053"/>
              <a:ext cx="1481583" cy="523220"/>
            </a:xfrm>
            <a:prstGeom prst="rect">
              <a:avLst/>
            </a:prstGeom>
            <a:noFill/>
          </p:spPr>
          <p:txBody>
            <a:bodyPr wrap="square" rtlCol="0">
              <a:spAutoFit/>
            </a:bodyPr>
            <a:lstStyle/>
            <a:p>
              <a:pPr algn="r"/>
              <a:r>
                <a:rPr lang="en-US" sz="1400" dirty="0">
                  <a:solidFill>
                    <a:schemeClr val="tx1">
                      <a:lumMod val="75000"/>
                      <a:lumOff val="25000"/>
                    </a:schemeClr>
                  </a:solidFill>
                  <a:latin typeface="Century Gothic" panose="020F0302020204030204"/>
                </a:rPr>
                <a:t>Built-up 2019</a:t>
              </a:r>
            </a:p>
            <a:p>
              <a:pPr algn="r"/>
              <a:r>
                <a:rPr lang="en-US" sz="1400" dirty="0">
                  <a:solidFill>
                    <a:schemeClr val="tx1">
                      <a:lumMod val="75000"/>
                      <a:lumOff val="25000"/>
                    </a:schemeClr>
                  </a:solidFill>
                  <a:latin typeface="Century Gothic" panose="020F0302020204030204"/>
                </a:rPr>
                <a:t>(284)</a:t>
              </a:r>
              <a:endParaRPr lang="en-US" sz="1400" dirty="0"/>
            </a:p>
          </p:txBody>
        </p:sp>
      </p:grpSp>
    </p:spTree>
    <p:extLst>
      <p:ext uri="{BB962C8B-B14F-4D97-AF65-F5344CB8AC3E}">
        <p14:creationId xmlns:p14="http://schemas.microsoft.com/office/powerpoint/2010/main" val="2339131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11457" y="430294"/>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Results| Land Transition Area (km</a:t>
            </a:r>
            <a:r>
              <a:rPr lang="en-US" sz="4000" b="1" baseline="30000" dirty="0">
                <a:solidFill>
                  <a:srgbClr val="66A478"/>
                </a:solidFill>
                <a:latin typeface="Century Gothic" panose="020F0302020204030204"/>
              </a:rPr>
              <a:t>2</a:t>
            </a:r>
            <a:r>
              <a:rPr lang="en-US" sz="4000" b="1" dirty="0">
                <a:solidFill>
                  <a:srgbClr val="66A478"/>
                </a:solidFill>
                <a:latin typeface="Century Gothic" panose="020F0302020204030204"/>
              </a:rPr>
              <a:t>)</a:t>
            </a:r>
          </a:p>
        </p:txBody>
      </p:sp>
      <p:pic>
        <p:nvPicPr>
          <p:cNvPr id="5" name="Picture 5" descr="Diagram&#10;&#10;Description automatically generated">
            <a:extLst>
              <a:ext uri="{FF2B5EF4-FFF2-40B4-BE49-F238E27FC236}">
                <a16:creationId xmlns:a16="http://schemas.microsoft.com/office/drawing/2014/main" id="{A5EB5722-86CE-4074-AB6D-64CB2F6FB68D}"/>
              </a:ext>
            </a:extLst>
          </p:cNvPr>
          <p:cNvPicPr>
            <a:picLocks noChangeAspect="1"/>
          </p:cNvPicPr>
          <p:nvPr/>
        </p:nvPicPr>
        <p:blipFill rotWithShape="1">
          <a:blip r:embed="rId3"/>
          <a:srcRect l="30062" t="3260" r="29871" b="2690"/>
          <a:stretch/>
        </p:blipFill>
        <p:spPr>
          <a:xfrm>
            <a:off x="1752766" y="1079228"/>
            <a:ext cx="8860552" cy="5201920"/>
          </a:xfrm>
          <a:prstGeom prst="rect">
            <a:avLst/>
          </a:prstGeom>
        </p:spPr>
      </p:pic>
      <p:sp>
        <p:nvSpPr>
          <p:cNvPr id="6" name="TextBox 5">
            <a:extLst>
              <a:ext uri="{FF2B5EF4-FFF2-40B4-BE49-F238E27FC236}">
                <a16:creationId xmlns:a16="http://schemas.microsoft.com/office/drawing/2014/main" id="{8CCF5CCE-A053-CF46-B67A-413D8D9165D7}"/>
              </a:ext>
            </a:extLst>
          </p:cNvPr>
          <p:cNvSpPr txBox="1"/>
          <p:nvPr/>
        </p:nvSpPr>
        <p:spPr>
          <a:xfrm>
            <a:off x="960586" y="6041088"/>
            <a:ext cx="1511645"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F0302020204030204"/>
              </a:rPr>
              <a:t>Built-up 2010</a:t>
            </a:r>
            <a:endParaRPr lang="en-US" sz="1600" dirty="0"/>
          </a:p>
        </p:txBody>
      </p:sp>
      <p:sp>
        <p:nvSpPr>
          <p:cNvPr id="7" name="TextBox 6">
            <a:extLst>
              <a:ext uri="{FF2B5EF4-FFF2-40B4-BE49-F238E27FC236}">
                <a16:creationId xmlns:a16="http://schemas.microsoft.com/office/drawing/2014/main" id="{9AF19D12-5E64-CE4F-8399-54799833EF54}"/>
              </a:ext>
            </a:extLst>
          </p:cNvPr>
          <p:cNvSpPr txBox="1"/>
          <p:nvPr/>
        </p:nvSpPr>
        <p:spPr>
          <a:xfrm>
            <a:off x="1072748" y="5859973"/>
            <a:ext cx="1511645"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F0302020204030204"/>
              </a:rPr>
              <a:t>Water 2010</a:t>
            </a:r>
            <a:endParaRPr lang="en-US" sz="1600" dirty="0"/>
          </a:p>
        </p:txBody>
      </p:sp>
      <p:sp>
        <p:nvSpPr>
          <p:cNvPr id="9" name="TextBox 8">
            <a:extLst>
              <a:ext uri="{FF2B5EF4-FFF2-40B4-BE49-F238E27FC236}">
                <a16:creationId xmlns:a16="http://schemas.microsoft.com/office/drawing/2014/main" id="{9779F1BD-7E27-F546-9DC1-889A5382F441}"/>
              </a:ext>
            </a:extLst>
          </p:cNvPr>
          <p:cNvSpPr txBox="1"/>
          <p:nvPr/>
        </p:nvSpPr>
        <p:spPr>
          <a:xfrm>
            <a:off x="564362" y="3440243"/>
            <a:ext cx="1797891"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F0302020204030204"/>
              </a:rPr>
              <a:t>Cultivated 2010</a:t>
            </a:r>
            <a:endParaRPr lang="en-US" sz="1600" dirty="0"/>
          </a:p>
        </p:txBody>
      </p:sp>
      <p:sp>
        <p:nvSpPr>
          <p:cNvPr id="10" name="TextBox 9">
            <a:extLst>
              <a:ext uri="{FF2B5EF4-FFF2-40B4-BE49-F238E27FC236}">
                <a16:creationId xmlns:a16="http://schemas.microsoft.com/office/drawing/2014/main" id="{3BE7C544-4938-974E-83AC-68A6FA6B80B6}"/>
              </a:ext>
            </a:extLst>
          </p:cNvPr>
          <p:cNvSpPr txBox="1"/>
          <p:nvPr/>
        </p:nvSpPr>
        <p:spPr>
          <a:xfrm>
            <a:off x="1014656" y="1911175"/>
            <a:ext cx="1511645"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F0302020204030204"/>
              </a:rPr>
              <a:t>Forest 2010</a:t>
            </a:r>
            <a:endParaRPr lang="en-US" sz="1600" dirty="0"/>
          </a:p>
        </p:txBody>
      </p:sp>
      <p:sp>
        <p:nvSpPr>
          <p:cNvPr id="11" name="TextBox 10">
            <a:extLst>
              <a:ext uri="{FF2B5EF4-FFF2-40B4-BE49-F238E27FC236}">
                <a16:creationId xmlns:a16="http://schemas.microsoft.com/office/drawing/2014/main" id="{8859A2E1-3BE2-F948-B706-E83DB68D03CE}"/>
              </a:ext>
            </a:extLst>
          </p:cNvPr>
          <p:cNvSpPr txBox="1"/>
          <p:nvPr/>
        </p:nvSpPr>
        <p:spPr>
          <a:xfrm>
            <a:off x="960586" y="4740665"/>
            <a:ext cx="1511645"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F0302020204030204"/>
              </a:rPr>
              <a:t>Barren 2010</a:t>
            </a:r>
            <a:endParaRPr lang="en-US" sz="1600" dirty="0"/>
          </a:p>
        </p:txBody>
      </p:sp>
      <p:sp>
        <p:nvSpPr>
          <p:cNvPr id="12" name="TextBox 11">
            <a:extLst>
              <a:ext uri="{FF2B5EF4-FFF2-40B4-BE49-F238E27FC236}">
                <a16:creationId xmlns:a16="http://schemas.microsoft.com/office/drawing/2014/main" id="{1CF1D185-3BF7-1E4E-B767-576AF5913A56}"/>
              </a:ext>
            </a:extLst>
          </p:cNvPr>
          <p:cNvSpPr txBox="1"/>
          <p:nvPr/>
        </p:nvSpPr>
        <p:spPr>
          <a:xfrm>
            <a:off x="10046028" y="5822564"/>
            <a:ext cx="1511645"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F0302020204030204"/>
              </a:rPr>
              <a:t>Built-up 2019</a:t>
            </a:r>
            <a:endParaRPr lang="en-US" sz="1600" dirty="0"/>
          </a:p>
        </p:txBody>
      </p:sp>
      <p:sp>
        <p:nvSpPr>
          <p:cNvPr id="13" name="TextBox 12">
            <a:extLst>
              <a:ext uri="{FF2B5EF4-FFF2-40B4-BE49-F238E27FC236}">
                <a16:creationId xmlns:a16="http://schemas.microsoft.com/office/drawing/2014/main" id="{2E9F2658-E628-5244-9664-F3714AEE73D6}"/>
              </a:ext>
            </a:extLst>
          </p:cNvPr>
          <p:cNvSpPr txBox="1"/>
          <p:nvPr/>
        </p:nvSpPr>
        <p:spPr>
          <a:xfrm>
            <a:off x="10046027" y="5497511"/>
            <a:ext cx="1511645"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F0302020204030204"/>
              </a:rPr>
              <a:t>Water 2019</a:t>
            </a:r>
            <a:endParaRPr lang="en-US" sz="1600" dirty="0"/>
          </a:p>
        </p:txBody>
      </p:sp>
      <p:sp>
        <p:nvSpPr>
          <p:cNvPr id="14" name="TextBox 13">
            <a:extLst>
              <a:ext uri="{FF2B5EF4-FFF2-40B4-BE49-F238E27FC236}">
                <a16:creationId xmlns:a16="http://schemas.microsoft.com/office/drawing/2014/main" id="{F6853DD7-821E-4242-B1DD-AA6840D05FE6}"/>
              </a:ext>
            </a:extLst>
          </p:cNvPr>
          <p:cNvSpPr txBox="1"/>
          <p:nvPr/>
        </p:nvSpPr>
        <p:spPr>
          <a:xfrm>
            <a:off x="10054380" y="3487609"/>
            <a:ext cx="1797891"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F0302020204030204"/>
              </a:rPr>
              <a:t>Cultivated 2019</a:t>
            </a:r>
            <a:endParaRPr lang="en-US" sz="1600" dirty="0"/>
          </a:p>
        </p:txBody>
      </p:sp>
      <p:sp>
        <p:nvSpPr>
          <p:cNvPr id="15" name="TextBox 14">
            <a:extLst>
              <a:ext uri="{FF2B5EF4-FFF2-40B4-BE49-F238E27FC236}">
                <a16:creationId xmlns:a16="http://schemas.microsoft.com/office/drawing/2014/main" id="{4C1C5FEF-8754-3549-93E5-C546C167204D}"/>
              </a:ext>
            </a:extLst>
          </p:cNvPr>
          <p:cNvSpPr txBox="1"/>
          <p:nvPr/>
        </p:nvSpPr>
        <p:spPr>
          <a:xfrm>
            <a:off x="10046027" y="1528370"/>
            <a:ext cx="1511645"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F0302020204030204"/>
              </a:rPr>
              <a:t>Forest 2019</a:t>
            </a:r>
            <a:endParaRPr lang="en-US" sz="1600" dirty="0"/>
          </a:p>
        </p:txBody>
      </p:sp>
      <p:sp>
        <p:nvSpPr>
          <p:cNvPr id="16" name="TextBox 15">
            <a:extLst>
              <a:ext uri="{FF2B5EF4-FFF2-40B4-BE49-F238E27FC236}">
                <a16:creationId xmlns:a16="http://schemas.microsoft.com/office/drawing/2014/main" id="{7228F7FA-9387-5843-BB0B-1EBCF4C6883F}"/>
              </a:ext>
            </a:extLst>
          </p:cNvPr>
          <p:cNvSpPr txBox="1"/>
          <p:nvPr/>
        </p:nvSpPr>
        <p:spPr>
          <a:xfrm>
            <a:off x="10046027" y="5152207"/>
            <a:ext cx="1511645"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F0302020204030204"/>
              </a:rPr>
              <a:t>Barren 2019</a:t>
            </a:r>
            <a:endParaRPr lang="en-US" sz="1600" dirty="0"/>
          </a:p>
        </p:txBody>
      </p:sp>
    </p:spTree>
    <p:extLst>
      <p:ext uri="{BB962C8B-B14F-4D97-AF65-F5344CB8AC3E}">
        <p14:creationId xmlns:p14="http://schemas.microsoft.com/office/powerpoint/2010/main" val="1104984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72169" y="480220"/>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Results| Forecasted 2030 LULC map</a:t>
            </a:r>
          </a:p>
        </p:txBody>
      </p:sp>
      <p:sp>
        <p:nvSpPr>
          <p:cNvPr id="3" name="Text Placeholder 3"/>
          <p:cNvSpPr txBox="1">
            <a:spLocks/>
          </p:cNvSpPr>
          <p:nvPr/>
        </p:nvSpPr>
        <p:spPr>
          <a:xfrm>
            <a:off x="495300" y="1335155"/>
            <a:ext cx="6781800" cy="52322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66A478"/>
              </a:buClr>
              <a:buNone/>
            </a:pPr>
            <a:endParaRPr lang="en-US" dirty="0">
              <a:cs typeface="Calibri" panose="020F0502020204030204"/>
            </a:endParaRPr>
          </a:p>
        </p:txBody>
      </p:sp>
      <p:grpSp>
        <p:nvGrpSpPr>
          <p:cNvPr id="11" name="Group 10">
            <a:extLst>
              <a:ext uri="{FF2B5EF4-FFF2-40B4-BE49-F238E27FC236}">
                <a16:creationId xmlns:a16="http://schemas.microsoft.com/office/drawing/2014/main" id="{B452E95F-B9D7-A04D-8456-9E34EFAE22A2}"/>
              </a:ext>
            </a:extLst>
          </p:cNvPr>
          <p:cNvGrpSpPr/>
          <p:nvPr/>
        </p:nvGrpSpPr>
        <p:grpSpPr>
          <a:xfrm>
            <a:off x="260760" y="1415143"/>
            <a:ext cx="11723651" cy="3584483"/>
            <a:chOff x="349112" y="1415143"/>
            <a:chExt cx="11697291" cy="3880906"/>
          </a:xfrm>
        </p:grpSpPr>
        <p:pic>
          <p:nvPicPr>
            <p:cNvPr id="6" name="Picture 5" descr="Chart&#10;&#10;Description automatically generated with medium confidence">
              <a:extLst>
                <a:ext uri="{FF2B5EF4-FFF2-40B4-BE49-F238E27FC236}">
                  <a16:creationId xmlns:a16="http://schemas.microsoft.com/office/drawing/2014/main" id="{57CE3607-0D88-9840-8CEB-8618072E3A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5" t="26419" r="630" b="38950"/>
            <a:stretch/>
          </p:blipFill>
          <p:spPr>
            <a:xfrm>
              <a:off x="349112" y="1415143"/>
              <a:ext cx="11697291" cy="3479260"/>
            </a:xfrm>
            <a:prstGeom prst="rect">
              <a:avLst/>
            </a:prstGeom>
          </p:spPr>
        </p:pic>
        <p:pic>
          <p:nvPicPr>
            <p:cNvPr id="8" name="Picture 7" descr="Chart&#10;&#10;Description automatically generated with medium confidence">
              <a:extLst>
                <a:ext uri="{FF2B5EF4-FFF2-40B4-BE49-F238E27FC236}">
                  <a16:creationId xmlns:a16="http://schemas.microsoft.com/office/drawing/2014/main" id="{E3C33A42-EBE9-A740-A9C8-4389528E661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95" t="68813" r="70721" b="29351"/>
            <a:stretch/>
          </p:blipFill>
          <p:spPr>
            <a:xfrm>
              <a:off x="604157" y="4892220"/>
              <a:ext cx="3186228" cy="172254"/>
            </a:xfrm>
            <a:prstGeom prst="rect">
              <a:avLst/>
            </a:prstGeom>
          </p:spPr>
        </p:pic>
        <p:sp>
          <p:nvSpPr>
            <p:cNvPr id="9" name="TextBox 8">
              <a:extLst>
                <a:ext uri="{FF2B5EF4-FFF2-40B4-BE49-F238E27FC236}">
                  <a16:creationId xmlns:a16="http://schemas.microsoft.com/office/drawing/2014/main" id="{A9E47C92-0140-B64E-91D8-26C5C0255614}"/>
                </a:ext>
              </a:extLst>
            </p:cNvPr>
            <p:cNvSpPr txBox="1"/>
            <p:nvPr/>
          </p:nvSpPr>
          <p:spPr>
            <a:xfrm>
              <a:off x="549727" y="4988272"/>
              <a:ext cx="4937663"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F0302020204030204"/>
                </a:rPr>
                <a:t>0            25            50           75          100 kilometers</a:t>
              </a:r>
              <a:endParaRPr lang="en-US" sz="1400" dirty="0"/>
            </a:p>
          </p:txBody>
        </p:sp>
      </p:grpSp>
      <p:pic>
        <p:nvPicPr>
          <p:cNvPr id="23" name="Picture 22" descr="north arrow orienteering by morits">
            <a:extLst>
              <a:ext uri="{FF2B5EF4-FFF2-40B4-BE49-F238E27FC236}">
                <a16:creationId xmlns:a16="http://schemas.microsoft.com/office/drawing/2014/main" id="{9696AF82-FFF0-CE4A-96C3-BA174D5B9E0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817" b="32039"/>
          <a:stretch/>
        </p:blipFill>
        <p:spPr bwMode="auto">
          <a:xfrm>
            <a:off x="11464784" y="4592055"/>
            <a:ext cx="404464" cy="39319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33E8D8B7-2A1C-714F-A11F-6A7F21090217}"/>
              </a:ext>
            </a:extLst>
          </p:cNvPr>
          <p:cNvSpPr txBox="1"/>
          <p:nvPr/>
        </p:nvSpPr>
        <p:spPr>
          <a:xfrm>
            <a:off x="11492786" y="4876427"/>
            <a:ext cx="360668" cy="3501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a:cs typeface="Calibri"/>
              </a:rPr>
              <a:t>N</a:t>
            </a:r>
          </a:p>
        </p:txBody>
      </p:sp>
      <p:grpSp>
        <p:nvGrpSpPr>
          <p:cNvPr id="25" name="Group 24">
            <a:extLst>
              <a:ext uri="{FF2B5EF4-FFF2-40B4-BE49-F238E27FC236}">
                <a16:creationId xmlns:a16="http://schemas.microsoft.com/office/drawing/2014/main" id="{E8066583-813A-7F41-BDB2-69ABCA957F6B}"/>
              </a:ext>
            </a:extLst>
          </p:cNvPr>
          <p:cNvGrpSpPr/>
          <p:nvPr/>
        </p:nvGrpSpPr>
        <p:grpSpPr>
          <a:xfrm>
            <a:off x="1045326" y="5662310"/>
            <a:ext cx="10810584" cy="402517"/>
            <a:chOff x="1090687" y="5692548"/>
            <a:chExt cx="10810584" cy="402517"/>
          </a:xfrm>
        </p:grpSpPr>
        <p:sp>
          <p:nvSpPr>
            <p:cNvPr id="26" name="Rectangle 25">
              <a:extLst>
                <a:ext uri="{FF2B5EF4-FFF2-40B4-BE49-F238E27FC236}">
                  <a16:creationId xmlns:a16="http://schemas.microsoft.com/office/drawing/2014/main" id="{DABD9F1B-19B9-8848-85DA-48E086B50411}"/>
                </a:ext>
              </a:extLst>
            </p:cNvPr>
            <p:cNvSpPr/>
            <p:nvPr/>
          </p:nvSpPr>
          <p:spPr>
            <a:xfrm>
              <a:off x="1090687" y="5714060"/>
              <a:ext cx="387276" cy="290457"/>
            </a:xfrm>
            <a:prstGeom prst="rect">
              <a:avLst/>
            </a:prstGeom>
            <a:solidFill>
              <a:srgbClr val="04A884"/>
            </a:solidFill>
            <a:ln>
              <a:solidFill>
                <a:srgbClr val="04A8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7" name="Rectangle 26">
              <a:extLst>
                <a:ext uri="{FF2B5EF4-FFF2-40B4-BE49-F238E27FC236}">
                  <a16:creationId xmlns:a16="http://schemas.microsoft.com/office/drawing/2014/main" id="{5E53C703-A936-F547-822A-EB28B5570CA9}"/>
                </a:ext>
              </a:extLst>
            </p:cNvPr>
            <p:cNvSpPr/>
            <p:nvPr/>
          </p:nvSpPr>
          <p:spPr>
            <a:xfrm>
              <a:off x="3007947" y="5714060"/>
              <a:ext cx="387276" cy="290457"/>
            </a:xfrm>
            <a:prstGeom prst="rect">
              <a:avLst/>
            </a:prstGeom>
            <a:solidFill>
              <a:srgbClr val="FFD480"/>
            </a:solidFill>
            <a:ln>
              <a:solidFill>
                <a:srgbClr val="FFD4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8" name="Rectangle 27">
              <a:extLst>
                <a:ext uri="{FF2B5EF4-FFF2-40B4-BE49-F238E27FC236}">
                  <a16:creationId xmlns:a16="http://schemas.microsoft.com/office/drawing/2014/main" id="{AE814427-C3C7-8F46-8444-A4DA37D4C884}"/>
                </a:ext>
              </a:extLst>
            </p:cNvPr>
            <p:cNvSpPr/>
            <p:nvPr/>
          </p:nvSpPr>
          <p:spPr>
            <a:xfrm>
              <a:off x="5533832" y="5714058"/>
              <a:ext cx="387276" cy="290457"/>
            </a:xfrm>
            <a:prstGeom prst="rect">
              <a:avLst/>
            </a:prstGeom>
            <a:solidFill>
              <a:srgbClr val="002473"/>
            </a:solidFill>
            <a:ln>
              <a:solidFill>
                <a:srgbClr val="002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9" name="Rectangle 28">
              <a:extLst>
                <a:ext uri="{FF2B5EF4-FFF2-40B4-BE49-F238E27FC236}">
                  <a16:creationId xmlns:a16="http://schemas.microsoft.com/office/drawing/2014/main" id="{58362579-CE62-B349-81F0-2F0645213845}"/>
                </a:ext>
              </a:extLst>
            </p:cNvPr>
            <p:cNvSpPr/>
            <p:nvPr/>
          </p:nvSpPr>
          <p:spPr>
            <a:xfrm>
              <a:off x="7304879" y="5714058"/>
              <a:ext cx="387276" cy="290457"/>
            </a:xfrm>
            <a:prstGeom prst="rect">
              <a:avLst/>
            </a:prstGeom>
            <a:solidFill>
              <a:srgbClr val="E9BFFF"/>
            </a:solidFill>
            <a:ln>
              <a:solidFill>
                <a:srgbClr val="E9C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0" name="Rectangle 29">
              <a:extLst>
                <a:ext uri="{FF2B5EF4-FFF2-40B4-BE49-F238E27FC236}">
                  <a16:creationId xmlns:a16="http://schemas.microsoft.com/office/drawing/2014/main" id="{1C67446A-BB1A-3547-B21C-0013197A6B1F}"/>
                </a:ext>
              </a:extLst>
            </p:cNvPr>
            <p:cNvSpPr/>
            <p:nvPr/>
          </p:nvSpPr>
          <p:spPr>
            <a:xfrm>
              <a:off x="9081137" y="5714058"/>
              <a:ext cx="387276" cy="290457"/>
            </a:xfrm>
            <a:prstGeom prst="rect">
              <a:avLst/>
            </a:prstGeom>
            <a:solidFill>
              <a:srgbClr val="FE0000"/>
            </a:solidFill>
            <a:ln>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1" name="TextBox 30">
              <a:extLst>
                <a:ext uri="{FF2B5EF4-FFF2-40B4-BE49-F238E27FC236}">
                  <a16:creationId xmlns:a16="http://schemas.microsoft.com/office/drawing/2014/main" id="{95514C7F-CF79-1F4B-ADD6-BD78E2370DD4}"/>
                </a:ext>
              </a:extLst>
            </p:cNvPr>
            <p:cNvSpPr txBox="1"/>
            <p:nvPr/>
          </p:nvSpPr>
          <p:spPr>
            <a:xfrm>
              <a:off x="1572729" y="5694955"/>
              <a:ext cx="1252601"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F0302020204030204"/>
                </a:rPr>
                <a:t>Forest</a:t>
              </a:r>
              <a:endParaRPr lang="en-US" sz="2000" dirty="0"/>
            </a:p>
          </p:txBody>
        </p:sp>
        <p:sp>
          <p:nvSpPr>
            <p:cNvPr id="32" name="TextBox 31">
              <a:extLst>
                <a:ext uri="{FF2B5EF4-FFF2-40B4-BE49-F238E27FC236}">
                  <a16:creationId xmlns:a16="http://schemas.microsoft.com/office/drawing/2014/main" id="{3252231D-2308-1D46-AEAA-C69D14313FC2}"/>
                </a:ext>
              </a:extLst>
            </p:cNvPr>
            <p:cNvSpPr txBox="1"/>
            <p:nvPr/>
          </p:nvSpPr>
          <p:spPr>
            <a:xfrm>
              <a:off x="3508558" y="5694955"/>
              <a:ext cx="1877364"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F0302020204030204"/>
                </a:rPr>
                <a:t>Cultivated</a:t>
              </a:r>
              <a:endParaRPr lang="en-US" sz="2000" dirty="0"/>
            </a:p>
          </p:txBody>
        </p:sp>
        <p:sp>
          <p:nvSpPr>
            <p:cNvPr id="33" name="TextBox 32">
              <a:extLst>
                <a:ext uri="{FF2B5EF4-FFF2-40B4-BE49-F238E27FC236}">
                  <a16:creationId xmlns:a16="http://schemas.microsoft.com/office/drawing/2014/main" id="{95D81B65-551A-3241-AAC7-122C79D32469}"/>
                </a:ext>
              </a:extLst>
            </p:cNvPr>
            <p:cNvSpPr txBox="1"/>
            <p:nvPr/>
          </p:nvSpPr>
          <p:spPr>
            <a:xfrm>
              <a:off x="6007982" y="5694953"/>
              <a:ext cx="1191272"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F0302020204030204"/>
                </a:rPr>
                <a:t>Water</a:t>
              </a:r>
              <a:endParaRPr lang="en-US" sz="2000" dirty="0"/>
            </a:p>
          </p:txBody>
        </p:sp>
        <p:sp>
          <p:nvSpPr>
            <p:cNvPr id="34" name="TextBox 33">
              <a:extLst>
                <a:ext uri="{FF2B5EF4-FFF2-40B4-BE49-F238E27FC236}">
                  <a16:creationId xmlns:a16="http://schemas.microsoft.com/office/drawing/2014/main" id="{05376EE9-1226-FF4E-82A3-57FBFEB2DB41}"/>
                </a:ext>
              </a:extLst>
            </p:cNvPr>
            <p:cNvSpPr txBox="1"/>
            <p:nvPr/>
          </p:nvSpPr>
          <p:spPr>
            <a:xfrm>
              <a:off x="7770855" y="5692548"/>
              <a:ext cx="1191272"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F0302020204030204"/>
                </a:rPr>
                <a:t>Barren</a:t>
              </a:r>
              <a:endParaRPr lang="en-US" sz="2000" dirty="0"/>
            </a:p>
          </p:txBody>
        </p:sp>
        <p:sp>
          <p:nvSpPr>
            <p:cNvPr id="35" name="TextBox 34">
              <a:extLst>
                <a:ext uri="{FF2B5EF4-FFF2-40B4-BE49-F238E27FC236}">
                  <a16:creationId xmlns:a16="http://schemas.microsoft.com/office/drawing/2014/main" id="{E3792E9C-A6ED-BB4D-A9C9-A0160E5B5464}"/>
                </a:ext>
              </a:extLst>
            </p:cNvPr>
            <p:cNvSpPr txBox="1"/>
            <p:nvPr/>
          </p:nvSpPr>
          <p:spPr>
            <a:xfrm>
              <a:off x="9542606" y="5694952"/>
              <a:ext cx="2358665"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F0302020204030204"/>
                </a:rPr>
                <a:t>Built-up areas</a:t>
              </a:r>
              <a:endParaRPr lang="en-US" sz="2000" dirty="0"/>
            </a:p>
          </p:txBody>
        </p:sp>
      </p:grpSp>
    </p:spTree>
    <p:extLst>
      <p:ext uri="{BB962C8B-B14F-4D97-AF65-F5344CB8AC3E}">
        <p14:creationId xmlns:p14="http://schemas.microsoft.com/office/powerpoint/2010/main" val="2735446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6196" y="242799"/>
            <a:ext cx="11912731" cy="68185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Results| Potential Corridor Map (2030)</a:t>
            </a:r>
          </a:p>
        </p:txBody>
      </p:sp>
      <p:grpSp>
        <p:nvGrpSpPr>
          <p:cNvPr id="8" name="Group 7">
            <a:extLst>
              <a:ext uri="{FF2B5EF4-FFF2-40B4-BE49-F238E27FC236}">
                <a16:creationId xmlns:a16="http://schemas.microsoft.com/office/drawing/2014/main" id="{4A51D854-A51E-E746-BF12-DD41F31EB9D3}"/>
              </a:ext>
            </a:extLst>
          </p:cNvPr>
          <p:cNvGrpSpPr/>
          <p:nvPr/>
        </p:nvGrpSpPr>
        <p:grpSpPr>
          <a:xfrm>
            <a:off x="523870" y="1343516"/>
            <a:ext cx="10934008" cy="3654952"/>
            <a:chOff x="557737" y="1343516"/>
            <a:chExt cx="10934008" cy="3654952"/>
          </a:xfrm>
        </p:grpSpPr>
        <p:pic>
          <p:nvPicPr>
            <p:cNvPr id="4" name="Picture 3" descr="Chart&#10;&#10;Description automatically generated">
              <a:extLst>
                <a:ext uri="{FF2B5EF4-FFF2-40B4-BE49-F238E27FC236}">
                  <a16:creationId xmlns:a16="http://schemas.microsoft.com/office/drawing/2014/main" id="{072AD01C-9654-AA44-B60F-310EE26608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0" t="26479" r="568" b="38433"/>
            <a:stretch/>
          </p:blipFill>
          <p:spPr>
            <a:xfrm>
              <a:off x="682107" y="1343516"/>
              <a:ext cx="10809638" cy="2961948"/>
            </a:xfrm>
            <a:prstGeom prst="rect">
              <a:avLst/>
            </a:prstGeom>
          </p:spPr>
        </p:pic>
        <p:pic>
          <p:nvPicPr>
            <p:cNvPr id="6" name="Picture 5" descr="Chart&#10;&#10;Description automatically generated">
              <a:extLst>
                <a:ext uri="{FF2B5EF4-FFF2-40B4-BE49-F238E27FC236}">
                  <a16:creationId xmlns:a16="http://schemas.microsoft.com/office/drawing/2014/main" id="{82CB7A20-2B4C-5D44-8171-79152E1922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90" t="68899" r="71206" b="29894"/>
            <a:stretch/>
          </p:blipFill>
          <p:spPr>
            <a:xfrm>
              <a:off x="754254" y="4611265"/>
              <a:ext cx="2965543" cy="105730"/>
            </a:xfrm>
            <a:prstGeom prst="rect">
              <a:avLst/>
            </a:prstGeom>
          </p:spPr>
        </p:pic>
        <p:sp>
          <p:nvSpPr>
            <p:cNvPr id="29" name="TextBox 28">
              <a:extLst>
                <a:ext uri="{FF2B5EF4-FFF2-40B4-BE49-F238E27FC236}">
                  <a16:creationId xmlns:a16="http://schemas.microsoft.com/office/drawing/2014/main" id="{5AA06025-76BF-4BEF-AFA2-7DC21381DA62}"/>
                </a:ext>
              </a:extLst>
            </p:cNvPr>
            <p:cNvSpPr txBox="1"/>
            <p:nvPr/>
          </p:nvSpPr>
          <p:spPr>
            <a:xfrm>
              <a:off x="557737" y="4690691"/>
              <a:ext cx="4772790"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panose="020F0302020204030204"/>
                </a:rPr>
                <a:t>  0            25           50          75          100 kilometers</a:t>
              </a:r>
              <a:endParaRPr lang="en-US" sz="1400" dirty="0">
                <a:solidFill>
                  <a:schemeClr val="tx1">
                    <a:lumMod val="75000"/>
                    <a:lumOff val="25000"/>
                  </a:schemeClr>
                </a:solidFill>
              </a:endParaRPr>
            </a:p>
          </p:txBody>
        </p:sp>
      </p:grpSp>
      <p:sp>
        <p:nvSpPr>
          <p:cNvPr id="31" name="Rectangle 30">
            <a:extLst>
              <a:ext uri="{FF2B5EF4-FFF2-40B4-BE49-F238E27FC236}">
                <a16:creationId xmlns:a16="http://schemas.microsoft.com/office/drawing/2014/main" id="{681F575D-B740-41FA-BC22-A52D48E3064D}"/>
              </a:ext>
            </a:extLst>
          </p:cNvPr>
          <p:cNvSpPr/>
          <p:nvPr/>
        </p:nvSpPr>
        <p:spPr>
          <a:xfrm>
            <a:off x="945683" y="5772102"/>
            <a:ext cx="387276" cy="290457"/>
          </a:xfrm>
          <a:prstGeom prst="rect">
            <a:avLst/>
          </a:prstGeom>
          <a:solidFill>
            <a:srgbClr val="04A884"/>
          </a:solidFill>
          <a:ln>
            <a:solidFill>
              <a:srgbClr val="04A8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2" name="Rectangle 31">
            <a:extLst>
              <a:ext uri="{FF2B5EF4-FFF2-40B4-BE49-F238E27FC236}">
                <a16:creationId xmlns:a16="http://schemas.microsoft.com/office/drawing/2014/main" id="{8870B630-BDFA-464B-9999-AC0D00B6BCD2}"/>
              </a:ext>
            </a:extLst>
          </p:cNvPr>
          <p:cNvSpPr/>
          <p:nvPr/>
        </p:nvSpPr>
        <p:spPr>
          <a:xfrm>
            <a:off x="2272217" y="5786437"/>
            <a:ext cx="387276" cy="290457"/>
          </a:xfrm>
          <a:prstGeom prst="rect">
            <a:avLst/>
          </a:prstGeom>
          <a:solidFill>
            <a:srgbClr val="FFD480"/>
          </a:solidFill>
          <a:ln>
            <a:solidFill>
              <a:srgbClr val="FFD4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3" name="Rectangle 32">
            <a:extLst>
              <a:ext uri="{FF2B5EF4-FFF2-40B4-BE49-F238E27FC236}">
                <a16:creationId xmlns:a16="http://schemas.microsoft.com/office/drawing/2014/main" id="{ACD0FFC6-D36F-423D-9A39-53801ED35A2D}"/>
              </a:ext>
            </a:extLst>
          </p:cNvPr>
          <p:cNvSpPr/>
          <p:nvPr/>
        </p:nvSpPr>
        <p:spPr>
          <a:xfrm>
            <a:off x="4113484" y="5786437"/>
            <a:ext cx="387276" cy="290457"/>
          </a:xfrm>
          <a:prstGeom prst="rect">
            <a:avLst/>
          </a:prstGeom>
          <a:solidFill>
            <a:srgbClr val="002473"/>
          </a:solidFill>
          <a:ln>
            <a:solidFill>
              <a:srgbClr val="002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4" name="Rectangle 33">
            <a:extLst>
              <a:ext uri="{FF2B5EF4-FFF2-40B4-BE49-F238E27FC236}">
                <a16:creationId xmlns:a16="http://schemas.microsoft.com/office/drawing/2014/main" id="{E165DA9E-8F07-437F-A1AB-E41C8AE1A412}"/>
              </a:ext>
            </a:extLst>
          </p:cNvPr>
          <p:cNvSpPr/>
          <p:nvPr/>
        </p:nvSpPr>
        <p:spPr>
          <a:xfrm>
            <a:off x="5434023" y="5791236"/>
            <a:ext cx="387276" cy="290457"/>
          </a:xfrm>
          <a:prstGeom prst="rect">
            <a:avLst/>
          </a:prstGeom>
          <a:solidFill>
            <a:srgbClr val="E9BFFF"/>
          </a:solidFill>
          <a:ln>
            <a:solidFill>
              <a:srgbClr val="E9C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5" name="Rectangle 34">
            <a:extLst>
              <a:ext uri="{FF2B5EF4-FFF2-40B4-BE49-F238E27FC236}">
                <a16:creationId xmlns:a16="http://schemas.microsoft.com/office/drawing/2014/main" id="{CCABACF6-E802-452C-8532-88B002F9481C}"/>
              </a:ext>
            </a:extLst>
          </p:cNvPr>
          <p:cNvSpPr/>
          <p:nvPr/>
        </p:nvSpPr>
        <p:spPr>
          <a:xfrm>
            <a:off x="6791042" y="5786483"/>
            <a:ext cx="387276" cy="290457"/>
          </a:xfrm>
          <a:prstGeom prst="rect">
            <a:avLst/>
          </a:prstGeom>
          <a:solidFill>
            <a:srgbClr val="FE0000"/>
          </a:solidFill>
          <a:ln>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6" name="TextBox 35">
            <a:extLst>
              <a:ext uri="{FF2B5EF4-FFF2-40B4-BE49-F238E27FC236}">
                <a16:creationId xmlns:a16="http://schemas.microsoft.com/office/drawing/2014/main" id="{628DACE3-0B70-4B44-8513-4C2F2CDFE2AA}"/>
              </a:ext>
            </a:extLst>
          </p:cNvPr>
          <p:cNvSpPr txBox="1"/>
          <p:nvPr/>
        </p:nvSpPr>
        <p:spPr>
          <a:xfrm>
            <a:off x="1332959" y="5732661"/>
            <a:ext cx="1035568"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F0302020204030204"/>
              </a:rPr>
              <a:t>Forest</a:t>
            </a:r>
            <a:endParaRPr lang="en-US" sz="2000" dirty="0"/>
          </a:p>
        </p:txBody>
      </p:sp>
      <p:sp>
        <p:nvSpPr>
          <p:cNvPr id="37" name="TextBox 36">
            <a:extLst>
              <a:ext uri="{FF2B5EF4-FFF2-40B4-BE49-F238E27FC236}">
                <a16:creationId xmlns:a16="http://schemas.microsoft.com/office/drawing/2014/main" id="{C6B23AED-8C97-4E8F-A72A-4F4893F47448}"/>
              </a:ext>
            </a:extLst>
          </p:cNvPr>
          <p:cNvSpPr txBox="1"/>
          <p:nvPr/>
        </p:nvSpPr>
        <p:spPr>
          <a:xfrm>
            <a:off x="2659493" y="5746997"/>
            <a:ext cx="1723622"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F0302020204030204"/>
              </a:rPr>
              <a:t>Cultivated</a:t>
            </a:r>
            <a:endParaRPr lang="en-US" sz="2000" dirty="0"/>
          </a:p>
        </p:txBody>
      </p:sp>
      <p:sp>
        <p:nvSpPr>
          <p:cNvPr id="38" name="TextBox 37">
            <a:extLst>
              <a:ext uri="{FF2B5EF4-FFF2-40B4-BE49-F238E27FC236}">
                <a16:creationId xmlns:a16="http://schemas.microsoft.com/office/drawing/2014/main" id="{D108AD5D-30AB-4129-BB3D-095C746C122E}"/>
              </a:ext>
            </a:extLst>
          </p:cNvPr>
          <p:cNvSpPr txBox="1"/>
          <p:nvPr/>
        </p:nvSpPr>
        <p:spPr>
          <a:xfrm>
            <a:off x="4500760" y="5746949"/>
            <a:ext cx="1035568"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F0302020204030204"/>
              </a:rPr>
              <a:t>Water</a:t>
            </a:r>
            <a:endParaRPr lang="en-US" sz="2000" dirty="0"/>
          </a:p>
        </p:txBody>
      </p:sp>
      <p:sp>
        <p:nvSpPr>
          <p:cNvPr id="39" name="TextBox 38">
            <a:extLst>
              <a:ext uri="{FF2B5EF4-FFF2-40B4-BE49-F238E27FC236}">
                <a16:creationId xmlns:a16="http://schemas.microsoft.com/office/drawing/2014/main" id="{96DAEDAC-9E77-4F2F-9B10-5DB329E69706}"/>
              </a:ext>
            </a:extLst>
          </p:cNvPr>
          <p:cNvSpPr txBox="1"/>
          <p:nvPr/>
        </p:nvSpPr>
        <p:spPr>
          <a:xfrm>
            <a:off x="5821299" y="5752935"/>
            <a:ext cx="1191272"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F0302020204030204"/>
              </a:rPr>
              <a:t>Barren</a:t>
            </a:r>
            <a:endParaRPr lang="en-US" sz="2000" dirty="0"/>
          </a:p>
        </p:txBody>
      </p:sp>
      <p:sp>
        <p:nvSpPr>
          <p:cNvPr id="40" name="TextBox 39">
            <a:extLst>
              <a:ext uri="{FF2B5EF4-FFF2-40B4-BE49-F238E27FC236}">
                <a16:creationId xmlns:a16="http://schemas.microsoft.com/office/drawing/2014/main" id="{3C999331-A9C7-4D6A-BACE-CFDD9D290D99}"/>
              </a:ext>
            </a:extLst>
          </p:cNvPr>
          <p:cNvSpPr txBox="1"/>
          <p:nvPr/>
        </p:nvSpPr>
        <p:spPr>
          <a:xfrm>
            <a:off x="7178318" y="5746949"/>
            <a:ext cx="1877441"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F0302020204030204"/>
              </a:rPr>
              <a:t>Built-up areas</a:t>
            </a:r>
            <a:endParaRPr lang="en-US" sz="2000" dirty="0"/>
          </a:p>
        </p:txBody>
      </p:sp>
      <p:cxnSp>
        <p:nvCxnSpPr>
          <p:cNvPr id="22" name="Straight Connector 21">
            <a:extLst>
              <a:ext uri="{FF2B5EF4-FFF2-40B4-BE49-F238E27FC236}">
                <a16:creationId xmlns:a16="http://schemas.microsoft.com/office/drawing/2014/main" id="{3F3B9CC3-E3FC-414F-8C89-0525E7B1DBB0}"/>
              </a:ext>
            </a:extLst>
          </p:cNvPr>
          <p:cNvCxnSpPr>
            <a:cxnSpLocks/>
          </p:cNvCxnSpPr>
          <p:nvPr/>
        </p:nvCxnSpPr>
        <p:spPr>
          <a:xfrm>
            <a:off x="8991726" y="5405900"/>
            <a:ext cx="443729" cy="0"/>
          </a:xfrm>
          <a:prstGeom prst="line">
            <a:avLst/>
          </a:prstGeom>
          <a:ln w="57150">
            <a:solidFill>
              <a:srgbClr val="FA01C6"/>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D13BD60-7075-45EB-956F-10BDD1A7FA2C}"/>
              </a:ext>
            </a:extLst>
          </p:cNvPr>
          <p:cNvSpPr txBox="1"/>
          <p:nvPr/>
        </p:nvSpPr>
        <p:spPr>
          <a:xfrm>
            <a:off x="9443035" y="5191557"/>
            <a:ext cx="2362218" cy="400110"/>
          </a:xfrm>
          <a:prstGeom prst="rect">
            <a:avLst/>
          </a:prstGeom>
          <a:noFill/>
        </p:spPr>
        <p:txBody>
          <a:bodyPr wrap="square" lIns="91440" tIns="45720" rIns="91440" bIns="45720" rtlCol="0" anchor="t">
            <a:spAutoFit/>
          </a:bodyPr>
          <a:lstStyle/>
          <a:p>
            <a:r>
              <a:rPr lang="en-US" sz="2000" dirty="0">
                <a:solidFill>
                  <a:schemeClr val="tx1">
                    <a:lumMod val="75000"/>
                    <a:lumOff val="25000"/>
                  </a:schemeClr>
                </a:solidFill>
                <a:latin typeface="Century Gothic" panose="020F0302020204030204"/>
              </a:rPr>
              <a:t>Least Cost Paths</a:t>
            </a:r>
            <a:endParaRPr lang="en-US" sz="2000" dirty="0">
              <a:solidFill>
                <a:schemeClr val="tx1">
                  <a:lumMod val="75000"/>
                  <a:lumOff val="25000"/>
                </a:schemeClr>
              </a:solidFill>
            </a:endParaRPr>
          </a:p>
        </p:txBody>
      </p:sp>
      <p:sp>
        <p:nvSpPr>
          <p:cNvPr id="48" name="TextBox 47">
            <a:extLst>
              <a:ext uri="{FF2B5EF4-FFF2-40B4-BE49-F238E27FC236}">
                <a16:creationId xmlns:a16="http://schemas.microsoft.com/office/drawing/2014/main" id="{CC567FCC-DE67-4C1B-8865-64217EFC50C4}"/>
              </a:ext>
            </a:extLst>
          </p:cNvPr>
          <p:cNvSpPr txBox="1"/>
          <p:nvPr/>
        </p:nvSpPr>
        <p:spPr>
          <a:xfrm>
            <a:off x="9443035" y="5726897"/>
            <a:ext cx="2267015" cy="400110"/>
          </a:xfrm>
          <a:prstGeom prst="rect">
            <a:avLst/>
          </a:prstGeom>
          <a:noFill/>
        </p:spPr>
        <p:txBody>
          <a:bodyPr wrap="square" lIns="91440" tIns="45720" rIns="91440" bIns="45720" rtlCol="0" anchor="t">
            <a:spAutoFit/>
          </a:bodyPr>
          <a:lstStyle/>
          <a:p>
            <a:r>
              <a:rPr lang="en-US" sz="2000" dirty="0">
                <a:solidFill>
                  <a:schemeClr val="tx1">
                    <a:lumMod val="75000"/>
                    <a:lumOff val="25000"/>
                  </a:schemeClr>
                </a:solidFill>
                <a:latin typeface="Century Gothic"/>
              </a:rPr>
              <a:t>Protected Areas</a:t>
            </a:r>
          </a:p>
        </p:txBody>
      </p:sp>
      <p:pic>
        <p:nvPicPr>
          <p:cNvPr id="50" name="Picture 49" descr="north arrow orienteering by morits">
            <a:extLst>
              <a:ext uri="{FF2B5EF4-FFF2-40B4-BE49-F238E27FC236}">
                <a16:creationId xmlns:a16="http://schemas.microsoft.com/office/drawing/2014/main" id="{8BEE91C0-D303-48D5-B5B6-0F4145DAF4F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817" b="32039"/>
          <a:stretch/>
        </p:blipFill>
        <p:spPr bwMode="auto">
          <a:xfrm>
            <a:off x="11127327" y="4258093"/>
            <a:ext cx="404464" cy="393192"/>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E42FA189-2D9F-4CC8-BEFA-3D2D67F24010}"/>
              </a:ext>
            </a:extLst>
          </p:cNvPr>
          <p:cNvSpPr txBox="1"/>
          <p:nvPr/>
        </p:nvSpPr>
        <p:spPr>
          <a:xfrm>
            <a:off x="11149225" y="4541918"/>
            <a:ext cx="360668" cy="3501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a:cs typeface="Calibri"/>
              </a:rPr>
              <a:t>N</a:t>
            </a:r>
          </a:p>
        </p:txBody>
      </p:sp>
      <p:sp>
        <p:nvSpPr>
          <p:cNvPr id="42" name="Rectangle 41">
            <a:extLst>
              <a:ext uri="{FF2B5EF4-FFF2-40B4-BE49-F238E27FC236}">
                <a16:creationId xmlns:a16="http://schemas.microsoft.com/office/drawing/2014/main" id="{D1A5265A-5841-404D-A834-285A434BDE09}"/>
              </a:ext>
            </a:extLst>
          </p:cNvPr>
          <p:cNvSpPr/>
          <p:nvPr/>
        </p:nvSpPr>
        <p:spPr>
          <a:xfrm>
            <a:off x="9055759" y="5770884"/>
            <a:ext cx="387276" cy="290457"/>
          </a:xfrm>
          <a:prstGeom prst="rect">
            <a:avLst/>
          </a:prstGeom>
          <a:noFill/>
          <a:ln w="28575">
            <a:solidFill>
              <a:srgbClr val="7324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Tree>
    <p:extLst>
      <p:ext uri="{BB962C8B-B14F-4D97-AF65-F5344CB8AC3E}">
        <p14:creationId xmlns:p14="http://schemas.microsoft.com/office/powerpoint/2010/main" val="16687396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F1D35F4-C907-41B3-A7B1-C8DE6118CF56}"/>
              </a:ext>
            </a:extLst>
          </p:cNvPr>
          <p:cNvGrpSpPr/>
          <p:nvPr/>
        </p:nvGrpSpPr>
        <p:grpSpPr>
          <a:xfrm>
            <a:off x="5735805" y="988683"/>
            <a:ext cx="5185895" cy="4238535"/>
            <a:chOff x="5735805" y="988683"/>
            <a:chExt cx="5185895" cy="4238535"/>
          </a:xfrm>
        </p:grpSpPr>
        <p:pic>
          <p:nvPicPr>
            <p:cNvPr id="26" name="Picture 25" descr="Chart, map&#10;&#10;Description automatically generated">
              <a:extLst>
                <a:ext uri="{FF2B5EF4-FFF2-40B4-BE49-F238E27FC236}">
                  <a16:creationId xmlns:a16="http://schemas.microsoft.com/office/drawing/2014/main" id="{4AB9B566-A443-734B-AFED-96509A8AAA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72" t="1531" r="3859" b="9847"/>
            <a:stretch/>
          </p:blipFill>
          <p:spPr>
            <a:xfrm>
              <a:off x="5839433" y="988683"/>
              <a:ext cx="5082267" cy="3812370"/>
            </a:xfrm>
            <a:prstGeom prst="rect">
              <a:avLst/>
            </a:prstGeom>
          </p:spPr>
        </p:pic>
        <p:pic>
          <p:nvPicPr>
            <p:cNvPr id="29" name="Picture 28" descr="Chart, map&#10;&#10;Description automatically generated">
              <a:extLst>
                <a:ext uri="{FF2B5EF4-FFF2-40B4-BE49-F238E27FC236}">
                  <a16:creationId xmlns:a16="http://schemas.microsoft.com/office/drawing/2014/main" id="{AE14E0BE-5C8C-064D-B558-336D20BA3E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71" t="95681" r="59382" b="1530"/>
            <a:stretch/>
          </p:blipFill>
          <p:spPr>
            <a:xfrm>
              <a:off x="5818815" y="4839483"/>
              <a:ext cx="1843674" cy="119975"/>
            </a:xfrm>
            <a:prstGeom prst="rect">
              <a:avLst/>
            </a:prstGeom>
          </p:spPr>
        </p:pic>
        <p:sp>
          <p:nvSpPr>
            <p:cNvPr id="41" name="TextBox 40">
              <a:extLst>
                <a:ext uri="{FF2B5EF4-FFF2-40B4-BE49-F238E27FC236}">
                  <a16:creationId xmlns:a16="http://schemas.microsoft.com/office/drawing/2014/main" id="{FE8F165A-072F-5C42-8301-64A0C3765628}"/>
                </a:ext>
              </a:extLst>
            </p:cNvPr>
            <p:cNvSpPr txBox="1"/>
            <p:nvPr/>
          </p:nvSpPr>
          <p:spPr>
            <a:xfrm>
              <a:off x="5735805" y="4919441"/>
              <a:ext cx="4283725"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panose="020F0302020204030204"/>
                </a:rPr>
                <a:t>0     2.5     5      7.5   10 kilometers</a:t>
              </a:r>
              <a:endParaRPr lang="en-US" sz="1400" dirty="0">
                <a:solidFill>
                  <a:schemeClr val="tx1">
                    <a:lumMod val="75000"/>
                    <a:lumOff val="25000"/>
                  </a:schemeClr>
                </a:solidFill>
              </a:endParaRPr>
            </a:p>
          </p:txBody>
        </p:sp>
      </p:grpSp>
      <p:pic>
        <p:nvPicPr>
          <p:cNvPr id="5" name="Picture 4" descr="Chart&#10;&#10;Description automatically generated">
            <a:extLst>
              <a:ext uri="{FF2B5EF4-FFF2-40B4-BE49-F238E27FC236}">
                <a16:creationId xmlns:a16="http://schemas.microsoft.com/office/drawing/2014/main" id="{9231AC78-A218-414F-9A91-100AFC6FA24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 t="26480" r="489" b="38083"/>
          <a:stretch/>
        </p:blipFill>
        <p:spPr>
          <a:xfrm>
            <a:off x="333248" y="1510174"/>
            <a:ext cx="5102886" cy="1272275"/>
          </a:xfrm>
          <a:prstGeom prst="rect">
            <a:avLst/>
          </a:prstGeom>
        </p:spPr>
      </p:pic>
      <p:pic>
        <p:nvPicPr>
          <p:cNvPr id="50" name="Picture 49" descr="north arrow orienteering by morits">
            <a:extLst>
              <a:ext uri="{FF2B5EF4-FFF2-40B4-BE49-F238E27FC236}">
                <a16:creationId xmlns:a16="http://schemas.microsoft.com/office/drawing/2014/main" id="{8BEE91C0-D303-48D5-B5B6-0F4145DAF4F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2817" b="32039"/>
          <a:stretch/>
        </p:blipFill>
        <p:spPr bwMode="auto">
          <a:xfrm>
            <a:off x="5957180" y="4057848"/>
            <a:ext cx="404464" cy="393192"/>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E42FA189-2D9F-4CC8-BEFA-3D2D67F24010}"/>
              </a:ext>
            </a:extLst>
          </p:cNvPr>
          <p:cNvSpPr txBox="1"/>
          <p:nvPr/>
        </p:nvSpPr>
        <p:spPr>
          <a:xfrm>
            <a:off x="5985182" y="4342220"/>
            <a:ext cx="360668" cy="3501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a:cs typeface="Calibri"/>
              </a:rPr>
              <a:t>N</a:t>
            </a:r>
          </a:p>
        </p:txBody>
      </p:sp>
      <p:sp>
        <p:nvSpPr>
          <p:cNvPr id="2" name="Title 1"/>
          <p:cNvSpPr txBox="1">
            <a:spLocks/>
          </p:cNvSpPr>
          <p:nvPr/>
        </p:nvSpPr>
        <p:spPr>
          <a:xfrm>
            <a:off x="136196" y="242799"/>
            <a:ext cx="11912731" cy="68185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Results| Potential Corridor map: Gelephu</a:t>
            </a:r>
          </a:p>
        </p:txBody>
      </p:sp>
      <p:sp>
        <p:nvSpPr>
          <p:cNvPr id="4" name="Rectangle 3">
            <a:extLst>
              <a:ext uri="{FF2B5EF4-FFF2-40B4-BE49-F238E27FC236}">
                <a16:creationId xmlns:a16="http://schemas.microsoft.com/office/drawing/2014/main" id="{CBC0DA0E-C382-4005-8B05-B9D62E10DC5D}"/>
              </a:ext>
            </a:extLst>
          </p:cNvPr>
          <p:cNvSpPr/>
          <p:nvPr/>
        </p:nvSpPr>
        <p:spPr>
          <a:xfrm>
            <a:off x="2761461" y="2250622"/>
            <a:ext cx="367393" cy="25853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F0ECE4D0-CE6F-134D-991F-9A75AA7A316A}"/>
              </a:ext>
            </a:extLst>
          </p:cNvPr>
          <p:cNvSpPr/>
          <p:nvPr/>
        </p:nvSpPr>
        <p:spPr>
          <a:xfrm>
            <a:off x="3641295" y="5824821"/>
            <a:ext cx="387276" cy="290457"/>
          </a:xfrm>
          <a:prstGeom prst="rect">
            <a:avLst/>
          </a:prstGeom>
          <a:solidFill>
            <a:srgbClr val="04A884"/>
          </a:solidFill>
          <a:ln>
            <a:solidFill>
              <a:srgbClr val="04A8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 name="Rectangle 59">
            <a:extLst>
              <a:ext uri="{FF2B5EF4-FFF2-40B4-BE49-F238E27FC236}">
                <a16:creationId xmlns:a16="http://schemas.microsoft.com/office/drawing/2014/main" id="{834A792E-8CAA-3446-A4A5-4B8AF7218264}"/>
              </a:ext>
            </a:extLst>
          </p:cNvPr>
          <p:cNvSpPr/>
          <p:nvPr/>
        </p:nvSpPr>
        <p:spPr>
          <a:xfrm>
            <a:off x="5031597" y="5824868"/>
            <a:ext cx="387276" cy="290457"/>
          </a:xfrm>
          <a:prstGeom prst="rect">
            <a:avLst/>
          </a:prstGeom>
          <a:solidFill>
            <a:srgbClr val="FFD480"/>
          </a:solidFill>
          <a:ln>
            <a:solidFill>
              <a:srgbClr val="FFD4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1" name="Rectangle 60">
            <a:extLst>
              <a:ext uri="{FF2B5EF4-FFF2-40B4-BE49-F238E27FC236}">
                <a16:creationId xmlns:a16="http://schemas.microsoft.com/office/drawing/2014/main" id="{8E4D42BE-0329-DC4E-AB0B-2D8A12B7AA36}"/>
              </a:ext>
            </a:extLst>
          </p:cNvPr>
          <p:cNvSpPr/>
          <p:nvPr/>
        </p:nvSpPr>
        <p:spPr>
          <a:xfrm>
            <a:off x="6952824" y="5824868"/>
            <a:ext cx="387276" cy="290457"/>
          </a:xfrm>
          <a:prstGeom prst="rect">
            <a:avLst/>
          </a:prstGeom>
          <a:solidFill>
            <a:srgbClr val="002473"/>
          </a:solidFill>
          <a:ln>
            <a:solidFill>
              <a:srgbClr val="002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2" name="Rectangle 61">
            <a:extLst>
              <a:ext uri="{FF2B5EF4-FFF2-40B4-BE49-F238E27FC236}">
                <a16:creationId xmlns:a16="http://schemas.microsoft.com/office/drawing/2014/main" id="{78AACD7E-DD42-B349-A02A-C8BE95313153}"/>
              </a:ext>
            </a:extLst>
          </p:cNvPr>
          <p:cNvSpPr/>
          <p:nvPr/>
        </p:nvSpPr>
        <p:spPr>
          <a:xfrm>
            <a:off x="8327521" y="5829667"/>
            <a:ext cx="387276" cy="290457"/>
          </a:xfrm>
          <a:prstGeom prst="rect">
            <a:avLst/>
          </a:prstGeom>
          <a:solidFill>
            <a:srgbClr val="E9BFFF"/>
          </a:solidFill>
          <a:ln>
            <a:solidFill>
              <a:srgbClr val="E9C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3" name="Rectangle 62">
            <a:extLst>
              <a:ext uri="{FF2B5EF4-FFF2-40B4-BE49-F238E27FC236}">
                <a16:creationId xmlns:a16="http://schemas.microsoft.com/office/drawing/2014/main" id="{68BDA413-72B3-E447-BB26-8AEB60FEBB4E}"/>
              </a:ext>
            </a:extLst>
          </p:cNvPr>
          <p:cNvSpPr/>
          <p:nvPr/>
        </p:nvSpPr>
        <p:spPr>
          <a:xfrm>
            <a:off x="9770272" y="5824914"/>
            <a:ext cx="387276" cy="290457"/>
          </a:xfrm>
          <a:prstGeom prst="rect">
            <a:avLst/>
          </a:prstGeom>
          <a:solidFill>
            <a:srgbClr val="FE0000"/>
          </a:solidFill>
          <a:ln>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4" name="TextBox 63">
            <a:extLst>
              <a:ext uri="{FF2B5EF4-FFF2-40B4-BE49-F238E27FC236}">
                <a16:creationId xmlns:a16="http://schemas.microsoft.com/office/drawing/2014/main" id="{59F9A3E9-A4A1-3C46-83A9-90A969F44825}"/>
              </a:ext>
            </a:extLst>
          </p:cNvPr>
          <p:cNvSpPr txBox="1"/>
          <p:nvPr/>
        </p:nvSpPr>
        <p:spPr>
          <a:xfrm>
            <a:off x="4028571" y="5785380"/>
            <a:ext cx="1035568"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F0302020204030204"/>
              </a:rPr>
              <a:t>Forest</a:t>
            </a:r>
            <a:endParaRPr lang="en-US" sz="2000" dirty="0"/>
          </a:p>
        </p:txBody>
      </p:sp>
      <p:sp>
        <p:nvSpPr>
          <p:cNvPr id="65" name="TextBox 64">
            <a:extLst>
              <a:ext uri="{FF2B5EF4-FFF2-40B4-BE49-F238E27FC236}">
                <a16:creationId xmlns:a16="http://schemas.microsoft.com/office/drawing/2014/main" id="{9F37DA4F-13C7-F444-9A5A-E0A1CD6140B0}"/>
              </a:ext>
            </a:extLst>
          </p:cNvPr>
          <p:cNvSpPr txBox="1"/>
          <p:nvPr/>
        </p:nvSpPr>
        <p:spPr>
          <a:xfrm>
            <a:off x="5418873" y="5785428"/>
            <a:ext cx="1723622"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F0302020204030204"/>
              </a:rPr>
              <a:t>Cultivated</a:t>
            </a:r>
            <a:endParaRPr lang="en-US" sz="2000" dirty="0"/>
          </a:p>
        </p:txBody>
      </p:sp>
      <p:sp>
        <p:nvSpPr>
          <p:cNvPr id="66" name="TextBox 65">
            <a:extLst>
              <a:ext uri="{FF2B5EF4-FFF2-40B4-BE49-F238E27FC236}">
                <a16:creationId xmlns:a16="http://schemas.microsoft.com/office/drawing/2014/main" id="{493F436B-9DAB-6343-8DE0-68F21496331E}"/>
              </a:ext>
            </a:extLst>
          </p:cNvPr>
          <p:cNvSpPr txBox="1"/>
          <p:nvPr/>
        </p:nvSpPr>
        <p:spPr>
          <a:xfrm>
            <a:off x="7340100" y="5785380"/>
            <a:ext cx="1035568"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F0302020204030204"/>
              </a:rPr>
              <a:t>Water</a:t>
            </a:r>
            <a:endParaRPr lang="en-US" sz="2000" dirty="0"/>
          </a:p>
        </p:txBody>
      </p:sp>
      <p:sp>
        <p:nvSpPr>
          <p:cNvPr id="67" name="TextBox 66">
            <a:extLst>
              <a:ext uri="{FF2B5EF4-FFF2-40B4-BE49-F238E27FC236}">
                <a16:creationId xmlns:a16="http://schemas.microsoft.com/office/drawing/2014/main" id="{6349BF4B-F8B7-7E48-9724-B33924A52026}"/>
              </a:ext>
            </a:extLst>
          </p:cNvPr>
          <p:cNvSpPr txBox="1"/>
          <p:nvPr/>
        </p:nvSpPr>
        <p:spPr>
          <a:xfrm>
            <a:off x="8714797" y="5791366"/>
            <a:ext cx="1191272"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F0302020204030204"/>
              </a:rPr>
              <a:t>Barren</a:t>
            </a:r>
            <a:endParaRPr lang="en-US" sz="2000" dirty="0"/>
          </a:p>
        </p:txBody>
      </p:sp>
      <p:sp>
        <p:nvSpPr>
          <p:cNvPr id="68" name="TextBox 67">
            <a:extLst>
              <a:ext uri="{FF2B5EF4-FFF2-40B4-BE49-F238E27FC236}">
                <a16:creationId xmlns:a16="http://schemas.microsoft.com/office/drawing/2014/main" id="{E37CCD7A-8F49-B146-BCAA-28D93D5AA07F}"/>
              </a:ext>
            </a:extLst>
          </p:cNvPr>
          <p:cNvSpPr txBox="1"/>
          <p:nvPr/>
        </p:nvSpPr>
        <p:spPr>
          <a:xfrm>
            <a:off x="10157548" y="5785380"/>
            <a:ext cx="1877441"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F0302020204030204"/>
              </a:rPr>
              <a:t>Built-up areas</a:t>
            </a:r>
            <a:endParaRPr lang="en-US" sz="2000" dirty="0"/>
          </a:p>
        </p:txBody>
      </p:sp>
      <p:sp>
        <p:nvSpPr>
          <p:cNvPr id="70" name="TextBox 69">
            <a:extLst>
              <a:ext uri="{FF2B5EF4-FFF2-40B4-BE49-F238E27FC236}">
                <a16:creationId xmlns:a16="http://schemas.microsoft.com/office/drawing/2014/main" id="{19537586-7C03-114F-918A-93D3FD70A3DB}"/>
              </a:ext>
            </a:extLst>
          </p:cNvPr>
          <p:cNvSpPr txBox="1"/>
          <p:nvPr/>
        </p:nvSpPr>
        <p:spPr>
          <a:xfrm>
            <a:off x="1371767" y="5253595"/>
            <a:ext cx="2362218" cy="400110"/>
          </a:xfrm>
          <a:prstGeom prst="rect">
            <a:avLst/>
          </a:prstGeom>
          <a:noFill/>
        </p:spPr>
        <p:txBody>
          <a:bodyPr wrap="square" lIns="91440" tIns="45720" rIns="91440" bIns="45720" rtlCol="0" anchor="t">
            <a:spAutoFit/>
          </a:bodyPr>
          <a:lstStyle/>
          <a:p>
            <a:r>
              <a:rPr lang="en-US" sz="2000" dirty="0">
                <a:solidFill>
                  <a:schemeClr val="tx1">
                    <a:lumMod val="75000"/>
                    <a:lumOff val="25000"/>
                  </a:schemeClr>
                </a:solidFill>
                <a:latin typeface="Century Gothic" panose="020F0302020204030204"/>
              </a:rPr>
              <a:t>Least Cost Paths</a:t>
            </a:r>
            <a:endParaRPr lang="en-US" sz="2000" dirty="0">
              <a:solidFill>
                <a:schemeClr val="tx1">
                  <a:lumMod val="75000"/>
                  <a:lumOff val="25000"/>
                </a:schemeClr>
              </a:solidFill>
            </a:endParaRPr>
          </a:p>
        </p:txBody>
      </p:sp>
      <p:sp>
        <p:nvSpPr>
          <p:cNvPr id="71" name="TextBox 70">
            <a:extLst>
              <a:ext uri="{FF2B5EF4-FFF2-40B4-BE49-F238E27FC236}">
                <a16:creationId xmlns:a16="http://schemas.microsoft.com/office/drawing/2014/main" id="{A25E29B3-01D0-CA40-9596-EAC50703AFCE}"/>
              </a:ext>
            </a:extLst>
          </p:cNvPr>
          <p:cNvSpPr txBox="1"/>
          <p:nvPr/>
        </p:nvSpPr>
        <p:spPr>
          <a:xfrm>
            <a:off x="1371767" y="5788935"/>
            <a:ext cx="2267015" cy="400110"/>
          </a:xfrm>
          <a:prstGeom prst="rect">
            <a:avLst/>
          </a:prstGeom>
          <a:noFill/>
        </p:spPr>
        <p:txBody>
          <a:bodyPr wrap="square" lIns="91440" tIns="45720" rIns="91440" bIns="45720" rtlCol="0" anchor="t">
            <a:spAutoFit/>
          </a:bodyPr>
          <a:lstStyle/>
          <a:p>
            <a:r>
              <a:rPr lang="en-US" sz="2000" dirty="0">
                <a:solidFill>
                  <a:schemeClr val="tx1">
                    <a:lumMod val="75000"/>
                    <a:lumOff val="25000"/>
                  </a:schemeClr>
                </a:solidFill>
                <a:latin typeface="Century Gothic"/>
              </a:rPr>
              <a:t>Protected areas</a:t>
            </a:r>
          </a:p>
        </p:txBody>
      </p:sp>
      <p:pic>
        <p:nvPicPr>
          <p:cNvPr id="8" name="Picture 7" descr="Map&#10;&#10;Description automatically generated">
            <a:extLst>
              <a:ext uri="{FF2B5EF4-FFF2-40B4-BE49-F238E27FC236}">
                <a16:creationId xmlns:a16="http://schemas.microsoft.com/office/drawing/2014/main" id="{281B91CF-FFEC-584B-90A7-BA896C961E30}"/>
              </a:ext>
            </a:extLst>
          </p:cNvPr>
          <p:cNvPicPr>
            <a:picLocks noChangeAspect="1"/>
          </p:cNvPicPr>
          <p:nvPr/>
        </p:nvPicPr>
        <p:blipFill rotWithShape="1">
          <a:blip r:embed="rId7">
            <a:extLst>
              <a:ext uri="{28A0092B-C50C-407E-A947-70E740481C1C}">
                <a14:useLocalDpi xmlns:a14="http://schemas.microsoft.com/office/drawing/2010/main" val="0"/>
              </a:ext>
            </a:extLst>
          </a:blip>
          <a:srcRect l="3499" t="1820" r="4724" b="7412"/>
          <a:stretch/>
        </p:blipFill>
        <p:spPr>
          <a:xfrm>
            <a:off x="-93123514" y="16693936"/>
            <a:ext cx="40440810" cy="56379010"/>
          </a:xfrm>
          <a:prstGeom prst="rect">
            <a:avLst/>
          </a:prstGeom>
        </p:spPr>
      </p:pic>
      <p:cxnSp>
        <p:nvCxnSpPr>
          <p:cNvPr id="7" name="Straight Arrow Connector 6">
            <a:extLst>
              <a:ext uri="{FF2B5EF4-FFF2-40B4-BE49-F238E27FC236}">
                <a16:creationId xmlns:a16="http://schemas.microsoft.com/office/drawing/2014/main" id="{18805C1E-0C29-484D-B48D-06C478E4578A}"/>
              </a:ext>
            </a:extLst>
          </p:cNvPr>
          <p:cNvCxnSpPr>
            <a:cxnSpLocks/>
          </p:cNvCxnSpPr>
          <p:nvPr/>
        </p:nvCxnSpPr>
        <p:spPr>
          <a:xfrm flipV="1">
            <a:off x="3141309" y="1029707"/>
            <a:ext cx="2705773" cy="1215584"/>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02656F0-EC44-4734-90F6-9009D6D23462}"/>
              </a:ext>
            </a:extLst>
          </p:cNvPr>
          <p:cNvCxnSpPr>
            <a:cxnSpLocks/>
          </p:cNvCxnSpPr>
          <p:nvPr/>
        </p:nvCxnSpPr>
        <p:spPr>
          <a:xfrm>
            <a:off x="3101639" y="2488747"/>
            <a:ext cx="2769224" cy="2305767"/>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5145D49-866F-A04B-B9B7-9A0F3977BCE7}"/>
              </a:ext>
            </a:extLst>
          </p:cNvPr>
          <p:cNvCxnSpPr>
            <a:cxnSpLocks/>
          </p:cNvCxnSpPr>
          <p:nvPr/>
        </p:nvCxnSpPr>
        <p:spPr>
          <a:xfrm>
            <a:off x="885689" y="5449199"/>
            <a:ext cx="379696" cy="0"/>
          </a:xfrm>
          <a:prstGeom prst="line">
            <a:avLst/>
          </a:prstGeom>
          <a:ln w="57150">
            <a:solidFill>
              <a:srgbClr val="FA01C6"/>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F966449E-7211-AC47-B350-7920A80BCBF9}"/>
              </a:ext>
            </a:extLst>
          </p:cNvPr>
          <p:cNvSpPr/>
          <p:nvPr/>
        </p:nvSpPr>
        <p:spPr>
          <a:xfrm>
            <a:off x="885689" y="5814183"/>
            <a:ext cx="387276" cy="290457"/>
          </a:xfrm>
          <a:prstGeom prst="rect">
            <a:avLst/>
          </a:prstGeom>
          <a:noFill/>
          <a:ln w="28575">
            <a:solidFill>
              <a:srgbClr val="7324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Tree>
    <p:extLst>
      <p:ext uri="{BB962C8B-B14F-4D97-AF65-F5344CB8AC3E}">
        <p14:creationId xmlns:p14="http://schemas.microsoft.com/office/powerpoint/2010/main" val="2129483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2546" y="565639"/>
            <a:ext cx="7487809" cy="419100"/>
          </a:xfrm>
          <a:prstGeom prst="rect">
            <a:avLst/>
          </a:prstGeom>
        </p:spPr>
        <p:txBody>
          <a:bodyPr wrap="none" lIns="91440" tIns="45720" rIns="91440" bIns="45720" anchor="ctr" anchorCtr="0">
            <a:noAutofit/>
          </a:bodyPr>
          <a:lstStyle/>
          <a:p>
            <a:r>
              <a:rPr lang="en-US" sz="4000" b="1" dirty="0">
                <a:solidFill>
                  <a:srgbClr val="66A478"/>
                </a:solidFill>
                <a:latin typeface="Century Gothic" panose="020F0302020204030204"/>
              </a:rPr>
              <a:t>Errors and Uncertainties</a:t>
            </a:r>
            <a:endParaRPr lang="en-US" dirty="0"/>
          </a:p>
        </p:txBody>
      </p:sp>
      <p:sp>
        <p:nvSpPr>
          <p:cNvPr id="6" name="Text Placeholder 5">
            <a:extLst>
              <a:ext uri="{FF2B5EF4-FFF2-40B4-BE49-F238E27FC236}">
                <a16:creationId xmlns:a16="http://schemas.microsoft.com/office/drawing/2014/main" id="{074D7BCC-2DA7-4D1F-B609-9E2E7A0FBA64}"/>
              </a:ext>
            </a:extLst>
          </p:cNvPr>
          <p:cNvSpPr txBox="1">
            <a:spLocks/>
          </p:cNvSpPr>
          <p:nvPr/>
        </p:nvSpPr>
        <p:spPr>
          <a:xfrm>
            <a:off x="498903" y="1383589"/>
            <a:ext cx="10447105" cy="4710013"/>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Clr>
                <a:srgbClr val="55A976"/>
              </a:buClr>
            </a:pPr>
            <a:r>
              <a:rPr lang="en-US" sz="2400" dirty="0">
                <a:solidFill>
                  <a:schemeClr val="tx1">
                    <a:lumMod val="75000"/>
                    <a:lumOff val="25000"/>
                  </a:schemeClr>
                </a:solidFill>
                <a:latin typeface="Century Gothic"/>
                <a:ea typeface="+mn-lt"/>
                <a:cs typeface="+mn-lt"/>
              </a:rPr>
              <a:t>LULC Classification:</a:t>
            </a:r>
          </a:p>
          <a:p>
            <a:pPr marL="800100" lvl="1" indent="-342900">
              <a:spcAft>
                <a:spcPts val="600"/>
              </a:spcAft>
              <a:buClr>
                <a:srgbClr val="55A976"/>
              </a:buClr>
              <a:buFont typeface="Arial"/>
              <a:buChar char="•"/>
            </a:pPr>
            <a:r>
              <a:rPr lang="en-US" sz="2400" dirty="0">
                <a:solidFill>
                  <a:schemeClr val="tx1">
                    <a:lumMod val="75000"/>
                    <a:lumOff val="25000"/>
                  </a:schemeClr>
                </a:solidFill>
                <a:latin typeface="Century Gothic"/>
                <a:ea typeface="+mn-lt"/>
                <a:cs typeface="+mn-lt"/>
              </a:rPr>
              <a:t>Landsat TM and OLI data have different spectral band characteristics that may affect LULC mapping</a:t>
            </a:r>
          </a:p>
          <a:p>
            <a:pPr marL="800100" lvl="1" indent="-342900">
              <a:spcAft>
                <a:spcPts val="600"/>
              </a:spcAft>
              <a:buClr>
                <a:srgbClr val="55A976"/>
              </a:buClr>
              <a:buFont typeface="Arial"/>
              <a:buChar char="•"/>
            </a:pPr>
            <a:r>
              <a:rPr lang="en-US" sz="2400" dirty="0">
                <a:solidFill>
                  <a:schemeClr val="tx1">
                    <a:lumMod val="75000"/>
                    <a:lumOff val="25000"/>
                  </a:schemeClr>
                </a:solidFill>
                <a:latin typeface="Century Gothic"/>
                <a:ea typeface="+mn-lt"/>
                <a:cs typeface="+mn-lt"/>
              </a:rPr>
              <a:t>Limited reference data</a:t>
            </a:r>
            <a:r>
              <a:rPr lang="en-US" sz="2400" dirty="0">
                <a:solidFill>
                  <a:schemeClr val="tx1">
                    <a:lumMod val="75000"/>
                    <a:lumOff val="25000"/>
                  </a:schemeClr>
                </a:solidFill>
                <a:latin typeface="Century Gothic"/>
                <a:cs typeface="Calibri" panose="020F0502020204030204"/>
              </a:rPr>
              <a:t> and the lack of </a:t>
            </a:r>
            <a:r>
              <a:rPr lang="en-US" sz="2400" i="1" dirty="0">
                <a:solidFill>
                  <a:schemeClr val="tx1">
                    <a:lumMod val="75000"/>
                    <a:lumOff val="25000"/>
                  </a:schemeClr>
                </a:solidFill>
                <a:latin typeface="Century Gothic"/>
                <a:cs typeface="Calibri" panose="020F0502020204030204"/>
              </a:rPr>
              <a:t>in situ </a:t>
            </a:r>
            <a:r>
              <a:rPr lang="en-US" sz="2400" dirty="0">
                <a:solidFill>
                  <a:schemeClr val="tx1">
                    <a:lumMod val="75000"/>
                    <a:lumOff val="25000"/>
                  </a:schemeClr>
                </a:solidFill>
                <a:latin typeface="Century Gothic"/>
                <a:cs typeface="Calibri" panose="020F0502020204030204"/>
              </a:rPr>
              <a:t>data</a:t>
            </a:r>
          </a:p>
          <a:p>
            <a:pPr marL="800100" lvl="1" indent="-342900">
              <a:spcAft>
                <a:spcPts val="600"/>
              </a:spcAft>
              <a:buClr>
                <a:srgbClr val="55A976"/>
              </a:buClr>
              <a:buFont typeface="Arial"/>
              <a:buChar char="•"/>
            </a:pPr>
            <a:r>
              <a:rPr lang="en-US" sz="2400" dirty="0">
                <a:solidFill>
                  <a:schemeClr val="tx1">
                    <a:lumMod val="75000"/>
                    <a:lumOff val="25000"/>
                  </a:schemeClr>
                </a:solidFill>
                <a:latin typeface="Century Gothic"/>
                <a:cs typeface="Calibri" panose="020F0502020204030204"/>
              </a:rPr>
              <a:t>Limited availability of cloud-free Landsat data</a:t>
            </a:r>
          </a:p>
          <a:p>
            <a:pPr marL="800100" lvl="1" indent="-342900">
              <a:spcAft>
                <a:spcPts val="600"/>
              </a:spcAft>
              <a:buClr>
                <a:srgbClr val="55A976"/>
              </a:buClr>
              <a:buFont typeface="Arial"/>
              <a:buChar char="•"/>
            </a:pPr>
            <a:r>
              <a:rPr lang="en-US" sz="2400" dirty="0">
                <a:solidFill>
                  <a:schemeClr val="tx1">
                    <a:lumMod val="75000"/>
                    <a:lumOff val="25000"/>
                  </a:schemeClr>
                </a:solidFill>
                <a:latin typeface="Century Gothic"/>
                <a:cs typeface="Calibri" panose="020F0502020204030204"/>
              </a:rPr>
              <a:t>Subjectivity in classification</a:t>
            </a:r>
            <a:endParaRPr lang="en-US" dirty="0">
              <a:solidFill>
                <a:schemeClr val="tx1">
                  <a:lumMod val="75000"/>
                  <a:lumOff val="25000"/>
                </a:schemeClr>
              </a:solidFill>
              <a:latin typeface="Calibri" panose="020F0502020204030204"/>
              <a:cs typeface="Calibri" panose="020F0502020204030204"/>
            </a:endParaRPr>
          </a:p>
          <a:p>
            <a:pPr lvl="1">
              <a:spcAft>
                <a:spcPts val="600"/>
              </a:spcAft>
              <a:buClr>
                <a:srgbClr val="55A976"/>
              </a:buClr>
            </a:pPr>
            <a:endParaRPr lang="en-US" sz="2400" dirty="0">
              <a:solidFill>
                <a:schemeClr val="tx1">
                  <a:lumMod val="75000"/>
                  <a:lumOff val="25000"/>
                </a:schemeClr>
              </a:solidFill>
              <a:latin typeface="Century Gothic"/>
              <a:ea typeface="+mn-lt"/>
              <a:cs typeface="+mn-lt"/>
            </a:endParaRPr>
          </a:p>
          <a:p>
            <a:pPr>
              <a:spcAft>
                <a:spcPts val="1200"/>
              </a:spcAft>
              <a:buClr>
                <a:srgbClr val="55A976"/>
              </a:buClr>
            </a:pPr>
            <a:r>
              <a:rPr lang="en-US" sz="2400" dirty="0">
                <a:solidFill>
                  <a:schemeClr val="tx1">
                    <a:lumMod val="75000"/>
                    <a:lumOff val="25000"/>
                  </a:schemeClr>
                </a:solidFill>
                <a:latin typeface="Century Gothic"/>
                <a:ea typeface="+mn-lt"/>
                <a:cs typeface="+mn-lt"/>
              </a:rPr>
              <a:t>Land Change Modeling:</a:t>
            </a:r>
          </a:p>
          <a:p>
            <a:pPr marL="742950" lvl="1" indent="-285750">
              <a:spcAft>
                <a:spcPts val="1200"/>
              </a:spcAft>
              <a:buClr>
                <a:srgbClr val="55A976"/>
              </a:buClr>
              <a:buFont typeface="Arial"/>
              <a:buChar char="•"/>
            </a:pPr>
            <a:r>
              <a:rPr lang="en-US" sz="2400" dirty="0">
                <a:solidFill>
                  <a:schemeClr val="tx1">
                    <a:lumMod val="75000"/>
                    <a:lumOff val="25000"/>
                  </a:schemeClr>
                </a:solidFill>
                <a:latin typeface="Century Gothic"/>
                <a:ea typeface="+mn-lt"/>
                <a:cs typeface="+mn-lt"/>
              </a:rPr>
              <a:t>The distance to roads variable was considered static in Land Change Modeler</a:t>
            </a:r>
          </a:p>
          <a:p>
            <a:pPr marL="742950" lvl="1" indent="-285750">
              <a:spcAft>
                <a:spcPts val="1200"/>
              </a:spcAft>
              <a:buClr>
                <a:srgbClr val="55A976"/>
              </a:buClr>
              <a:buFont typeface="Arial"/>
              <a:buChar char="•"/>
            </a:pPr>
            <a:r>
              <a:rPr lang="en-US" sz="2400" dirty="0">
                <a:solidFill>
                  <a:schemeClr val="tx1">
                    <a:lumMod val="75000"/>
                    <a:lumOff val="25000"/>
                  </a:schemeClr>
                </a:solidFill>
                <a:latin typeface="Century Gothic"/>
                <a:ea typeface="+mn-lt"/>
                <a:cs typeface="+mn-lt"/>
              </a:rPr>
              <a:t>The 2030 LULC forecast model needs quantitative validation</a:t>
            </a:r>
            <a:endParaRPr lang="en-US" dirty="0">
              <a:solidFill>
                <a:schemeClr val="tx1">
                  <a:lumMod val="75000"/>
                  <a:lumOff val="25000"/>
                </a:schemeClr>
              </a:solidFill>
            </a:endParaRPr>
          </a:p>
        </p:txBody>
      </p:sp>
      <p:grpSp>
        <p:nvGrpSpPr>
          <p:cNvPr id="11" name="Group 10">
            <a:extLst>
              <a:ext uri="{FF2B5EF4-FFF2-40B4-BE49-F238E27FC236}">
                <a16:creationId xmlns:a16="http://schemas.microsoft.com/office/drawing/2014/main" id="{B576199E-5934-CD46-80F5-091A21DA422D}"/>
              </a:ext>
            </a:extLst>
          </p:cNvPr>
          <p:cNvGrpSpPr/>
          <p:nvPr/>
        </p:nvGrpSpPr>
        <p:grpSpPr>
          <a:xfrm>
            <a:off x="8520258" y="345464"/>
            <a:ext cx="1869104" cy="1278550"/>
            <a:chOff x="6771597" y="316625"/>
            <a:chExt cx="1869104" cy="1278550"/>
          </a:xfrm>
        </p:grpSpPr>
        <p:pic>
          <p:nvPicPr>
            <p:cNvPr id="4" name="Graphic 3" descr="Questions outline">
              <a:extLst>
                <a:ext uri="{FF2B5EF4-FFF2-40B4-BE49-F238E27FC236}">
                  <a16:creationId xmlns:a16="http://schemas.microsoft.com/office/drawing/2014/main" id="{92541B52-C883-4942-82BC-4F6D82BE4F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7074150" y="316625"/>
              <a:ext cx="1263999" cy="1263999"/>
            </a:xfrm>
            <a:prstGeom prst="rect">
              <a:avLst/>
            </a:prstGeom>
          </p:spPr>
        </p:pic>
        <p:sp>
          <p:nvSpPr>
            <p:cNvPr id="8" name="Snip Diagonal Corner Rectangle 7">
              <a:extLst>
                <a:ext uri="{FF2B5EF4-FFF2-40B4-BE49-F238E27FC236}">
                  <a16:creationId xmlns:a16="http://schemas.microsoft.com/office/drawing/2014/main" id="{27B186A3-2704-044C-9445-9F71D955B04F}"/>
                </a:ext>
              </a:extLst>
            </p:cNvPr>
            <p:cNvSpPr/>
            <p:nvPr/>
          </p:nvSpPr>
          <p:spPr>
            <a:xfrm>
              <a:off x="6771597" y="316625"/>
              <a:ext cx="1869104" cy="1278550"/>
            </a:xfrm>
            <a:prstGeom prst="snip2DiagRect">
              <a:avLst>
                <a:gd name="adj1" fmla="val 38510"/>
                <a:gd name="adj2"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923026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84988" y="382389"/>
            <a:ext cx="10150020" cy="69480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Background Information </a:t>
            </a:r>
          </a:p>
        </p:txBody>
      </p:sp>
      <p:sp>
        <p:nvSpPr>
          <p:cNvPr id="6" name="Text Placeholder 3">
            <a:extLst>
              <a:ext uri="{FF2B5EF4-FFF2-40B4-BE49-F238E27FC236}">
                <a16:creationId xmlns:a16="http://schemas.microsoft.com/office/drawing/2014/main" id="{4E713E28-9C97-458C-B255-B1D29220072C}"/>
              </a:ext>
            </a:extLst>
          </p:cNvPr>
          <p:cNvSpPr txBox="1">
            <a:spLocks/>
          </p:cNvSpPr>
          <p:nvPr/>
        </p:nvSpPr>
        <p:spPr>
          <a:xfrm>
            <a:off x="376229" y="1230851"/>
            <a:ext cx="11452271" cy="191616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66A478"/>
              </a:buClr>
              <a:buFont typeface="Arial,Sans-Serif" panose="020B0604020202020204" pitchFamily="34" charset="0"/>
            </a:pPr>
            <a:r>
              <a:rPr lang="en-US" sz="2400" dirty="0">
                <a:solidFill>
                  <a:schemeClr val="tx1">
                    <a:lumMod val="75000"/>
                    <a:lumOff val="25000"/>
                  </a:schemeClr>
                </a:solidFill>
                <a:latin typeface="Century Gothic"/>
                <a:ea typeface="+mn-lt"/>
                <a:cs typeface="+mn-lt"/>
              </a:rPr>
              <a:t>Asian elephants (</a:t>
            </a:r>
            <a:r>
              <a:rPr lang="en-US" sz="2400" i="1" dirty="0">
                <a:solidFill>
                  <a:schemeClr val="tx1">
                    <a:lumMod val="75000"/>
                    <a:lumOff val="25000"/>
                  </a:schemeClr>
                </a:solidFill>
                <a:latin typeface="Century Gothic"/>
                <a:ea typeface="+mn-lt"/>
                <a:cs typeface="+mn-lt"/>
              </a:rPr>
              <a:t>Elephas maximus</a:t>
            </a:r>
            <a:r>
              <a:rPr lang="en-US" sz="2400" dirty="0">
                <a:solidFill>
                  <a:schemeClr val="tx1">
                    <a:lumMod val="75000"/>
                    <a:lumOff val="25000"/>
                  </a:schemeClr>
                </a:solidFill>
                <a:latin typeface="Century Gothic"/>
                <a:ea typeface="+mn-lt"/>
                <a:cs typeface="+mn-lt"/>
              </a:rPr>
              <a:t>) are an endangered species</a:t>
            </a:r>
          </a:p>
          <a:p>
            <a:pPr>
              <a:buClr>
                <a:srgbClr val="66A478"/>
              </a:buClr>
              <a:buFont typeface="Arial,Sans-Serif" panose="020B0604020202020204" pitchFamily="34" charset="0"/>
            </a:pPr>
            <a:r>
              <a:rPr lang="en-US" sz="2400" dirty="0">
                <a:solidFill>
                  <a:schemeClr val="tx1">
                    <a:lumMod val="75000"/>
                    <a:lumOff val="25000"/>
                  </a:schemeClr>
                </a:solidFill>
                <a:latin typeface="Century Gothic"/>
                <a:ea typeface="+mn-lt"/>
                <a:cs typeface="+mn-lt"/>
              </a:rPr>
              <a:t>Urbanization has complicated elephant conservation in Bhutan leading to increased human-elephant conflict (HEC)</a:t>
            </a:r>
            <a:endParaRPr lang="en-US" sz="2400" dirty="0">
              <a:solidFill>
                <a:schemeClr val="tx1">
                  <a:lumMod val="75000"/>
                  <a:lumOff val="25000"/>
                </a:schemeClr>
              </a:solidFill>
              <a:cs typeface="Calibri"/>
            </a:endParaRPr>
          </a:p>
          <a:p>
            <a:pPr>
              <a:buClr>
                <a:srgbClr val="66A478"/>
              </a:buClr>
              <a:buFont typeface="Arial,Sans-Serif" panose="020B0604020202020204" pitchFamily="34" charset="0"/>
            </a:pPr>
            <a:r>
              <a:rPr lang="en-US" sz="2400" dirty="0">
                <a:solidFill>
                  <a:schemeClr val="tx1">
                    <a:lumMod val="75000"/>
                    <a:lumOff val="25000"/>
                  </a:schemeClr>
                </a:solidFill>
                <a:latin typeface="Century Gothic"/>
                <a:ea typeface="+mn-lt"/>
                <a:cs typeface="+mn-lt"/>
              </a:rPr>
              <a:t>Research on land change dynamics may help reduce such conflict</a:t>
            </a:r>
            <a:endParaRPr lang="en-US" sz="2400" dirty="0">
              <a:solidFill>
                <a:schemeClr val="tx1">
                  <a:lumMod val="75000"/>
                  <a:lumOff val="25000"/>
                </a:schemeClr>
              </a:solidFill>
              <a:latin typeface="Century Gothic"/>
              <a:cs typeface="Calibri"/>
            </a:endParaRPr>
          </a:p>
        </p:txBody>
      </p:sp>
      <p:pic>
        <p:nvPicPr>
          <p:cNvPr id="12" name="Picture 12">
            <a:extLst>
              <a:ext uri="{FF2B5EF4-FFF2-40B4-BE49-F238E27FC236}">
                <a16:creationId xmlns:a16="http://schemas.microsoft.com/office/drawing/2014/main" id="{84E9A396-4C19-48F4-A31C-1E01395756E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90"/>
          <a:stretch/>
        </p:blipFill>
        <p:spPr>
          <a:xfrm>
            <a:off x="-33398" y="3115880"/>
            <a:ext cx="12271523" cy="3588033"/>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DBEAB502-072C-47A7-97A1-1286521A89F2}"/>
              </a:ext>
            </a:extLst>
          </p:cNvPr>
          <p:cNvSpPr txBox="1"/>
          <p:nvPr/>
        </p:nvSpPr>
        <p:spPr>
          <a:xfrm>
            <a:off x="9875925" y="6457692"/>
            <a:ext cx="2362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dirty="0">
                <a:solidFill>
                  <a:schemeClr val="bg1"/>
                </a:solidFill>
                <a:latin typeface="Century Gothic"/>
              </a:rPr>
              <a:t>Image Credit: James M</a:t>
            </a:r>
          </a:p>
        </p:txBody>
      </p:sp>
    </p:spTree>
    <p:extLst>
      <p:ext uri="{BB962C8B-B14F-4D97-AF65-F5344CB8AC3E}">
        <p14:creationId xmlns:p14="http://schemas.microsoft.com/office/powerpoint/2010/main" val="16475512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6286" y="659284"/>
            <a:ext cx="7487809" cy="419100"/>
          </a:xfrm>
          <a:prstGeom prst="rect">
            <a:avLst/>
          </a:prstGeom>
        </p:spPr>
        <p:txBody>
          <a:bodyPr wrap="none" lIns="91440" tIns="45720" rIns="91440" bIns="45720" anchor="ctr" anchorCtr="0">
            <a:noAutofit/>
          </a:bodyPr>
          <a:lstStyle/>
          <a:p>
            <a:pPr lvl="0"/>
            <a:r>
              <a:rPr lang="en-US" sz="4000" b="1" dirty="0">
                <a:solidFill>
                  <a:srgbClr val="66A478"/>
                </a:solidFill>
                <a:latin typeface="Century Gothic" panose="020F0302020204030204"/>
              </a:rPr>
              <a:t>Conclusions</a:t>
            </a:r>
            <a:endParaRPr lang="en-US" dirty="0">
              <a:solidFill>
                <a:srgbClr val="66A478"/>
              </a:solidFill>
            </a:endParaRPr>
          </a:p>
        </p:txBody>
      </p:sp>
      <p:sp>
        <p:nvSpPr>
          <p:cNvPr id="5" name="Text Placeholder 5">
            <a:extLst>
              <a:ext uri="{FF2B5EF4-FFF2-40B4-BE49-F238E27FC236}">
                <a16:creationId xmlns:a16="http://schemas.microsoft.com/office/drawing/2014/main" id="{4F1B4F5C-D14F-4A5D-800E-7E6460FF2E14}"/>
              </a:ext>
            </a:extLst>
          </p:cNvPr>
          <p:cNvSpPr txBox="1">
            <a:spLocks/>
          </p:cNvSpPr>
          <p:nvPr/>
        </p:nvSpPr>
        <p:spPr>
          <a:xfrm>
            <a:off x="680056" y="1236644"/>
            <a:ext cx="10140344" cy="4962072"/>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Clr>
                <a:srgbClr val="55A976"/>
              </a:buClr>
              <a:buFont typeface="Arial"/>
              <a:buChar char="•"/>
            </a:pPr>
            <a:r>
              <a:rPr lang="en-US" sz="2400" dirty="0">
                <a:solidFill>
                  <a:schemeClr val="tx1">
                    <a:lumMod val="75000"/>
                    <a:lumOff val="25000"/>
                  </a:schemeClr>
                </a:solidFill>
                <a:latin typeface="Century Gothic"/>
                <a:ea typeface="+mn-lt"/>
                <a:cs typeface="+mn-lt"/>
              </a:rPr>
              <a:t>Recent increases in built-up areas and cultivated areas</a:t>
            </a:r>
          </a:p>
          <a:p>
            <a:pPr>
              <a:spcAft>
                <a:spcPts val="600"/>
              </a:spcAft>
              <a:buClr>
                <a:srgbClr val="55A976"/>
              </a:buClr>
            </a:pPr>
            <a:endParaRPr lang="en-US" sz="2400" dirty="0">
              <a:solidFill>
                <a:schemeClr val="tx1">
                  <a:lumMod val="75000"/>
                  <a:lumOff val="25000"/>
                </a:schemeClr>
              </a:solidFill>
              <a:ea typeface="+mn-lt"/>
              <a:cs typeface="+mn-lt"/>
            </a:endParaRPr>
          </a:p>
          <a:p>
            <a:pPr marL="342900" indent="-342900">
              <a:spcAft>
                <a:spcPts val="600"/>
              </a:spcAft>
              <a:buClr>
                <a:srgbClr val="55A976"/>
              </a:buClr>
              <a:buFont typeface="Arial"/>
              <a:buChar char="•"/>
            </a:pPr>
            <a:r>
              <a:rPr lang="en-US" sz="2400" dirty="0">
                <a:solidFill>
                  <a:schemeClr val="tx1">
                    <a:lumMod val="75000"/>
                    <a:lumOff val="25000"/>
                  </a:schemeClr>
                </a:solidFill>
                <a:latin typeface="Century Gothic"/>
                <a:ea typeface="+mn-lt"/>
                <a:cs typeface="+mn-lt"/>
              </a:rPr>
              <a:t>Overlap in potential corridors and human settlements</a:t>
            </a:r>
          </a:p>
          <a:p>
            <a:pPr>
              <a:spcAft>
                <a:spcPts val="600"/>
              </a:spcAft>
              <a:buClr>
                <a:srgbClr val="55A976"/>
              </a:buClr>
            </a:pPr>
            <a:endParaRPr lang="en-US" sz="2400" dirty="0">
              <a:solidFill>
                <a:schemeClr val="tx1">
                  <a:lumMod val="75000"/>
                  <a:lumOff val="25000"/>
                </a:schemeClr>
              </a:solidFill>
              <a:latin typeface="Calibri"/>
              <a:ea typeface="+mn-lt"/>
              <a:cs typeface="+mn-lt"/>
            </a:endParaRPr>
          </a:p>
          <a:p>
            <a:pPr marL="342900" indent="-342900">
              <a:spcAft>
                <a:spcPts val="600"/>
              </a:spcAft>
              <a:buClr>
                <a:srgbClr val="55A976"/>
              </a:buClr>
              <a:buFont typeface="Arial"/>
              <a:buChar char="•"/>
            </a:pPr>
            <a:r>
              <a:rPr lang="en-US" sz="2400" dirty="0">
                <a:solidFill>
                  <a:schemeClr val="tx1">
                    <a:lumMod val="75000"/>
                    <a:lumOff val="25000"/>
                  </a:schemeClr>
                </a:solidFill>
                <a:latin typeface="Century Gothic"/>
                <a:ea typeface="+mn-lt"/>
                <a:cs typeface="+mn-lt"/>
              </a:rPr>
              <a:t>Identified potential corridors are mostly near urban areas</a:t>
            </a:r>
          </a:p>
          <a:p>
            <a:pPr>
              <a:spcAft>
                <a:spcPts val="600"/>
              </a:spcAft>
              <a:buClr>
                <a:srgbClr val="55A976"/>
              </a:buClr>
            </a:pPr>
            <a:endParaRPr lang="en-US" sz="2400" dirty="0">
              <a:solidFill>
                <a:schemeClr val="tx1">
                  <a:lumMod val="75000"/>
                  <a:lumOff val="25000"/>
                </a:schemeClr>
              </a:solidFill>
              <a:latin typeface="Calibri"/>
              <a:ea typeface="+mn-lt"/>
              <a:cs typeface="+mn-lt"/>
            </a:endParaRPr>
          </a:p>
          <a:p>
            <a:pPr marL="342900" indent="-342900">
              <a:spcAft>
                <a:spcPts val="600"/>
              </a:spcAft>
              <a:buClr>
                <a:srgbClr val="55A976"/>
              </a:buClr>
              <a:buFont typeface="Arial"/>
              <a:buChar char="•"/>
            </a:pPr>
            <a:r>
              <a:rPr lang="en-US" sz="2400" dirty="0">
                <a:solidFill>
                  <a:schemeClr val="tx1">
                    <a:lumMod val="75000"/>
                    <a:lumOff val="25000"/>
                  </a:schemeClr>
                </a:solidFill>
                <a:latin typeface="Century Gothic"/>
                <a:ea typeface="+mn-lt"/>
                <a:cs typeface="+mn-lt"/>
              </a:rPr>
              <a:t>Need for collaboration between elephant conservationists and urban development planners</a:t>
            </a:r>
          </a:p>
          <a:p>
            <a:pPr>
              <a:spcAft>
                <a:spcPts val="600"/>
              </a:spcAft>
              <a:buClr>
                <a:srgbClr val="55A976"/>
              </a:buClr>
            </a:pPr>
            <a:endParaRPr lang="en-US" sz="2400" dirty="0">
              <a:solidFill>
                <a:schemeClr val="tx1">
                  <a:lumMod val="75000"/>
                  <a:lumOff val="25000"/>
                </a:schemeClr>
              </a:solidFill>
              <a:latin typeface="Calibri"/>
              <a:ea typeface="+mn-lt"/>
              <a:cs typeface="+mn-lt"/>
            </a:endParaRPr>
          </a:p>
          <a:p>
            <a:pPr marL="342900" indent="-342900">
              <a:spcAft>
                <a:spcPts val="600"/>
              </a:spcAft>
              <a:buClr>
                <a:srgbClr val="55A976"/>
              </a:buClr>
              <a:buFont typeface="Arial"/>
              <a:buChar char="•"/>
            </a:pPr>
            <a:r>
              <a:rPr lang="en-US" sz="2400" dirty="0">
                <a:solidFill>
                  <a:schemeClr val="tx1">
                    <a:lumMod val="75000"/>
                    <a:lumOff val="25000"/>
                  </a:schemeClr>
                </a:solidFill>
                <a:latin typeface="Century Gothic"/>
                <a:ea typeface="+mn-lt"/>
                <a:cs typeface="+mn-lt"/>
              </a:rPr>
              <a:t>Need for inclusion of areas in India for conservation of Asian elephants in Bhutan</a:t>
            </a:r>
            <a:endParaRPr lang="en-US" sz="2400" dirty="0">
              <a:solidFill>
                <a:schemeClr val="tx1">
                  <a:lumMod val="75000"/>
                  <a:lumOff val="25000"/>
                </a:schemeClr>
              </a:solidFill>
              <a:latin typeface="Calibri"/>
              <a:ea typeface="+mn-lt"/>
              <a:cs typeface="+mn-lt"/>
            </a:endParaRPr>
          </a:p>
        </p:txBody>
      </p:sp>
    </p:spTree>
    <p:extLst>
      <p:ext uri="{BB962C8B-B14F-4D97-AF65-F5344CB8AC3E}">
        <p14:creationId xmlns:p14="http://schemas.microsoft.com/office/powerpoint/2010/main" val="26862514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077FBF0A-9C98-408E-85EA-0F45677D1BCB}"/>
              </a:ext>
            </a:extLst>
          </p:cNvPr>
          <p:cNvPicPr>
            <a:picLocks noChangeAspect="1"/>
          </p:cNvPicPr>
          <p:nvPr/>
        </p:nvPicPr>
        <p:blipFill rotWithShape="1">
          <a:blip r:embed="rId3"/>
          <a:srcRect l="18115" r="18115"/>
          <a:stretch/>
        </p:blipFill>
        <p:spPr>
          <a:xfrm>
            <a:off x="0" y="115665"/>
            <a:ext cx="5912443" cy="6626669"/>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5" name="Rectangle 4">
            <a:extLst>
              <a:ext uri="{FF2B5EF4-FFF2-40B4-BE49-F238E27FC236}">
                <a16:creationId xmlns:a16="http://schemas.microsoft.com/office/drawing/2014/main" id="{C3D8CCE2-3B82-441D-A2A2-4CFAF972B72D}"/>
              </a:ext>
            </a:extLst>
          </p:cNvPr>
          <p:cNvSpPr/>
          <p:nvPr/>
        </p:nvSpPr>
        <p:spPr>
          <a:xfrm>
            <a:off x="5918806" y="867672"/>
            <a:ext cx="3610176" cy="609600"/>
          </a:xfrm>
          <a:prstGeom prst="rect">
            <a:avLst/>
          </a:prstGeom>
        </p:spPr>
        <p:txBody>
          <a:bodyPr wrap="square" lIns="91440" tIns="45720" rIns="91440" bIns="45720" anchor="ctr">
            <a:noAutofit/>
          </a:bodyPr>
          <a:lstStyle/>
          <a:p>
            <a:r>
              <a:rPr lang="en-US" sz="4000" b="1" dirty="0">
                <a:solidFill>
                  <a:srgbClr val="66A478"/>
                </a:solidFill>
                <a:latin typeface="Century Gothic" panose="020F0302020204030204"/>
              </a:rPr>
              <a:t>Future Work</a:t>
            </a:r>
            <a:endParaRPr lang="en-US" dirty="0"/>
          </a:p>
        </p:txBody>
      </p:sp>
      <p:sp>
        <p:nvSpPr>
          <p:cNvPr id="19" name="Text Placeholder 5">
            <a:extLst>
              <a:ext uri="{FF2B5EF4-FFF2-40B4-BE49-F238E27FC236}">
                <a16:creationId xmlns:a16="http://schemas.microsoft.com/office/drawing/2014/main" id="{E0CA5FB7-61E2-4DD0-BEE1-897C56FF55D1}"/>
              </a:ext>
            </a:extLst>
          </p:cNvPr>
          <p:cNvSpPr txBox="1">
            <a:spLocks/>
          </p:cNvSpPr>
          <p:nvPr/>
        </p:nvSpPr>
        <p:spPr>
          <a:xfrm>
            <a:off x="5912443" y="1780980"/>
            <a:ext cx="6098632" cy="4557010"/>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Clr>
                <a:srgbClr val="55A976"/>
              </a:buClr>
              <a:buFont typeface="Arial,Sans-Serif"/>
              <a:buChar char="•"/>
            </a:pPr>
            <a:r>
              <a:rPr lang="en-US" sz="2400" dirty="0">
                <a:solidFill>
                  <a:schemeClr val="tx1">
                    <a:lumMod val="75000"/>
                    <a:lumOff val="25000"/>
                  </a:schemeClr>
                </a:solidFill>
                <a:latin typeface="Century Gothic"/>
                <a:ea typeface="+mn-lt"/>
                <a:cs typeface="+mn-lt"/>
              </a:rPr>
              <a:t>Land Change Analysis </a:t>
            </a:r>
            <a:endParaRPr lang="en-US" sz="2400" dirty="0">
              <a:solidFill>
                <a:schemeClr val="tx1">
                  <a:lumMod val="75000"/>
                  <a:lumOff val="25000"/>
                </a:schemeClr>
              </a:solidFill>
              <a:ea typeface="+mn-lt"/>
              <a:cs typeface="+mn-lt"/>
            </a:endParaRPr>
          </a:p>
          <a:p>
            <a:pPr marL="800100" lvl="1" indent="-342900">
              <a:spcAft>
                <a:spcPts val="600"/>
              </a:spcAft>
              <a:buClr>
                <a:srgbClr val="55A976"/>
              </a:buClr>
              <a:buFont typeface="Arial,Sans-Serif"/>
              <a:buChar char="•"/>
            </a:pPr>
            <a:r>
              <a:rPr lang="en-US" sz="2000" dirty="0">
                <a:solidFill>
                  <a:schemeClr val="tx1">
                    <a:lumMod val="75000"/>
                    <a:lumOff val="25000"/>
                  </a:schemeClr>
                </a:solidFill>
                <a:latin typeface="Century Gothic"/>
                <a:ea typeface="+mn-lt"/>
                <a:cs typeface="+mn-lt"/>
              </a:rPr>
              <a:t>Longer time period </a:t>
            </a:r>
          </a:p>
          <a:p>
            <a:pPr marL="800100" lvl="1" indent="-342900">
              <a:spcAft>
                <a:spcPts val="1800"/>
              </a:spcAft>
              <a:buClr>
                <a:srgbClr val="55A976"/>
              </a:buClr>
              <a:buFont typeface="Arial,Sans-Serif"/>
              <a:buChar char="•"/>
            </a:pPr>
            <a:r>
              <a:rPr lang="en-US" sz="2000" dirty="0">
                <a:solidFill>
                  <a:schemeClr val="tx1">
                    <a:lumMod val="75000"/>
                    <a:lumOff val="25000"/>
                  </a:schemeClr>
                </a:solidFill>
                <a:latin typeface="Century Gothic"/>
                <a:ea typeface="+mn-lt"/>
                <a:cs typeface="+mn-lt"/>
              </a:rPr>
              <a:t>Include more driver variables </a:t>
            </a:r>
          </a:p>
          <a:p>
            <a:pPr marL="342900" indent="-342900">
              <a:spcAft>
                <a:spcPts val="1800"/>
              </a:spcAft>
              <a:buClr>
                <a:srgbClr val="55A976"/>
              </a:buClr>
              <a:buFont typeface="Arial,Sans-Serif"/>
              <a:buChar char="•"/>
            </a:pPr>
            <a:r>
              <a:rPr lang="en-US" sz="2400" dirty="0">
                <a:solidFill>
                  <a:schemeClr val="tx1">
                    <a:lumMod val="75000"/>
                    <a:lumOff val="25000"/>
                  </a:schemeClr>
                </a:solidFill>
                <a:latin typeface="Century Gothic"/>
                <a:ea typeface="+mn-lt"/>
                <a:cs typeface="+mn-lt"/>
              </a:rPr>
              <a:t>Urban planning maps of Gelephu could provide further insight</a:t>
            </a:r>
          </a:p>
          <a:p>
            <a:pPr marL="342900" indent="-342900">
              <a:spcAft>
                <a:spcPts val="1800"/>
              </a:spcAft>
              <a:buClr>
                <a:srgbClr val="55A976"/>
              </a:buClr>
              <a:buFont typeface="Arial,Sans-Serif"/>
              <a:buChar char="•"/>
            </a:pPr>
            <a:r>
              <a:rPr lang="en-US" sz="2400" i="1" dirty="0">
                <a:solidFill>
                  <a:schemeClr val="tx1">
                    <a:lumMod val="75000"/>
                    <a:lumOff val="25000"/>
                  </a:schemeClr>
                </a:solidFill>
                <a:latin typeface="Century Gothic"/>
                <a:ea typeface="+mn-lt"/>
                <a:cs typeface="+mn-lt"/>
              </a:rPr>
              <a:t>In situ </a:t>
            </a:r>
            <a:r>
              <a:rPr lang="en-US" sz="2400" dirty="0">
                <a:solidFill>
                  <a:schemeClr val="tx1">
                    <a:lumMod val="75000"/>
                    <a:lumOff val="25000"/>
                  </a:schemeClr>
                </a:solidFill>
                <a:latin typeface="Century Gothic"/>
                <a:ea typeface="+mn-lt"/>
                <a:cs typeface="+mn-lt"/>
              </a:rPr>
              <a:t>data would allow for a robust accuracy assessment and further refinement of our results</a:t>
            </a:r>
          </a:p>
          <a:p>
            <a:pPr marL="342900" indent="-342900">
              <a:spcAft>
                <a:spcPts val="1800"/>
              </a:spcAft>
              <a:buClr>
                <a:srgbClr val="55A976"/>
              </a:buClr>
              <a:buFont typeface="Arial,Sans-Serif"/>
              <a:buChar char="•"/>
            </a:pPr>
            <a:r>
              <a:rPr lang="en-US" sz="2400" dirty="0">
                <a:solidFill>
                  <a:srgbClr val="3F3F3F"/>
                </a:solidFill>
                <a:latin typeface="Century Gothic"/>
                <a:cs typeface="Calibri"/>
              </a:rPr>
              <a:t>Implement the Land Use Conflict Identification Strategy (LUCIS) model </a:t>
            </a:r>
            <a:endParaRPr lang="en-US" sz="2400" dirty="0">
              <a:solidFill>
                <a:srgbClr val="3F3F3F"/>
              </a:solidFill>
              <a:latin typeface="Century Gothic"/>
              <a:ea typeface="+mn-lt"/>
              <a:cs typeface="+mn-lt"/>
            </a:endParaRPr>
          </a:p>
        </p:txBody>
      </p:sp>
      <p:sp>
        <p:nvSpPr>
          <p:cNvPr id="3" name="TextBox 2">
            <a:extLst>
              <a:ext uri="{FF2B5EF4-FFF2-40B4-BE49-F238E27FC236}">
                <a16:creationId xmlns:a16="http://schemas.microsoft.com/office/drawing/2014/main" id="{D5F2E6D9-F0D1-4D52-96E0-F4DA00471292}"/>
              </a:ext>
            </a:extLst>
          </p:cNvPr>
          <p:cNvSpPr txBox="1"/>
          <p:nvPr/>
        </p:nvSpPr>
        <p:spPr>
          <a:xfrm>
            <a:off x="0" y="6443990"/>
            <a:ext cx="289891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bg1"/>
                </a:solidFill>
                <a:latin typeface="Century Gothic"/>
              </a:rPr>
              <a:t>Image Credit: </a:t>
            </a:r>
            <a:r>
              <a:rPr lang="en-US" sz="1050" dirty="0">
                <a:solidFill>
                  <a:schemeClr val="bg1"/>
                </a:solidFill>
                <a:latin typeface="Century Gothic"/>
                <a:ea typeface="+mn-lt"/>
                <a:cs typeface="+mn-lt"/>
              </a:rPr>
              <a:t>Syedabbas321</a:t>
            </a:r>
            <a:endParaRPr lang="en-US" sz="1200" dirty="0">
              <a:solidFill>
                <a:schemeClr val="bg1"/>
              </a:solidFill>
              <a:latin typeface="Century Gothic"/>
            </a:endParaRPr>
          </a:p>
        </p:txBody>
      </p:sp>
    </p:spTree>
    <p:extLst>
      <p:ext uri="{BB962C8B-B14F-4D97-AF65-F5344CB8AC3E}">
        <p14:creationId xmlns:p14="http://schemas.microsoft.com/office/powerpoint/2010/main" val="7556290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7D026C00-E72A-4684-A1BF-738B03A0307D}"/>
              </a:ext>
            </a:extLst>
          </p:cNvPr>
          <p:cNvSpPr txBox="1">
            <a:spLocks/>
          </p:cNvSpPr>
          <p:nvPr/>
        </p:nvSpPr>
        <p:spPr>
          <a:xfrm>
            <a:off x="450850" y="1113077"/>
            <a:ext cx="11290300" cy="493720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Bef>
                <a:spcPts val="0"/>
              </a:spcBef>
              <a:buClr>
                <a:srgbClr val="66A478"/>
              </a:buClr>
              <a:defRPr/>
            </a:pPr>
            <a:r>
              <a:rPr lang="en-US" sz="2000" b="1" dirty="0">
                <a:solidFill>
                  <a:schemeClr val="tx1">
                    <a:lumMod val="75000"/>
                    <a:lumOff val="25000"/>
                  </a:schemeClr>
                </a:solidFill>
                <a:latin typeface="Century Gothic"/>
              </a:rPr>
              <a:t>Advisors:</a:t>
            </a:r>
            <a:endParaRPr lang="en-US" sz="2000" b="1" dirty="0">
              <a:solidFill>
                <a:schemeClr val="tx1">
                  <a:lumMod val="75000"/>
                  <a:lumOff val="25000"/>
                </a:schemeClr>
              </a:solidFill>
              <a:latin typeface="Century Gothic"/>
              <a:cs typeface="Calibri"/>
            </a:endParaRPr>
          </a:p>
          <a:p>
            <a:pPr marL="285750" indent="-285750">
              <a:buClr>
                <a:srgbClr val="66A478"/>
              </a:buClr>
              <a:buFont typeface="Arial,Sans-Serif" panose="020B0604020202020204" pitchFamily="34" charset="0"/>
              <a:buChar char="•"/>
              <a:defRPr/>
            </a:pPr>
            <a:r>
              <a:rPr lang="en-US" sz="2000" dirty="0">
                <a:solidFill>
                  <a:schemeClr val="tx1">
                    <a:lumMod val="75000"/>
                    <a:lumOff val="25000"/>
                  </a:schemeClr>
                </a:solidFill>
                <a:latin typeface="Century Gothic"/>
              </a:rPr>
              <a:t>Joseph Spruce, SSAI Research Consultant</a:t>
            </a:r>
            <a:endParaRPr lang="en-US" sz="2000" dirty="0">
              <a:solidFill>
                <a:schemeClr val="tx1">
                  <a:lumMod val="75000"/>
                  <a:lumOff val="25000"/>
                </a:schemeClr>
              </a:solidFill>
              <a:latin typeface="Century Gothic"/>
              <a:cs typeface="Calibri"/>
            </a:endParaRPr>
          </a:p>
          <a:p>
            <a:pPr marL="285750" indent="-285750">
              <a:lnSpc>
                <a:spcPct val="100000"/>
              </a:lnSpc>
              <a:spcBef>
                <a:spcPts val="0"/>
              </a:spcBef>
              <a:buClr>
                <a:srgbClr val="66A478"/>
              </a:buClr>
              <a:buFont typeface="Arial,Sans-Serif" panose="020B0604020202020204" pitchFamily="34" charset="0"/>
              <a:buChar char="•"/>
              <a:defRPr/>
            </a:pPr>
            <a:r>
              <a:rPr lang="en-US" sz="2000" dirty="0">
                <a:solidFill>
                  <a:schemeClr val="tx1">
                    <a:lumMod val="75000"/>
                    <a:lumOff val="25000"/>
                  </a:schemeClr>
                </a:solidFill>
                <a:latin typeface="Century Gothic"/>
              </a:rPr>
              <a:t>Dr. Kenton Ross, NASA Langley Research Center</a:t>
            </a:r>
            <a:endParaRPr lang="en-US" sz="2000" dirty="0">
              <a:solidFill>
                <a:schemeClr val="tx1">
                  <a:lumMod val="75000"/>
                  <a:lumOff val="25000"/>
                </a:schemeClr>
              </a:solidFill>
              <a:latin typeface="Century Gothic"/>
              <a:cs typeface="Calibri"/>
            </a:endParaRPr>
          </a:p>
          <a:p>
            <a:pPr marL="285750" indent="-285750">
              <a:lnSpc>
                <a:spcPct val="100000"/>
              </a:lnSpc>
              <a:spcBef>
                <a:spcPts val="0"/>
              </a:spcBef>
              <a:buClr>
                <a:srgbClr val="66A478"/>
              </a:buClr>
              <a:buFont typeface="Arial,Sans-Serif" panose="020B0604020202020204" pitchFamily="34" charset="0"/>
              <a:buChar char="•"/>
              <a:defRPr/>
            </a:pPr>
            <a:r>
              <a:rPr lang="en-US" sz="2000" dirty="0">
                <a:solidFill>
                  <a:schemeClr val="tx1">
                    <a:lumMod val="75000"/>
                    <a:lumOff val="25000"/>
                  </a:schemeClr>
                </a:solidFill>
                <a:latin typeface="Century Gothic"/>
              </a:rPr>
              <a:t>Sean McCartney, SSAI, NASA Goddard Space Flight Center</a:t>
            </a:r>
            <a:endParaRPr lang="en-US" sz="2000" dirty="0">
              <a:solidFill>
                <a:schemeClr val="tx1">
                  <a:lumMod val="75000"/>
                  <a:lumOff val="25000"/>
                </a:schemeClr>
              </a:solidFill>
              <a:latin typeface="Century Gothic"/>
              <a:cs typeface="Calibri"/>
            </a:endParaRPr>
          </a:p>
          <a:p>
            <a:pPr>
              <a:lnSpc>
                <a:spcPct val="100000"/>
              </a:lnSpc>
              <a:spcBef>
                <a:spcPts val="1200"/>
              </a:spcBef>
              <a:buClr>
                <a:srgbClr val="66A478"/>
              </a:buClr>
              <a:defRPr/>
            </a:pPr>
            <a:r>
              <a:rPr lang="en-US" sz="2000" b="1" dirty="0">
                <a:solidFill>
                  <a:schemeClr val="tx1">
                    <a:lumMod val="75000"/>
                    <a:lumOff val="25000"/>
                  </a:schemeClr>
                </a:solidFill>
                <a:latin typeface="Century Gothic"/>
              </a:rPr>
              <a:t>Fellows:</a:t>
            </a:r>
          </a:p>
          <a:p>
            <a:pPr marL="285750" indent="-285750">
              <a:buClr>
                <a:srgbClr val="66A478"/>
              </a:buClr>
              <a:buFont typeface="Arial,Sans-Serif" panose="020B0604020202020204" pitchFamily="34" charset="0"/>
              <a:buChar char="•"/>
              <a:defRPr/>
            </a:pPr>
            <a:r>
              <a:rPr lang="en-US" sz="2000" dirty="0">
                <a:solidFill>
                  <a:schemeClr val="tx1">
                    <a:lumMod val="75000"/>
                    <a:lumOff val="25000"/>
                  </a:schemeClr>
                </a:solidFill>
                <a:latin typeface="Century Gothic"/>
              </a:rPr>
              <a:t>Dr. Nicole Ramberg-Pihl, DEVELOP Fellow, NASA Goddard Space Flight Center</a:t>
            </a:r>
            <a:endParaRPr lang="en-US" sz="2000" dirty="0">
              <a:solidFill>
                <a:schemeClr val="tx1">
                  <a:lumMod val="75000"/>
                  <a:lumOff val="25000"/>
                </a:schemeClr>
              </a:solidFill>
              <a:latin typeface="Century Gothic"/>
              <a:cs typeface="Calibri"/>
            </a:endParaRPr>
          </a:p>
          <a:p>
            <a:pPr marL="285750" indent="-285750">
              <a:lnSpc>
                <a:spcPct val="100000"/>
              </a:lnSpc>
              <a:spcBef>
                <a:spcPts val="0"/>
              </a:spcBef>
              <a:buClr>
                <a:srgbClr val="66A478"/>
              </a:buClr>
              <a:buFont typeface="Arial,Sans-Serif" panose="020B0604020202020204" pitchFamily="34" charset="0"/>
              <a:buChar char="•"/>
              <a:defRPr/>
            </a:pPr>
            <a:r>
              <a:rPr lang="en-US" sz="2000" dirty="0">
                <a:solidFill>
                  <a:schemeClr val="tx1">
                    <a:lumMod val="75000"/>
                    <a:lumOff val="25000"/>
                  </a:schemeClr>
                </a:solidFill>
                <a:latin typeface="Century Gothic"/>
              </a:rPr>
              <a:t>Darcy Gray, DEVELOP Fellow, NASA Georgia Center of Geospatial Research</a:t>
            </a:r>
            <a:endParaRPr lang="en-US" sz="2000" dirty="0">
              <a:solidFill>
                <a:schemeClr val="tx1">
                  <a:lumMod val="75000"/>
                  <a:lumOff val="25000"/>
                </a:schemeClr>
              </a:solidFill>
              <a:latin typeface="Century Gothic"/>
              <a:cs typeface="Calibri"/>
            </a:endParaRPr>
          </a:p>
          <a:p>
            <a:pPr>
              <a:lnSpc>
                <a:spcPct val="100000"/>
              </a:lnSpc>
              <a:spcBef>
                <a:spcPts val="1200"/>
              </a:spcBef>
              <a:buClr>
                <a:srgbClr val="66A478"/>
              </a:buClr>
              <a:defRPr/>
            </a:pPr>
            <a:r>
              <a:rPr lang="en-US" sz="2000" b="1" dirty="0">
                <a:solidFill>
                  <a:schemeClr val="tx1">
                    <a:lumMod val="75000"/>
                    <a:lumOff val="25000"/>
                  </a:schemeClr>
                </a:solidFill>
                <a:latin typeface="Century Gothic"/>
              </a:rPr>
              <a:t>Partners:</a:t>
            </a:r>
          </a:p>
          <a:p>
            <a:pPr marL="285750" indent="-285750">
              <a:buClr>
                <a:srgbClr val="66A478"/>
              </a:buClr>
              <a:buFont typeface="Arial,Sans-Serif" panose="020B0604020202020204" pitchFamily="34" charset="0"/>
              <a:buChar char="•"/>
              <a:defRPr/>
            </a:pPr>
            <a:r>
              <a:rPr lang="en-US" sz="2000" dirty="0">
                <a:solidFill>
                  <a:schemeClr val="tx1">
                    <a:lumMod val="75000"/>
                    <a:lumOff val="25000"/>
                  </a:schemeClr>
                </a:solidFill>
                <a:latin typeface="Century Gothic"/>
              </a:rPr>
              <a:t>Dr. Tshewang Wangchuk, Bhutan Foundation</a:t>
            </a:r>
          </a:p>
          <a:p>
            <a:pPr marL="285750" indent="-285750">
              <a:lnSpc>
                <a:spcPct val="100000"/>
              </a:lnSpc>
              <a:spcBef>
                <a:spcPts val="0"/>
              </a:spcBef>
              <a:buClr>
                <a:srgbClr val="66A478"/>
              </a:buClr>
              <a:buFont typeface="Arial,Sans-Serif" panose="020B0604020202020204" pitchFamily="34" charset="0"/>
              <a:buChar char="•"/>
              <a:defRPr/>
            </a:pPr>
            <a:r>
              <a:rPr lang="en-US" sz="2000" dirty="0">
                <a:solidFill>
                  <a:schemeClr val="tx1">
                    <a:lumMod val="75000"/>
                    <a:lumOff val="25000"/>
                  </a:schemeClr>
                </a:solidFill>
                <a:latin typeface="Century Gothic"/>
              </a:rPr>
              <a:t>Dr. Tshering Tempa, Bhutan Tiger Center</a:t>
            </a:r>
          </a:p>
          <a:p>
            <a:pPr marL="285750" indent="-285750">
              <a:buClr>
                <a:srgbClr val="66A478"/>
              </a:buClr>
              <a:buFont typeface="Arial,Sans-Serif" panose="020B0604020202020204" pitchFamily="34" charset="0"/>
              <a:buChar char="•"/>
              <a:defRPr/>
            </a:pPr>
            <a:r>
              <a:rPr lang="en-US" sz="2000" dirty="0">
                <a:solidFill>
                  <a:schemeClr val="tx1">
                    <a:lumMod val="75000"/>
                    <a:lumOff val="25000"/>
                  </a:schemeClr>
                </a:solidFill>
                <a:latin typeface="Century Gothic"/>
              </a:rPr>
              <a:t>Dr. Nawang Norbu, Bhutan Ecological Society</a:t>
            </a:r>
          </a:p>
          <a:p>
            <a:pPr>
              <a:lnSpc>
                <a:spcPct val="100000"/>
              </a:lnSpc>
              <a:spcBef>
                <a:spcPts val="1200"/>
              </a:spcBef>
              <a:buClr>
                <a:srgbClr val="66A478"/>
              </a:buClr>
              <a:defRPr/>
            </a:pPr>
            <a:r>
              <a:rPr lang="en-US" sz="2000" b="1" dirty="0">
                <a:solidFill>
                  <a:schemeClr val="tx1">
                    <a:lumMod val="75000"/>
                    <a:lumOff val="25000"/>
                  </a:schemeClr>
                </a:solidFill>
                <a:latin typeface="Century Gothic"/>
              </a:rPr>
              <a:t>Past</a:t>
            </a:r>
            <a:r>
              <a:rPr kumimoji="0" lang="en-US" sz="2000" b="1" i="0" u="none" strike="noStrike" kern="1200" cap="none" spc="0" normalizeH="0" baseline="0" noProof="0" dirty="0">
                <a:ln>
                  <a:noFill/>
                </a:ln>
                <a:solidFill>
                  <a:schemeClr val="tx1">
                    <a:lumMod val="75000"/>
                    <a:lumOff val="25000"/>
                  </a:schemeClr>
                </a:solidFill>
                <a:effectLst/>
                <a:uLnTx/>
                <a:uFillTx/>
                <a:latin typeface="Century Gothic"/>
              </a:rPr>
              <a:t> </a:t>
            </a:r>
            <a:r>
              <a:rPr lang="en-US" sz="2000" b="1" dirty="0">
                <a:solidFill>
                  <a:schemeClr val="tx1">
                    <a:lumMod val="75000"/>
                    <a:lumOff val="25000"/>
                  </a:schemeClr>
                </a:solidFill>
                <a:latin typeface="Century Gothic"/>
              </a:rPr>
              <a:t>Contributors:</a:t>
            </a:r>
            <a:endParaRPr lang="en-US" sz="2000" dirty="0">
              <a:solidFill>
                <a:schemeClr val="tx1">
                  <a:lumMod val="75000"/>
                  <a:lumOff val="25000"/>
                </a:schemeClr>
              </a:solidFill>
              <a:latin typeface="Century Gothic"/>
            </a:endParaRPr>
          </a:p>
          <a:p>
            <a:pPr marL="342900" indent="-342900">
              <a:buClr>
                <a:srgbClr val="66A478"/>
              </a:buClr>
              <a:buFont typeface="Arial"/>
              <a:buChar char="•"/>
              <a:defRPr/>
            </a:pPr>
            <a:r>
              <a:rPr lang="en-US" sz="2000" dirty="0" smtClean="0">
                <a:solidFill>
                  <a:schemeClr val="tx1">
                    <a:lumMod val="75000"/>
                    <a:lumOff val="25000"/>
                  </a:schemeClr>
                </a:solidFill>
                <a:latin typeface="Century Gothic"/>
                <a:ea typeface="+mn-lt"/>
                <a:cs typeface="+mn-lt"/>
              </a:rPr>
              <a:t>Southern Bhutan Ecological Forecasting I &amp; II Teams: Karma </a:t>
            </a:r>
            <a:r>
              <a:rPr lang="en-US" sz="2000" dirty="0">
                <a:solidFill>
                  <a:schemeClr val="tx1">
                    <a:lumMod val="75000"/>
                    <a:lumOff val="25000"/>
                  </a:schemeClr>
                </a:solidFill>
                <a:latin typeface="Century Gothic"/>
                <a:ea typeface="+mn-lt"/>
                <a:cs typeface="+mn-lt"/>
              </a:rPr>
              <a:t>Dema, </a:t>
            </a:r>
            <a:r>
              <a:rPr lang="en-US" sz="2000" dirty="0" smtClean="0">
                <a:solidFill>
                  <a:schemeClr val="tx1">
                    <a:lumMod val="75000"/>
                    <a:lumOff val="25000"/>
                  </a:schemeClr>
                </a:solidFill>
                <a:latin typeface="Century Gothic"/>
                <a:ea typeface="+mn-lt"/>
                <a:cs typeface="+mn-lt"/>
              </a:rPr>
              <a:t>Kuenley</a:t>
            </a:r>
            <a:r>
              <a:rPr lang="en-US" sz="2000" dirty="0">
                <a:solidFill>
                  <a:schemeClr val="tx1">
                    <a:lumMod val="75000"/>
                    <a:lumOff val="25000"/>
                  </a:schemeClr>
                </a:solidFill>
                <a:latin typeface="Century Gothic"/>
                <a:ea typeface="+mn-lt"/>
                <a:cs typeface="+mn-lt"/>
              </a:rPr>
              <a:t> Pem Dem, </a:t>
            </a:r>
            <a:r>
              <a:rPr lang="en-US" sz="2000" dirty="0" smtClean="0">
                <a:solidFill>
                  <a:schemeClr val="tx1">
                    <a:lumMod val="75000"/>
                    <a:lumOff val="25000"/>
                  </a:schemeClr>
                </a:solidFill>
                <a:latin typeface="Century Gothic"/>
              </a:rPr>
              <a:t>Palchen</a:t>
            </a:r>
            <a:r>
              <a:rPr lang="en-US" sz="2000" dirty="0">
                <a:solidFill>
                  <a:schemeClr val="tx1">
                    <a:lumMod val="75000"/>
                    <a:lumOff val="25000"/>
                  </a:schemeClr>
                </a:solidFill>
                <a:latin typeface="Century Gothic"/>
              </a:rPr>
              <a:t> Wangchuk, </a:t>
            </a:r>
            <a:r>
              <a:rPr lang="en-US" sz="2000" dirty="0" smtClean="0">
                <a:solidFill>
                  <a:schemeClr val="tx1">
                    <a:lumMod val="75000"/>
                    <a:lumOff val="25000"/>
                  </a:schemeClr>
                </a:solidFill>
                <a:latin typeface="Century Gothic"/>
              </a:rPr>
              <a:t>Sonam</a:t>
            </a:r>
            <a:r>
              <a:rPr lang="en-US" sz="2000" dirty="0">
                <a:solidFill>
                  <a:schemeClr val="tx1">
                    <a:lumMod val="75000"/>
                    <a:lumOff val="25000"/>
                  </a:schemeClr>
                </a:solidFill>
                <a:latin typeface="Century Gothic"/>
              </a:rPr>
              <a:t> Choden, </a:t>
            </a:r>
            <a:r>
              <a:rPr lang="en-US" sz="2000" dirty="0" smtClean="0">
                <a:solidFill>
                  <a:schemeClr val="tx1">
                    <a:lumMod val="75000"/>
                    <a:lumOff val="25000"/>
                  </a:schemeClr>
                </a:solidFill>
                <a:latin typeface="Century Gothic"/>
              </a:rPr>
              <a:t>&amp; </a:t>
            </a:r>
            <a:r>
              <a:rPr lang="en-US" sz="2000" dirty="0" smtClean="0">
                <a:solidFill>
                  <a:schemeClr val="tx1">
                    <a:lumMod val="75000"/>
                    <a:lumOff val="25000"/>
                  </a:schemeClr>
                </a:solidFill>
                <a:latin typeface="Century Gothic"/>
                <a:ea typeface="+mn-lt"/>
                <a:cs typeface="+mn-lt"/>
              </a:rPr>
              <a:t>Tashi</a:t>
            </a:r>
            <a:r>
              <a:rPr lang="en-US" sz="2000" dirty="0">
                <a:solidFill>
                  <a:schemeClr val="tx1">
                    <a:lumMod val="75000"/>
                    <a:lumOff val="25000"/>
                  </a:schemeClr>
                </a:solidFill>
                <a:latin typeface="Century Gothic"/>
                <a:ea typeface="+mn-lt"/>
                <a:cs typeface="+mn-lt"/>
              </a:rPr>
              <a:t> </a:t>
            </a:r>
            <a:r>
              <a:rPr lang="en-US" sz="2000" dirty="0" smtClean="0">
                <a:solidFill>
                  <a:schemeClr val="tx1">
                    <a:lumMod val="75000"/>
                    <a:lumOff val="25000"/>
                  </a:schemeClr>
                </a:solidFill>
                <a:latin typeface="Century Gothic"/>
                <a:ea typeface="+mn-lt"/>
                <a:cs typeface="+mn-lt"/>
              </a:rPr>
              <a:t>Choden</a:t>
            </a:r>
            <a:endParaRPr lang="en-US" sz="2000" dirty="0">
              <a:solidFill>
                <a:schemeClr val="tx1">
                  <a:lumMod val="75000"/>
                  <a:lumOff val="25000"/>
                </a:schemeClr>
              </a:solidFill>
              <a:latin typeface="Century Gothic"/>
              <a:ea typeface="+mn-lt"/>
              <a:cs typeface="+mn-lt"/>
            </a:endParaRPr>
          </a:p>
        </p:txBody>
      </p:sp>
    </p:spTree>
    <p:extLst>
      <p:ext uri="{BB962C8B-B14F-4D97-AF65-F5344CB8AC3E}">
        <p14:creationId xmlns:p14="http://schemas.microsoft.com/office/powerpoint/2010/main" val="3819607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4004789" y="2813459"/>
            <a:ext cx="4402732" cy="689381"/>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Back-up Slides</a:t>
            </a:r>
          </a:p>
        </p:txBody>
      </p:sp>
    </p:spTree>
    <p:extLst>
      <p:ext uri="{BB962C8B-B14F-4D97-AF65-F5344CB8AC3E}">
        <p14:creationId xmlns:p14="http://schemas.microsoft.com/office/powerpoint/2010/main" val="20510891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1019175" y="490558"/>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66A478"/>
                </a:solidFill>
                <a:latin typeface="Century Gothic" panose="020F0302020204030204"/>
              </a:rPr>
              <a:t>Project StoryMap</a:t>
            </a:r>
            <a:endParaRPr lang="en-US" dirty="0"/>
          </a:p>
        </p:txBody>
      </p:sp>
      <p:pic>
        <p:nvPicPr>
          <p:cNvPr id="2" name="Picture 4">
            <a:extLst>
              <a:ext uri="{FF2B5EF4-FFF2-40B4-BE49-F238E27FC236}">
                <a16:creationId xmlns:a16="http://schemas.microsoft.com/office/drawing/2014/main" id="{7FDC1020-542D-4FB6-A1A2-DFFC26725C09}"/>
              </a:ext>
            </a:extLst>
          </p:cNvPr>
          <p:cNvPicPr>
            <a:picLocks noChangeAspect="1"/>
          </p:cNvPicPr>
          <p:nvPr/>
        </p:nvPicPr>
        <p:blipFill>
          <a:blip r:embed="rId3"/>
          <a:stretch>
            <a:fillRect/>
          </a:stretch>
        </p:blipFill>
        <p:spPr>
          <a:xfrm>
            <a:off x="1492704" y="1008533"/>
            <a:ext cx="9335860" cy="5038238"/>
          </a:xfrm>
          <a:prstGeom prst="rect">
            <a:avLst/>
          </a:prstGeom>
        </p:spPr>
      </p:pic>
      <p:sp>
        <p:nvSpPr>
          <p:cNvPr id="5" name="TextBox 4">
            <a:extLst>
              <a:ext uri="{FF2B5EF4-FFF2-40B4-BE49-F238E27FC236}">
                <a16:creationId xmlns:a16="http://schemas.microsoft.com/office/drawing/2014/main" id="{DBEAB502-072C-47A7-97A1-1286521A89F2}"/>
              </a:ext>
            </a:extLst>
          </p:cNvPr>
          <p:cNvSpPr txBox="1"/>
          <p:nvPr/>
        </p:nvSpPr>
        <p:spPr>
          <a:xfrm>
            <a:off x="8466364" y="5800550"/>
            <a:ext cx="2362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dirty="0">
                <a:solidFill>
                  <a:schemeClr val="bg1"/>
                </a:solidFill>
                <a:latin typeface="Century Gothic"/>
              </a:rPr>
              <a:t>Image Credit: James M</a:t>
            </a:r>
          </a:p>
        </p:txBody>
      </p:sp>
    </p:spTree>
    <p:extLst>
      <p:ext uri="{BB962C8B-B14F-4D97-AF65-F5344CB8AC3E}">
        <p14:creationId xmlns:p14="http://schemas.microsoft.com/office/powerpoint/2010/main" val="4141121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79990" y="313024"/>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Results| Refined 2010 LULC map</a:t>
            </a:r>
          </a:p>
        </p:txBody>
      </p:sp>
      <p:grpSp>
        <p:nvGrpSpPr>
          <p:cNvPr id="4" name="Group 3">
            <a:extLst>
              <a:ext uri="{FF2B5EF4-FFF2-40B4-BE49-F238E27FC236}">
                <a16:creationId xmlns:a16="http://schemas.microsoft.com/office/drawing/2014/main" id="{6D54871A-5D76-4C72-836F-1907011D707D}"/>
              </a:ext>
            </a:extLst>
          </p:cNvPr>
          <p:cNvGrpSpPr/>
          <p:nvPr/>
        </p:nvGrpSpPr>
        <p:grpSpPr>
          <a:xfrm>
            <a:off x="1045326" y="5656286"/>
            <a:ext cx="10810584" cy="402517"/>
            <a:chOff x="1090687" y="5656286"/>
            <a:chExt cx="10810584" cy="402517"/>
          </a:xfrm>
        </p:grpSpPr>
        <p:sp>
          <p:nvSpPr>
            <p:cNvPr id="9" name="Rectangle 8">
              <a:extLst>
                <a:ext uri="{FF2B5EF4-FFF2-40B4-BE49-F238E27FC236}">
                  <a16:creationId xmlns:a16="http://schemas.microsoft.com/office/drawing/2014/main" id="{D01807DD-9A2A-BE42-878F-1133B4DC011B}"/>
                </a:ext>
              </a:extLst>
            </p:cNvPr>
            <p:cNvSpPr/>
            <p:nvPr/>
          </p:nvSpPr>
          <p:spPr>
            <a:xfrm>
              <a:off x="1090687" y="5714060"/>
              <a:ext cx="387276" cy="290457"/>
            </a:xfrm>
            <a:prstGeom prst="rect">
              <a:avLst/>
            </a:prstGeom>
            <a:solidFill>
              <a:srgbClr val="04A884"/>
            </a:solidFill>
            <a:ln>
              <a:solidFill>
                <a:srgbClr val="04A8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0" name="Rectangle 9">
              <a:extLst>
                <a:ext uri="{FF2B5EF4-FFF2-40B4-BE49-F238E27FC236}">
                  <a16:creationId xmlns:a16="http://schemas.microsoft.com/office/drawing/2014/main" id="{E46DD041-58A9-3241-BE8F-44379BCF4E06}"/>
                </a:ext>
              </a:extLst>
            </p:cNvPr>
            <p:cNvSpPr/>
            <p:nvPr/>
          </p:nvSpPr>
          <p:spPr>
            <a:xfrm>
              <a:off x="3007947" y="5714060"/>
              <a:ext cx="387276" cy="290457"/>
            </a:xfrm>
            <a:prstGeom prst="rect">
              <a:avLst/>
            </a:prstGeom>
            <a:solidFill>
              <a:srgbClr val="FFD480"/>
            </a:solidFill>
            <a:ln>
              <a:solidFill>
                <a:srgbClr val="FFD4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1" name="Rectangle 10">
              <a:extLst>
                <a:ext uri="{FF2B5EF4-FFF2-40B4-BE49-F238E27FC236}">
                  <a16:creationId xmlns:a16="http://schemas.microsoft.com/office/drawing/2014/main" id="{8A7920D5-0039-C640-B396-6287F71C03D3}"/>
                </a:ext>
              </a:extLst>
            </p:cNvPr>
            <p:cNvSpPr/>
            <p:nvPr/>
          </p:nvSpPr>
          <p:spPr>
            <a:xfrm>
              <a:off x="5533832" y="5714058"/>
              <a:ext cx="387276" cy="290457"/>
            </a:xfrm>
            <a:prstGeom prst="rect">
              <a:avLst/>
            </a:prstGeom>
            <a:solidFill>
              <a:srgbClr val="002473"/>
            </a:solidFill>
            <a:ln>
              <a:solidFill>
                <a:srgbClr val="002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2" name="Rectangle 11">
              <a:extLst>
                <a:ext uri="{FF2B5EF4-FFF2-40B4-BE49-F238E27FC236}">
                  <a16:creationId xmlns:a16="http://schemas.microsoft.com/office/drawing/2014/main" id="{27719D5B-A08C-1146-9B2E-52515872D85B}"/>
                </a:ext>
              </a:extLst>
            </p:cNvPr>
            <p:cNvSpPr/>
            <p:nvPr/>
          </p:nvSpPr>
          <p:spPr>
            <a:xfrm>
              <a:off x="7304879" y="5714058"/>
              <a:ext cx="387276" cy="290457"/>
            </a:xfrm>
            <a:prstGeom prst="rect">
              <a:avLst/>
            </a:prstGeom>
            <a:solidFill>
              <a:srgbClr val="E9BFFF"/>
            </a:solidFill>
            <a:ln>
              <a:solidFill>
                <a:srgbClr val="E9C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4" name="Rectangle 13">
              <a:extLst>
                <a:ext uri="{FF2B5EF4-FFF2-40B4-BE49-F238E27FC236}">
                  <a16:creationId xmlns:a16="http://schemas.microsoft.com/office/drawing/2014/main" id="{D56BAD2D-5445-024E-BE3A-D555DA79E9AF}"/>
                </a:ext>
              </a:extLst>
            </p:cNvPr>
            <p:cNvSpPr/>
            <p:nvPr/>
          </p:nvSpPr>
          <p:spPr>
            <a:xfrm>
              <a:off x="9081137" y="5714058"/>
              <a:ext cx="387276" cy="290457"/>
            </a:xfrm>
            <a:prstGeom prst="rect">
              <a:avLst/>
            </a:prstGeom>
            <a:solidFill>
              <a:srgbClr val="FE0000"/>
            </a:solidFill>
            <a:ln>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6" name="TextBox 15">
              <a:extLst>
                <a:ext uri="{FF2B5EF4-FFF2-40B4-BE49-F238E27FC236}">
                  <a16:creationId xmlns:a16="http://schemas.microsoft.com/office/drawing/2014/main" id="{E9B0068F-28C7-F745-B7DA-02CAD683CA75}"/>
                </a:ext>
              </a:extLst>
            </p:cNvPr>
            <p:cNvSpPr txBox="1"/>
            <p:nvPr/>
          </p:nvSpPr>
          <p:spPr>
            <a:xfrm>
              <a:off x="1596919" y="5658693"/>
              <a:ext cx="1252601"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F0302020204030204"/>
                </a:rPr>
                <a:t>Forest</a:t>
              </a:r>
              <a:endParaRPr lang="en-US" sz="2000" dirty="0"/>
            </a:p>
          </p:txBody>
        </p:sp>
        <p:sp>
          <p:nvSpPr>
            <p:cNvPr id="17" name="TextBox 16">
              <a:extLst>
                <a:ext uri="{FF2B5EF4-FFF2-40B4-BE49-F238E27FC236}">
                  <a16:creationId xmlns:a16="http://schemas.microsoft.com/office/drawing/2014/main" id="{961EA01D-6EAF-824E-97FB-1D1609253A8B}"/>
                </a:ext>
              </a:extLst>
            </p:cNvPr>
            <p:cNvSpPr txBox="1"/>
            <p:nvPr/>
          </p:nvSpPr>
          <p:spPr>
            <a:xfrm>
              <a:off x="3508558" y="5658693"/>
              <a:ext cx="1877364"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F0302020204030204"/>
                </a:rPr>
                <a:t>Cultivated</a:t>
              </a:r>
              <a:endParaRPr lang="en-US" sz="2000" dirty="0"/>
            </a:p>
          </p:txBody>
        </p:sp>
        <p:sp>
          <p:nvSpPr>
            <p:cNvPr id="26" name="TextBox 25">
              <a:extLst>
                <a:ext uri="{FF2B5EF4-FFF2-40B4-BE49-F238E27FC236}">
                  <a16:creationId xmlns:a16="http://schemas.microsoft.com/office/drawing/2014/main" id="{533B1E62-F74D-8749-90BB-E54173E501C8}"/>
                </a:ext>
              </a:extLst>
            </p:cNvPr>
            <p:cNvSpPr txBox="1"/>
            <p:nvPr/>
          </p:nvSpPr>
          <p:spPr>
            <a:xfrm>
              <a:off x="6020077" y="5658691"/>
              <a:ext cx="1191272"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F0302020204030204"/>
                </a:rPr>
                <a:t>Water</a:t>
              </a:r>
              <a:endParaRPr lang="en-US" sz="2000" dirty="0"/>
            </a:p>
          </p:txBody>
        </p:sp>
        <p:sp>
          <p:nvSpPr>
            <p:cNvPr id="27" name="TextBox 26">
              <a:extLst>
                <a:ext uri="{FF2B5EF4-FFF2-40B4-BE49-F238E27FC236}">
                  <a16:creationId xmlns:a16="http://schemas.microsoft.com/office/drawing/2014/main" id="{04D07911-CF0E-1A4C-B88B-5028A0042956}"/>
                </a:ext>
              </a:extLst>
            </p:cNvPr>
            <p:cNvSpPr txBox="1"/>
            <p:nvPr/>
          </p:nvSpPr>
          <p:spPr>
            <a:xfrm>
              <a:off x="7770855" y="5656286"/>
              <a:ext cx="1191272"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F0302020204030204"/>
                </a:rPr>
                <a:t>Barren</a:t>
              </a:r>
              <a:endParaRPr lang="en-US" sz="2000" dirty="0"/>
            </a:p>
          </p:txBody>
        </p:sp>
        <p:sp>
          <p:nvSpPr>
            <p:cNvPr id="29" name="TextBox 28">
              <a:extLst>
                <a:ext uri="{FF2B5EF4-FFF2-40B4-BE49-F238E27FC236}">
                  <a16:creationId xmlns:a16="http://schemas.microsoft.com/office/drawing/2014/main" id="{7E0A6ABA-2D78-0942-A059-D6A3F24FDCA7}"/>
                </a:ext>
              </a:extLst>
            </p:cNvPr>
            <p:cNvSpPr txBox="1"/>
            <p:nvPr/>
          </p:nvSpPr>
          <p:spPr>
            <a:xfrm>
              <a:off x="9542606" y="5658690"/>
              <a:ext cx="2358665"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F0302020204030204"/>
                </a:rPr>
                <a:t>Built-up areas</a:t>
              </a:r>
              <a:endParaRPr lang="en-US" sz="2000" dirty="0"/>
            </a:p>
          </p:txBody>
        </p:sp>
      </p:grpSp>
      <p:grpSp>
        <p:nvGrpSpPr>
          <p:cNvPr id="33" name="Group 32">
            <a:extLst>
              <a:ext uri="{FF2B5EF4-FFF2-40B4-BE49-F238E27FC236}">
                <a16:creationId xmlns:a16="http://schemas.microsoft.com/office/drawing/2014/main" id="{6363D6CB-A713-A84D-AD91-C4378FAB86A8}"/>
              </a:ext>
            </a:extLst>
          </p:cNvPr>
          <p:cNvGrpSpPr/>
          <p:nvPr/>
        </p:nvGrpSpPr>
        <p:grpSpPr>
          <a:xfrm>
            <a:off x="183090" y="1361091"/>
            <a:ext cx="11703609" cy="3838941"/>
            <a:chOff x="200043" y="1499636"/>
            <a:chExt cx="11733617" cy="3838941"/>
          </a:xfrm>
        </p:grpSpPr>
        <p:pic>
          <p:nvPicPr>
            <p:cNvPr id="24" name="Picture 23" descr="A picture containing chart&#10;&#10;Description automatically generated">
              <a:extLst>
                <a:ext uri="{FF2B5EF4-FFF2-40B4-BE49-F238E27FC236}">
                  <a16:creationId xmlns:a16="http://schemas.microsoft.com/office/drawing/2014/main" id="{E3B726BD-6E22-E342-BF3D-38561A48F1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5" t="26928" r="574" b="37615"/>
            <a:stretch/>
          </p:blipFill>
          <p:spPr>
            <a:xfrm>
              <a:off x="200043" y="1499636"/>
              <a:ext cx="11733617" cy="3476921"/>
            </a:xfrm>
            <a:prstGeom prst="rect">
              <a:avLst/>
            </a:prstGeom>
          </p:spPr>
        </p:pic>
        <p:pic>
          <p:nvPicPr>
            <p:cNvPr id="8" name="Picture 7" descr="A picture containing map&#10;&#10;Description automatically generated">
              <a:extLst>
                <a:ext uri="{FF2B5EF4-FFF2-40B4-BE49-F238E27FC236}">
                  <a16:creationId xmlns:a16="http://schemas.microsoft.com/office/drawing/2014/main" id="{B0D276AB-8BF1-A34E-8223-1F9F896740D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37" t="86536" r="75812" b="12157"/>
            <a:stretch/>
          </p:blipFill>
          <p:spPr>
            <a:xfrm>
              <a:off x="454980" y="4851862"/>
              <a:ext cx="3263181" cy="159052"/>
            </a:xfrm>
            <a:prstGeom prst="rect">
              <a:avLst/>
            </a:prstGeom>
          </p:spPr>
        </p:pic>
        <p:sp>
          <p:nvSpPr>
            <p:cNvPr id="25" name="TextBox 24">
              <a:extLst>
                <a:ext uri="{FF2B5EF4-FFF2-40B4-BE49-F238E27FC236}">
                  <a16:creationId xmlns:a16="http://schemas.microsoft.com/office/drawing/2014/main" id="{216F58FD-E797-484E-AE32-AA11BCB583D5}"/>
                </a:ext>
              </a:extLst>
            </p:cNvPr>
            <p:cNvSpPr txBox="1"/>
            <p:nvPr/>
          </p:nvSpPr>
          <p:spPr>
            <a:xfrm>
              <a:off x="439214" y="5020254"/>
              <a:ext cx="5359985" cy="318323"/>
            </a:xfrm>
            <a:prstGeom prst="rect">
              <a:avLst/>
            </a:prstGeom>
            <a:noFill/>
          </p:spPr>
          <p:txBody>
            <a:bodyPr wrap="square" rtlCol="0">
              <a:spAutoFit/>
            </a:bodyPr>
            <a:lstStyle/>
            <a:p>
              <a:r>
                <a:rPr lang="en-US" sz="1400" dirty="0">
                  <a:solidFill>
                    <a:schemeClr val="tx1">
                      <a:lumMod val="75000"/>
                      <a:lumOff val="25000"/>
                    </a:schemeClr>
                  </a:solidFill>
                  <a:latin typeface="Century Gothic" panose="020F0302020204030204"/>
                </a:rPr>
                <a:t>0            25            50           75          100 kilometers</a:t>
              </a:r>
              <a:endParaRPr lang="en-US" sz="1400" dirty="0"/>
            </a:p>
          </p:txBody>
        </p:sp>
      </p:grpSp>
      <p:pic>
        <p:nvPicPr>
          <p:cNvPr id="30" name="Picture 29" descr="north arrow orienteering by morits">
            <a:extLst>
              <a:ext uri="{FF2B5EF4-FFF2-40B4-BE49-F238E27FC236}">
                <a16:creationId xmlns:a16="http://schemas.microsoft.com/office/drawing/2014/main" id="{2BA567F6-3A13-D246-9BEE-603DCF0EC84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817" b="32039"/>
          <a:stretch/>
        </p:blipFill>
        <p:spPr bwMode="auto">
          <a:xfrm>
            <a:off x="11233463" y="4496805"/>
            <a:ext cx="404464" cy="393192"/>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508F6126-2E06-0649-94B1-B2BDD050B506}"/>
              </a:ext>
            </a:extLst>
          </p:cNvPr>
          <p:cNvSpPr txBox="1"/>
          <p:nvPr/>
        </p:nvSpPr>
        <p:spPr>
          <a:xfrm>
            <a:off x="11261465" y="4781177"/>
            <a:ext cx="360668" cy="3501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a:cs typeface="Calibri"/>
              </a:rPr>
              <a:t>N</a:t>
            </a:r>
          </a:p>
        </p:txBody>
      </p:sp>
    </p:spTree>
    <p:extLst>
      <p:ext uri="{BB962C8B-B14F-4D97-AF65-F5344CB8AC3E}">
        <p14:creationId xmlns:p14="http://schemas.microsoft.com/office/powerpoint/2010/main" val="37598591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08C09BD2-46AF-BA41-9164-698BE4F2F358}"/>
              </a:ext>
            </a:extLst>
          </p:cNvPr>
          <p:cNvSpPr txBox="1">
            <a:spLocks/>
          </p:cNvSpPr>
          <p:nvPr/>
        </p:nvSpPr>
        <p:spPr>
          <a:xfrm>
            <a:off x="179990" y="313024"/>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Results| Refined 2015 LULC map</a:t>
            </a:r>
          </a:p>
        </p:txBody>
      </p:sp>
      <p:grpSp>
        <p:nvGrpSpPr>
          <p:cNvPr id="19" name="Group 18">
            <a:extLst>
              <a:ext uri="{FF2B5EF4-FFF2-40B4-BE49-F238E27FC236}">
                <a16:creationId xmlns:a16="http://schemas.microsoft.com/office/drawing/2014/main" id="{F1AF670A-1414-694D-A607-216F71EBAEC1}"/>
              </a:ext>
            </a:extLst>
          </p:cNvPr>
          <p:cNvGrpSpPr/>
          <p:nvPr/>
        </p:nvGrpSpPr>
        <p:grpSpPr>
          <a:xfrm>
            <a:off x="289897" y="1518026"/>
            <a:ext cx="11702970" cy="3778160"/>
            <a:chOff x="1300598" y="1853610"/>
            <a:chExt cx="9571635" cy="2933093"/>
          </a:xfrm>
        </p:grpSpPr>
        <p:pic>
          <p:nvPicPr>
            <p:cNvPr id="7" name="Picture 6" descr="Chart&#10;&#10;Description automatically generated with medium confidence">
              <a:extLst>
                <a:ext uri="{FF2B5EF4-FFF2-40B4-BE49-F238E27FC236}">
                  <a16:creationId xmlns:a16="http://schemas.microsoft.com/office/drawing/2014/main" id="{F94883D5-C95D-1F43-B2D2-EA15609630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3" t="27027" r="723" b="37316"/>
            <a:stretch/>
          </p:blipFill>
          <p:spPr>
            <a:xfrm>
              <a:off x="1300598" y="1853610"/>
              <a:ext cx="9571635" cy="2698017"/>
            </a:xfrm>
            <a:prstGeom prst="rect">
              <a:avLst/>
            </a:prstGeom>
          </p:spPr>
        </p:pic>
        <p:sp>
          <p:nvSpPr>
            <p:cNvPr id="25" name="TextBox 24">
              <a:extLst>
                <a:ext uri="{FF2B5EF4-FFF2-40B4-BE49-F238E27FC236}">
                  <a16:creationId xmlns:a16="http://schemas.microsoft.com/office/drawing/2014/main" id="{50CB63DB-D639-3D44-8D73-4A035EB5BE65}"/>
                </a:ext>
              </a:extLst>
            </p:cNvPr>
            <p:cNvSpPr txBox="1"/>
            <p:nvPr/>
          </p:nvSpPr>
          <p:spPr>
            <a:xfrm>
              <a:off x="1476892" y="4565318"/>
              <a:ext cx="4098568" cy="221385"/>
            </a:xfrm>
            <a:prstGeom prst="rect">
              <a:avLst/>
            </a:prstGeom>
            <a:noFill/>
          </p:spPr>
          <p:txBody>
            <a:bodyPr wrap="square" rtlCol="0">
              <a:spAutoFit/>
            </a:bodyPr>
            <a:lstStyle/>
            <a:p>
              <a:r>
                <a:rPr lang="en-US" sz="1400" dirty="0">
                  <a:solidFill>
                    <a:schemeClr val="tx1">
                      <a:lumMod val="75000"/>
                      <a:lumOff val="25000"/>
                    </a:schemeClr>
                  </a:solidFill>
                  <a:latin typeface="Century Gothic" panose="020F0302020204030204"/>
                </a:rPr>
                <a:t>0             25           50            75          100 kilometers</a:t>
              </a:r>
              <a:endParaRPr lang="en-US" sz="1400" dirty="0"/>
            </a:p>
          </p:txBody>
        </p:sp>
        <p:pic>
          <p:nvPicPr>
            <p:cNvPr id="18" name="Picture 17" descr="Chart&#10;&#10;Description automatically generated with medium confidence">
              <a:extLst>
                <a:ext uri="{FF2B5EF4-FFF2-40B4-BE49-F238E27FC236}">
                  <a16:creationId xmlns:a16="http://schemas.microsoft.com/office/drawing/2014/main" id="{D55074D0-776F-F84B-B40D-C1446B7825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4" t="70765" r="70799" b="27407"/>
            <a:stretch/>
          </p:blipFill>
          <p:spPr>
            <a:xfrm>
              <a:off x="1535660" y="4472810"/>
              <a:ext cx="2706130" cy="125369"/>
            </a:xfrm>
            <a:prstGeom prst="rect">
              <a:avLst/>
            </a:prstGeom>
          </p:spPr>
        </p:pic>
      </p:grpSp>
      <p:pic>
        <p:nvPicPr>
          <p:cNvPr id="41" name="Picture 40" descr="north arrow orienteering by morits">
            <a:extLst>
              <a:ext uri="{FF2B5EF4-FFF2-40B4-BE49-F238E27FC236}">
                <a16:creationId xmlns:a16="http://schemas.microsoft.com/office/drawing/2014/main" id="{BEAA7336-C961-AF4C-8D3E-C80758432AA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817" b="32039"/>
          <a:stretch/>
        </p:blipFill>
        <p:spPr bwMode="auto">
          <a:xfrm>
            <a:off x="11468643" y="4682622"/>
            <a:ext cx="397032" cy="379653"/>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7A82A716-A70E-C841-B890-4EBA45210ACE}"/>
              </a:ext>
            </a:extLst>
          </p:cNvPr>
          <p:cNvSpPr txBox="1"/>
          <p:nvPr/>
        </p:nvSpPr>
        <p:spPr>
          <a:xfrm>
            <a:off x="11496166" y="4957573"/>
            <a:ext cx="35451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a:cs typeface="Calibri"/>
              </a:rPr>
              <a:t>N</a:t>
            </a:r>
          </a:p>
        </p:txBody>
      </p:sp>
      <p:grpSp>
        <p:nvGrpSpPr>
          <p:cNvPr id="43" name="Group 42">
            <a:extLst>
              <a:ext uri="{FF2B5EF4-FFF2-40B4-BE49-F238E27FC236}">
                <a16:creationId xmlns:a16="http://schemas.microsoft.com/office/drawing/2014/main" id="{106E8464-881C-054F-89BB-16D69C0E873F}"/>
              </a:ext>
            </a:extLst>
          </p:cNvPr>
          <p:cNvGrpSpPr/>
          <p:nvPr/>
        </p:nvGrpSpPr>
        <p:grpSpPr>
          <a:xfrm>
            <a:off x="1045326" y="5652643"/>
            <a:ext cx="10804536" cy="412208"/>
            <a:chOff x="1090687" y="5652643"/>
            <a:chExt cx="10804536" cy="412208"/>
          </a:xfrm>
        </p:grpSpPr>
        <p:sp>
          <p:nvSpPr>
            <p:cNvPr id="44" name="Rectangle 43">
              <a:extLst>
                <a:ext uri="{FF2B5EF4-FFF2-40B4-BE49-F238E27FC236}">
                  <a16:creationId xmlns:a16="http://schemas.microsoft.com/office/drawing/2014/main" id="{2FB021B0-5651-1B4E-82DC-BF2BCA2DE54D}"/>
                </a:ext>
              </a:extLst>
            </p:cNvPr>
            <p:cNvSpPr/>
            <p:nvPr/>
          </p:nvSpPr>
          <p:spPr>
            <a:xfrm>
              <a:off x="1090687" y="5714060"/>
              <a:ext cx="387276" cy="290457"/>
            </a:xfrm>
            <a:prstGeom prst="rect">
              <a:avLst/>
            </a:prstGeom>
            <a:solidFill>
              <a:srgbClr val="04A884"/>
            </a:solidFill>
            <a:ln>
              <a:solidFill>
                <a:srgbClr val="04A8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 name="Rectangle 44">
              <a:extLst>
                <a:ext uri="{FF2B5EF4-FFF2-40B4-BE49-F238E27FC236}">
                  <a16:creationId xmlns:a16="http://schemas.microsoft.com/office/drawing/2014/main" id="{E7B838CB-3C87-704A-9660-052B052FE0AA}"/>
                </a:ext>
              </a:extLst>
            </p:cNvPr>
            <p:cNvSpPr/>
            <p:nvPr/>
          </p:nvSpPr>
          <p:spPr>
            <a:xfrm>
              <a:off x="3007947" y="5714060"/>
              <a:ext cx="387276" cy="290457"/>
            </a:xfrm>
            <a:prstGeom prst="rect">
              <a:avLst/>
            </a:prstGeom>
            <a:solidFill>
              <a:srgbClr val="FFD480"/>
            </a:solidFill>
            <a:ln>
              <a:solidFill>
                <a:srgbClr val="FFD4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 name="Rectangle 45">
              <a:extLst>
                <a:ext uri="{FF2B5EF4-FFF2-40B4-BE49-F238E27FC236}">
                  <a16:creationId xmlns:a16="http://schemas.microsoft.com/office/drawing/2014/main" id="{64DE082B-8F0D-0B44-AA00-1897AF2C5DE5}"/>
                </a:ext>
              </a:extLst>
            </p:cNvPr>
            <p:cNvSpPr/>
            <p:nvPr/>
          </p:nvSpPr>
          <p:spPr>
            <a:xfrm>
              <a:off x="5533832" y="5714058"/>
              <a:ext cx="387276" cy="290457"/>
            </a:xfrm>
            <a:prstGeom prst="rect">
              <a:avLst/>
            </a:prstGeom>
            <a:solidFill>
              <a:srgbClr val="002473"/>
            </a:solidFill>
            <a:ln>
              <a:solidFill>
                <a:srgbClr val="002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 name="Rectangle 46">
              <a:extLst>
                <a:ext uri="{FF2B5EF4-FFF2-40B4-BE49-F238E27FC236}">
                  <a16:creationId xmlns:a16="http://schemas.microsoft.com/office/drawing/2014/main" id="{DBCF33DF-3490-C74D-824B-144A14E2212E}"/>
                </a:ext>
              </a:extLst>
            </p:cNvPr>
            <p:cNvSpPr/>
            <p:nvPr/>
          </p:nvSpPr>
          <p:spPr>
            <a:xfrm>
              <a:off x="7304879" y="5714058"/>
              <a:ext cx="387276" cy="290457"/>
            </a:xfrm>
            <a:prstGeom prst="rect">
              <a:avLst/>
            </a:prstGeom>
            <a:solidFill>
              <a:srgbClr val="E9BFFF"/>
            </a:solidFill>
            <a:ln>
              <a:solidFill>
                <a:srgbClr val="E9C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 name="Rectangle 47">
              <a:extLst>
                <a:ext uri="{FF2B5EF4-FFF2-40B4-BE49-F238E27FC236}">
                  <a16:creationId xmlns:a16="http://schemas.microsoft.com/office/drawing/2014/main" id="{A93FE7E3-40A5-4C4A-81BF-370E4A5E93B6}"/>
                </a:ext>
              </a:extLst>
            </p:cNvPr>
            <p:cNvSpPr/>
            <p:nvPr/>
          </p:nvSpPr>
          <p:spPr>
            <a:xfrm>
              <a:off x="9081137" y="5714058"/>
              <a:ext cx="387276" cy="290457"/>
            </a:xfrm>
            <a:prstGeom prst="rect">
              <a:avLst/>
            </a:prstGeom>
            <a:solidFill>
              <a:srgbClr val="FE0000"/>
            </a:solidFill>
            <a:ln>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 name="TextBox 48">
              <a:extLst>
                <a:ext uri="{FF2B5EF4-FFF2-40B4-BE49-F238E27FC236}">
                  <a16:creationId xmlns:a16="http://schemas.microsoft.com/office/drawing/2014/main" id="{AB14A152-EC9F-204E-B36C-E437C61AB72B}"/>
                </a:ext>
              </a:extLst>
            </p:cNvPr>
            <p:cNvSpPr txBox="1"/>
            <p:nvPr/>
          </p:nvSpPr>
          <p:spPr>
            <a:xfrm>
              <a:off x="1560633" y="5664741"/>
              <a:ext cx="1252601"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F0302020204030204"/>
                </a:rPr>
                <a:t>Forest</a:t>
              </a:r>
              <a:endParaRPr lang="en-US" sz="2000" dirty="0"/>
            </a:p>
          </p:txBody>
        </p:sp>
        <p:sp>
          <p:nvSpPr>
            <p:cNvPr id="50" name="TextBox 49">
              <a:extLst>
                <a:ext uri="{FF2B5EF4-FFF2-40B4-BE49-F238E27FC236}">
                  <a16:creationId xmlns:a16="http://schemas.microsoft.com/office/drawing/2014/main" id="{CA6640C6-9977-2B4A-A293-DFEC04DB0149}"/>
                </a:ext>
              </a:extLst>
            </p:cNvPr>
            <p:cNvSpPr txBox="1"/>
            <p:nvPr/>
          </p:nvSpPr>
          <p:spPr>
            <a:xfrm>
              <a:off x="3508558" y="5664741"/>
              <a:ext cx="1877364"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F0302020204030204"/>
                </a:rPr>
                <a:t>Cultivated</a:t>
              </a:r>
              <a:endParaRPr lang="en-US" sz="2000" dirty="0"/>
            </a:p>
          </p:txBody>
        </p:sp>
        <p:sp>
          <p:nvSpPr>
            <p:cNvPr id="51" name="TextBox 50">
              <a:extLst>
                <a:ext uri="{FF2B5EF4-FFF2-40B4-BE49-F238E27FC236}">
                  <a16:creationId xmlns:a16="http://schemas.microsoft.com/office/drawing/2014/main" id="{C92CD7C5-6BF2-424C-905C-A13B96C21C31}"/>
                </a:ext>
              </a:extLst>
            </p:cNvPr>
            <p:cNvSpPr txBox="1"/>
            <p:nvPr/>
          </p:nvSpPr>
          <p:spPr>
            <a:xfrm>
              <a:off x="6020077" y="5664739"/>
              <a:ext cx="1191272"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F0302020204030204"/>
                </a:rPr>
                <a:t>Water</a:t>
              </a:r>
              <a:endParaRPr lang="en-US" sz="2000" dirty="0"/>
            </a:p>
          </p:txBody>
        </p:sp>
        <p:sp>
          <p:nvSpPr>
            <p:cNvPr id="52" name="TextBox 51">
              <a:extLst>
                <a:ext uri="{FF2B5EF4-FFF2-40B4-BE49-F238E27FC236}">
                  <a16:creationId xmlns:a16="http://schemas.microsoft.com/office/drawing/2014/main" id="{3A8586F0-45D2-6147-AB28-8110DE09B24A}"/>
                </a:ext>
              </a:extLst>
            </p:cNvPr>
            <p:cNvSpPr txBox="1"/>
            <p:nvPr/>
          </p:nvSpPr>
          <p:spPr>
            <a:xfrm>
              <a:off x="7770855" y="5662334"/>
              <a:ext cx="1191272"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F0302020204030204"/>
                </a:rPr>
                <a:t>Barren</a:t>
              </a:r>
              <a:endParaRPr lang="en-US" sz="2000" dirty="0"/>
            </a:p>
          </p:txBody>
        </p:sp>
        <p:sp>
          <p:nvSpPr>
            <p:cNvPr id="53" name="TextBox 52">
              <a:extLst>
                <a:ext uri="{FF2B5EF4-FFF2-40B4-BE49-F238E27FC236}">
                  <a16:creationId xmlns:a16="http://schemas.microsoft.com/office/drawing/2014/main" id="{09A6538B-CAA5-D645-8383-15B45C73A8AE}"/>
                </a:ext>
              </a:extLst>
            </p:cNvPr>
            <p:cNvSpPr txBox="1"/>
            <p:nvPr/>
          </p:nvSpPr>
          <p:spPr>
            <a:xfrm>
              <a:off x="9536558" y="5652643"/>
              <a:ext cx="2358665"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F0302020204030204"/>
                </a:rPr>
                <a:t>Built-up areas</a:t>
              </a:r>
              <a:endParaRPr lang="en-US" sz="2000" dirty="0"/>
            </a:p>
          </p:txBody>
        </p:sp>
      </p:grpSp>
    </p:spTree>
    <p:extLst>
      <p:ext uri="{BB962C8B-B14F-4D97-AF65-F5344CB8AC3E}">
        <p14:creationId xmlns:p14="http://schemas.microsoft.com/office/powerpoint/2010/main" val="8770620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82EA56D0-732A-FE49-9B01-E2E745E835EE}"/>
              </a:ext>
            </a:extLst>
          </p:cNvPr>
          <p:cNvSpPr txBox="1">
            <a:spLocks/>
          </p:cNvSpPr>
          <p:nvPr/>
        </p:nvSpPr>
        <p:spPr>
          <a:xfrm>
            <a:off x="179990" y="313024"/>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Results| Refined 2019 LULC map</a:t>
            </a:r>
          </a:p>
        </p:txBody>
      </p:sp>
      <p:grpSp>
        <p:nvGrpSpPr>
          <p:cNvPr id="4" name="Group 3">
            <a:extLst>
              <a:ext uri="{FF2B5EF4-FFF2-40B4-BE49-F238E27FC236}">
                <a16:creationId xmlns:a16="http://schemas.microsoft.com/office/drawing/2014/main" id="{C80850AD-19B9-41AC-8BB0-5ABFF01632C2}"/>
              </a:ext>
            </a:extLst>
          </p:cNvPr>
          <p:cNvGrpSpPr/>
          <p:nvPr/>
        </p:nvGrpSpPr>
        <p:grpSpPr>
          <a:xfrm>
            <a:off x="236113" y="1440156"/>
            <a:ext cx="11706502" cy="3836754"/>
            <a:chOff x="299612" y="1628207"/>
            <a:chExt cx="11483726" cy="3813559"/>
          </a:xfrm>
        </p:grpSpPr>
        <p:pic>
          <p:nvPicPr>
            <p:cNvPr id="38" name="Picture 37" descr="Chart&#10;&#10;Description automatically generated">
              <a:extLst>
                <a:ext uri="{FF2B5EF4-FFF2-40B4-BE49-F238E27FC236}">
                  <a16:creationId xmlns:a16="http://schemas.microsoft.com/office/drawing/2014/main" id="{4B43D1CC-0466-FD44-8378-BED4496AFD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4" t="26810" r="688" b="36579"/>
            <a:stretch/>
          </p:blipFill>
          <p:spPr>
            <a:xfrm>
              <a:off x="299612" y="1628207"/>
              <a:ext cx="11483726" cy="3459395"/>
            </a:xfrm>
            <a:prstGeom prst="rect">
              <a:avLst/>
            </a:prstGeom>
          </p:spPr>
        </p:pic>
        <p:pic>
          <p:nvPicPr>
            <p:cNvPr id="3" name="Picture 2" descr="Chart&#10;&#10;Description automatically generated">
              <a:extLst>
                <a:ext uri="{FF2B5EF4-FFF2-40B4-BE49-F238E27FC236}">
                  <a16:creationId xmlns:a16="http://schemas.microsoft.com/office/drawing/2014/main" id="{A269E07D-EC2B-C243-9738-E781BCB776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0458" r="71497" b="27676"/>
            <a:stretch/>
          </p:blipFill>
          <p:spPr>
            <a:xfrm>
              <a:off x="427009" y="5016135"/>
              <a:ext cx="3324319" cy="153783"/>
            </a:xfrm>
            <a:prstGeom prst="rect">
              <a:avLst/>
            </a:prstGeom>
          </p:spPr>
        </p:pic>
        <p:sp>
          <p:nvSpPr>
            <p:cNvPr id="36" name="TextBox 35">
              <a:extLst>
                <a:ext uri="{FF2B5EF4-FFF2-40B4-BE49-F238E27FC236}">
                  <a16:creationId xmlns:a16="http://schemas.microsoft.com/office/drawing/2014/main" id="{FAFF3F4A-4D88-CF43-B375-268CD79EAFDC}"/>
                </a:ext>
              </a:extLst>
            </p:cNvPr>
            <p:cNvSpPr txBox="1"/>
            <p:nvPr/>
          </p:nvSpPr>
          <p:spPr>
            <a:xfrm>
              <a:off x="482082" y="5133989"/>
              <a:ext cx="5268600"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F0302020204030204"/>
                </a:rPr>
                <a:t>0            25            50           75          100 kilometers</a:t>
              </a:r>
              <a:endParaRPr lang="en-US" sz="1400" dirty="0"/>
            </a:p>
          </p:txBody>
        </p:sp>
        <p:pic>
          <p:nvPicPr>
            <p:cNvPr id="37" name="Picture 36" descr="north arrow orienteering by morits">
              <a:extLst>
                <a:ext uri="{FF2B5EF4-FFF2-40B4-BE49-F238E27FC236}">
                  <a16:creationId xmlns:a16="http://schemas.microsoft.com/office/drawing/2014/main" id="{A309715A-3706-F344-878C-302CACE293D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817" b="32039"/>
            <a:stretch/>
          </p:blipFill>
          <p:spPr bwMode="auto">
            <a:xfrm>
              <a:off x="11253041" y="4736709"/>
              <a:ext cx="397032" cy="379653"/>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080C36F9-04B8-8145-BE88-2C2947A61D7A}"/>
                </a:ext>
              </a:extLst>
            </p:cNvPr>
            <p:cNvSpPr txBox="1"/>
            <p:nvPr/>
          </p:nvSpPr>
          <p:spPr>
            <a:xfrm>
              <a:off x="11280564" y="5011660"/>
              <a:ext cx="35451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a:cs typeface="Calibri"/>
                </a:rPr>
                <a:t>N</a:t>
              </a:r>
            </a:p>
          </p:txBody>
        </p:sp>
      </p:grpSp>
      <p:grpSp>
        <p:nvGrpSpPr>
          <p:cNvPr id="40" name="Group 39">
            <a:extLst>
              <a:ext uri="{FF2B5EF4-FFF2-40B4-BE49-F238E27FC236}">
                <a16:creationId xmlns:a16="http://schemas.microsoft.com/office/drawing/2014/main" id="{A7998FB6-DA41-5A43-B5D6-8C260EB53768}"/>
              </a:ext>
            </a:extLst>
          </p:cNvPr>
          <p:cNvGrpSpPr/>
          <p:nvPr/>
        </p:nvGrpSpPr>
        <p:grpSpPr>
          <a:xfrm>
            <a:off x="1045326" y="5628452"/>
            <a:ext cx="10816632" cy="403754"/>
            <a:chOff x="1090687" y="5628452"/>
            <a:chExt cx="10816632" cy="403754"/>
          </a:xfrm>
        </p:grpSpPr>
        <p:sp>
          <p:nvSpPr>
            <p:cNvPr id="41" name="Rectangle 40">
              <a:extLst>
                <a:ext uri="{FF2B5EF4-FFF2-40B4-BE49-F238E27FC236}">
                  <a16:creationId xmlns:a16="http://schemas.microsoft.com/office/drawing/2014/main" id="{3A9F75EA-9B06-044C-83E2-E1305327DB5F}"/>
                </a:ext>
              </a:extLst>
            </p:cNvPr>
            <p:cNvSpPr/>
            <p:nvPr/>
          </p:nvSpPr>
          <p:spPr>
            <a:xfrm>
              <a:off x="1090687" y="5714060"/>
              <a:ext cx="387276" cy="290457"/>
            </a:xfrm>
            <a:prstGeom prst="rect">
              <a:avLst/>
            </a:prstGeom>
            <a:solidFill>
              <a:srgbClr val="04A884"/>
            </a:solidFill>
            <a:ln>
              <a:solidFill>
                <a:srgbClr val="04A8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2" name="Rectangle 41">
              <a:extLst>
                <a:ext uri="{FF2B5EF4-FFF2-40B4-BE49-F238E27FC236}">
                  <a16:creationId xmlns:a16="http://schemas.microsoft.com/office/drawing/2014/main" id="{2F730D0B-DC32-2E41-8DC5-7C6D8F5445F2}"/>
                </a:ext>
              </a:extLst>
            </p:cNvPr>
            <p:cNvSpPr/>
            <p:nvPr/>
          </p:nvSpPr>
          <p:spPr>
            <a:xfrm>
              <a:off x="3007947" y="5714060"/>
              <a:ext cx="387276" cy="290457"/>
            </a:xfrm>
            <a:prstGeom prst="rect">
              <a:avLst/>
            </a:prstGeom>
            <a:solidFill>
              <a:srgbClr val="FFD480"/>
            </a:solidFill>
            <a:ln>
              <a:solidFill>
                <a:srgbClr val="FFD4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 name="Rectangle 42">
              <a:extLst>
                <a:ext uri="{FF2B5EF4-FFF2-40B4-BE49-F238E27FC236}">
                  <a16:creationId xmlns:a16="http://schemas.microsoft.com/office/drawing/2014/main" id="{B504478C-45B7-EC46-82D8-B85D2D49B21C}"/>
                </a:ext>
              </a:extLst>
            </p:cNvPr>
            <p:cNvSpPr/>
            <p:nvPr/>
          </p:nvSpPr>
          <p:spPr>
            <a:xfrm>
              <a:off x="5533832" y="5714058"/>
              <a:ext cx="387276" cy="290457"/>
            </a:xfrm>
            <a:prstGeom prst="rect">
              <a:avLst/>
            </a:prstGeom>
            <a:solidFill>
              <a:srgbClr val="002473"/>
            </a:solidFill>
            <a:ln>
              <a:solidFill>
                <a:srgbClr val="002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 name="Rectangle 43">
              <a:extLst>
                <a:ext uri="{FF2B5EF4-FFF2-40B4-BE49-F238E27FC236}">
                  <a16:creationId xmlns:a16="http://schemas.microsoft.com/office/drawing/2014/main" id="{12B8EC93-53F3-7949-8AEE-3EDD89A67619}"/>
                </a:ext>
              </a:extLst>
            </p:cNvPr>
            <p:cNvSpPr/>
            <p:nvPr/>
          </p:nvSpPr>
          <p:spPr>
            <a:xfrm>
              <a:off x="7304879" y="5714058"/>
              <a:ext cx="387276" cy="290457"/>
            </a:xfrm>
            <a:prstGeom prst="rect">
              <a:avLst/>
            </a:prstGeom>
            <a:solidFill>
              <a:srgbClr val="E9BFFF"/>
            </a:solidFill>
            <a:ln>
              <a:solidFill>
                <a:srgbClr val="E9C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 name="Rectangle 44">
              <a:extLst>
                <a:ext uri="{FF2B5EF4-FFF2-40B4-BE49-F238E27FC236}">
                  <a16:creationId xmlns:a16="http://schemas.microsoft.com/office/drawing/2014/main" id="{3AB1B571-ED53-AC4A-A2B9-917189627BD3}"/>
                </a:ext>
              </a:extLst>
            </p:cNvPr>
            <p:cNvSpPr/>
            <p:nvPr/>
          </p:nvSpPr>
          <p:spPr>
            <a:xfrm>
              <a:off x="9081137" y="5714058"/>
              <a:ext cx="387276" cy="290457"/>
            </a:xfrm>
            <a:prstGeom prst="rect">
              <a:avLst/>
            </a:prstGeom>
            <a:solidFill>
              <a:srgbClr val="FE0000"/>
            </a:solidFill>
            <a:ln>
              <a:solidFill>
                <a:srgbClr val="F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 name="TextBox 45">
              <a:extLst>
                <a:ext uri="{FF2B5EF4-FFF2-40B4-BE49-F238E27FC236}">
                  <a16:creationId xmlns:a16="http://schemas.microsoft.com/office/drawing/2014/main" id="{E52B83A1-1608-5B46-BAB1-D6F602A4CDB5}"/>
                </a:ext>
              </a:extLst>
            </p:cNvPr>
            <p:cNvSpPr txBox="1"/>
            <p:nvPr/>
          </p:nvSpPr>
          <p:spPr>
            <a:xfrm>
              <a:off x="1548538" y="5628455"/>
              <a:ext cx="1252601"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F0302020204030204"/>
                </a:rPr>
                <a:t>Forest</a:t>
              </a:r>
              <a:endParaRPr lang="en-US" sz="2000" dirty="0"/>
            </a:p>
          </p:txBody>
        </p:sp>
        <p:sp>
          <p:nvSpPr>
            <p:cNvPr id="47" name="TextBox 46">
              <a:extLst>
                <a:ext uri="{FF2B5EF4-FFF2-40B4-BE49-F238E27FC236}">
                  <a16:creationId xmlns:a16="http://schemas.microsoft.com/office/drawing/2014/main" id="{2A364AE6-BC0B-E944-A927-DF4965329F1B}"/>
                </a:ext>
              </a:extLst>
            </p:cNvPr>
            <p:cNvSpPr txBox="1"/>
            <p:nvPr/>
          </p:nvSpPr>
          <p:spPr>
            <a:xfrm>
              <a:off x="3520654" y="5628455"/>
              <a:ext cx="1877364"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F0302020204030204"/>
                </a:rPr>
                <a:t>Cultivated</a:t>
              </a:r>
              <a:endParaRPr lang="en-US" sz="2000" dirty="0"/>
            </a:p>
          </p:txBody>
        </p:sp>
        <p:sp>
          <p:nvSpPr>
            <p:cNvPr id="48" name="TextBox 47">
              <a:extLst>
                <a:ext uri="{FF2B5EF4-FFF2-40B4-BE49-F238E27FC236}">
                  <a16:creationId xmlns:a16="http://schemas.microsoft.com/office/drawing/2014/main" id="{2152ED12-E718-D043-86BC-BCBFD2AB4199}"/>
                </a:ext>
              </a:extLst>
            </p:cNvPr>
            <p:cNvSpPr txBox="1"/>
            <p:nvPr/>
          </p:nvSpPr>
          <p:spPr>
            <a:xfrm>
              <a:off x="6007982" y="5628453"/>
              <a:ext cx="1191272"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F0302020204030204"/>
                </a:rPr>
                <a:t>Water</a:t>
              </a:r>
              <a:endParaRPr lang="en-US" sz="2000" dirty="0"/>
            </a:p>
          </p:txBody>
        </p:sp>
        <p:sp>
          <p:nvSpPr>
            <p:cNvPr id="49" name="TextBox 48">
              <a:extLst>
                <a:ext uri="{FF2B5EF4-FFF2-40B4-BE49-F238E27FC236}">
                  <a16:creationId xmlns:a16="http://schemas.microsoft.com/office/drawing/2014/main" id="{F7A6CC18-AE89-4D41-9300-4A5F5D9B7CF3}"/>
                </a:ext>
              </a:extLst>
            </p:cNvPr>
            <p:cNvSpPr txBox="1"/>
            <p:nvPr/>
          </p:nvSpPr>
          <p:spPr>
            <a:xfrm>
              <a:off x="7770855" y="5632096"/>
              <a:ext cx="1191272"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F0302020204030204"/>
                </a:rPr>
                <a:t>Barren</a:t>
              </a:r>
              <a:endParaRPr lang="en-US" sz="2000" dirty="0"/>
            </a:p>
          </p:txBody>
        </p:sp>
        <p:sp>
          <p:nvSpPr>
            <p:cNvPr id="50" name="TextBox 49">
              <a:extLst>
                <a:ext uri="{FF2B5EF4-FFF2-40B4-BE49-F238E27FC236}">
                  <a16:creationId xmlns:a16="http://schemas.microsoft.com/office/drawing/2014/main" id="{481B6F65-27D7-B246-A44C-1BE3ED42AD25}"/>
                </a:ext>
              </a:extLst>
            </p:cNvPr>
            <p:cNvSpPr txBox="1"/>
            <p:nvPr/>
          </p:nvSpPr>
          <p:spPr>
            <a:xfrm>
              <a:off x="9548654" y="5628452"/>
              <a:ext cx="2358665"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F0302020204030204"/>
                </a:rPr>
                <a:t>Built-up areas</a:t>
              </a:r>
              <a:endParaRPr lang="en-US" sz="2000" dirty="0"/>
            </a:p>
          </p:txBody>
        </p:sp>
      </p:grpSp>
    </p:spTree>
    <p:extLst>
      <p:ext uri="{BB962C8B-B14F-4D97-AF65-F5344CB8AC3E}">
        <p14:creationId xmlns:p14="http://schemas.microsoft.com/office/powerpoint/2010/main" val="2253355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38328" y="765183"/>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Community Concerns </a:t>
            </a:r>
          </a:p>
        </p:txBody>
      </p:sp>
      <p:sp>
        <p:nvSpPr>
          <p:cNvPr id="5" name="Text Placeholder 3">
            <a:extLst>
              <a:ext uri="{FF2B5EF4-FFF2-40B4-BE49-F238E27FC236}">
                <a16:creationId xmlns:a16="http://schemas.microsoft.com/office/drawing/2014/main" id="{1AD9B4C1-9933-449A-9BBA-E023F095DD2F}"/>
              </a:ext>
            </a:extLst>
          </p:cNvPr>
          <p:cNvSpPr txBox="1">
            <a:spLocks/>
          </p:cNvSpPr>
          <p:nvPr/>
        </p:nvSpPr>
        <p:spPr>
          <a:xfrm>
            <a:off x="620812" y="1256617"/>
            <a:ext cx="6962453" cy="4583535"/>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66A478"/>
              </a:buClr>
              <a:buNone/>
            </a:pPr>
            <a:endParaRPr lang="en-US" sz="2400" dirty="0">
              <a:solidFill>
                <a:schemeClr val="tx1">
                  <a:lumMod val="75000"/>
                  <a:lumOff val="25000"/>
                </a:schemeClr>
              </a:solidFill>
              <a:latin typeface="Century Gothic"/>
              <a:ea typeface="+mn-lt"/>
              <a:cs typeface="+mn-lt"/>
            </a:endParaRPr>
          </a:p>
          <a:p>
            <a:pPr>
              <a:buClr>
                <a:srgbClr val="66A478"/>
              </a:buClr>
              <a:buFont typeface="Arial,Sans-Serif" panose="020B0604020202020204" pitchFamily="34" charset="0"/>
            </a:pPr>
            <a:r>
              <a:rPr lang="en-US" sz="2400" dirty="0">
                <a:solidFill>
                  <a:schemeClr val="tx1">
                    <a:lumMod val="75000"/>
                    <a:lumOff val="25000"/>
                  </a:schemeClr>
                </a:solidFill>
                <a:latin typeface="Century Gothic"/>
                <a:ea typeface="+mn-lt"/>
                <a:cs typeface="+mn-lt"/>
              </a:rPr>
              <a:t>Asian elephants are integral to the functioning of Bhutan’s diverse ecosystems</a:t>
            </a:r>
          </a:p>
          <a:p>
            <a:pPr marL="0" indent="0">
              <a:buClr>
                <a:srgbClr val="66A478"/>
              </a:buClr>
              <a:buNone/>
            </a:pPr>
            <a:endParaRPr lang="en-US" sz="2400" dirty="0">
              <a:solidFill>
                <a:schemeClr val="tx1">
                  <a:lumMod val="75000"/>
                  <a:lumOff val="25000"/>
                </a:schemeClr>
              </a:solidFill>
              <a:latin typeface="Century Gothic"/>
              <a:ea typeface="+mn-lt"/>
              <a:cs typeface="+mn-lt"/>
            </a:endParaRPr>
          </a:p>
          <a:p>
            <a:pPr>
              <a:buClr>
                <a:srgbClr val="66A478"/>
              </a:buClr>
              <a:buFont typeface="Arial,Sans-Serif" panose="020B0604020202020204" pitchFamily="34" charset="0"/>
            </a:pPr>
            <a:r>
              <a:rPr lang="en-US" sz="2400" dirty="0">
                <a:solidFill>
                  <a:schemeClr val="tx1">
                    <a:lumMod val="75000"/>
                    <a:lumOff val="25000"/>
                  </a:schemeClr>
                </a:solidFill>
                <a:latin typeface="Century Gothic"/>
                <a:ea typeface="+mn-lt"/>
                <a:cs typeface="+mn-lt"/>
              </a:rPr>
              <a:t>Elephants are culturally significant in Bhutan</a:t>
            </a:r>
          </a:p>
          <a:p>
            <a:pPr>
              <a:buClr>
                <a:srgbClr val="66A478"/>
              </a:buClr>
              <a:buFont typeface="Arial,Sans-Serif" panose="020B0604020202020204" pitchFamily="34" charset="0"/>
            </a:pPr>
            <a:endParaRPr lang="en-US" sz="2400" dirty="0">
              <a:solidFill>
                <a:schemeClr val="tx1">
                  <a:lumMod val="75000"/>
                  <a:lumOff val="25000"/>
                </a:schemeClr>
              </a:solidFill>
              <a:latin typeface="Century Gothic"/>
              <a:ea typeface="+mn-lt"/>
              <a:cs typeface="+mn-lt"/>
            </a:endParaRPr>
          </a:p>
          <a:p>
            <a:pPr>
              <a:buClr>
                <a:srgbClr val="66A478"/>
              </a:buClr>
              <a:buFont typeface="Arial,Sans-Serif" panose="020B0604020202020204" pitchFamily="34" charset="0"/>
            </a:pPr>
            <a:r>
              <a:rPr lang="en-US" sz="2400" dirty="0">
                <a:solidFill>
                  <a:schemeClr val="tx1">
                    <a:lumMod val="75000"/>
                    <a:lumOff val="25000"/>
                  </a:schemeClr>
                </a:solidFill>
                <a:latin typeface="Century Gothic"/>
                <a:ea typeface="+mn-lt"/>
                <a:cs typeface="+mn-lt"/>
              </a:rPr>
              <a:t>Escalating HEC in southern Bhutan</a:t>
            </a:r>
          </a:p>
          <a:p>
            <a:pPr marL="457200" lvl="1" indent="0">
              <a:buClr>
                <a:srgbClr val="66A478"/>
              </a:buClr>
              <a:buNone/>
            </a:pPr>
            <a:endParaRPr lang="en-US" sz="2000" dirty="0">
              <a:solidFill>
                <a:schemeClr val="tx1">
                  <a:lumMod val="75000"/>
                  <a:lumOff val="25000"/>
                </a:schemeClr>
              </a:solidFill>
              <a:latin typeface="Calibri"/>
              <a:cs typeface="Calibri"/>
            </a:endParaRPr>
          </a:p>
          <a:p>
            <a:pPr>
              <a:buClr>
                <a:srgbClr val="66A478"/>
              </a:buClr>
              <a:buFont typeface="Arial,Sans-Serif" panose="020B0604020202020204" pitchFamily="34" charset="0"/>
            </a:pPr>
            <a:r>
              <a:rPr lang="en-US" sz="2400" dirty="0">
                <a:solidFill>
                  <a:schemeClr val="tx1">
                    <a:lumMod val="75000"/>
                    <a:lumOff val="25000"/>
                  </a:schemeClr>
                </a:solidFill>
                <a:latin typeface="Century Gothic"/>
                <a:cs typeface="Calibri"/>
              </a:rPr>
              <a:t>Lack of research on land use and elephant habitats hinders the ability of policymakers to address HECs</a:t>
            </a:r>
            <a:endParaRPr lang="en-US" sz="2400" dirty="0">
              <a:solidFill>
                <a:schemeClr val="tx1">
                  <a:lumMod val="75000"/>
                  <a:lumOff val="25000"/>
                </a:schemeClr>
              </a:solidFill>
              <a:latin typeface="Century Gothic"/>
            </a:endParaRPr>
          </a:p>
          <a:p>
            <a:pPr marL="457200" lvl="1" indent="0">
              <a:buClr>
                <a:srgbClr val="66A478"/>
              </a:buClr>
              <a:buNone/>
            </a:pPr>
            <a:endParaRPr lang="en-US" sz="1800" dirty="0">
              <a:solidFill>
                <a:schemeClr val="tx1">
                  <a:lumMod val="75000"/>
                  <a:lumOff val="25000"/>
                </a:schemeClr>
              </a:solidFill>
              <a:latin typeface="Century Gothic"/>
              <a:ea typeface="+mn-lt"/>
              <a:cs typeface="+mn-lt"/>
            </a:endParaRPr>
          </a:p>
        </p:txBody>
      </p:sp>
      <p:pic>
        <p:nvPicPr>
          <p:cNvPr id="4" name="Picture 6">
            <a:extLst>
              <a:ext uri="{FF2B5EF4-FFF2-40B4-BE49-F238E27FC236}">
                <a16:creationId xmlns:a16="http://schemas.microsoft.com/office/drawing/2014/main" id="{B837CAA7-3EEC-4ACF-81AF-A30F7F09E2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77" r="-236"/>
          <a:stretch/>
        </p:blipFill>
        <p:spPr>
          <a:xfrm>
            <a:off x="8066672" y="458861"/>
            <a:ext cx="3250673" cy="3104064"/>
          </a:xfrm>
          <a:prstGeom prst="rect">
            <a:avLst/>
          </a:prstGeom>
          <a:ln>
            <a:noFill/>
          </a:ln>
          <a:effectLst>
            <a:outerShdw blurRad="292100" dist="139700" dir="2700000" algn="tl" rotWithShape="0">
              <a:srgbClr val="333333">
                <a:alpha val="65000"/>
              </a:srgbClr>
            </a:outerShdw>
          </a:effectLst>
        </p:spPr>
      </p:pic>
      <p:pic>
        <p:nvPicPr>
          <p:cNvPr id="7" name="Picture 7" descr="A picture containing tree, outdoor, ground&#10;&#10;Description automatically generated">
            <a:extLst>
              <a:ext uri="{FF2B5EF4-FFF2-40B4-BE49-F238E27FC236}">
                <a16:creationId xmlns:a16="http://schemas.microsoft.com/office/drawing/2014/main" id="{968CD1DD-2F00-4225-897D-5743ABA0A2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82579" y="3703467"/>
            <a:ext cx="3606455" cy="2696615"/>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9EE1699B-203A-4D86-92B2-90579D57A53B}"/>
              </a:ext>
            </a:extLst>
          </p:cNvPr>
          <p:cNvSpPr txBox="1"/>
          <p:nvPr/>
        </p:nvSpPr>
        <p:spPr>
          <a:xfrm>
            <a:off x="8068239" y="3309009"/>
            <a:ext cx="3241704"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bg1"/>
                </a:solidFill>
                <a:latin typeface="Century Gothic"/>
              </a:rPr>
              <a:t>Image Credit: Kandukuru Nagarjun</a:t>
            </a:r>
          </a:p>
        </p:txBody>
      </p:sp>
      <p:sp>
        <p:nvSpPr>
          <p:cNvPr id="8" name="TextBox 7">
            <a:extLst>
              <a:ext uri="{FF2B5EF4-FFF2-40B4-BE49-F238E27FC236}">
                <a16:creationId xmlns:a16="http://schemas.microsoft.com/office/drawing/2014/main" id="{4DD52446-BEB1-45B5-AD4A-C1508EF5C7CD}"/>
              </a:ext>
            </a:extLst>
          </p:cNvPr>
          <p:cNvSpPr txBox="1"/>
          <p:nvPr/>
        </p:nvSpPr>
        <p:spPr>
          <a:xfrm>
            <a:off x="7917426" y="6146166"/>
            <a:ext cx="361795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bg1"/>
                </a:solidFill>
                <a:latin typeface="Century Gothic"/>
              </a:rPr>
              <a:t>Image Credit: Ganesh Raghunathan</a:t>
            </a:r>
          </a:p>
        </p:txBody>
      </p:sp>
    </p:spTree>
    <p:extLst>
      <p:ext uri="{BB962C8B-B14F-4D97-AF65-F5344CB8AC3E}">
        <p14:creationId xmlns:p14="http://schemas.microsoft.com/office/powerpoint/2010/main" val="429843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2571" y="610981"/>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Study Area &amp; Period</a:t>
            </a:r>
            <a:endParaRPr lang="en-US" dirty="0"/>
          </a:p>
        </p:txBody>
      </p:sp>
      <p:sp>
        <p:nvSpPr>
          <p:cNvPr id="9" name="Rectangle 8">
            <a:extLst>
              <a:ext uri="{FF2B5EF4-FFF2-40B4-BE49-F238E27FC236}">
                <a16:creationId xmlns:a16="http://schemas.microsoft.com/office/drawing/2014/main" id="{E1979490-3D02-4DC8-A1C7-80804BDDC69E}"/>
              </a:ext>
            </a:extLst>
          </p:cNvPr>
          <p:cNvSpPr/>
          <p:nvPr/>
        </p:nvSpPr>
        <p:spPr>
          <a:xfrm>
            <a:off x="5327411" y="5532843"/>
            <a:ext cx="378497" cy="256017"/>
          </a:xfrm>
          <a:prstGeom prst="rect">
            <a:avLst/>
          </a:prstGeom>
          <a:noFill/>
          <a:ln w="28575">
            <a:solidFill>
              <a:srgbClr val="F90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7E6B111C-32DD-4726-90CE-01F806DBF799}"/>
              </a:ext>
            </a:extLst>
          </p:cNvPr>
          <p:cNvGrpSpPr/>
          <p:nvPr/>
        </p:nvGrpSpPr>
        <p:grpSpPr>
          <a:xfrm>
            <a:off x="197810" y="1147008"/>
            <a:ext cx="7524562" cy="4867520"/>
            <a:chOff x="197810" y="1231674"/>
            <a:chExt cx="7418729" cy="4782854"/>
          </a:xfrm>
        </p:grpSpPr>
        <p:pic>
          <p:nvPicPr>
            <p:cNvPr id="11" name="Picture 16" descr="Map&#10;&#10;Description automatically generated">
              <a:extLst>
                <a:ext uri="{FF2B5EF4-FFF2-40B4-BE49-F238E27FC236}">
                  <a16:creationId xmlns:a16="http://schemas.microsoft.com/office/drawing/2014/main" id="{3143DB04-4046-4B94-B184-0DFDDACF0B4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7936" y="1231674"/>
              <a:ext cx="7388603" cy="4258241"/>
            </a:xfrm>
            <a:prstGeom prst="rect">
              <a:avLst/>
            </a:prstGeom>
          </p:spPr>
        </p:pic>
        <p:pic>
          <p:nvPicPr>
            <p:cNvPr id="6" name="Picture 6" descr="Chart&#10;&#10;Description automatically generated">
              <a:extLst>
                <a:ext uri="{FF2B5EF4-FFF2-40B4-BE49-F238E27FC236}">
                  <a16:creationId xmlns:a16="http://schemas.microsoft.com/office/drawing/2014/main" id="{92783AA1-9836-4BD7-82A6-9C6EA39D4F22}"/>
                </a:ext>
              </a:extLst>
            </p:cNvPr>
            <p:cNvPicPr>
              <a:picLocks noChangeAspect="1"/>
            </p:cNvPicPr>
            <p:nvPr/>
          </p:nvPicPr>
          <p:blipFill rotWithShape="1">
            <a:blip r:embed="rId4"/>
            <a:srcRect l="2312" t="91553" r="69942" b="6267"/>
            <a:stretch/>
          </p:blipFill>
          <p:spPr>
            <a:xfrm>
              <a:off x="245286" y="5575586"/>
              <a:ext cx="2169020" cy="118981"/>
            </a:xfrm>
            <a:prstGeom prst="rect">
              <a:avLst/>
            </a:prstGeom>
          </p:spPr>
        </p:pic>
        <p:sp>
          <p:nvSpPr>
            <p:cNvPr id="4" name="TextBox 3">
              <a:extLst>
                <a:ext uri="{FF2B5EF4-FFF2-40B4-BE49-F238E27FC236}">
                  <a16:creationId xmlns:a16="http://schemas.microsoft.com/office/drawing/2014/main" id="{46AA6B59-A404-014C-BC2C-CE89E869CBBF}"/>
                </a:ext>
              </a:extLst>
            </p:cNvPr>
            <p:cNvSpPr txBox="1"/>
            <p:nvPr/>
          </p:nvSpPr>
          <p:spPr>
            <a:xfrm>
              <a:off x="197810" y="5680796"/>
              <a:ext cx="4367915" cy="333732"/>
            </a:xfrm>
            <a:prstGeom prst="rect">
              <a:avLst/>
            </a:prstGeom>
            <a:noFill/>
          </p:spPr>
          <p:txBody>
            <a:bodyPr wrap="square" rtlCol="0">
              <a:spAutoFit/>
            </a:bodyPr>
            <a:lstStyle/>
            <a:p>
              <a:r>
                <a:rPr lang="en-US" sz="1400" dirty="0">
                  <a:solidFill>
                    <a:schemeClr val="tx1">
                      <a:lumMod val="75000"/>
                      <a:lumOff val="25000"/>
                    </a:schemeClr>
                  </a:solidFill>
                  <a:latin typeface="Century Gothic" panose="020F0302020204030204"/>
                </a:rPr>
                <a:t>0      25      50     75     100 kilometers</a:t>
              </a:r>
              <a:endParaRPr lang="en-US" sz="1400" dirty="0"/>
            </a:p>
          </p:txBody>
        </p:sp>
      </p:grpSp>
      <p:sp>
        <p:nvSpPr>
          <p:cNvPr id="10" name="TextBox 9">
            <a:extLst>
              <a:ext uri="{FF2B5EF4-FFF2-40B4-BE49-F238E27FC236}">
                <a16:creationId xmlns:a16="http://schemas.microsoft.com/office/drawing/2014/main" id="{8F1228DF-FA15-0C48-A8E0-A1CD1476F24D}"/>
              </a:ext>
            </a:extLst>
          </p:cNvPr>
          <p:cNvSpPr txBox="1"/>
          <p:nvPr/>
        </p:nvSpPr>
        <p:spPr>
          <a:xfrm>
            <a:off x="5705908" y="5474870"/>
            <a:ext cx="1469124"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F0302020204030204"/>
              </a:rPr>
              <a:t>Study area</a:t>
            </a:r>
            <a:endParaRPr lang="en-US" dirty="0"/>
          </a:p>
        </p:txBody>
      </p:sp>
      <p:sp>
        <p:nvSpPr>
          <p:cNvPr id="7" name="Text Placeholder 5">
            <a:extLst>
              <a:ext uri="{FF2B5EF4-FFF2-40B4-BE49-F238E27FC236}">
                <a16:creationId xmlns:a16="http://schemas.microsoft.com/office/drawing/2014/main" id="{861BFEAE-F352-4ED0-83BF-909C146A57C0}"/>
              </a:ext>
            </a:extLst>
          </p:cNvPr>
          <p:cNvSpPr txBox="1">
            <a:spLocks/>
          </p:cNvSpPr>
          <p:nvPr/>
        </p:nvSpPr>
        <p:spPr>
          <a:xfrm>
            <a:off x="8090882" y="1727125"/>
            <a:ext cx="3847957" cy="3427763"/>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Clr>
                <a:srgbClr val="55A976"/>
              </a:buClr>
            </a:pPr>
            <a:r>
              <a:rPr lang="en-US" sz="2400" b="1" dirty="0">
                <a:solidFill>
                  <a:srgbClr val="72B686"/>
                </a:solidFill>
                <a:latin typeface="Century Gothic"/>
                <a:ea typeface="+mn-lt"/>
                <a:cs typeface="+mn-lt"/>
              </a:rPr>
              <a:t>Study Area:</a:t>
            </a:r>
          </a:p>
          <a:p>
            <a:pPr marL="342900" indent="-342900">
              <a:spcAft>
                <a:spcPts val="600"/>
              </a:spcAft>
              <a:buClr>
                <a:srgbClr val="55A976"/>
              </a:buClr>
              <a:buFont typeface="Arial,Sans-Serif"/>
              <a:buChar char="•"/>
            </a:pPr>
            <a:r>
              <a:rPr lang="en-US" sz="2400" dirty="0">
                <a:solidFill>
                  <a:schemeClr val="tx1">
                    <a:lumMod val="75000"/>
                    <a:lumOff val="25000"/>
                  </a:schemeClr>
                </a:solidFill>
                <a:latin typeface="Century Gothic"/>
                <a:ea typeface="+mn-lt"/>
                <a:cs typeface="+mn-lt"/>
              </a:rPr>
              <a:t>Southern Bhutan</a:t>
            </a:r>
            <a:endParaRPr lang="en-US" sz="2400" dirty="0">
              <a:solidFill>
                <a:schemeClr val="tx1">
                  <a:lumMod val="75000"/>
                  <a:lumOff val="25000"/>
                </a:schemeClr>
              </a:solidFill>
              <a:cs typeface="Calibri"/>
            </a:endParaRPr>
          </a:p>
          <a:p>
            <a:pPr marL="342900" indent="-342900">
              <a:spcAft>
                <a:spcPts val="600"/>
              </a:spcAft>
              <a:buClr>
                <a:srgbClr val="55A976"/>
              </a:buClr>
              <a:buFont typeface="Arial,Sans-Serif"/>
              <a:buChar char="•"/>
            </a:pPr>
            <a:r>
              <a:rPr lang="en-US" sz="2400" dirty="0">
                <a:solidFill>
                  <a:schemeClr val="tx1">
                    <a:lumMod val="75000"/>
                    <a:lumOff val="25000"/>
                  </a:schemeClr>
                </a:solidFill>
                <a:latin typeface="Century Gothic"/>
                <a:ea typeface="+mn-lt"/>
                <a:cs typeface="+mn-lt"/>
              </a:rPr>
              <a:t>Gelephu</a:t>
            </a:r>
          </a:p>
          <a:p>
            <a:pPr>
              <a:spcAft>
                <a:spcPts val="600"/>
              </a:spcAft>
              <a:buClr>
                <a:srgbClr val="55A976"/>
              </a:buClr>
            </a:pPr>
            <a:endParaRPr lang="en-US" sz="2400" dirty="0">
              <a:solidFill>
                <a:schemeClr val="tx1">
                  <a:lumMod val="75000"/>
                  <a:lumOff val="25000"/>
                </a:schemeClr>
              </a:solidFill>
              <a:latin typeface="Century Gothic"/>
              <a:cs typeface="Calibri"/>
            </a:endParaRPr>
          </a:p>
          <a:p>
            <a:pPr>
              <a:spcAft>
                <a:spcPts val="600"/>
              </a:spcAft>
              <a:buClr>
                <a:srgbClr val="55A976"/>
              </a:buClr>
            </a:pPr>
            <a:r>
              <a:rPr lang="en-US" sz="2400" b="1" dirty="0">
                <a:solidFill>
                  <a:srgbClr val="72B686"/>
                </a:solidFill>
                <a:latin typeface="Century Gothic"/>
                <a:cs typeface="Calibri"/>
              </a:rPr>
              <a:t>Study Period:</a:t>
            </a:r>
          </a:p>
          <a:p>
            <a:pPr marL="342900" indent="-342900">
              <a:spcAft>
                <a:spcPts val="600"/>
              </a:spcAft>
              <a:buClr>
                <a:srgbClr val="55A976"/>
              </a:buClr>
              <a:buFont typeface="Arial,Sans-Serif"/>
              <a:buChar char="•"/>
            </a:pPr>
            <a:r>
              <a:rPr lang="en-US" sz="2400" dirty="0">
                <a:solidFill>
                  <a:schemeClr val="tx1">
                    <a:lumMod val="75000"/>
                    <a:lumOff val="25000"/>
                  </a:schemeClr>
                </a:solidFill>
                <a:latin typeface="Century Gothic"/>
                <a:ea typeface="+mn-lt"/>
                <a:cs typeface="+mn-lt"/>
              </a:rPr>
              <a:t>2010 - 2019</a:t>
            </a:r>
          </a:p>
          <a:p>
            <a:pPr marL="342900" indent="-342900">
              <a:spcAft>
                <a:spcPts val="600"/>
              </a:spcAft>
              <a:buClr>
                <a:srgbClr val="55A976"/>
              </a:buClr>
              <a:buFont typeface="Arial,Sans-Serif"/>
              <a:buChar char="•"/>
            </a:pPr>
            <a:r>
              <a:rPr lang="en-US" sz="2400" dirty="0">
                <a:solidFill>
                  <a:schemeClr val="tx1">
                    <a:lumMod val="75000"/>
                    <a:lumOff val="25000"/>
                  </a:schemeClr>
                </a:solidFill>
                <a:latin typeface="Century Gothic"/>
                <a:ea typeface="+mn-lt"/>
                <a:cs typeface="+mn-lt"/>
              </a:rPr>
              <a:t>Forecasted to 2030</a:t>
            </a:r>
            <a:endParaRPr lang="en-US" sz="2400" dirty="0">
              <a:solidFill>
                <a:schemeClr val="tx1">
                  <a:lumMod val="75000"/>
                  <a:lumOff val="25000"/>
                </a:schemeClr>
              </a:solidFill>
              <a:latin typeface="Century Gothic"/>
            </a:endParaRPr>
          </a:p>
        </p:txBody>
      </p:sp>
      <p:sp>
        <p:nvSpPr>
          <p:cNvPr id="12" name="TextBox 11">
            <a:extLst>
              <a:ext uri="{FF2B5EF4-FFF2-40B4-BE49-F238E27FC236}">
                <a16:creationId xmlns:a16="http://schemas.microsoft.com/office/drawing/2014/main" id="{E96B4DAB-5B9E-144F-9A81-2E61078F179D}"/>
              </a:ext>
            </a:extLst>
          </p:cNvPr>
          <p:cNvSpPr txBox="1"/>
          <p:nvPr/>
        </p:nvSpPr>
        <p:spPr>
          <a:xfrm>
            <a:off x="2833650" y="3071403"/>
            <a:ext cx="1006787" cy="369332"/>
          </a:xfrm>
          <a:prstGeom prst="rect">
            <a:avLst/>
          </a:prstGeom>
          <a:noFill/>
        </p:spPr>
        <p:txBody>
          <a:bodyPr wrap="square" rtlCol="0">
            <a:spAutoFit/>
          </a:bodyPr>
          <a:lstStyle/>
          <a:p>
            <a:r>
              <a:rPr lang="en-US" dirty="0">
                <a:solidFill>
                  <a:schemeClr val="bg1"/>
                </a:solidFill>
                <a:latin typeface="Century Gothic" panose="020F0302020204030204"/>
              </a:rPr>
              <a:t>Bhutan</a:t>
            </a:r>
            <a:endParaRPr lang="en-US" dirty="0">
              <a:solidFill>
                <a:schemeClr val="bg1"/>
              </a:solidFill>
            </a:endParaRPr>
          </a:p>
        </p:txBody>
      </p:sp>
      <p:sp>
        <p:nvSpPr>
          <p:cNvPr id="13" name="TextBox 12">
            <a:extLst>
              <a:ext uri="{FF2B5EF4-FFF2-40B4-BE49-F238E27FC236}">
                <a16:creationId xmlns:a16="http://schemas.microsoft.com/office/drawing/2014/main" id="{3F1E511A-F4E3-4144-B661-4D83753BF56B}"/>
              </a:ext>
            </a:extLst>
          </p:cNvPr>
          <p:cNvSpPr txBox="1"/>
          <p:nvPr/>
        </p:nvSpPr>
        <p:spPr>
          <a:xfrm>
            <a:off x="3460259" y="4851826"/>
            <a:ext cx="1006787" cy="369332"/>
          </a:xfrm>
          <a:prstGeom prst="rect">
            <a:avLst/>
          </a:prstGeom>
          <a:noFill/>
        </p:spPr>
        <p:txBody>
          <a:bodyPr wrap="square" rtlCol="0">
            <a:spAutoFit/>
          </a:bodyPr>
          <a:lstStyle/>
          <a:p>
            <a:r>
              <a:rPr lang="en-US" dirty="0">
                <a:solidFill>
                  <a:schemeClr val="bg1"/>
                </a:solidFill>
                <a:latin typeface="Century Gothic" panose="020F0302020204030204"/>
              </a:rPr>
              <a:t>India</a:t>
            </a:r>
            <a:endParaRPr lang="en-US" dirty="0">
              <a:solidFill>
                <a:schemeClr val="bg1"/>
              </a:solidFill>
            </a:endParaRPr>
          </a:p>
        </p:txBody>
      </p:sp>
      <p:pic>
        <p:nvPicPr>
          <p:cNvPr id="14" name="Picture 13" descr="north arrow orienteering by morits">
            <a:extLst>
              <a:ext uri="{FF2B5EF4-FFF2-40B4-BE49-F238E27FC236}">
                <a16:creationId xmlns:a16="http://schemas.microsoft.com/office/drawing/2014/main" id="{D1158C58-FF13-3740-98CB-CB67732C639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817" b="32039"/>
          <a:stretch/>
        </p:blipFill>
        <p:spPr bwMode="auto">
          <a:xfrm>
            <a:off x="379055" y="1347472"/>
            <a:ext cx="397032" cy="3796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F6D47D5-208B-451D-B439-F5A75D5F9AED}"/>
              </a:ext>
            </a:extLst>
          </p:cNvPr>
          <p:cNvSpPr txBox="1"/>
          <p:nvPr/>
        </p:nvSpPr>
        <p:spPr>
          <a:xfrm>
            <a:off x="406578" y="1622423"/>
            <a:ext cx="35451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a:cs typeface="Calibri"/>
              </a:rPr>
              <a:t>N</a:t>
            </a:r>
          </a:p>
        </p:txBody>
      </p:sp>
      <p:sp>
        <p:nvSpPr>
          <p:cNvPr id="16" name="Rectangle 15">
            <a:extLst>
              <a:ext uri="{FF2B5EF4-FFF2-40B4-BE49-F238E27FC236}">
                <a16:creationId xmlns:a16="http://schemas.microsoft.com/office/drawing/2014/main" id="{43D35F70-166E-3441-A585-09525DF6B923}"/>
              </a:ext>
            </a:extLst>
          </p:cNvPr>
          <p:cNvSpPr/>
          <p:nvPr/>
        </p:nvSpPr>
        <p:spPr>
          <a:xfrm>
            <a:off x="5327411" y="5841625"/>
            <a:ext cx="378497" cy="256017"/>
          </a:xfrm>
          <a:prstGeom prst="rect">
            <a:avLst/>
          </a:prstGeom>
          <a:noFill/>
          <a:ln w="28575">
            <a:solidFill>
              <a:srgbClr val="6FDF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EF002A0C-E659-0844-8659-6FF470293BB2}"/>
              </a:ext>
            </a:extLst>
          </p:cNvPr>
          <p:cNvSpPr txBox="1"/>
          <p:nvPr/>
        </p:nvSpPr>
        <p:spPr>
          <a:xfrm>
            <a:off x="5705908" y="5780132"/>
            <a:ext cx="2159762"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F0302020204030204"/>
              </a:rPr>
              <a:t>Bhutan boundary</a:t>
            </a:r>
            <a:endParaRPr lang="en-US" dirty="0"/>
          </a:p>
        </p:txBody>
      </p:sp>
      <p:sp>
        <p:nvSpPr>
          <p:cNvPr id="20" name="TextBox 19">
            <a:extLst>
              <a:ext uri="{FF2B5EF4-FFF2-40B4-BE49-F238E27FC236}">
                <a16:creationId xmlns:a16="http://schemas.microsoft.com/office/drawing/2014/main" id="{46117486-417E-2B4F-8476-7E272D1D4FA7}"/>
              </a:ext>
            </a:extLst>
          </p:cNvPr>
          <p:cNvSpPr txBox="1"/>
          <p:nvPr/>
        </p:nvSpPr>
        <p:spPr>
          <a:xfrm>
            <a:off x="4129385" y="4164851"/>
            <a:ext cx="1469124" cy="338554"/>
          </a:xfrm>
          <a:prstGeom prst="rect">
            <a:avLst/>
          </a:prstGeom>
          <a:noFill/>
        </p:spPr>
        <p:txBody>
          <a:bodyPr wrap="square" rtlCol="0">
            <a:spAutoFit/>
          </a:bodyPr>
          <a:lstStyle/>
          <a:p>
            <a:r>
              <a:rPr lang="en-US" sz="1600" dirty="0">
                <a:solidFill>
                  <a:schemeClr val="bg1"/>
                </a:solidFill>
                <a:latin typeface="Century Gothic" panose="020F0302020204030204"/>
              </a:rPr>
              <a:t>Gelephu</a:t>
            </a:r>
            <a:endParaRPr lang="en-US" sz="1600" dirty="0">
              <a:solidFill>
                <a:schemeClr val="bg1"/>
              </a:solidFill>
            </a:endParaRPr>
          </a:p>
        </p:txBody>
      </p:sp>
    </p:spTree>
    <p:extLst>
      <p:ext uri="{BB962C8B-B14F-4D97-AF65-F5344CB8AC3E}">
        <p14:creationId xmlns:p14="http://schemas.microsoft.com/office/powerpoint/2010/main" val="32444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391805" y="702396"/>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Objectives </a:t>
            </a:r>
          </a:p>
        </p:txBody>
      </p:sp>
      <p:grpSp>
        <p:nvGrpSpPr>
          <p:cNvPr id="16" name="Group 15">
            <a:extLst>
              <a:ext uri="{FF2B5EF4-FFF2-40B4-BE49-F238E27FC236}">
                <a16:creationId xmlns:a16="http://schemas.microsoft.com/office/drawing/2014/main" id="{DB0ADE67-13E6-4284-9C9F-A63585E4F993}"/>
              </a:ext>
            </a:extLst>
          </p:cNvPr>
          <p:cNvGrpSpPr/>
          <p:nvPr/>
        </p:nvGrpSpPr>
        <p:grpSpPr>
          <a:xfrm>
            <a:off x="285790" y="1546673"/>
            <a:ext cx="1949536" cy="4037886"/>
            <a:chOff x="783264" y="1484733"/>
            <a:chExt cx="1983849" cy="4037886"/>
          </a:xfrm>
        </p:grpSpPr>
        <p:sp>
          <p:nvSpPr>
            <p:cNvPr id="2" name="Flowchart: Off-page Connector 1">
              <a:extLst>
                <a:ext uri="{FF2B5EF4-FFF2-40B4-BE49-F238E27FC236}">
                  <a16:creationId xmlns:a16="http://schemas.microsoft.com/office/drawing/2014/main" id="{545C3376-6108-45B5-BEDF-F7122BB9746D}"/>
                </a:ext>
              </a:extLst>
            </p:cNvPr>
            <p:cNvSpPr/>
            <p:nvPr/>
          </p:nvSpPr>
          <p:spPr>
            <a:xfrm rot="-5400000">
              <a:off x="1360106" y="907892"/>
              <a:ext cx="818971" cy="1972653"/>
            </a:xfrm>
            <a:prstGeom prst="flowChartOffpageConnector">
              <a:avLst/>
            </a:prstGeom>
            <a:solidFill>
              <a:schemeClr val="accent6">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400" dirty="0"/>
            </a:p>
          </p:txBody>
        </p:sp>
        <p:sp>
          <p:nvSpPr>
            <p:cNvPr id="6" name="Flowchart: Off-page Connector 5">
              <a:extLst>
                <a:ext uri="{FF2B5EF4-FFF2-40B4-BE49-F238E27FC236}">
                  <a16:creationId xmlns:a16="http://schemas.microsoft.com/office/drawing/2014/main" id="{FFFC53B2-2ED3-430E-BF66-30195B81092D}"/>
                </a:ext>
              </a:extLst>
            </p:cNvPr>
            <p:cNvSpPr/>
            <p:nvPr/>
          </p:nvSpPr>
          <p:spPr>
            <a:xfrm rot="-5400000">
              <a:off x="1360105" y="1990358"/>
              <a:ext cx="818971" cy="1972653"/>
            </a:xfrm>
            <a:prstGeom prst="flowChartOffpageConnector">
              <a:avLst/>
            </a:prstGeom>
            <a:solidFill>
              <a:schemeClr val="accent6">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400" dirty="0"/>
            </a:p>
          </p:txBody>
        </p:sp>
        <p:sp>
          <p:nvSpPr>
            <p:cNvPr id="7" name="Flowchart: Off-page Connector 6">
              <a:extLst>
                <a:ext uri="{FF2B5EF4-FFF2-40B4-BE49-F238E27FC236}">
                  <a16:creationId xmlns:a16="http://schemas.microsoft.com/office/drawing/2014/main" id="{137CBD4F-9E94-4518-A256-CCDD3EA0439D}"/>
                </a:ext>
              </a:extLst>
            </p:cNvPr>
            <p:cNvSpPr/>
            <p:nvPr/>
          </p:nvSpPr>
          <p:spPr>
            <a:xfrm rot="-5400000">
              <a:off x="1360105" y="3044340"/>
              <a:ext cx="818971" cy="1972653"/>
            </a:xfrm>
            <a:prstGeom prst="flowChartOffpageConnector">
              <a:avLst/>
            </a:prstGeom>
            <a:solidFill>
              <a:schemeClr val="accent6">
                <a:lumMod val="20000"/>
                <a:lumOff val="80000"/>
              </a:schemeClr>
            </a:solid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endParaRPr lang="en-US" sz="2400" dirty="0"/>
            </a:p>
          </p:txBody>
        </p:sp>
        <p:sp>
          <p:nvSpPr>
            <p:cNvPr id="8" name="Flowchart: Off-page Connector 7">
              <a:extLst>
                <a:ext uri="{FF2B5EF4-FFF2-40B4-BE49-F238E27FC236}">
                  <a16:creationId xmlns:a16="http://schemas.microsoft.com/office/drawing/2014/main" id="{9ED5B7A4-1609-44C4-BC8A-2EC77747AE40}"/>
                </a:ext>
              </a:extLst>
            </p:cNvPr>
            <p:cNvSpPr/>
            <p:nvPr/>
          </p:nvSpPr>
          <p:spPr>
            <a:xfrm rot="-5400000">
              <a:off x="1360105" y="4126807"/>
              <a:ext cx="818971" cy="1972653"/>
            </a:xfrm>
            <a:prstGeom prst="flowChartOffpageConnector">
              <a:avLst/>
            </a:prstGeom>
            <a:solidFill>
              <a:schemeClr val="accent6">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400" dirty="0"/>
            </a:p>
          </p:txBody>
        </p:sp>
        <p:sp>
          <p:nvSpPr>
            <p:cNvPr id="3" name="Text Placeholder 5">
              <a:extLst>
                <a:ext uri="{FF2B5EF4-FFF2-40B4-BE49-F238E27FC236}">
                  <a16:creationId xmlns:a16="http://schemas.microsoft.com/office/drawing/2014/main" id="{74977670-487F-47B0-A3E1-A128E6534C36}"/>
                </a:ext>
              </a:extLst>
            </p:cNvPr>
            <p:cNvSpPr txBox="1">
              <a:spLocks/>
            </p:cNvSpPr>
            <p:nvPr/>
          </p:nvSpPr>
          <p:spPr>
            <a:xfrm>
              <a:off x="1081646" y="1557671"/>
              <a:ext cx="1372123" cy="651848"/>
            </a:xfrm>
            <a:prstGeom prst="rect">
              <a:avLst/>
            </a:prstGeom>
            <a:noFill/>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Clr>
                  <a:srgbClr val="55A976"/>
                </a:buClr>
              </a:pPr>
              <a:r>
                <a:rPr lang="en-US" sz="2400" b="1" dirty="0">
                  <a:solidFill>
                    <a:srgbClr val="66A478"/>
                  </a:solidFill>
                  <a:latin typeface="Century Gothic"/>
                  <a:ea typeface="+mn-lt"/>
                  <a:cs typeface="+mn-lt"/>
                </a:rPr>
                <a:t>Refine</a:t>
              </a:r>
              <a:r>
                <a:rPr lang="en-US" sz="2400" dirty="0">
                  <a:solidFill>
                    <a:schemeClr val="tx1">
                      <a:lumMod val="75000"/>
                      <a:lumOff val="25000"/>
                    </a:schemeClr>
                  </a:solidFill>
                  <a:latin typeface="Century Gothic"/>
                  <a:ea typeface="+mn-lt"/>
                  <a:cs typeface="+mn-lt"/>
                </a:rPr>
                <a:t> </a:t>
              </a:r>
              <a:endParaRPr lang="en-US" sz="2400" dirty="0">
                <a:solidFill>
                  <a:schemeClr val="tx1">
                    <a:lumMod val="75000"/>
                    <a:lumOff val="25000"/>
                  </a:schemeClr>
                </a:solidFill>
                <a:latin typeface="Century Gothic"/>
                <a:cs typeface="Calibri"/>
              </a:endParaRPr>
            </a:p>
          </p:txBody>
        </p:sp>
        <p:sp>
          <p:nvSpPr>
            <p:cNvPr id="13" name="Text Placeholder 5">
              <a:extLst>
                <a:ext uri="{FF2B5EF4-FFF2-40B4-BE49-F238E27FC236}">
                  <a16:creationId xmlns:a16="http://schemas.microsoft.com/office/drawing/2014/main" id="{67DF6884-328F-46A8-9164-0E02D60652B5}"/>
                </a:ext>
              </a:extLst>
            </p:cNvPr>
            <p:cNvSpPr txBox="1">
              <a:spLocks/>
            </p:cNvSpPr>
            <p:nvPr/>
          </p:nvSpPr>
          <p:spPr>
            <a:xfrm>
              <a:off x="903608" y="2603425"/>
              <a:ext cx="1728197" cy="751548"/>
            </a:xfrm>
            <a:prstGeom prst="rect">
              <a:avLst/>
            </a:prstGeom>
            <a:noFill/>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Clr>
                  <a:srgbClr val="55A976"/>
                </a:buClr>
              </a:pPr>
              <a:r>
                <a:rPr lang="en-US" sz="2400" b="1" dirty="0">
                  <a:solidFill>
                    <a:srgbClr val="66A478"/>
                  </a:solidFill>
                  <a:latin typeface="Century Gothic"/>
                  <a:ea typeface="+mn-lt"/>
                  <a:cs typeface="+mn-lt"/>
                </a:rPr>
                <a:t>Produce</a:t>
              </a:r>
              <a:endParaRPr lang="en-US" sz="2400" dirty="0">
                <a:solidFill>
                  <a:schemeClr val="tx1">
                    <a:lumMod val="75000"/>
                    <a:lumOff val="25000"/>
                  </a:schemeClr>
                </a:solidFill>
                <a:latin typeface="Century Gothic"/>
                <a:cs typeface="Calibri"/>
              </a:endParaRPr>
            </a:p>
          </p:txBody>
        </p:sp>
        <p:sp>
          <p:nvSpPr>
            <p:cNvPr id="14" name="Text Placeholder 5">
              <a:extLst>
                <a:ext uri="{FF2B5EF4-FFF2-40B4-BE49-F238E27FC236}">
                  <a16:creationId xmlns:a16="http://schemas.microsoft.com/office/drawing/2014/main" id="{BD2297BB-BDDA-4D6A-B342-A9A95B5C8F08}"/>
                </a:ext>
              </a:extLst>
            </p:cNvPr>
            <p:cNvSpPr txBox="1">
              <a:spLocks/>
            </p:cNvSpPr>
            <p:nvPr/>
          </p:nvSpPr>
          <p:spPr>
            <a:xfrm>
              <a:off x="974692" y="4816000"/>
              <a:ext cx="1466949" cy="651848"/>
            </a:xfrm>
            <a:prstGeom prst="rect">
              <a:avLst/>
            </a:prstGeom>
            <a:noFill/>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Clr>
                  <a:srgbClr val="55A976"/>
                </a:buClr>
              </a:pPr>
              <a:r>
                <a:rPr lang="en-US" sz="2400" b="1" dirty="0">
                  <a:solidFill>
                    <a:srgbClr val="66A478"/>
                  </a:solidFill>
                  <a:latin typeface="Century Gothic"/>
                  <a:ea typeface="+mn-lt"/>
                  <a:cs typeface="+mn-lt"/>
                </a:rPr>
                <a:t>Update</a:t>
              </a:r>
              <a:endParaRPr lang="en-US" sz="2400" dirty="0">
                <a:solidFill>
                  <a:schemeClr val="tx1">
                    <a:lumMod val="75000"/>
                    <a:lumOff val="25000"/>
                  </a:schemeClr>
                </a:solidFill>
                <a:latin typeface="Century Gothic"/>
                <a:cs typeface="Calibri"/>
              </a:endParaRPr>
            </a:p>
          </p:txBody>
        </p:sp>
        <p:sp>
          <p:nvSpPr>
            <p:cNvPr id="15" name="Text Placeholder 5">
              <a:extLst>
                <a:ext uri="{FF2B5EF4-FFF2-40B4-BE49-F238E27FC236}">
                  <a16:creationId xmlns:a16="http://schemas.microsoft.com/office/drawing/2014/main" id="{4129A6F8-84B0-4159-A0E5-7D1CD1C025AB}"/>
                </a:ext>
              </a:extLst>
            </p:cNvPr>
            <p:cNvSpPr txBox="1">
              <a:spLocks/>
            </p:cNvSpPr>
            <p:nvPr/>
          </p:nvSpPr>
          <p:spPr>
            <a:xfrm>
              <a:off x="903608" y="3704742"/>
              <a:ext cx="1863505" cy="651848"/>
            </a:xfrm>
            <a:prstGeom prst="rect">
              <a:avLst/>
            </a:prstGeom>
            <a:noFill/>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Clr>
                  <a:srgbClr val="55A976"/>
                </a:buClr>
              </a:pPr>
              <a:r>
                <a:rPr lang="en-US" sz="2400" b="1" dirty="0">
                  <a:solidFill>
                    <a:srgbClr val="66A478"/>
                  </a:solidFill>
                  <a:latin typeface="Century Gothic"/>
                  <a:ea typeface="+mn-lt"/>
                  <a:cs typeface="+mn-lt"/>
                </a:rPr>
                <a:t>Generate</a:t>
              </a:r>
              <a:endParaRPr lang="en-US" sz="2400" dirty="0">
                <a:solidFill>
                  <a:schemeClr val="tx1">
                    <a:lumMod val="75000"/>
                    <a:lumOff val="25000"/>
                  </a:schemeClr>
                </a:solidFill>
                <a:latin typeface="Century Gothic"/>
                <a:cs typeface="Calibri"/>
              </a:endParaRPr>
            </a:p>
          </p:txBody>
        </p:sp>
      </p:grpSp>
      <p:grpSp>
        <p:nvGrpSpPr>
          <p:cNvPr id="23" name="Group 22">
            <a:extLst>
              <a:ext uri="{FF2B5EF4-FFF2-40B4-BE49-F238E27FC236}">
                <a16:creationId xmlns:a16="http://schemas.microsoft.com/office/drawing/2014/main" id="{A9810239-5E0F-48DC-85F0-80AE3A8E8F9D}"/>
              </a:ext>
            </a:extLst>
          </p:cNvPr>
          <p:cNvGrpSpPr/>
          <p:nvPr/>
        </p:nvGrpSpPr>
        <p:grpSpPr>
          <a:xfrm>
            <a:off x="2020587" y="1544245"/>
            <a:ext cx="9917264" cy="4037461"/>
            <a:chOff x="2930788" y="1389728"/>
            <a:chExt cx="8807174" cy="4037461"/>
          </a:xfrm>
        </p:grpSpPr>
        <p:sp>
          <p:nvSpPr>
            <p:cNvPr id="10" name="Arrow: Chevron 9">
              <a:extLst>
                <a:ext uri="{FF2B5EF4-FFF2-40B4-BE49-F238E27FC236}">
                  <a16:creationId xmlns:a16="http://schemas.microsoft.com/office/drawing/2014/main" id="{71AF0116-55A5-43AD-BCC6-F319EF7A3F4D}"/>
                </a:ext>
              </a:extLst>
            </p:cNvPr>
            <p:cNvSpPr/>
            <p:nvPr/>
          </p:nvSpPr>
          <p:spPr>
            <a:xfrm>
              <a:off x="2930789" y="1389728"/>
              <a:ext cx="8807173" cy="830237"/>
            </a:xfrm>
            <a:prstGeom prst="chevron">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300" dirty="0">
                  <a:solidFill>
                    <a:schemeClr val="tx1">
                      <a:lumMod val="75000"/>
                      <a:lumOff val="25000"/>
                    </a:schemeClr>
                  </a:solidFill>
                  <a:latin typeface="Century Gothic"/>
                  <a:ea typeface="+mn-lt"/>
                  <a:cs typeface="+mn-lt"/>
                </a:rPr>
                <a:t>2010, 2015, and 2019 LULC maps to include human settlement </a:t>
              </a:r>
            </a:p>
          </p:txBody>
        </p:sp>
        <p:sp>
          <p:nvSpPr>
            <p:cNvPr id="19" name="Arrow: Chevron 18">
              <a:extLst>
                <a:ext uri="{FF2B5EF4-FFF2-40B4-BE49-F238E27FC236}">
                  <a16:creationId xmlns:a16="http://schemas.microsoft.com/office/drawing/2014/main" id="{0E7EA353-DF47-45AB-A3B0-5F04A0D25163}"/>
                </a:ext>
              </a:extLst>
            </p:cNvPr>
            <p:cNvSpPr/>
            <p:nvPr/>
          </p:nvSpPr>
          <p:spPr>
            <a:xfrm>
              <a:off x="2930789" y="2470175"/>
              <a:ext cx="8797119" cy="830237"/>
            </a:xfrm>
            <a:prstGeom prst="chevron">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300" dirty="0">
                  <a:solidFill>
                    <a:schemeClr val="tx1">
                      <a:lumMod val="75000"/>
                      <a:lumOff val="25000"/>
                    </a:schemeClr>
                  </a:solidFill>
                  <a:latin typeface="Century Gothic"/>
                  <a:ea typeface="+mn-lt"/>
                  <a:cs typeface="+mn-lt"/>
                </a:rPr>
                <a:t>Land change maps from 2010 - 2019</a:t>
              </a:r>
            </a:p>
          </p:txBody>
        </p:sp>
        <p:sp>
          <p:nvSpPr>
            <p:cNvPr id="21" name="Arrow: Chevron 20">
              <a:extLst>
                <a:ext uri="{FF2B5EF4-FFF2-40B4-BE49-F238E27FC236}">
                  <a16:creationId xmlns:a16="http://schemas.microsoft.com/office/drawing/2014/main" id="{6AEF0A3A-46FC-44B3-9527-22631C3F0B7D}"/>
                </a:ext>
              </a:extLst>
            </p:cNvPr>
            <p:cNvSpPr/>
            <p:nvPr/>
          </p:nvSpPr>
          <p:spPr>
            <a:xfrm>
              <a:off x="2930789" y="4596952"/>
              <a:ext cx="8802806" cy="830237"/>
            </a:xfrm>
            <a:prstGeom prst="chevron">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300" dirty="0">
                  <a:solidFill>
                    <a:srgbClr val="3F3F3F"/>
                  </a:solidFill>
                  <a:latin typeface="Century Gothic"/>
                  <a:ea typeface="+mn-lt"/>
                  <a:cs typeface="+mn-lt"/>
                </a:rPr>
                <a:t>Potential biological corridor map for Asian elephants </a:t>
              </a:r>
              <a:endParaRPr lang="en-US" sz="2300" dirty="0">
                <a:ea typeface="+mn-lt"/>
                <a:cs typeface="+mn-lt"/>
              </a:endParaRPr>
            </a:p>
          </p:txBody>
        </p:sp>
        <p:sp>
          <p:nvSpPr>
            <p:cNvPr id="22" name="Arrow: Chevron 21">
              <a:extLst>
                <a:ext uri="{FF2B5EF4-FFF2-40B4-BE49-F238E27FC236}">
                  <a16:creationId xmlns:a16="http://schemas.microsoft.com/office/drawing/2014/main" id="{98E16B99-6B12-4B8B-ACC4-1B0387613F01}"/>
                </a:ext>
              </a:extLst>
            </p:cNvPr>
            <p:cNvSpPr/>
            <p:nvPr/>
          </p:nvSpPr>
          <p:spPr>
            <a:xfrm>
              <a:off x="2930788" y="3539250"/>
              <a:ext cx="8797119" cy="830237"/>
            </a:xfrm>
            <a:prstGeom prst="chevron">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300" dirty="0">
                  <a:solidFill>
                    <a:srgbClr val="3F3F3F"/>
                  </a:solidFill>
                  <a:latin typeface="Century Gothic"/>
                  <a:ea typeface="+mn-lt"/>
                  <a:cs typeface="+mn-lt"/>
                </a:rPr>
                <a:t>A future LULC map forecasted to 2030</a:t>
              </a:r>
              <a:endParaRPr lang="en-US" sz="2300" dirty="0">
                <a:ea typeface="+mn-lt"/>
                <a:cs typeface="+mn-lt"/>
              </a:endParaRPr>
            </a:p>
          </p:txBody>
        </p:sp>
      </p:grpSp>
    </p:spTree>
    <p:extLst>
      <p:ext uri="{BB962C8B-B14F-4D97-AF65-F5344CB8AC3E}">
        <p14:creationId xmlns:p14="http://schemas.microsoft.com/office/powerpoint/2010/main" val="4267073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427264" y="438398"/>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Project Partners</a:t>
            </a:r>
          </a:p>
        </p:txBody>
      </p:sp>
      <p:grpSp>
        <p:nvGrpSpPr>
          <p:cNvPr id="2" name="Group 1">
            <a:extLst>
              <a:ext uri="{FF2B5EF4-FFF2-40B4-BE49-F238E27FC236}">
                <a16:creationId xmlns:a16="http://schemas.microsoft.com/office/drawing/2014/main" id="{BD486D2E-BC15-44D6-A9FA-BEF34D9EEE57}"/>
              </a:ext>
            </a:extLst>
          </p:cNvPr>
          <p:cNvGrpSpPr/>
          <p:nvPr/>
        </p:nvGrpSpPr>
        <p:grpSpPr>
          <a:xfrm>
            <a:off x="1142897" y="785501"/>
            <a:ext cx="9718808" cy="1947016"/>
            <a:chOff x="1142897" y="785501"/>
            <a:chExt cx="9718808" cy="1947016"/>
          </a:xfrm>
        </p:grpSpPr>
        <p:sp>
          <p:nvSpPr>
            <p:cNvPr id="3" name="Text Placeholder 3">
              <a:extLst>
                <a:ext uri="{FF2B5EF4-FFF2-40B4-BE49-F238E27FC236}">
                  <a16:creationId xmlns:a16="http://schemas.microsoft.com/office/drawing/2014/main" id="{5277F22C-C290-4AEF-A46A-5A487AAD545A}"/>
                </a:ext>
              </a:extLst>
            </p:cNvPr>
            <p:cNvSpPr txBox="1">
              <a:spLocks/>
            </p:cNvSpPr>
            <p:nvPr/>
          </p:nvSpPr>
          <p:spPr>
            <a:xfrm>
              <a:off x="1142897" y="1711581"/>
              <a:ext cx="1903607" cy="483827"/>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rgbClr val="72B686"/>
                  </a:solidFill>
                  <a:latin typeface="Century Gothic"/>
                  <a:ea typeface="+mn-lt"/>
                  <a:cs typeface="+mn-lt"/>
                </a:rPr>
                <a:t>End User</a:t>
              </a:r>
            </a:p>
            <a:p>
              <a:pPr>
                <a:lnSpc>
                  <a:spcPct val="100000"/>
                </a:lnSpc>
                <a:spcAft>
                  <a:spcPts val="600"/>
                </a:spcAft>
                <a:buClr>
                  <a:srgbClr val="66A478"/>
                </a:buClr>
              </a:pPr>
              <a:endParaRPr lang="en-US" sz="2800" dirty="0">
                <a:solidFill>
                  <a:schemeClr val="tx1">
                    <a:lumMod val="75000"/>
                    <a:lumOff val="25000"/>
                  </a:schemeClr>
                </a:solidFill>
                <a:latin typeface="Century Gothic" panose="020F0302020204030204"/>
                <a:cs typeface="Calibri"/>
              </a:endParaRPr>
            </a:p>
            <a:p>
              <a:endParaRPr lang="en-US" sz="2800" b="1" dirty="0">
                <a:solidFill>
                  <a:srgbClr val="72B686"/>
                </a:solidFill>
                <a:latin typeface="Century Gothic"/>
                <a:cs typeface="Calibri"/>
              </a:endParaRPr>
            </a:p>
          </p:txBody>
        </p:sp>
        <p:pic>
          <p:nvPicPr>
            <p:cNvPr id="6" name="Graphic 7" descr="Tiger outline">
              <a:extLst>
                <a:ext uri="{FF2B5EF4-FFF2-40B4-BE49-F238E27FC236}">
                  <a16:creationId xmlns:a16="http://schemas.microsoft.com/office/drawing/2014/main" id="{93F5A463-9E68-434B-9D43-F94B383E1060}"/>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907567" y="785501"/>
              <a:ext cx="1954138" cy="1947016"/>
            </a:xfrm>
            <a:prstGeom prst="rect">
              <a:avLst/>
            </a:prstGeom>
          </p:spPr>
        </p:pic>
        <p:sp>
          <p:nvSpPr>
            <p:cNvPr id="15" name="Text Placeholder 3">
              <a:extLst>
                <a:ext uri="{FF2B5EF4-FFF2-40B4-BE49-F238E27FC236}">
                  <a16:creationId xmlns:a16="http://schemas.microsoft.com/office/drawing/2014/main" id="{5F85181C-7896-4222-B77D-D3EE0FA6F99B}"/>
                </a:ext>
              </a:extLst>
            </p:cNvPr>
            <p:cNvSpPr txBox="1">
              <a:spLocks/>
            </p:cNvSpPr>
            <p:nvPr/>
          </p:nvSpPr>
          <p:spPr>
            <a:xfrm>
              <a:off x="3920280" y="1398427"/>
              <a:ext cx="4218092" cy="953847"/>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schemeClr val="tx1">
                    <a:lumMod val="75000"/>
                    <a:lumOff val="25000"/>
                  </a:schemeClr>
                </a:solidFill>
                <a:latin typeface="Century Gothic" panose="020F0302020204030204"/>
                <a:cs typeface="Calibri"/>
              </a:endParaRPr>
            </a:p>
            <a:p>
              <a:pPr marL="342900" indent="-342900">
                <a:spcAft>
                  <a:spcPts val="600"/>
                </a:spcAft>
                <a:buClr>
                  <a:srgbClr val="66A478"/>
                </a:buClr>
                <a:buFont typeface="Arial"/>
                <a:buChar char="•"/>
              </a:pPr>
              <a:r>
                <a:rPr lang="en-US" sz="2400" dirty="0">
                  <a:solidFill>
                    <a:schemeClr val="tx1">
                      <a:lumMod val="75000"/>
                      <a:lumOff val="25000"/>
                    </a:schemeClr>
                  </a:solidFill>
                  <a:latin typeface="Century Gothic" panose="020F0302020204030204"/>
                  <a:cs typeface="Calibri"/>
                </a:rPr>
                <a:t>The Bhutan Tiger Center</a:t>
              </a:r>
            </a:p>
            <a:p>
              <a:endParaRPr lang="en-US" sz="2400" b="1" dirty="0">
                <a:solidFill>
                  <a:srgbClr val="72B686"/>
                </a:solidFill>
                <a:latin typeface="Century Gothic"/>
                <a:cs typeface="Calibri"/>
              </a:endParaRPr>
            </a:p>
          </p:txBody>
        </p:sp>
      </p:grpSp>
      <p:grpSp>
        <p:nvGrpSpPr>
          <p:cNvPr id="7" name="Group 6">
            <a:extLst>
              <a:ext uri="{FF2B5EF4-FFF2-40B4-BE49-F238E27FC236}">
                <a16:creationId xmlns:a16="http://schemas.microsoft.com/office/drawing/2014/main" id="{100B579A-0B99-4B38-90B3-68DFACB55A92}"/>
              </a:ext>
            </a:extLst>
          </p:cNvPr>
          <p:cNvGrpSpPr/>
          <p:nvPr/>
        </p:nvGrpSpPr>
        <p:grpSpPr>
          <a:xfrm>
            <a:off x="3920278" y="3947445"/>
            <a:ext cx="6877332" cy="1690643"/>
            <a:chOff x="3920278" y="3947445"/>
            <a:chExt cx="6877332" cy="1690643"/>
          </a:xfrm>
        </p:grpSpPr>
        <p:pic>
          <p:nvPicPr>
            <p:cNvPr id="12" name="Graphic 12" descr="Open hand with plant outline">
              <a:extLst>
                <a:ext uri="{FF2B5EF4-FFF2-40B4-BE49-F238E27FC236}">
                  <a16:creationId xmlns:a16="http://schemas.microsoft.com/office/drawing/2014/main" id="{072FEB85-505F-42FD-B086-A2E03CBEBC76}"/>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9099845" y="3947445"/>
              <a:ext cx="1697765" cy="1690643"/>
            </a:xfrm>
            <a:prstGeom prst="rect">
              <a:avLst/>
            </a:prstGeom>
          </p:spPr>
        </p:pic>
        <p:sp>
          <p:nvSpPr>
            <p:cNvPr id="17" name="Text Placeholder 3">
              <a:extLst>
                <a:ext uri="{FF2B5EF4-FFF2-40B4-BE49-F238E27FC236}">
                  <a16:creationId xmlns:a16="http://schemas.microsoft.com/office/drawing/2014/main" id="{02462C89-4CE5-432F-9833-9D6DCC513438}"/>
                </a:ext>
              </a:extLst>
            </p:cNvPr>
            <p:cNvSpPr txBox="1">
              <a:spLocks/>
            </p:cNvSpPr>
            <p:nvPr/>
          </p:nvSpPr>
          <p:spPr>
            <a:xfrm>
              <a:off x="3920278" y="4503399"/>
              <a:ext cx="5321923" cy="1067791"/>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schemeClr val="tx1">
                    <a:lumMod val="75000"/>
                    <a:lumOff val="25000"/>
                  </a:schemeClr>
                </a:solidFill>
                <a:latin typeface="Century Gothic"/>
                <a:cs typeface="Calibri"/>
              </a:endParaRPr>
            </a:p>
            <a:p>
              <a:pPr marL="342900" indent="-342900">
                <a:spcAft>
                  <a:spcPts val="600"/>
                </a:spcAft>
                <a:buClr>
                  <a:srgbClr val="66A478"/>
                </a:buClr>
                <a:buFont typeface="Arial"/>
                <a:buChar char="•"/>
              </a:pPr>
              <a:r>
                <a:rPr lang="en-US" sz="2400" dirty="0">
                  <a:solidFill>
                    <a:schemeClr val="tx1">
                      <a:lumMod val="75000"/>
                      <a:lumOff val="25000"/>
                    </a:schemeClr>
                  </a:solidFill>
                  <a:latin typeface="Century Gothic" panose="020F0302020204030204"/>
                </a:rPr>
                <a:t>The Bhutan Ecological Society</a:t>
              </a:r>
              <a:endParaRPr lang="en-US" sz="2400" dirty="0">
                <a:solidFill>
                  <a:schemeClr val="tx1">
                    <a:lumMod val="75000"/>
                    <a:lumOff val="25000"/>
                  </a:schemeClr>
                </a:solidFill>
                <a:latin typeface="Century Gothic"/>
                <a:cs typeface="Calibri"/>
              </a:endParaRPr>
            </a:p>
          </p:txBody>
        </p:sp>
      </p:grpSp>
      <p:grpSp>
        <p:nvGrpSpPr>
          <p:cNvPr id="9" name="Group 8">
            <a:extLst>
              <a:ext uri="{FF2B5EF4-FFF2-40B4-BE49-F238E27FC236}">
                <a16:creationId xmlns:a16="http://schemas.microsoft.com/office/drawing/2014/main" id="{74961395-7F4B-414B-8E1B-361910D0D6D1}"/>
              </a:ext>
            </a:extLst>
          </p:cNvPr>
          <p:cNvGrpSpPr/>
          <p:nvPr/>
        </p:nvGrpSpPr>
        <p:grpSpPr>
          <a:xfrm>
            <a:off x="3920278" y="2836491"/>
            <a:ext cx="6706416" cy="1476998"/>
            <a:chOff x="3920278" y="2836491"/>
            <a:chExt cx="6706416" cy="1476998"/>
          </a:xfrm>
        </p:grpSpPr>
        <p:pic>
          <p:nvPicPr>
            <p:cNvPr id="11" name="Graphic 11" descr="Handshake outline">
              <a:extLst>
                <a:ext uri="{FF2B5EF4-FFF2-40B4-BE49-F238E27FC236}">
                  <a16:creationId xmlns:a16="http://schemas.microsoft.com/office/drawing/2014/main" id="{62F54BE5-F456-4FF2-8A28-71BCDACBA528}"/>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9149697" y="2836491"/>
              <a:ext cx="1476997" cy="1476998"/>
            </a:xfrm>
            <a:prstGeom prst="rect">
              <a:avLst/>
            </a:prstGeom>
          </p:spPr>
        </p:pic>
        <p:sp>
          <p:nvSpPr>
            <p:cNvPr id="14" name="Text Placeholder 3">
              <a:extLst>
                <a:ext uri="{FF2B5EF4-FFF2-40B4-BE49-F238E27FC236}">
                  <a16:creationId xmlns:a16="http://schemas.microsoft.com/office/drawing/2014/main" id="{27F4ADF8-EE02-49C4-A000-D370B7ED49E2}"/>
                </a:ext>
              </a:extLst>
            </p:cNvPr>
            <p:cNvSpPr txBox="1">
              <a:spLocks/>
            </p:cNvSpPr>
            <p:nvPr/>
          </p:nvSpPr>
          <p:spPr>
            <a:xfrm>
              <a:off x="3920278" y="3022129"/>
              <a:ext cx="4089904" cy="989454"/>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schemeClr val="tx1">
                    <a:lumMod val="75000"/>
                    <a:lumOff val="25000"/>
                  </a:schemeClr>
                </a:solidFill>
                <a:latin typeface="Century Gothic"/>
                <a:cs typeface="Calibri"/>
              </a:endParaRPr>
            </a:p>
            <a:p>
              <a:pPr marL="342900" indent="-342900">
                <a:spcAft>
                  <a:spcPts val="600"/>
                </a:spcAft>
                <a:buClr>
                  <a:srgbClr val="66A478"/>
                </a:buClr>
                <a:buFont typeface="Arial"/>
                <a:buChar char="•"/>
              </a:pPr>
              <a:r>
                <a:rPr lang="en-US" sz="2400" dirty="0">
                  <a:solidFill>
                    <a:schemeClr val="tx1">
                      <a:lumMod val="75000"/>
                      <a:lumOff val="25000"/>
                    </a:schemeClr>
                  </a:solidFill>
                  <a:latin typeface="Century Gothic" panose="020F0302020204030204"/>
                </a:rPr>
                <a:t>The Bhutan Foundation</a:t>
              </a:r>
              <a:endParaRPr lang="en-US" sz="2400" dirty="0">
                <a:solidFill>
                  <a:schemeClr val="tx1">
                    <a:lumMod val="75000"/>
                    <a:lumOff val="25000"/>
                  </a:schemeClr>
                </a:solidFill>
                <a:latin typeface="Century Gothic"/>
                <a:cs typeface="Calibri"/>
              </a:endParaRPr>
            </a:p>
          </p:txBody>
        </p:sp>
      </p:grpSp>
      <p:grpSp>
        <p:nvGrpSpPr>
          <p:cNvPr id="8" name="Group 7">
            <a:extLst>
              <a:ext uri="{FF2B5EF4-FFF2-40B4-BE49-F238E27FC236}">
                <a16:creationId xmlns:a16="http://schemas.microsoft.com/office/drawing/2014/main" id="{AC8CF061-193D-452F-ADDC-770082BE8F78}"/>
              </a:ext>
            </a:extLst>
          </p:cNvPr>
          <p:cNvGrpSpPr/>
          <p:nvPr/>
        </p:nvGrpSpPr>
        <p:grpSpPr>
          <a:xfrm>
            <a:off x="721563" y="3192568"/>
            <a:ext cx="3281329" cy="2307360"/>
            <a:chOff x="721563" y="3192568"/>
            <a:chExt cx="3281329" cy="2307360"/>
          </a:xfrm>
        </p:grpSpPr>
        <p:sp>
          <p:nvSpPr>
            <p:cNvPr id="13" name="Text Placeholder 3">
              <a:extLst>
                <a:ext uri="{FF2B5EF4-FFF2-40B4-BE49-F238E27FC236}">
                  <a16:creationId xmlns:a16="http://schemas.microsoft.com/office/drawing/2014/main" id="{581C267F-3041-4EE6-9086-78A168CED05B}"/>
                </a:ext>
              </a:extLst>
            </p:cNvPr>
            <p:cNvSpPr txBox="1">
              <a:spLocks/>
            </p:cNvSpPr>
            <p:nvPr/>
          </p:nvSpPr>
          <p:spPr>
            <a:xfrm>
              <a:off x="721563" y="4042835"/>
              <a:ext cx="2829401" cy="612016"/>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rgbClr val="72B686"/>
                  </a:solidFill>
                  <a:latin typeface="Century Gothic"/>
                  <a:ea typeface="+mn-lt"/>
                  <a:cs typeface="+mn-lt"/>
                </a:rPr>
                <a:t>Collaborators</a:t>
              </a:r>
              <a:endParaRPr lang="en-US" sz="2800" b="1" dirty="0">
                <a:solidFill>
                  <a:srgbClr val="72B686"/>
                </a:solidFill>
              </a:endParaRPr>
            </a:p>
            <a:p>
              <a:pPr>
                <a:spcAft>
                  <a:spcPts val="600"/>
                </a:spcAft>
                <a:buClr>
                  <a:srgbClr val="66A478"/>
                </a:buClr>
              </a:pPr>
              <a:endParaRPr lang="en-US" sz="2000" dirty="0">
                <a:solidFill>
                  <a:schemeClr val="tx1">
                    <a:lumMod val="75000"/>
                    <a:lumOff val="25000"/>
                  </a:schemeClr>
                </a:solidFill>
                <a:latin typeface="Century Gothic"/>
                <a:cs typeface="Calibri"/>
              </a:endParaRPr>
            </a:p>
          </p:txBody>
        </p:sp>
        <p:sp>
          <p:nvSpPr>
            <p:cNvPr id="18" name="Right Brace 17">
              <a:extLst>
                <a:ext uri="{FF2B5EF4-FFF2-40B4-BE49-F238E27FC236}">
                  <a16:creationId xmlns:a16="http://schemas.microsoft.com/office/drawing/2014/main" id="{F419613E-39CB-4DEA-9444-7D8488083A33}"/>
                </a:ext>
              </a:extLst>
            </p:cNvPr>
            <p:cNvSpPr/>
            <p:nvPr/>
          </p:nvSpPr>
          <p:spPr>
            <a:xfrm flipH="1">
              <a:off x="3511508" y="3192568"/>
              <a:ext cx="491384" cy="2307360"/>
            </a:xfrm>
            <a:prstGeom prst="righ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extLst>
      <p:ext uri="{BB962C8B-B14F-4D97-AF65-F5344CB8AC3E}">
        <p14:creationId xmlns:p14="http://schemas.microsoft.com/office/powerpoint/2010/main" val="3546524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Satellites &amp; Sensors Used</a:t>
            </a:r>
            <a:endParaRPr lang="en-US" dirty="0"/>
          </a:p>
        </p:txBody>
      </p:sp>
      <p:sp>
        <p:nvSpPr>
          <p:cNvPr id="3" name="Text Placeholder 3"/>
          <p:cNvSpPr txBox="1">
            <a:spLocks/>
          </p:cNvSpPr>
          <p:nvPr/>
        </p:nvSpPr>
        <p:spPr>
          <a:xfrm>
            <a:off x="495300" y="1335155"/>
            <a:ext cx="6781800" cy="52322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66A478"/>
              </a:buClr>
              <a:buNone/>
            </a:pPr>
            <a:endParaRPr lang="en-US" dirty="0">
              <a:cs typeface="Calibri" panose="020F0502020204030204"/>
            </a:endParaRPr>
          </a:p>
        </p:txBody>
      </p:sp>
      <p:sp>
        <p:nvSpPr>
          <p:cNvPr id="9" name="TextBox 1">
            <a:extLst>
              <a:ext uri="{FF2B5EF4-FFF2-40B4-BE49-F238E27FC236}">
                <a16:creationId xmlns:a16="http://schemas.microsoft.com/office/drawing/2014/main" id="{9E741129-0408-4699-ABBA-43D03228A714}"/>
              </a:ext>
            </a:extLst>
          </p:cNvPr>
          <p:cNvSpPr txBox="1"/>
          <p:nvPr/>
        </p:nvSpPr>
        <p:spPr>
          <a:xfrm>
            <a:off x="298400" y="4534489"/>
            <a:ext cx="2558638"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tx1">
                    <a:lumMod val="75000"/>
                    <a:lumOff val="25000"/>
                  </a:schemeClr>
                </a:solidFill>
                <a:latin typeface="Century Gothic"/>
              </a:rPr>
              <a:t>Landsat 5 </a:t>
            </a:r>
            <a:endParaRPr lang="en-US" sz="2000" b="1" dirty="0">
              <a:solidFill>
                <a:schemeClr val="tx1">
                  <a:lumMod val="75000"/>
                  <a:lumOff val="25000"/>
                </a:schemeClr>
              </a:solidFill>
              <a:latin typeface="Century Gothic"/>
              <a:ea typeface="+mn-lt"/>
              <a:cs typeface="+mn-lt"/>
            </a:endParaRPr>
          </a:p>
          <a:p>
            <a:pPr algn="ctr"/>
            <a:r>
              <a:rPr lang="en-US" sz="2000" dirty="0">
                <a:solidFill>
                  <a:schemeClr val="tx1">
                    <a:lumMod val="75000"/>
                    <a:lumOff val="25000"/>
                  </a:schemeClr>
                </a:solidFill>
                <a:latin typeface="Century Gothic"/>
                <a:ea typeface="+mn-lt"/>
                <a:cs typeface="+mn-lt"/>
              </a:rPr>
              <a:t>Thematic Mapper (TM)</a:t>
            </a:r>
            <a:endParaRPr lang="en-US" sz="2000" dirty="0">
              <a:solidFill>
                <a:schemeClr val="tx1">
                  <a:lumMod val="75000"/>
                  <a:lumOff val="25000"/>
                </a:schemeClr>
              </a:solidFill>
              <a:latin typeface="Century Gothic"/>
            </a:endParaRPr>
          </a:p>
        </p:txBody>
      </p:sp>
      <p:sp>
        <p:nvSpPr>
          <p:cNvPr id="10" name="TextBox 1">
            <a:extLst>
              <a:ext uri="{FF2B5EF4-FFF2-40B4-BE49-F238E27FC236}">
                <a16:creationId xmlns:a16="http://schemas.microsoft.com/office/drawing/2014/main" id="{E938B1E6-D4BB-4132-B872-95C7A391E6A5}"/>
              </a:ext>
            </a:extLst>
          </p:cNvPr>
          <p:cNvSpPr txBox="1"/>
          <p:nvPr/>
        </p:nvSpPr>
        <p:spPr>
          <a:xfrm>
            <a:off x="2686130" y="4532599"/>
            <a:ext cx="3085989" cy="13234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tx1">
                    <a:lumMod val="75000"/>
                    <a:lumOff val="25000"/>
                  </a:schemeClr>
                </a:solidFill>
                <a:latin typeface="Century Gothic"/>
              </a:rPr>
              <a:t>Landsat 8</a:t>
            </a:r>
          </a:p>
          <a:p>
            <a:pPr algn="ctr"/>
            <a:r>
              <a:rPr lang="en-US" sz="2000" dirty="0">
                <a:solidFill>
                  <a:schemeClr val="tx1">
                    <a:lumMod val="75000"/>
                    <a:lumOff val="25000"/>
                  </a:schemeClr>
                </a:solidFill>
                <a:latin typeface="Century Gothic"/>
              </a:rPr>
              <a:t>Operational Land Imager </a:t>
            </a:r>
          </a:p>
          <a:p>
            <a:pPr algn="ctr"/>
            <a:r>
              <a:rPr lang="en-US" sz="2000" dirty="0">
                <a:solidFill>
                  <a:schemeClr val="tx1">
                    <a:lumMod val="75000"/>
                    <a:lumOff val="25000"/>
                  </a:schemeClr>
                </a:solidFill>
                <a:latin typeface="Century Gothic"/>
              </a:rPr>
              <a:t>(OLI)</a:t>
            </a:r>
            <a:endParaRPr lang="en-US" dirty="0">
              <a:solidFill>
                <a:schemeClr val="tx1">
                  <a:lumMod val="75000"/>
                  <a:lumOff val="25000"/>
                </a:schemeClr>
              </a:solidFill>
            </a:endParaRPr>
          </a:p>
        </p:txBody>
      </p:sp>
      <p:sp>
        <p:nvSpPr>
          <p:cNvPr id="11" name="TextBox 3">
            <a:extLst>
              <a:ext uri="{FF2B5EF4-FFF2-40B4-BE49-F238E27FC236}">
                <a16:creationId xmlns:a16="http://schemas.microsoft.com/office/drawing/2014/main" id="{8D53C0C4-B260-495C-B4AA-D65376D97B79}"/>
              </a:ext>
            </a:extLst>
          </p:cNvPr>
          <p:cNvSpPr txBox="1"/>
          <p:nvPr/>
        </p:nvSpPr>
        <p:spPr>
          <a:xfrm>
            <a:off x="5545605" y="4534489"/>
            <a:ext cx="3073894"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404040"/>
                </a:solidFill>
                <a:latin typeface="Century Gothic"/>
                <a:cs typeface="Calibri"/>
              </a:rPr>
              <a:t>Shuttle Radar Topography Mission</a:t>
            </a:r>
            <a:r>
              <a:rPr lang="en-US" sz="2000" dirty="0">
                <a:solidFill>
                  <a:srgbClr val="404040"/>
                </a:solidFill>
                <a:latin typeface="Century Gothic"/>
                <a:cs typeface="Calibri"/>
              </a:rPr>
              <a:t> (SRTM)</a:t>
            </a:r>
            <a:endParaRPr lang="en-US" dirty="0">
              <a:solidFill>
                <a:srgbClr val="404040"/>
              </a:solidFill>
            </a:endParaRPr>
          </a:p>
        </p:txBody>
      </p:sp>
      <p:sp>
        <p:nvSpPr>
          <p:cNvPr id="12" name="TextBox 4">
            <a:extLst>
              <a:ext uri="{FF2B5EF4-FFF2-40B4-BE49-F238E27FC236}">
                <a16:creationId xmlns:a16="http://schemas.microsoft.com/office/drawing/2014/main" id="{F4803282-3E0E-4457-82A2-7C1D2A25AB49}"/>
              </a:ext>
            </a:extLst>
          </p:cNvPr>
          <p:cNvSpPr txBox="1"/>
          <p:nvPr/>
        </p:nvSpPr>
        <p:spPr>
          <a:xfrm>
            <a:off x="8452661" y="4532599"/>
            <a:ext cx="3741420" cy="13234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404040"/>
                </a:solidFill>
                <a:latin typeface="Century Gothic"/>
                <a:ea typeface="+mn-lt"/>
                <a:cs typeface="+mn-lt"/>
              </a:rPr>
              <a:t>Terra</a:t>
            </a:r>
            <a:r>
              <a:rPr lang="en-US" sz="2000" dirty="0">
                <a:solidFill>
                  <a:srgbClr val="404040"/>
                </a:solidFill>
                <a:latin typeface="Century Gothic"/>
                <a:ea typeface="+mn-lt"/>
                <a:cs typeface="+mn-lt"/>
              </a:rPr>
              <a:t> </a:t>
            </a:r>
            <a:endParaRPr lang="en-US" dirty="0">
              <a:solidFill>
                <a:srgbClr val="404040"/>
              </a:solidFill>
              <a:latin typeface="Calibri" panose="020F0502020204030204"/>
              <a:ea typeface="+mn-lt"/>
              <a:cs typeface="+mn-lt"/>
            </a:endParaRPr>
          </a:p>
          <a:p>
            <a:pPr algn="ctr"/>
            <a:r>
              <a:rPr lang="en-US" sz="2000" dirty="0">
                <a:solidFill>
                  <a:srgbClr val="404040"/>
                </a:solidFill>
                <a:latin typeface="Century Gothic"/>
                <a:ea typeface="+mn-lt"/>
                <a:cs typeface="+mn-lt"/>
              </a:rPr>
              <a:t>Moderate Resolution Imaging Spectroradiometer (</a:t>
            </a:r>
            <a:r>
              <a:rPr lang="en-US" sz="2000" dirty="0">
                <a:solidFill>
                  <a:srgbClr val="404040"/>
                </a:solidFill>
                <a:latin typeface="Century Gothic"/>
              </a:rPr>
              <a:t>MODIS)</a:t>
            </a:r>
            <a:endParaRPr lang="en-US" dirty="0">
              <a:solidFill>
                <a:srgbClr val="404040"/>
              </a:solidFill>
              <a:cs typeface="Calibri"/>
            </a:endParaRPr>
          </a:p>
        </p:txBody>
      </p:sp>
      <p:sp>
        <p:nvSpPr>
          <p:cNvPr id="17" name="Text Placeholder 4">
            <a:extLst>
              <a:ext uri="{FF2B5EF4-FFF2-40B4-BE49-F238E27FC236}">
                <a16:creationId xmlns:a16="http://schemas.microsoft.com/office/drawing/2014/main" id="{6DFDFAE2-4E33-4FAA-A6C5-D9347B9EA758}"/>
              </a:ext>
            </a:extLst>
          </p:cNvPr>
          <p:cNvSpPr txBox="1">
            <a:spLocks/>
          </p:cNvSpPr>
          <p:nvPr/>
        </p:nvSpPr>
        <p:spPr>
          <a:xfrm>
            <a:off x="9920564" y="6083299"/>
            <a:ext cx="2271436" cy="334056"/>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kumimoji="0" lang="en-US" sz="1000" i="0" u="none" strike="noStrike" kern="1200" cap="none" spc="0" normalizeH="0" baseline="0" noProof="0" dirty="0">
                <a:ln>
                  <a:noFill/>
                </a:ln>
                <a:solidFill>
                  <a:schemeClr val="tx1">
                    <a:lumMod val="75000"/>
                    <a:lumOff val="25000"/>
                  </a:schemeClr>
                </a:solidFill>
                <a:effectLst/>
                <a:uLnTx/>
                <a:uFillTx/>
                <a:latin typeface="Century Gothic"/>
              </a:rPr>
              <a:t>Image Credit: </a:t>
            </a:r>
            <a:r>
              <a:rPr lang="en-US" sz="1000" dirty="0">
                <a:solidFill>
                  <a:schemeClr val="tx1">
                    <a:lumMod val="75000"/>
                    <a:lumOff val="25000"/>
                  </a:schemeClr>
                </a:solidFill>
                <a:latin typeface="Century Gothic"/>
              </a:rPr>
              <a:t>NASA</a:t>
            </a:r>
            <a:endParaRPr lang="en-US" sz="1000" i="0" u="none" strike="noStrike" kern="1200" cap="none" spc="0" normalizeH="0" baseline="0" noProof="0" dirty="0">
              <a:ln>
                <a:noFill/>
              </a:ln>
              <a:solidFill>
                <a:schemeClr val="tx1">
                  <a:lumMod val="75000"/>
                  <a:lumOff val="25000"/>
                </a:schemeClr>
              </a:solidFill>
              <a:effectLst/>
              <a:uLnTx/>
              <a:uFillTx/>
              <a:latin typeface="Century Gothic"/>
            </a:endParaRPr>
          </a:p>
        </p:txBody>
      </p:sp>
      <p:pic>
        <p:nvPicPr>
          <p:cNvPr id="18" name="Picture 18" descr="A picture containing transport&#10;&#10;Description automatically generated">
            <a:extLst>
              <a:ext uri="{FF2B5EF4-FFF2-40B4-BE49-F238E27FC236}">
                <a16:creationId xmlns:a16="http://schemas.microsoft.com/office/drawing/2014/main" id="{27B73E4B-F642-4D25-93C2-DCC2AF93BD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14586" y="1340934"/>
            <a:ext cx="2657743" cy="2936990"/>
          </a:xfrm>
          <a:prstGeom prst="rect">
            <a:avLst/>
          </a:prstGeom>
          <a:ln>
            <a:noFill/>
          </a:ln>
          <a:effectLst>
            <a:outerShdw blurRad="292100" dist="139700" dir="2700000" algn="tl" rotWithShape="0">
              <a:srgbClr val="333333">
                <a:alpha val="65000"/>
              </a:srgbClr>
            </a:outerShdw>
          </a:effectLst>
        </p:spPr>
      </p:pic>
      <p:pic>
        <p:nvPicPr>
          <p:cNvPr id="19" name="Picture 19" descr="A picture containing transport, satellite&#10;&#10;Description automatically generated">
            <a:extLst>
              <a:ext uri="{FF2B5EF4-FFF2-40B4-BE49-F238E27FC236}">
                <a16:creationId xmlns:a16="http://schemas.microsoft.com/office/drawing/2014/main" id="{04B5600F-4D49-4CFB-9E9E-98D75DA4C87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77130" y="1797129"/>
            <a:ext cx="2935480" cy="2174153"/>
          </a:xfrm>
          <a:prstGeom prst="rect">
            <a:avLst/>
          </a:prstGeom>
          <a:ln>
            <a:noFill/>
          </a:ln>
          <a:effectLst>
            <a:outerShdw blurRad="292100" dist="139700" dir="2700000" algn="tl" rotWithShape="0">
              <a:srgbClr val="333333">
                <a:alpha val="65000"/>
              </a:srgbClr>
            </a:outerShdw>
          </a:effectLst>
        </p:spPr>
      </p:pic>
      <p:pic>
        <p:nvPicPr>
          <p:cNvPr id="20" name="Picture 20">
            <a:extLst>
              <a:ext uri="{FF2B5EF4-FFF2-40B4-BE49-F238E27FC236}">
                <a16:creationId xmlns:a16="http://schemas.microsoft.com/office/drawing/2014/main" id="{93A65BEE-18F1-4B03-9290-428E6E71885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50848" y="1873104"/>
            <a:ext cx="2814415" cy="2314184"/>
          </a:xfrm>
          <a:prstGeom prst="rect">
            <a:avLst/>
          </a:prstGeom>
          <a:ln>
            <a:noFill/>
          </a:ln>
          <a:effectLst>
            <a:outerShdw blurRad="292100" dist="139700" dir="2700000" algn="tl" rotWithShape="0">
              <a:srgbClr val="333333">
                <a:alpha val="65000"/>
              </a:srgbClr>
            </a:outerShdw>
          </a:effectLst>
        </p:spPr>
      </p:pic>
      <p:pic>
        <p:nvPicPr>
          <p:cNvPr id="21" name="Picture 21" descr="A picture containing satellite, transport&#10;&#10;Description automatically generated">
            <a:extLst>
              <a:ext uri="{FF2B5EF4-FFF2-40B4-BE49-F238E27FC236}">
                <a16:creationId xmlns:a16="http://schemas.microsoft.com/office/drawing/2014/main" id="{33B8DE44-CF9A-4349-990D-6FF85BDBAA9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6961" y="1861737"/>
            <a:ext cx="2508192" cy="24152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1863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5">
            <a:extLst>
              <a:ext uri="{FF2B5EF4-FFF2-40B4-BE49-F238E27FC236}">
                <a16:creationId xmlns:a16="http://schemas.microsoft.com/office/drawing/2014/main" id="{D421FBCF-F560-4ADC-81CE-D23D1E402961}"/>
              </a:ext>
            </a:extLst>
          </p:cNvPr>
          <p:cNvSpPr txBox="1">
            <a:spLocks/>
          </p:cNvSpPr>
          <p:nvPr/>
        </p:nvSpPr>
        <p:spPr>
          <a:xfrm>
            <a:off x="8158754" y="981085"/>
            <a:ext cx="3920798" cy="5132412"/>
          </a:xfrm>
          <a:prstGeom prst="rect">
            <a:avLst/>
          </a:prstGeom>
          <a:solidFill>
            <a:schemeClr val="accent6">
              <a:lumMod val="20000"/>
              <a:lumOff val="8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Clr>
                <a:srgbClr val="55A976"/>
              </a:buClr>
            </a:pPr>
            <a:r>
              <a:rPr lang="en-US" sz="2000" b="1" dirty="0">
                <a:solidFill>
                  <a:schemeClr val="tx1">
                    <a:lumMod val="75000"/>
                    <a:lumOff val="25000"/>
                  </a:schemeClr>
                </a:solidFill>
                <a:latin typeface="Century Gothic"/>
              </a:rPr>
              <a:t>From the previous terms:</a:t>
            </a:r>
          </a:p>
          <a:p>
            <a:pPr marL="342900" indent="-342900">
              <a:spcAft>
                <a:spcPts val="600"/>
              </a:spcAft>
              <a:buClr>
                <a:srgbClr val="55A976"/>
              </a:buClr>
              <a:buFont typeface="Arial"/>
              <a:buChar char="•"/>
            </a:pPr>
            <a:r>
              <a:rPr lang="en-US" sz="2000" dirty="0">
                <a:solidFill>
                  <a:schemeClr val="tx1">
                    <a:lumMod val="75000"/>
                    <a:lumOff val="25000"/>
                  </a:schemeClr>
                </a:solidFill>
                <a:latin typeface="Century Gothic"/>
              </a:rPr>
              <a:t>Potential elephant corridor Map</a:t>
            </a:r>
            <a:endParaRPr lang="en-US" dirty="0">
              <a:solidFill>
                <a:schemeClr val="tx1">
                  <a:lumMod val="75000"/>
                  <a:lumOff val="25000"/>
                </a:schemeClr>
              </a:solidFill>
              <a:latin typeface="Calibri" panose="020F0502020204030204"/>
              <a:cs typeface="Calibri" panose="020F0502020204030204"/>
            </a:endParaRPr>
          </a:p>
          <a:p>
            <a:pPr>
              <a:spcAft>
                <a:spcPts val="600"/>
              </a:spcAft>
              <a:buClr>
                <a:srgbClr val="55A976"/>
              </a:buClr>
            </a:pPr>
            <a:endParaRPr lang="en-US" sz="2000" dirty="0">
              <a:solidFill>
                <a:schemeClr val="tx1">
                  <a:lumMod val="75000"/>
                  <a:lumOff val="25000"/>
                </a:schemeClr>
              </a:solidFill>
              <a:latin typeface="Century Gothic"/>
            </a:endParaRPr>
          </a:p>
          <a:p>
            <a:pPr lvl="1">
              <a:spcAft>
                <a:spcPts val="600"/>
              </a:spcAft>
            </a:pPr>
            <a:endParaRPr lang="en-US" sz="2000" dirty="0">
              <a:solidFill>
                <a:schemeClr val="tx1">
                  <a:lumMod val="75000"/>
                  <a:lumOff val="25000"/>
                </a:schemeClr>
              </a:solidFill>
              <a:latin typeface="Century Gothic"/>
            </a:endParaRPr>
          </a:p>
          <a:p>
            <a:pPr lvl="1">
              <a:spcAft>
                <a:spcPts val="600"/>
              </a:spcAft>
            </a:pPr>
            <a:endParaRPr lang="en-US" sz="2000" dirty="0">
              <a:solidFill>
                <a:schemeClr val="tx1">
                  <a:lumMod val="75000"/>
                  <a:lumOff val="25000"/>
                </a:schemeClr>
              </a:solidFill>
              <a:latin typeface="Century Gothic"/>
            </a:endParaRPr>
          </a:p>
          <a:p>
            <a:pPr lvl="1">
              <a:spcAft>
                <a:spcPts val="600"/>
              </a:spcAft>
            </a:pPr>
            <a:endParaRPr lang="en-US" sz="2000" dirty="0">
              <a:solidFill>
                <a:schemeClr val="tx1">
                  <a:lumMod val="75000"/>
                  <a:lumOff val="25000"/>
                </a:schemeClr>
              </a:solidFill>
              <a:latin typeface="Century Gothic"/>
              <a:ea typeface="+mn-lt"/>
              <a:cs typeface="+mn-lt"/>
            </a:endParaRPr>
          </a:p>
          <a:p>
            <a:pPr marL="342900" indent="-342900">
              <a:spcAft>
                <a:spcPts val="600"/>
              </a:spcAft>
              <a:buClr>
                <a:srgbClr val="55A976"/>
              </a:buClr>
              <a:buFont typeface="Arial"/>
              <a:buChar char="•"/>
            </a:pPr>
            <a:r>
              <a:rPr lang="en-US" sz="2000" dirty="0">
                <a:solidFill>
                  <a:schemeClr val="tx1">
                    <a:lumMod val="75000"/>
                    <a:lumOff val="25000"/>
                  </a:schemeClr>
                </a:solidFill>
                <a:latin typeface="Century Gothic"/>
                <a:ea typeface="+mn-lt"/>
                <a:cs typeface="+mn-lt"/>
              </a:rPr>
              <a:t>Driver variables (elevation, distance to- road, river &amp; urban) from DIVA-GIS &amp; SEDAC</a:t>
            </a:r>
          </a:p>
          <a:p>
            <a:pPr>
              <a:spcAft>
                <a:spcPts val="600"/>
              </a:spcAft>
              <a:buClr>
                <a:srgbClr val="55A976"/>
              </a:buClr>
            </a:pPr>
            <a:endParaRPr lang="en-US" sz="2000" dirty="0">
              <a:solidFill>
                <a:schemeClr val="tx1">
                  <a:lumMod val="75000"/>
                  <a:lumOff val="25000"/>
                </a:schemeClr>
              </a:solidFill>
              <a:latin typeface="Century Gothic"/>
              <a:ea typeface="+mn-lt"/>
              <a:cs typeface="+mn-lt"/>
            </a:endParaRPr>
          </a:p>
        </p:txBody>
      </p:sp>
      <p:sp>
        <p:nvSpPr>
          <p:cNvPr id="15" name="Text Placeholder 5">
            <a:extLst>
              <a:ext uri="{FF2B5EF4-FFF2-40B4-BE49-F238E27FC236}">
                <a16:creationId xmlns:a16="http://schemas.microsoft.com/office/drawing/2014/main" id="{E74F82F9-9EB6-44D8-B292-32B0F99E5BBE}"/>
              </a:ext>
            </a:extLst>
          </p:cNvPr>
          <p:cNvSpPr txBox="1">
            <a:spLocks/>
          </p:cNvSpPr>
          <p:nvPr/>
        </p:nvSpPr>
        <p:spPr>
          <a:xfrm>
            <a:off x="4134266" y="981085"/>
            <a:ext cx="3920798" cy="5132412"/>
          </a:xfrm>
          <a:prstGeom prst="rect">
            <a:avLst/>
          </a:prstGeom>
          <a:solidFill>
            <a:schemeClr val="accent6">
              <a:lumMod val="20000"/>
              <a:lumOff val="8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Clr>
                <a:srgbClr val="55A976"/>
              </a:buClr>
            </a:pPr>
            <a:r>
              <a:rPr lang="en-US" sz="2000" b="1" dirty="0">
                <a:solidFill>
                  <a:schemeClr val="tx1">
                    <a:lumMod val="75000"/>
                    <a:lumOff val="25000"/>
                  </a:schemeClr>
                </a:solidFill>
                <a:latin typeface="Century Gothic"/>
              </a:rPr>
              <a:t>From Partners:</a:t>
            </a:r>
          </a:p>
          <a:p>
            <a:pPr marL="342900" indent="-342900">
              <a:spcAft>
                <a:spcPts val="600"/>
              </a:spcAft>
              <a:buClr>
                <a:srgbClr val="55A976"/>
              </a:buClr>
              <a:buFont typeface="Arial"/>
              <a:buChar char="•"/>
            </a:pPr>
            <a:r>
              <a:rPr lang="en-US" sz="2000" dirty="0">
                <a:solidFill>
                  <a:schemeClr val="tx1">
                    <a:lumMod val="75000"/>
                    <a:lumOff val="25000"/>
                  </a:schemeClr>
                </a:solidFill>
                <a:latin typeface="Century Gothic"/>
              </a:rPr>
              <a:t> LULC of Bhutan</a:t>
            </a:r>
            <a:endParaRPr lang="en-US" dirty="0">
              <a:solidFill>
                <a:schemeClr val="tx1">
                  <a:lumMod val="75000"/>
                  <a:lumOff val="25000"/>
                </a:schemeClr>
              </a:solidFill>
              <a:latin typeface="Calibri" panose="020F0502020204030204"/>
              <a:cs typeface="Calibri" panose="020F0502020204030204"/>
            </a:endParaRPr>
          </a:p>
          <a:p>
            <a:pPr marL="800100" lvl="1" indent="-342900">
              <a:spcAft>
                <a:spcPts val="600"/>
              </a:spcAft>
              <a:buClr>
                <a:srgbClr val="55A976"/>
              </a:buClr>
              <a:buFont typeface="Arial"/>
              <a:buChar char="•"/>
            </a:pPr>
            <a:r>
              <a:rPr lang="en-US" sz="2000" dirty="0">
                <a:solidFill>
                  <a:schemeClr val="tx1">
                    <a:lumMod val="75000"/>
                    <a:lumOff val="25000"/>
                  </a:schemeClr>
                </a:solidFill>
                <a:latin typeface="Century Gothic"/>
              </a:rPr>
              <a:t>2010</a:t>
            </a:r>
          </a:p>
          <a:p>
            <a:pPr>
              <a:spcAft>
                <a:spcPts val="600"/>
              </a:spcAft>
              <a:buClr>
                <a:srgbClr val="55A976"/>
              </a:buClr>
            </a:pPr>
            <a:endParaRPr lang="en-US" sz="2000" dirty="0">
              <a:solidFill>
                <a:schemeClr val="tx1">
                  <a:lumMod val="75000"/>
                  <a:lumOff val="25000"/>
                </a:schemeClr>
              </a:solidFill>
              <a:latin typeface="Century Gothic"/>
            </a:endParaRPr>
          </a:p>
          <a:p>
            <a:pPr lvl="1">
              <a:spcAft>
                <a:spcPts val="600"/>
              </a:spcAft>
            </a:pPr>
            <a:endParaRPr lang="en-US" sz="2000" dirty="0">
              <a:solidFill>
                <a:schemeClr val="tx1">
                  <a:lumMod val="75000"/>
                  <a:lumOff val="25000"/>
                </a:schemeClr>
              </a:solidFill>
              <a:latin typeface="Century Gothic"/>
            </a:endParaRPr>
          </a:p>
          <a:p>
            <a:pPr lvl="1">
              <a:spcAft>
                <a:spcPts val="600"/>
              </a:spcAft>
            </a:pPr>
            <a:endParaRPr lang="en-US" sz="2000" dirty="0">
              <a:solidFill>
                <a:schemeClr val="tx1">
                  <a:lumMod val="75000"/>
                  <a:lumOff val="25000"/>
                </a:schemeClr>
              </a:solidFill>
              <a:latin typeface="Century Gothic"/>
            </a:endParaRPr>
          </a:p>
          <a:p>
            <a:pPr marL="342900" indent="-342900">
              <a:spcAft>
                <a:spcPts val="600"/>
              </a:spcAft>
              <a:buClr>
                <a:srgbClr val="55A976"/>
              </a:buClr>
              <a:buFont typeface="Arial"/>
              <a:buChar char="•"/>
            </a:pPr>
            <a:endParaRPr lang="en-US" sz="2000" dirty="0">
              <a:solidFill>
                <a:schemeClr val="tx1">
                  <a:lumMod val="75000"/>
                  <a:lumOff val="25000"/>
                </a:schemeClr>
              </a:solidFill>
              <a:latin typeface="Century Gothic"/>
            </a:endParaRPr>
          </a:p>
          <a:p>
            <a:pPr marL="800100" lvl="1" indent="-342900">
              <a:spcAft>
                <a:spcPts val="600"/>
              </a:spcAft>
              <a:buClr>
                <a:srgbClr val="55A976"/>
              </a:buClr>
              <a:buFont typeface="Arial"/>
              <a:buChar char="•"/>
            </a:pPr>
            <a:r>
              <a:rPr lang="en-US" sz="2000" dirty="0">
                <a:solidFill>
                  <a:schemeClr val="tx1">
                    <a:lumMod val="75000"/>
                    <a:lumOff val="25000"/>
                  </a:schemeClr>
                </a:solidFill>
                <a:latin typeface="Century Gothic"/>
              </a:rPr>
              <a:t>2016</a:t>
            </a:r>
          </a:p>
          <a:p>
            <a:pPr marL="342900" indent="-342900">
              <a:spcAft>
                <a:spcPts val="600"/>
              </a:spcAft>
              <a:buClr>
                <a:srgbClr val="55A976"/>
              </a:buClr>
              <a:buFont typeface="Arial"/>
              <a:buChar char="•"/>
            </a:pPr>
            <a:endParaRPr lang="en-US" sz="2000" dirty="0">
              <a:solidFill>
                <a:schemeClr val="tx1">
                  <a:lumMod val="75000"/>
                  <a:lumOff val="25000"/>
                </a:schemeClr>
              </a:solidFill>
              <a:latin typeface="Century Gothic"/>
            </a:endParaRPr>
          </a:p>
          <a:p>
            <a:pPr marL="342900" indent="-342900">
              <a:spcAft>
                <a:spcPts val="600"/>
              </a:spcAft>
              <a:buClr>
                <a:srgbClr val="55A976"/>
              </a:buClr>
              <a:buFont typeface="Arial"/>
              <a:buChar char="•"/>
            </a:pPr>
            <a:endParaRPr lang="en-US" sz="2000" dirty="0">
              <a:solidFill>
                <a:schemeClr val="tx1">
                  <a:lumMod val="75000"/>
                  <a:lumOff val="25000"/>
                </a:schemeClr>
              </a:solidFill>
              <a:latin typeface="Century Gothic"/>
            </a:endParaRPr>
          </a:p>
          <a:p>
            <a:pPr>
              <a:spcAft>
                <a:spcPts val="600"/>
              </a:spcAft>
              <a:buClr>
                <a:srgbClr val="55A976"/>
              </a:buClr>
            </a:pPr>
            <a:endParaRPr lang="en-US" sz="2000" dirty="0">
              <a:solidFill>
                <a:schemeClr val="tx1">
                  <a:lumMod val="75000"/>
                  <a:lumOff val="25000"/>
                </a:schemeClr>
              </a:solidFill>
              <a:latin typeface="Century Gothic" panose="020B0502020202020204" pitchFamily="34" charset="0"/>
            </a:endParaRPr>
          </a:p>
        </p:txBody>
      </p:sp>
      <p:sp>
        <p:nvSpPr>
          <p:cNvPr id="2" name="Title 1"/>
          <p:cNvSpPr txBox="1">
            <a:spLocks/>
          </p:cNvSpPr>
          <p:nvPr/>
        </p:nvSpPr>
        <p:spPr>
          <a:xfrm>
            <a:off x="89119" y="369955"/>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Methodology| Data Acquisition</a:t>
            </a:r>
            <a:endParaRPr lang="en-US" dirty="0"/>
          </a:p>
        </p:txBody>
      </p:sp>
      <p:sp>
        <p:nvSpPr>
          <p:cNvPr id="4" name="Text Placeholder 5">
            <a:extLst>
              <a:ext uri="{FF2B5EF4-FFF2-40B4-BE49-F238E27FC236}">
                <a16:creationId xmlns:a16="http://schemas.microsoft.com/office/drawing/2014/main" id="{AC346C18-3497-4868-8E41-0F852BA49F7C}"/>
              </a:ext>
            </a:extLst>
          </p:cNvPr>
          <p:cNvSpPr txBox="1">
            <a:spLocks/>
          </p:cNvSpPr>
          <p:nvPr/>
        </p:nvSpPr>
        <p:spPr>
          <a:xfrm>
            <a:off x="109777" y="981085"/>
            <a:ext cx="3920798" cy="5132412"/>
          </a:xfrm>
          <a:prstGeom prst="rect">
            <a:avLst/>
          </a:prstGeom>
          <a:solidFill>
            <a:schemeClr val="accent6">
              <a:lumMod val="20000"/>
              <a:lumOff val="8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Clr>
                <a:srgbClr val="55A976"/>
              </a:buClr>
            </a:pPr>
            <a:r>
              <a:rPr lang="en-US" sz="2000" b="1" dirty="0">
                <a:solidFill>
                  <a:schemeClr val="tx1">
                    <a:lumMod val="75000"/>
                    <a:lumOff val="25000"/>
                  </a:schemeClr>
                </a:solidFill>
                <a:latin typeface="Century Gothic"/>
              </a:rPr>
              <a:t>NASA EOs:</a:t>
            </a:r>
          </a:p>
          <a:p>
            <a:pPr marL="342900" indent="-342900">
              <a:spcAft>
                <a:spcPts val="600"/>
              </a:spcAft>
              <a:buClr>
                <a:srgbClr val="55A976"/>
              </a:buClr>
              <a:buFont typeface="Arial"/>
              <a:buChar char="•"/>
            </a:pPr>
            <a:r>
              <a:rPr lang="en-US" sz="2000" dirty="0">
                <a:solidFill>
                  <a:schemeClr val="tx1">
                    <a:lumMod val="75000"/>
                    <a:lumOff val="25000"/>
                  </a:schemeClr>
                </a:solidFill>
                <a:latin typeface="Century Gothic"/>
              </a:rPr>
              <a:t>Landsat 5 TM using GEE</a:t>
            </a:r>
            <a:endParaRPr lang="en-US" dirty="0">
              <a:solidFill>
                <a:schemeClr val="tx1">
                  <a:lumMod val="75000"/>
                  <a:lumOff val="25000"/>
                </a:schemeClr>
              </a:solidFill>
              <a:latin typeface="Calibri" panose="020F0502020204030204"/>
              <a:cs typeface="Calibri" panose="020F0502020204030204"/>
            </a:endParaRPr>
          </a:p>
          <a:p>
            <a:pPr marL="800100" lvl="1" indent="-342900">
              <a:spcAft>
                <a:spcPts val="600"/>
              </a:spcAft>
              <a:buClr>
                <a:srgbClr val="55A976"/>
              </a:buClr>
              <a:buFont typeface="Arial"/>
              <a:buChar char="•"/>
            </a:pPr>
            <a:r>
              <a:rPr lang="en-US" sz="2000" dirty="0">
                <a:solidFill>
                  <a:schemeClr val="tx1">
                    <a:lumMod val="75000"/>
                    <a:lumOff val="25000"/>
                  </a:schemeClr>
                </a:solidFill>
                <a:latin typeface="Century Gothic"/>
              </a:rPr>
              <a:t>2010 LULC</a:t>
            </a:r>
          </a:p>
          <a:p>
            <a:pPr lvl="1">
              <a:spcAft>
                <a:spcPts val="600"/>
              </a:spcAft>
              <a:buClr>
                <a:srgbClr val="55A976"/>
              </a:buClr>
            </a:pPr>
            <a:endParaRPr lang="en-US" sz="2000" dirty="0">
              <a:solidFill>
                <a:schemeClr val="tx1">
                  <a:lumMod val="75000"/>
                  <a:lumOff val="25000"/>
                </a:schemeClr>
              </a:solidFill>
              <a:latin typeface="Century Gothic"/>
            </a:endParaRPr>
          </a:p>
          <a:p>
            <a:pPr lvl="1">
              <a:spcAft>
                <a:spcPts val="600"/>
              </a:spcAft>
            </a:pPr>
            <a:endParaRPr lang="en-US" sz="2000" dirty="0">
              <a:solidFill>
                <a:schemeClr val="tx1">
                  <a:lumMod val="75000"/>
                  <a:lumOff val="25000"/>
                </a:schemeClr>
              </a:solidFill>
              <a:latin typeface="Century Gothic"/>
            </a:endParaRPr>
          </a:p>
          <a:p>
            <a:pPr lvl="1">
              <a:spcAft>
                <a:spcPts val="600"/>
              </a:spcAft>
            </a:pPr>
            <a:endParaRPr lang="en-US" sz="2000" dirty="0">
              <a:solidFill>
                <a:schemeClr val="tx1">
                  <a:lumMod val="75000"/>
                  <a:lumOff val="25000"/>
                </a:schemeClr>
              </a:solidFill>
              <a:latin typeface="Century Gothic"/>
            </a:endParaRPr>
          </a:p>
          <a:p>
            <a:pPr lvl="1">
              <a:spcAft>
                <a:spcPts val="600"/>
              </a:spcAft>
            </a:pPr>
            <a:endParaRPr lang="en-US" sz="2000" dirty="0">
              <a:solidFill>
                <a:schemeClr val="tx1">
                  <a:lumMod val="75000"/>
                  <a:lumOff val="25000"/>
                </a:schemeClr>
              </a:solidFill>
              <a:latin typeface="Century Gothic"/>
            </a:endParaRPr>
          </a:p>
          <a:p>
            <a:pPr marL="342900" indent="-342900">
              <a:spcAft>
                <a:spcPts val="600"/>
              </a:spcAft>
              <a:buClr>
                <a:srgbClr val="55A976"/>
              </a:buClr>
              <a:buFont typeface="Arial"/>
              <a:buChar char="•"/>
            </a:pPr>
            <a:r>
              <a:rPr lang="en-US" sz="2000" dirty="0">
                <a:solidFill>
                  <a:schemeClr val="tx1">
                    <a:lumMod val="75000"/>
                    <a:lumOff val="25000"/>
                  </a:schemeClr>
                </a:solidFill>
                <a:latin typeface="Century Gothic"/>
              </a:rPr>
              <a:t>Landsat 8 OLI using GEE</a:t>
            </a:r>
            <a:endParaRPr lang="en-US" sz="2000" dirty="0">
              <a:solidFill>
                <a:schemeClr val="tx1">
                  <a:lumMod val="75000"/>
                  <a:lumOff val="25000"/>
                </a:schemeClr>
              </a:solidFill>
              <a:latin typeface="Century Gothic" panose="020B0502020202020204" pitchFamily="34" charset="0"/>
            </a:endParaRPr>
          </a:p>
          <a:p>
            <a:pPr marL="800100" lvl="1" indent="-342900">
              <a:spcAft>
                <a:spcPts val="600"/>
              </a:spcAft>
              <a:buClr>
                <a:srgbClr val="55A976"/>
              </a:buClr>
              <a:buFont typeface="Arial,Sans-Serif"/>
              <a:buChar char="•"/>
            </a:pPr>
            <a:r>
              <a:rPr lang="en-US" sz="2000" dirty="0">
                <a:solidFill>
                  <a:schemeClr val="tx1">
                    <a:lumMod val="75000"/>
                    <a:lumOff val="25000"/>
                  </a:schemeClr>
                </a:solidFill>
                <a:latin typeface="Century Gothic"/>
              </a:rPr>
              <a:t>2015 &amp; 2019 LULC</a:t>
            </a:r>
            <a:endParaRPr lang="en-US" sz="2000" dirty="0">
              <a:solidFill>
                <a:schemeClr val="tx1">
                  <a:lumMod val="75000"/>
                  <a:lumOff val="25000"/>
                </a:schemeClr>
              </a:solidFill>
              <a:ea typeface="+mn-lt"/>
              <a:cs typeface="+mn-lt"/>
            </a:endParaRPr>
          </a:p>
          <a:p>
            <a:pPr marL="800100" lvl="1" indent="-342900">
              <a:spcAft>
                <a:spcPts val="600"/>
              </a:spcAft>
              <a:buFont typeface="Arial,Sans-Serif"/>
              <a:buChar char="•"/>
            </a:pPr>
            <a:endParaRPr lang="en-US" sz="2000" dirty="0">
              <a:solidFill>
                <a:srgbClr val="404040"/>
              </a:solidFill>
              <a:latin typeface="Century Gothic" panose="020B0502020202020204" pitchFamily="34" charset="0"/>
              <a:ea typeface="+mn-lt"/>
              <a:cs typeface="+mn-lt"/>
            </a:endParaRPr>
          </a:p>
        </p:txBody>
      </p:sp>
      <p:pic>
        <p:nvPicPr>
          <p:cNvPr id="7" name="Graphic 7" descr="Topography Map outline">
            <a:extLst>
              <a:ext uri="{FF2B5EF4-FFF2-40B4-BE49-F238E27FC236}">
                <a16:creationId xmlns:a16="http://schemas.microsoft.com/office/drawing/2014/main" id="{7AEC3DE2-9D1A-41F9-A957-A792A59DCB93}"/>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206462" y="5391149"/>
            <a:ext cx="747537" cy="747537"/>
          </a:xfrm>
          <a:prstGeom prst="rect">
            <a:avLst/>
          </a:prstGeom>
        </p:spPr>
      </p:pic>
      <p:pic>
        <p:nvPicPr>
          <p:cNvPr id="8" name="Graphic 8" descr="Satellite outline">
            <a:extLst>
              <a:ext uri="{FF2B5EF4-FFF2-40B4-BE49-F238E27FC236}">
                <a16:creationId xmlns:a16="http://schemas.microsoft.com/office/drawing/2014/main" id="{B12B6987-45C8-45BF-8F19-98C3248C14E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87482" y="5381089"/>
            <a:ext cx="734484" cy="719667"/>
          </a:xfrm>
          <a:prstGeom prst="rect">
            <a:avLst/>
          </a:prstGeom>
        </p:spPr>
      </p:pic>
      <p:pic>
        <p:nvPicPr>
          <p:cNvPr id="9" name="Graphic 9" descr="Elephant outline">
            <a:extLst>
              <a:ext uri="{FF2B5EF4-FFF2-40B4-BE49-F238E27FC236}">
                <a16:creationId xmlns:a16="http://schemas.microsoft.com/office/drawing/2014/main" id="{496612C5-DBBE-4EFD-9E41-9AA9C5FBD64D}"/>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8213883" y="5390857"/>
            <a:ext cx="796925" cy="796925"/>
          </a:xfrm>
          <a:prstGeom prst="rect">
            <a:avLst/>
          </a:prstGeom>
        </p:spPr>
      </p:pic>
      <p:pic>
        <p:nvPicPr>
          <p:cNvPr id="17" name="Picture 17" descr="Map&#10;&#10;Description automatically generated">
            <a:extLst>
              <a:ext uri="{FF2B5EF4-FFF2-40B4-BE49-F238E27FC236}">
                <a16:creationId xmlns:a16="http://schemas.microsoft.com/office/drawing/2014/main" id="{FB857FDC-A615-43FE-8910-A5E3A504D20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751223" y="2207777"/>
            <a:ext cx="2572822" cy="1367643"/>
          </a:xfrm>
          <a:prstGeom prst="rect">
            <a:avLst/>
          </a:prstGeom>
        </p:spPr>
      </p:pic>
      <p:pic>
        <p:nvPicPr>
          <p:cNvPr id="18" name="Picture 18" descr="Map&#10;&#10;Description automatically generated">
            <a:extLst>
              <a:ext uri="{FF2B5EF4-FFF2-40B4-BE49-F238E27FC236}">
                <a16:creationId xmlns:a16="http://schemas.microsoft.com/office/drawing/2014/main" id="{4400F4D5-1A22-4339-A4A0-27CA6844AD9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751223" y="4097403"/>
            <a:ext cx="2572822" cy="1367642"/>
          </a:xfrm>
          <a:prstGeom prst="rect">
            <a:avLst/>
          </a:prstGeom>
        </p:spPr>
      </p:pic>
      <p:pic>
        <p:nvPicPr>
          <p:cNvPr id="19" name="Picture 19" descr="Diagram&#10;&#10;Description automatically generated">
            <a:extLst>
              <a:ext uri="{FF2B5EF4-FFF2-40B4-BE49-F238E27FC236}">
                <a16:creationId xmlns:a16="http://schemas.microsoft.com/office/drawing/2014/main" id="{F1461D75-72A8-412B-AD1F-CD3E1B4F16B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116306" y="2060575"/>
            <a:ext cx="2265388" cy="1226432"/>
          </a:xfrm>
          <a:prstGeom prst="rect">
            <a:avLst/>
          </a:prstGeom>
        </p:spPr>
      </p:pic>
      <p:pic>
        <p:nvPicPr>
          <p:cNvPr id="10" name="Picture 10" descr="A picture containing water, outdoor, wave&#10;&#10;Description automatically generated">
            <a:extLst>
              <a:ext uri="{FF2B5EF4-FFF2-40B4-BE49-F238E27FC236}">
                <a16:creationId xmlns:a16="http://schemas.microsoft.com/office/drawing/2014/main" id="{7832101D-E9AE-44AD-8B1A-024B6A483DA3}"/>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64117" y="4444271"/>
            <a:ext cx="2743200" cy="1017457"/>
          </a:xfrm>
          <a:prstGeom prst="rect">
            <a:avLst/>
          </a:prstGeom>
        </p:spPr>
      </p:pic>
      <p:pic>
        <p:nvPicPr>
          <p:cNvPr id="11" name="Picture 11" descr="A picture containing outdoor&#10;&#10;Description automatically generated">
            <a:extLst>
              <a:ext uri="{FF2B5EF4-FFF2-40B4-BE49-F238E27FC236}">
                <a16:creationId xmlns:a16="http://schemas.microsoft.com/office/drawing/2014/main" id="{B8E968F1-0C97-46B9-82C5-67CD48F6EFB3}"/>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62000" y="2208430"/>
            <a:ext cx="2743200" cy="1018740"/>
          </a:xfrm>
          <a:prstGeom prst="rect">
            <a:avLst/>
          </a:prstGeom>
        </p:spPr>
      </p:pic>
      <p:pic>
        <p:nvPicPr>
          <p:cNvPr id="3" name="Picture 4" descr="A picture containing surface chart&#10;&#10;Description automatically generated">
            <a:extLst>
              <a:ext uri="{FF2B5EF4-FFF2-40B4-BE49-F238E27FC236}">
                <a16:creationId xmlns:a16="http://schemas.microsoft.com/office/drawing/2014/main" id="{2A37275F-D453-4ED5-B52F-B6DB621D4312}"/>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9524093" y="4829917"/>
            <a:ext cx="1943100" cy="656195"/>
          </a:xfrm>
          <a:prstGeom prst="rect">
            <a:avLst/>
          </a:prstGeom>
        </p:spPr>
      </p:pic>
      <p:pic>
        <p:nvPicPr>
          <p:cNvPr id="6" name="Picture 12" descr="A picture containing text&#10;&#10;Description automatically generated">
            <a:extLst>
              <a:ext uri="{FF2B5EF4-FFF2-40B4-BE49-F238E27FC236}">
                <a16:creationId xmlns:a16="http://schemas.microsoft.com/office/drawing/2014/main" id="{AAE50EDD-39FD-4A5B-85DF-DE5EC68350CB}"/>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9689193" y="4983526"/>
            <a:ext cx="1943100" cy="666476"/>
          </a:xfrm>
          <a:prstGeom prst="rect">
            <a:avLst/>
          </a:prstGeom>
        </p:spPr>
      </p:pic>
      <p:pic>
        <p:nvPicPr>
          <p:cNvPr id="13" name="Picture 22" descr="A picture containing text, star, night sky&#10;&#10;Description automatically generated">
            <a:extLst>
              <a:ext uri="{FF2B5EF4-FFF2-40B4-BE49-F238E27FC236}">
                <a16:creationId xmlns:a16="http://schemas.microsoft.com/office/drawing/2014/main" id="{8E9A5FC5-0C04-47CF-A97A-4DFB907F13A3}"/>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9854293" y="5148641"/>
            <a:ext cx="1892300" cy="660096"/>
          </a:xfrm>
          <a:prstGeom prst="rect">
            <a:avLst/>
          </a:prstGeom>
        </p:spPr>
      </p:pic>
      <p:pic>
        <p:nvPicPr>
          <p:cNvPr id="20" name="Picture 20" descr="A picture containing text, fabric&#10;&#10;Description automatically generated">
            <a:extLst>
              <a:ext uri="{FF2B5EF4-FFF2-40B4-BE49-F238E27FC236}">
                <a16:creationId xmlns:a16="http://schemas.microsoft.com/office/drawing/2014/main" id="{756F157B-D58C-4DC7-AC5C-BEAA23A03476}"/>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9980385" y="5295424"/>
            <a:ext cx="1953986" cy="669968"/>
          </a:xfrm>
          <a:prstGeom prst="rect">
            <a:avLst/>
          </a:prstGeom>
        </p:spPr>
      </p:pic>
    </p:spTree>
    <p:extLst>
      <p:ext uri="{BB962C8B-B14F-4D97-AF65-F5344CB8AC3E}">
        <p14:creationId xmlns:p14="http://schemas.microsoft.com/office/powerpoint/2010/main" val="634732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15968" y="317320"/>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Methodology| LULC Refinement</a:t>
            </a:r>
            <a:endParaRPr lang="en-US" dirty="0"/>
          </a:p>
        </p:txBody>
      </p:sp>
      <p:grpSp>
        <p:nvGrpSpPr>
          <p:cNvPr id="3" name="Group 2">
            <a:extLst>
              <a:ext uri="{FF2B5EF4-FFF2-40B4-BE49-F238E27FC236}">
                <a16:creationId xmlns:a16="http://schemas.microsoft.com/office/drawing/2014/main" id="{A0EDE47B-E08E-4DAD-B153-49C82D735512}"/>
              </a:ext>
            </a:extLst>
          </p:cNvPr>
          <p:cNvGrpSpPr/>
          <p:nvPr/>
        </p:nvGrpSpPr>
        <p:grpSpPr>
          <a:xfrm>
            <a:off x="936737" y="1168080"/>
            <a:ext cx="4906661" cy="1916496"/>
            <a:chOff x="361004" y="1134213"/>
            <a:chExt cx="4906661" cy="1916496"/>
          </a:xfrm>
        </p:grpSpPr>
        <p:sp>
          <p:nvSpPr>
            <p:cNvPr id="19" name="Rectangle 18">
              <a:extLst>
                <a:ext uri="{FF2B5EF4-FFF2-40B4-BE49-F238E27FC236}">
                  <a16:creationId xmlns:a16="http://schemas.microsoft.com/office/drawing/2014/main" id="{D509B73D-AF29-7F4A-A11F-DED11F808473}"/>
                </a:ext>
              </a:extLst>
            </p:cNvPr>
            <p:cNvSpPr/>
            <p:nvPr/>
          </p:nvSpPr>
          <p:spPr>
            <a:xfrm>
              <a:off x="3047036" y="2108430"/>
              <a:ext cx="2046147" cy="25090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chemeClr val="tx1">
                      <a:lumMod val="75000"/>
                      <a:lumOff val="25000"/>
                    </a:schemeClr>
                  </a:solidFill>
                  <a:latin typeface="Century Gothic" panose="020F0302020204030204"/>
                </a:rPr>
                <a:t>Extract Built-up areas</a:t>
              </a:r>
              <a:endParaRPr lang="en-US" sz="1400" dirty="0">
                <a:solidFill>
                  <a:schemeClr val="tx1">
                    <a:lumMod val="75000"/>
                    <a:lumOff val="25000"/>
                  </a:schemeClr>
                </a:solidFill>
                <a:latin typeface="Century Gothic"/>
                <a:cs typeface="Calibri"/>
              </a:endParaRPr>
            </a:p>
          </p:txBody>
        </p:sp>
        <p:grpSp>
          <p:nvGrpSpPr>
            <p:cNvPr id="7" name="Group 6">
              <a:extLst>
                <a:ext uri="{FF2B5EF4-FFF2-40B4-BE49-F238E27FC236}">
                  <a16:creationId xmlns:a16="http://schemas.microsoft.com/office/drawing/2014/main" id="{EA1FACAB-A262-4DE3-9FB3-1764B6D57354}"/>
                </a:ext>
              </a:extLst>
            </p:cNvPr>
            <p:cNvGrpSpPr/>
            <p:nvPr/>
          </p:nvGrpSpPr>
          <p:grpSpPr>
            <a:xfrm>
              <a:off x="798541" y="1134213"/>
              <a:ext cx="4304269" cy="885564"/>
              <a:chOff x="876300" y="829961"/>
              <a:chExt cx="4304269" cy="885564"/>
            </a:xfrm>
          </p:grpSpPr>
          <p:sp>
            <p:nvSpPr>
              <p:cNvPr id="4" name="Rectangle: Rounded Corners 3">
                <a:extLst>
                  <a:ext uri="{FF2B5EF4-FFF2-40B4-BE49-F238E27FC236}">
                    <a16:creationId xmlns:a16="http://schemas.microsoft.com/office/drawing/2014/main" id="{CF31BD76-E857-49B9-9BEF-F7D57FAB364C}"/>
                  </a:ext>
                </a:extLst>
              </p:cNvPr>
              <p:cNvSpPr/>
              <p:nvPr/>
            </p:nvSpPr>
            <p:spPr>
              <a:xfrm>
                <a:off x="876300" y="829961"/>
                <a:ext cx="4304269" cy="885564"/>
              </a:xfrm>
              <a:prstGeom prst="roundRect">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r"/>
                <a:endParaRPr lang="en-US" sz="2000" dirty="0">
                  <a:solidFill>
                    <a:schemeClr val="tx1">
                      <a:lumMod val="75000"/>
                      <a:lumOff val="25000"/>
                    </a:schemeClr>
                  </a:solidFill>
                  <a:latin typeface="Century Gothic"/>
                  <a:cs typeface="Calibri"/>
                </a:endParaRPr>
              </a:p>
            </p:txBody>
          </p:sp>
          <p:sp>
            <p:nvSpPr>
              <p:cNvPr id="5" name="Rectangle 4">
                <a:extLst>
                  <a:ext uri="{FF2B5EF4-FFF2-40B4-BE49-F238E27FC236}">
                    <a16:creationId xmlns:a16="http://schemas.microsoft.com/office/drawing/2014/main" id="{B147E194-7B6C-3943-A97D-960A299E79B3}"/>
                  </a:ext>
                </a:extLst>
              </p:cNvPr>
              <p:cNvSpPr/>
              <p:nvPr/>
            </p:nvSpPr>
            <p:spPr>
              <a:xfrm>
                <a:off x="1080332" y="1064351"/>
                <a:ext cx="1409252" cy="44106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panose="020F0302020204030204"/>
                  </a:rPr>
                  <a:t>LULC 2010</a:t>
                </a:r>
                <a:endParaRPr lang="en-US" dirty="0"/>
              </a:p>
            </p:txBody>
          </p:sp>
          <p:sp>
            <p:nvSpPr>
              <p:cNvPr id="18" name="Rectangle 17">
                <a:extLst>
                  <a:ext uri="{FF2B5EF4-FFF2-40B4-BE49-F238E27FC236}">
                    <a16:creationId xmlns:a16="http://schemas.microsoft.com/office/drawing/2014/main" id="{D205EE28-0423-4540-A551-8BCA45ABC8FC}"/>
                  </a:ext>
                </a:extLst>
              </p:cNvPr>
              <p:cNvSpPr/>
              <p:nvPr/>
            </p:nvSpPr>
            <p:spPr>
              <a:xfrm>
                <a:off x="2613840" y="1061192"/>
                <a:ext cx="1409252" cy="44106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panose="020F0302020204030204"/>
                  </a:rPr>
                  <a:t>LULC 2016</a:t>
                </a:r>
              </a:p>
            </p:txBody>
          </p:sp>
          <p:sp>
            <p:nvSpPr>
              <p:cNvPr id="23" name="TextBox 22">
                <a:extLst>
                  <a:ext uri="{FF2B5EF4-FFF2-40B4-BE49-F238E27FC236}">
                    <a16:creationId xmlns:a16="http://schemas.microsoft.com/office/drawing/2014/main" id="{EC243726-F14D-6949-AA40-8F4DD096FB51}"/>
                  </a:ext>
                </a:extLst>
              </p:cNvPr>
              <p:cNvSpPr txBox="1"/>
              <p:nvPr/>
            </p:nvSpPr>
            <p:spPr>
              <a:xfrm>
                <a:off x="4047066" y="926392"/>
                <a:ext cx="1097730" cy="646331"/>
              </a:xfrm>
              <a:prstGeom prst="rect">
                <a:avLst/>
              </a:prstGeom>
              <a:noFill/>
              <a:ln>
                <a:noFill/>
              </a:ln>
            </p:spPr>
            <p:txBody>
              <a:bodyPr wrap="square" rtlCol="0">
                <a:spAutoFit/>
              </a:bodyPr>
              <a:lstStyle/>
              <a:p>
                <a:r>
                  <a:rPr lang="en-US" dirty="0">
                    <a:solidFill>
                      <a:schemeClr val="tx1">
                        <a:lumMod val="75000"/>
                        <a:lumOff val="25000"/>
                      </a:schemeClr>
                    </a:solidFill>
                    <a:latin typeface="Century Gothic" panose="020F0302020204030204"/>
                  </a:rPr>
                  <a:t>From partners</a:t>
                </a:r>
              </a:p>
            </p:txBody>
          </p:sp>
        </p:grpSp>
        <p:sp>
          <p:nvSpPr>
            <p:cNvPr id="58" name="Down Arrow 57">
              <a:extLst>
                <a:ext uri="{FF2B5EF4-FFF2-40B4-BE49-F238E27FC236}">
                  <a16:creationId xmlns:a16="http://schemas.microsoft.com/office/drawing/2014/main" id="{D1CB00CB-F9CD-1A4E-BFA2-718043CBC967}"/>
                </a:ext>
              </a:extLst>
            </p:cNvPr>
            <p:cNvSpPr/>
            <p:nvPr/>
          </p:nvSpPr>
          <p:spPr>
            <a:xfrm>
              <a:off x="2664252" y="2147946"/>
              <a:ext cx="151168" cy="252669"/>
            </a:xfrm>
            <a:prstGeom prst="down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338BF490-4FA8-4680-96FF-374F7A2E476B}"/>
                </a:ext>
              </a:extLst>
            </p:cNvPr>
            <p:cNvGrpSpPr/>
            <p:nvPr/>
          </p:nvGrpSpPr>
          <p:grpSpPr>
            <a:xfrm>
              <a:off x="361004" y="2453467"/>
              <a:ext cx="4906661" cy="597242"/>
              <a:chOff x="119450" y="2297831"/>
              <a:chExt cx="4906661" cy="607033"/>
            </a:xfrm>
          </p:grpSpPr>
          <p:sp>
            <p:nvSpPr>
              <p:cNvPr id="66" name="Rectangle: Rounded Corners 65">
                <a:extLst>
                  <a:ext uri="{FF2B5EF4-FFF2-40B4-BE49-F238E27FC236}">
                    <a16:creationId xmlns:a16="http://schemas.microsoft.com/office/drawing/2014/main" id="{42CB28A3-2E34-483A-A61C-B82674783C51}"/>
                  </a:ext>
                </a:extLst>
              </p:cNvPr>
              <p:cNvSpPr/>
              <p:nvPr/>
            </p:nvSpPr>
            <p:spPr>
              <a:xfrm>
                <a:off x="119450" y="2297831"/>
                <a:ext cx="4906661" cy="607033"/>
              </a:xfrm>
              <a:prstGeom prst="roundRect">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r"/>
                <a:endParaRPr lang="en-US" sz="2000" dirty="0">
                  <a:solidFill>
                    <a:schemeClr val="tx1">
                      <a:lumMod val="75000"/>
                      <a:lumOff val="25000"/>
                    </a:schemeClr>
                  </a:solidFill>
                  <a:latin typeface="Century Gothic"/>
                  <a:cs typeface="Calibri"/>
                </a:endParaRPr>
              </a:p>
            </p:txBody>
          </p:sp>
          <p:sp>
            <p:nvSpPr>
              <p:cNvPr id="67" name="Rectangle 66">
                <a:extLst>
                  <a:ext uri="{FF2B5EF4-FFF2-40B4-BE49-F238E27FC236}">
                    <a16:creationId xmlns:a16="http://schemas.microsoft.com/office/drawing/2014/main" id="{5A815A0A-C695-4143-B1CE-CDFB7B902F0E}"/>
                  </a:ext>
                </a:extLst>
              </p:cNvPr>
              <p:cNvSpPr/>
              <p:nvPr/>
            </p:nvSpPr>
            <p:spPr>
              <a:xfrm>
                <a:off x="184937" y="2397899"/>
                <a:ext cx="2387320" cy="44106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panose="020F0302020204030204"/>
                  </a:rPr>
                  <a:t>2010 built-up areas </a:t>
                </a:r>
                <a:endParaRPr lang="en-US" dirty="0"/>
              </a:p>
            </p:txBody>
          </p:sp>
          <p:sp>
            <p:nvSpPr>
              <p:cNvPr id="69" name="Rectangle 68">
                <a:extLst>
                  <a:ext uri="{FF2B5EF4-FFF2-40B4-BE49-F238E27FC236}">
                    <a16:creationId xmlns:a16="http://schemas.microsoft.com/office/drawing/2014/main" id="{C4D728D7-1649-4EDA-9FA0-850939658927}"/>
                  </a:ext>
                </a:extLst>
              </p:cNvPr>
              <p:cNvSpPr/>
              <p:nvPr/>
            </p:nvSpPr>
            <p:spPr>
              <a:xfrm>
                <a:off x="2650298" y="2397899"/>
                <a:ext cx="2313794" cy="44106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panose="020F0302020204030204"/>
                  </a:rPr>
                  <a:t>2016 built-up areas</a:t>
                </a:r>
                <a:endParaRPr lang="en-US" dirty="0">
                  <a:solidFill>
                    <a:schemeClr val="tx1">
                      <a:lumMod val="75000"/>
                      <a:lumOff val="25000"/>
                    </a:schemeClr>
                  </a:solidFill>
                </a:endParaRPr>
              </a:p>
            </p:txBody>
          </p:sp>
        </p:grpSp>
      </p:grpSp>
      <p:grpSp>
        <p:nvGrpSpPr>
          <p:cNvPr id="16" name="Group 15">
            <a:extLst>
              <a:ext uri="{FF2B5EF4-FFF2-40B4-BE49-F238E27FC236}">
                <a16:creationId xmlns:a16="http://schemas.microsoft.com/office/drawing/2014/main" id="{F8B631A4-32EB-4DA5-920E-592889AC880A}"/>
              </a:ext>
            </a:extLst>
          </p:cNvPr>
          <p:cNvGrpSpPr/>
          <p:nvPr/>
        </p:nvGrpSpPr>
        <p:grpSpPr>
          <a:xfrm>
            <a:off x="7000938" y="882375"/>
            <a:ext cx="3506104" cy="2208476"/>
            <a:chOff x="7102538" y="871086"/>
            <a:chExt cx="3506104" cy="2208476"/>
          </a:xfrm>
        </p:grpSpPr>
        <p:grpSp>
          <p:nvGrpSpPr>
            <p:cNvPr id="74" name="Group 73">
              <a:extLst>
                <a:ext uri="{FF2B5EF4-FFF2-40B4-BE49-F238E27FC236}">
                  <a16:creationId xmlns:a16="http://schemas.microsoft.com/office/drawing/2014/main" id="{CBA8398A-52FA-894A-938A-3D9356296C9B}"/>
                </a:ext>
              </a:extLst>
            </p:cNvPr>
            <p:cNvGrpSpPr/>
            <p:nvPr/>
          </p:nvGrpSpPr>
          <p:grpSpPr>
            <a:xfrm>
              <a:off x="7346328" y="871086"/>
              <a:ext cx="2639349" cy="653876"/>
              <a:chOff x="7154328" y="797336"/>
              <a:chExt cx="2639349" cy="653876"/>
            </a:xfrm>
          </p:grpSpPr>
          <p:sp>
            <p:nvSpPr>
              <p:cNvPr id="65" name="Rectangle: Rounded Corners 64">
                <a:extLst>
                  <a:ext uri="{FF2B5EF4-FFF2-40B4-BE49-F238E27FC236}">
                    <a16:creationId xmlns:a16="http://schemas.microsoft.com/office/drawing/2014/main" id="{26274E21-81DD-4A18-8340-77FACF5A475C}"/>
                  </a:ext>
                </a:extLst>
              </p:cNvPr>
              <p:cNvSpPr/>
              <p:nvPr/>
            </p:nvSpPr>
            <p:spPr>
              <a:xfrm>
                <a:off x="7154328" y="797336"/>
                <a:ext cx="2639349" cy="653876"/>
              </a:xfrm>
              <a:prstGeom prst="roundRect">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r"/>
                <a:endParaRPr lang="en-US" sz="2000" dirty="0">
                  <a:solidFill>
                    <a:schemeClr val="tx1">
                      <a:lumMod val="75000"/>
                      <a:lumOff val="25000"/>
                    </a:schemeClr>
                  </a:solidFill>
                  <a:latin typeface="Century Gothic"/>
                  <a:cs typeface="Calibri"/>
                </a:endParaRPr>
              </a:p>
            </p:txBody>
          </p:sp>
          <p:sp>
            <p:nvSpPr>
              <p:cNvPr id="33" name="Rectangle 32">
                <a:extLst>
                  <a:ext uri="{FF2B5EF4-FFF2-40B4-BE49-F238E27FC236}">
                    <a16:creationId xmlns:a16="http://schemas.microsoft.com/office/drawing/2014/main" id="{F3ABF5DC-73AE-0A47-B32D-F90B838C138A}"/>
                  </a:ext>
                </a:extLst>
              </p:cNvPr>
              <p:cNvSpPr/>
              <p:nvPr/>
            </p:nvSpPr>
            <p:spPr>
              <a:xfrm>
                <a:off x="7297440" y="881891"/>
                <a:ext cx="2313794" cy="44106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panose="020F0302020204030204"/>
                  </a:rPr>
                  <a:t>2016 built-up areas</a:t>
                </a:r>
                <a:endParaRPr lang="en-US" dirty="0">
                  <a:solidFill>
                    <a:schemeClr val="tx1">
                      <a:lumMod val="75000"/>
                      <a:lumOff val="25000"/>
                    </a:schemeClr>
                  </a:solidFill>
                </a:endParaRPr>
              </a:p>
            </p:txBody>
          </p:sp>
        </p:grpSp>
        <p:sp>
          <p:nvSpPr>
            <p:cNvPr id="34" name="Rectangle 33">
              <a:extLst>
                <a:ext uri="{FF2B5EF4-FFF2-40B4-BE49-F238E27FC236}">
                  <a16:creationId xmlns:a16="http://schemas.microsoft.com/office/drawing/2014/main" id="{85212F63-6C05-8C49-A4B4-652954A30397}"/>
                </a:ext>
              </a:extLst>
            </p:cNvPr>
            <p:cNvSpPr/>
            <p:nvPr/>
          </p:nvSpPr>
          <p:spPr>
            <a:xfrm>
              <a:off x="8823528" y="1637764"/>
              <a:ext cx="1785114" cy="28694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chemeClr val="tx1">
                      <a:lumMod val="75000"/>
                      <a:lumOff val="25000"/>
                    </a:schemeClr>
                  </a:solidFill>
                  <a:latin typeface="Century Gothic" panose="020F0302020204030204"/>
                </a:rPr>
                <a:t>Buffer by 10 pixels</a:t>
              </a:r>
            </a:p>
          </p:txBody>
        </p:sp>
        <p:grpSp>
          <p:nvGrpSpPr>
            <p:cNvPr id="14" name="Group 13">
              <a:extLst>
                <a:ext uri="{FF2B5EF4-FFF2-40B4-BE49-F238E27FC236}">
                  <a16:creationId xmlns:a16="http://schemas.microsoft.com/office/drawing/2014/main" id="{BC777CB0-6EAD-4FA2-8C3C-5402B55AB45F}"/>
                </a:ext>
              </a:extLst>
            </p:cNvPr>
            <p:cNvGrpSpPr/>
            <p:nvPr/>
          </p:nvGrpSpPr>
          <p:grpSpPr>
            <a:xfrm>
              <a:off x="7102538" y="2404804"/>
              <a:ext cx="3130404" cy="674758"/>
              <a:chOff x="8940483" y="2269522"/>
              <a:chExt cx="3130404" cy="674758"/>
            </a:xfrm>
          </p:grpSpPr>
          <p:sp>
            <p:nvSpPr>
              <p:cNvPr id="12" name="Rectangle: Rounded Corners 11">
                <a:extLst>
                  <a:ext uri="{FF2B5EF4-FFF2-40B4-BE49-F238E27FC236}">
                    <a16:creationId xmlns:a16="http://schemas.microsoft.com/office/drawing/2014/main" id="{4724D075-8E6C-4AFD-8822-1AE4DA5E558A}"/>
                  </a:ext>
                </a:extLst>
              </p:cNvPr>
              <p:cNvSpPr/>
              <p:nvPr/>
            </p:nvSpPr>
            <p:spPr>
              <a:xfrm>
                <a:off x="8940483" y="2269522"/>
                <a:ext cx="3130404" cy="674758"/>
              </a:xfrm>
              <a:prstGeom prst="roundRect">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r"/>
                <a:endParaRPr lang="en-US" sz="2000" dirty="0">
                  <a:solidFill>
                    <a:schemeClr val="tx1">
                      <a:lumMod val="75000"/>
                      <a:lumOff val="25000"/>
                    </a:schemeClr>
                  </a:solidFill>
                  <a:latin typeface="Century Gothic"/>
                  <a:cs typeface="Calibri"/>
                </a:endParaRPr>
              </a:p>
            </p:txBody>
          </p:sp>
          <p:sp>
            <p:nvSpPr>
              <p:cNvPr id="36" name="Rectangle 35">
                <a:extLst>
                  <a:ext uri="{FF2B5EF4-FFF2-40B4-BE49-F238E27FC236}">
                    <a16:creationId xmlns:a16="http://schemas.microsoft.com/office/drawing/2014/main" id="{8DE4DF61-0809-8F4D-A581-AE23B450B2CB}"/>
                  </a:ext>
                </a:extLst>
              </p:cNvPr>
              <p:cNvSpPr/>
              <p:nvPr/>
            </p:nvSpPr>
            <p:spPr>
              <a:xfrm>
                <a:off x="9108777" y="2384450"/>
                <a:ext cx="2787579" cy="44106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a:ea typeface="+mn-lt"/>
                    <a:cs typeface="+mn-lt"/>
                  </a:rPr>
                  <a:t>2019 Landsat 8 image</a:t>
                </a:r>
                <a:endParaRPr lang="en-US" dirty="0">
                  <a:solidFill>
                    <a:schemeClr val="tx1">
                      <a:lumMod val="75000"/>
                      <a:lumOff val="25000"/>
                    </a:schemeClr>
                  </a:solidFill>
                  <a:latin typeface="Century Gothic"/>
                  <a:cs typeface="Calibri"/>
                </a:endParaRPr>
              </a:p>
            </p:txBody>
          </p:sp>
        </p:grpSp>
        <p:sp>
          <p:nvSpPr>
            <p:cNvPr id="46" name="Rectangle 45">
              <a:extLst>
                <a:ext uri="{FF2B5EF4-FFF2-40B4-BE49-F238E27FC236}">
                  <a16:creationId xmlns:a16="http://schemas.microsoft.com/office/drawing/2014/main" id="{F3C26E2E-E0D5-1F44-914F-91831CC6B792}"/>
                </a:ext>
              </a:extLst>
            </p:cNvPr>
            <p:cNvSpPr/>
            <p:nvPr/>
          </p:nvSpPr>
          <p:spPr>
            <a:xfrm>
              <a:off x="9050055" y="2031911"/>
              <a:ext cx="1298609" cy="28473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75000"/>
                      <a:lumOff val="25000"/>
                    </a:schemeClr>
                  </a:solidFill>
                  <a:latin typeface="Century Gothic" panose="020F0302020204030204"/>
                </a:rPr>
                <a:t>Mask out</a:t>
              </a:r>
              <a:endParaRPr lang="en-US" sz="1400" dirty="0"/>
            </a:p>
          </p:txBody>
        </p:sp>
        <p:sp>
          <p:nvSpPr>
            <p:cNvPr id="48" name="Down Arrow 47">
              <a:extLst>
                <a:ext uri="{FF2B5EF4-FFF2-40B4-BE49-F238E27FC236}">
                  <a16:creationId xmlns:a16="http://schemas.microsoft.com/office/drawing/2014/main" id="{974D56ED-1C51-4C46-94BD-B8926CA18685}"/>
                </a:ext>
              </a:extLst>
            </p:cNvPr>
            <p:cNvSpPr/>
            <p:nvPr/>
          </p:nvSpPr>
          <p:spPr>
            <a:xfrm>
              <a:off x="8559128" y="1619652"/>
              <a:ext cx="146015" cy="682194"/>
            </a:xfrm>
            <a:prstGeom prst="down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9" name="Connector: Curved 8">
            <a:extLst>
              <a:ext uri="{FF2B5EF4-FFF2-40B4-BE49-F238E27FC236}">
                <a16:creationId xmlns:a16="http://schemas.microsoft.com/office/drawing/2014/main" id="{8BEBCD96-1D42-44EB-B86F-82A15AD21657}"/>
              </a:ext>
            </a:extLst>
          </p:cNvPr>
          <p:cNvCxnSpPr>
            <a:cxnSpLocks/>
            <a:stCxn id="69" idx="3"/>
          </p:cNvCxnSpPr>
          <p:nvPr/>
        </p:nvCxnSpPr>
        <p:spPr>
          <a:xfrm flipV="1">
            <a:off x="5781379" y="1237795"/>
            <a:ext cx="1625544" cy="1564968"/>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F2EC8452-2172-4B0C-9855-E130FD0ECAA0}"/>
              </a:ext>
            </a:extLst>
          </p:cNvPr>
          <p:cNvGrpSpPr/>
          <p:nvPr/>
        </p:nvGrpSpPr>
        <p:grpSpPr>
          <a:xfrm>
            <a:off x="1239122" y="3169606"/>
            <a:ext cx="4444569" cy="2574336"/>
            <a:chOff x="663389" y="3135739"/>
            <a:chExt cx="4444569" cy="2574336"/>
          </a:xfrm>
        </p:grpSpPr>
        <p:grpSp>
          <p:nvGrpSpPr>
            <p:cNvPr id="6" name="Group 5">
              <a:extLst>
                <a:ext uri="{FF2B5EF4-FFF2-40B4-BE49-F238E27FC236}">
                  <a16:creationId xmlns:a16="http://schemas.microsoft.com/office/drawing/2014/main" id="{695E5237-8F69-4AC9-8954-3DF9F60D8579}"/>
                </a:ext>
              </a:extLst>
            </p:cNvPr>
            <p:cNvGrpSpPr/>
            <p:nvPr/>
          </p:nvGrpSpPr>
          <p:grpSpPr>
            <a:xfrm>
              <a:off x="777947" y="3476847"/>
              <a:ext cx="4330011" cy="890715"/>
              <a:chOff x="814517" y="3558744"/>
              <a:chExt cx="4330011" cy="890715"/>
            </a:xfrm>
          </p:grpSpPr>
          <p:sp>
            <p:nvSpPr>
              <p:cNvPr id="63" name="Rectangle: Rounded Corners 62">
                <a:extLst>
                  <a:ext uri="{FF2B5EF4-FFF2-40B4-BE49-F238E27FC236}">
                    <a16:creationId xmlns:a16="http://schemas.microsoft.com/office/drawing/2014/main" id="{787542F6-C2DC-495D-A71A-26EC24F04B52}"/>
                  </a:ext>
                </a:extLst>
              </p:cNvPr>
              <p:cNvSpPr/>
              <p:nvPr/>
            </p:nvSpPr>
            <p:spPr>
              <a:xfrm>
                <a:off x="814517" y="3558744"/>
                <a:ext cx="4330011" cy="890715"/>
              </a:xfrm>
              <a:prstGeom prst="roundRect">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r"/>
                <a:endParaRPr lang="en-US" sz="2000" dirty="0">
                  <a:solidFill>
                    <a:schemeClr val="tx1">
                      <a:lumMod val="75000"/>
                      <a:lumOff val="25000"/>
                    </a:schemeClr>
                  </a:solidFill>
                  <a:latin typeface="Century Gothic"/>
                  <a:cs typeface="Calibri"/>
                </a:endParaRPr>
              </a:p>
            </p:txBody>
          </p:sp>
          <p:sp>
            <p:nvSpPr>
              <p:cNvPr id="25" name="TextBox 24">
                <a:extLst>
                  <a:ext uri="{FF2B5EF4-FFF2-40B4-BE49-F238E27FC236}">
                    <a16:creationId xmlns:a16="http://schemas.microsoft.com/office/drawing/2014/main" id="{2227CEE2-6B5D-FD4D-86D0-DAA051AA576B}"/>
                  </a:ext>
                </a:extLst>
              </p:cNvPr>
              <p:cNvSpPr txBox="1"/>
              <p:nvPr/>
            </p:nvSpPr>
            <p:spPr>
              <a:xfrm>
                <a:off x="3971749" y="3706005"/>
                <a:ext cx="1097730" cy="646331"/>
              </a:xfrm>
              <a:prstGeom prst="rect">
                <a:avLst/>
              </a:prstGeom>
              <a:noFill/>
              <a:ln>
                <a:noFill/>
              </a:ln>
            </p:spPr>
            <p:txBody>
              <a:bodyPr wrap="square" rtlCol="0">
                <a:spAutoFit/>
              </a:bodyPr>
              <a:lstStyle/>
              <a:p>
                <a:r>
                  <a:rPr lang="en-US" dirty="0">
                    <a:solidFill>
                      <a:schemeClr val="tx1">
                        <a:lumMod val="75000"/>
                        <a:lumOff val="25000"/>
                      </a:schemeClr>
                    </a:solidFill>
                    <a:latin typeface="Century Gothic" panose="020F0302020204030204"/>
                  </a:rPr>
                  <a:t>From project</a:t>
                </a:r>
              </a:p>
            </p:txBody>
          </p:sp>
          <p:sp>
            <p:nvSpPr>
              <p:cNvPr id="20" name="Rectangle 19">
                <a:extLst>
                  <a:ext uri="{FF2B5EF4-FFF2-40B4-BE49-F238E27FC236}">
                    <a16:creationId xmlns:a16="http://schemas.microsoft.com/office/drawing/2014/main" id="{DFB46B53-9597-E848-8F1B-243D0A3E05FF}"/>
                  </a:ext>
                </a:extLst>
              </p:cNvPr>
              <p:cNvSpPr/>
              <p:nvPr/>
            </p:nvSpPr>
            <p:spPr>
              <a:xfrm>
                <a:off x="972354" y="3803492"/>
                <a:ext cx="1409252" cy="44106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panose="020F0302020204030204"/>
                  </a:rPr>
                  <a:t>LULC 2010</a:t>
                </a:r>
                <a:endParaRPr lang="en-US" dirty="0"/>
              </a:p>
            </p:txBody>
          </p:sp>
          <p:sp>
            <p:nvSpPr>
              <p:cNvPr id="21" name="Rectangle 20">
                <a:extLst>
                  <a:ext uri="{FF2B5EF4-FFF2-40B4-BE49-F238E27FC236}">
                    <a16:creationId xmlns:a16="http://schemas.microsoft.com/office/drawing/2014/main" id="{5DA1A001-2B4E-F740-BE44-D6DD3B2E4595}"/>
                  </a:ext>
                </a:extLst>
              </p:cNvPr>
              <p:cNvSpPr/>
              <p:nvPr/>
            </p:nvSpPr>
            <p:spPr>
              <a:xfrm>
                <a:off x="2488648" y="3808639"/>
                <a:ext cx="1409252" cy="44106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panose="020F0302020204030204"/>
                  </a:rPr>
                  <a:t>LULC 2015</a:t>
                </a:r>
                <a:endParaRPr lang="en-US" dirty="0"/>
              </a:p>
            </p:txBody>
          </p:sp>
        </p:grpSp>
        <p:sp>
          <p:nvSpPr>
            <p:cNvPr id="60" name="Down Arrow 59">
              <a:extLst>
                <a:ext uri="{FF2B5EF4-FFF2-40B4-BE49-F238E27FC236}">
                  <a16:creationId xmlns:a16="http://schemas.microsoft.com/office/drawing/2014/main" id="{9C8D0A65-D75D-0B4F-881E-0910414C2A79}"/>
                </a:ext>
              </a:extLst>
            </p:cNvPr>
            <p:cNvSpPr/>
            <p:nvPr/>
          </p:nvSpPr>
          <p:spPr>
            <a:xfrm>
              <a:off x="2654756" y="3146247"/>
              <a:ext cx="161464" cy="262965"/>
            </a:xfrm>
            <a:prstGeom prst="down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Down Arrow 61">
              <a:extLst>
                <a:ext uri="{FF2B5EF4-FFF2-40B4-BE49-F238E27FC236}">
                  <a16:creationId xmlns:a16="http://schemas.microsoft.com/office/drawing/2014/main" id="{ACB7DA3B-2E33-F542-BC55-59007EEF90E8}"/>
                </a:ext>
              </a:extLst>
            </p:cNvPr>
            <p:cNvSpPr/>
            <p:nvPr/>
          </p:nvSpPr>
          <p:spPr>
            <a:xfrm rot="19500000">
              <a:off x="2962693" y="4439177"/>
              <a:ext cx="171760" cy="304153"/>
            </a:xfrm>
            <a:prstGeom prst="down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95AF3AB4-AE89-42AF-9486-D4777C0E5411}"/>
                </a:ext>
              </a:extLst>
            </p:cNvPr>
            <p:cNvSpPr/>
            <p:nvPr/>
          </p:nvSpPr>
          <p:spPr>
            <a:xfrm>
              <a:off x="3050414" y="3135739"/>
              <a:ext cx="1453716" cy="26116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75000"/>
                      <a:lumOff val="25000"/>
                    </a:schemeClr>
                  </a:solidFill>
                  <a:latin typeface="Century Gothic" panose="020F0302020204030204"/>
                </a:rPr>
                <a:t>Merge raster</a:t>
              </a:r>
              <a:endParaRPr lang="en-US" sz="1400" dirty="0"/>
            </a:p>
          </p:txBody>
        </p:sp>
        <p:sp>
          <p:nvSpPr>
            <p:cNvPr id="72" name="Down Arrow 61">
              <a:extLst>
                <a:ext uri="{FF2B5EF4-FFF2-40B4-BE49-F238E27FC236}">
                  <a16:creationId xmlns:a16="http://schemas.microsoft.com/office/drawing/2014/main" id="{B53D53F4-F9D3-4DDF-A042-63FC872EC0FE}"/>
                </a:ext>
              </a:extLst>
            </p:cNvPr>
            <p:cNvSpPr/>
            <p:nvPr/>
          </p:nvSpPr>
          <p:spPr>
            <a:xfrm rot="2100000">
              <a:off x="2315186" y="4442577"/>
              <a:ext cx="171760" cy="304153"/>
            </a:xfrm>
            <a:prstGeom prst="down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BBED24EB-61DE-4A1D-BD46-C73589BF0B73}"/>
                </a:ext>
              </a:extLst>
            </p:cNvPr>
            <p:cNvSpPr/>
            <p:nvPr/>
          </p:nvSpPr>
          <p:spPr>
            <a:xfrm>
              <a:off x="663389" y="4845102"/>
              <a:ext cx="1982230" cy="854675"/>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cs typeface="Calibri"/>
                </a:rPr>
                <a:t>Refined LULC 2010</a:t>
              </a:r>
              <a:endParaRPr lang="en-US" dirty="0">
                <a:cs typeface="Calibri"/>
              </a:endParaRPr>
            </a:p>
          </p:txBody>
        </p:sp>
        <p:sp>
          <p:nvSpPr>
            <p:cNvPr id="73" name="Rectangle: Rounded Corners 72">
              <a:extLst>
                <a:ext uri="{FF2B5EF4-FFF2-40B4-BE49-F238E27FC236}">
                  <a16:creationId xmlns:a16="http://schemas.microsoft.com/office/drawing/2014/main" id="{F8F7D22E-7D6C-4890-A041-12D82B74C367}"/>
                </a:ext>
              </a:extLst>
            </p:cNvPr>
            <p:cNvSpPr/>
            <p:nvPr/>
          </p:nvSpPr>
          <p:spPr>
            <a:xfrm>
              <a:off x="2820672" y="4855400"/>
              <a:ext cx="1982230" cy="854675"/>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cs typeface="Calibri"/>
                </a:rPr>
                <a:t>Refined LULC 2015</a:t>
              </a:r>
              <a:endParaRPr lang="en-US" dirty="0">
                <a:cs typeface="Calibri"/>
              </a:endParaRPr>
            </a:p>
          </p:txBody>
        </p:sp>
      </p:grpSp>
      <p:grpSp>
        <p:nvGrpSpPr>
          <p:cNvPr id="17" name="Group 16">
            <a:extLst>
              <a:ext uri="{FF2B5EF4-FFF2-40B4-BE49-F238E27FC236}">
                <a16:creationId xmlns:a16="http://schemas.microsoft.com/office/drawing/2014/main" id="{FF2FCE4F-0A10-4DB4-9335-96DF8E3F475E}"/>
              </a:ext>
            </a:extLst>
          </p:cNvPr>
          <p:cNvGrpSpPr/>
          <p:nvPr/>
        </p:nvGrpSpPr>
        <p:grpSpPr>
          <a:xfrm>
            <a:off x="7595043" y="3222903"/>
            <a:ext cx="3760025" cy="2986053"/>
            <a:chOff x="7936643" y="3223614"/>
            <a:chExt cx="3760025" cy="2986053"/>
          </a:xfrm>
        </p:grpSpPr>
        <p:sp>
          <p:nvSpPr>
            <p:cNvPr id="38" name="Rectangle 37">
              <a:extLst>
                <a:ext uri="{FF2B5EF4-FFF2-40B4-BE49-F238E27FC236}">
                  <a16:creationId xmlns:a16="http://schemas.microsoft.com/office/drawing/2014/main" id="{4D89CE52-0546-8444-8B25-D04E969448B9}"/>
                </a:ext>
              </a:extLst>
            </p:cNvPr>
            <p:cNvSpPr/>
            <p:nvPr/>
          </p:nvSpPr>
          <p:spPr>
            <a:xfrm>
              <a:off x="9102846" y="3233336"/>
              <a:ext cx="2593822" cy="25605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chemeClr val="tx1">
                      <a:lumMod val="75000"/>
                      <a:lumOff val="25000"/>
                    </a:schemeClr>
                  </a:solidFill>
                  <a:latin typeface="Century Gothic" panose="020F0302020204030204"/>
                </a:rPr>
                <a:t>Unsupervised classification</a:t>
              </a:r>
              <a:endParaRPr lang="en-US" sz="1400" dirty="0">
                <a:solidFill>
                  <a:schemeClr val="tx1">
                    <a:lumMod val="75000"/>
                    <a:lumOff val="25000"/>
                  </a:schemeClr>
                </a:solidFill>
              </a:endParaRPr>
            </a:p>
          </p:txBody>
        </p:sp>
        <p:sp>
          <p:nvSpPr>
            <p:cNvPr id="39" name="Rectangle 38">
              <a:extLst>
                <a:ext uri="{FF2B5EF4-FFF2-40B4-BE49-F238E27FC236}">
                  <a16:creationId xmlns:a16="http://schemas.microsoft.com/office/drawing/2014/main" id="{3E2C9A80-4520-8D4A-B299-53F81CE64451}"/>
                </a:ext>
              </a:extLst>
            </p:cNvPr>
            <p:cNvSpPr/>
            <p:nvPr/>
          </p:nvSpPr>
          <p:spPr>
            <a:xfrm>
              <a:off x="9363009" y="3587174"/>
              <a:ext cx="2077040" cy="25605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chemeClr val="tx1">
                      <a:lumMod val="75000"/>
                      <a:lumOff val="25000"/>
                    </a:schemeClr>
                  </a:solidFill>
                  <a:latin typeface="Century Gothic" panose="020F0302020204030204"/>
                </a:rPr>
                <a:t>Extract urban areas</a:t>
              </a:r>
              <a:endParaRPr lang="en-US" sz="1400" dirty="0">
                <a:solidFill>
                  <a:schemeClr val="tx1">
                    <a:lumMod val="75000"/>
                    <a:lumOff val="25000"/>
                  </a:schemeClr>
                </a:solidFill>
                <a:latin typeface="Century Gothic"/>
                <a:cs typeface="Calibri"/>
              </a:endParaRPr>
            </a:p>
          </p:txBody>
        </p:sp>
        <p:grpSp>
          <p:nvGrpSpPr>
            <p:cNvPr id="13" name="Group 12">
              <a:extLst>
                <a:ext uri="{FF2B5EF4-FFF2-40B4-BE49-F238E27FC236}">
                  <a16:creationId xmlns:a16="http://schemas.microsoft.com/office/drawing/2014/main" id="{F6376B86-88AB-45C5-A8A5-7AD4C9A21F79}"/>
                </a:ext>
              </a:extLst>
            </p:cNvPr>
            <p:cNvGrpSpPr/>
            <p:nvPr/>
          </p:nvGrpSpPr>
          <p:grpSpPr>
            <a:xfrm>
              <a:off x="8026095" y="4302691"/>
              <a:ext cx="1734293" cy="638432"/>
              <a:chOff x="8264039" y="4989000"/>
              <a:chExt cx="1734293" cy="638432"/>
            </a:xfrm>
          </p:grpSpPr>
          <p:sp>
            <p:nvSpPr>
              <p:cNvPr id="11" name="Rectangle: Rounded Corners 10">
                <a:extLst>
                  <a:ext uri="{FF2B5EF4-FFF2-40B4-BE49-F238E27FC236}">
                    <a16:creationId xmlns:a16="http://schemas.microsoft.com/office/drawing/2014/main" id="{A33D1407-2393-41A4-A50F-244068ED6350}"/>
                  </a:ext>
                </a:extLst>
              </p:cNvPr>
              <p:cNvSpPr/>
              <p:nvPr/>
            </p:nvSpPr>
            <p:spPr>
              <a:xfrm>
                <a:off x="8264039" y="4989000"/>
                <a:ext cx="1734293" cy="638432"/>
              </a:xfrm>
              <a:prstGeom prst="roundRect">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r"/>
                <a:endParaRPr lang="en-US" sz="2000" dirty="0">
                  <a:solidFill>
                    <a:schemeClr val="tx1">
                      <a:lumMod val="75000"/>
                      <a:lumOff val="25000"/>
                    </a:schemeClr>
                  </a:solidFill>
                  <a:latin typeface="Century Gothic"/>
                  <a:cs typeface="Calibri"/>
                </a:endParaRPr>
              </a:p>
            </p:txBody>
          </p:sp>
          <p:sp>
            <p:nvSpPr>
              <p:cNvPr id="43" name="Rectangle 42">
                <a:extLst>
                  <a:ext uri="{FF2B5EF4-FFF2-40B4-BE49-F238E27FC236}">
                    <a16:creationId xmlns:a16="http://schemas.microsoft.com/office/drawing/2014/main" id="{6A615D48-57F2-3F4A-80BA-9B11A9FF2980}"/>
                  </a:ext>
                </a:extLst>
              </p:cNvPr>
              <p:cNvSpPr/>
              <p:nvPr/>
            </p:nvSpPr>
            <p:spPr>
              <a:xfrm>
                <a:off x="8425334" y="5080631"/>
                <a:ext cx="1409252" cy="44106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panose="020F0302020204030204"/>
                  </a:rPr>
                  <a:t>LULC 2019</a:t>
                </a:r>
                <a:endParaRPr lang="en-US" dirty="0">
                  <a:solidFill>
                    <a:schemeClr val="tx1">
                      <a:lumMod val="75000"/>
                      <a:lumOff val="25000"/>
                    </a:schemeClr>
                  </a:solidFill>
                </a:endParaRPr>
              </a:p>
            </p:txBody>
          </p:sp>
        </p:grpSp>
        <p:sp>
          <p:nvSpPr>
            <p:cNvPr id="54" name="Down Arrow 53">
              <a:extLst>
                <a:ext uri="{FF2B5EF4-FFF2-40B4-BE49-F238E27FC236}">
                  <a16:creationId xmlns:a16="http://schemas.microsoft.com/office/drawing/2014/main" id="{66132560-0129-054A-883A-5E9621EA2227}"/>
                </a:ext>
              </a:extLst>
            </p:cNvPr>
            <p:cNvSpPr/>
            <p:nvPr/>
          </p:nvSpPr>
          <p:spPr>
            <a:xfrm>
              <a:off x="8824377" y="3223614"/>
              <a:ext cx="168584" cy="1000808"/>
            </a:xfrm>
            <a:prstGeom prst="down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C9818DD1-65D3-C746-A10F-579A9963900C}"/>
                </a:ext>
              </a:extLst>
            </p:cNvPr>
            <p:cNvSpPr/>
            <p:nvPr/>
          </p:nvSpPr>
          <p:spPr>
            <a:xfrm>
              <a:off x="9682283" y="3955020"/>
              <a:ext cx="1433122" cy="25601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75000"/>
                      <a:lumOff val="25000"/>
                    </a:schemeClr>
                  </a:solidFill>
                  <a:latin typeface="Century Gothic" panose="020F0302020204030204"/>
                </a:rPr>
                <a:t>Merge raster</a:t>
              </a:r>
              <a:endParaRPr lang="en-US" sz="1400" dirty="0"/>
            </a:p>
          </p:txBody>
        </p:sp>
        <p:sp>
          <p:nvSpPr>
            <p:cNvPr id="77" name="Rectangle: Rounded Corners 76">
              <a:extLst>
                <a:ext uri="{FF2B5EF4-FFF2-40B4-BE49-F238E27FC236}">
                  <a16:creationId xmlns:a16="http://schemas.microsoft.com/office/drawing/2014/main" id="{4ED830B0-52E5-4D73-9CB7-E392256AE38C}"/>
                </a:ext>
              </a:extLst>
            </p:cNvPr>
            <p:cNvSpPr/>
            <p:nvPr/>
          </p:nvSpPr>
          <p:spPr>
            <a:xfrm>
              <a:off x="7936643" y="5354992"/>
              <a:ext cx="1982230" cy="854675"/>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cs typeface="Calibri"/>
                </a:rPr>
                <a:t>Refined LULC 2019</a:t>
              </a:r>
            </a:p>
          </p:txBody>
        </p:sp>
        <p:sp>
          <p:nvSpPr>
            <p:cNvPr id="78" name="Down Arrow 61">
              <a:extLst>
                <a:ext uri="{FF2B5EF4-FFF2-40B4-BE49-F238E27FC236}">
                  <a16:creationId xmlns:a16="http://schemas.microsoft.com/office/drawing/2014/main" id="{45AB9546-4F0A-41BD-A174-24BD27847392}"/>
                </a:ext>
              </a:extLst>
            </p:cNvPr>
            <p:cNvSpPr/>
            <p:nvPr/>
          </p:nvSpPr>
          <p:spPr>
            <a:xfrm>
              <a:off x="8845221" y="5013825"/>
              <a:ext cx="171760" cy="304153"/>
            </a:xfrm>
            <a:prstGeom prst="down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56840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6762347BC99324D8BFE7F0F44E3C8B2" ma:contentTypeVersion="11" ma:contentTypeDescription="Create a new document." ma:contentTypeScope="" ma:versionID="99630c885306d28082ffc0ec57f91ed0">
  <xsd:schema xmlns:xsd="http://www.w3.org/2001/XMLSchema" xmlns:xs="http://www.w3.org/2001/XMLSchema" xmlns:p="http://schemas.microsoft.com/office/2006/metadata/properties" xmlns:ns2="3b74d93f-d973-4360-88a2-457b3879dac1" xmlns:ns3="dd74e930-9705-4d53-b824-3ad9dd5f23d0" targetNamespace="http://schemas.microsoft.com/office/2006/metadata/properties" ma:root="true" ma:fieldsID="8ed23b36806bd1fb269887d37a182f0a" ns2:_="" ns3:_="">
    <xsd:import namespace="3b74d93f-d973-4360-88a2-457b3879dac1"/>
    <xsd:import namespace="dd74e930-9705-4d53-b824-3ad9dd5f23d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74d93f-d973-4360-88a2-457b3879da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d74e930-9705-4d53-b824-3ad9dd5f23d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dd74e930-9705-4d53-b824-3ad9dd5f23d0">
      <UserInfo>
        <DisplayName>Nicole Ramberg</DisplayName>
        <AccountId>9</AccountId>
        <AccountType/>
      </UserInfo>
      <UserInfo>
        <DisplayName>Joseph Spruce</DisplayName>
        <AccountId>18</AccountId>
        <AccountType/>
      </UserInfo>
      <UserInfo>
        <DisplayName>Darcy Gray</DisplayName>
        <AccountId>15</AccountId>
        <AccountType/>
      </UserInfo>
      <UserInfo>
        <DisplayName>Erica Kriner</DisplayName>
        <AccountId>25</AccountId>
        <AccountType/>
      </UserInfo>
      <UserInfo>
        <DisplayName>Amanda Clayton</DisplayName>
        <AccountId>38</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870CEA0-2882-4364-ABB7-6695E7AE2EEE}">
  <ds:schemaRefs>
    <ds:schemaRef ds:uri="3b74d93f-d973-4360-88a2-457b3879dac1"/>
    <ds:schemaRef ds:uri="dd74e930-9705-4d53-b824-3ad9dd5f23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88E41B7-1AD6-4B19-B9A5-625D1084F8DE}">
  <ds:schemaRefs>
    <ds:schemaRef ds:uri="3b74d93f-d973-4360-88a2-457b3879dac1"/>
    <ds:schemaRef ds:uri="http://purl.org/dc/elements/1.1/"/>
    <ds:schemaRef ds:uri="http://schemas.microsoft.com/office/2006/metadata/properties"/>
    <ds:schemaRef ds:uri="http://purl.org/dc/terms/"/>
    <ds:schemaRef ds:uri="dd74e930-9705-4d53-b824-3ad9dd5f23d0"/>
    <ds:schemaRef ds:uri="http://schemas.microsoft.com/office/infopath/2007/PartnerControls"/>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678A8E4C-87AC-4407-B598-11EFCB64259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TotalTime>
  <Words>4313</Words>
  <Application>Microsoft Office PowerPoint</Application>
  <PresentationFormat>Widescreen</PresentationFormat>
  <Paragraphs>433</Paragraphs>
  <Slides>27</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Arial,Sans-Serif</vt:lpstr>
      <vt:lpstr>Calibri</vt:lpstr>
      <vt:lpstr>Calibri Light</vt:lpstr>
      <vt:lpstr>Century Gothic</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8</cp:revision>
  <dcterms:created xsi:type="dcterms:W3CDTF">2019-11-12T17:46:59Z</dcterms:created>
  <dcterms:modified xsi:type="dcterms:W3CDTF">2021-08-30T16:25:34Z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0x010100A6762347BC99324D8BFE7F0F44E3C8B2</vt:lpwstr>
  </property>
</Properties>
</file>