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662"/>
    <a:srgbClr val="C9E1BD"/>
    <a:srgbClr val="A3CC8E"/>
    <a:srgbClr val="FAE1D6"/>
    <a:srgbClr val="F1AB8B"/>
    <a:srgbClr val="E97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1" d="100"/>
          <a:sy n="91" d="100"/>
        </p:scale>
        <p:origin x="-3366" y="-79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7FB66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8328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7FB662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264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8640" userDrawn="1">
          <p15:clr>
            <a:srgbClr val="FBAE40"/>
          </p15:clr>
        </p15:guide>
        <p15:guide id="4" orient="horz" pos="2592" userDrawn="1">
          <p15:clr>
            <a:srgbClr val="FBAE40"/>
          </p15:clr>
        </p15:guide>
        <p15:guide id="5" orient="horz" pos="22752" userDrawn="1">
          <p15:clr>
            <a:srgbClr val="FBAE40"/>
          </p15:clr>
        </p15:guide>
        <p15:guide id="6" orient="horz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A3CC8E"/>
          </a:solidFill>
          <a:ln>
            <a:solidFill>
              <a:srgbClr val="7FB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C9E1BD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C9E1BD"/>
                </a:solidFill>
              </a:rPr>
              <a:t>DO NOT PLACE IMAGES IN A BOX.</a:t>
            </a:r>
            <a:endParaRPr lang="en-US" sz="3800" b="1" dirty="0">
              <a:solidFill>
                <a:srgbClr val="C9E1BD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A3CC8E"/>
          </a:solidFill>
          <a:ln>
            <a:solidFill>
              <a:srgbClr val="7FB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C9E1BD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C9E1BD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C9E1BD"/>
                </a:solidFill>
              </a:rPr>
              <a:t>DO NOT PLACE IMAGES IN A BOX</a:t>
            </a:r>
            <a:r>
              <a:rPr lang="en-US" sz="9000" b="1" dirty="0" smtClean="0">
                <a:solidFill>
                  <a:srgbClr val="7FB662"/>
                </a:solidFill>
              </a:rPr>
              <a:t>.</a:t>
            </a:r>
            <a:endParaRPr lang="en-US" sz="9000" b="1" dirty="0">
              <a:solidFill>
                <a:srgbClr val="7FB6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8831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7FB662"/>
                </a:solidFill>
              </a:rPr>
              <a:t>Study Area </a:t>
            </a:r>
            <a:r>
              <a:rPr lang="en-US" sz="14000" dirty="0" smtClean="0">
                <a:solidFill>
                  <a:srgbClr val="7FB662"/>
                </a:solidFill>
              </a:rPr>
              <a:t>App Area</a:t>
            </a:r>
            <a:endParaRPr lang="en-US" sz="14000" dirty="0">
              <a:solidFill>
                <a:srgbClr val="7FB662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7FB662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7FB662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FB66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7FB66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7FB662"/>
                </a:solidFill>
              </a:rPr>
              <a:t>Node Location </a:t>
            </a:r>
            <a:r>
              <a:rPr lang="en-US" sz="4800" b="0" smtClean="0">
                <a:solidFill>
                  <a:srgbClr val="7FB662"/>
                </a:solidFill>
              </a:rPr>
              <a:t>– Term Year</a:t>
            </a:r>
            <a:endParaRPr lang="en-US" sz="4800" b="0" dirty="0" smtClean="0">
              <a:solidFill>
                <a:srgbClr val="7FB662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Start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Ensure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Do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Best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The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0" name="Text Placeholder 16"/>
          <p:cNvSpPr txBox="1">
            <a:spLocks/>
          </p:cNvSpPr>
          <p:nvPr/>
        </p:nvSpPr>
        <p:spPr>
          <a:xfrm>
            <a:off x="675146" y="3341169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69" y="31277315"/>
            <a:ext cx="2057404" cy="2081788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59" y="31277315"/>
            <a:ext cx="2057404" cy="2081788"/>
          </a:xfrm>
          <a:prstGeom prst="rect">
            <a:avLst/>
          </a:prstGeom>
        </p:spPr>
      </p:pic>
      <p:sp>
        <p:nvSpPr>
          <p:cNvPr id="63" name="Text Placeholder 16"/>
          <p:cNvSpPr txBox="1">
            <a:spLocks/>
          </p:cNvSpPr>
          <p:nvPr/>
        </p:nvSpPr>
        <p:spPr>
          <a:xfrm>
            <a:off x="3137635" y="33411697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49" y="31277315"/>
            <a:ext cx="2057404" cy="2081788"/>
          </a:xfrm>
          <a:prstGeom prst="rect">
            <a:avLst/>
          </a:prstGeom>
        </p:spPr>
      </p:pic>
      <p:sp>
        <p:nvSpPr>
          <p:cNvPr id="65" name="Text Placeholder 16"/>
          <p:cNvSpPr txBox="1">
            <a:spLocks/>
          </p:cNvSpPr>
          <p:nvPr/>
        </p:nvSpPr>
        <p:spPr>
          <a:xfrm>
            <a:off x="5600124" y="33411698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49" y="31277315"/>
            <a:ext cx="2057404" cy="2081788"/>
          </a:xfrm>
          <a:prstGeom prst="rect">
            <a:avLst/>
          </a:prstGeom>
        </p:spPr>
      </p:pic>
      <p:sp>
        <p:nvSpPr>
          <p:cNvPr id="67" name="Text Placeholder 16"/>
          <p:cNvSpPr txBox="1">
            <a:spLocks/>
          </p:cNvSpPr>
          <p:nvPr/>
        </p:nvSpPr>
        <p:spPr>
          <a:xfrm>
            <a:off x="8171524" y="33411698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A3CC8E"/>
          </a:solidFill>
          <a:ln>
            <a:solidFill>
              <a:srgbClr val="7FB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C9E1BD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C9E1BD"/>
                </a:solidFill>
              </a:rPr>
              <a:t>DO NOT PLACE IMAGES IN A BOX.</a:t>
            </a:r>
            <a:endParaRPr lang="en-US" sz="3800" b="1" dirty="0">
              <a:solidFill>
                <a:srgbClr val="C9E1BD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A3CC8E"/>
          </a:solidFill>
          <a:ln>
            <a:solidFill>
              <a:srgbClr val="7FB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C9E1BD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C9E1BD"/>
                </a:solidFill>
              </a:rPr>
              <a:t>DO NOT PLACE IMAGES IN A BOX</a:t>
            </a:r>
            <a:r>
              <a:rPr lang="en-US" sz="9000" b="1" dirty="0" smtClean="0">
                <a:solidFill>
                  <a:srgbClr val="FAE1D6"/>
                </a:solidFill>
              </a:rPr>
              <a:t>.</a:t>
            </a:r>
            <a:endParaRPr lang="en-US" sz="9000" b="1" dirty="0">
              <a:solidFill>
                <a:srgbClr val="FAE1D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7FB662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7FB662"/>
                </a:solidFill>
              </a:rPr>
              <a:t>[Use Title Case]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822145" y="997261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Start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Ensure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Do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Best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The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7FB662"/>
                </a:solidFill>
              </a:rPr>
              <a:t>Study Area </a:t>
            </a:r>
            <a:r>
              <a:rPr lang="en-US" sz="14000" dirty="0" smtClean="0">
                <a:solidFill>
                  <a:srgbClr val="7FB662"/>
                </a:solidFill>
              </a:rPr>
              <a:t>App Area</a:t>
            </a:r>
            <a:endParaRPr lang="en-US" sz="14000" dirty="0">
              <a:solidFill>
                <a:srgbClr val="7FB66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9" name="Text Placeholder 16"/>
          <p:cNvSpPr txBox="1">
            <a:spLocks/>
          </p:cNvSpPr>
          <p:nvPr/>
        </p:nvSpPr>
        <p:spPr>
          <a:xfrm>
            <a:off x="675146" y="29646511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69" y="27512128"/>
            <a:ext cx="2057404" cy="208178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59" y="27512128"/>
            <a:ext cx="2057404" cy="2081788"/>
          </a:xfrm>
          <a:prstGeom prst="rect">
            <a:avLst/>
          </a:prstGeom>
        </p:spPr>
      </p:pic>
      <p:sp>
        <p:nvSpPr>
          <p:cNvPr id="52" name="Text Placeholder 16"/>
          <p:cNvSpPr txBox="1">
            <a:spLocks/>
          </p:cNvSpPr>
          <p:nvPr/>
        </p:nvSpPr>
        <p:spPr>
          <a:xfrm>
            <a:off x="3137635" y="29646510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49" y="27512128"/>
            <a:ext cx="2057404" cy="2081788"/>
          </a:xfrm>
          <a:prstGeom prst="rect">
            <a:avLst/>
          </a:prstGeom>
        </p:spPr>
      </p:pic>
      <p:sp>
        <p:nvSpPr>
          <p:cNvPr id="54" name="Text Placeholder 16"/>
          <p:cNvSpPr txBox="1">
            <a:spLocks/>
          </p:cNvSpPr>
          <p:nvPr/>
        </p:nvSpPr>
        <p:spPr>
          <a:xfrm>
            <a:off x="5600124" y="29646511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49" y="27512128"/>
            <a:ext cx="2057404" cy="2081788"/>
          </a:xfrm>
          <a:prstGeom prst="rect">
            <a:avLst/>
          </a:prstGeom>
        </p:spPr>
      </p:pic>
      <p:sp>
        <p:nvSpPr>
          <p:cNvPr id="56" name="Text Placeholder 16"/>
          <p:cNvSpPr txBox="1">
            <a:spLocks/>
          </p:cNvSpPr>
          <p:nvPr/>
        </p:nvSpPr>
        <p:spPr>
          <a:xfrm>
            <a:off x="8171524" y="29646511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42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FB66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7FB66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39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7FB662"/>
                </a:solidFill>
              </a:rPr>
              <a:t>Node Location </a:t>
            </a:r>
            <a:r>
              <a:rPr lang="en-US" sz="4800" b="0" smtClean="0">
                <a:solidFill>
                  <a:srgbClr val="7FB662"/>
                </a:solidFill>
              </a:rPr>
              <a:t>– Term Year</a:t>
            </a:r>
            <a:endParaRPr lang="en-US" sz="4800" b="0" dirty="0" smtClean="0">
              <a:solidFill>
                <a:srgbClr val="7FB6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B662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7FB662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7FB662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3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Start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Ensure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Do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Best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7FB662"/>
              </a:buClr>
            </a:pPr>
            <a:r>
              <a:rPr lang="en-US" b="1" dirty="0">
                <a:solidFill>
                  <a:srgbClr val="7FB662"/>
                </a:solidFill>
              </a:rPr>
              <a:t>The</a:t>
            </a:r>
            <a:r>
              <a:rPr lang="en-US" dirty="0">
                <a:solidFill>
                  <a:srgbClr val="7FB66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7FB662"/>
                </a:solidFill>
              </a:rPr>
              <a:t>Study Area </a:t>
            </a:r>
            <a:r>
              <a:rPr lang="en-US" sz="14000" dirty="0" smtClean="0">
                <a:solidFill>
                  <a:srgbClr val="7FB662"/>
                </a:solidFill>
              </a:rPr>
              <a:t>App Area</a:t>
            </a:r>
            <a:endParaRPr lang="en-US" sz="14000" dirty="0">
              <a:solidFill>
                <a:srgbClr val="7FB66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51" name="Text Placeholder 16"/>
          <p:cNvSpPr txBox="1">
            <a:spLocks/>
          </p:cNvSpPr>
          <p:nvPr/>
        </p:nvSpPr>
        <p:spPr>
          <a:xfrm>
            <a:off x="675146" y="3341169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69" y="31277315"/>
            <a:ext cx="2057404" cy="208178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59" y="31277315"/>
            <a:ext cx="2057404" cy="2081788"/>
          </a:xfrm>
          <a:prstGeom prst="rect">
            <a:avLst/>
          </a:prstGeom>
        </p:spPr>
      </p:pic>
      <p:sp>
        <p:nvSpPr>
          <p:cNvPr id="54" name="Text Placeholder 16"/>
          <p:cNvSpPr txBox="1">
            <a:spLocks/>
          </p:cNvSpPr>
          <p:nvPr/>
        </p:nvSpPr>
        <p:spPr>
          <a:xfrm>
            <a:off x="3137635" y="33411697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49" y="31277315"/>
            <a:ext cx="2057404" cy="2081788"/>
          </a:xfrm>
          <a:prstGeom prst="rect">
            <a:avLst/>
          </a:prstGeom>
        </p:spPr>
      </p:pic>
      <p:sp>
        <p:nvSpPr>
          <p:cNvPr id="56" name="Text Placeholder 16"/>
          <p:cNvSpPr txBox="1">
            <a:spLocks/>
          </p:cNvSpPr>
          <p:nvPr/>
        </p:nvSpPr>
        <p:spPr>
          <a:xfrm>
            <a:off x="5600124" y="33411698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49" y="31277315"/>
            <a:ext cx="2057404" cy="2081788"/>
          </a:xfrm>
          <a:prstGeom prst="rect">
            <a:avLst/>
          </a:prstGeom>
        </p:spPr>
      </p:pic>
      <p:sp>
        <p:nvSpPr>
          <p:cNvPr id="58" name="Text Placeholder 16"/>
          <p:cNvSpPr txBox="1">
            <a:spLocks/>
          </p:cNvSpPr>
          <p:nvPr/>
        </p:nvSpPr>
        <p:spPr>
          <a:xfrm>
            <a:off x="8171524" y="33411698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064613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FB66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7FB66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1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7FB662"/>
                </a:solidFill>
              </a:rPr>
              <a:t>Node Location </a:t>
            </a:r>
            <a:r>
              <a:rPr lang="en-US" sz="4800" b="0" smtClean="0">
                <a:solidFill>
                  <a:srgbClr val="7FB662"/>
                </a:solidFill>
              </a:rPr>
              <a:t>– Term Year</a:t>
            </a:r>
            <a:endParaRPr lang="en-US" sz="4800" b="0" dirty="0" smtClean="0">
              <a:solidFill>
                <a:srgbClr val="7FB6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1872</Words>
  <Application>Microsoft Office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Clayton, Amanda L. (LARC-E3)[SSAI DEVELOP]</cp:lastModifiedBy>
  <cp:revision>43</cp:revision>
  <dcterms:created xsi:type="dcterms:W3CDTF">2017-06-02T16:06:25Z</dcterms:created>
  <dcterms:modified xsi:type="dcterms:W3CDTF">2017-09-08T21:31:57Z</dcterms:modified>
</cp:coreProperties>
</file>