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27432000" cy="36576000"/>
  <p:notesSz cx="7010400" cy="92964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usseau, Nick J (329D-Affiliate)" initials="RNJ(" lastIdx="10" clrIdx="0">
    <p:extLst>
      <p:ext uri="{19B8F6BF-5375-455C-9EA6-DF929625EA0E}">
        <p15:presenceInfo xmlns:p15="http://schemas.microsoft.com/office/powerpoint/2012/main" userId="S-1-5-21-1608413684-1126320247-1535859923-128904" providerId="AD"/>
      </p:ext>
    </p:extLst>
  </p:cmAuthor>
  <p:cmAuthor id="2" name="Lubkin, Sara H. (GSFC-6170)[DEVELOP]" initials="LSH(" lastIdx="2" clrIdx="1">
    <p:extLst>
      <p:ext uri="{19B8F6BF-5375-455C-9EA6-DF929625EA0E}">
        <p15:presenceInfo xmlns:p15="http://schemas.microsoft.com/office/powerpoint/2012/main" userId="S-1-5-21-330711430-3775241029-4075259233-721952" providerId="AD"/>
      </p:ext>
    </p:extLst>
  </p:cmAuthor>
  <p:cmAuthor id="3" name="Clayton, Amanda L. (LARC-E3)[SSAI DEVELOP]" initials="CAL(D" lastIdx="4" clrIdx="2">
    <p:extLst>
      <p:ext uri="{19B8F6BF-5375-455C-9EA6-DF929625EA0E}">
        <p15:presenceInfo xmlns:p15="http://schemas.microsoft.com/office/powerpoint/2012/main" userId="S-1-5-21-330711430-3775241029-4075259233-6824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4268"/>
    <a:srgbClr val="6C72A8"/>
    <a:srgbClr val="F3F814"/>
    <a:srgbClr val="EE9A2A"/>
    <a:srgbClr val="C0C2DA"/>
    <a:srgbClr val="2E8654"/>
    <a:srgbClr val="A7CDB6"/>
    <a:srgbClr val="5BA077"/>
    <a:srgbClr val="B9C0D0"/>
    <a:srgbClr val="5668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97" autoAdjust="0"/>
    <p:restoredTop sz="93722" autoAdjust="0"/>
  </p:normalViewPr>
  <p:slideViewPr>
    <p:cSldViewPr snapToGrid="0">
      <p:cViewPr>
        <p:scale>
          <a:sx n="21" d="100"/>
          <a:sy n="21" d="100"/>
        </p:scale>
        <p:origin x="1914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249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naip.giscenter.isu.edu\develop\2017\RESULTS\Burned%20vs%20Control%20Polygons\ForWarnMODISStatistic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ip.giscenter.isu.edu\develop\2017\RESULTS\Burned%20vs%20Control%20Polygons\ForWarnMODISStatistic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naip.giscenter.isu.edu\develop\2017\Controls\HistoricFireAttributeTable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naip.giscenter.isu.edu\develop\2017\Controls\HistoricFireAttributeTable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naip.giscenter.isu.edu\develop\2017\Controls\HistoricFireAttributeTabl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/>
              <a:t>Jefferson Area Vegetation Health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747234547607009E-2"/>
          <c:y val="0.11604280234201494"/>
          <c:w val="0.90472258468207567"/>
          <c:h val="0.873328228746443"/>
        </c:manualLayout>
      </c:layout>
      <c:barChart>
        <c:barDir val="col"/>
        <c:grouping val="clustered"/>
        <c:varyColors val="0"/>
        <c:ser>
          <c:idx val="3"/>
          <c:order val="0"/>
          <c:tx>
            <c:v>Jefferson Fire</c:v>
          </c:tx>
          <c:spPr>
            <a:solidFill>
              <a:srgbClr val="FF0000"/>
            </a:solidFill>
            <a:ln w="25400" cap="flat" cmpd="sng" algn="ctr">
              <a:noFill/>
              <a:miter lim="800000"/>
            </a:ln>
            <a:effectLst/>
          </c:spPr>
          <c:invertIfNegative val="0"/>
          <c:cat>
            <c:numRef>
              <c:f>'Jefferson Fire'!$A$3:$A$539</c:f>
              <c:numCache>
                <c:formatCode>m/d/yyyy</c:formatCode>
                <c:ptCount val="537"/>
                <c:pt idx="0">
                  <c:v>38353</c:v>
                </c:pt>
                <c:pt idx="1">
                  <c:v>38361</c:v>
                </c:pt>
                <c:pt idx="2">
                  <c:v>38369</c:v>
                </c:pt>
                <c:pt idx="3">
                  <c:v>38377</c:v>
                </c:pt>
                <c:pt idx="4">
                  <c:v>38385</c:v>
                </c:pt>
                <c:pt idx="5">
                  <c:v>38393</c:v>
                </c:pt>
                <c:pt idx="6">
                  <c:v>38401</c:v>
                </c:pt>
                <c:pt idx="7">
                  <c:v>38409</c:v>
                </c:pt>
                <c:pt idx="8">
                  <c:v>38417</c:v>
                </c:pt>
                <c:pt idx="9">
                  <c:v>38425</c:v>
                </c:pt>
                <c:pt idx="10">
                  <c:v>38433</c:v>
                </c:pt>
                <c:pt idx="11">
                  <c:v>38441</c:v>
                </c:pt>
                <c:pt idx="12">
                  <c:v>38449</c:v>
                </c:pt>
                <c:pt idx="13">
                  <c:v>38457</c:v>
                </c:pt>
                <c:pt idx="14">
                  <c:v>38465</c:v>
                </c:pt>
                <c:pt idx="15">
                  <c:v>38473</c:v>
                </c:pt>
                <c:pt idx="16">
                  <c:v>38481</c:v>
                </c:pt>
                <c:pt idx="17">
                  <c:v>38489</c:v>
                </c:pt>
                <c:pt idx="18">
                  <c:v>38497</c:v>
                </c:pt>
                <c:pt idx="19">
                  <c:v>38505</c:v>
                </c:pt>
                <c:pt idx="20">
                  <c:v>38513</c:v>
                </c:pt>
                <c:pt idx="21">
                  <c:v>38521</c:v>
                </c:pt>
                <c:pt idx="22">
                  <c:v>38529</c:v>
                </c:pt>
                <c:pt idx="23">
                  <c:v>38537</c:v>
                </c:pt>
                <c:pt idx="24">
                  <c:v>38545</c:v>
                </c:pt>
                <c:pt idx="25">
                  <c:v>38553</c:v>
                </c:pt>
                <c:pt idx="26">
                  <c:v>38561</c:v>
                </c:pt>
                <c:pt idx="27">
                  <c:v>38569</c:v>
                </c:pt>
                <c:pt idx="28">
                  <c:v>38577</c:v>
                </c:pt>
                <c:pt idx="29">
                  <c:v>38585</c:v>
                </c:pt>
                <c:pt idx="30">
                  <c:v>38593</c:v>
                </c:pt>
                <c:pt idx="31">
                  <c:v>38601</c:v>
                </c:pt>
                <c:pt idx="32">
                  <c:v>38609</c:v>
                </c:pt>
                <c:pt idx="33">
                  <c:v>38617</c:v>
                </c:pt>
                <c:pt idx="34">
                  <c:v>38625</c:v>
                </c:pt>
                <c:pt idx="35">
                  <c:v>38633</c:v>
                </c:pt>
                <c:pt idx="36">
                  <c:v>38641</c:v>
                </c:pt>
                <c:pt idx="37">
                  <c:v>38649</c:v>
                </c:pt>
                <c:pt idx="38">
                  <c:v>38657</c:v>
                </c:pt>
                <c:pt idx="39">
                  <c:v>38665</c:v>
                </c:pt>
                <c:pt idx="40">
                  <c:v>38673</c:v>
                </c:pt>
                <c:pt idx="41">
                  <c:v>38681</c:v>
                </c:pt>
                <c:pt idx="42">
                  <c:v>38689</c:v>
                </c:pt>
                <c:pt idx="43">
                  <c:v>38697</c:v>
                </c:pt>
                <c:pt idx="44">
                  <c:v>38705</c:v>
                </c:pt>
                <c:pt idx="45">
                  <c:v>38713</c:v>
                </c:pt>
                <c:pt idx="46">
                  <c:v>38718</c:v>
                </c:pt>
                <c:pt idx="47">
                  <c:v>38726</c:v>
                </c:pt>
                <c:pt idx="48">
                  <c:v>38734</c:v>
                </c:pt>
                <c:pt idx="49">
                  <c:v>38742</c:v>
                </c:pt>
                <c:pt idx="50">
                  <c:v>38750</c:v>
                </c:pt>
                <c:pt idx="51">
                  <c:v>38758</c:v>
                </c:pt>
                <c:pt idx="52">
                  <c:v>38766</c:v>
                </c:pt>
                <c:pt idx="53">
                  <c:v>38774</c:v>
                </c:pt>
                <c:pt idx="54">
                  <c:v>38782</c:v>
                </c:pt>
                <c:pt idx="55">
                  <c:v>38790</c:v>
                </c:pt>
                <c:pt idx="56">
                  <c:v>38798</c:v>
                </c:pt>
                <c:pt idx="57">
                  <c:v>38806</c:v>
                </c:pt>
                <c:pt idx="58">
                  <c:v>38814</c:v>
                </c:pt>
                <c:pt idx="59">
                  <c:v>38822</c:v>
                </c:pt>
                <c:pt idx="60">
                  <c:v>38830</c:v>
                </c:pt>
                <c:pt idx="61">
                  <c:v>38838</c:v>
                </c:pt>
                <c:pt idx="62">
                  <c:v>38846</c:v>
                </c:pt>
                <c:pt idx="63">
                  <c:v>38854</c:v>
                </c:pt>
                <c:pt idx="64">
                  <c:v>38862</c:v>
                </c:pt>
                <c:pt idx="65">
                  <c:v>38870</c:v>
                </c:pt>
                <c:pt idx="66">
                  <c:v>38878</c:v>
                </c:pt>
                <c:pt idx="67">
                  <c:v>38886</c:v>
                </c:pt>
                <c:pt idx="68">
                  <c:v>38894</c:v>
                </c:pt>
                <c:pt idx="69">
                  <c:v>38902</c:v>
                </c:pt>
                <c:pt idx="70">
                  <c:v>38910</c:v>
                </c:pt>
                <c:pt idx="71">
                  <c:v>38918</c:v>
                </c:pt>
                <c:pt idx="72">
                  <c:v>38926</c:v>
                </c:pt>
                <c:pt idx="73">
                  <c:v>38934</c:v>
                </c:pt>
                <c:pt idx="74">
                  <c:v>38942</c:v>
                </c:pt>
                <c:pt idx="75">
                  <c:v>38950</c:v>
                </c:pt>
                <c:pt idx="76">
                  <c:v>38958</c:v>
                </c:pt>
                <c:pt idx="77">
                  <c:v>38966</c:v>
                </c:pt>
                <c:pt idx="78">
                  <c:v>38974</c:v>
                </c:pt>
                <c:pt idx="79">
                  <c:v>38982</c:v>
                </c:pt>
                <c:pt idx="80">
                  <c:v>38990</c:v>
                </c:pt>
                <c:pt idx="81">
                  <c:v>38998</c:v>
                </c:pt>
                <c:pt idx="82">
                  <c:v>39006</c:v>
                </c:pt>
                <c:pt idx="83">
                  <c:v>39014</c:v>
                </c:pt>
                <c:pt idx="84">
                  <c:v>39022</c:v>
                </c:pt>
                <c:pt idx="85">
                  <c:v>39030</c:v>
                </c:pt>
                <c:pt idx="86">
                  <c:v>39038</c:v>
                </c:pt>
                <c:pt idx="87">
                  <c:v>39046</c:v>
                </c:pt>
                <c:pt idx="88">
                  <c:v>39054</c:v>
                </c:pt>
                <c:pt idx="89">
                  <c:v>39062</c:v>
                </c:pt>
                <c:pt idx="90">
                  <c:v>39070</c:v>
                </c:pt>
                <c:pt idx="91">
                  <c:v>39078</c:v>
                </c:pt>
                <c:pt idx="92">
                  <c:v>39083</c:v>
                </c:pt>
                <c:pt idx="93">
                  <c:v>39091</c:v>
                </c:pt>
                <c:pt idx="94">
                  <c:v>39099</c:v>
                </c:pt>
                <c:pt idx="95">
                  <c:v>39107</c:v>
                </c:pt>
                <c:pt idx="96">
                  <c:v>39115</c:v>
                </c:pt>
                <c:pt idx="97">
                  <c:v>39123</c:v>
                </c:pt>
                <c:pt idx="98">
                  <c:v>39131</c:v>
                </c:pt>
                <c:pt idx="99">
                  <c:v>39139</c:v>
                </c:pt>
                <c:pt idx="100">
                  <c:v>39147</c:v>
                </c:pt>
                <c:pt idx="101">
                  <c:v>39155</c:v>
                </c:pt>
                <c:pt idx="102">
                  <c:v>39163</c:v>
                </c:pt>
                <c:pt idx="103">
                  <c:v>39171</c:v>
                </c:pt>
                <c:pt idx="104">
                  <c:v>39179</c:v>
                </c:pt>
                <c:pt idx="105">
                  <c:v>39187</c:v>
                </c:pt>
                <c:pt idx="106">
                  <c:v>39195</c:v>
                </c:pt>
                <c:pt idx="107">
                  <c:v>39203</c:v>
                </c:pt>
                <c:pt idx="108">
                  <c:v>39211</c:v>
                </c:pt>
                <c:pt idx="109">
                  <c:v>39219</c:v>
                </c:pt>
                <c:pt idx="110">
                  <c:v>39227</c:v>
                </c:pt>
                <c:pt idx="111">
                  <c:v>39235</c:v>
                </c:pt>
                <c:pt idx="112">
                  <c:v>39243</c:v>
                </c:pt>
                <c:pt idx="113">
                  <c:v>39251</c:v>
                </c:pt>
                <c:pt idx="114">
                  <c:v>39259</c:v>
                </c:pt>
                <c:pt idx="115">
                  <c:v>39267</c:v>
                </c:pt>
                <c:pt idx="116">
                  <c:v>39275</c:v>
                </c:pt>
                <c:pt idx="117">
                  <c:v>39283</c:v>
                </c:pt>
                <c:pt idx="118">
                  <c:v>39291</c:v>
                </c:pt>
                <c:pt idx="119">
                  <c:v>39299</c:v>
                </c:pt>
                <c:pt idx="120">
                  <c:v>39307</c:v>
                </c:pt>
                <c:pt idx="121">
                  <c:v>39315</c:v>
                </c:pt>
                <c:pt idx="122">
                  <c:v>39323</c:v>
                </c:pt>
                <c:pt idx="123">
                  <c:v>39331</c:v>
                </c:pt>
                <c:pt idx="124">
                  <c:v>39339</c:v>
                </c:pt>
                <c:pt idx="125">
                  <c:v>39347</c:v>
                </c:pt>
                <c:pt idx="126">
                  <c:v>39355</c:v>
                </c:pt>
                <c:pt idx="127">
                  <c:v>39363</c:v>
                </c:pt>
                <c:pt idx="128">
                  <c:v>39371</c:v>
                </c:pt>
                <c:pt idx="129">
                  <c:v>39379</c:v>
                </c:pt>
                <c:pt idx="130">
                  <c:v>39387</c:v>
                </c:pt>
                <c:pt idx="131">
                  <c:v>39395</c:v>
                </c:pt>
                <c:pt idx="132">
                  <c:v>39403</c:v>
                </c:pt>
                <c:pt idx="133">
                  <c:v>39411</c:v>
                </c:pt>
                <c:pt idx="134">
                  <c:v>39419</c:v>
                </c:pt>
                <c:pt idx="135">
                  <c:v>39427</c:v>
                </c:pt>
                <c:pt idx="136">
                  <c:v>39435</c:v>
                </c:pt>
                <c:pt idx="137">
                  <c:v>39443</c:v>
                </c:pt>
                <c:pt idx="138">
                  <c:v>39448</c:v>
                </c:pt>
                <c:pt idx="139">
                  <c:v>39456</c:v>
                </c:pt>
                <c:pt idx="140">
                  <c:v>39464</c:v>
                </c:pt>
                <c:pt idx="141">
                  <c:v>39472</c:v>
                </c:pt>
                <c:pt idx="142">
                  <c:v>39480</c:v>
                </c:pt>
                <c:pt idx="143">
                  <c:v>39488</c:v>
                </c:pt>
                <c:pt idx="144">
                  <c:v>39496</c:v>
                </c:pt>
                <c:pt idx="145">
                  <c:v>39504</c:v>
                </c:pt>
                <c:pt idx="146">
                  <c:v>39512</c:v>
                </c:pt>
                <c:pt idx="147">
                  <c:v>39520</c:v>
                </c:pt>
                <c:pt idx="148">
                  <c:v>39528</c:v>
                </c:pt>
                <c:pt idx="149">
                  <c:v>39536</c:v>
                </c:pt>
                <c:pt idx="150">
                  <c:v>39544</c:v>
                </c:pt>
                <c:pt idx="151">
                  <c:v>39552</c:v>
                </c:pt>
                <c:pt idx="152">
                  <c:v>39560</c:v>
                </c:pt>
                <c:pt idx="153">
                  <c:v>39568</c:v>
                </c:pt>
                <c:pt idx="154">
                  <c:v>39576</c:v>
                </c:pt>
                <c:pt idx="155">
                  <c:v>39584</c:v>
                </c:pt>
                <c:pt idx="156">
                  <c:v>39592</c:v>
                </c:pt>
                <c:pt idx="157">
                  <c:v>39600</c:v>
                </c:pt>
                <c:pt idx="158">
                  <c:v>39608</c:v>
                </c:pt>
                <c:pt idx="159">
                  <c:v>39616</c:v>
                </c:pt>
                <c:pt idx="160">
                  <c:v>39624</c:v>
                </c:pt>
                <c:pt idx="161">
                  <c:v>39632</c:v>
                </c:pt>
                <c:pt idx="162">
                  <c:v>39640</c:v>
                </c:pt>
                <c:pt idx="163">
                  <c:v>39648</c:v>
                </c:pt>
                <c:pt idx="164">
                  <c:v>39656</c:v>
                </c:pt>
                <c:pt idx="165">
                  <c:v>39664</c:v>
                </c:pt>
                <c:pt idx="166">
                  <c:v>39672</c:v>
                </c:pt>
                <c:pt idx="167">
                  <c:v>39680</c:v>
                </c:pt>
                <c:pt idx="168">
                  <c:v>39688</c:v>
                </c:pt>
                <c:pt idx="169">
                  <c:v>39696</c:v>
                </c:pt>
                <c:pt idx="170">
                  <c:v>39704</c:v>
                </c:pt>
                <c:pt idx="171">
                  <c:v>39712</c:v>
                </c:pt>
                <c:pt idx="172">
                  <c:v>39720</c:v>
                </c:pt>
                <c:pt idx="173">
                  <c:v>39728</c:v>
                </c:pt>
                <c:pt idx="174">
                  <c:v>39736</c:v>
                </c:pt>
                <c:pt idx="175">
                  <c:v>39744</c:v>
                </c:pt>
                <c:pt idx="176">
                  <c:v>39752</c:v>
                </c:pt>
                <c:pt idx="177">
                  <c:v>39760</c:v>
                </c:pt>
                <c:pt idx="178">
                  <c:v>39768</c:v>
                </c:pt>
                <c:pt idx="179">
                  <c:v>39776</c:v>
                </c:pt>
                <c:pt idx="180">
                  <c:v>39784</c:v>
                </c:pt>
                <c:pt idx="181">
                  <c:v>39792</c:v>
                </c:pt>
                <c:pt idx="182">
                  <c:v>39800</c:v>
                </c:pt>
                <c:pt idx="183">
                  <c:v>39808</c:v>
                </c:pt>
                <c:pt idx="184">
                  <c:v>39814</c:v>
                </c:pt>
                <c:pt idx="185">
                  <c:v>39822</c:v>
                </c:pt>
                <c:pt idx="186">
                  <c:v>39830</c:v>
                </c:pt>
                <c:pt idx="187">
                  <c:v>39838</c:v>
                </c:pt>
                <c:pt idx="188">
                  <c:v>39846</c:v>
                </c:pt>
                <c:pt idx="189">
                  <c:v>39854</c:v>
                </c:pt>
                <c:pt idx="190">
                  <c:v>39862</c:v>
                </c:pt>
                <c:pt idx="191">
                  <c:v>39870</c:v>
                </c:pt>
                <c:pt idx="192">
                  <c:v>39878</c:v>
                </c:pt>
                <c:pt idx="193">
                  <c:v>39886</c:v>
                </c:pt>
                <c:pt idx="194">
                  <c:v>39894</c:v>
                </c:pt>
                <c:pt idx="195">
                  <c:v>39902</c:v>
                </c:pt>
                <c:pt idx="196">
                  <c:v>39910</c:v>
                </c:pt>
                <c:pt idx="197">
                  <c:v>39918</c:v>
                </c:pt>
                <c:pt idx="198">
                  <c:v>39926</c:v>
                </c:pt>
                <c:pt idx="199">
                  <c:v>39934</c:v>
                </c:pt>
                <c:pt idx="200">
                  <c:v>39942</c:v>
                </c:pt>
                <c:pt idx="201">
                  <c:v>39950</c:v>
                </c:pt>
                <c:pt idx="202">
                  <c:v>39958</c:v>
                </c:pt>
                <c:pt idx="203">
                  <c:v>39966</c:v>
                </c:pt>
                <c:pt idx="204">
                  <c:v>39974</c:v>
                </c:pt>
                <c:pt idx="205">
                  <c:v>39982</c:v>
                </c:pt>
                <c:pt idx="206">
                  <c:v>39990</c:v>
                </c:pt>
                <c:pt idx="207">
                  <c:v>39998</c:v>
                </c:pt>
                <c:pt idx="208">
                  <c:v>40006</c:v>
                </c:pt>
                <c:pt idx="209">
                  <c:v>40014</c:v>
                </c:pt>
                <c:pt idx="210">
                  <c:v>40022</c:v>
                </c:pt>
                <c:pt idx="211">
                  <c:v>40030</c:v>
                </c:pt>
                <c:pt idx="212">
                  <c:v>40038</c:v>
                </c:pt>
                <c:pt idx="213">
                  <c:v>40046</c:v>
                </c:pt>
                <c:pt idx="214">
                  <c:v>40054</c:v>
                </c:pt>
                <c:pt idx="215">
                  <c:v>40062</c:v>
                </c:pt>
                <c:pt idx="216">
                  <c:v>40070</c:v>
                </c:pt>
                <c:pt idx="217">
                  <c:v>40078</c:v>
                </c:pt>
                <c:pt idx="218">
                  <c:v>40086</c:v>
                </c:pt>
                <c:pt idx="219">
                  <c:v>40094</c:v>
                </c:pt>
                <c:pt idx="220">
                  <c:v>40102</c:v>
                </c:pt>
                <c:pt idx="221">
                  <c:v>40110</c:v>
                </c:pt>
                <c:pt idx="222">
                  <c:v>40118</c:v>
                </c:pt>
                <c:pt idx="223">
                  <c:v>40126</c:v>
                </c:pt>
                <c:pt idx="224">
                  <c:v>40134</c:v>
                </c:pt>
                <c:pt idx="225">
                  <c:v>40142</c:v>
                </c:pt>
                <c:pt idx="226">
                  <c:v>40150</c:v>
                </c:pt>
                <c:pt idx="227">
                  <c:v>40158</c:v>
                </c:pt>
                <c:pt idx="228">
                  <c:v>40166</c:v>
                </c:pt>
                <c:pt idx="229">
                  <c:v>40174</c:v>
                </c:pt>
                <c:pt idx="230">
                  <c:v>40179</c:v>
                </c:pt>
                <c:pt idx="231">
                  <c:v>40187</c:v>
                </c:pt>
                <c:pt idx="232">
                  <c:v>40195</c:v>
                </c:pt>
                <c:pt idx="233">
                  <c:v>40203</c:v>
                </c:pt>
                <c:pt idx="234">
                  <c:v>40211</c:v>
                </c:pt>
                <c:pt idx="235">
                  <c:v>40219</c:v>
                </c:pt>
                <c:pt idx="236">
                  <c:v>40227</c:v>
                </c:pt>
                <c:pt idx="237">
                  <c:v>40235</c:v>
                </c:pt>
                <c:pt idx="238">
                  <c:v>40243</c:v>
                </c:pt>
                <c:pt idx="239">
                  <c:v>40251</c:v>
                </c:pt>
                <c:pt idx="240">
                  <c:v>40259</c:v>
                </c:pt>
                <c:pt idx="241">
                  <c:v>40267</c:v>
                </c:pt>
                <c:pt idx="242">
                  <c:v>40275</c:v>
                </c:pt>
                <c:pt idx="243">
                  <c:v>40283</c:v>
                </c:pt>
                <c:pt idx="244">
                  <c:v>40291</c:v>
                </c:pt>
                <c:pt idx="245">
                  <c:v>40299</c:v>
                </c:pt>
                <c:pt idx="246">
                  <c:v>40307</c:v>
                </c:pt>
                <c:pt idx="247">
                  <c:v>40315</c:v>
                </c:pt>
                <c:pt idx="248">
                  <c:v>40323</c:v>
                </c:pt>
                <c:pt idx="249">
                  <c:v>40331</c:v>
                </c:pt>
                <c:pt idx="250">
                  <c:v>40339</c:v>
                </c:pt>
                <c:pt idx="251">
                  <c:v>40347</c:v>
                </c:pt>
                <c:pt idx="252">
                  <c:v>40355</c:v>
                </c:pt>
                <c:pt idx="253">
                  <c:v>40363</c:v>
                </c:pt>
                <c:pt idx="254">
                  <c:v>40371</c:v>
                </c:pt>
                <c:pt idx="255">
                  <c:v>40372</c:v>
                </c:pt>
                <c:pt idx="256">
                  <c:v>40374</c:v>
                </c:pt>
                <c:pt idx="257">
                  <c:v>40379</c:v>
                </c:pt>
                <c:pt idx="258">
                  <c:v>40387</c:v>
                </c:pt>
                <c:pt idx="259">
                  <c:v>40395</c:v>
                </c:pt>
                <c:pt idx="260">
                  <c:v>40403</c:v>
                </c:pt>
                <c:pt idx="261">
                  <c:v>40411</c:v>
                </c:pt>
                <c:pt idx="262">
                  <c:v>40419</c:v>
                </c:pt>
                <c:pt idx="263">
                  <c:v>40427</c:v>
                </c:pt>
                <c:pt idx="264">
                  <c:v>40435</c:v>
                </c:pt>
                <c:pt idx="265">
                  <c:v>40443</c:v>
                </c:pt>
                <c:pt idx="266">
                  <c:v>40451</c:v>
                </c:pt>
                <c:pt idx="267">
                  <c:v>40459</c:v>
                </c:pt>
                <c:pt idx="268">
                  <c:v>40467</c:v>
                </c:pt>
                <c:pt idx="269">
                  <c:v>40475</c:v>
                </c:pt>
                <c:pt idx="270">
                  <c:v>40483</c:v>
                </c:pt>
                <c:pt idx="271">
                  <c:v>40491</c:v>
                </c:pt>
                <c:pt idx="272">
                  <c:v>40499</c:v>
                </c:pt>
                <c:pt idx="273">
                  <c:v>40507</c:v>
                </c:pt>
                <c:pt idx="274">
                  <c:v>40515</c:v>
                </c:pt>
                <c:pt idx="275">
                  <c:v>40523</c:v>
                </c:pt>
                <c:pt idx="276">
                  <c:v>40531</c:v>
                </c:pt>
                <c:pt idx="277">
                  <c:v>40539</c:v>
                </c:pt>
                <c:pt idx="278">
                  <c:v>40544</c:v>
                </c:pt>
                <c:pt idx="279">
                  <c:v>40552</c:v>
                </c:pt>
                <c:pt idx="280">
                  <c:v>40560</c:v>
                </c:pt>
                <c:pt idx="281">
                  <c:v>40568</c:v>
                </c:pt>
                <c:pt idx="282">
                  <c:v>40576</c:v>
                </c:pt>
                <c:pt idx="283">
                  <c:v>40584</c:v>
                </c:pt>
                <c:pt idx="284">
                  <c:v>40592</c:v>
                </c:pt>
                <c:pt idx="285">
                  <c:v>40600</c:v>
                </c:pt>
                <c:pt idx="286">
                  <c:v>40608</c:v>
                </c:pt>
                <c:pt idx="287">
                  <c:v>40616</c:v>
                </c:pt>
                <c:pt idx="288">
                  <c:v>40624</c:v>
                </c:pt>
                <c:pt idx="289">
                  <c:v>40632</c:v>
                </c:pt>
                <c:pt idx="290">
                  <c:v>40640</c:v>
                </c:pt>
                <c:pt idx="291">
                  <c:v>40648</c:v>
                </c:pt>
                <c:pt idx="292">
                  <c:v>40656</c:v>
                </c:pt>
                <c:pt idx="293">
                  <c:v>40664</c:v>
                </c:pt>
                <c:pt idx="294">
                  <c:v>40672</c:v>
                </c:pt>
                <c:pt idx="295">
                  <c:v>40680</c:v>
                </c:pt>
                <c:pt idx="296">
                  <c:v>40688</c:v>
                </c:pt>
                <c:pt idx="297">
                  <c:v>40704</c:v>
                </c:pt>
                <c:pt idx="298">
                  <c:v>40712</c:v>
                </c:pt>
                <c:pt idx="299">
                  <c:v>40720</c:v>
                </c:pt>
                <c:pt idx="300">
                  <c:v>40728</c:v>
                </c:pt>
                <c:pt idx="301">
                  <c:v>40736</c:v>
                </c:pt>
                <c:pt idx="302">
                  <c:v>40744</c:v>
                </c:pt>
                <c:pt idx="303">
                  <c:v>40752</c:v>
                </c:pt>
                <c:pt idx="304">
                  <c:v>40760</c:v>
                </c:pt>
                <c:pt idx="305">
                  <c:v>40768</c:v>
                </c:pt>
                <c:pt idx="306">
                  <c:v>40776</c:v>
                </c:pt>
                <c:pt idx="307">
                  <c:v>40784</c:v>
                </c:pt>
                <c:pt idx="308">
                  <c:v>40792</c:v>
                </c:pt>
                <c:pt idx="309">
                  <c:v>40800</c:v>
                </c:pt>
                <c:pt idx="310">
                  <c:v>40808</c:v>
                </c:pt>
                <c:pt idx="311">
                  <c:v>40816</c:v>
                </c:pt>
                <c:pt idx="312">
                  <c:v>40824</c:v>
                </c:pt>
                <c:pt idx="313">
                  <c:v>40832</c:v>
                </c:pt>
                <c:pt idx="314">
                  <c:v>40840</c:v>
                </c:pt>
                <c:pt idx="315">
                  <c:v>40848</c:v>
                </c:pt>
                <c:pt idx="316">
                  <c:v>40856</c:v>
                </c:pt>
                <c:pt idx="317">
                  <c:v>40864</c:v>
                </c:pt>
                <c:pt idx="318">
                  <c:v>40872</c:v>
                </c:pt>
                <c:pt idx="319">
                  <c:v>40880</c:v>
                </c:pt>
                <c:pt idx="320">
                  <c:v>40888</c:v>
                </c:pt>
                <c:pt idx="321">
                  <c:v>40896</c:v>
                </c:pt>
                <c:pt idx="322">
                  <c:v>40904</c:v>
                </c:pt>
                <c:pt idx="323">
                  <c:v>40909</c:v>
                </c:pt>
                <c:pt idx="324">
                  <c:v>40917</c:v>
                </c:pt>
                <c:pt idx="325">
                  <c:v>40925</c:v>
                </c:pt>
                <c:pt idx="326">
                  <c:v>40933</c:v>
                </c:pt>
                <c:pt idx="327">
                  <c:v>40941</c:v>
                </c:pt>
                <c:pt idx="328">
                  <c:v>40949</c:v>
                </c:pt>
                <c:pt idx="329">
                  <c:v>40957</c:v>
                </c:pt>
                <c:pt idx="330">
                  <c:v>40965</c:v>
                </c:pt>
                <c:pt idx="331">
                  <c:v>40973</c:v>
                </c:pt>
                <c:pt idx="332">
                  <c:v>40981</c:v>
                </c:pt>
                <c:pt idx="333">
                  <c:v>40989</c:v>
                </c:pt>
                <c:pt idx="334">
                  <c:v>40997</c:v>
                </c:pt>
                <c:pt idx="335">
                  <c:v>41005</c:v>
                </c:pt>
                <c:pt idx="336">
                  <c:v>41013</c:v>
                </c:pt>
                <c:pt idx="337">
                  <c:v>41021</c:v>
                </c:pt>
                <c:pt idx="338">
                  <c:v>41029</c:v>
                </c:pt>
                <c:pt idx="339">
                  <c:v>41037</c:v>
                </c:pt>
                <c:pt idx="340">
                  <c:v>41045</c:v>
                </c:pt>
                <c:pt idx="341">
                  <c:v>41053</c:v>
                </c:pt>
                <c:pt idx="342">
                  <c:v>41061</c:v>
                </c:pt>
                <c:pt idx="343">
                  <c:v>41069</c:v>
                </c:pt>
                <c:pt idx="344">
                  <c:v>41077</c:v>
                </c:pt>
                <c:pt idx="345">
                  <c:v>41085</c:v>
                </c:pt>
                <c:pt idx="346">
                  <c:v>41093</c:v>
                </c:pt>
                <c:pt idx="347">
                  <c:v>41101</c:v>
                </c:pt>
                <c:pt idx="348">
                  <c:v>41109</c:v>
                </c:pt>
                <c:pt idx="349">
                  <c:v>41117</c:v>
                </c:pt>
                <c:pt idx="350">
                  <c:v>41125</c:v>
                </c:pt>
                <c:pt idx="351">
                  <c:v>41133</c:v>
                </c:pt>
                <c:pt idx="352">
                  <c:v>41141</c:v>
                </c:pt>
                <c:pt idx="353">
                  <c:v>41149</c:v>
                </c:pt>
                <c:pt idx="354">
                  <c:v>41157</c:v>
                </c:pt>
                <c:pt idx="355">
                  <c:v>41165</c:v>
                </c:pt>
                <c:pt idx="356">
                  <c:v>41173</c:v>
                </c:pt>
                <c:pt idx="357">
                  <c:v>41181</c:v>
                </c:pt>
                <c:pt idx="358">
                  <c:v>41189</c:v>
                </c:pt>
                <c:pt idx="359">
                  <c:v>41197</c:v>
                </c:pt>
                <c:pt idx="360">
                  <c:v>41205</c:v>
                </c:pt>
                <c:pt idx="361">
                  <c:v>41213</c:v>
                </c:pt>
                <c:pt idx="362">
                  <c:v>41221</c:v>
                </c:pt>
                <c:pt idx="363">
                  <c:v>41229</c:v>
                </c:pt>
                <c:pt idx="364">
                  <c:v>41237</c:v>
                </c:pt>
                <c:pt idx="365">
                  <c:v>41245</c:v>
                </c:pt>
                <c:pt idx="366">
                  <c:v>41253</c:v>
                </c:pt>
                <c:pt idx="367">
                  <c:v>41261</c:v>
                </c:pt>
                <c:pt idx="368">
                  <c:v>41269</c:v>
                </c:pt>
                <c:pt idx="369">
                  <c:v>41275</c:v>
                </c:pt>
                <c:pt idx="370">
                  <c:v>41283</c:v>
                </c:pt>
                <c:pt idx="371">
                  <c:v>41291</c:v>
                </c:pt>
                <c:pt idx="372">
                  <c:v>41299</c:v>
                </c:pt>
                <c:pt idx="373">
                  <c:v>41307</c:v>
                </c:pt>
                <c:pt idx="374">
                  <c:v>41315</c:v>
                </c:pt>
                <c:pt idx="375">
                  <c:v>41323</c:v>
                </c:pt>
                <c:pt idx="376">
                  <c:v>41331</c:v>
                </c:pt>
                <c:pt idx="377">
                  <c:v>41339</c:v>
                </c:pt>
                <c:pt idx="378">
                  <c:v>41347</c:v>
                </c:pt>
                <c:pt idx="379">
                  <c:v>41355</c:v>
                </c:pt>
                <c:pt idx="380">
                  <c:v>41363</c:v>
                </c:pt>
                <c:pt idx="381">
                  <c:v>41371</c:v>
                </c:pt>
                <c:pt idx="382">
                  <c:v>41379</c:v>
                </c:pt>
                <c:pt idx="383">
                  <c:v>41387</c:v>
                </c:pt>
                <c:pt idx="384">
                  <c:v>41395</c:v>
                </c:pt>
                <c:pt idx="385">
                  <c:v>41403</c:v>
                </c:pt>
                <c:pt idx="386">
                  <c:v>41411</c:v>
                </c:pt>
                <c:pt idx="387">
                  <c:v>41419</c:v>
                </c:pt>
                <c:pt idx="388">
                  <c:v>41427</c:v>
                </c:pt>
                <c:pt idx="389">
                  <c:v>41435</c:v>
                </c:pt>
                <c:pt idx="390">
                  <c:v>41443</c:v>
                </c:pt>
                <c:pt idx="391">
                  <c:v>41451</c:v>
                </c:pt>
                <c:pt idx="392">
                  <c:v>41459</c:v>
                </c:pt>
                <c:pt idx="393">
                  <c:v>41467</c:v>
                </c:pt>
                <c:pt idx="394">
                  <c:v>41475</c:v>
                </c:pt>
                <c:pt idx="395">
                  <c:v>41483</c:v>
                </c:pt>
                <c:pt idx="396">
                  <c:v>41491</c:v>
                </c:pt>
                <c:pt idx="397">
                  <c:v>41499</c:v>
                </c:pt>
                <c:pt idx="398">
                  <c:v>41507</c:v>
                </c:pt>
                <c:pt idx="399">
                  <c:v>41515</c:v>
                </c:pt>
                <c:pt idx="400">
                  <c:v>41523</c:v>
                </c:pt>
                <c:pt idx="401">
                  <c:v>41531</c:v>
                </c:pt>
                <c:pt idx="402">
                  <c:v>41539</c:v>
                </c:pt>
                <c:pt idx="403">
                  <c:v>41547</c:v>
                </c:pt>
                <c:pt idx="404">
                  <c:v>41555</c:v>
                </c:pt>
                <c:pt idx="405">
                  <c:v>41563</c:v>
                </c:pt>
                <c:pt idx="406">
                  <c:v>41571</c:v>
                </c:pt>
                <c:pt idx="407">
                  <c:v>41579</c:v>
                </c:pt>
                <c:pt idx="408">
                  <c:v>41587</c:v>
                </c:pt>
                <c:pt idx="409">
                  <c:v>41595</c:v>
                </c:pt>
                <c:pt idx="410">
                  <c:v>41603</c:v>
                </c:pt>
                <c:pt idx="411">
                  <c:v>41611</c:v>
                </c:pt>
                <c:pt idx="412">
                  <c:v>41619</c:v>
                </c:pt>
                <c:pt idx="413">
                  <c:v>41627</c:v>
                </c:pt>
                <c:pt idx="414">
                  <c:v>41635</c:v>
                </c:pt>
                <c:pt idx="415">
                  <c:v>41640</c:v>
                </c:pt>
                <c:pt idx="416">
                  <c:v>41648</c:v>
                </c:pt>
                <c:pt idx="417">
                  <c:v>41656</c:v>
                </c:pt>
                <c:pt idx="418">
                  <c:v>41664</c:v>
                </c:pt>
                <c:pt idx="419">
                  <c:v>41672</c:v>
                </c:pt>
                <c:pt idx="420">
                  <c:v>41680</c:v>
                </c:pt>
                <c:pt idx="421">
                  <c:v>41688</c:v>
                </c:pt>
                <c:pt idx="422">
                  <c:v>41696</c:v>
                </c:pt>
                <c:pt idx="423">
                  <c:v>41704</c:v>
                </c:pt>
                <c:pt idx="424">
                  <c:v>41712</c:v>
                </c:pt>
                <c:pt idx="425">
                  <c:v>41720</c:v>
                </c:pt>
                <c:pt idx="426">
                  <c:v>41728</c:v>
                </c:pt>
                <c:pt idx="427">
                  <c:v>41736</c:v>
                </c:pt>
                <c:pt idx="428">
                  <c:v>41744</c:v>
                </c:pt>
                <c:pt idx="429">
                  <c:v>41752</c:v>
                </c:pt>
                <c:pt idx="430">
                  <c:v>41760</c:v>
                </c:pt>
                <c:pt idx="431">
                  <c:v>41768</c:v>
                </c:pt>
                <c:pt idx="432">
                  <c:v>41776</c:v>
                </c:pt>
                <c:pt idx="433">
                  <c:v>41784</c:v>
                </c:pt>
                <c:pt idx="434">
                  <c:v>41792</c:v>
                </c:pt>
                <c:pt idx="435">
                  <c:v>41800</c:v>
                </c:pt>
                <c:pt idx="436">
                  <c:v>41808</c:v>
                </c:pt>
                <c:pt idx="437">
                  <c:v>41816</c:v>
                </c:pt>
                <c:pt idx="438">
                  <c:v>41824</c:v>
                </c:pt>
                <c:pt idx="439">
                  <c:v>41832</c:v>
                </c:pt>
                <c:pt idx="440">
                  <c:v>41840</c:v>
                </c:pt>
                <c:pt idx="441">
                  <c:v>41848</c:v>
                </c:pt>
                <c:pt idx="442">
                  <c:v>41856</c:v>
                </c:pt>
                <c:pt idx="443">
                  <c:v>41864</c:v>
                </c:pt>
                <c:pt idx="444">
                  <c:v>41872</c:v>
                </c:pt>
                <c:pt idx="445">
                  <c:v>41880</c:v>
                </c:pt>
                <c:pt idx="446">
                  <c:v>41888</c:v>
                </c:pt>
                <c:pt idx="447">
                  <c:v>41896</c:v>
                </c:pt>
                <c:pt idx="448">
                  <c:v>41904</c:v>
                </c:pt>
                <c:pt idx="449">
                  <c:v>41912</c:v>
                </c:pt>
                <c:pt idx="450">
                  <c:v>41920</c:v>
                </c:pt>
                <c:pt idx="451">
                  <c:v>41928</c:v>
                </c:pt>
                <c:pt idx="452">
                  <c:v>41936</c:v>
                </c:pt>
                <c:pt idx="453">
                  <c:v>41944</c:v>
                </c:pt>
                <c:pt idx="454">
                  <c:v>41952</c:v>
                </c:pt>
                <c:pt idx="455">
                  <c:v>41960</c:v>
                </c:pt>
                <c:pt idx="456">
                  <c:v>41968</c:v>
                </c:pt>
                <c:pt idx="457">
                  <c:v>41976</c:v>
                </c:pt>
                <c:pt idx="458">
                  <c:v>41984</c:v>
                </c:pt>
                <c:pt idx="459">
                  <c:v>41992</c:v>
                </c:pt>
                <c:pt idx="460">
                  <c:v>42000</c:v>
                </c:pt>
                <c:pt idx="461">
                  <c:v>42005</c:v>
                </c:pt>
                <c:pt idx="462">
                  <c:v>42013</c:v>
                </c:pt>
                <c:pt idx="463">
                  <c:v>42021</c:v>
                </c:pt>
                <c:pt idx="464">
                  <c:v>42029</c:v>
                </c:pt>
                <c:pt idx="465">
                  <c:v>42037</c:v>
                </c:pt>
                <c:pt idx="466">
                  <c:v>42045</c:v>
                </c:pt>
                <c:pt idx="467">
                  <c:v>42053</c:v>
                </c:pt>
                <c:pt idx="468">
                  <c:v>42061</c:v>
                </c:pt>
                <c:pt idx="469">
                  <c:v>42069</c:v>
                </c:pt>
                <c:pt idx="470">
                  <c:v>42077</c:v>
                </c:pt>
                <c:pt idx="471">
                  <c:v>42085</c:v>
                </c:pt>
                <c:pt idx="472">
                  <c:v>42093</c:v>
                </c:pt>
                <c:pt idx="473">
                  <c:v>42101</c:v>
                </c:pt>
                <c:pt idx="474">
                  <c:v>42109</c:v>
                </c:pt>
                <c:pt idx="475">
                  <c:v>42117</c:v>
                </c:pt>
                <c:pt idx="476">
                  <c:v>42125</c:v>
                </c:pt>
                <c:pt idx="477">
                  <c:v>42133</c:v>
                </c:pt>
                <c:pt idx="478">
                  <c:v>42141</c:v>
                </c:pt>
                <c:pt idx="479">
                  <c:v>42149</c:v>
                </c:pt>
                <c:pt idx="480">
                  <c:v>42157</c:v>
                </c:pt>
                <c:pt idx="481">
                  <c:v>42165</c:v>
                </c:pt>
                <c:pt idx="482">
                  <c:v>42173</c:v>
                </c:pt>
                <c:pt idx="483">
                  <c:v>42181</c:v>
                </c:pt>
                <c:pt idx="484">
                  <c:v>42189</c:v>
                </c:pt>
                <c:pt idx="485">
                  <c:v>42197</c:v>
                </c:pt>
                <c:pt idx="486">
                  <c:v>42205</c:v>
                </c:pt>
                <c:pt idx="487">
                  <c:v>42213</c:v>
                </c:pt>
                <c:pt idx="488">
                  <c:v>42221</c:v>
                </c:pt>
                <c:pt idx="489">
                  <c:v>42229</c:v>
                </c:pt>
                <c:pt idx="490">
                  <c:v>42237</c:v>
                </c:pt>
                <c:pt idx="491">
                  <c:v>42245</c:v>
                </c:pt>
                <c:pt idx="492">
                  <c:v>42253</c:v>
                </c:pt>
                <c:pt idx="493">
                  <c:v>42261</c:v>
                </c:pt>
                <c:pt idx="494">
                  <c:v>42269</c:v>
                </c:pt>
                <c:pt idx="495">
                  <c:v>42277</c:v>
                </c:pt>
                <c:pt idx="496">
                  <c:v>42285</c:v>
                </c:pt>
                <c:pt idx="497">
                  <c:v>42293</c:v>
                </c:pt>
                <c:pt idx="498">
                  <c:v>42301</c:v>
                </c:pt>
                <c:pt idx="499">
                  <c:v>42309</c:v>
                </c:pt>
                <c:pt idx="500">
                  <c:v>42317</c:v>
                </c:pt>
                <c:pt idx="501">
                  <c:v>42325</c:v>
                </c:pt>
                <c:pt idx="502">
                  <c:v>42333</c:v>
                </c:pt>
                <c:pt idx="503">
                  <c:v>42341</c:v>
                </c:pt>
                <c:pt idx="504">
                  <c:v>42349</c:v>
                </c:pt>
                <c:pt idx="505">
                  <c:v>42357</c:v>
                </c:pt>
                <c:pt idx="506">
                  <c:v>42365</c:v>
                </c:pt>
                <c:pt idx="507">
                  <c:v>42486</c:v>
                </c:pt>
                <c:pt idx="508">
                  <c:v>42500</c:v>
                </c:pt>
                <c:pt idx="509">
                  <c:v>42501</c:v>
                </c:pt>
                <c:pt idx="510">
                  <c:v>42507</c:v>
                </c:pt>
                <c:pt idx="511">
                  <c:v>42514</c:v>
                </c:pt>
                <c:pt idx="512">
                  <c:v>42521</c:v>
                </c:pt>
                <c:pt idx="513">
                  <c:v>42528</c:v>
                </c:pt>
                <c:pt idx="514">
                  <c:v>42535</c:v>
                </c:pt>
                <c:pt idx="515">
                  <c:v>42542</c:v>
                </c:pt>
                <c:pt idx="516">
                  <c:v>42556</c:v>
                </c:pt>
                <c:pt idx="517">
                  <c:v>42563</c:v>
                </c:pt>
                <c:pt idx="518">
                  <c:v>42570</c:v>
                </c:pt>
                <c:pt idx="519">
                  <c:v>42570</c:v>
                </c:pt>
                <c:pt idx="520">
                  <c:v>42577</c:v>
                </c:pt>
                <c:pt idx="521">
                  <c:v>42584</c:v>
                </c:pt>
                <c:pt idx="522">
                  <c:v>42591</c:v>
                </c:pt>
                <c:pt idx="523">
                  <c:v>42591</c:v>
                </c:pt>
                <c:pt idx="524">
                  <c:v>42598</c:v>
                </c:pt>
                <c:pt idx="525">
                  <c:v>42598</c:v>
                </c:pt>
                <c:pt idx="526">
                  <c:v>42605</c:v>
                </c:pt>
                <c:pt idx="527">
                  <c:v>42612</c:v>
                </c:pt>
                <c:pt idx="528">
                  <c:v>42619</c:v>
                </c:pt>
                <c:pt idx="529">
                  <c:v>42626</c:v>
                </c:pt>
                <c:pt idx="530">
                  <c:v>42633</c:v>
                </c:pt>
                <c:pt idx="531">
                  <c:v>42633</c:v>
                </c:pt>
                <c:pt idx="532">
                  <c:v>42640</c:v>
                </c:pt>
                <c:pt idx="533">
                  <c:v>42647</c:v>
                </c:pt>
                <c:pt idx="534">
                  <c:v>42654</c:v>
                </c:pt>
                <c:pt idx="535">
                  <c:v>42661</c:v>
                </c:pt>
                <c:pt idx="536">
                  <c:v>42675</c:v>
                </c:pt>
              </c:numCache>
            </c:numRef>
          </c:cat>
          <c:val>
            <c:numRef>
              <c:f>'Jefferson Fire'!$H$3:$H$539</c:f>
              <c:numCache>
                <c:formatCode>General</c:formatCode>
                <c:ptCount val="5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50</c:v>
                </c:pt>
                <c:pt idx="256">
                  <c:v>50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</c:numCache>
            </c:numRef>
          </c:val>
        </c:ser>
        <c:ser>
          <c:idx val="1"/>
          <c:order val="1"/>
          <c:tx>
            <c:v>Hand Picked Unburnt Areas</c:v>
          </c:tx>
          <c:spPr>
            <a:solidFill>
              <a:srgbClr val="92D050"/>
            </a:solidFill>
            <a:ln w="9525" cap="flat" cmpd="sng" algn="ctr">
              <a:noFill/>
              <a:miter lim="800000"/>
            </a:ln>
            <a:effectLst/>
          </c:spPr>
          <c:invertIfNegative val="0"/>
          <c:cat>
            <c:numRef>
              <c:f>'Jefferson Fire'!$A$3:$A$539</c:f>
              <c:numCache>
                <c:formatCode>m/d/yyyy</c:formatCode>
                <c:ptCount val="537"/>
                <c:pt idx="0">
                  <c:v>38353</c:v>
                </c:pt>
                <c:pt idx="1">
                  <c:v>38361</c:v>
                </c:pt>
                <c:pt idx="2">
                  <c:v>38369</c:v>
                </c:pt>
                <c:pt idx="3">
                  <c:v>38377</c:v>
                </c:pt>
                <c:pt idx="4">
                  <c:v>38385</c:v>
                </c:pt>
                <c:pt idx="5">
                  <c:v>38393</c:v>
                </c:pt>
                <c:pt idx="6">
                  <c:v>38401</c:v>
                </c:pt>
                <c:pt idx="7">
                  <c:v>38409</c:v>
                </c:pt>
                <c:pt idx="8">
                  <c:v>38417</c:v>
                </c:pt>
                <c:pt idx="9">
                  <c:v>38425</c:v>
                </c:pt>
                <c:pt idx="10">
                  <c:v>38433</c:v>
                </c:pt>
                <c:pt idx="11">
                  <c:v>38441</c:v>
                </c:pt>
                <c:pt idx="12">
                  <c:v>38449</c:v>
                </c:pt>
                <c:pt idx="13">
                  <c:v>38457</c:v>
                </c:pt>
                <c:pt idx="14">
                  <c:v>38465</c:v>
                </c:pt>
                <c:pt idx="15">
                  <c:v>38473</c:v>
                </c:pt>
                <c:pt idx="16">
                  <c:v>38481</c:v>
                </c:pt>
                <c:pt idx="17">
                  <c:v>38489</c:v>
                </c:pt>
                <c:pt idx="18">
                  <c:v>38497</c:v>
                </c:pt>
                <c:pt idx="19">
                  <c:v>38505</c:v>
                </c:pt>
                <c:pt idx="20">
                  <c:v>38513</c:v>
                </c:pt>
                <c:pt idx="21">
                  <c:v>38521</c:v>
                </c:pt>
                <c:pt idx="22">
                  <c:v>38529</c:v>
                </c:pt>
                <c:pt idx="23">
                  <c:v>38537</c:v>
                </c:pt>
                <c:pt idx="24">
                  <c:v>38545</c:v>
                </c:pt>
                <c:pt idx="25">
                  <c:v>38553</c:v>
                </c:pt>
                <c:pt idx="26">
                  <c:v>38561</c:v>
                </c:pt>
                <c:pt idx="27">
                  <c:v>38569</c:v>
                </c:pt>
                <c:pt idx="28">
                  <c:v>38577</c:v>
                </c:pt>
                <c:pt idx="29">
                  <c:v>38585</c:v>
                </c:pt>
                <c:pt idx="30">
                  <c:v>38593</c:v>
                </c:pt>
                <c:pt idx="31">
                  <c:v>38601</c:v>
                </c:pt>
                <c:pt idx="32">
                  <c:v>38609</c:v>
                </c:pt>
                <c:pt idx="33">
                  <c:v>38617</c:v>
                </c:pt>
                <c:pt idx="34">
                  <c:v>38625</c:v>
                </c:pt>
                <c:pt idx="35">
                  <c:v>38633</c:v>
                </c:pt>
                <c:pt idx="36">
                  <c:v>38641</c:v>
                </c:pt>
                <c:pt idx="37">
                  <c:v>38649</c:v>
                </c:pt>
                <c:pt idx="38">
                  <c:v>38657</c:v>
                </c:pt>
                <c:pt idx="39">
                  <c:v>38665</c:v>
                </c:pt>
                <c:pt idx="40">
                  <c:v>38673</c:v>
                </c:pt>
                <c:pt idx="41">
                  <c:v>38681</c:v>
                </c:pt>
                <c:pt idx="42">
                  <c:v>38689</c:v>
                </c:pt>
                <c:pt idx="43">
                  <c:v>38697</c:v>
                </c:pt>
                <c:pt idx="44">
                  <c:v>38705</c:v>
                </c:pt>
                <c:pt idx="45">
                  <c:v>38713</c:v>
                </c:pt>
                <c:pt idx="46">
                  <c:v>38718</c:v>
                </c:pt>
                <c:pt idx="47">
                  <c:v>38726</c:v>
                </c:pt>
                <c:pt idx="48">
                  <c:v>38734</c:v>
                </c:pt>
                <c:pt idx="49">
                  <c:v>38742</c:v>
                </c:pt>
                <c:pt idx="50">
                  <c:v>38750</c:v>
                </c:pt>
                <c:pt idx="51">
                  <c:v>38758</c:v>
                </c:pt>
                <c:pt idx="52">
                  <c:v>38766</c:v>
                </c:pt>
                <c:pt idx="53">
                  <c:v>38774</c:v>
                </c:pt>
                <c:pt idx="54">
                  <c:v>38782</c:v>
                </c:pt>
                <c:pt idx="55">
                  <c:v>38790</c:v>
                </c:pt>
                <c:pt idx="56">
                  <c:v>38798</c:v>
                </c:pt>
                <c:pt idx="57">
                  <c:v>38806</c:v>
                </c:pt>
                <c:pt idx="58">
                  <c:v>38814</c:v>
                </c:pt>
                <c:pt idx="59">
                  <c:v>38822</c:v>
                </c:pt>
                <c:pt idx="60">
                  <c:v>38830</c:v>
                </c:pt>
                <c:pt idx="61">
                  <c:v>38838</c:v>
                </c:pt>
                <c:pt idx="62">
                  <c:v>38846</c:v>
                </c:pt>
                <c:pt idx="63">
                  <c:v>38854</c:v>
                </c:pt>
                <c:pt idx="64">
                  <c:v>38862</c:v>
                </c:pt>
                <c:pt idx="65">
                  <c:v>38870</c:v>
                </c:pt>
                <c:pt idx="66">
                  <c:v>38878</c:v>
                </c:pt>
                <c:pt idx="67">
                  <c:v>38886</c:v>
                </c:pt>
                <c:pt idx="68">
                  <c:v>38894</c:v>
                </c:pt>
                <c:pt idx="69">
                  <c:v>38902</c:v>
                </c:pt>
                <c:pt idx="70">
                  <c:v>38910</c:v>
                </c:pt>
                <c:pt idx="71">
                  <c:v>38918</c:v>
                </c:pt>
                <c:pt idx="72">
                  <c:v>38926</c:v>
                </c:pt>
                <c:pt idx="73">
                  <c:v>38934</c:v>
                </c:pt>
                <c:pt idx="74">
                  <c:v>38942</c:v>
                </c:pt>
                <c:pt idx="75">
                  <c:v>38950</c:v>
                </c:pt>
                <c:pt idx="76">
                  <c:v>38958</c:v>
                </c:pt>
                <c:pt idx="77">
                  <c:v>38966</c:v>
                </c:pt>
                <c:pt idx="78">
                  <c:v>38974</c:v>
                </c:pt>
                <c:pt idx="79">
                  <c:v>38982</c:v>
                </c:pt>
                <c:pt idx="80">
                  <c:v>38990</c:v>
                </c:pt>
                <c:pt idx="81">
                  <c:v>38998</c:v>
                </c:pt>
                <c:pt idx="82">
                  <c:v>39006</c:v>
                </c:pt>
                <c:pt idx="83">
                  <c:v>39014</c:v>
                </c:pt>
                <c:pt idx="84">
                  <c:v>39022</c:v>
                </c:pt>
                <c:pt idx="85">
                  <c:v>39030</c:v>
                </c:pt>
                <c:pt idx="86">
                  <c:v>39038</c:v>
                </c:pt>
                <c:pt idx="87">
                  <c:v>39046</c:v>
                </c:pt>
                <c:pt idx="88">
                  <c:v>39054</c:v>
                </c:pt>
                <c:pt idx="89">
                  <c:v>39062</c:v>
                </c:pt>
                <c:pt idx="90">
                  <c:v>39070</c:v>
                </c:pt>
                <c:pt idx="91">
                  <c:v>39078</c:v>
                </c:pt>
                <c:pt idx="92">
                  <c:v>39083</c:v>
                </c:pt>
                <c:pt idx="93">
                  <c:v>39091</c:v>
                </c:pt>
                <c:pt idx="94">
                  <c:v>39099</c:v>
                </c:pt>
                <c:pt idx="95">
                  <c:v>39107</c:v>
                </c:pt>
                <c:pt idx="96">
                  <c:v>39115</c:v>
                </c:pt>
                <c:pt idx="97">
                  <c:v>39123</c:v>
                </c:pt>
                <c:pt idx="98">
                  <c:v>39131</c:v>
                </c:pt>
                <c:pt idx="99">
                  <c:v>39139</c:v>
                </c:pt>
                <c:pt idx="100">
                  <c:v>39147</c:v>
                </c:pt>
                <c:pt idx="101">
                  <c:v>39155</c:v>
                </c:pt>
                <c:pt idx="102">
                  <c:v>39163</c:v>
                </c:pt>
                <c:pt idx="103">
                  <c:v>39171</c:v>
                </c:pt>
                <c:pt idx="104">
                  <c:v>39179</c:v>
                </c:pt>
                <c:pt idx="105">
                  <c:v>39187</c:v>
                </c:pt>
                <c:pt idx="106">
                  <c:v>39195</c:v>
                </c:pt>
                <c:pt idx="107">
                  <c:v>39203</c:v>
                </c:pt>
                <c:pt idx="108">
                  <c:v>39211</c:v>
                </c:pt>
                <c:pt idx="109">
                  <c:v>39219</c:v>
                </c:pt>
                <c:pt idx="110">
                  <c:v>39227</c:v>
                </c:pt>
                <c:pt idx="111">
                  <c:v>39235</c:v>
                </c:pt>
                <c:pt idx="112">
                  <c:v>39243</c:v>
                </c:pt>
                <c:pt idx="113">
                  <c:v>39251</c:v>
                </c:pt>
                <c:pt idx="114">
                  <c:v>39259</c:v>
                </c:pt>
                <c:pt idx="115">
                  <c:v>39267</c:v>
                </c:pt>
                <c:pt idx="116">
                  <c:v>39275</c:v>
                </c:pt>
                <c:pt idx="117">
                  <c:v>39283</c:v>
                </c:pt>
                <c:pt idx="118">
                  <c:v>39291</c:v>
                </c:pt>
                <c:pt idx="119">
                  <c:v>39299</c:v>
                </c:pt>
                <c:pt idx="120">
                  <c:v>39307</c:v>
                </c:pt>
                <c:pt idx="121">
                  <c:v>39315</c:v>
                </c:pt>
                <c:pt idx="122">
                  <c:v>39323</c:v>
                </c:pt>
                <c:pt idx="123">
                  <c:v>39331</c:v>
                </c:pt>
                <c:pt idx="124">
                  <c:v>39339</c:v>
                </c:pt>
                <c:pt idx="125">
                  <c:v>39347</c:v>
                </c:pt>
                <c:pt idx="126">
                  <c:v>39355</c:v>
                </c:pt>
                <c:pt idx="127">
                  <c:v>39363</c:v>
                </c:pt>
                <c:pt idx="128">
                  <c:v>39371</c:v>
                </c:pt>
                <c:pt idx="129">
                  <c:v>39379</c:v>
                </c:pt>
                <c:pt idx="130">
                  <c:v>39387</c:v>
                </c:pt>
                <c:pt idx="131">
                  <c:v>39395</c:v>
                </c:pt>
                <c:pt idx="132">
                  <c:v>39403</c:v>
                </c:pt>
                <c:pt idx="133">
                  <c:v>39411</c:v>
                </c:pt>
                <c:pt idx="134">
                  <c:v>39419</c:v>
                </c:pt>
                <c:pt idx="135">
                  <c:v>39427</c:v>
                </c:pt>
                <c:pt idx="136">
                  <c:v>39435</c:v>
                </c:pt>
                <c:pt idx="137">
                  <c:v>39443</c:v>
                </c:pt>
                <c:pt idx="138">
                  <c:v>39448</c:v>
                </c:pt>
                <c:pt idx="139">
                  <c:v>39456</c:v>
                </c:pt>
                <c:pt idx="140">
                  <c:v>39464</c:v>
                </c:pt>
                <c:pt idx="141">
                  <c:v>39472</c:v>
                </c:pt>
                <c:pt idx="142">
                  <c:v>39480</c:v>
                </c:pt>
                <c:pt idx="143">
                  <c:v>39488</c:v>
                </c:pt>
                <c:pt idx="144">
                  <c:v>39496</c:v>
                </c:pt>
                <c:pt idx="145">
                  <c:v>39504</c:v>
                </c:pt>
                <c:pt idx="146">
                  <c:v>39512</c:v>
                </c:pt>
                <c:pt idx="147">
                  <c:v>39520</c:v>
                </c:pt>
                <c:pt idx="148">
                  <c:v>39528</c:v>
                </c:pt>
                <c:pt idx="149">
                  <c:v>39536</c:v>
                </c:pt>
                <c:pt idx="150">
                  <c:v>39544</c:v>
                </c:pt>
                <c:pt idx="151">
                  <c:v>39552</c:v>
                </c:pt>
                <c:pt idx="152">
                  <c:v>39560</c:v>
                </c:pt>
                <c:pt idx="153">
                  <c:v>39568</c:v>
                </c:pt>
                <c:pt idx="154">
                  <c:v>39576</c:v>
                </c:pt>
                <c:pt idx="155">
                  <c:v>39584</c:v>
                </c:pt>
                <c:pt idx="156">
                  <c:v>39592</c:v>
                </c:pt>
                <c:pt idx="157">
                  <c:v>39600</c:v>
                </c:pt>
                <c:pt idx="158">
                  <c:v>39608</c:v>
                </c:pt>
                <c:pt idx="159">
                  <c:v>39616</c:v>
                </c:pt>
                <c:pt idx="160">
                  <c:v>39624</c:v>
                </c:pt>
                <c:pt idx="161">
                  <c:v>39632</c:v>
                </c:pt>
                <c:pt idx="162">
                  <c:v>39640</c:v>
                </c:pt>
                <c:pt idx="163">
                  <c:v>39648</c:v>
                </c:pt>
                <c:pt idx="164">
                  <c:v>39656</c:v>
                </c:pt>
                <c:pt idx="165">
                  <c:v>39664</c:v>
                </c:pt>
                <c:pt idx="166">
                  <c:v>39672</c:v>
                </c:pt>
                <c:pt idx="167">
                  <c:v>39680</c:v>
                </c:pt>
                <c:pt idx="168">
                  <c:v>39688</c:v>
                </c:pt>
                <c:pt idx="169">
                  <c:v>39696</c:v>
                </c:pt>
                <c:pt idx="170">
                  <c:v>39704</c:v>
                </c:pt>
                <c:pt idx="171">
                  <c:v>39712</c:v>
                </c:pt>
                <c:pt idx="172">
                  <c:v>39720</c:v>
                </c:pt>
                <c:pt idx="173">
                  <c:v>39728</c:v>
                </c:pt>
                <c:pt idx="174">
                  <c:v>39736</c:v>
                </c:pt>
                <c:pt idx="175">
                  <c:v>39744</c:v>
                </c:pt>
                <c:pt idx="176">
                  <c:v>39752</c:v>
                </c:pt>
                <c:pt idx="177">
                  <c:v>39760</c:v>
                </c:pt>
                <c:pt idx="178">
                  <c:v>39768</c:v>
                </c:pt>
                <c:pt idx="179">
                  <c:v>39776</c:v>
                </c:pt>
                <c:pt idx="180">
                  <c:v>39784</c:v>
                </c:pt>
                <c:pt idx="181">
                  <c:v>39792</c:v>
                </c:pt>
                <c:pt idx="182">
                  <c:v>39800</c:v>
                </c:pt>
                <c:pt idx="183">
                  <c:v>39808</c:v>
                </c:pt>
                <c:pt idx="184">
                  <c:v>39814</c:v>
                </c:pt>
                <c:pt idx="185">
                  <c:v>39822</c:v>
                </c:pt>
                <c:pt idx="186">
                  <c:v>39830</c:v>
                </c:pt>
                <c:pt idx="187">
                  <c:v>39838</c:v>
                </c:pt>
                <c:pt idx="188">
                  <c:v>39846</c:v>
                </c:pt>
                <c:pt idx="189">
                  <c:v>39854</c:v>
                </c:pt>
                <c:pt idx="190">
                  <c:v>39862</c:v>
                </c:pt>
                <c:pt idx="191">
                  <c:v>39870</c:v>
                </c:pt>
                <c:pt idx="192">
                  <c:v>39878</c:v>
                </c:pt>
                <c:pt idx="193">
                  <c:v>39886</c:v>
                </c:pt>
                <c:pt idx="194">
                  <c:v>39894</c:v>
                </c:pt>
                <c:pt idx="195">
                  <c:v>39902</c:v>
                </c:pt>
                <c:pt idx="196">
                  <c:v>39910</c:v>
                </c:pt>
                <c:pt idx="197">
                  <c:v>39918</c:v>
                </c:pt>
                <c:pt idx="198">
                  <c:v>39926</c:v>
                </c:pt>
                <c:pt idx="199">
                  <c:v>39934</c:v>
                </c:pt>
                <c:pt idx="200">
                  <c:v>39942</c:v>
                </c:pt>
                <c:pt idx="201">
                  <c:v>39950</c:v>
                </c:pt>
                <c:pt idx="202">
                  <c:v>39958</c:v>
                </c:pt>
                <c:pt idx="203">
                  <c:v>39966</c:v>
                </c:pt>
                <c:pt idx="204">
                  <c:v>39974</c:v>
                </c:pt>
                <c:pt idx="205">
                  <c:v>39982</c:v>
                </c:pt>
                <c:pt idx="206">
                  <c:v>39990</c:v>
                </c:pt>
                <c:pt idx="207">
                  <c:v>39998</c:v>
                </c:pt>
                <c:pt idx="208">
                  <c:v>40006</c:v>
                </c:pt>
                <c:pt idx="209">
                  <c:v>40014</c:v>
                </c:pt>
                <c:pt idx="210">
                  <c:v>40022</c:v>
                </c:pt>
                <c:pt idx="211">
                  <c:v>40030</c:v>
                </c:pt>
                <c:pt idx="212">
                  <c:v>40038</c:v>
                </c:pt>
                <c:pt idx="213">
                  <c:v>40046</c:v>
                </c:pt>
                <c:pt idx="214">
                  <c:v>40054</c:v>
                </c:pt>
                <c:pt idx="215">
                  <c:v>40062</c:v>
                </c:pt>
                <c:pt idx="216">
                  <c:v>40070</c:v>
                </c:pt>
                <c:pt idx="217">
                  <c:v>40078</c:v>
                </c:pt>
                <c:pt idx="218">
                  <c:v>40086</c:v>
                </c:pt>
                <c:pt idx="219">
                  <c:v>40094</c:v>
                </c:pt>
                <c:pt idx="220">
                  <c:v>40102</c:v>
                </c:pt>
                <c:pt idx="221">
                  <c:v>40110</c:v>
                </c:pt>
                <c:pt idx="222">
                  <c:v>40118</c:v>
                </c:pt>
                <c:pt idx="223">
                  <c:v>40126</c:v>
                </c:pt>
                <c:pt idx="224">
                  <c:v>40134</c:v>
                </c:pt>
                <c:pt idx="225">
                  <c:v>40142</c:v>
                </c:pt>
                <c:pt idx="226">
                  <c:v>40150</c:v>
                </c:pt>
                <c:pt idx="227">
                  <c:v>40158</c:v>
                </c:pt>
                <c:pt idx="228">
                  <c:v>40166</c:v>
                </c:pt>
                <c:pt idx="229">
                  <c:v>40174</c:v>
                </c:pt>
                <c:pt idx="230">
                  <c:v>40179</c:v>
                </c:pt>
                <c:pt idx="231">
                  <c:v>40187</c:v>
                </c:pt>
                <c:pt idx="232">
                  <c:v>40195</c:v>
                </c:pt>
                <c:pt idx="233">
                  <c:v>40203</c:v>
                </c:pt>
                <c:pt idx="234">
                  <c:v>40211</c:v>
                </c:pt>
                <c:pt idx="235">
                  <c:v>40219</c:v>
                </c:pt>
                <c:pt idx="236">
                  <c:v>40227</c:v>
                </c:pt>
                <c:pt idx="237">
                  <c:v>40235</c:v>
                </c:pt>
                <c:pt idx="238">
                  <c:v>40243</c:v>
                </c:pt>
                <c:pt idx="239">
                  <c:v>40251</c:v>
                </c:pt>
                <c:pt idx="240">
                  <c:v>40259</c:v>
                </c:pt>
                <c:pt idx="241">
                  <c:v>40267</c:v>
                </c:pt>
                <c:pt idx="242">
                  <c:v>40275</c:v>
                </c:pt>
                <c:pt idx="243">
                  <c:v>40283</c:v>
                </c:pt>
                <c:pt idx="244">
                  <c:v>40291</c:v>
                </c:pt>
                <c:pt idx="245">
                  <c:v>40299</c:v>
                </c:pt>
                <c:pt idx="246">
                  <c:v>40307</c:v>
                </c:pt>
                <c:pt idx="247">
                  <c:v>40315</c:v>
                </c:pt>
                <c:pt idx="248">
                  <c:v>40323</c:v>
                </c:pt>
                <c:pt idx="249">
                  <c:v>40331</c:v>
                </c:pt>
                <c:pt idx="250">
                  <c:v>40339</c:v>
                </c:pt>
                <c:pt idx="251">
                  <c:v>40347</c:v>
                </c:pt>
                <c:pt idx="252">
                  <c:v>40355</c:v>
                </c:pt>
                <c:pt idx="253">
                  <c:v>40363</c:v>
                </c:pt>
                <c:pt idx="254">
                  <c:v>40371</c:v>
                </c:pt>
                <c:pt idx="255">
                  <c:v>40372</c:v>
                </c:pt>
                <c:pt idx="256">
                  <c:v>40374</c:v>
                </c:pt>
                <c:pt idx="257">
                  <c:v>40379</c:v>
                </c:pt>
                <c:pt idx="258">
                  <c:v>40387</c:v>
                </c:pt>
                <c:pt idx="259">
                  <c:v>40395</c:v>
                </c:pt>
                <c:pt idx="260">
                  <c:v>40403</c:v>
                </c:pt>
                <c:pt idx="261">
                  <c:v>40411</c:v>
                </c:pt>
                <c:pt idx="262">
                  <c:v>40419</c:v>
                </c:pt>
                <c:pt idx="263">
                  <c:v>40427</c:v>
                </c:pt>
                <c:pt idx="264">
                  <c:v>40435</c:v>
                </c:pt>
                <c:pt idx="265">
                  <c:v>40443</c:v>
                </c:pt>
                <c:pt idx="266">
                  <c:v>40451</c:v>
                </c:pt>
                <c:pt idx="267">
                  <c:v>40459</c:v>
                </c:pt>
                <c:pt idx="268">
                  <c:v>40467</c:v>
                </c:pt>
                <c:pt idx="269">
                  <c:v>40475</c:v>
                </c:pt>
                <c:pt idx="270">
                  <c:v>40483</c:v>
                </c:pt>
                <c:pt idx="271">
                  <c:v>40491</c:v>
                </c:pt>
                <c:pt idx="272">
                  <c:v>40499</c:v>
                </c:pt>
                <c:pt idx="273">
                  <c:v>40507</c:v>
                </c:pt>
                <c:pt idx="274">
                  <c:v>40515</c:v>
                </c:pt>
                <c:pt idx="275">
                  <c:v>40523</c:v>
                </c:pt>
                <c:pt idx="276">
                  <c:v>40531</c:v>
                </c:pt>
                <c:pt idx="277">
                  <c:v>40539</c:v>
                </c:pt>
                <c:pt idx="278">
                  <c:v>40544</c:v>
                </c:pt>
                <c:pt idx="279">
                  <c:v>40552</c:v>
                </c:pt>
                <c:pt idx="280">
                  <c:v>40560</c:v>
                </c:pt>
                <c:pt idx="281">
                  <c:v>40568</c:v>
                </c:pt>
                <c:pt idx="282">
                  <c:v>40576</c:v>
                </c:pt>
                <c:pt idx="283">
                  <c:v>40584</c:v>
                </c:pt>
                <c:pt idx="284">
                  <c:v>40592</c:v>
                </c:pt>
                <c:pt idx="285">
                  <c:v>40600</c:v>
                </c:pt>
                <c:pt idx="286">
                  <c:v>40608</c:v>
                </c:pt>
                <c:pt idx="287">
                  <c:v>40616</c:v>
                </c:pt>
                <c:pt idx="288">
                  <c:v>40624</c:v>
                </c:pt>
                <c:pt idx="289">
                  <c:v>40632</c:v>
                </c:pt>
                <c:pt idx="290">
                  <c:v>40640</c:v>
                </c:pt>
                <c:pt idx="291">
                  <c:v>40648</c:v>
                </c:pt>
                <c:pt idx="292">
                  <c:v>40656</c:v>
                </c:pt>
                <c:pt idx="293">
                  <c:v>40664</c:v>
                </c:pt>
                <c:pt idx="294">
                  <c:v>40672</c:v>
                </c:pt>
                <c:pt idx="295">
                  <c:v>40680</c:v>
                </c:pt>
                <c:pt idx="296">
                  <c:v>40688</c:v>
                </c:pt>
                <c:pt idx="297">
                  <c:v>40704</c:v>
                </c:pt>
                <c:pt idx="298">
                  <c:v>40712</c:v>
                </c:pt>
                <c:pt idx="299">
                  <c:v>40720</c:v>
                </c:pt>
                <c:pt idx="300">
                  <c:v>40728</c:v>
                </c:pt>
                <c:pt idx="301">
                  <c:v>40736</c:v>
                </c:pt>
                <c:pt idx="302">
                  <c:v>40744</c:v>
                </c:pt>
                <c:pt idx="303">
                  <c:v>40752</c:v>
                </c:pt>
                <c:pt idx="304">
                  <c:v>40760</c:v>
                </c:pt>
                <c:pt idx="305">
                  <c:v>40768</c:v>
                </c:pt>
                <c:pt idx="306">
                  <c:v>40776</c:v>
                </c:pt>
                <c:pt idx="307">
                  <c:v>40784</c:v>
                </c:pt>
                <c:pt idx="308">
                  <c:v>40792</c:v>
                </c:pt>
                <c:pt idx="309">
                  <c:v>40800</c:v>
                </c:pt>
                <c:pt idx="310">
                  <c:v>40808</c:v>
                </c:pt>
                <c:pt idx="311">
                  <c:v>40816</c:v>
                </c:pt>
                <c:pt idx="312">
                  <c:v>40824</c:v>
                </c:pt>
                <c:pt idx="313">
                  <c:v>40832</c:v>
                </c:pt>
                <c:pt idx="314">
                  <c:v>40840</c:v>
                </c:pt>
                <c:pt idx="315">
                  <c:v>40848</c:v>
                </c:pt>
                <c:pt idx="316">
                  <c:v>40856</c:v>
                </c:pt>
                <c:pt idx="317">
                  <c:v>40864</c:v>
                </c:pt>
                <c:pt idx="318">
                  <c:v>40872</c:v>
                </c:pt>
                <c:pt idx="319">
                  <c:v>40880</c:v>
                </c:pt>
                <c:pt idx="320">
                  <c:v>40888</c:v>
                </c:pt>
                <c:pt idx="321">
                  <c:v>40896</c:v>
                </c:pt>
                <c:pt idx="322">
                  <c:v>40904</c:v>
                </c:pt>
                <c:pt idx="323">
                  <c:v>40909</c:v>
                </c:pt>
                <c:pt idx="324">
                  <c:v>40917</c:v>
                </c:pt>
                <c:pt idx="325">
                  <c:v>40925</c:v>
                </c:pt>
                <c:pt idx="326">
                  <c:v>40933</c:v>
                </c:pt>
                <c:pt idx="327">
                  <c:v>40941</c:v>
                </c:pt>
                <c:pt idx="328">
                  <c:v>40949</c:v>
                </c:pt>
                <c:pt idx="329">
                  <c:v>40957</c:v>
                </c:pt>
                <c:pt idx="330">
                  <c:v>40965</c:v>
                </c:pt>
                <c:pt idx="331">
                  <c:v>40973</c:v>
                </c:pt>
                <c:pt idx="332">
                  <c:v>40981</c:v>
                </c:pt>
                <c:pt idx="333">
                  <c:v>40989</c:v>
                </c:pt>
                <c:pt idx="334">
                  <c:v>40997</c:v>
                </c:pt>
                <c:pt idx="335">
                  <c:v>41005</c:v>
                </c:pt>
                <c:pt idx="336">
                  <c:v>41013</c:v>
                </c:pt>
                <c:pt idx="337">
                  <c:v>41021</c:v>
                </c:pt>
                <c:pt idx="338">
                  <c:v>41029</c:v>
                </c:pt>
                <c:pt idx="339">
                  <c:v>41037</c:v>
                </c:pt>
                <c:pt idx="340">
                  <c:v>41045</c:v>
                </c:pt>
                <c:pt idx="341">
                  <c:v>41053</c:v>
                </c:pt>
                <c:pt idx="342">
                  <c:v>41061</c:v>
                </c:pt>
                <c:pt idx="343">
                  <c:v>41069</c:v>
                </c:pt>
                <c:pt idx="344">
                  <c:v>41077</c:v>
                </c:pt>
                <c:pt idx="345">
                  <c:v>41085</c:v>
                </c:pt>
                <c:pt idx="346">
                  <c:v>41093</c:v>
                </c:pt>
                <c:pt idx="347">
                  <c:v>41101</c:v>
                </c:pt>
                <c:pt idx="348">
                  <c:v>41109</c:v>
                </c:pt>
                <c:pt idx="349">
                  <c:v>41117</c:v>
                </c:pt>
                <c:pt idx="350">
                  <c:v>41125</c:v>
                </c:pt>
                <c:pt idx="351">
                  <c:v>41133</c:v>
                </c:pt>
                <c:pt idx="352">
                  <c:v>41141</c:v>
                </c:pt>
                <c:pt idx="353">
                  <c:v>41149</c:v>
                </c:pt>
                <c:pt idx="354">
                  <c:v>41157</c:v>
                </c:pt>
                <c:pt idx="355">
                  <c:v>41165</c:v>
                </c:pt>
                <c:pt idx="356">
                  <c:v>41173</c:v>
                </c:pt>
                <c:pt idx="357">
                  <c:v>41181</c:v>
                </c:pt>
                <c:pt idx="358">
                  <c:v>41189</c:v>
                </c:pt>
                <c:pt idx="359">
                  <c:v>41197</c:v>
                </c:pt>
                <c:pt idx="360">
                  <c:v>41205</c:v>
                </c:pt>
                <c:pt idx="361">
                  <c:v>41213</c:v>
                </c:pt>
                <c:pt idx="362">
                  <c:v>41221</c:v>
                </c:pt>
                <c:pt idx="363">
                  <c:v>41229</c:v>
                </c:pt>
                <c:pt idx="364">
                  <c:v>41237</c:v>
                </c:pt>
                <c:pt idx="365">
                  <c:v>41245</c:v>
                </c:pt>
                <c:pt idx="366">
                  <c:v>41253</c:v>
                </c:pt>
                <c:pt idx="367">
                  <c:v>41261</c:v>
                </c:pt>
                <c:pt idx="368">
                  <c:v>41269</c:v>
                </c:pt>
                <c:pt idx="369">
                  <c:v>41275</c:v>
                </c:pt>
                <c:pt idx="370">
                  <c:v>41283</c:v>
                </c:pt>
                <c:pt idx="371">
                  <c:v>41291</c:v>
                </c:pt>
                <c:pt idx="372">
                  <c:v>41299</c:v>
                </c:pt>
                <c:pt idx="373">
                  <c:v>41307</c:v>
                </c:pt>
                <c:pt idx="374">
                  <c:v>41315</c:v>
                </c:pt>
                <c:pt idx="375">
                  <c:v>41323</c:v>
                </c:pt>
                <c:pt idx="376">
                  <c:v>41331</c:v>
                </c:pt>
                <c:pt idx="377">
                  <c:v>41339</c:v>
                </c:pt>
                <c:pt idx="378">
                  <c:v>41347</c:v>
                </c:pt>
                <c:pt idx="379">
                  <c:v>41355</c:v>
                </c:pt>
                <c:pt idx="380">
                  <c:v>41363</c:v>
                </c:pt>
                <c:pt idx="381">
                  <c:v>41371</c:v>
                </c:pt>
                <c:pt idx="382">
                  <c:v>41379</c:v>
                </c:pt>
                <c:pt idx="383">
                  <c:v>41387</c:v>
                </c:pt>
                <c:pt idx="384">
                  <c:v>41395</c:v>
                </c:pt>
                <c:pt idx="385">
                  <c:v>41403</c:v>
                </c:pt>
                <c:pt idx="386">
                  <c:v>41411</c:v>
                </c:pt>
                <c:pt idx="387">
                  <c:v>41419</c:v>
                </c:pt>
                <c:pt idx="388">
                  <c:v>41427</c:v>
                </c:pt>
                <c:pt idx="389">
                  <c:v>41435</c:v>
                </c:pt>
                <c:pt idx="390">
                  <c:v>41443</c:v>
                </c:pt>
                <c:pt idx="391">
                  <c:v>41451</c:v>
                </c:pt>
                <c:pt idx="392">
                  <c:v>41459</c:v>
                </c:pt>
                <c:pt idx="393">
                  <c:v>41467</c:v>
                </c:pt>
                <c:pt idx="394">
                  <c:v>41475</c:v>
                </c:pt>
                <c:pt idx="395">
                  <c:v>41483</c:v>
                </c:pt>
                <c:pt idx="396">
                  <c:v>41491</c:v>
                </c:pt>
                <c:pt idx="397">
                  <c:v>41499</c:v>
                </c:pt>
                <c:pt idx="398">
                  <c:v>41507</c:v>
                </c:pt>
                <c:pt idx="399">
                  <c:v>41515</c:v>
                </c:pt>
                <c:pt idx="400">
                  <c:v>41523</c:v>
                </c:pt>
                <c:pt idx="401">
                  <c:v>41531</c:v>
                </c:pt>
                <c:pt idx="402">
                  <c:v>41539</c:v>
                </c:pt>
                <c:pt idx="403">
                  <c:v>41547</c:v>
                </c:pt>
                <c:pt idx="404">
                  <c:v>41555</c:v>
                </c:pt>
                <c:pt idx="405">
                  <c:v>41563</c:v>
                </c:pt>
                <c:pt idx="406">
                  <c:v>41571</c:v>
                </c:pt>
                <c:pt idx="407">
                  <c:v>41579</c:v>
                </c:pt>
                <c:pt idx="408">
                  <c:v>41587</c:v>
                </c:pt>
                <c:pt idx="409">
                  <c:v>41595</c:v>
                </c:pt>
                <c:pt idx="410">
                  <c:v>41603</c:v>
                </c:pt>
                <c:pt idx="411">
                  <c:v>41611</c:v>
                </c:pt>
                <c:pt idx="412">
                  <c:v>41619</c:v>
                </c:pt>
                <c:pt idx="413">
                  <c:v>41627</c:v>
                </c:pt>
                <c:pt idx="414">
                  <c:v>41635</c:v>
                </c:pt>
                <c:pt idx="415">
                  <c:v>41640</c:v>
                </c:pt>
                <c:pt idx="416">
                  <c:v>41648</c:v>
                </c:pt>
                <c:pt idx="417">
                  <c:v>41656</c:v>
                </c:pt>
                <c:pt idx="418">
                  <c:v>41664</c:v>
                </c:pt>
                <c:pt idx="419">
                  <c:v>41672</c:v>
                </c:pt>
                <c:pt idx="420">
                  <c:v>41680</c:v>
                </c:pt>
                <c:pt idx="421">
                  <c:v>41688</c:v>
                </c:pt>
                <c:pt idx="422">
                  <c:v>41696</c:v>
                </c:pt>
                <c:pt idx="423">
                  <c:v>41704</c:v>
                </c:pt>
                <c:pt idx="424">
                  <c:v>41712</c:v>
                </c:pt>
                <c:pt idx="425">
                  <c:v>41720</c:v>
                </c:pt>
                <c:pt idx="426">
                  <c:v>41728</c:v>
                </c:pt>
                <c:pt idx="427">
                  <c:v>41736</c:v>
                </c:pt>
                <c:pt idx="428">
                  <c:v>41744</c:v>
                </c:pt>
                <c:pt idx="429">
                  <c:v>41752</c:v>
                </c:pt>
                <c:pt idx="430">
                  <c:v>41760</c:v>
                </c:pt>
                <c:pt idx="431">
                  <c:v>41768</c:v>
                </c:pt>
                <c:pt idx="432">
                  <c:v>41776</c:v>
                </c:pt>
                <c:pt idx="433">
                  <c:v>41784</c:v>
                </c:pt>
                <c:pt idx="434">
                  <c:v>41792</c:v>
                </c:pt>
                <c:pt idx="435">
                  <c:v>41800</c:v>
                </c:pt>
                <c:pt idx="436">
                  <c:v>41808</c:v>
                </c:pt>
                <c:pt idx="437">
                  <c:v>41816</c:v>
                </c:pt>
                <c:pt idx="438">
                  <c:v>41824</c:v>
                </c:pt>
                <c:pt idx="439">
                  <c:v>41832</c:v>
                </c:pt>
                <c:pt idx="440">
                  <c:v>41840</c:v>
                </c:pt>
                <c:pt idx="441">
                  <c:v>41848</c:v>
                </c:pt>
                <c:pt idx="442">
                  <c:v>41856</c:v>
                </c:pt>
                <c:pt idx="443">
                  <c:v>41864</c:v>
                </c:pt>
                <c:pt idx="444">
                  <c:v>41872</c:v>
                </c:pt>
                <c:pt idx="445">
                  <c:v>41880</c:v>
                </c:pt>
                <c:pt idx="446">
                  <c:v>41888</c:v>
                </c:pt>
                <c:pt idx="447">
                  <c:v>41896</c:v>
                </c:pt>
                <c:pt idx="448">
                  <c:v>41904</c:v>
                </c:pt>
                <c:pt idx="449">
                  <c:v>41912</c:v>
                </c:pt>
                <c:pt idx="450">
                  <c:v>41920</c:v>
                </c:pt>
                <c:pt idx="451">
                  <c:v>41928</c:v>
                </c:pt>
                <c:pt idx="452">
                  <c:v>41936</c:v>
                </c:pt>
                <c:pt idx="453">
                  <c:v>41944</c:v>
                </c:pt>
                <c:pt idx="454">
                  <c:v>41952</c:v>
                </c:pt>
                <c:pt idx="455">
                  <c:v>41960</c:v>
                </c:pt>
                <c:pt idx="456">
                  <c:v>41968</c:v>
                </c:pt>
                <c:pt idx="457">
                  <c:v>41976</c:v>
                </c:pt>
                <c:pt idx="458">
                  <c:v>41984</c:v>
                </c:pt>
                <c:pt idx="459">
                  <c:v>41992</c:v>
                </c:pt>
                <c:pt idx="460">
                  <c:v>42000</c:v>
                </c:pt>
                <c:pt idx="461">
                  <c:v>42005</c:v>
                </c:pt>
                <c:pt idx="462">
                  <c:v>42013</c:v>
                </c:pt>
                <c:pt idx="463">
                  <c:v>42021</c:v>
                </c:pt>
                <c:pt idx="464">
                  <c:v>42029</c:v>
                </c:pt>
                <c:pt idx="465">
                  <c:v>42037</c:v>
                </c:pt>
                <c:pt idx="466">
                  <c:v>42045</c:v>
                </c:pt>
                <c:pt idx="467">
                  <c:v>42053</c:v>
                </c:pt>
                <c:pt idx="468">
                  <c:v>42061</c:v>
                </c:pt>
                <c:pt idx="469">
                  <c:v>42069</c:v>
                </c:pt>
                <c:pt idx="470">
                  <c:v>42077</c:v>
                </c:pt>
                <c:pt idx="471">
                  <c:v>42085</c:v>
                </c:pt>
                <c:pt idx="472">
                  <c:v>42093</c:v>
                </c:pt>
                <c:pt idx="473">
                  <c:v>42101</c:v>
                </c:pt>
                <c:pt idx="474">
                  <c:v>42109</c:v>
                </c:pt>
                <c:pt idx="475">
                  <c:v>42117</c:v>
                </c:pt>
                <c:pt idx="476">
                  <c:v>42125</c:v>
                </c:pt>
                <c:pt idx="477">
                  <c:v>42133</c:v>
                </c:pt>
                <c:pt idx="478">
                  <c:v>42141</c:v>
                </c:pt>
                <c:pt idx="479">
                  <c:v>42149</c:v>
                </c:pt>
                <c:pt idx="480">
                  <c:v>42157</c:v>
                </c:pt>
                <c:pt idx="481">
                  <c:v>42165</c:v>
                </c:pt>
                <c:pt idx="482">
                  <c:v>42173</c:v>
                </c:pt>
                <c:pt idx="483">
                  <c:v>42181</c:v>
                </c:pt>
                <c:pt idx="484">
                  <c:v>42189</c:v>
                </c:pt>
                <c:pt idx="485">
                  <c:v>42197</c:v>
                </c:pt>
                <c:pt idx="486">
                  <c:v>42205</c:v>
                </c:pt>
                <c:pt idx="487">
                  <c:v>42213</c:v>
                </c:pt>
                <c:pt idx="488">
                  <c:v>42221</c:v>
                </c:pt>
                <c:pt idx="489">
                  <c:v>42229</c:v>
                </c:pt>
                <c:pt idx="490">
                  <c:v>42237</c:v>
                </c:pt>
                <c:pt idx="491">
                  <c:v>42245</c:v>
                </c:pt>
                <c:pt idx="492">
                  <c:v>42253</c:v>
                </c:pt>
                <c:pt idx="493">
                  <c:v>42261</c:v>
                </c:pt>
                <c:pt idx="494">
                  <c:v>42269</c:v>
                </c:pt>
                <c:pt idx="495">
                  <c:v>42277</c:v>
                </c:pt>
                <c:pt idx="496">
                  <c:v>42285</c:v>
                </c:pt>
                <c:pt idx="497">
                  <c:v>42293</c:v>
                </c:pt>
                <c:pt idx="498">
                  <c:v>42301</c:v>
                </c:pt>
                <c:pt idx="499">
                  <c:v>42309</c:v>
                </c:pt>
                <c:pt idx="500">
                  <c:v>42317</c:v>
                </c:pt>
                <c:pt idx="501">
                  <c:v>42325</c:v>
                </c:pt>
                <c:pt idx="502">
                  <c:v>42333</c:v>
                </c:pt>
                <c:pt idx="503">
                  <c:v>42341</c:v>
                </c:pt>
                <c:pt idx="504">
                  <c:v>42349</c:v>
                </c:pt>
                <c:pt idx="505">
                  <c:v>42357</c:v>
                </c:pt>
                <c:pt idx="506">
                  <c:v>42365</c:v>
                </c:pt>
                <c:pt idx="507">
                  <c:v>42486</c:v>
                </c:pt>
                <c:pt idx="508">
                  <c:v>42500</c:v>
                </c:pt>
                <c:pt idx="509">
                  <c:v>42501</c:v>
                </c:pt>
                <c:pt idx="510">
                  <c:v>42507</c:v>
                </c:pt>
                <c:pt idx="511">
                  <c:v>42514</c:v>
                </c:pt>
                <c:pt idx="512">
                  <c:v>42521</c:v>
                </c:pt>
                <c:pt idx="513">
                  <c:v>42528</c:v>
                </c:pt>
                <c:pt idx="514">
                  <c:v>42535</c:v>
                </c:pt>
                <c:pt idx="515">
                  <c:v>42542</c:v>
                </c:pt>
                <c:pt idx="516">
                  <c:v>42556</c:v>
                </c:pt>
                <c:pt idx="517">
                  <c:v>42563</c:v>
                </c:pt>
                <c:pt idx="518">
                  <c:v>42570</c:v>
                </c:pt>
                <c:pt idx="519">
                  <c:v>42570</c:v>
                </c:pt>
                <c:pt idx="520">
                  <c:v>42577</c:v>
                </c:pt>
                <c:pt idx="521">
                  <c:v>42584</c:v>
                </c:pt>
                <c:pt idx="522">
                  <c:v>42591</c:v>
                </c:pt>
                <c:pt idx="523">
                  <c:v>42591</c:v>
                </c:pt>
                <c:pt idx="524">
                  <c:v>42598</c:v>
                </c:pt>
                <c:pt idx="525">
                  <c:v>42598</c:v>
                </c:pt>
                <c:pt idx="526">
                  <c:v>42605</c:v>
                </c:pt>
                <c:pt idx="527">
                  <c:v>42612</c:v>
                </c:pt>
                <c:pt idx="528">
                  <c:v>42619</c:v>
                </c:pt>
                <c:pt idx="529">
                  <c:v>42626</c:v>
                </c:pt>
                <c:pt idx="530">
                  <c:v>42633</c:v>
                </c:pt>
                <c:pt idx="531">
                  <c:v>42633</c:v>
                </c:pt>
                <c:pt idx="532">
                  <c:v>42640</c:v>
                </c:pt>
                <c:pt idx="533">
                  <c:v>42647</c:v>
                </c:pt>
                <c:pt idx="534">
                  <c:v>42654</c:v>
                </c:pt>
                <c:pt idx="535">
                  <c:v>42661</c:v>
                </c:pt>
                <c:pt idx="536">
                  <c:v>42675</c:v>
                </c:pt>
              </c:numCache>
            </c:numRef>
          </c:cat>
          <c:val>
            <c:numRef>
              <c:f>'Jefferson Fire'!$D$3:$D$539</c:f>
              <c:numCache>
                <c:formatCode>General</c:formatCode>
                <c:ptCount val="537"/>
                <c:pt idx="0">
                  <c:v>21.08547008547</c:v>
                </c:pt>
                <c:pt idx="1">
                  <c:v>20.632478632479</c:v>
                </c:pt>
                <c:pt idx="2">
                  <c:v>20.119658119657998</c:v>
                </c:pt>
                <c:pt idx="3">
                  <c:v>19.42735042735</c:v>
                </c:pt>
                <c:pt idx="4">
                  <c:v>18.888888888888999</c:v>
                </c:pt>
                <c:pt idx="5">
                  <c:v>18.188034188033999</c:v>
                </c:pt>
                <c:pt idx="6">
                  <c:v>17.529914529915001</c:v>
                </c:pt>
                <c:pt idx="7">
                  <c:v>17.111111111111001</c:v>
                </c:pt>
                <c:pt idx="8">
                  <c:v>16.82905982906</c:v>
                </c:pt>
                <c:pt idx="9">
                  <c:v>17.726495726496001</c:v>
                </c:pt>
                <c:pt idx="10">
                  <c:v>19.632478632479</c:v>
                </c:pt>
                <c:pt idx="11">
                  <c:v>21.717948717949</c:v>
                </c:pt>
                <c:pt idx="12">
                  <c:v>23.589743589744</c:v>
                </c:pt>
                <c:pt idx="13">
                  <c:v>25.34188034188</c:v>
                </c:pt>
                <c:pt idx="14">
                  <c:v>26.982905982906001</c:v>
                </c:pt>
                <c:pt idx="15">
                  <c:v>28.470085470084999</c:v>
                </c:pt>
                <c:pt idx="16">
                  <c:v>30.752136752137002</c:v>
                </c:pt>
                <c:pt idx="17">
                  <c:v>33.17094017094</c:v>
                </c:pt>
                <c:pt idx="18">
                  <c:v>33.837606837606998</c:v>
                </c:pt>
                <c:pt idx="19">
                  <c:v>33.188034188034003</c:v>
                </c:pt>
                <c:pt idx="20">
                  <c:v>32.247863247863002</c:v>
                </c:pt>
                <c:pt idx="21">
                  <c:v>31.213675213675</c:v>
                </c:pt>
                <c:pt idx="22">
                  <c:v>29.08547008547</c:v>
                </c:pt>
                <c:pt idx="23">
                  <c:v>26.598290598291001</c:v>
                </c:pt>
                <c:pt idx="24">
                  <c:v>24.564102564102999</c:v>
                </c:pt>
                <c:pt idx="25">
                  <c:v>22.965811965812001</c:v>
                </c:pt>
                <c:pt idx="26">
                  <c:v>21.641025641026001</c:v>
                </c:pt>
                <c:pt idx="27">
                  <c:v>20.700854700855</c:v>
                </c:pt>
                <c:pt idx="28">
                  <c:v>20.358974358973999</c:v>
                </c:pt>
                <c:pt idx="29">
                  <c:v>20.076923076922998</c:v>
                </c:pt>
                <c:pt idx="30">
                  <c:v>19.752136752137002</c:v>
                </c:pt>
                <c:pt idx="31">
                  <c:v>19.444444444443999</c:v>
                </c:pt>
                <c:pt idx="32">
                  <c:v>19.521367521367999</c:v>
                </c:pt>
                <c:pt idx="33">
                  <c:v>19.410256410256</c:v>
                </c:pt>
                <c:pt idx="34">
                  <c:v>19.282051282051</c:v>
                </c:pt>
                <c:pt idx="35">
                  <c:v>19.008547008547001</c:v>
                </c:pt>
                <c:pt idx="36">
                  <c:v>18.777777777777999</c:v>
                </c:pt>
                <c:pt idx="37">
                  <c:v>18.735042735042999</c:v>
                </c:pt>
                <c:pt idx="38">
                  <c:v>18.735042735042999</c:v>
                </c:pt>
                <c:pt idx="39">
                  <c:v>19.059829059828999</c:v>
                </c:pt>
                <c:pt idx="40">
                  <c:v>19.213675213675</c:v>
                </c:pt>
                <c:pt idx="41">
                  <c:v>19.119658119657998</c:v>
                </c:pt>
                <c:pt idx="42">
                  <c:v>19.179487179487001</c:v>
                </c:pt>
                <c:pt idx="43">
                  <c:v>19.213675213675</c:v>
                </c:pt>
                <c:pt idx="44">
                  <c:v>19.205128205127998</c:v>
                </c:pt>
                <c:pt idx="45">
                  <c:v>19.179487179487001</c:v>
                </c:pt>
                <c:pt idx="46">
                  <c:v>19.17094017094</c:v>
                </c:pt>
                <c:pt idx="47">
                  <c:v>19.076923076922998</c:v>
                </c:pt>
                <c:pt idx="48">
                  <c:v>19.196581196581</c:v>
                </c:pt>
                <c:pt idx="49">
                  <c:v>19.094017094017001</c:v>
                </c:pt>
                <c:pt idx="50">
                  <c:v>19.034188034187999</c:v>
                </c:pt>
                <c:pt idx="51">
                  <c:v>19.102564102563999</c:v>
                </c:pt>
                <c:pt idx="52">
                  <c:v>18.982905982906001</c:v>
                </c:pt>
                <c:pt idx="53">
                  <c:v>19.111111111111001</c:v>
                </c:pt>
                <c:pt idx="54">
                  <c:v>19.188034188033999</c:v>
                </c:pt>
                <c:pt idx="55">
                  <c:v>19.452991452991</c:v>
                </c:pt>
                <c:pt idx="56">
                  <c:v>19.735042735042999</c:v>
                </c:pt>
                <c:pt idx="57">
                  <c:v>20.504273504274</c:v>
                </c:pt>
                <c:pt idx="58">
                  <c:v>21.521367521367999</c:v>
                </c:pt>
                <c:pt idx="59">
                  <c:v>23.119658119657998</c:v>
                </c:pt>
                <c:pt idx="60">
                  <c:v>24.888888888888999</c:v>
                </c:pt>
                <c:pt idx="61">
                  <c:v>26.880341880342002</c:v>
                </c:pt>
                <c:pt idx="62">
                  <c:v>29.08547008547</c:v>
                </c:pt>
                <c:pt idx="63">
                  <c:v>31.42735042735</c:v>
                </c:pt>
                <c:pt idx="64">
                  <c:v>33.094017094016998</c:v>
                </c:pt>
                <c:pt idx="65">
                  <c:v>33.948717948717999</c:v>
                </c:pt>
                <c:pt idx="66">
                  <c:v>33.91452991453</c:v>
                </c:pt>
                <c:pt idx="67">
                  <c:v>33.094017094016998</c:v>
                </c:pt>
                <c:pt idx="68">
                  <c:v>31.666666666666998</c:v>
                </c:pt>
                <c:pt idx="69">
                  <c:v>30.145299145298999</c:v>
                </c:pt>
                <c:pt idx="70">
                  <c:v>27.811965811966001</c:v>
                </c:pt>
                <c:pt idx="71">
                  <c:v>25.393162393162001</c:v>
                </c:pt>
                <c:pt idx="72">
                  <c:v>23.666666666666998</c:v>
                </c:pt>
                <c:pt idx="73">
                  <c:v>22.641025641026001</c:v>
                </c:pt>
                <c:pt idx="74">
                  <c:v>22.094017094017001</c:v>
                </c:pt>
                <c:pt idx="75">
                  <c:v>21.769230769231001</c:v>
                </c:pt>
                <c:pt idx="76">
                  <c:v>21.264957264957001</c:v>
                </c:pt>
                <c:pt idx="77">
                  <c:v>21.333333333333002</c:v>
                </c:pt>
                <c:pt idx="78">
                  <c:v>21.615384615385</c:v>
                </c:pt>
                <c:pt idx="79">
                  <c:v>21.982905982906001</c:v>
                </c:pt>
                <c:pt idx="80">
                  <c:v>22.564102564102999</c:v>
                </c:pt>
                <c:pt idx="81">
                  <c:v>23.42735042735</c:v>
                </c:pt>
                <c:pt idx="82">
                  <c:v>23.940170940171001</c:v>
                </c:pt>
                <c:pt idx="83">
                  <c:v>23.717948717949</c:v>
                </c:pt>
                <c:pt idx="84">
                  <c:v>23.264957264957001</c:v>
                </c:pt>
                <c:pt idx="85">
                  <c:v>23.222222222222001</c:v>
                </c:pt>
                <c:pt idx="86">
                  <c:v>23.179487179487001</c:v>
                </c:pt>
                <c:pt idx="87">
                  <c:v>22.769230769231001</c:v>
                </c:pt>
                <c:pt idx="88">
                  <c:v>22.401709401708999</c:v>
                </c:pt>
                <c:pt idx="89">
                  <c:v>22.102564102563999</c:v>
                </c:pt>
                <c:pt idx="90">
                  <c:v>22.008547008547001</c:v>
                </c:pt>
                <c:pt idx="91">
                  <c:v>22.153846153846001</c:v>
                </c:pt>
                <c:pt idx="92">
                  <c:v>22.282051282051</c:v>
                </c:pt>
                <c:pt idx="93">
                  <c:v>22.316239316238999</c:v>
                </c:pt>
                <c:pt idx="94">
                  <c:v>22.461538461538002</c:v>
                </c:pt>
                <c:pt idx="95">
                  <c:v>22.555555555556001</c:v>
                </c:pt>
                <c:pt idx="96">
                  <c:v>22.666666666666998</c:v>
                </c:pt>
                <c:pt idx="97">
                  <c:v>22.675213675214</c:v>
                </c:pt>
                <c:pt idx="98">
                  <c:v>22.435897435897001</c:v>
                </c:pt>
                <c:pt idx="99">
                  <c:v>22.811965811966001</c:v>
                </c:pt>
                <c:pt idx="100">
                  <c:v>23.358974358973999</c:v>
                </c:pt>
                <c:pt idx="101">
                  <c:v>24.136752136752001</c:v>
                </c:pt>
                <c:pt idx="102">
                  <c:v>24.641025641026001</c:v>
                </c:pt>
                <c:pt idx="103">
                  <c:v>25.025641025641001</c:v>
                </c:pt>
                <c:pt idx="104">
                  <c:v>25.034188034187999</c:v>
                </c:pt>
                <c:pt idx="105">
                  <c:v>25.307692307692001</c:v>
                </c:pt>
                <c:pt idx="106">
                  <c:v>26.059829059828999</c:v>
                </c:pt>
                <c:pt idx="107">
                  <c:v>26.803418803419</c:v>
                </c:pt>
                <c:pt idx="108">
                  <c:v>27.076923076922998</c:v>
                </c:pt>
                <c:pt idx="109">
                  <c:v>26.786324786325</c:v>
                </c:pt>
                <c:pt idx="110">
                  <c:v>25.769230769231001</c:v>
                </c:pt>
                <c:pt idx="111">
                  <c:v>24.34188034188</c:v>
                </c:pt>
                <c:pt idx="112">
                  <c:v>22.957264957265</c:v>
                </c:pt>
                <c:pt idx="113">
                  <c:v>21.863247863247999</c:v>
                </c:pt>
                <c:pt idx="114">
                  <c:v>20.888888888888999</c:v>
                </c:pt>
                <c:pt idx="115">
                  <c:v>20.213675213675</c:v>
                </c:pt>
                <c:pt idx="116">
                  <c:v>19.974358974358999</c:v>
                </c:pt>
                <c:pt idx="117">
                  <c:v>19.871794871795</c:v>
                </c:pt>
                <c:pt idx="118">
                  <c:v>19.504273504274</c:v>
                </c:pt>
                <c:pt idx="119">
                  <c:v>18.811965811966001</c:v>
                </c:pt>
                <c:pt idx="120">
                  <c:v>18.239316239316</c:v>
                </c:pt>
                <c:pt idx="121">
                  <c:v>17.760683760684</c:v>
                </c:pt>
                <c:pt idx="122">
                  <c:v>17.811965811966001</c:v>
                </c:pt>
                <c:pt idx="123">
                  <c:v>17.854700854701001</c:v>
                </c:pt>
                <c:pt idx="124">
                  <c:v>17.846153846153999</c:v>
                </c:pt>
                <c:pt idx="125">
                  <c:v>18.179487179487001</c:v>
                </c:pt>
                <c:pt idx="126">
                  <c:v>18.965811965812001</c:v>
                </c:pt>
                <c:pt idx="127">
                  <c:v>20.683760683761001</c:v>
                </c:pt>
                <c:pt idx="128">
                  <c:v>22.376068376068002</c:v>
                </c:pt>
                <c:pt idx="129">
                  <c:v>23.410256410256</c:v>
                </c:pt>
                <c:pt idx="130">
                  <c:v>22.957264957265</c:v>
                </c:pt>
                <c:pt idx="131">
                  <c:v>22.358974358973999</c:v>
                </c:pt>
                <c:pt idx="132">
                  <c:v>21.803418803419</c:v>
                </c:pt>
                <c:pt idx="133">
                  <c:v>21.324786324786</c:v>
                </c:pt>
                <c:pt idx="134">
                  <c:v>20.606837606837999</c:v>
                </c:pt>
                <c:pt idx="135">
                  <c:v>19.931623931623999</c:v>
                </c:pt>
                <c:pt idx="136">
                  <c:v>19.444444444443999</c:v>
                </c:pt>
                <c:pt idx="137">
                  <c:v>19.128205128205</c:v>
                </c:pt>
                <c:pt idx="138">
                  <c:v>19</c:v>
                </c:pt>
                <c:pt idx="139">
                  <c:v>18.692307692307999</c:v>
                </c:pt>
                <c:pt idx="140">
                  <c:v>18.470085470084999</c:v>
                </c:pt>
                <c:pt idx="141">
                  <c:v>18.307692307692001</c:v>
                </c:pt>
                <c:pt idx="142">
                  <c:v>17.940170940171001</c:v>
                </c:pt>
                <c:pt idx="143">
                  <c:v>17.777777777777999</c:v>
                </c:pt>
                <c:pt idx="144">
                  <c:v>17.504273504274</c:v>
                </c:pt>
                <c:pt idx="145">
                  <c:v>17.179487179487001</c:v>
                </c:pt>
                <c:pt idx="146">
                  <c:v>17.042735042735</c:v>
                </c:pt>
                <c:pt idx="147">
                  <c:v>16.709401709402002</c:v>
                </c:pt>
                <c:pt idx="148">
                  <c:v>16.615384615385</c:v>
                </c:pt>
                <c:pt idx="149">
                  <c:v>16.888888888888999</c:v>
                </c:pt>
                <c:pt idx="150">
                  <c:v>17.905982905982999</c:v>
                </c:pt>
                <c:pt idx="151">
                  <c:v>19.324786324786</c:v>
                </c:pt>
                <c:pt idx="152">
                  <c:v>20.923076923077002</c:v>
                </c:pt>
                <c:pt idx="153">
                  <c:v>22.615384615385</c:v>
                </c:pt>
                <c:pt idx="154">
                  <c:v>24.495726495726998</c:v>
                </c:pt>
                <c:pt idx="155">
                  <c:v>26.470085470084999</c:v>
                </c:pt>
                <c:pt idx="156">
                  <c:v>28.888888888888999</c:v>
                </c:pt>
                <c:pt idx="157">
                  <c:v>32.230769230768999</c:v>
                </c:pt>
                <c:pt idx="158">
                  <c:v>34.598290598291001</c:v>
                </c:pt>
                <c:pt idx="159">
                  <c:v>34.726495726495997</c:v>
                </c:pt>
                <c:pt idx="160">
                  <c:v>32.991452991453002</c:v>
                </c:pt>
                <c:pt idx="161">
                  <c:v>29.897435897436001</c:v>
                </c:pt>
                <c:pt idx="162">
                  <c:v>26.555555555556001</c:v>
                </c:pt>
                <c:pt idx="163">
                  <c:v>24.051282051282001</c:v>
                </c:pt>
                <c:pt idx="164">
                  <c:v>23.683760683761001</c:v>
                </c:pt>
                <c:pt idx="165">
                  <c:v>24.478632478632001</c:v>
                </c:pt>
                <c:pt idx="166">
                  <c:v>24.350427350427001</c:v>
                </c:pt>
                <c:pt idx="167">
                  <c:v>22.837606837607002</c:v>
                </c:pt>
                <c:pt idx="168">
                  <c:v>21.264957264957001</c:v>
                </c:pt>
                <c:pt idx="169">
                  <c:v>20.581196581196998</c:v>
                </c:pt>
                <c:pt idx="170">
                  <c:v>20.384615384615</c:v>
                </c:pt>
                <c:pt idx="171">
                  <c:v>20.034188034187999</c:v>
                </c:pt>
                <c:pt idx="172">
                  <c:v>19.974358974358999</c:v>
                </c:pt>
                <c:pt idx="173">
                  <c:v>19.623931623931998</c:v>
                </c:pt>
                <c:pt idx="174">
                  <c:v>19.863247863247999</c:v>
                </c:pt>
                <c:pt idx="175">
                  <c:v>20.213675213675</c:v>
                </c:pt>
                <c:pt idx="176">
                  <c:v>20.91452991453</c:v>
                </c:pt>
                <c:pt idx="177">
                  <c:v>21.564102564102999</c:v>
                </c:pt>
                <c:pt idx="178">
                  <c:v>21.598290598291001</c:v>
                </c:pt>
                <c:pt idx="179">
                  <c:v>21.136752136752001</c:v>
                </c:pt>
                <c:pt idx="180">
                  <c:v>20.547008547009</c:v>
                </c:pt>
                <c:pt idx="181">
                  <c:v>20.230769230768999</c:v>
                </c:pt>
                <c:pt idx="182">
                  <c:v>20.068376068376001</c:v>
                </c:pt>
                <c:pt idx="183">
                  <c:v>20.145299145298999</c:v>
                </c:pt>
                <c:pt idx="184">
                  <c:v>20.222222222222001</c:v>
                </c:pt>
                <c:pt idx="185">
                  <c:v>20.324786324786</c:v>
                </c:pt>
                <c:pt idx="186">
                  <c:v>20.512820512821001</c:v>
                </c:pt>
                <c:pt idx="187">
                  <c:v>20.666666666666998</c:v>
                </c:pt>
                <c:pt idx="188">
                  <c:v>20.735042735042999</c:v>
                </c:pt>
                <c:pt idx="189">
                  <c:v>21.017094017093999</c:v>
                </c:pt>
                <c:pt idx="190">
                  <c:v>20.957264957265</c:v>
                </c:pt>
                <c:pt idx="191">
                  <c:v>21.25641025641</c:v>
                </c:pt>
                <c:pt idx="192">
                  <c:v>21.435897435897001</c:v>
                </c:pt>
                <c:pt idx="193">
                  <c:v>21.42735042735</c:v>
                </c:pt>
                <c:pt idx="194">
                  <c:v>21.803418803419</c:v>
                </c:pt>
                <c:pt idx="195">
                  <c:v>22.068376068376001</c:v>
                </c:pt>
                <c:pt idx="196">
                  <c:v>22.649572649572999</c:v>
                </c:pt>
                <c:pt idx="197">
                  <c:v>23.547008547009</c:v>
                </c:pt>
                <c:pt idx="198">
                  <c:v>24.931623931623999</c:v>
                </c:pt>
                <c:pt idx="199">
                  <c:v>26.735042735042999</c:v>
                </c:pt>
                <c:pt idx="200">
                  <c:v>28.358974358973999</c:v>
                </c:pt>
                <c:pt idx="201">
                  <c:v>29.641025641026001</c:v>
                </c:pt>
                <c:pt idx="202">
                  <c:v>30.82905982906</c:v>
                </c:pt>
                <c:pt idx="203">
                  <c:v>32.74358974359</c:v>
                </c:pt>
                <c:pt idx="204">
                  <c:v>35.068376068375997</c:v>
                </c:pt>
                <c:pt idx="205">
                  <c:v>37.307692307692001</c:v>
                </c:pt>
                <c:pt idx="206">
                  <c:v>38.846153846154003</c:v>
                </c:pt>
                <c:pt idx="207">
                  <c:v>38.692307692307999</c:v>
                </c:pt>
                <c:pt idx="208">
                  <c:v>37.410256410255997</c:v>
                </c:pt>
                <c:pt idx="209">
                  <c:v>35.247863247863002</c:v>
                </c:pt>
                <c:pt idx="210">
                  <c:v>32.196581196581</c:v>
                </c:pt>
                <c:pt idx="211">
                  <c:v>28.794871794872002</c:v>
                </c:pt>
                <c:pt idx="212">
                  <c:v>26.384615384615</c:v>
                </c:pt>
                <c:pt idx="213">
                  <c:v>25.358974358973999</c:v>
                </c:pt>
                <c:pt idx="214">
                  <c:v>25.213675213675</c:v>
                </c:pt>
                <c:pt idx="215">
                  <c:v>25</c:v>
                </c:pt>
                <c:pt idx="216">
                  <c:v>24.205128205127998</c:v>
                </c:pt>
                <c:pt idx="217">
                  <c:v>23.487179487178999</c:v>
                </c:pt>
                <c:pt idx="218">
                  <c:v>23.418803418803002</c:v>
                </c:pt>
                <c:pt idx="219">
                  <c:v>23.948717948717999</c:v>
                </c:pt>
                <c:pt idx="220">
                  <c:v>23.735042735042999</c:v>
                </c:pt>
                <c:pt idx="221">
                  <c:v>22.888888888888999</c:v>
                </c:pt>
                <c:pt idx="222">
                  <c:v>22.034188034187999</c:v>
                </c:pt>
                <c:pt idx="223">
                  <c:v>21.709401709402002</c:v>
                </c:pt>
                <c:pt idx="224">
                  <c:v>21.307692307692001</c:v>
                </c:pt>
                <c:pt idx="225">
                  <c:v>21.017094017093999</c:v>
                </c:pt>
                <c:pt idx="226">
                  <c:v>20.683760683761001</c:v>
                </c:pt>
                <c:pt idx="227">
                  <c:v>20.162393162392998</c:v>
                </c:pt>
                <c:pt idx="228">
                  <c:v>19.358974358973999</c:v>
                </c:pt>
                <c:pt idx="229">
                  <c:v>19</c:v>
                </c:pt>
                <c:pt idx="230">
                  <c:v>19.034188034187999</c:v>
                </c:pt>
                <c:pt idx="231">
                  <c:v>19.264957264957001</c:v>
                </c:pt>
                <c:pt idx="232">
                  <c:v>19.393162393162001</c:v>
                </c:pt>
                <c:pt idx="233">
                  <c:v>19.547008547009</c:v>
                </c:pt>
                <c:pt idx="234">
                  <c:v>19.649572649572999</c:v>
                </c:pt>
                <c:pt idx="235">
                  <c:v>19.837606837607002</c:v>
                </c:pt>
                <c:pt idx="236">
                  <c:v>19.897435897436001</c:v>
                </c:pt>
                <c:pt idx="237">
                  <c:v>20.025641025641001</c:v>
                </c:pt>
                <c:pt idx="238">
                  <c:v>20.128205128205</c:v>
                </c:pt>
                <c:pt idx="239">
                  <c:v>20.324786324786</c:v>
                </c:pt>
                <c:pt idx="240">
                  <c:v>20.222222222222001</c:v>
                </c:pt>
                <c:pt idx="241">
                  <c:v>20.487179487178999</c:v>
                </c:pt>
                <c:pt idx="242">
                  <c:v>21.290598290597998</c:v>
                </c:pt>
                <c:pt idx="243">
                  <c:v>22.991452991452999</c:v>
                </c:pt>
                <c:pt idx="244">
                  <c:v>25.709401709402002</c:v>
                </c:pt>
                <c:pt idx="245">
                  <c:v>28.410256410256</c:v>
                </c:pt>
                <c:pt idx="246">
                  <c:v>29.871794871795</c:v>
                </c:pt>
                <c:pt idx="247">
                  <c:v>30.700854700855</c:v>
                </c:pt>
                <c:pt idx="248">
                  <c:v>31.478632478632001</c:v>
                </c:pt>
                <c:pt idx="249">
                  <c:v>32.205128205127998</c:v>
                </c:pt>
                <c:pt idx="250">
                  <c:v>32.726495726495997</c:v>
                </c:pt>
                <c:pt idx="251">
                  <c:v>32.820512820513002</c:v>
                </c:pt>
                <c:pt idx="252">
                  <c:v>32.623931623932002</c:v>
                </c:pt>
                <c:pt idx="253">
                  <c:v>30.846153846153999</c:v>
                </c:pt>
                <c:pt idx="254">
                  <c:v>27.923076923077002</c:v>
                </c:pt>
                <c:pt idx="255">
                  <c:v>0</c:v>
                </c:pt>
                <c:pt idx="256">
                  <c:v>0</c:v>
                </c:pt>
                <c:pt idx="257">
                  <c:v>25.273504273503999</c:v>
                </c:pt>
                <c:pt idx="258">
                  <c:v>23.752136752137002</c:v>
                </c:pt>
                <c:pt idx="259">
                  <c:v>22.598290598291001</c:v>
                </c:pt>
                <c:pt idx="260">
                  <c:v>21.589743589744</c:v>
                </c:pt>
                <c:pt idx="261">
                  <c:v>20.709401709402002</c:v>
                </c:pt>
                <c:pt idx="262">
                  <c:v>20.179487179487001</c:v>
                </c:pt>
                <c:pt idx="263">
                  <c:v>20.102564102563999</c:v>
                </c:pt>
                <c:pt idx="264">
                  <c:v>19.666666666666998</c:v>
                </c:pt>
                <c:pt idx="265">
                  <c:v>19.324786324786</c:v>
                </c:pt>
                <c:pt idx="266">
                  <c:v>18.888888888888999</c:v>
                </c:pt>
                <c:pt idx="267">
                  <c:v>18.760683760684</c:v>
                </c:pt>
                <c:pt idx="268">
                  <c:v>18.863247863247999</c:v>
                </c:pt>
                <c:pt idx="269">
                  <c:v>19.239316239316</c:v>
                </c:pt>
                <c:pt idx="270">
                  <c:v>19.675213675214</c:v>
                </c:pt>
                <c:pt idx="271">
                  <c:v>19.794871794872002</c:v>
                </c:pt>
                <c:pt idx="272">
                  <c:v>19.068376068376001</c:v>
                </c:pt>
                <c:pt idx="273">
                  <c:v>18.504273504274</c:v>
                </c:pt>
                <c:pt idx="274">
                  <c:v>18.230769230768999</c:v>
                </c:pt>
                <c:pt idx="275">
                  <c:v>18.188034188033999</c:v>
                </c:pt>
                <c:pt idx="276">
                  <c:v>18.162393162392998</c:v>
                </c:pt>
                <c:pt idx="277">
                  <c:v>18.188034188033999</c:v>
                </c:pt>
                <c:pt idx="278">
                  <c:v>18.145299145298999</c:v>
                </c:pt>
                <c:pt idx="279">
                  <c:v>18.188034188033999</c:v>
                </c:pt>
                <c:pt idx="280">
                  <c:v>18.145299145298999</c:v>
                </c:pt>
                <c:pt idx="281">
                  <c:v>18.213675213675</c:v>
                </c:pt>
                <c:pt idx="282">
                  <c:v>18.153846153846001</c:v>
                </c:pt>
                <c:pt idx="283">
                  <c:v>18.119658119657998</c:v>
                </c:pt>
                <c:pt idx="284">
                  <c:v>18.128205128205</c:v>
                </c:pt>
                <c:pt idx="285">
                  <c:v>18.162393162392998</c:v>
                </c:pt>
                <c:pt idx="286">
                  <c:v>18.128205128205</c:v>
                </c:pt>
                <c:pt idx="287">
                  <c:v>18.247863247862998</c:v>
                </c:pt>
                <c:pt idx="288">
                  <c:v>18.487179487180001</c:v>
                </c:pt>
                <c:pt idx="289">
                  <c:v>19.162393162392998</c:v>
                </c:pt>
                <c:pt idx="290">
                  <c:v>20.094017094017001</c:v>
                </c:pt>
                <c:pt idx="291">
                  <c:v>21.213675213675</c:v>
                </c:pt>
                <c:pt idx="292">
                  <c:v>22.410256410256</c:v>
                </c:pt>
                <c:pt idx="293">
                  <c:v>23.948717948717999</c:v>
                </c:pt>
                <c:pt idx="294">
                  <c:v>26.675213675214</c:v>
                </c:pt>
                <c:pt idx="295">
                  <c:v>30.017094017093999</c:v>
                </c:pt>
                <c:pt idx="296">
                  <c:v>33.25641025641</c:v>
                </c:pt>
                <c:pt idx="297">
                  <c:v>38.538461538462002</c:v>
                </c:pt>
                <c:pt idx="298">
                  <c:v>38.547008547009</c:v>
                </c:pt>
                <c:pt idx="299">
                  <c:v>37.153846153845997</c:v>
                </c:pt>
                <c:pt idx="300">
                  <c:v>34.512820512821001</c:v>
                </c:pt>
                <c:pt idx="301">
                  <c:v>31.991452991452999</c:v>
                </c:pt>
                <c:pt idx="302">
                  <c:v>29.564102564102999</c:v>
                </c:pt>
                <c:pt idx="303">
                  <c:v>27.230769230768999</c:v>
                </c:pt>
                <c:pt idx="304">
                  <c:v>25.623931623931998</c:v>
                </c:pt>
                <c:pt idx="305">
                  <c:v>24.401709401708999</c:v>
                </c:pt>
                <c:pt idx="306">
                  <c:v>23.717948717949</c:v>
                </c:pt>
                <c:pt idx="307">
                  <c:v>23.076923076922998</c:v>
                </c:pt>
                <c:pt idx="308">
                  <c:v>22.376068376068002</c:v>
                </c:pt>
                <c:pt idx="309">
                  <c:v>21.863247863247999</c:v>
                </c:pt>
                <c:pt idx="310">
                  <c:v>21.649572649572999</c:v>
                </c:pt>
                <c:pt idx="311">
                  <c:v>21.752136752137002</c:v>
                </c:pt>
                <c:pt idx="312">
                  <c:v>22.025641025641001</c:v>
                </c:pt>
                <c:pt idx="313">
                  <c:v>22.418803418803002</c:v>
                </c:pt>
                <c:pt idx="314">
                  <c:v>22.581196581196998</c:v>
                </c:pt>
                <c:pt idx="315">
                  <c:v>22.196581196581</c:v>
                </c:pt>
                <c:pt idx="316">
                  <c:v>21.675213675214</c:v>
                </c:pt>
                <c:pt idx="317">
                  <c:v>21.521367521367999</c:v>
                </c:pt>
                <c:pt idx="318">
                  <c:v>21.358974358973999</c:v>
                </c:pt>
                <c:pt idx="319">
                  <c:v>21.34188034188</c:v>
                </c:pt>
                <c:pt idx="320">
                  <c:v>21.358974358973999</c:v>
                </c:pt>
                <c:pt idx="321">
                  <c:v>21.239316239316</c:v>
                </c:pt>
                <c:pt idx="322">
                  <c:v>21.059829059828999</c:v>
                </c:pt>
                <c:pt idx="323">
                  <c:v>20.811965811966001</c:v>
                </c:pt>
                <c:pt idx="324">
                  <c:v>20.418803418803002</c:v>
                </c:pt>
                <c:pt idx="325">
                  <c:v>19.837606837607002</c:v>
                </c:pt>
                <c:pt idx="326">
                  <c:v>19.273504273503999</c:v>
                </c:pt>
                <c:pt idx="327">
                  <c:v>18.641025641026001</c:v>
                </c:pt>
                <c:pt idx="328">
                  <c:v>18.444444444443999</c:v>
                </c:pt>
                <c:pt idx="329">
                  <c:v>18.752136752137002</c:v>
                </c:pt>
                <c:pt idx="330">
                  <c:v>19.094017094017001</c:v>
                </c:pt>
                <c:pt idx="331">
                  <c:v>19.376068376068002</c:v>
                </c:pt>
                <c:pt idx="332">
                  <c:v>19.521367521367999</c:v>
                </c:pt>
                <c:pt idx="333">
                  <c:v>19.811965811966001</c:v>
                </c:pt>
                <c:pt idx="334">
                  <c:v>20.538461538461998</c:v>
                </c:pt>
                <c:pt idx="335">
                  <c:v>21.786324786325</c:v>
                </c:pt>
                <c:pt idx="336">
                  <c:v>23.25641025641</c:v>
                </c:pt>
                <c:pt idx="337">
                  <c:v>23.854700854701001</c:v>
                </c:pt>
                <c:pt idx="338">
                  <c:v>23.752136752137002</c:v>
                </c:pt>
                <c:pt idx="339">
                  <c:v>23.470085470084999</c:v>
                </c:pt>
                <c:pt idx="340">
                  <c:v>23.367521367521</c:v>
                </c:pt>
                <c:pt idx="341">
                  <c:v>23.299145299145</c:v>
                </c:pt>
                <c:pt idx="342">
                  <c:v>23</c:v>
                </c:pt>
                <c:pt idx="343">
                  <c:v>22.444444444443999</c:v>
                </c:pt>
                <c:pt idx="344">
                  <c:v>22.025641025641001</c:v>
                </c:pt>
                <c:pt idx="345">
                  <c:v>21.333333333333002</c:v>
                </c:pt>
                <c:pt idx="346">
                  <c:v>20.290598290597998</c:v>
                </c:pt>
                <c:pt idx="347">
                  <c:v>19.57264957265</c:v>
                </c:pt>
                <c:pt idx="348">
                  <c:v>19.162393162392998</c:v>
                </c:pt>
                <c:pt idx="349">
                  <c:v>18.649572649572999</c:v>
                </c:pt>
                <c:pt idx="350">
                  <c:v>18.393162393162001</c:v>
                </c:pt>
                <c:pt idx="351">
                  <c:v>18.487179487178999</c:v>
                </c:pt>
                <c:pt idx="352">
                  <c:v>19.08547008547</c:v>
                </c:pt>
                <c:pt idx="353">
                  <c:v>19.42735042735</c:v>
                </c:pt>
                <c:pt idx="354">
                  <c:v>18.760683760684</c:v>
                </c:pt>
                <c:pt idx="355">
                  <c:v>17.871794871795</c:v>
                </c:pt>
                <c:pt idx="356">
                  <c:v>17.384615384615</c:v>
                </c:pt>
                <c:pt idx="357">
                  <c:v>17.350427350427001</c:v>
                </c:pt>
                <c:pt idx="358">
                  <c:v>17.726495726496001</c:v>
                </c:pt>
                <c:pt idx="359">
                  <c:v>18.25641025641</c:v>
                </c:pt>
                <c:pt idx="360">
                  <c:v>18.641025641026001</c:v>
                </c:pt>
                <c:pt idx="361">
                  <c:v>18.666666666666998</c:v>
                </c:pt>
                <c:pt idx="362">
                  <c:v>18.589743589744</c:v>
                </c:pt>
                <c:pt idx="363">
                  <c:v>19.495726495726998</c:v>
                </c:pt>
                <c:pt idx="364">
                  <c:v>21</c:v>
                </c:pt>
                <c:pt idx="365">
                  <c:v>21.769230769231001</c:v>
                </c:pt>
                <c:pt idx="366">
                  <c:v>21.042735042735</c:v>
                </c:pt>
                <c:pt idx="367">
                  <c:v>19.239316239316</c:v>
                </c:pt>
                <c:pt idx="368">
                  <c:v>17.897435897436001</c:v>
                </c:pt>
                <c:pt idx="369">
                  <c:v>17.384615384615</c:v>
                </c:pt>
                <c:pt idx="370">
                  <c:v>17.111111111111001</c:v>
                </c:pt>
                <c:pt idx="371">
                  <c:v>16.837606837607002</c:v>
                </c:pt>
                <c:pt idx="372">
                  <c:v>16.777777777777999</c:v>
                </c:pt>
                <c:pt idx="373">
                  <c:v>16.444444444443999</c:v>
                </c:pt>
                <c:pt idx="374">
                  <c:v>16.307692307692001</c:v>
                </c:pt>
                <c:pt idx="375">
                  <c:v>16.025641025641001</c:v>
                </c:pt>
                <c:pt idx="376">
                  <c:v>15.974358974358999</c:v>
                </c:pt>
                <c:pt idx="377">
                  <c:v>16.222222222222001</c:v>
                </c:pt>
                <c:pt idx="378">
                  <c:v>16.854700854701001</c:v>
                </c:pt>
                <c:pt idx="379">
                  <c:v>17.837606837607002</c:v>
                </c:pt>
                <c:pt idx="380">
                  <c:v>18.649572649572999</c:v>
                </c:pt>
                <c:pt idx="381">
                  <c:v>19.794871794872002</c:v>
                </c:pt>
                <c:pt idx="382">
                  <c:v>21.025641025641001</c:v>
                </c:pt>
                <c:pt idx="383">
                  <c:v>22.145299145298999</c:v>
                </c:pt>
                <c:pt idx="384">
                  <c:v>22.547008547009</c:v>
                </c:pt>
                <c:pt idx="385">
                  <c:v>22.74358974359</c:v>
                </c:pt>
                <c:pt idx="386">
                  <c:v>23.179487179487001</c:v>
                </c:pt>
                <c:pt idx="387">
                  <c:v>23.854700854701001</c:v>
                </c:pt>
                <c:pt idx="388">
                  <c:v>23.700854700855</c:v>
                </c:pt>
                <c:pt idx="389">
                  <c:v>22.82905982906</c:v>
                </c:pt>
                <c:pt idx="390">
                  <c:v>22.068376068376001</c:v>
                </c:pt>
                <c:pt idx="391">
                  <c:v>22.282051282051</c:v>
                </c:pt>
                <c:pt idx="392">
                  <c:v>22.444444444443999</c:v>
                </c:pt>
                <c:pt idx="393">
                  <c:v>21.846153846153999</c:v>
                </c:pt>
                <c:pt idx="394">
                  <c:v>20.948717948717999</c:v>
                </c:pt>
                <c:pt idx="395">
                  <c:v>19.974358974358999</c:v>
                </c:pt>
                <c:pt idx="396">
                  <c:v>19.350427350427001</c:v>
                </c:pt>
                <c:pt idx="397">
                  <c:v>18.769230769231001</c:v>
                </c:pt>
                <c:pt idx="398">
                  <c:v>18.794871794872002</c:v>
                </c:pt>
                <c:pt idx="399">
                  <c:v>18.974358974358999</c:v>
                </c:pt>
                <c:pt idx="400">
                  <c:v>19.393162393162001</c:v>
                </c:pt>
                <c:pt idx="401">
                  <c:v>19.273504273503999</c:v>
                </c:pt>
                <c:pt idx="402">
                  <c:v>18.880341880342002</c:v>
                </c:pt>
                <c:pt idx="403">
                  <c:v>18.34188034188</c:v>
                </c:pt>
                <c:pt idx="404">
                  <c:v>17.897435897436001</c:v>
                </c:pt>
                <c:pt idx="405">
                  <c:v>17.641025641026001</c:v>
                </c:pt>
                <c:pt idx="406">
                  <c:v>17.74358974359</c:v>
                </c:pt>
                <c:pt idx="407">
                  <c:v>18.179487179487001</c:v>
                </c:pt>
                <c:pt idx="408">
                  <c:v>18.495726495726</c:v>
                </c:pt>
                <c:pt idx="409">
                  <c:v>18.547008547009</c:v>
                </c:pt>
                <c:pt idx="410">
                  <c:v>18.299145299145</c:v>
                </c:pt>
                <c:pt idx="411">
                  <c:v>18.094017094017001</c:v>
                </c:pt>
                <c:pt idx="412">
                  <c:v>18.162393162392998</c:v>
                </c:pt>
                <c:pt idx="413">
                  <c:v>18.495726495726</c:v>
                </c:pt>
                <c:pt idx="414">
                  <c:v>18.811965811966001</c:v>
                </c:pt>
                <c:pt idx="415">
                  <c:v>18.974358974358999</c:v>
                </c:pt>
                <c:pt idx="416">
                  <c:v>19.393162393162001</c:v>
                </c:pt>
                <c:pt idx="417">
                  <c:v>19.623931623931998</c:v>
                </c:pt>
                <c:pt idx="418">
                  <c:v>19.905982905982999</c:v>
                </c:pt>
                <c:pt idx="419">
                  <c:v>20.358974358973999</c:v>
                </c:pt>
                <c:pt idx="420">
                  <c:v>20.529914529915001</c:v>
                </c:pt>
                <c:pt idx="421">
                  <c:v>20.324786324786</c:v>
                </c:pt>
                <c:pt idx="422">
                  <c:v>19.521367521367999</c:v>
                </c:pt>
                <c:pt idx="423">
                  <c:v>18.632478632479</c:v>
                </c:pt>
                <c:pt idx="424">
                  <c:v>18.017094017093999</c:v>
                </c:pt>
                <c:pt idx="425">
                  <c:v>18.042735042735</c:v>
                </c:pt>
                <c:pt idx="426">
                  <c:v>18.820512820512999</c:v>
                </c:pt>
                <c:pt idx="427">
                  <c:v>19.717948717949</c:v>
                </c:pt>
                <c:pt idx="428">
                  <c:v>20.495726495726</c:v>
                </c:pt>
                <c:pt idx="429">
                  <c:v>20.786324786325</c:v>
                </c:pt>
                <c:pt idx="430">
                  <c:v>21.162393162392998</c:v>
                </c:pt>
                <c:pt idx="431">
                  <c:v>21.57264957265</c:v>
                </c:pt>
                <c:pt idx="432">
                  <c:v>22.068376068376001</c:v>
                </c:pt>
                <c:pt idx="433">
                  <c:v>22.273504273503999</c:v>
                </c:pt>
                <c:pt idx="434">
                  <c:v>22.222222222222001</c:v>
                </c:pt>
                <c:pt idx="435">
                  <c:v>21.632478632479</c:v>
                </c:pt>
                <c:pt idx="436">
                  <c:v>21.188034188033999</c:v>
                </c:pt>
                <c:pt idx="437">
                  <c:v>20.923076923077002</c:v>
                </c:pt>
                <c:pt idx="438">
                  <c:v>20.615384615385</c:v>
                </c:pt>
                <c:pt idx="439">
                  <c:v>19.769230769231001</c:v>
                </c:pt>
                <c:pt idx="440">
                  <c:v>19</c:v>
                </c:pt>
                <c:pt idx="441">
                  <c:v>18.769230769231001</c:v>
                </c:pt>
                <c:pt idx="442">
                  <c:v>19.555555555556001</c:v>
                </c:pt>
                <c:pt idx="443">
                  <c:v>21.615384615385</c:v>
                </c:pt>
                <c:pt idx="444">
                  <c:v>24.897435897436001</c:v>
                </c:pt>
                <c:pt idx="445">
                  <c:v>27.991452991452999</c:v>
                </c:pt>
                <c:pt idx="446">
                  <c:v>29.367521367521</c:v>
                </c:pt>
                <c:pt idx="447">
                  <c:v>28.82905982906</c:v>
                </c:pt>
                <c:pt idx="448">
                  <c:v>28.948717948717999</c:v>
                </c:pt>
                <c:pt idx="449">
                  <c:v>29.846153846153999</c:v>
                </c:pt>
                <c:pt idx="450">
                  <c:v>30.247863247862998</c:v>
                </c:pt>
                <c:pt idx="451">
                  <c:v>29.213675213675</c:v>
                </c:pt>
                <c:pt idx="452">
                  <c:v>27.923076923077002</c:v>
                </c:pt>
                <c:pt idx="453">
                  <c:v>27.316239316238999</c:v>
                </c:pt>
                <c:pt idx="454">
                  <c:v>26.880341880342002</c:v>
                </c:pt>
                <c:pt idx="455">
                  <c:v>26.760683760684</c:v>
                </c:pt>
                <c:pt idx="456">
                  <c:v>26.948717948717999</c:v>
                </c:pt>
                <c:pt idx="457">
                  <c:v>27.384615384615</c:v>
                </c:pt>
                <c:pt idx="458">
                  <c:v>27.683760683761001</c:v>
                </c:pt>
                <c:pt idx="459">
                  <c:v>28.111111111111001</c:v>
                </c:pt>
                <c:pt idx="460">
                  <c:v>28.478632478632001</c:v>
                </c:pt>
                <c:pt idx="461">
                  <c:v>28.521367521367999</c:v>
                </c:pt>
                <c:pt idx="462">
                  <c:v>28.350427350427001</c:v>
                </c:pt>
                <c:pt idx="463">
                  <c:v>27.863247863247999</c:v>
                </c:pt>
                <c:pt idx="464">
                  <c:v>27.264957264957001</c:v>
                </c:pt>
                <c:pt idx="465">
                  <c:v>26.786324786325</c:v>
                </c:pt>
                <c:pt idx="466">
                  <c:v>26.401709401708999</c:v>
                </c:pt>
                <c:pt idx="467">
                  <c:v>25.846153846153999</c:v>
                </c:pt>
                <c:pt idx="468">
                  <c:v>24.264957264957001</c:v>
                </c:pt>
                <c:pt idx="469">
                  <c:v>22.589743589744</c:v>
                </c:pt>
                <c:pt idx="470">
                  <c:v>21.863247863247999</c:v>
                </c:pt>
                <c:pt idx="471">
                  <c:v>22.222222222222001</c:v>
                </c:pt>
                <c:pt idx="472">
                  <c:v>23.042735042735</c:v>
                </c:pt>
                <c:pt idx="473">
                  <c:v>23.837606837607002</c:v>
                </c:pt>
                <c:pt idx="474">
                  <c:v>24.290598290597998</c:v>
                </c:pt>
                <c:pt idx="475">
                  <c:v>24.350427350427001</c:v>
                </c:pt>
                <c:pt idx="476">
                  <c:v>24.641025641026001</c:v>
                </c:pt>
                <c:pt idx="477">
                  <c:v>25.837606837607002</c:v>
                </c:pt>
                <c:pt idx="478">
                  <c:v>27.376068376068002</c:v>
                </c:pt>
                <c:pt idx="479">
                  <c:v>28.794871794872002</c:v>
                </c:pt>
                <c:pt idx="480">
                  <c:v>29.521367521367999</c:v>
                </c:pt>
                <c:pt idx="481">
                  <c:v>29.307692307692001</c:v>
                </c:pt>
                <c:pt idx="482">
                  <c:v>28.162393162392998</c:v>
                </c:pt>
                <c:pt idx="483">
                  <c:v>26.717948717949</c:v>
                </c:pt>
                <c:pt idx="484">
                  <c:v>25.606837606837999</c:v>
                </c:pt>
                <c:pt idx="485">
                  <c:v>24.905982905982999</c:v>
                </c:pt>
                <c:pt idx="486">
                  <c:v>23.811965811966001</c:v>
                </c:pt>
                <c:pt idx="487">
                  <c:v>22.273504273503999</c:v>
                </c:pt>
                <c:pt idx="488">
                  <c:v>21.264957264957001</c:v>
                </c:pt>
                <c:pt idx="489">
                  <c:v>20.74358974359</c:v>
                </c:pt>
                <c:pt idx="490">
                  <c:v>20.478632478632001</c:v>
                </c:pt>
                <c:pt idx="491">
                  <c:v>19.803418803419</c:v>
                </c:pt>
                <c:pt idx="492">
                  <c:v>19.299145299145</c:v>
                </c:pt>
                <c:pt idx="493">
                  <c:v>19.333333333333002</c:v>
                </c:pt>
                <c:pt idx="494">
                  <c:v>20.17094017094</c:v>
                </c:pt>
                <c:pt idx="495">
                  <c:v>21.316239316238999</c:v>
                </c:pt>
                <c:pt idx="496">
                  <c:v>22.487179487178999</c:v>
                </c:pt>
                <c:pt idx="497">
                  <c:v>23.25641025641</c:v>
                </c:pt>
                <c:pt idx="498">
                  <c:v>23.820512820512999</c:v>
                </c:pt>
                <c:pt idx="499">
                  <c:v>24.119658119657998</c:v>
                </c:pt>
                <c:pt idx="500">
                  <c:v>24.128205128205</c:v>
                </c:pt>
                <c:pt idx="501">
                  <c:v>23.538461538461998</c:v>
                </c:pt>
                <c:pt idx="502">
                  <c:v>22.461538461538002</c:v>
                </c:pt>
                <c:pt idx="503">
                  <c:v>21.837606837607002</c:v>
                </c:pt>
                <c:pt idx="504">
                  <c:v>21.837606837607002</c:v>
                </c:pt>
                <c:pt idx="505">
                  <c:v>21.91452991453</c:v>
                </c:pt>
                <c:pt idx="506">
                  <c:v>21.74358974359</c:v>
                </c:pt>
                <c:pt idx="507">
                  <c:v>28.144188034188002</c:v>
                </c:pt>
                <c:pt idx="508">
                  <c:v>33.690769230769</c:v>
                </c:pt>
                <c:pt idx="509">
                  <c:v>20.663846153845999</c:v>
                </c:pt>
                <c:pt idx="510">
                  <c:v>21.415213675213998</c:v>
                </c:pt>
                <c:pt idx="511">
                  <c:v>20.621794871795</c:v>
                </c:pt>
                <c:pt idx="512">
                  <c:v>20.106837606837999</c:v>
                </c:pt>
                <c:pt idx="513">
                  <c:v>20.712735042734998</c:v>
                </c:pt>
                <c:pt idx="514">
                  <c:v>21.654017094017</c:v>
                </c:pt>
                <c:pt idx="515">
                  <c:v>29.917692307692</c:v>
                </c:pt>
                <c:pt idx="516">
                  <c:v>31.998547008546996</c:v>
                </c:pt>
                <c:pt idx="517">
                  <c:v>31.805299145298999</c:v>
                </c:pt>
                <c:pt idx="518">
                  <c:v>30.958461538462004</c:v>
                </c:pt>
                <c:pt idx="519">
                  <c:v>27.105555555556002</c:v>
                </c:pt>
                <c:pt idx="520">
                  <c:v>27.160341880341999</c:v>
                </c:pt>
                <c:pt idx="521">
                  <c:v>23.535384615385002</c:v>
                </c:pt>
                <c:pt idx="522">
                  <c:v>23.074102564103001</c:v>
                </c:pt>
                <c:pt idx="523">
                  <c:v>24.374957264957001</c:v>
                </c:pt>
                <c:pt idx="524">
                  <c:v>21.786837606837999</c:v>
                </c:pt>
                <c:pt idx="525">
                  <c:v>20.117094017094001</c:v>
                </c:pt>
                <c:pt idx="526">
                  <c:v>21.284786324786001</c:v>
                </c:pt>
                <c:pt idx="527">
                  <c:v>19.696410256410001</c:v>
                </c:pt>
                <c:pt idx="528">
                  <c:v>21.990256410256002</c:v>
                </c:pt>
                <c:pt idx="529">
                  <c:v>20.024017094016997</c:v>
                </c:pt>
                <c:pt idx="530">
                  <c:v>19.873333333333001</c:v>
                </c:pt>
                <c:pt idx="531">
                  <c:v>22.396153846154004</c:v>
                </c:pt>
                <c:pt idx="532">
                  <c:v>21.31547008547</c:v>
                </c:pt>
                <c:pt idx="533">
                  <c:v>22.346068376068001</c:v>
                </c:pt>
                <c:pt idx="534">
                  <c:v>23.996837606838</c:v>
                </c:pt>
                <c:pt idx="535">
                  <c:v>22.579658119658003</c:v>
                </c:pt>
                <c:pt idx="536">
                  <c:v>31.696239316238998</c:v>
                </c:pt>
              </c:numCache>
            </c:numRef>
          </c:val>
        </c:ser>
        <c:ser>
          <c:idx val="0"/>
          <c:order val="2"/>
          <c:tx>
            <c:strRef>
              <c:f>'Jefferson Fire'!$A$1</c:f>
              <c:strCache>
                <c:ptCount val="1"/>
                <c:pt idx="0">
                  <c:v>Inside Fire Boundary</c:v>
                </c:pt>
              </c:strCache>
            </c:strRef>
          </c:tx>
          <c:spPr>
            <a:solidFill>
              <a:srgbClr val="ED7D31"/>
            </a:solidFill>
            <a:ln w="9525" cap="flat" cmpd="sng" algn="ctr">
              <a:noFill/>
              <a:miter lim="800000"/>
            </a:ln>
            <a:effectLst/>
          </c:spPr>
          <c:invertIfNegative val="0"/>
          <c:cat>
            <c:numRef>
              <c:f>'Jefferson Fire'!$A$3:$A$539</c:f>
              <c:numCache>
                <c:formatCode>m/d/yyyy</c:formatCode>
                <c:ptCount val="537"/>
                <c:pt idx="0">
                  <c:v>38353</c:v>
                </c:pt>
                <c:pt idx="1">
                  <c:v>38361</c:v>
                </c:pt>
                <c:pt idx="2">
                  <c:v>38369</c:v>
                </c:pt>
                <c:pt idx="3">
                  <c:v>38377</c:v>
                </c:pt>
                <c:pt idx="4">
                  <c:v>38385</c:v>
                </c:pt>
                <c:pt idx="5">
                  <c:v>38393</c:v>
                </c:pt>
                <c:pt idx="6">
                  <c:v>38401</c:v>
                </c:pt>
                <c:pt idx="7">
                  <c:v>38409</c:v>
                </c:pt>
                <c:pt idx="8">
                  <c:v>38417</c:v>
                </c:pt>
                <c:pt idx="9">
                  <c:v>38425</c:v>
                </c:pt>
                <c:pt idx="10">
                  <c:v>38433</c:v>
                </c:pt>
                <c:pt idx="11">
                  <c:v>38441</c:v>
                </c:pt>
                <c:pt idx="12">
                  <c:v>38449</c:v>
                </c:pt>
                <c:pt idx="13">
                  <c:v>38457</c:v>
                </c:pt>
                <c:pt idx="14">
                  <c:v>38465</c:v>
                </c:pt>
                <c:pt idx="15">
                  <c:v>38473</c:v>
                </c:pt>
                <c:pt idx="16">
                  <c:v>38481</c:v>
                </c:pt>
                <c:pt idx="17">
                  <c:v>38489</c:v>
                </c:pt>
                <c:pt idx="18">
                  <c:v>38497</c:v>
                </c:pt>
                <c:pt idx="19">
                  <c:v>38505</c:v>
                </c:pt>
                <c:pt idx="20">
                  <c:v>38513</c:v>
                </c:pt>
                <c:pt idx="21">
                  <c:v>38521</c:v>
                </c:pt>
                <c:pt idx="22">
                  <c:v>38529</c:v>
                </c:pt>
                <c:pt idx="23">
                  <c:v>38537</c:v>
                </c:pt>
                <c:pt idx="24">
                  <c:v>38545</c:v>
                </c:pt>
                <c:pt idx="25">
                  <c:v>38553</c:v>
                </c:pt>
                <c:pt idx="26">
                  <c:v>38561</c:v>
                </c:pt>
                <c:pt idx="27">
                  <c:v>38569</c:v>
                </c:pt>
                <c:pt idx="28">
                  <c:v>38577</c:v>
                </c:pt>
                <c:pt idx="29">
                  <c:v>38585</c:v>
                </c:pt>
                <c:pt idx="30">
                  <c:v>38593</c:v>
                </c:pt>
                <c:pt idx="31">
                  <c:v>38601</c:v>
                </c:pt>
                <c:pt idx="32">
                  <c:v>38609</c:v>
                </c:pt>
                <c:pt idx="33">
                  <c:v>38617</c:v>
                </c:pt>
                <c:pt idx="34">
                  <c:v>38625</c:v>
                </c:pt>
                <c:pt idx="35">
                  <c:v>38633</c:v>
                </c:pt>
                <c:pt idx="36">
                  <c:v>38641</c:v>
                </c:pt>
                <c:pt idx="37">
                  <c:v>38649</c:v>
                </c:pt>
                <c:pt idx="38">
                  <c:v>38657</c:v>
                </c:pt>
                <c:pt idx="39">
                  <c:v>38665</c:v>
                </c:pt>
                <c:pt idx="40">
                  <c:v>38673</c:v>
                </c:pt>
                <c:pt idx="41">
                  <c:v>38681</c:v>
                </c:pt>
                <c:pt idx="42">
                  <c:v>38689</c:v>
                </c:pt>
                <c:pt idx="43">
                  <c:v>38697</c:v>
                </c:pt>
                <c:pt idx="44">
                  <c:v>38705</c:v>
                </c:pt>
                <c:pt idx="45">
                  <c:v>38713</c:v>
                </c:pt>
                <c:pt idx="46">
                  <c:v>38718</c:v>
                </c:pt>
                <c:pt idx="47">
                  <c:v>38726</c:v>
                </c:pt>
                <c:pt idx="48">
                  <c:v>38734</c:v>
                </c:pt>
                <c:pt idx="49">
                  <c:v>38742</c:v>
                </c:pt>
                <c:pt idx="50">
                  <c:v>38750</c:v>
                </c:pt>
                <c:pt idx="51">
                  <c:v>38758</c:v>
                </c:pt>
                <c:pt idx="52">
                  <c:v>38766</c:v>
                </c:pt>
                <c:pt idx="53">
                  <c:v>38774</c:v>
                </c:pt>
                <c:pt idx="54">
                  <c:v>38782</c:v>
                </c:pt>
                <c:pt idx="55">
                  <c:v>38790</c:v>
                </c:pt>
                <c:pt idx="56">
                  <c:v>38798</c:v>
                </c:pt>
                <c:pt idx="57">
                  <c:v>38806</c:v>
                </c:pt>
                <c:pt idx="58">
                  <c:v>38814</c:v>
                </c:pt>
                <c:pt idx="59">
                  <c:v>38822</c:v>
                </c:pt>
                <c:pt idx="60">
                  <c:v>38830</c:v>
                </c:pt>
                <c:pt idx="61">
                  <c:v>38838</c:v>
                </c:pt>
                <c:pt idx="62">
                  <c:v>38846</c:v>
                </c:pt>
                <c:pt idx="63">
                  <c:v>38854</c:v>
                </c:pt>
                <c:pt idx="64">
                  <c:v>38862</c:v>
                </c:pt>
                <c:pt idx="65">
                  <c:v>38870</c:v>
                </c:pt>
                <c:pt idx="66">
                  <c:v>38878</c:v>
                </c:pt>
                <c:pt idx="67">
                  <c:v>38886</c:v>
                </c:pt>
                <c:pt idx="68">
                  <c:v>38894</c:v>
                </c:pt>
                <c:pt idx="69">
                  <c:v>38902</c:v>
                </c:pt>
                <c:pt idx="70">
                  <c:v>38910</c:v>
                </c:pt>
                <c:pt idx="71">
                  <c:v>38918</c:v>
                </c:pt>
                <c:pt idx="72">
                  <c:v>38926</c:v>
                </c:pt>
                <c:pt idx="73">
                  <c:v>38934</c:v>
                </c:pt>
                <c:pt idx="74">
                  <c:v>38942</c:v>
                </c:pt>
                <c:pt idx="75">
                  <c:v>38950</c:v>
                </c:pt>
                <c:pt idx="76">
                  <c:v>38958</c:v>
                </c:pt>
                <c:pt idx="77">
                  <c:v>38966</c:v>
                </c:pt>
                <c:pt idx="78">
                  <c:v>38974</c:v>
                </c:pt>
                <c:pt idx="79">
                  <c:v>38982</c:v>
                </c:pt>
                <c:pt idx="80">
                  <c:v>38990</c:v>
                </c:pt>
                <c:pt idx="81">
                  <c:v>38998</c:v>
                </c:pt>
                <c:pt idx="82">
                  <c:v>39006</c:v>
                </c:pt>
                <c:pt idx="83">
                  <c:v>39014</c:v>
                </c:pt>
                <c:pt idx="84">
                  <c:v>39022</c:v>
                </c:pt>
                <c:pt idx="85">
                  <c:v>39030</c:v>
                </c:pt>
                <c:pt idx="86">
                  <c:v>39038</c:v>
                </c:pt>
                <c:pt idx="87">
                  <c:v>39046</c:v>
                </c:pt>
                <c:pt idx="88">
                  <c:v>39054</c:v>
                </c:pt>
                <c:pt idx="89">
                  <c:v>39062</c:v>
                </c:pt>
                <c:pt idx="90">
                  <c:v>39070</c:v>
                </c:pt>
                <c:pt idx="91">
                  <c:v>39078</c:v>
                </c:pt>
                <c:pt idx="92">
                  <c:v>39083</c:v>
                </c:pt>
                <c:pt idx="93">
                  <c:v>39091</c:v>
                </c:pt>
                <c:pt idx="94">
                  <c:v>39099</c:v>
                </c:pt>
                <c:pt idx="95">
                  <c:v>39107</c:v>
                </c:pt>
                <c:pt idx="96">
                  <c:v>39115</c:v>
                </c:pt>
                <c:pt idx="97">
                  <c:v>39123</c:v>
                </c:pt>
                <c:pt idx="98">
                  <c:v>39131</c:v>
                </c:pt>
                <c:pt idx="99">
                  <c:v>39139</c:v>
                </c:pt>
                <c:pt idx="100">
                  <c:v>39147</c:v>
                </c:pt>
                <c:pt idx="101">
                  <c:v>39155</c:v>
                </c:pt>
                <c:pt idx="102">
                  <c:v>39163</c:v>
                </c:pt>
                <c:pt idx="103">
                  <c:v>39171</c:v>
                </c:pt>
                <c:pt idx="104">
                  <c:v>39179</c:v>
                </c:pt>
                <c:pt idx="105">
                  <c:v>39187</c:v>
                </c:pt>
                <c:pt idx="106">
                  <c:v>39195</c:v>
                </c:pt>
                <c:pt idx="107">
                  <c:v>39203</c:v>
                </c:pt>
                <c:pt idx="108">
                  <c:v>39211</c:v>
                </c:pt>
                <c:pt idx="109">
                  <c:v>39219</c:v>
                </c:pt>
                <c:pt idx="110">
                  <c:v>39227</c:v>
                </c:pt>
                <c:pt idx="111">
                  <c:v>39235</c:v>
                </c:pt>
                <c:pt idx="112">
                  <c:v>39243</c:v>
                </c:pt>
                <c:pt idx="113">
                  <c:v>39251</c:v>
                </c:pt>
                <c:pt idx="114">
                  <c:v>39259</c:v>
                </c:pt>
                <c:pt idx="115">
                  <c:v>39267</c:v>
                </c:pt>
                <c:pt idx="116">
                  <c:v>39275</c:v>
                </c:pt>
                <c:pt idx="117">
                  <c:v>39283</c:v>
                </c:pt>
                <c:pt idx="118">
                  <c:v>39291</c:v>
                </c:pt>
                <c:pt idx="119">
                  <c:v>39299</c:v>
                </c:pt>
                <c:pt idx="120">
                  <c:v>39307</c:v>
                </c:pt>
                <c:pt idx="121">
                  <c:v>39315</c:v>
                </c:pt>
                <c:pt idx="122">
                  <c:v>39323</c:v>
                </c:pt>
                <c:pt idx="123">
                  <c:v>39331</c:v>
                </c:pt>
                <c:pt idx="124">
                  <c:v>39339</c:v>
                </c:pt>
                <c:pt idx="125">
                  <c:v>39347</c:v>
                </c:pt>
                <c:pt idx="126">
                  <c:v>39355</c:v>
                </c:pt>
                <c:pt idx="127">
                  <c:v>39363</c:v>
                </c:pt>
                <c:pt idx="128">
                  <c:v>39371</c:v>
                </c:pt>
                <c:pt idx="129">
                  <c:v>39379</c:v>
                </c:pt>
                <c:pt idx="130">
                  <c:v>39387</c:v>
                </c:pt>
                <c:pt idx="131">
                  <c:v>39395</c:v>
                </c:pt>
                <c:pt idx="132">
                  <c:v>39403</c:v>
                </c:pt>
                <c:pt idx="133">
                  <c:v>39411</c:v>
                </c:pt>
                <c:pt idx="134">
                  <c:v>39419</c:v>
                </c:pt>
                <c:pt idx="135">
                  <c:v>39427</c:v>
                </c:pt>
                <c:pt idx="136">
                  <c:v>39435</c:v>
                </c:pt>
                <c:pt idx="137">
                  <c:v>39443</c:v>
                </c:pt>
                <c:pt idx="138">
                  <c:v>39448</c:v>
                </c:pt>
                <c:pt idx="139">
                  <c:v>39456</c:v>
                </c:pt>
                <c:pt idx="140">
                  <c:v>39464</c:v>
                </c:pt>
                <c:pt idx="141">
                  <c:v>39472</c:v>
                </c:pt>
                <c:pt idx="142">
                  <c:v>39480</c:v>
                </c:pt>
                <c:pt idx="143">
                  <c:v>39488</c:v>
                </c:pt>
                <c:pt idx="144">
                  <c:v>39496</c:v>
                </c:pt>
                <c:pt idx="145">
                  <c:v>39504</c:v>
                </c:pt>
                <c:pt idx="146">
                  <c:v>39512</c:v>
                </c:pt>
                <c:pt idx="147">
                  <c:v>39520</c:v>
                </c:pt>
                <c:pt idx="148">
                  <c:v>39528</c:v>
                </c:pt>
                <c:pt idx="149">
                  <c:v>39536</c:v>
                </c:pt>
                <c:pt idx="150">
                  <c:v>39544</c:v>
                </c:pt>
                <c:pt idx="151">
                  <c:v>39552</c:v>
                </c:pt>
                <c:pt idx="152">
                  <c:v>39560</c:v>
                </c:pt>
                <c:pt idx="153">
                  <c:v>39568</c:v>
                </c:pt>
                <c:pt idx="154">
                  <c:v>39576</c:v>
                </c:pt>
                <c:pt idx="155">
                  <c:v>39584</c:v>
                </c:pt>
                <c:pt idx="156">
                  <c:v>39592</c:v>
                </c:pt>
                <c:pt idx="157">
                  <c:v>39600</c:v>
                </c:pt>
                <c:pt idx="158">
                  <c:v>39608</c:v>
                </c:pt>
                <c:pt idx="159">
                  <c:v>39616</c:v>
                </c:pt>
                <c:pt idx="160">
                  <c:v>39624</c:v>
                </c:pt>
                <c:pt idx="161">
                  <c:v>39632</c:v>
                </c:pt>
                <c:pt idx="162">
                  <c:v>39640</c:v>
                </c:pt>
                <c:pt idx="163">
                  <c:v>39648</c:v>
                </c:pt>
                <c:pt idx="164">
                  <c:v>39656</c:v>
                </c:pt>
                <c:pt idx="165">
                  <c:v>39664</c:v>
                </c:pt>
                <c:pt idx="166">
                  <c:v>39672</c:v>
                </c:pt>
                <c:pt idx="167">
                  <c:v>39680</c:v>
                </c:pt>
                <c:pt idx="168">
                  <c:v>39688</c:v>
                </c:pt>
                <c:pt idx="169">
                  <c:v>39696</c:v>
                </c:pt>
                <c:pt idx="170">
                  <c:v>39704</c:v>
                </c:pt>
                <c:pt idx="171">
                  <c:v>39712</c:v>
                </c:pt>
                <c:pt idx="172">
                  <c:v>39720</c:v>
                </c:pt>
                <c:pt idx="173">
                  <c:v>39728</c:v>
                </c:pt>
                <c:pt idx="174">
                  <c:v>39736</c:v>
                </c:pt>
                <c:pt idx="175">
                  <c:v>39744</c:v>
                </c:pt>
                <c:pt idx="176">
                  <c:v>39752</c:v>
                </c:pt>
                <c:pt idx="177">
                  <c:v>39760</c:v>
                </c:pt>
                <c:pt idx="178">
                  <c:v>39768</c:v>
                </c:pt>
                <c:pt idx="179">
                  <c:v>39776</c:v>
                </c:pt>
                <c:pt idx="180">
                  <c:v>39784</c:v>
                </c:pt>
                <c:pt idx="181">
                  <c:v>39792</c:v>
                </c:pt>
                <c:pt idx="182">
                  <c:v>39800</c:v>
                </c:pt>
                <c:pt idx="183">
                  <c:v>39808</c:v>
                </c:pt>
                <c:pt idx="184">
                  <c:v>39814</c:v>
                </c:pt>
                <c:pt idx="185">
                  <c:v>39822</c:v>
                </c:pt>
                <c:pt idx="186">
                  <c:v>39830</c:v>
                </c:pt>
                <c:pt idx="187">
                  <c:v>39838</c:v>
                </c:pt>
                <c:pt idx="188">
                  <c:v>39846</c:v>
                </c:pt>
                <c:pt idx="189">
                  <c:v>39854</c:v>
                </c:pt>
                <c:pt idx="190">
                  <c:v>39862</c:v>
                </c:pt>
                <c:pt idx="191">
                  <c:v>39870</c:v>
                </c:pt>
                <c:pt idx="192">
                  <c:v>39878</c:v>
                </c:pt>
                <c:pt idx="193">
                  <c:v>39886</c:v>
                </c:pt>
                <c:pt idx="194">
                  <c:v>39894</c:v>
                </c:pt>
                <c:pt idx="195">
                  <c:v>39902</c:v>
                </c:pt>
                <c:pt idx="196">
                  <c:v>39910</c:v>
                </c:pt>
                <c:pt idx="197">
                  <c:v>39918</c:v>
                </c:pt>
                <c:pt idx="198">
                  <c:v>39926</c:v>
                </c:pt>
                <c:pt idx="199">
                  <c:v>39934</c:v>
                </c:pt>
                <c:pt idx="200">
                  <c:v>39942</c:v>
                </c:pt>
                <c:pt idx="201">
                  <c:v>39950</c:v>
                </c:pt>
                <c:pt idx="202">
                  <c:v>39958</c:v>
                </c:pt>
                <c:pt idx="203">
                  <c:v>39966</c:v>
                </c:pt>
                <c:pt idx="204">
                  <c:v>39974</c:v>
                </c:pt>
                <c:pt idx="205">
                  <c:v>39982</c:v>
                </c:pt>
                <c:pt idx="206">
                  <c:v>39990</c:v>
                </c:pt>
                <c:pt idx="207">
                  <c:v>39998</c:v>
                </c:pt>
                <c:pt idx="208">
                  <c:v>40006</c:v>
                </c:pt>
                <c:pt idx="209">
                  <c:v>40014</c:v>
                </c:pt>
                <c:pt idx="210">
                  <c:v>40022</c:v>
                </c:pt>
                <c:pt idx="211">
                  <c:v>40030</c:v>
                </c:pt>
                <c:pt idx="212">
                  <c:v>40038</c:v>
                </c:pt>
                <c:pt idx="213">
                  <c:v>40046</c:v>
                </c:pt>
                <c:pt idx="214">
                  <c:v>40054</c:v>
                </c:pt>
                <c:pt idx="215">
                  <c:v>40062</c:v>
                </c:pt>
                <c:pt idx="216">
                  <c:v>40070</c:v>
                </c:pt>
                <c:pt idx="217">
                  <c:v>40078</c:v>
                </c:pt>
                <c:pt idx="218">
                  <c:v>40086</c:v>
                </c:pt>
                <c:pt idx="219">
                  <c:v>40094</c:v>
                </c:pt>
                <c:pt idx="220">
                  <c:v>40102</c:v>
                </c:pt>
                <c:pt idx="221">
                  <c:v>40110</c:v>
                </c:pt>
                <c:pt idx="222">
                  <c:v>40118</c:v>
                </c:pt>
                <c:pt idx="223">
                  <c:v>40126</c:v>
                </c:pt>
                <c:pt idx="224">
                  <c:v>40134</c:v>
                </c:pt>
                <c:pt idx="225">
                  <c:v>40142</c:v>
                </c:pt>
                <c:pt idx="226">
                  <c:v>40150</c:v>
                </c:pt>
                <c:pt idx="227">
                  <c:v>40158</c:v>
                </c:pt>
                <c:pt idx="228">
                  <c:v>40166</c:v>
                </c:pt>
                <c:pt idx="229">
                  <c:v>40174</c:v>
                </c:pt>
                <c:pt idx="230">
                  <c:v>40179</c:v>
                </c:pt>
                <c:pt idx="231">
                  <c:v>40187</c:v>
                </c:pt>
                <c:pt idx="232">
                  <c:v>40195</c:v>
                </c:pt>
                <c:pt idx="233">
                  <c:v>40203</c:v>
                </c:pt>
                <c:pt idx="234">
                  <c:v>40211</c:v>
                </c:pt>
                <c:pt idx="235">
                  <c:v>40219</c:v>
                </c:pt>
                <c:pt idx="236">
                  <c:v>40227</c:v>
                </c:pt>
                <c:pt idx="237">
                  <c:v>40235</c:v>
                </c:pt>
                <c:pt idx="238">
                  <c:v>40243</c:v>
                </c:pt>
                <c:pt idx="239">
                  <c:v>40251</c:v>
                </c:pt>
                <c:pt idx="240">
                  <c:v>40259</c:v>
                </c:pt>
                <c:pt idx="241">
                  <c:v>40267</c:v>
                </c:pt>
                <c:pt idx="242">
                  <c:v>40275</c:v>
                </c:pt>
                <c:pt idx="243">
                  <c:v>40283</c:v>
                </c:pt>
                <c:pt idx="244">
                  <c:v>40291</c:v>
                </c:pt>
                <c:pt idx="245">
                  <c:v>40299</c:v>
                </c:pt>
                <c:pt idx="246">
                  <c:v>40307</c:v>
                </c:pt>
                <c:pt idx="247">
                  <c:v>40315</c:v>
                </c:pt>
                <c:pt idx="248">
                  <c:v>40323</c:v>
                </c:pt>
                <c:pt idx="249">
                  <c:v>40331</c:v>
                </c:pt>
                <c:pt idx="250">
                  <c:v>40339</c:v>
                </c:pt>
                <c:pt idx="251">
                  <c:v>40347</c:v>
                </c:pt>
                <c:pt idx="252">
                  <c:v>40355</c:v>
                </c:pt>
                <c:pt idx="253">
                  <c:v>40363</c:v>
                </c:pt>
                <c:pt idx="254">
                  <c:v>40371</c:v>
                </c:pt>
                <c:pt idx="255">
                  <c:v>40372</c:v>
                </c:pt>
                <c:pt idx="256">
                  <c:v>40374</c:v>
                </c:pt>
                <c:pt idx="257">
                  <c:v>40379</c:v>
                </c:pt>
                <c:pt idx="258">
                  <c:v>40387</c:v>
                </c:pt>
                <c:pt idx="259">
                  <c:v>40395</c:v>
                </c:pt>
                <c:pt idx="260">
                  <c:v>40403</c:v>
                </c:pt>
                <c:pt idx="261">
                  <c:v>40411</c:v>
                </c:pt>
                <c:pt idx="262">
                  <c:v>40419</c:v>
                </c:pt>
                <c:pt idx="263">
                  <c:v>40427</c:v>
                </c:pt>
                <c:pt idx="264">
                  <c:v>40435</c:v>
                </c:pt>
                <c:pt idx="265">
                  <c:v>40443</c:v>
                </c:pt>
                <c:pt idx="266">
                  <c:v>40451</c:v>
                </c:pt>
                <c:pt idx="267">
                  <c:v>40459</c:v>
                </c:pt>
                <c:pt idx="268">
                  <c:v>40467</c:v>
                </c:pt>
                <c:pt idx="269">
                  <c:v>40475</c:v>
                </c:pt>
                <c:pt idx="270">
                  <c:v>40483</c:v>
                </c:pt>
                <c:pt idx="271">
                  <c:v>40491</c:v>
                </c:pt>
                <c:pt idx="272">
                  <c:v>40499</c:v>
                </c:pt>
                <c:pt idx="273">
                  <c:v>40507</c:v>
                </c:pt>
                <c:pt idx="274">
                  <c:v>40515</c:v>
                </c:pt>
                <c:pt idx="275">
                  <c:v>40523</c:v>
                </c:pt>
                <c:pt idx="276">
                  <c:v>40531</c:v>
                </c:pt>
                <c:pt idx="277">
                  <c:v>40539</c:v>
                </c:pt>
                <c:pt idx="278">
                  <c:v>40544</c:v>
                </c:pt>
                <c:pt idx="279">
                  <c:v>40552</c:v>
                </c:pt>
                <c:pt idx="280">
                  <c:v>40560</c:v>
                </c:pt>
                <c:pt idx="281">
                  <c:v>40568</c:v>
                </c:pt>
                <c:pt idx="282">
                  <c:v>40576</c:v>
                </c:pt>
                <c:pt idx="283">
                  <c:v>40584</c:v>
                </c:pt>
                <c:pt idx="284">
                  <c:v>40592</c:v>
                </c:pt>
                <c:pt idx="285">
                  <c:v>40600</c:v>
                </c:pt>
                <c:pt idx="286">
                  <c:v>40608</c:v>
                </c:pt>
                <c:pt idx="287">
                  <c:v>40616</c:v>
                </c:pt>
                <c:pt idx="288">
                  <c:v>40624</c:v>
                </c:pt>
                <c:pt idx="289">
                  <c:v>40632</c:v>
                </c:pt>
                <c:pt idx="290">
                  <c:v>40640</c:v>
                </c:pt>
                <c:pt idx="291">
                  <c:v>40648</c:v>
                </c:pt>
                <c:pt idx="292">
                  <c:v>40656</c:v>
                </c:pt>
                <c:pt idx="293">
                  <c:v>40664</c:v>
                </c:pt>
                <c:pt idx="294">
                  <c:v>40672</c:v>
                </c:pt>
                <c:pt idx="295">
                  <c:v>40680</c:v>
                </c:pt>
                <c:pt idx="296">
                  <c:v>40688</c:v>
                </c:pt>
                <c:pt idx="297">
                  <c:v>40704</c:v>
                </c:pt>
                <c:pt idx="298">
                  <c:v>40712</c:v>
                </c:pt>
                <c:pt idx="299">
                  <c:v>40720</c:v>
                </c:pt>
                <c:pt idx="300">
                  <c:v>40728</c:v>
                </c:pt>
                <c:pt idx="301">
                  <c:v>40736</c:v>
                </c:pt>
                <c:pt idx="302">
                  <c:v>40744</c:v>
                </c:pt>
                <c:pt idx="303">
                  <c:v>40752</c:v>
                </c:pt>
                <c:pt idx="304">
                  <c:v>40760</c:v>
                </c:pt>
                <c:pt idx="305">
                  <c:v>40768</c:v>
                </c:pt>
                <c:pt idx="306">
                  <c:v>40776</c:v>
                </c:pt>
                <c:pt idx="307">
                  <c:v>40784</c:v>
                </c:pt>
                <c:pt idx="308">
                  <c:v>40792</c:v>
                </c:pt>
                <c:pt idx="309">
                  <c:v>40800</c:v>
                </c:pt>
                <c:pt idx="310">
                  <c:v>40808</c:v>
                </c:pt>
                <c:pt idx="311">
                  <c:v>40816</c:v>
                </c:pt>
                <c:pt idx="312">
                  <c:v>40824</c:v>
                </c:pt>
                <c:pt idx="313">
                  <c:v>40832</c:v>
                </c:pt>
                <c:pt idx="314">
                  <c:v>40840</c:v>
                </c:pt>
                <c:pt idx="315">
                  <c:v>40848</c:v>
                </c:pt>
                <c:pt idx="316">
                  <c:v>40856</c:v>
                </c:pt>
                <c:pt idx="317">
                  <c:v>40864</c:v>
                </c:pt>
                <c:pt idx="318">
                  <c:v>40872</c:v>
                </c:pt>
                <c:pt idx="319">
                  <c:v>40880</c:v>
                </c:pt>
                <c:pt idx="320">
                  <c:v>40888</c:v>
                </c:pt>
                <c:pt idx="321">
                  <c:v>40896</c:v>
                </c:pt>
                <c:pt idx="322">
                  <c:v>40904</c:v>
                </c:pt>
                <c:pt idx="323">
                  <c:v>40909</c:v>
                </c:pt>
                <c:pt idx="324">
                  <c:v>40917</c:v>
                </c:pt>
                <c:pt idx="325">
                  <c:v>40925</c:v>
                </c:pt>
                <c:pt idx="326">
                  <c:v>40933</c:v>
                </c:pt>
                <c:pt idx="327">
                  <c:v>40941</c:v>
                </c:pt>
                <c:pt idx="328">
                  <c:v>40949</c:v>
                </c:pt>
                <c:pt idx="329">
                  <c:v>40957</c:v>
                </c:pt>
                <c:pt idx="330">
                  <c:v>40965</c:v>
                </c:pt>
                <c:pt idx="331">
                  <c:v>40973</c:v>
                </c:pt>
                <c:pt idx="332">
                  <c:v>40981</c:v>
                </c:pt>
                <c:pt idx="333">
                  <c:v>40989</c:v>
                </c:pt>
                <c:pt idx="334">
                  <c:v>40997</c:v>
                </c:pt>
                <c:pt idx="335">
                  <c:v>41005</c:v>
                </c:pt>
                <c:pt idx="336">
                  <c:v>41013</c:v>
                </c:pt>
                <c:pt idx="337">
                  <c:v>41021</c:v>
                </c:pt>
                <c:pt idx="338">
                  <c:v>41029</c:v>
                </c:pt>
                <c:pt idx="339">
                  <c:v>41037</c:v>
                </c:pt>
                <c:pt idx="340">
                  <c:v>41045</c:v>
                </c:pt>
                <c:pt idx="341">
                  <c:v>41053</c:v>
                </c:pt>
                <c:pt idx="342">
                  <c:v>41061</c:v>
                </c:pt>
                <c:pt idx="343">
                  <c:v>41069</c:v>
                </c:pt>
                <c:pt idx="344">
                  <c:v>41077</c:v>
                </c:pt>
                <c:pt idx="345">
                  <c:v>41085</c:v>
                </c:pt>
                <c:pt idx="346">
                  <c:v>41093</c:v>
                </c:pt>
                <c:pt idx="347">
                  <c:v>41101</c:v>
                </c:pt>
                <c:pt idx="348">
                  <c:v>41109</c:v>
                </c:pt>
                <c:pt idx="349">
                  <c:v>41117</c:v>
                </c:pt>
                <c:pt idx="350">
                  <c:v>41125</c:v>
                </c:pt>
                <c:pt idx="351">
                  <c:v>41133</c:v>
                </c:pt>
                <c:pt idx="352">
                  <c:v>41141</c:v>
                </c:pt>
                <c:pt idx="353">
                  <c:v>41149</c:v>
                </c:pt>
                <c:pt idx="354">
                  <c:v>41157</c:v>
                </c:pt>
                <c:pt idx="355">
                  <c:v>41165</c:v>
                </c:pt>
                <c:pt idx="356">
                  <c:v>41173</c:v>
                </c:pt>
                <c:pt idx="357">
                  <c:v>41181</c:v>
                </c:pt>
                <c:pt idx="358">
                  <c:v>41189</c:v>
                </c:pt>
                <c:pt idx="359">
                  <c:v>41197</c:v>
                </c:pt>
                <c:pt idx="360">
                  <c:v>41205</c:v>
                </c:pt>
                <c:pt idx="361">
                  <c:v>41213</c:v>
                </c:pt>
                <c:pt idx="362">
                  <c:v>41221</c:v>
                </c:pt>
                <c:pt idx="363">
                  <c:v>41229</c:v>
                </c:pt>
                <c:pt idx="364">
                  <c:v>41237</c:v>
                </c:pt>
                <c:pt idx="365">
                  <c:v>41245</c:v>
                </c:pt>
                <c:pt idx="366">
                  <c:v>41253</c:v>
                </c:pt>
                <c:pt idx="367">
                  <c:v>41261</c:v>
                </c:pt>
                <c:pt idx="368">
                  <c:v>41269</c:v>
                </c:pt>
                <c:pt idx="369">
                  <c:v>41275</c:v>
                </c:pt>
                <c:pt idx="370">
                  <c:v>41283</c:v>
                </c:pt>
                <c:pt idx="371">
                  <c:v>41291</c:v>
                </c:pt>
                <c:pt idx="372">
                  <c:v>41299</c:v>
                </c:pt>
                <c:pt idx="373">
                  <c:v>41307</c:v>
                </c:pt>
                <c:pt idx="374">
                  <c:v>41315</c:v>
                </c:pt>
                <c:pt idx="375">
                  <c:v>41323</c:v>
                </c:pt>
                <c:pt idx="376">
                  <c:v>41331</c:v>
                </c:pt>
                <c:pt idx="377">
                  <c:v>41339</c:v>
                </c:pt>
                <c:pt idx="378">
                  <c:v>41347</c:v>
                </c:pt>
                <c:pt idx="379">
                  <c:v>41355</c:v>
                </c:pt>
                <c:pt idx="380">
                  <c:v>41363</c:v>
                </c:pt>
                <c:pt idx="381">
                  <c:v>41371</c:v>
                </c:pt>
                <c:pt idx="382">
                  <c:v>41379</c:v>
                </c:pt>
                <c:pt idx="383">
                  <c:v>41387</c:v>
                </c:pt>
                <c:pt idx="384">
                  <c:v>41395</c:v>
                </c:pt>
                <c:pt idx="385">
                  <c:v>41403</c:v>
                </c:pt>
                <c:pt idx="386">
                  <c:v>41411</c:v>
                </c:pt>
                <c:pt idx="387">
                  <c:v>41419</c:v>
                </c:pt>
                <c:pt idx="388">
                  <c:v>41427</c:v>
                </c:pt>
                <c:pt idx="389">
                  <c:v>41435</c:v>
                </c:pt>
                <c:pt idx="390">
                  <c:v>41443</c:v>
                </c:pt>
                <c:pt idx="391">
                  <c:v>41451</c:v>
                </c:pt>
                <c:pt idx="392">
                  <c:v>41459</c:v>
                </c:pt>
                <c:pt idx="393">
                  <c:v>41467</c:v>
                </c:pt>
                <c:pt idx="394">
                  <c:v>41475</c:v>
                </c:pt>
                <c:pt idx="395">
                  <c:v>41483</c:v>
                </c:pt>
                <c:pt idx="396">
                  <c:v>41491</c:v>
                </c:pt>
                <c:pt idx="397">
                  <c:v>41499</c:v>
                </c:pt>
                <c:pt idx="398">
                  <c:v>41507</c:v>
                </c:pt>
                <c:pt idx="399">
                  <c:v>41515</c:v>
                </c:pt>
                <c:pt idx="400">
                  <c:v>41523</c:v>
                </c:pt>
                <c:pt idx="401">
                  <c:v>41531</c:v>
                </c:pt>
                <c:pt idx="402">
                  <c:v>41539</c:v>
                </c:pt>
                <c:pt idx="403">
                  <c:v>41547</c:v>
                </c:pt>
                <c:pt idx="404">
                  <c:v>41555</c:v>
                </c:pt>
                <c:pt idx="405">
                  <c:v>41563</c:v>
                </c:pt>
                <c:pt idx="406">
                  <c:v>41571</c:v>
                </c:pt>
                <c:pt idx="407">
                  <c:v>41579</c:v>
                </c:pt>
                <c:pt idx="408">
                  <c:v>41587</c:v>
                </c:pt>
                <c:pt idx="409">
                  <c:v>41595</c:v>
                </c:pt>
                <c:pt idx="410">
                  <c:v>41603</c:v>
                </c:pt>
                <c:pt idx="411">
                  <c:v>41611</c:v>
                </c:pt>
                <c:pt idx="412">
                  <c:v>41619</c:v>
                </c:pt>
                <c:pt idx="413">
                  <c:v>41627</c:v>
                </c:pt>
                <c:pt idx="414">
                  <c:v>41635</c:v>
                </c:pt>
                <c:pt idx="415">
                  <c:v>41640</c:v>
                </c:pt>
                <c:pt idx="416">
                  <c:v>41648</c:v>
                </c:pt>
                <c:pt idx="417">
                  <c:v>41656</c:v>
                </c:pt>
                <c:pt idx="418">
                  <c:v>41664</c:v>
                </c:pt>
                <c:pt idx="419">
                  <c:v>41672</c:v>
                </c:pt>
                <c:pt idx="420">
                  <c:v>41680</c:v>
                </c:pt>
                <c:pt idx="421">
                  <c:v>41688</c:v>
                </c:pt>
                <c:pt idx="422">
                  <c:v>41696</c:v>
                </c:pt>
                <c:pt idx="423">
                  <c:v>41704</c:v>
                </c:pt>
                <c:pt idx="424">
                  <c:v>41712</c:v>
                </c:pt>
                <c:pt idx="425">
                  <c:v>41720</c:v>
                </c:pt>
                <c:pt idx="426">
                  <c:v>41728</c:v>
                </c:pt>
                <c:pt idx="427">
                  <c:v>41736</c:v>
                </c:pt>
                <c:pt idx="428">
                  <c:v>41744</c:v>
                </c:pt>
                <c:pt idx="429">
                  <c:v>41752</c:v>
                </c:pt>
                <c:pt idx="430">
                  <c:v>41760</c:v>
                </c:pt>
                <c:pt idx="431">
                  <c:v>41768</c:v>
                </c:pt>
                <c:pt idx="432">
                  <c:v>41776</c:v>
                </c:pt>
                <c:pt idx="433">
                  <c:v>41784</c:v>
                </c:pt>
                <c:pt idx="434">
                  <c:v>41792</c:v>
                </c:pt>
                <c:pt idx="435">
                  <c:v>41800</c:v>
                </c:pt>
                <c:pt idx="436">
                  <c:v>41808</c:v>
                </c:pt>
                <c:pt idx="437">
                  <c:v>41816</c:v>
                </c:pt>
                <c:pt idx="438">
                  <c:v>41824</c:v>
                </c:pt>
                <c:pt idx="439">
                  <c:v>41832</c:v>
                </c:pt>
                <c:pt idx="440">
                  <c:v>41840</c:v>
                </c:pt>
                <c:pt idx="441">
                  <c:v>41848</c:v>
                </c:pt>
                <c:pt idx="442">
                  <c:v>41856</c:v>
                </c:pt>
                <c:pt idx="443">
                  <c:v>41864</c:v>
                </c:pt>
                <c:pt idx="444">
                  <c:v>41872</c:v>
                </c:pt>
                <c:pt idx="445">
                  <c:v>41880</c:v>
                </c:pt>
                <c:pt idx="446">
                  <c:v>41888</c:v>
                </c:pt>
                <c:pt idx="447">
                  <c:v>41896</c:v>
                </c:pt>
                <c:pt idx="448">
                  <c:v>41904</c:v>
                </c:pt>
                <c:pt idx="449">
                  <c:v>41912</c:v>
                </c:pt>
                <c:pt idx="450">
                  <c:v>41920</c:v>
                </c:pt>
                <c:pt idx="451">
                  <c:v>41928</c:v>
                </c:pt>
                <c:pt idx="452">
                  <c:v>41936</c:v>
                </c:pt>
                <c:pt idx="453">
                  <c:v>41944</c:v>
                </c:pt>
                <c:pt idx="454">
                  <c:v>41952</c:v>
                </c:pt>
                <c:pt idx="455">
                  <c:v>41960</c:v>
                </c:pt>
                <c:pt idx="456">
                  <c:v>41968</c:v>
                </c:pt>
                <c:pt idx="457">
                  <c:v>41976</c:v>
                </c:pt>
                <c:pt idx="458">
                  <c:v>41984</c:v>
                </c:pt>
                <c:pt idx="459">
                  <c:v>41992</c:v>
                </c:pt>
                <c:pt idx="460">
                  <c:v>42000</c:v>
                </c:pt>
                <c:pt idx="461">
                  <c:v>42005</c:v>
                </c:pt>
                <c:pt idx="462">
                  <c:v>42013</c:v>
                </c:pt>
                <c:pt idx="463">
                  <c:v>42021</c:v>
                </c:pt>
                <c:pt idx="464">
                  <c:v>42029</c:v>
                </c:pt>
                <c:pt idx="465">
                  <c:v>42037</c:v>
                </c:pt>
                <c:pt idx="466">
                  <c:v>42045</c:v>
                </c:pt>
                <c:pt idx="467">
                  <c:v>42053</c:v>
                </c:pt>
                <c:pt idx="468">
                  <c:v>42061</c:v>
                </c:pt>
                <c:pt idx="469">
                  <c:v>42069</c:v>
                </c:pt>
                <c:pt idx="470">
                  <c:v>42077</c:v>
                </c:pt>
                <c:pt idx="471">
                  <c:v>42085</c:v>
                </c:pt>
                <c:pt idx="472">
                  <c:v>42093</c:v>
                </c:pt>
                <c:pt idx="473">
                  <c:v>42101</c:v>
                </c:pt>
                <c:pt idx="474">
                  <c:v>42109</c:v>
                </c:pt>
                <c:pt idx="475">
                  <c:v>42117</c:v>
                </c:pt>
                <c:pt idx="476">
                  <c:v>42125</c:v>
                </c:pt>
                <c:pt idx="477">
                  <c:v>42133</c:v>
                </c:pt>
                <c:pt idx="478">
                  <c:v>42141</c:v>
                </c:pt>
                <c:pt idx="479">
                  <c:v>42149</c:v>
                </c:pt>
                <c:pt idx="480">
                  <c:v>42157</c:v>
                </c:pt>
                <c:pt idx="481">
                  <c:v>42165</c:v>
                </c:pt>
                <c:pt idx="482">
                  <c:v>42173</c:v>
                </c:pt>
                <c:pt idx="483">
                  <c:v>42181</c:v>
                </c:pt>
                <c:pt idx="484">
                  <c:v>42189</c:v>
                </c:pt>
                <c:pt idx="485">
                  <c:v>42197</c:v>
                </c:pt>
                <c:pt idx="486">
                  <c:v>42205</c:v>
                </c:pt>
                <c:pt idx="487">
                  <c:v>42213</c:v>
                </c:pt>
                <c:pt idx="488">
                  <c:v>42221</c:v>
                </c:pt>
                <c:pt idx="489">
                  <c:v>42229</c:v>
                </c:pt>
                <c:pt idx="490">
                  <c:v>42237</c:v>
                </c:pt>
                <c:pt idx="491">
                  <c:v>42245</c:v>
                </c:pt>
                <c:pt idx="492">
                  <c:v>42253</c:v>
                </c:pt>
                <c:pt idx="493">
                  <c:v>42261</c:v>
                </c:pt>
                <c:pt idx="494">
                  <c:v>42269</c:v>
                </c:pt>
                <c:pt idx="495">
                  <c:v>42277</c:v>
                </c:pt>
                <c:pt idx="496">
                  <c:v>42285</c:v>
                </c:pt>
                <c:pt idx="497">
                  <c:v>42293</c:v>
                </c:pt>
                <c:pt idx="498">
                  <c:v>42301</c:v>
                </c:pt>
                <c:pt idx="499">
                  <c:v>42309</c:v>
                </c:pt>
                <c:pt idx="500">
                  <c:v>42317</c:v>
                </c:pt>
                <c:pt idx="501">
                  <c:v>42325</c:v>
                </c:pt>
                <c:pt idx="502">
                  <c:v>42333</c:v>
                </c:pt>
                <c:pt idx="503">
                  <c:v>42341</c:v>
                </c:pt>
                <c:pt idx="504">
                  <c:v>42349</c:v>
                </c:pt>
                <c:pt idx="505">
                  <c:v>42357</c:v>
                </c:pt>
                <c:pt idx="506">
                  <c:v>42365</c:v>
                </c:pt>
                <c:pt idx="507">
                  <c:v>42486</c:v>
                </c:pt>
                <c:pt idx="508">
                  <c:v>42500</c:v>
                </c:pt>
                <c:pt idx="509">
                  <c:v>42501</c:v>
                </c:pt>
                <c:pt idx="510">
                  <c:v>42507</c:v>
                </c:pt>
                <c:pt idx="511">
                  <c:v>42514</c:v>
                </c:pt>
                <c:pt idx="512">
                  <c:v>42521</c:v>
                </c:pt>
                <c:pt idx="513">
                  <c:v>42528</c:v>
                </c:pt>
                <c:pt idx="514">
                  <c:v>42535</c:v>
                </c:pt>
                <c:pt idx="515">
                  <c:v>42542</c:v>
                </c:pt>
                <c:pt idx="516">
                  <c:v>42556</c:v>
                </c:pt>
                <c:pt idx="517">
                  <c:v>42563</c:v>
                </c:pt>
                <c:pt idx="518">
                  <c:v>42570</c:v>
                </c:pt>
                <c:pt idx="519">
                  <c:v>42570</c:v>
                </c:pt>
                <c:pt idx="520">
                  <c:v>42577</c:v>
                </c:pt>
                <c:pt idx="521">
                  <c:v>42584</c:v>
                </c:pt>
                <c:pt idx="522">
                  <c:v>42591</c:v>
                </c:pt>
                <c:pt idx="523">
                  <c:v>42591</c:v>
                </c:pt>
                <c:pt idx="524">
                  <c:v>42598</c:v>
                </c:pt>
                <c:pt idx="525">
                  <c:v>42598</c:v>
                </c:pt>
                <c:pt idx="526">
                  <c:v>42605</c:v>
                </c:pt>
                <c:pt idx="527">
                  <c:v>42612</c:v>
                </c:pt>
                <c:pt idx="528">
                  <c:v>42619</c:v>
                </c:pt>
                <c:pt idx="529">
                  <c:v>42626</c:v>
                </c:pt>
                <c:pt idx="530">
                  <c:v>42633</c:v>
                </c:pt>
                <c:pt idx="531">
                  <c:v>42633</c:v>
                </c:pt>
                <c:pt idx="532">
                  <c:v>42640</c:v>
                </c:pt>
                <c:pt idx="533">
                  <c:v>42647</c:v>
                </c:pt>
                <c:pt idx="534">
                  <c:v>42654</c:v>
                </c:pt>
                <c:pt idx="535">
                  <c:v>42661</c:v>
                </c:pt>
                <c:pt idx="536">
                  <c:v>42675</c:v>
                </c:pt>
              </c:numCache>
            </c:numRef>
          </c:cat>
          <c:val>
            <c:numRef>
              <c:f>'Jefferson Fire'!$B$3:$B$539</c:f>
              <c:numCache>
                <c:formatCode>General</c:formatCode>
                <c:ptCount val="537"/>
                <c:pt idx="0">
                  <c:v>16.66096969697</c:v>
                </c:pt>
                <c:pt idx="1">
                  <c:v>16.143878787879</c:v>
                </c:pt>
                <c:pt idx="2">
                  <c:v>15.534060606061001</c:v>
                </c:pt>
                <c:pt idx="3">
                  <c:v>14.891878787879</c:v>
                </c:pt>
                <c:pt idx="4">
                  <c:v>14.262424242424</c:v>
                </c:pt>
                <c:pt idx="5">
                  <c:v>13.625575757576</c:v>
                </c:pt>
                <c:pt idx="6">
                  <c:v>12.981818181817999</c:v>
                </c:pt>
                <c:pt idx="7">
                  <c:v>12.435515151515</c:v>
                </c:pt>
                <c:pt idx="8">
                  <c:v>12.436969696969999</c:v>
                </c:pt>
                <c:pt idx="9">
                  <c:v>13.694424242424001</c:v>
                </c:pt>
                <c:pt idx="10">
                  <c:v>15.924848484849001</c:v>
                </c:pt>
                <c:pt idx="11">
                  <c:v>18.046424242423999</c:v>
                </c:pt>
                <c:pt idx="12">
                  <c:v>19.566787878787999</c:v>
                </c:pt>
                <c:pt idx="13">
                  <c:v>21.097454545453999</c:v>
                </c:pt>
                <c:pt idx="14">
                  <c:v>23.135515151515001</c:v>
                </c:pt>
                <c:pt idx="15">
                  <c:v>25.85903030303</c:v>
                </c:pt>
                <c:pt idx="16">
                  <c:v>29.167636363635999</c:v>
                </c:pt>
                <c:pt idx="17">
                  <c:v>32.325696969696999</c:v>
                </c:pt>
                <c:pt idx="18">
                  <c:v>34.499515151514998</c:v>
                </c:pt>
                <c:pt idx="19">
                  <c:v>35.479999999999997</c:v>
                </c:pt>
                <c:pt idx="20">
                  <c:v>35.519757575758</c:v>
                </c:pt>
                <c:pt idx="21">
                  <c:v>34.622303030303001</c:v>
                </c:pt>
                <c:pt idx="22">
                  <c:v>32.471757575757998</c:v>
                </c:pt>
                <c:pt idx="23">
                  <c:v>29.437575757575999</c:v>
                </c:pt>
                <c:pt idx="24">
                  <c:v>26.341090909091001</c:v>
                </c:pt>
                <c:pt idx="25">
                  <c:v>23.765575757575998</c:v>
                </c:pt>
                <c:pt idx="26">
                  <c:v>22.011272727272999</c:v>
                </c:pt>
                <c:pt idx="27">
                  <c:v>21.042787878788001</c:v>
                </c:pt>
                <c:pt idx="28">
                  <c:v>20.536969696970001</c:v>
                </c:pt>
                <c:pt idx="29">
                  <c:v>20.106181818182002</c:v>
                </c:pt>
                <c:pt idx="30">
                  <c:v>19.555151515152001</c:v>
                </c:pt>
                <c:pt idx="31">
                  <c:v>19.123757575757999</c:v>
                </c:pt>
                <c:pt idx="32">
                  <c:v>18.958909090909</c:v>
                </c:pt>
                <c:pt idx="33">
                  <c:v>18.960606060606001</c:v>
                </c:pt>
                <c:pt idx="34">
                  <c:v>18.869212121212001</c:v>
                </c:pt>
                <c:pt idx="35">
                  <c:v>18.602424242424</c:v>
                </c:pt>
                <c:pt idx="36">
                  <c:v>18.208484848485</c:v>
                </c:pt>
                <c:pt idx="37">
                  <c:v>17.852848484848</c:v>
                </c:pt>
                <c:pt idx="38">
                  <c:v>17.661575757575999</c:v>
                </c:pt>
                <c:pt idx="39">
                  <c:v>17.596242424242</c:v>
                </c:pt>
                <c:pt idx="40">
                  <c:v>17.496121212121</c:v>
                </c:pt>
                <c:pt idx="41">
                  <c:v>17.302181818182</c:v>
                </c:pt>
                <c:pt idx="42">
                  <c:v>16.919393939393998</c:v>
                </c:pt>
                <c:pt idx="43">
                  <c:v>16.333696969697002</c:v>
                </c:pt>
                <c:pt idx="44">
                  <c:v>15.654787878787999</c:v>
                </c:pt>
                <c:pt idx="45">
                  <c:v>14.995272727273001</c:v>
                </c:pt>
                <c:pt idx="46">
                  <c:v>14.643272727273001</c:v>
                </c:pt>
                <c:pt idx="47">
                  <c:v>14.202545454545</c:v>
                </c:pt>
                <c:pt idx="48">
                  <c:v>13.889090909090999</c:v>
                </c:pt>
                <c:pt idx="49">
                  <c:v>13.646424242424001</c:v>
                </c:pt>
                <c:pt idx="50">
                  <c:v>13.394424242424</c:v>
                </c:pt>
                <c:pt idx="51">
                  <c:v>13.154545454545</c:v>
                </c:pt>
                <c:pt idx="52">
                  <c:v>12.889090909090999</c:v>
                </c:pt>
                <c:pt idx="53">
                  <c:v>12.666303030303</c:v>
                </c:pt>
                <c:pt idx="54">
                  <c:v>12.566666666667</c:v>
                </c:pt>
                <c:pt idx="55">
                  <c:v>12.939393939394</c:v>
                </c:pt>
                <c:pt idx="56">
                  <c:v>14.011636363636001</c:v>
                </c:pt>
                <c:pt idx="57">
                  <c:v>15.557939393939</c:v>
                </c:pt>
                <c:pt idx="58">
                  <c:v>17.14</c:v>
                </c:pt>
                <c:pt idx="59">
                  <c:v>18.844727272726999</c:v>
                </c:pt>
                <c:pt idx="60">
                  <c:v>21.024727272726999</c:v>
                </c:pt>
                <c:pt idx="61">
                  <c:v>23.675515151515</c:v>
                </c:pt>
                <c:pt idx="62">
                  <c:v>26.447636363636001</c:v>
                </c:pt>
                <c:pt idx="63">
                  <c:v>28.866303030303001</c:v>
                </c:pt>
                <c:pt idx="64">
                  <c:v>30.620606060606001</c:v>
                </c:pt>
                <c:pt idx="65">
                  <c:v>31.674303030303001</c:v>
                </c:pt>
                <c:pt idx="66">
                  <c:v>32.125939393938999</c:v>
                </c:pt>
                <c:pt idx="67">
                  <c:v>31.976363636363999</c:v>
                </c:pt>
                <c:pt idx="68">
                  <c:v>31.000484848485002</c:v>
                </c:pt>
                <c:pt idx="69">
                  <c:v>29.214787878788002</c:v>
                </c:pt>
                <c:pt idx="70">
                  <c:v>26.844363636364001</c:v>
                </c:pt>
                <c:pt idx="71">
                  <c:v>24.587030303030001</c:v>
                </c:pt>
                <c:pt idx="72">
                  <c:v>23.020121212121001</c:v>
                </c:pt>
                <c:pt idx="73">
                  <c:v>22.16096969697</c:v>
                </c:pt>
                <c:pt idx="74">
                  <c:v>21.622545454545001</c:v>
                </c:pt>
                <c:pt idx="75">
                  <c:v>21.095151515152001</c:v>
                </c:pt>
                <c:pt idx="76">
                  <c:v>20.613454545454001</c:v>
                </c:pt>
                <c:pt idx="77">
                  <c:v>20.383272727272999</c:v>
                </c:pt>
                <c:pt idx="78">
                  <c:v>20.361333333333</c:v>
                </c:pt>
                <c:pt idx="79">
                  <c:v>20.345696969696998</c:v>
                </c:pt>
                <c:pt idx="80">
                  <c:v>20.366787878787999</c:v>
                </c:pt>
                <c:pt idx="81">
                  <c:v>20.555272727273</c:v>
                </c:pt>
                <c:pt idx="82">
                  <c:v>20.777333333333001</c:v>
                </c:pt>
                <c:pt idx="83">
                  <c:v>20.795636363636</c:v>
                </c:pt>
                <c:pt idx="84">
                  <c:v>20.801333333333002</c:v>
                </c:pt>
                <c:pt idx="85">
                  <c:v>20.872484848485001</c:v>
                </c:pt>
                <c:pt idx="86">
                  <c:v>20.768242424242001</c:v>
                </c:pt>
                <c:pt idx="87">
                  <c:v>20.373939393939001</c:v>
                </c:pt>
                <c:pt idx="88">
                  <c:v>19.891636363636</c:v>
                </c:pt>
                <c:pt idx="89">
                  <c:v>19.516121212121</c:v>
                </c:pt>
                <c:pt idx="90">
                  <c:v>19.071393939394</c:v>
                </c:pt>
                <c:pt idx="91">
                  <c:v>18.215636363636001</c:v>
                </c:pt>
                <c:pt idx="92">
                  <c:v>17.596121212120998</c:v>
                </c:pt>
                <c:pt idx="93">
                  <c:v>16.876121212120999</c:v>
                </c:pt>
                <c:pt idx="94">
                  <c:v>16.694303030303001</c:v>
                </c:pt>
                <c:pt idx="95">
                  <c:v>16.854545454545001</c:v>
                </c:pt>
                <c:pt idx="96">
                  <c:v>17.215272727273</c:v>
                </c:pt>
                <c:pt idx="97">
                  <c:v>17.703030303030001</c:v>
                </c:pt>
                <c:pt idx="98">
                  <c:v>18.126787878788001</c:v>
                </c:pt>
                <c:pt idx="99">
                  <c:v>18.445818181818002</c:v>
                </c:pt>
                <c:pt idx="100">
                  <c:v>18.846181818182</c:v>
                </c:pt>
                <c:pt idx="101">
                  <c:v>19.422787878788</c:v>
                </c:pt>
                <c:pt idx="102">
                  <c:v>20.166666666666998</c:v>
                </c:pt>
                <c:pt idx="103">
                  <c:v>21.069939393938999</c:v>
                </c:pt>
                <c:pt idx="104">
                  <c:v>22.185090909090999</c:v>
                </c:pt>
                <c:pt idx="105">
                  <c:v>23.558060606061002</c:v>
                </c:pt>
                <c:pt idx="106">
                  <c:v>24.920363636364002</c:v>
                </c:pt>
                <c:pt idx="107">
                  <c:v>25.870181818182001</c:v>
                </c:pt>
                <c:pt idx="108">
                  <c:v>26.045939393939001</c:v>
                </c:pt>
                <c:pt idx="109">
                  <c:v>25.441696969696999</c:v>
                </c:pt>
                <c:pt idx="110">
                  <c:v>24.343878787879</c:v>
                </c:pt>
                <c:pt idx="111">
                  <c:v>23.093454545454001</c:v>
                </c:pt>
                <c:pt idx="112">
                  <c:v>22.034303030303001</c:v>
                </c:pt>
                <c:pt idx="113">
                  <c:v>21.252121212121001</c:v>
                </c:pt>
                <c:pt idx="114">
                  <c:v>20.644727272727</c:v>
                </c:pt>
                <c:pt idx="115">
                  <c:v>20.024606060606001</c:v>
                </c:pt>
                <c:pt idx="116">
                  <c:v>19.531151515150999</c:v>
                </c:pt>
                <c:pt idx="117">
                  <c:v>19.231878787879001</c:v>
                </c:pt>
                <c:pt idx="118">
                  <c:v>18.893818181817998</c:v>
                </c:pt>
                <c:pt idx="119">
                  <c:v>18.503030303029998</c:v>
                </c:pt>
                <c:pt idx="120">
                  <c:v>18.191151515150999</c:v>
                </c:pt>
                <c:pt idx="121">
                  <c:v>18.001090909091001</c:v>
                </c:pt>
                <c:pt idx="122">
                  <c:v>17.864848484848</c:v>
                </c:pt>
                <c:pt idx="123">
                  <c:v>17.745939393939</c:v>
                </c:pt>
                <c:pt idx="124">
                  <c:v>17.664242424242001</c:v>
                </c:pt>
                <c:pt idx="125">
                  <c:v>17.769939393939001</c:v>
                </c:pt>
                <c:pt idx="126">
                  <c:v>18.101212121212001</c:v>
                </c:pt>
                <c:pt idx="127">
                  <c:v>18.576727272726998</c:v>
                </c:pt>
                <c:pt idx="128">
                  <c:v>19.032242424242</c:v>
                </c:pt>
                <c:pt idx="129">
                  <c:v>19.427272727272999</c:v>
                </c:pt>
                <c:pt idx="130">
                  <c:v>19.555878787878999</c:v>
                </c:pt>
                <c:pt idx="131">
                  <c:v>19.51903030303</c:v>
                </c:pt>
                <c:pt idx="132">
                  <c:v>19.355393939393998</c:v>
                </c:pt>
                <c:pt idx="133">
                  <c:v>18.877212121212001</c:v>
                </c:pt>
                <c:pt idx="134">
                  <c:v>17.997818181818001</c:v>
                </c:pt>
                <c:pt idx="135">
                  <c:v>17.090545454545001</c:v>
                </c:pt>
                <c:pt idx="136">
                  <c:v>16.465696969696999</c:v>
                </c:pt>
                <c:pt idx="137">
                  <c:v>16.054424242423998</c:v>
                </c:pt>
                <c:pt idx="138">
                  <c:v>15.858181818182</c:v>
                </c:pt>
                <c:pt idx="139">
                  <c:v>15.544848484848</c:v>
                </c:pt>
                <c:pt idx="140">
                  <c:v>15.254787878787999</c:v>
                </c:pt>
                <c:pt idx="141">
                  <c:v>14.965212121212</c:v>
                </c:pt>
                <c:pt idx="142">
                  <c:v>14.668363636364001</c:v>
                </c:pt>
                <c:pt idx="143">
                  <c:v>14.382545454544999</c:v>
                </c:pt>
                <c:pt idx="144">
                  <c:v>14.071393939394</c:v>
                </c:pt>
                <c:pt idx="145">
                  <c:v>13.800121212121001</c:v>
                </c:pt>
                <c:pt idx="146">
                  <c:v>13.500606060606</c:v>
                </c:pt>
                <c:pt idx="147">
                  <c:v>13.208606060606</c:v>
                </c:pt>
                <c:pt idx="148">
                  <c:v>13.012727272727</c:v>
                </c:pt>
                <c:pt idx="149">
                  <c:v>13.180727272726999</c:v>
                </c:pt>
                <c:pt idx="150">
                  <c:v>13.847151515151999</c:v>
                </c:pt>
                <c:pt idx="151">
                  <c:v>15.055151515151</c:v>
                </c:pt>
                <c:pt idx="152">
                  <c:v>16.628</c:v>
                </c:pt>
                <c:pt idx="153">
                  <c:v>18.604606060605999</c:v>
                </c:pt>
                <c:pt idx="154">
                  <c:v>21.008727272727</c:v>
                </c:pt>
                <c:pt idx="155">
                  <c:v>23.737939393939001</c:v>
                </c:pt>
                <c:pt idx="156">
                  <c:v>27.069696969696999</c:v>
                </c:pt>
                <c:pt idx="157">
                  <c:v>30.932969696970002</c:v>
                </c:pt>
                <c:pt idx="158">
                  <c:v>33.862545454545</c:v>
                </c:pt>
                <c:pt idx="159">
                  <c:v>34.472606060605997</c:v>
                </c:pt>
                <c:pt idx="160">
                  <c:v>32.876242424242001</c:v>
                </c:pt>
                <c:pt idx="161">
                  <c:v>29.832363636364001</c:v>
                </c:pt>
                <c:pt idx="162">
                  <c:v>26.178424242424001</c:v>
                </c:pt>
                <c:pt idx="163">
                  <c:v>23.399272727273001</c:v>
                </c:pt>
                <c:pt idx="164">
                  <c:v>22.487151515152</c:v>
                </c:pt>
                <c:pt idx="165">
                  <c:v>22.622545454546</c:v>
                </c:pt>
                <c:pt idx="166">
                  <c:v>22.466424242424001</c:v>
                </c:pt>
                <c:pt idx="167">
                  <c:v>21.399030303029999</c:v>
                </c:pt>
                <c:pt idx="168">
                  <c:v>20.179515151515002</c:v>
                </c:pt>
                <c:pt idx="169">
                  <c:v>19.442666666667002</c:v>
                </c:pt>
                <c:pt idx="170">
                  <c:v>19.077333333333002</c:v>
                </c:pt>
                <c:pt idx="171">
                  <c:v>18.754666666666999</c:v>
                </c:pt>
                <c:pt idx="172">
                  <c:v>18.419151515151999</c:v>
                </c:pt>
                <c:pt idx="173">
                  <c:v>18.189939393939</c:v>
                </c:pt>
                <c:pt idx="174">
                  <c:v>18.08303030303</c:v>
                </c:pt>
                <c:pt idx="175">
                  <c:v>18.10303030303</c:v>
                </c:pt>
                <c:pt idx="176">
                  <c:v>18.252969696969998</c:v>
                </c:pt>
                <c:pt idx="177">
                  <c:v>18.335878787879</c:v>
                </c:pt>
                <c:pt idx="178">
                  <c:v>18.218666666667001</c:v>
                </c:pt>
                <c:pt idx="179">
                  <c:v>17.997333333333</c:v>
                </c:pt>
                <c:pt idx="180">
                  <c:v>17.799636363636001</c:v>
                </c:pt>
                <c:pt idx="181">
                  <c:v>17.560848484848002</c:v>
                </c:pt>
                <c:pt idx="182">
                  <c:v>17.278666666667</c:v>
                </c:pt>
                <c:pt idx="183">
                  <c:v>17.037333333332999</c:v>
                </c:pt>
                <c:pt idx="184">
                  <c:v>16.884606060606</c:v>
                </c:pt>
                <c:pt idx="185">
                  <c:v>16.699757575757001</c:v>
                </c:pt>
                <c:pt idx="186">
                  <c:v>16.539757575757999</c:v>
                </c:pt>
                <c:pt idx="187">
                  <c:v>16.364848484848</c:v>
                </c:pt>
                <c:pt idx="188">
                  <c:v>16.192484848485002</c:v>
                </c:pt>
                <c:pt idx="189">
                  <c:v>16.024000000000001</c:v>
                </c:pt>
                <c:pt idx="190">
                  <c:v>15.858181818182</c:v>
                </c:pt>
                <c:pt idx="191">
                  <c:v>15.672121212121001</c:v>
                </c:pt>
                <c:pt idx="192">
                  <c:v>15.552</c:v>
                </c:pt>
                <c:pt idx="193">
                  <c:v>15.626424242423999</c:v>
                </c:pt>
                <c:pt idx="194">
                  <c:v>16.084969696969999</c:v>
                </c:pt>
                <c:pt idx="195">
                  <c:v>16.845818181818</c:v>
                </c:pt>
                <c:pt idx="196">
                  <c:v>17.865818181818</c:v>
                </c:pt>
                <c:pt idx="197">
                  <c:v>19.319878787878999</c:v>
                </c:pt>
                <c:pt idx="198">
                  <c:v>21.416848484848</c:v>
                </c:pt>
                <c:pt idx="199">
                  <c:v>23.830666666667</c:v>
                </c:pt>
                <c:pt idx="200">
                  <c:v>25.817818181818001</c:v>
                </c:pt>
                <c:pt idx="201">
                  <c:v>27.214060606061</c:v>
                </c:pt>
                <c:pt idx="202">
                  <c:v>28.440727272726999</c:v>
                </c:pt>
                <c:pt idx="203">
                  <c:v>30.120606060606001</c:v>
                </c:pt>
                <c:pt idx="204">
                  <c:v>32.18</c:v>
                </c:pt>
                <c:pt idx="205">
                  <c:v>34.066181818182002</c:v>
                </c:pt>
                <c:pt idx="206">
                  <c:v>35.186666666667001</c:v>
                </c:pt>
                <c:pt idx="207">
                  <c:v>35.262424242423997</c:v>
                </c:pt>
                <c:pt idx="208">
                  <c:v>34.519636363636003</c:v>
                </c:pt>
                <c:pt idx="209">
                  <c:v>33.073212121212002</c:v>
                </c:pt>
                <c:pt idx="210">
                  <c:v>30.857090909090999</c:v>
                </c:pt>
                <c:pt idx="211">
                  <c:v>28.315757575757999</c:v>
                </c:pt>
                <c:pt idx="212">
                  <c:v>26.356484848485</c:v>
                </c:pt>
                <c:pt idx="213">
                  <c:v>25.200363636363999</c:v>
                </c:pt>
                <c:pt idx="214">
                  <c:v>24.558545454545001</c:v>
                </c:pt>
                <c:pt idx="215">
                  <c:v>23.964363636363998</c:v>
                </c:pt>
                <c:pt idx="216">
                  <c:v>23.224121212120998</c:v>
                </c:pt>
                <c:pt idx="217">
                  <c:v>22.575878787878999</c:v>
                </c:pt>
                <c:pt idx="218">
                  <c:v>22.395515151514999</c:v>
                </c:pt>
                <c:pt idx="219">
                  <c:v>22.429454545454998</c:v>
                </c:pt>
                <c:pt idx="220">
                  <c:v>22.064727272727001</c:v>
                </c:pt>
                <c:pt idx="221">
                  <c:v>21.388242424242002</c:v>
                </c:pt>
                <c:pt idx="222">
                  <c:v>20.827999999999999</c:v>
                </c:pt>
                <c:pt idx="223">
                  <c:v>20.386545454545001</c:v>
                </c:pt>
                <c:pt idx="224">
                  <c:v>19.920000000000002</c:v>
                </c:pt>
                <c:pt idx="225">
                  <c:v>19.492606060606001</c:v>
                </c:pt>
                <c:pt idx="226">
                  <c:v>19.178787878788</c:v>
                </c:pt>
                <c:pt idx="227">
                  <c:v>18.899757575757999</c:v>
                </c:pt>
                <c:pt idx="228">
                  <c:v>18.528484848485</c:v>
                </c:pt>
                <c:pt idx="229">
                  <c:v>18.080484848485</c:v>
                </c:pt>
                <c:pt idx="230">
                  <c:v>17.789212121212</c:v>
                </c:pt>
                <c:pt idx="231">
                  <c:v>17.331878787878999</c:v>
                </c:pt>
                <c:pt idx="232">
                  <c:v>16.861818181817998</c:v>
                </c:pt>
                <c:pt idx="233">
                  <c:v>16.383151515150999</c:v>
                </c:pt>
                <c:pt idx="234">
                  <c:v>15.91903030303</c:v>
                </c:pt>
                <c:pt idx="235">
                  <c:v>15.436242424242</c:v>
                </c:pt>
                <c:pt idx="236">
                  <c:v>14.96703030303</c:v>
                </c:pt>
                <c:pt idx="237">
                  <c:v>14.502666666667</c:v>
                </c:pt>
                <c:pt idx="238">
                  <c:v>14.129818181818001</c:v>
                </c:pt>
                <c:pt idx="239">
                  <c:v>14.215757575757999</c:v>
                </c:pt>
                <c:pt idx="240">
                  <c:v>15.184121212120999</c:v>
                </c:pt>
                <c:pt idx="241">
                  <c:v>16.771878787879</c:v>
                </c:pt>
                <c:pt idx="242">
                  <c:v>18.409575757576</c:v>
                </c:pt>
                <c:pt idx="243">
                  <c:v>20.253696969697</c:v>
                </c:pt>
                <c:pt idx="244">
                  <c:v>22.782909090909001</c:v>
                </c:pt>
                <c:pt idx="245">
                  <c:v>25.548727272727</c:v>
                </c:pt>
                <c:pt idx="246">
                  <c:v>27.687999999999999</c:v>
                </c:pt>
                <c:pt idx="247">
                  <c:v>29.245575757575999</c:v>
                </c:pt>
                <c:pt idx="248">
                  <c:v>30.744848484847999</c:v>
                </c:pt>
                <c:pt idx="249">
                  <c:v>32.328727272727001</c:v>
                </c:pt>
                <c:pt idx="250">
                  <c:v>33.962424242423999</c:v>
                </c:pt>
                <c:pt idx="251">
                  <c:v>35.235272727272999</c:v>
                </c:pt>
                <c:pt idx="252">
                  <c:v>34.859757575758003</c:v>
                </c:pt>
                <c:pt idx="253">
                  <c:v>31.954787878788</c:v>
                </c:pt>
                <c:pt idx="254">
                  <c:v>27.265333333333</c:v>
                </c:pt>
                <c:pt idx="255">
                  <c:v>0</c:v>
                </c:pt>
                <c:pt idx="256">
                  <c:v>0</c:v>
                </c:pt>
                <c:pt idx="257">
                  <c:v>22.028848484848002</c:v>
                </c:pt>
                <c:pt idx="258">
                  <c:v>17.600606060606001</c:v>
                </c:pt>
                <c:pt idx="259">
                  <c:v>15.060484848485</c:v>
                </c:pt>
                <c:pt idx="260">
                  <c:v>13.95103030303</c:v>
                </c:pt>
                <c:pt idx="261">
                  <c:v>13.228969696969999</c:v>
                </c:pt>
                <c:pt idx="262">
                  <c:v>12.695878787879</c:v>
                </c:pt>
                <c:pt idx="263">
                  <c:v>12.380848484848</c:v>
                </c:pt>
                <c:pt idx="264">
                  <c:v>12.184363636364001</c:v>
                </c:pt>
                <c:pt idx="265">
                  <c:v>11.91103030303</c:v>
                </c:pt>
                <c:pt idx="266">
                  <c:v>11.742060606061001</c:v>
                </c:pt>
                <c:pt idx="267">
                  <c:v>11.844969696970001</c:v>
                </c:pt>
                <c:pt idx="268">
                  <c:v>12.163393939394</c:v>
                </c:pt>
                <c:pt idx="269">
                  <c:v>12.468969696969999</c:v>
                </c:pt>
                <c:pt idx="270">
                  <c:v>12.573212121212</c:v>
                </c:pt>
                <c:pt idx="271">
                  <c:v>12.421818181818001</c:v>
                </c:pt>
                <c:pt idx="272">
                  <c:v>12.146545454545</c:v>
                </c:pt>
                <c:pt idx="273">
                  <c:v>11.989333333333001</c:v>
                </c:pt>
                <c:pt idx="274">
                  <c:v>11.906424242424</c:v>
                </c:pt>
                <c:pt idx="275">
                  <c:v>11.868727272727</c:v>
                </c:pt>
                <c:pt idx="276">
                  <c:v>11.810666666667</c:v>
                </c:pt>
                <c:pt idx="277">
                  <c:v>11.777818181818001</c:v>
                </c:pt>
                <c:pt idx="278">
                  <c:v>11.743393939394</c:v>
                </c:pt>
                <c:pt idx="279">
                  <c:v>11.698787878788</c:v>
                </c:pt>
                <c:pt idx="280">
                  <c:v>11.665454545454001</c:v>
                </c:pt>
                <c:pt idx="281">
                  <c:v>11.609212121212</c:v>
                </c:pt>
                <c:pt idx="282">
                  <c:v>11.574060606061</c:v>
                </c:pt>
                <c:pt idx="283">
                  <c:v>11.527757575758001</c:v>
                </c:pt>
                <c:pt idx="284">
                  <c:v>11.476848484849</c:v>
                </c:pt>
                <c:pt idx="285">
                  <c:v>11.453333333332999</c:v>
                </c:pt>
                <c:pt idx="286">
                  <c:v>11.40303030303</c:v>
                </c:pt>
                <c:pt idx="287">
                  <c:v>11.403515151515</c:v>
                </c:pt>
                <c:pt idx="288">
                  <c:v>11.476363636364001</c:v>
                </c:pt>
                <c:pt idx="289">
                  <c:v>11.716242424241999</c:v>
                </c:pt>
                <c:pt idx="290">
                  <c:v>12.077818181817999</c:v>
                </c:pt>
                <c:pt idx="291">
                  <c:v>12.556484848485001</c:v>
                </c:pt>
                <c:pt idx="292">
                  <c:v>13.155272727272999</c:v>
                </c:pt>
                <c:pt idx="293">
                  <c:v>13.976000000000001</c:v>
                </c:pt>
                <c:pt idx="294">
                  <c:v>15.307151515152</c:v>
                </c:pt>
                <c:pt idx="295">
                  <c:v>17.753454545455</c:v>
                </c:pt>
                <c:pt idx="296">
                  <c:v>21.197818181818</c:v>
                </c:pt>
                <c:pt idx="297">
                  <c:v>26.643393939393999</c:v>
                </c:pt>
                <c:pt idx="298">
                  <c:v>28.357696969696999</c:v>
                </c:pt>
                <c:pt idx="299">
                  <c:v>29.296363636363999</c:v>
                </c:pt>
                <c:pt idx="300">
                  <c:v>28.725696969697001</c:v>
                </c:pt>
                <c:pt idx="301">
                  <c:v>27.230424242424</c:v>
                </c:pt>
                <c:pt idx="302">
                  <c:v>25.614424242424001</c:v>
                </c:pt>
                <c:pt idx="303">
                  <c:v>24.164848484848001</c:v>
                </c:pt>
                <c:pt idx="304">
                  <c:v>23.152848484848999</c:v>
                </c:pt>
                <c:pt idx="305">
                  <c:v>22.511636363636001</c:v>
                </c:pt>
                <c:pt idx="306">
                  <c:v>21.662424242423999</c:v>
                </c:pt>
                <c:pt idx="307">
                  <c:v>20.6</c:v>
                </c:pt>
                <c:pt idx="308">
                  <c:v>19.769939393939001</c:v>
                </c:pt>
                <c:pt idx="309">
                  <c:v>19.251393939393999</c:v>
                </c:pt>
                <c:pt idx="310">
                  <c:v>18.873575757575999</c:v>
                </c:pt>
                <c:pt idx="311">
                  <c:v>18.572969696969999</c:v>
                </c:pt>
                <c:pt idx="312">
                  <c:v>18.671393939394001</c:v>
                </c:pt>
                <c:pt idx="313">
                  <c:v>19.220606060605999</c:v>
                </c:pt>
                <c:pt idx="314">
                  <c:v>19.678666666666999</c:v>
                </c:pt>
                <c:pt idx="315">
                  <c:v>19.664242424242001</c:v>
                </c:pt>
                <c:pt idx="316">
                  <c:v>19.323515151515</c:v>
                </c:pt>
                <c:pt idx="317">
                  <c:v>18.864848484848999</c:v>
                </c:pt>
                <c:pt idx="318">
                  <c:v>18.477454545455</c:v>
                </c:pt>
                <c:pt idx="319">
                  <c:v>18.213818181817999</c:v>
                </c:pt>
                <c:pt idx="320">
                  <c:v>17.914545454544999</c:v>
                </c:pt>
                <c:pt idx="321">
                  <c:v>17.548242424242002</c:v>
                </c:pt>
                <c:pt idx="322">
                  <c:v>17.142060606061001</c:v>
                </c:pt>
                <c:pt idx="323">
                  <c:v>16.902545454544999</c:v>
                </c:pt>
                <c:pt idx="324">
                  <c:v>16.515636363635998</c:v>
                </c:pt>
                <c:pt idx="325">
                  <c:v>16.108606060606</c:v>
                </c:pt>
                <c:pt idx="326">
                  <c:v>15.659757575758</c:v>
                </c:pt>
                <c:pt idx="327">
                  <c:v>15.194424242424001</c:v>
                </c:pt>
                <c:pt idx="328">
                  <c:v>14.88096969697</c:v>
                </c:pt>
                <c:pt idx="329">
                  <c:v>14.778424242424</c:v>
                </c:pt>
                <c:pt idx="330">
                  <c:v>14.826303030303</c:v>
                </c:pt>
                <c:pt idx="331">
                  <c:v>14.989090909091001</c:v>
                </c:pt>
                <c:pt idx="332">
                  <c:v>15.276606060605999</c:v>
                </c:pt>
                <c:pt idx="333">
                  <c:v>15.696242424242</c:v>
                </c:pt>
                <c:pt idx="334">
                  <c:v>16.554909090909</c:v>
                </c:pt>
                <c:pt idx="335">
                  <c:v>18.108606060606</c:v>
                </c:pt>
                <c:pt idx="336">
                  <c:v>19.952848484848001</c:v>
                </c:pt>
                <c:pt idx="337">
                  <c:v>21.423151515152</c:v>
                </c:pt>
                <c:pt idx="338">
                  <c:v>22.413212121211998</c:v>
                </c:pt>
                <c:pt idx="339">
                  <c:v>22.843878787879</c:v>
                </c:pt>
                <c:pt idx="340">
                  <c:v>22.593090909091</c:v>
                </c:pt>
                <c:pt idx="341">
                  <c:v>22.130787878787999</c:v>
                </c:pt>
                <c:pt idx="342">
                  <c:v>21.772484848485</c:v>
                </c:pt>
                <c:pt idx="343">
                  <c:v>21.137696969697</c:v>
                </c:pt>
                <c:pt idx="344">
                  <c:v>20.057696969696998</c:v>
                </c:pt>
                <c:pt idx="345">
                  <c:v>18.864121212120999</c:v>
                </c:pt>
                <c:pt idx="346">
                  <c:v>17.961939393939002</c:v>
                </c:pt>
                <c:pt idx="347">
                  <c:v>17.602060606060999</c:v>
                </c:pt>
                <c:pt idx="348">
                  <c:v>17.461818181818</c:v>
                </c:pt>
                <c:pt idx="349">
                  <c:v>17.190545454544999</c:v>
                </c:pt>
                <c:pt idx="350">
                  <c:v>16.949090909091002</c:v>
                </c:pt>
                <c:pt idx="351">
                  <c:v>17.188606060605998</c:v>
                </c:pt>
                <c:pt idx="352">
                  <c:v>17.713818181817999</c:v>
                </c:pt>
                <c:pt idx="353">
                  <c:v>17.793939393938999</c:v>
                </c:pt>
                <c:pt idx="354">
                  <c:v>17.043636363636001</c:v>
                </c:pt>
                <c:pt idx="355">
                  <c:v>16.052121212121001</c:v>
                </c:pt>
                <c:pt idx="356">
                  <c:v>15.484848484849</c:v>
                </c:pt>
                <c:pt idx="357">
                  <c:v>15.377090909091001</c:v>
                </c:pt>
                <c:pt idx="358">
                  <c:v>15.485939393939001</c:v>
                </c:pt>
                <c:pt idx="359">
                  <c:v>15.595878787879</c:v>
                </c:pt>
                <c:pt idx="360">
                  <c:v>15.558787878787999</c:v>
                </c:pt>
                <c:pt idx="361">
                  <c:v>15.449454545455</c:v>
                </c:pt>
                <c:pt idx="362">
                  <c:v>15.459515151514999</c:v>
                </c:pt>
                <c:pt idx="363">
                  <c:v>15.801818181818</c:v>
                </c:pt>
                <c:pt idx="364">
                  <c:v>16.58303030303</c:v>
                </c:pt>
                <c:pt idx="365">
                  <c:v>17.24303030303</c:v>
                </c:pt>
                <c:pt idx="366">
                  <c:v>17.049696969696999</c:v>
                </c:pt>
                <c:pt idx="367">
                  <c:v>16.193939393939001</c:v>
                </c:pt>
                <c:pt idx="368">
                  <c:v>15.490787878788</c:v>
                </c:pt>
                <c:pt idx="369">
                  <c:v>15.233939393939</c:v>
                </c:pt>
                <c:pt idx="370">
                  <c:v>15.04</c:v>
                </c:pt>
                <c:pt idx="371">
                  <c:v>14.898666666666999</c:v>
                </c:pt>
                <c:pt idx="372">
                  <c:v>14.760363636364</c:v>
                </c:pt>
                <c:pt idx="373">
                  <c:v>14.616606060605999</c:v>
                </c:pt>
                <c:pt idx="374">
                  <c:v>14.460363636364001</c:v>
                </c:pt>
                <c:pt idx="375">
                  <c:v>14.349212121212</c:v>
                </c:pt>
                <c:pt idx="376">
                  <c:v>14.254666666666999</c:v>
                </c:pt>
                <c:pt idx="377">
                  <c:v>14.380727272727</c:v>
                </c:pt>
                <c:pt idx="378">
                  <c:v>14.679151515151</c:v>
                </c:pt>
                <c:pt idx="379">
                  <c:v>15.079151515151</c:v>
                </c:pt>
                <c:pt idx="380">
                  <c:v>15.760606060605999</c:v>
                </c:pt>
                <c:pt idx="381">
                  <c:v>16.907030303030002</c:v>
                </c:pt>
                <c:pt idx="382">
                  <c:v>18.162181818181999</c:v>
                </c:pt>
                <c:pt idx="383">
                  <c:v>19.262424242424</c:v>
                </c:pt>
                <c:pt idx="384">
                  <c:v>20.254545454546001</c:v>
                </c:pt>
                <c:pt idx="385">
                  <c:v>21.092969696969998</c:v>
                </c:pt>
                <c:pt idx="386">
                  <c:v>21.766545454545</c:v>
                </c:pt>
                <c:pt idx="387">
                  <c:v>22.379151515152</c:v>
                </c:pt>
                <c:pt idx="388">
                  <c:v>22.546909090909001</c:v>
                </c:pt>
                <c:pt idx="389">
                  <c:v>21.634060606060999</c:v>
                </c:pt>
                <c:pt idx="390">
                  <c:v>20.297454545455</c:v>
                </c:pt>
                <c:pt idx="391">
                  <c:v>19.480363636364</c:v>
                </c:pt>
                <c:pt idx="392">
                  <c:v>19.099878787879</c:v>
                </c:pt>
                <c:pt idx="393">
                  <c:v>18.601333333332999</c:v>
                </c:pt>
                <c:pt idx="394">
                  <c:v>18.001454545455001</c:v>
                </c:pt>
                <c:pt idx="395">
                  <c:v>17.458303030303</c:v>
                </c:pt>
                <c:pt idx="396">
                  <c:v>17.021575757575999</c:v>
                </c:pt>
                <c:pt idx="397">
                  <c:v>16.785454545454002</c:v>
                </c:pt>
                <c:pt idx="398">
                  <c:v>16.904969696969999</c:v>
                </c:pt>
                <c:pt idx="399">
                  <c:v>17.245696969697001</c:v>
                </c:pt>
                <c:pt idx="400">
                  <c:v>17.485454545454001</c:v>
                </c:pt>
                <c:pt idx="401">
                  <c:v>17.262424242424</c:v>
                </c:pt>
                <c:pt idx="402">
                  <c:v>16.759878787879</c:v>
                </c:pt>
                <c:pt idx="403">
                  <c:v>16.16703030303</c:v>
                </c:pt>
                <c:pt idx="404">
                  <c:v>15.580121212121</c:v>
                </c:pt>
                <c:pt idx="405">
                  <c:v>15.204484848485</c:v>
                </c:pt>
                <c:pt idx="406">
                  <c:v>15.177212121211999</c:v>
                </c:pt>
                <c:pt idx="407">
                  <c:v>15.407515151515</c:v>
                </c:pt>
                <c:pt idx="408">
                  <c:v>15.547151515152001</c:v>
                </c:pt>
                <c:pt idx="409">
                  <c:v>15.489333333333001</c:v>
                </c:pt>
                <c:pt idx="410">
                  <c:v>15.232121212120999</c:v>
                </c:pt>
                <c:pt idx="411">
                  <c:v>14.841939393939001</c:v>
                </c:pt>
                <c:pt idx="412">
                  <c:v>14.378909090909</c:v>
                </c:pt>
                <c:pt idx="413">
                  <c:v>13.910060606061</c:v>
                </c:pt>
                <c:pt idx="414">
                  <c:v>13.407515151515</c:v>
                </c:pt>
                <c:pt idx="415">
                  <c:v>13.111636363636</c:v>
                </c:pt>
                <c:pt idx="416">
                  <c:v>12.651393939394</c:v>
                </c:pt>
                <c:pt idx="417">
                  <c:v>12.281090909091001</c:v>
                </c:pt>
                <c:pt idx="418">
                  <c:v>12.202666666667</c:v>
                </c:pt>
                <c:pt idx="419">
                  <c:v>12.556363636364001</c:v>
                </c:pt>
                <c:pt idx="420">
                  <c:v>13.272363636364</c:v>
                </c:pt>
                <c:pt idx="421">
                  <c:v>13.915030303030001</c:v>
                </c:pt>
                <c:pt idx="422">
                  <c:v>14.117333333333001</c:v>
                </c:pt>
                <c:pt idx="423">
                  <c:v>13.977090909091</c:v>
                </c:pt>
                <c:pt idx="424">
                  <c:v>13.807515151515</c:v>
                </c:pt>
                <c:pt idx="425">
                  <c:v>13.875151515152</c:v>
                </c:pt>
                <c:pt idx="426">
                  <c:v>14.349939393939</c:v>
                </c:pt>
                <c:pt idx="427">
                  <c:v>15.067393939394</c:v>
                </c:pt>
                <c:pt idx="428">
                  <c:v>15.773696969696999</c:v>
                </c:pt>
                <c:pt idx="429">
                  <c:v>16.360727272727001</c:v>
                </c:pt>
                <c:pt idx="430">
                  <c:v>17.036000000000001</c:v>
                </c:pt>
                <c:pt idx="431">
                  <c:v>17.985212121212001</c:v>
                </c:pt>
                <c:pt idx="432">
                  <c:v>18.964606060605998</c:v>
                </c:pt>
                <c:pt idx="433">
                  <c:v>19.447515151514999</c:v>
                </c:pt>
                <c:pt idx="434">
                  <c:v>19.166181818182</c:v>
                </c:pt>
                <c:pt idx="435">
                  <c:v>18.429696969697002</c:v>
                </c:pt>
                <c:pt idx="436">
                  <c:v>17.775636363636</c:v>
                </c:pt>
                <c:pt idx="437">
                  <c:v>17.560727272727</c:v>
                </c:pt>
                <c:pt idx="438">
                  <c:v>17.450909090909001</c:v>
                </c:pt>
                <c:pt idx="439">
                  <c:v>17.026787878787999</c:v>
                </c:pt>
                <c:pt idx="440">
                  <c:v>16.523030303030001</c:v>
                </c:pt>
                <c:pt idx="441">
                  <c:v>16.433696969696999</c:v>
                </c:pt>
                <c:pt idx="442">
                  <c:v>17.221575757576002</c:v>
                </c:pt>
                <c:pt idx="443">
                  <c:v>19.056848484848</c:v>
                </c:pt>
                <c:pt idx="444">
                  <c:v>21.787151515152001</c:v>
                </c:pt>
                <c:pt idx="445">
                  <c:v>24.903636363636</c:v>
                </c:pt>
                <c:pt idx="446">
                  <c:v>26.983030303029999</c:v>
                </c:pt>
                <c:pt idx="447">
                  <c:v>27.265212121211999</c:v>
                </c:pt>
                <c:pt idx="448">
                  <c:v>26.849818181818002</c:v>
                </c:pt>
                <c:pt idx="449">
                  <c:v>26.776</c:v>
                </c:pt>
                <c:pt idx="450">
                  <c:v>26.526060606061002</c:v>
                </c:pt>
                <c:pt idx="451">
                  <c:v>25.652484848484999</c:v>
                </c:pt>
                <c:pt idx="452">
                  <c:v>24.683393939394001</c:v>
                </c:pt>
                <c:pt idx="453">
                  <c:v>24.069212121212001</c:v>
                </c:pt>
                <c:pt idx="454">
                  <c:v>23.468121212121002</c:v>
                </c:pt>
                <c:pt idx="455">
                  <c:v>22.632848484848001</c:v>
                </c:pt>
                <c:pt idx="456">
                  <c:v>21.810545454545</c:v>
                </c:pt>
                <c:pt idx="457">
                  <c:v>21.179515151515002</c:v>
                </c:pt>
                <c:pt idx="458">
                  <c:v>20.643636363635999</c:v>
                </c:pt>
                <c:pt idx="459">
                  <c:v>20.311636363636001</c:v>
                </c:pt>
                <c:pt idx="460">
                  <c:v>20.120121212120999</c:v>
                </c:pt>
                <c:pt idx="461">
                  <c:v>19.952727272727</c:v>
                </c:pt>
                <c:pt idx="462">
                  <c:v>19.569333333332999</c:v>
                </c:pt>
                <c:pt idx="463">
                  <c:v>19.084848484847999</c:v>
                </c:pt>
                <c:pt idx="464">
                  <c:v>18.580969696970001</c:v>
                </c:pt>
                <c:pt idx="465">
                  <c:v>18.114545454544999</c:v>
                </c:pt>
                <c:pt idx="466">
                  <c:v>17.672606060606</c:v>
                </c:pt>
                <c:pt idx="467">
                  <c:v>17.240727272727</c:v>
                </c:pt>
                <c:pt idx="468">
                  <c:v>16.745090909091001</c:v>
                </c:pt>
                <c:pt idx="469">
                  <c:v>16.348363636363999</c:v>
                </c:pt>
                <c:pt idx="470">
                  <c:v>16.447515151514999</c:v>
                </c:pt>
                <c:pt idx="471">
                  <c:v>17.082545454544999</c:v>
                </c:pt>
                <c:pt idx="472">
                  <c:v>17.932606060605998</c:v>
                </c:pt>
                <c:pt idx="473">
                  <c:v>18.713818181817999</c:v>
                </c:pt>
                <c:pt idx="474">
                  <c:v>19.265575757575998</c:v>
                </c:pt>
                <c:pt idx="475">
                  <c:v>19.792242424242001</c:v>
                </c:pt>
                <c:pt idx="476">
                  <c:v>20.639515151514999</c:v>
                </c:pt>
                <c:pt idx="477">
                  <c:v>22.021939393939</c:v>
                </c:pt>
                <c:pt idx="478">
                  <c:v>23.917696969697001</c:v>
                </c:pt>
                <c:pt idx="479">
                  <c:v>26.021212121211999</c:v>
                </c:pt>
                <c:pt idx="480">
                  <c:v>27.799757575758001</c:v>
                </c:pt>
                <c:pt idx="481">
                  <c:v>28.730424242424</c:v>
                </c:pt>
                <c:pt idx="482">
                  <c:v>28.623878787879001</c:v>
                </c:pt>
                <c:pt idx="483">
                  <c:v>27.611878787879</c:v>
                </c:pt>
                <c:pt idx="484">
                  <c:v>26.282666666667001</c:v>
                </c:pt>
                <c:pt idx="485">
                  <c:v>25.077212121212</c:v>
                </c:pt>
                <c:pt idx="486">
                  <c:v>24.069818181818</c:v>
                </c:pt>
                <c:pt idx="487">
                  <c:v>23.027515151515001</c:v>
                </c:pt>
                <c:pt idx="488">
                  <c:v>22.088242424242999</c:v>
                </c:pt>
                <c:pt idx="489">
                  <c:v>21.394909090909</c:v>
                </c:pt>
                <c:pt idx="490">
                  <c:v>20.670181818182002</c:v>
                </c:pt>
                <c:pt idx="491">
                  <c:v>19.735393939394001</c:v>
                </c:pt>
                <c:pt idx="492">
                  <c:v>18.943999999999999</c:v>
                </c:pt>
                <c:pt idx="493">
                  <c:v>18.569575757576001</c:v>
                </c:pt>
                <c:pt idx="494">
                  <c:v>18.351272727272999</c:v>
                </c:pt>
                <c:pt idx="495">
                  <c:v>18.039515151515001</c:v>
                </c:pt>
                <c:pt idx="496">
                  <c:v>17.986909090908998</c:v>
                </c:pt>
                <c:pt idx="497">
                  <c:v>18.344848484848001</c:v>
                </c:pt>
                <c:pt idx="498">
                  <c:v>18.787030303030001</c:v>
                </c:pt>
                <c:pt idx="499">
                  <c:v>19.130666666667</c:v>
                </c:pt>
                <c:pt idx="500">
                  <c:v>19.231272727273002</c:v>
                </c:pt>
                <c:pt idx="501">
                  <c:v>18.866666666667001</c:v>
                </c:pt>
                <c:pt idx="502">
                  <c:v>18.045939393939001</c:v>
                </c:pt>
                <c:pt idx="503">
                  <c:v>17.418303030303001</c:v>
                </c:pt>
                <c:pt idx="504">
                  <c:v>17.232969696969999</c:v>
                </c:pt>
                <c:pt idx="505">
                  <c:v>17.227030303029998</c:v>
                </c:pt>
                <c:pt idx="506">
                  <c:v>17.151878787878999</c:v>
                </c:pt>
                <c:pt idx="507">
                  <c:v>26.323715467932001</c:v>
                </c:pt>
                <c:pt idx="508">
                  <c:v>25.987456492637001</c:v>
                </c:pt>
                <c:pt idx="509">
                  <c:v>30.966411098940998</c:v>
                </c:pt>
                <c:pt idx="510">
                  <c:v>27.226900328587</c:v>
                </c:pt>
                <c:pt idx="511">
                  <c:v>30.877951807229</c:v>
                </c:pt>
                <c:pt idx="512">
                  <c:v>30.109010587806001</c:v>
                </c:pt>
                <c:pt idx="513">
                  <c:v>26.086015577460998</c:v>
                </c:pt>
                <c:pt idx="514">
                  <c:v>25.932741876597003</c:v>
                </c:pt>
                <c:pt idx="515">
                  <c:v>22.060421078252997</c:v>
                </c:pt>
                <c:pt idx="516">
                  <c:v>20.648719727393999</c:v>
                </c:pt>
                <c:pt idx="517">
                  <c:v>21.597073141048998</c:v>
                </c:pt>
                <c:pt idx="518">
                  <c:v>18.565145430206002</c:v>
                </c:pt>
                <c:pt idx="519">
                  <c:v>19.206425702811</c:v>
                </c:pt>
                <c:pt idx="520">
                  <c:v>18.018644274066002</c:v>
                </c:pt>
                <c:pt idx="521">
                  <c:v>19.101779238165001</c:v>
                </c:pt>
                <c:pt idx="522">
                  <c:v>19.084833880978</c:v>
                </c:pt>
                <c:pt idx="523">
                  <c:v>17.764463916270998</c:v>
                </c:pt>
                <c:pt idx="524">
                  <c:v>18.376184738955999</c:v>
                </c:pt>
                <c:pt idx="525">
                  <c:v>19.237895825727001</c:v>
                </c:pt>
                <c:pt idx="526">
                  <c:v>17.595735669953001</c:v>
                </c:pt>
                <c:pt idx="527">
                  <c:v>16.456659364732001</c:v>
                </c:pt>
                <c:pt idx="528">
                  <c:v>17.183794572227999</c:v>
                </c:pt>
                <c:pt idx="529">
                  <c:v>18.122962151637001</c:v>
                </c:pt>
                <c:pt idx="530">
                  <c:v>16.619275891445</c:v>
                </c:pt>
                <c:pt idx="531">
                  <c:v>17.791277838627</c:v>
                </c:pt>
                <c:pt idx="532">
                  <c:v>18.816125106487</c:v>
                </c:pt>
                <c:pt idx="533">
                  <c:v>18.418662528903997</c:v>
                </c:pt>
                <c:pt idx="534">
                  <c:v>19.844549105513</c:v>
                </c:pt>
                <c:pt idx="535">
                  <c:v>18.911627114519</c:v>
                </c:pt>
                <c:pt idx="536">
                  <c:v>25.237713277352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81529752"/>
        <c:axId val="281532104"/>
        <c:extLst>
          <c:ext xmlns:c15="http://schemas.microsoft.com/office/drawing/2012/chart" uri="{02D57815-91ED-43cb-92C2-25804820EDAC}">
            <c15:filteredBarSeries>
              <c15:ser>
                <c:idx val="2"/>
                <c:order val="3"/>
                <c:tx>
                  <c:v>Buffer Control Zone</c:v>
                </c:tx>
                <c:spPr>
                  <a:solidFill>
                    <a:srgbClr val="ED7D31"/>
                  </a:solidFill>
                  <a:ln w="25400" cap="flat" cmpd="sng" algn="ctr">
                    <a:noFill/>
                    <a:miter lim="800000"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'Jefferson Fire'!$A$3:$A$539</c15:sqref>
                        </c15:formulaRef>
                      </c:ext>
                    </c:extLst>
                    <c:numCache>
                      <c:formatCode>m/d/yyyy</c:formatCode>
                      <c:ptCount val="537"/>
                      <c:pt idx="0">
                        <c:v>38353</c:v>
                      </c:pt>
                      <c:pt idx="1">
                        <c:v>38361</c:v>
                      </c:pt>
                      <c:pt idx="2">
                        <c:v>38369</c:v>
                      </c:pt>
                      <c:pt idx="3">
                        <c:v>38377</c:v>
                      </c:pt>
                      <c:pt idx="4">
                        <c:v>38385</c:v>
                      </c:pt>
                      <c:pt idx="5">
                        <c:v>38393</c:v>
                      </c:pt>
                      <c:pt idx="6">
                        <c:v>38401</c:v>
                      </c:pt>
                      <c:pt idx="7">
                        <c:v>38409</c:v>
                      </c:pt>
                      <c:pt idx="8">
                        <c:v>38417</c:v>
                      </c:pt>
                      <c:pt idx="9">
                        <c:v>38425</c:v>
                      </c:pt>
                      <c:pt idx="10">
                        <c:v>38433</c:v>
                      </c:pt>
                      <c:pt idx="11">
                        <c:v>38441</c:v>
                      </c:pt>
                      <c:pt idx="12">
                        <c:v>38449</c:v>
                      </c:pt>
                      <c:pt idx="13">
                        <c:v>38457</c:v>
                      </c:pt>
                      <c:pt idx="14">
                        <c:v>38465</c:v>
                      </c:pt>
                      <c:pt idx="15">
                        <c:v>38473</c:v>
                      </c:pt>
                      <c:pt idx="16">
                        <c:v>38481</c:v>
                      </c:pt>
                      <c:pt idx="17">
                        <c:v>38489</c:v>
                      </c:pt>
                      <c:pt idx="18">
                        <c:v>38497</c:v>
                      </c:pt>
                      <c:pt idx="19">
                        <c:v>38505</c:v>
                      </c:pt>
                      <c:pt idx="20">
                        <c:v>38513</c:v>
                      </c:pt>
                      <c:pt idx="21">
                        <c:v>38521</c:v>
                      </c:pt>
                      <c:pt idx="22">
                        <c:v>38529</c:v>
                      </c:pt>
                      <c:pt idx="23">
                        <c:v>38537</c:v>
                      </c:pt>
                      <c:pt idx="24">
                        <c:v>38545</c:v>
                      </c:pt>
                      <c:pt idx="25">
                        <c:v>38553</c:v>
                      </c:pt>
                      <c:pt idx="26">
                        <c:v>38561</c:v>
                      </c:pt>
                      <c:pt idx="27">
                        <c:v>38569</c:v>
                      </c:pt>
                      <c:pt idx="28">
                        <c:v>38577</c:v>
                      </c:pt>
                      <c:pt idx="29">
                        <c:v>38585</c:v>
                      </c:pt>
                      <c:pt idx="30">
                        <c:v>38593</c:v>
                      </c:pt>
                      <c:pt idx="31">
                        <c:v>38601</c:v>
                      </c:pt>
                      <c:pt idx="32">
                        <c:v>38609</c:v>
                      </c:pt>
                      <c:pt idx="33">
                        <c:v>38617</c:v>
                      </c:pt>
                      <c:pt idx="34">
                        <c:v>38625</c:v>
                      </c:pt>
                      <c:pt idx="35">
                        <c:v>38633</c:v>
                      </c:pt>
                      <c:pt idx="36">
                        <c:v>38641</c:v>
                      </c:pt>
                      <c:pt idx="37">
                        <c:v>38649</c:v>
                      </c:pt>
                      <c:pt idx="38">
                        <c:v>38657</c:v>
                      </c:pt>
                      <c:pt idx="39">
                        <c:v>38665</c:v>
                      </c:pt>
                      <c:pt idx="40">
                        <c:v>38673</c:v>
                      </c:pt>
                      <c:pt idx="41">
                        <c:v>38681</c:v>
                      </c:pt>
                      <c:pt idx="42">
                        <c:v>38689</c:v>
                      </c:pt>
                      <c:pt idx="43">
                        <c:v>38697</c:v>
                      </c:pt>
                      <c:pt idx="44">
                        <c:v>38705</c:v>
                      </c:pt>
                      <c:pt idx="45">
                        <c:v>38713</c:v>
                      </c:pt>
                      <c:pt idx="46">
                        <c:v>38718</c:v>
                      </c:pt>
                      <c:pt idx="47">
                        <c:v>38726</c:v>
                      </c:pt>
                      <c:pt idx="48">
                        <c:v>38734</c:v>
                      </c:pt>
                      <c:pt idx="49">
                        <c:v>38742</c:v>
                      </c:pt>
                      <c:pt idx="50">
                        <c:v>38750</c:v>
                      </c:pt>
                      <c:pt idx="51">
                        <c:v>38758</c:v>
                      </c:pt>
                      <c:pt idx="52">
                        <c:v>38766</c:v>
                      </c:pt>
                      <c:pt idx="53">
                        <c:v>38774</c:v>
                      </c:pt>
                      <c:pt idx="54">
                        <c:v>38782</c:v>
                      </c:pt>
                      <c:pt idx="55">
                        <c:v>38790</c:v>
                      </c:pt>
                      <c:pt idx="56">
                        <c:v>38798</c:v>
                      </c:pt>
                      <c:pt idx="57">
                        <c:v>38806</c:v>
                      </c:pt>
                      <c:pt idx="58">
                        <c:v>38814</c:v>
                      </c:pt>
                      <c:pt idx="59">
                        <c:v>38822</c:v>
                      </c:pt>
                      <c:pt idx="60">
                        <c:v>38830</c:v>
                      </c:pt>
                      <c:pt idx="61">
                        <c:v>38838</c:v>
                      </c:pt>
                      <c:pt idx="62">
                        <c:v>38846</c:v>
                      </c:pt>
                      <c:pt idx="63">
                        <c:v>38854</c:v>
                      </c:pt>
                      <c:pt idx="64">
                        <c:v>38862</c:v>
                      </c:pt>
                      <c:pt idx="65">
                        <c:v>38870</c:v>
                      </c:pt>
                      <c:pt idx="66">
                        <c:v>38878</c:v>
                      </c:pt>
                      <c:pt idx="67">
                        <c:v>38886</c:v>
                      </c:pt>
                      <c:pt idx="68">
                        <c:v>38894</c:v>
                      </c:pt>
                      <c:pt idx="69">
                        <c:v>38902</c:v>
                      </c:pt>
                      <c:pt idx="70">
                        <c:v>38910</c:v>
                      </c:pt>
                      <c:pt idx="71">
                        <c:v>38918</c:v>
                      </c:pt>
                      <c:pt idx="72">
                        <c:v>38926</c:v>
                      </c:pt>
                      <c:pt idx="73">
                        <c:v>38934</c:v>
                      </c:pt>
                      <c:pt idx="74">
                        <c:v>38942</c:v>
                      </c:pt>
                      <c:pt idx="75">
                        <c:v>38950</c:v>
                      </c:pt>
                      <c:pt idx="76">
                        <c:v>38958</c:v>
                      </c:pt>
                      <c:pt idx="77">
                        <c:v>38966</c:v>
                      </c:pt>
                      <c:pt idx="78">
                        <c:v>38974</c:v>
                      </c:pt>
                      <c:pt idx="79">
                        <c:v>38982</c:v>
                      </c:pt>
                      <c:pt idx="80">
                        <c:v>38990</c:v>
                      </c:pt>
                      <c:pt idx="81">
                        <c:v>38998</c:v>
                      </c:pt>
                      <c:pt idx="82">
                        <c:v>39006</c:v>
                      </c:pt>
                      <c:pt idx="83">
                        <c:v>39014</c:v>
                      </c:pt>
                      <c:pt idx="84">
                        <c:v>39022</c:v>
                      </c:pt>
                      <c:pt idx="85">
                        <c:v>39030</c:v>
                      </c:pt>
                      <c:pt idx="86">
                        <c:v>39038</c:v>
                      </c:pt>
                      <c:pt idx="87">
                        <c:v>39046</c:v>
                      </c:pt>
                      <c:pt idx="88">
                        <c:v>39054</c:v>
                      </c:pt>
                      <c:pt idx="89">
                        <c:v>39062</c:v>
                      </c:pt>
                      <c:pt idx="90">
                        <c:v>39070</c:v>
                      </c:pt>
                      <c:pt idx="91">
                        <c:v>39078</c:v>
                      </c:pt>
                      <c:pt idx="92">
                        <c:v>39083</c:v>
                      </c:pt>
                      <c:pt idx="93">
                        <c:v>39091</c:v>
                      </c:pt>
                      <c:pt idx="94">
                        <c:v>39099</c:v>
                      </c:pt>
                      <c:pt idx="95">
                        <c:v>39107</c:v>
                      </c:pt>
                      <c:pt idx="96">
                        <c:v>39115</c:v>
                      </c:pt>
                      <c:pt idx="97">
                        <c:v>39123</c:v>
                      </c:pt>
                      <c:pt idx="98">
                        <c:v>39131</c:v>
                      </c:pt>
                      <c:pt idx="99">
                        <c:v>39139</c:v>
                      </c:pt>
                      <c:pt idx="100">
                        <c:v>39147</c:v>
                      </c:pt>
                      <c:pt idx="101">
                        <c:v>39155</c:v>
                      </c:pt>
                      <c:pt idx="102">
                        <c:v>39163</c:v>
                      </c:pt>
                      <c:pt idx="103">
                        <c:v>39171</c:v>
                      </c:pt>
                      <c:pt idx="104">
                        <c:v>39179</c:v>
                      </c:pt>
                      <c:pt idx="105">
                        <c:v>39187</c:v>
                      </c:pt>
                      <c:pt idx="106">
                        <c:v>39195</c:v>
                      </c:pt>
                      <c:pt idx="107">
                        <c:v>39203</c:v>
                      </c:pt>
                      <c:pt idx="108">
                        <c:v>39211</c:v>
                      </c:pt>
                      <c:pt idx="109">
                        <c:v>39219</c:v>
                      </c:pt>
                      <c:pt idx="110">
                        <c:v>39227</c:v>
                      </c:pt>
                      <c:pt idx="111">
                        <c:v>39235</c:v>
                      </c:pt>
                      <c:pt idx="112">
                        <c:v>39243</c:v>
                      </c:pt>
                      <c:pt idx="113">
                        <c:v>39251</c:v>
                      </c:pt>
                      <c:pt idx="114">
                        <c:v>39259</c:v>
                      </c:pt>
                      <c:pt idx="115">
                        <c:v>39267</c:v>
                      </c:pt>
                      <c:pt idx="116">
                        <c:v>39275</c:v>
                      </c:pt>
                      <c:pt idx="117">
                        <c:v>39283</c:v>
                      </c:pt>
                      <c:pt idx="118">
                        <c:v>39291</c:v>
                      </c:pt>
                      <c:pt idx="119">
                        <c:v>39299</c:v>
                      </c:pt>
                      <c:pt idx="120">
                        <c:v>39307</c:v>
                      </c:pt>
                      <c:pt idx="121">
                        <c:v>39315</c:v>
                      </c:pt>
                      <c:pt idx="122">
                        <c:v>39323</c:v>
                      </c:pt>
                      <c:pt idx="123">
                        <c:v>39331</c:v>
                      </c:pt>
                      <c:pt idx="124">
                        <c:v>39339</c:v>
                      </c:pt>
                      <c:pt idx="125">
                        <c:v>39347</c:v>
                      </c:pt>
                      <c:pt idx="126">
                        <c:v>39355</c:v>
                      </c:pt>
                      <c:pt idx="127">
                        <c:v>39363</c:v>
                      </c:pt>
                      <c:pt idx="128">
                        <c:v>39371</c:v>
                      </c:pt>
                      <c:pt idx="129">
                        <c:v>39379</c:v>
                      </c:pt>
                      <c:pt idx="130">
                        <c:v>39387</c:v>
                      </c:pt>
                      <c:pt idx="131">
                        <c:v>39395</c:v>
                      </c:pt>
                      <c:pt idx="132">
                        <c:v>39403</c:v>
                      </c:pt>
                      <c:pt idx="133">
                        <c:v>39411</c:v>
                      </c:pt>
                      <c:pt idx="134">
                        <c:v>39419</c:v>
                      </c:pt>
                      <c:pt idx="135">
                        <c:v>39427</c:v>
                      </c:pt>
                      <c:pt idx="136">
                        <c:v>39435</c:v>
                      </c:pt>
                      <c:pt idx="137">
                        <c:v>39443</c:v>
                      </c:pt>
                      <c:pt idx="138">
                        <c:v>39448</c:v>
                      </c:pt>
                      <c:pt idx="139">
                        <c:v>39456</c:v>
                      </c:pt>
                      <c:pt idx="140">
                        <c:v>39464</c:v>
                      </c:pt>
                      <c:pt idx="141">
                        <c:v>39472</c:v>
                      </c:pt>
                      <c:pt idx="142">
                        <c:v>39480</c:v>
                      </c:pt>
                      <c:pt idx="143">
                        <c:v>39488</c:v>
                      </c:pt>
                      <c:pt idx="144">
                        <c:v>39496</c:v>
                      </c:pt>
                      <c:pt idx="145">
                        <c:v>39504</c:v>
                      </c:pt>
                      <c:pt idx="146">
                        <c:v>39512</c:v>
                      </c:pt>
                      <c:pt idx="147">
                        <c:v>39520</c:v>
                      </c:pt>
                      <c:pt idx="148">
                        <c:v>39528</c:v>
                      </c:pt>
                      <c:pt idx="149">
                        <c:v>39536</c:v>
                      </c:pt>
                      <c:pt idx="150">
                        <c:v>39544</c:v>
                      </c:pt>
                      <c:pt idx="151">
                        <c:v>39552</c:v>
                      </c:pt>
                      <c:pt idx="152">
                        <c:v>39560</c:v>
                      </c:pt>
                      <c:pt idx="153">
                        <c:v>39568</c:v>
                      </c:pt>
                      <c:pt idx="154">
                        <c:v>39576</c:v>
                      </c:pt>
                      <c:pt idx="155">
                        <c:v>39584</c:v>
                      </c:pt>
                      <c:pt idx="156">
                        <c:v>39592</c:v>
                      </c:pt>
                      <c:pt idx="157">
                        <c:v>39600</c:v>
                      </c:pt>
                      <c:pt idx="158">
                        <c:v>39608</c:v>
                      </c:pt>
                      <c:pt idx="159">
                        <c:v>39616</c:v>
                      </c:pt>
                      <c:pt idx="160">
                        <c:v>39624</c:v>
                      </c:pt>
                      <c:pt idx="161">
                        <c:v>39632</c:v>
                      </c:pt>
                      <c:pt idx="162">
                        <c:v>39640</c:v>
                      </c:pt>
                      <c:pt idx="163">
                        <c:v>39648</c:v>
                      </c:pt>
                      <c:pt idx="164">
                        <c:v>39656</c:v>
                      </c:pt>
                      <c:pt idx="165">
                        <c:v>39664</c:v>
                      </c:pt>
                      <c:pt idx="166">
                        <c:v>39672</c:v>
                      </c:pt>
                      <c:pt idx="167">
                        <c:v>39680</c:v>
                      </c:pt>
                      <c:pt idx="168">
                        <c:v>39688</c:v>
                      </c:pt>
                      <c:pt idx="169">
                        <c:v>39696</c:v>
                      </c:pt>
                      <c:pt idx="170">
                        <c:v>39704</c:v>
                      </c:pt>
                      <c:pt idx="171">
                        <c:v>39712</c:v>
                      </c:pt>
                      <c:pt idx="172">
                        <c:v>39720</c:v>
                      </c:pt>
                      <c:pt idx="173">
                        <c:v>39728</c:v>
                      </c:pt>
                      <c:pt idx="174">
                        <c:v>39736</c:v>
                      </c:pt>
                      <c:pt idx="175">
                        <c:v>39744</c:v>
                      </c:pt>
                      <c:pt idx="176">
                        <c:v>39752</c:v>
                      </c:pt>
                      <c:pt idx="177">
                        <c:v>39760</c:v>
                      </c:pt>
                      <c:pt idx="178">
                        <c:v>39768</c:v>
                      </c:pt>
                      <c:pt idx="179">
                        <c:v>39776</c:v>
                      </c:pt>
                      <c:pt idx="180">
                        <c:v>39784</c:v>
                      </c:pt>
                      <c:pt idx="181">
                        <c:v>39792</c:v>
                      </c:pt>
                      <c:pt idx="182">
                        <c:v>39800</c:v>
                      </c:pt>
                      <c:pt idx="183">
                        <c:v>39808</c:v>
                      </c:pt>
                      <c:pt idx="184">
                        <c:v>39814</c:v>
                      </c:pt>
                      <c:pt idx="185">
                        <c:v>39822</c:v>
                      </c:pt>
                      <c:pt idx="186">
                        <c:v>39830</c:v>
                      </c:pt>
                      <c:pt idx="187">
                        <c:v>39838</c:v>
                      </c:pt>
                      <c:pt idx="188">
                        <c:v>39846</c:v>
                      </c:pt>
                      <c:pt idx="189">
                        <c:v>39854</c:v>
                      </c:pt>
                      <c:pt idx="190">
                        <c:v>39862</c:v>
                      </c:pt>
                      <c:pt idx="191">
                        <c:v>39870</c:v>
                      </c:pt>
                      <c:pt idx="192">
                        <c:v>39878</c:v>
                      </c:pt>
                      <c:pt idx="193">
                        <c:v>39886</c:v>
                      </c:pt>
                      <c:pt idx="194">
                        <c:v>39894</c:v>
                      </c:pt>
                      <c:pt idx="195">
                        <c:v>39902</c:v>
                      </c:pt>
                      <c:pt idx="196">
                        <c:v>39910</c:v>
                      </c:pt>
                      <c:pt idx="197">
                        <c:v>39918</c:v>
                      </c:pt>
                      <c:pt idx="198">
                        <c:v>39926</c:v>
                      </c:pt>
                      <c:pt idx="199">
                        <c:v>39934</c:v>
                      </c:pt>
                      <c:pt idx="200">
                        <c:v>39942</c:v>
                      </c:pt>
                      <c:pt idx="201">
                        <c:v>39950</c:v>
                      </c:pt>
                      <c:pt idx="202">
                        <c:v>39958</c:v>
                      </c:pt>
                      <c:pt idx="203">
                        <c:v>39966</c:v>
                      </c:pt>
                      <c:pt idx="204">
                        <c:v>39974</c:v>
                      </c:pt>
                      <c:pt idx="205">
                        <c:v>39982</c:v>
                      </c:pt>
                      <c:pt idx="206">
                        <c:v>39990</c:v>
                      </c:pt>
                      <c:pt idx="207">
                        <c:v>39998</c:v>
                      </c:pt>
                      <c:pt idx="208">
                        <c:v>40006</c:v>
                      </c:pt>
                      <c:pt idx="209">
                        <c:v>40014</c:v>
                      </c:pt>
                      <c:pt idx="210">
                        <c:v>40022</c:v>
                      </c:pt>
                      <c:pt idx="211">
                        <c:v>40030</c:v>
                      </c:pt>
                      <c:pt idx="212">
                        <c:v>40038</c:v>
                      </c:pt>
                      <c:pt idx="213">
                        <c:v>40046</c:v>
                      </c:pt>
                      <c:pt idx="214">
                        <c:v>40054</c:v>
                      </c:pt>
                      <c:pt idx="215">
                        <c:v>40062</c:v>
                      </c:pt>
                      <c:pt idx="216">
                        <c:v>40070</c:v>
                      </c:pt>
                      <c:pt idx="217">
                        <c:v>40078</c:v>
                      </c:pt>
                      <c:pt idx="218">
                        <c:v>40086</c:v>
                      </c:pt>
                      <c:pt idx="219">
                        <c:v>40094</c:v>
                      </c:pt>
                      <c:pt idx="220">
                        <c:v>40102</c:v>
                      </c:pt>
                      <c:pt idx="221">
                        <c:v>40110</c:v>
                      </c:pt>
                      <c:pt idx="222">
                        <c:v>40118</c:v>
                      </c:pt>
                      <c:pt idx="223">
                        <c:v>40126</c:v>
                      </c:pt>
                      <c:pt idx="224">
                        <c:v>40134</c:v>
                      </c:pt>
                      <c:pt idx="225">
                        <c:v>40142</c:v>
                      </c:pt>
                      <c:pt idx="226">
                        <c:v>40150</c:v>
                      </c:pt>
                      <c:pt idx="227">
                        <c:v>40158</c:v>
                      </c:pt>
                      <c:pt idx="228">
                        <c:v>40166</c:v>
                      </c:pt>
                      <c:pt idx="229">
                        <c:v>40174</c:v>
                      </c:pt>
                      <c:pt idx="230">
                        <c:v>40179</c:v>
                      </c:pt>
                      <c:pt idx="231">
                        <c:v>40187</c:v>
                      </c:pt>
                      <c:pt idx="232">
                        <c:v>40195</c:v>
                      </c:pt>
                      <c:pt idx="233">
                        <c:v>40203</c:v>
                      </c:pt>
                      <c:pt idx="234">
                        <c:v>40211</c:v>
                      </c:pt>
                      <c:pt idx="235">
                        <c:v>40219</c:v>
                      </c:pt>
                      <c:pt idx="236">
                        <c:v>40227</c:v>
                      </c:pt>
                      <c:pt idx="237">
                        <c:v>40235</c:v>
                      </c:pt>
                      <c:pt idx="238">
                        <c:v>40243</c:v>
                      </c:pt>
                      <c:pt idx="239">
                        <c:v>40251</c:v>
                      </c:pt>
                      <c:pt idx="240">
                        <c:v>40259</c:v>
                      </c:pt>
                      <c:pt idx="241">
                        <c:v>40267</c:v>
                      </c:pt>
                      <c:pt idx="242">
                        <c:v>40275</c:v>
                      </c:pt>
                      <c:pt idx="243">
                        <c:v>40283</c:v>
                      </c:pt>
                      <c:pt idx="244">
                        <c:v>40291</c:v>
                      </c:pt>
                      <c:pt idx="245">
                        <c:v>40299</c:v>
                      </c:pt>
                      <c:pt idx="246">
                        <c:v>40307</c:v>
                      </c:pt>
                      <c:pt idx="247">
                        <c:v>40315</c:v>
                      </c:pt>
                      <c:pt idx="248">
                        <c:v>40323</c:v>
                      </c:pt>
                      <c:pt idx="249">
                        <c:v>40331</c:v>
                      </c:pt>
                      <c:pt idx="250">
                        <c:v>40339</c:v>
                      </c:pt>
                      <c:pt idx="251">
                        <c:v>40347</c:v>
                      </c:pt>
                      <c:pt idx="252">
                        <c:v>40355</c:v>
                      </c:pt>
                      <c:pt idx="253">
                        <c:v>40363</c:v>
                      </c:pt>
                      <c:pt idx="254">
                        <c:v>40371</c:v>
                      </c:pt>
                      <c:pt idx="255">
                        <c:v>40372</c:v>
                      </c:pt>
                      <c:pt idx="256">
                        <c:v>40374</c:v>
                      </c:pt>
                      <c:pt idx="257">
                        <c:v>40379</c:v>
                      </c:pt>
                      <c:pt idx="258">
                        <c:v>40387</c:v>
                      </c:pt>
                      <c:pt idx="259">
                        <c:v>40395</c:v>
                      </c:pt>
                      <c:pt idx="260">
                        <c:v>40403</c:v>
                      </c:pt>
                      <c:pt idx="261">
                        <c:v>40411</c:v>
                      </c:pt>
                      <c:pt idx="262">
                        <c:v>40419</c:v>
                      </c:pt>
                      <c:pt idx="263">
                        <c:v>40427</c:v>
                      </c:pt>
                      <c:pt idx="264">
                        <c:v>40435</c:v>
                      </c:pt>
                      <c:pt idx="265">
                        <c:v>40443</c:v>
                      </c:pt>
                      <c:pt idx="266">
                        <c:v>40451</c:v>
                      </c:pt>
                      <c:pt idx="267">
                        <c:v>40459</c:v>
                      </c:pt>
                      <c:pt idx="268">
                        <c:v>40467</c:v>
                      </c:pt>
                      <c:pt idx="269">
                        <c:v>40475</c:v>
                      </c:pt>
                      <c:pt idx="270">
                        <c:v>40483</c:v>
                      </c:pt>
                      <c:pt idx="271">
                        <c:v>40491</c:v>
                      </c:pt>
                      <c:pt idx="272">
                        <c:v>40499</c:v>
                      </c:pt>
                      <c:pt idx="273">
                        <c:v>40507</c:v>
                      </c:pt>
                      <c:pt idx="274">
                        <c:v>40515</c:v>
                      </c:pt>
                      <c:pt idx="275">
                        <c:v>40523</c:v>
                      </c:pt>
                      <c:pt idx="276">
                        <c:v>40531</c:v>
                      </c:pt>
                      <c:pt idx="277">
                        <c:v>40539</c:v>
                      </c:pt>
                      <c:pt idx="278">
                        <c:v>40544</c:v>
                      </c:pt>
                      <c:pt idx="279">
                        <c:v>40552</c:v>
                      </c:pt>
                      <c:pt idx="280">
                        <c:v>40560</c:v>
                      </c:pt>
                      <c:pt idx="281">
                        <c:v>40568</c:v>
                      </c:pt>
                      <c:pt idx="282">
                        <c:v>40576</c:v>
                      </c:pt>
                      <c:pt idx="283">
                        <c:v>40584</c:v>
                      </c:pt>
                      <c:pt idx="284">
                        <c:v>40592</c:v>
                      </c:pt>
                      <c:pt idx="285">
                        <c:v>40600</c:v>
                      </c:pt>
                      <c:pt idx="286">
                        <c:v>40608</c:v>
                      </c:pt>
                      <c:pt idx="287">
                        <c:v>40616</c:v>
                      </c:pt>
                      <c:pt idx="288">
                        <c:v>40624</c:v>
                      </c:pt>
                      <c:pt idx="289">
                        <c:v>40632</c:v>
                      </c:pt>
                      <c:pt idx="290">
                        <c:v>40640</c:v>
                      </c:pt>
                      <c:pt idx="291">
                        <c:v>40648</c:v>
                      </c:pt>
                      <c:pt idx="292">
                        <c:v>40656</c:v>
                      </c:pt>
                      <c:pt idx="293">
                        <c:v>40664</c:v>
                      </c:pt>
                      <c:pt idx="294">
                        <c:v>40672</c:v>
                      </c:pt>
                      <c:pt idx="295">
                        <c:v>40680</c:v>
                      </c:pt>
                      <c:pt idx="296">
                        <c:v>40688</c:v>
                      </c:pt>
                      <c:pt idx="297">
                        <c:v>40704</c:v>
                      </c:pt>
                      <c:pt idx="298">
                        <c:v>40712</c:v>
                      </c:pt>
                      <c:pt idx="299">
                        <c:v>40720</c:v>
                      </c:pt>
                      <c:pt idx="300">
                        <c:v>40728</c:v>
                      </c:pt>
                      <c:pt idx="301">
                        <c:v>40736</c:v>
                      </c:pt>
                      <c:pt idx="302">
                        <c:v>40744</c:v>
                      </c:pt>
                      <c:pt idx="303">
                        <c:v>40752</c:v>
                      </c:pt>
                      <c:pt idx="304">
                        <c:v>40760</c:v>
                      </c:pt>
                      <c:pt idx="305">
                        <c:v>40768</c:v>
                      </c:pt>
                      <c:pt idx="306">
                        <c:v>40776</c:v>
                      </c:pt>
                      <c:pt idx="307">
                        <c:v>40784</c:v>
                      </c:pt>
                      <c:pt idx="308">
                        <c:v>40792</c:v>
                      </c:pt>
                      <c:pt idx="309">
                        <c:v>40800</c:v>
                      </c:pt>
                      <c:pt idx="310">
                        <c:v>40808</c:v>
                      </c:pt>
                      <c:pt idx="311">
                        <c:v>40816</c:v>
                      </c:pt>
                      <c:pt idx="312">
                        <c:v>40824</c:v>
                      </c:pt>
                      <c:pt idx="313">
                        <c:v>40832</c:v>
                      </c:pt>
                      <c:pt idx="314">
                        <c:v>40840</c:v>
                      </c:pt>
                      <c:pt idx="315">
                        <c:v>40848</c:v>
                      </c:pt>
                      <c:pt idx="316">
                        <c:v>40856</c:v>
                      </c:pt>
                      <c:pt idx="317">
                        <c:v>40864</c:v>
                      </c:pt>
                      <c:pt idx="318">
                        <c:v>40872</c:v>
                      </c:pt>
                      <c:pt idx="319">
                        <c:v>40880</c:v>
                      </c:pt>
                      <c:pt idx="320">
                        <c:v>40888</c:v>
                      </c:pt>
                      <c:pt idx="321">
                        <c:v>40896</c:v>
                      </c:pt>
                      <c:pt idx="322">
                        <c:v>40904</c:v>
                      </c:pt>
                      <c:pt idx="323">
                        <c:v>40909</c:v>
                      </c:pt>
                      <c:pt idx="324">
                        <c:v>40917</c:v>
                      </c:pt>
                      <c:pt idx="325">
                        <c:v>40925</c:v>
                      </c:pt>
                      <c:pt idx="326">
                        <c:v>40933</c:v>
                      </c:pt>
                      <c:pt idx="327">
                        <c:v>40941</c:v>
                      </c:pt>
                      <c:pt idx="328">
                        <c:v>40949</c:v>
                      </c:pt>
                      <c:pt idx="329">
                        <c:v>40957</c:v>
                      </c:pt>
                      <c:pt idx="330">
                        <c:v>40965</c:v>
                      </c:pt>
                      <c:pt idx="331">
                        <c:v>40973</c:v>
                      </c:pt>
                      <c:pt idx="332">
                        <c:v>40981</c:v>
                      </c:pt>
                      <c:pt idx="333">
                        <c:v>40989</c:v>
                      </c:pt>
                      <c:pt idx="334">
                        <c:v>40997</c:v>
                      </c:pt>
                      <c:pt idx="335">
                        <c:v>41005</c:v>
                      </c:pt>
                      <c:pt idx="336">
                        <c:v>41013</c:v>
                      </c:pt>
                      <c:pt idx="337">
                        <c:v>41021</c:v>
                      </c:pt>
                      <c:pt idx="338">
                        <c:v>41029</c:v>
                      </c:pt>
                      <c:pt idx="339">
                        <c:v>41037</c:v>
                      </c:pt>
                      <c:pt idx="340">
                        <c:v>41045</c:v>
                      </c:pt>
                      <c:pt idx="341">
                        <c:v>41053</c:v>
                      </c:pt>
                      <c:pt idx="342">
                        <c:v>41061</c:v>
                      </c:pt>
                      <c:pt idx="343">
                        <c:v>41069</c:v>
                      </c:pt>
                      <c:pt idx="344">
                        <c:v>41077</c:v>
                      </c:pt>
                      <c:pt idx="345">
                        <c:v>41085</c:v>
                      </c:pt>
                      <c:pt idx="346">
                        <c:v>41093</c:v>
                      </c:pt>
                      <c:pt idx="347">
                        <c:v>41101</c:v>
                      </c:pt>
                      <c:pt idx="348">
                        <c:v>41109</c:v>
                      </c:pt>
                      <c:pt idx="349">
                        <c:v>41117</c:v>
                      </c:pt>
                      <c:pt idx="350">
                        <c:v>41125</c:v>
                      </c:pt>
                      <c:pt idx="351">
                        <c:v>41133</c:v>
                      </c:pt>
                      <c:pt idx="352">
                        <c:v>41141</c:v>
                      </c:pt>
                      <c:pt idx="353">
                        <c:v>41149</c:v>
                      </c:pt>
                      <c:pt idx="354">
                        <c:v>41157</c:v>
                      </c:pt>
                      <c:pt idx="355">
                        <c:v>41165</c:v>
                      </c:pt>
                      <c:pt idx="356">
                        <c:v>41173</c:v>
                      </c:pt>
                      <c:pt idx="357">
                        <c:v>41181</c:v>
                      </c:pt>
                      <c:pt idx="358">
                        <c:v>41189</c:v>
                      </c:pt>
                      <c:pt idx="359">
                        <c:v>41197</c:v>
                      </c:pt>
                      <c:pt idx="360">
                        <c:v>41205</c:v>
                      </c:pt>
                      <c:pt idx="361">
                        <c:v>41213</c:v>
                      </c:pt>
                      <c:pt idx="362">
                        <c:v>41221</c:v>
                      </c:pt>
                      <c:pt idx="363">
                        <c:v>41229</c:v>
                      </c:pt>
                      <c:pt idx="364">
                        <c:v>41237</c:v>
                      </c:pt>
                      <c:pt idx="365">
                        <c:v>41245</c:v>
                      </c:pt>
                      <c:pt idx="366">
                        <c:v>41253</c:v>
                      </c:pt>
                      <c:pt idx="367">
                        <c:v>41261</c:v>
                      </c:pt>
                      <c:pt idx="368">
                        <c:v>41269</c:v>
                      </c:pt>
                      <c:pt idx="369">
                        <c:v>41275</c:v>
                      </c:pt>
                      <c:pt idx="370">
                        <c:v>41283</c:v>
                      </c:pt>
                      <c:pt idx="371">
                        <c:v>41291</c:v>
                      </c:pt>
                      <c:pt idx="372">
                        <c:v>41299</c:v>
                      </c:pt>
                      <c:pt idx="373">
                        <c:v>41307</c:v>
                      </c:pt>
                      <c:pt idx="374">
                        <c:v>41315</c:v>
                      </c:pt>
                      <c:pt idx="375">
                        <c:v>41323</c:v>
                      </c:pt>
                      <c:pt idx="376">
                        <c:v>41331</c:v>
                      </c:pt>
                      <c:pt idx="377">
                        <c:v>41339</c:v>
                      </c:pt>
                      <c:pt idx="378">
                        <c:v>41347</c:v>
                      </c:pt>
                      <c:pt idx="379">
                        <c:v>41355</c:v>
                      </c:pt>
                      <c:pt idx="380">
                        <c:v>41363</c:v>
                      </c:pt>
                      <c:pt idx="381">
                        <c:v>41371</c:v>
                      </c:pt>
                      <c:pt idx="382">
                        <c:v>41379</c:v>
                      </c:pt>
                      <c:pt idx="383">
                        <c:v>41387</c:v>
                      </c:pt>
                      <c:pt idx="384">
                        <c:v>41395</c:v>
                      </c:pt>
                      <c:pt idx="385">
                        <c:v>41403</c:v>
                      </c:pt>
                      <c:pt idx="386">
                        <c:v>41411</c:v>
                      </c:pt>
                      <c:pt idx="387">
                        <c:v>41419</c:v>
                      </c:pt>
                      <c:pt idx="388">
                        <c:v>41427</c:v>
                      </c:pt>
                      <c:pt idx="389">
                        <c:v>41435</c:v>
                      </c:pt>
                      <c:pt idx="390">
                        <c:v>41443</c:v>
                      </c:pt>
                      <c:pt idx="391">
                        <c:v>41451</c:v>
                      </c:pt>
                      <c:pt idx="392">
                        <c:v>41459</c:v>
                      </c:pt>
                      <c:pt idx="393">
                        <c:v>41467</c:v>
                      </c:pt>
                      <c:pt idx="394">
                        <c:v>41475</c:v>
                      </c:pt>
                      <c:pt idx="395">
                        <c:v>41483</c:v>
                      </c:pt>
                      <c:pt idx="396">
                        <c:v>41491</c:v>
                      </c:pt>
                      <c:pt idx="397">
                        <c:v>41499</c:v>
                      </c:pt>
                      <c:pt idx="398">
                        <c:v>41507</c:v>
                      </c:pt>
                      <c:pt idx="399">
                        <c:v>41515</c:v>
                      </c:pt>
                      <c:pt idx="400">
                        <c:v>41523</c:v>
                      </c:pt>
                      <c:pt idx="401">
                        <c:v>41531</c:v>
                      </c:pt>
                      <c:pt idx="402">
                        <c:v>41539</c:v>
                      </c:pt>
                      <c:pt idx="403">
                        <c:v>41547</c:v>
                      </c:pt>
                      <c:pt idx="404">
                        <c:v>41555</c:v>
                      </c:pt>
                      <c:pt idx="405">
                        <c:v>41563</c:v>
                      </c:pt>
                      <c:pt idx="406">
                        <c:v>41571</c:v>
                      </c:pt>
                      <c:pt idx="407">
                        <c:v>41579</c:v>
                      </c:pt>
                      <c:pt idx="408">
                        <c:v>41587</c:v>
                      </c:pt>
                      <c:pt idx="409">
                        <c:v>41595</c:v>
                      </c:pt>
                      <c:pt idx="410">
                        <c:v>41603</c:v>
                      </c:pt>
                      <c:pt idx="411">
                        <c:v>41611</c:v>
                      </c:pt>
                      <c:pt idx="412">
                        <c:v>41619</c:v>
                      </c:pt>
                      <c:pt idx="413">
                        <c:v>41627</c:v>
                      </c:pt>
                      <c:pt idx="414">
                        <c:v>41635</c:v>
                      </c:pt>
                      <c:pt idx="415">
                        <c:v>41640</c:v>
                      </c:pt>
                      <c:pt idx="416">
                        <c:v>41648</c:v>
                      </c:pt>
                      <c:pt idx="417">
                        <c:v>41656</c:v>
                      </c:pt>
                      <c:pt idx="418">
                        <c:v>41664</c:v>
                      </c:pt>
                      <c:pt idx="419">
                        <c:v>41672</c:v>
                      </c:pt>
                      <c:pt idx="420">
                        <c:v>41680</c:v>
                      </c:pt>
                      <c:pt idx="421">
                        <c:v>41688</c:v>
                      </c:pt>
                      <c:pt idx="422">
                        <c:v>41696</c:v>
                      </c:pt>
                      <c:pt idx="423">
                        <c:v>41704</c:v>
                      </c:pt>
                      <c:pt idx="424">
                        <c:v>41712</c:v>
                      </c:pt>
                      <c:pt idx="425">
                        <c:v>41720</c:v>
                      </c:pt>
                      <c:pt idx="426">
                        <c:v>41728</c:v>
                      </c:pt>
                      <c:pt idx="427">
                        <c:v>41736</c:v>
                      </c:pt>
                      <c:pt idx="428">
                        <c:v>41744</c:v>
                      </c:pt>
                      <c:pt idx="429">
                        <c:v>41752</c:v>
                      </c:pt>
                      <c:pt idx="430">
                        <c:v>41760</c:v>
                      </c:pt>
                      <c:pt idx="431">
                        <c:v>41768</c:v>
                      </c:pt>
                      <c:pt idx="432">
                        <c:v>41776</c:v>
                      </c:pt>
                      <c:pt idx="433">
                        <c:v>41784</c:v>
                      </c:pt>
                      <c:pt idx="434">
                        <c:v>41792</c:v>
                      </c:pt>
                      <c:pt idx="435">
                        <c:v>41800</c:v>
                      </c:pt>
                      <c:pt idx="436">
                        <c:v>41808</c:v>
                      </c:pt>
                      <c:pt idx="437">
                        <c:v>41816</c:v>
                      </c:pt>
                      <c:pt idx="438">
                        <c:v>41824</c:v>
                      </c:pt>
                      <c:pt idx="439">
                        <c:v>41832</c:v>
                      </c:pt>
                      <c:pt idx="440">
                        <c:v>41840</c:v>
                      </c:pt>
                      <c:pt idx="441">
                        <c:v>41848</c:v>
                      </c:pt>
                      <c:pt idx="442">
                        <c:v>41856</c:v>
                      </c:pt>
                      <c:pt idx="443">
                        <c:v>41864</c:v>
                      </c:pt>
                      <c:pt idx="444">
                        <c:v>41872</c:v>
                      </c:pt>
                      <c:pt idx="445">
                        <c:v>41880</c:v>
                      </c:pt>
                      <c:pt idx="446">
                        <c:v>41888</c:v>
                      </c:pt>
                      <c:pt idx="447">
                        <c:v>41896</c:v>
                      </c:pt>
                      <c:pt idx="448">
                        <c:v>41904</c:v>
                      </c:pt>
                      <c:pt idx="449">
                        <c:v>41912</c:v>
                      </c:pt>
                      <c:pt idx="450">
                        <c:v>41920</c:v>
                      </c:pt>
                      <c:pt idx="451">
                        <c:v>41928</c:v>
                      </c:pt>
                      <c:pt idx="452">
                        <c:v>41936</c:v>
                      </c:pt>
                      <c:pt idx="453">
                        <c:v>41944</c:v>
                      </c:pt>
                      <c:pt idx="454">
                        <c:v>41952</c:v>
                      </c:pt>
                      <c:pt idx="455">
                        <c:v>41960</c:v>
                      </c:pt>
                      <c:pt idx="456">
                        <c:v>41968</c:v>
                      </c:pt>
                      <c:pt idx="457">
                        <c:v>41976</c:v>
                      </c:pt>
                      <c:pt idx="458">
                        <c:v>41984</c:v>
                      </c:pt>
                      <c:pt idx="459">
                        <c:v>41992</c:v>
                      </c:pt>
                      <c:pt idx="460">
                        <c:v>42000</c:v>
                      </c:pt>
                      <c:pt idx="461">
                        <c:v>42005</c:v>
                      </c:pt>
                      <c:pt idx="462">
                        <c:v>42013</c:v>
                      </c:pt>
                      <c:pt idx="463">
                        <c:v>42021</c:v>
                      </c:pt>
                      <c:pt idx="464">
                        <c:v>42029</c:v>
                      </c:pt>
                      <c:pt idx="465">
                        <c:v>42037</c:v>
                      </c:pt>
                      <c:pt idx="466">
                        <c:v>42045</c:v>
                      </c:pt>
                      <c:pt idx="467">
                        <c:v>42053</c:v>
                      </c:pt>
                      <c:pt idx="468">
                        <c:v>42061</c:v>
                      </c:pt>
                      <c:pt idx="469">
                        <c:v>42069</c:v>
                      </c:pt>
                      <c:pt idx="470">
                        <c:v>42077</c:v>
                      </c:pt>
                      <c:pt idx="471">
                        <c:v>42085</c:v>
                      </c:pt>
                      <c:pt idx="472">
                        <c:v>42093</c:v>
                      </c:pt>
                      <c:pt idx="473">
                        <c:v>42101</c:v>
                      </c:pt>
                      <c:pt idx="474">
                        <c:v>42109</c:v>
                      </c:pt>
                      <c:pt idx="475">
                        <c:v>42117</c:v>
                      </c:pt>
                      <c:pt idx="476">
                        <c:v>42125</c:v>
                      </c:pt>
                      <c:pt idx="477">
                        <c:v>42133</c:v>
                      </c:pt>
                      <c:pt idx="478">
                        <c:v>42141</c:v>
                      </c:pt>
                      <c:pt idx="479">
                        <c:v>42149</c:v>
                      </c:pt>
                      <c:pt idx="480">
                        <c:v>42157</c:v>
                      </c:pt>
                      <c:pt idx="481">
                        <c:v>42165</c:v>
                      </c:pt>
                      <c:pt idx="482">
                        <c:v>42173</c:v>
                      </c:pt>
                      <c:pt idx="483">
                        <c:v>42181</c:v>
                      </c:pt>
                      <c:pt idx="484">
                        <c:v>42189</c:v>
                      </c:pt>
                      <c:pt idx="485">
                        <c:v>42197</c:v>
                      </c:pt>
                      <c:pt idx="486">
                        <c:v>42205</c:v>
                      </c:pt>
                      <c:pt idx="487">
                        <c:v>42213</c:v>
                      </c:pt>
                      <c:pt idx="488">
                        <c:v>42221</c:v>
                      </c:pt>
                      <c:pt idx="489">
                        <c:v>42229</c:v>
                      </c:pt>
                      <c:pt idx="490">
                        <c:v>42237</c:v>
                      </c:pt>
                      <c:pt idx="491">
                        <c:v>42245</c:v>
                      </c:pt>
                      <c:pt idx="492">
                        <c:v>42253</c:v>
                      </c:pt>
                      <c:pt idx="493">
                        <c:v>42261</c:v>
                      </c:pt>
                      <c:pt idx="494">
                        <c:v>42269</c:v>
                      </c:pt>
                      <c:pt idx="495">
                        <c:v>42277</c:v>
                      </c:pt>
                      <c:pt idx="496">
                        <c:v>42285</c:v>
                      </c:pt>
                      <c:pt idx="497">
                        <c:v>42293</c:v>
                      </c:pt>
                      <c:pt idx="498">
                        <c:v>42301</c:v>
                      </c:pt>
                      <c:pt idx="499">
                        <c:v>42309</c:v>
                      </c:pt>
                      <c:pt idx="500">
                        <c:v>42317</c:v>
                      </c:pt>
                      <c:pt idx="501">
                        <c:v>42325</c:v>
                      </c:pt>
                      <c:pt idx="502">
                        <c:v>42333</c:v>
                      </c:pt>
                      <c:pt idx="503">
                        <c:v>42341</c:v>
                      </c:pt>
                      <c:pt idx="504">
                        <c:v>42349</c:v>
                      </c:pt>
                      <c:pt idx="505">
                        <c:v>42357</c:v>
                      </c:pt>
                      <c:pt idx="506">
                        <c:v>42365</c:v>
                      </c:pt>
                      <c:pt idx="507">
                        <c:v>42486</c:v>
                      </c:pt>
                      <c:pt idx="508">
                        <c:v>42500</c:v>
                      </c:pt>
                      <c:pt idx="509">
                        <c:v>42501</c:v>
                      </c:pt>
                      <c:pt idx="510">
                        <c:v>42507</c:v>
                      </c:pt>
                      <c:pt idx="511">
                        <c:v>42514</c:v>
                      </c:pt>
                      <c:pt idx="512">
                        <c:v>42521</c:v>
                      </c:pt>
                      <c:pt idx="513">
                        <c:v>42528</c:v>
                      </c:pt>
                      <c:pt idx="514">
                        <c:v>42535</c:v>
                      </c:pt>
                      <c:pt idx="515">
                        <c:v>42542</c:v>
                      </c:pt>
                      <c:pt idx="516">
                        <c:v>42556</c:v>
                      </c:pt>
                      <c:pt idx="517">
                        <c:v>42563</c:v>
                      </c:pt>
                      <c:pt idx="518">
                        <c:v>42570</c:v>
                      </c:pt>
                      <c:pt idx="519">
                        <c:v>42570</c:v>
                      </c:pt>
                      <c:pt idx="520">
                        <c:v>42577</c:v>
                      </c:pt>
                      <c:pt idx="521">
                        <c:v>42584</c:v>
                      </c:pt>
                      <c:pt idx="522">
                        <c:v>42591</c:v>
                      </c:pt>
                      <c:pt idx="523">
                        <c:v>42591</c:v>
                      </c:pt>
                      <c:pt idx="524">
                        <c:v>42598</c:v>
                      </c:pt>
                      <c:pt idx="525">
                        <c:v>42598</c:v>
                      </c:pt>
                      <c:pt idx="526">
                        <c:v>42605</c:v>
                      </c:pt>
                      <c:pt idx="527">
                        <c:v>42612</c:v>
                      </c:pt>
                      <c:pt idx="528">
                        <c:v>42619</c:v>
                      </c:pt>
                      <c:pt idx="529">
                        <c:v>42626</c:v>
                      </c:pt>
                      <c:pt idx="530">
                        <c:v>42633</c:v>
                      </c:pt>
                      <c:pt idx="531">
                        <c:v>42633</c:v>
                      </c:pt>
                      <c:pt idx="532">
                        <c:v>42640</c:v>
                      </c:pt>
                      <c:pt idx="533">
                        <c:v>42647</c:v>
                      </c:pt>
                      <c:pt idx="534">
                        <c:v>42654</c:v>
                      </c:pt>
                      <c:pt idx="535">
                        <c:v>42661</c:v>
                      </c:pt>
                      <c:pt idx="536">
                        <c:v>42675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'Jefferson Fire'!$F$3:$F$539</c15:sqref>
                        </c15:formulaRef>
                      </c:ext>
                    </c:extLst>
                    <c:numCache>
                      <c:formatCode>General</c:formatCode>
                      <c:ptCount val="537"/>
                      <c:pt idx="0">
                        <c:v>17.451686678102</c:v>
                      </c:pt>
                      <c:pt idx="1">
                        <c:v>17.034877072613</c:v>
                      </c:pt>
                      <c:pt idx="2">
                        <c:v>16.547169811321002</c:v>
                      </c:pt>
                      <c:pt idx="3">
                        <c:v>16.025157232704</c:v>
                      </c:pt>
                      <c:pt idx="4">
                        <c:v>15.496283590622999</c:v>
                      </c:pt>
                      <c:pt idx="5">
                        <c:v>14.977129788451</c:v>
                      </c:pt>
                      <c:pt idx="6">
                        <c:v>14.449399656947</c:v>
                      </c:pt>
                      <c:pt idx="7">
                        <c:v>13.990280160091</c:v>
                      </c:pt>
                      <c:pt idx="8">
                        <c:v>13.953687821612</c:v>
                      </c:pt>
                      <c:pt idx="9">
                        <c:v>14.928530588908</c:v>
                      </c:pt>
                      <c:pt idx="10">
                        <c:v>16.853058890795001</c:v>
                      </c:pt>
                      <c:pt idx="11">
                        <c:v>18.683819325329001</c:v>
                      </c:pt>
                      <c:pt idx="12">
                        <c:v>20.066895368781999</c:v>
                      </c:pt>
                      <c:pt idx="13">
                        <c:v>21.586620926243999</c:v>
                      </c:pt>
                      <c:pt idx="14">
                        <c:v>23.648370497426999</c:v>
                      </c:pt>
                      <c:pt idx="15">
                        <c:v>26.423098913665001</c:v>
                      </c:pt>
                      <c:pt idx="16">
                        <c:v>29.942824471125999</c:v>
                      </c:pt>
                      <c:pt idx="17">
                        <c:v>33.479702687249997</c:v>
                      </c:pt>
                      <c:pt idx="18">
                        <c:v>35.644939965695002</c:v>
                      </c:pt>
                      <c:pt idx="19">
                        <c:v>36.308747855918</c:v>
                      </c:pt>
                      <c:pt idx="20">
                        <c:v>36.200114351057998</c:v>
                      </c:pt>
                      <c:pt idx="21">
                        <c:v>35.484276729560001</c:v>
                      </c:pt>
                      <c:pt idx="22">
                        <c:v>33.711263579188</c:v>
                      </c:pt>
                      <c:pt idx="23">
                        <c:v>31.229273870783</c:v>
                      </c:pt>
                      <c:pt idx="24">
                        <c:v>28.939965694683</c:v>
                      </c:pt>
                      <c:pt idx="25">
                        <c:v>27.064036592337999</c:v>
                      </c:pt>
                      <c:pt idx="26">
                        <c:v>25.531732418524999</c:v>
                      </c:pt>
                      <c:pt idx="27">
                        <c:v>24.391080617496002</c:v>
                      </c:pt>
                      <c:pt idx="28">
                        <c:v>23.571755288736</c:v>
                      </c:pt>
                      <c:pt idx="29">
                        <c:v>22.872498570611999</c:v>
                      </c:pt>
                      <c:pt idx="30">
                        <c:v>22.237278444826</c:v>
                      </c:pt>
                      <c:pt idx="31">
                        <c:v>21.838765008576001</c:v>
                      </c:pt>
                      <c:pt idx="32">
                        <c:v>21.700971983991</c:v>
                      </c:pt>
                      <c:pt idx="33">
                        <c:v>21.452830188678998</c:v>
                      </c:pt>
                      <c:pt idx="34">
                        <c:v>21.040594625499999</c:v>
                      </c:pt>
                      <c:pt idx="35">
                        <c:v>20.293310463122001</c:v>
                      </c:pt>
                      <c:pt idx="36">
                        <c:v>19.464837049743</c:v>
                      </c:pt>
                      <c:pt idx="37">
                        <c:v>18.802172670097001</c:v>
                      </c:pt>
                      <c:pt idx="38">
                        <c:v>18.432818753572999</c:v>
                      </c:pt>
                      <c:pt idx="39">
                        <c:v>18.301886792453001</c:v>
                      </c:pt>
                      <c:pt idx="40">
                        <c:v>18.056032018296001</c:v>
                      </c:pt>
                      <c:pt idx="41">
                        <c:v>17.806174957117999</c:v>
                      </c:pt>
                      <c:pt idx="42">
                        <c:v>17.464837049743</c:v>
                      </c:pt>
                      <c:pt idx="43">
                        <c:v>17.050314465408999</c:v>
                      </c:pt>
                      <c:pt idx="44">
                        <c:v>16.588336192109999</c:v>
                      </c:pt>
                      <c:pt idx="45">
                        <c:v>16.158376214979999</c:v>
                      </c:pt>
                      <c:pt idx="46">
                        <c:v>15.903945111492</c:v>
                      </c:pt>
                      <c:pt idx="47">
                        <c:v>15.558033161807</c:v>
                      </c:pt>
                      <c:pt idx="48">
                        <c:v>15.247570040023</c:v>
                      </c:pt>
                      <c:pt idx="49">
                        <c:v>14.939965694683</c:v>
                      </c:pt>
                      <c:pt idx="50">
                        <c:v>14.639222412806999</c:v>
                      </c:pt>
                      <c:pt idx="51">
                        <c:v>14.359062321326</c:v>
                      </c:pt>
                      <c:pt idx="52">
                        <c:v>14.054888507718999</c:v>
                      </c:pt>
                      <c:pt idx="53">
                        <c:v>13.793024585476999</c:v>
                      </c:pt>
                      <c:pt idx="54">
                        <c:v>13.674099485419999</c:v>
                      </c:pt>
                      <c:pt idx="55">
                        <c:v>14.069754145226</c:v>
                      </c:pt>
                      <c:pt idx="56">
                        <c:v>15.128644939966</c:v>
                      </c:pt>
                      <c:pt idx="57">
                        <c:v>16.612349914237001</c:v>
                      </c:pt>
                      <c:pt idx="58">
                        <c:v>18.118925100057002</c:v>
                      </c:pt>
                      <c:pt idx="59">
                        <c:v>19.807890222985002</c:v>
                      </c:pt>
                      <c:pt idx="60">
                        <c:v>21.865637507146999</c:v>
                      </c:pt>
                      <c:pt idx="61">
                        <c:v>24.432246998284999</c:v>
                      </c:pt>
                      <c:pt idx="62">
                        <c:v>27.215551743854</c:v>
                      </c:pt>
                      <c:pt idx="63">
                        <c:v>30.008004574042001</c:v>
                      </c:pt>
                      <c:pt idx="64">
                        <c:v>32.134934248142002</c:v>
                      </c:pt>
                      <c:pt idx="65">
                        <c:v>33.447684391080998</c:v>
                      </c:pt>
                      <c:pt idx="66">
                        <c:v>34.105774728416002</c:v>
                      </c:pt>
                      <c:pt idx="67">
                        <c:v>34.214979988564998</c:v>
                      </c:pt>
                      <c:pt idx="68">
                        <c:v>33.523727844482998</c:v>
                      </c:pt>
                      <c:pt idx="69">
                        <c:v>32.114351057747001</c:v>
                      </c:pt>
                      <c:pt idx="70">
                        <c:v>30.194396798170001</c:v>
                      </c:pt>
                      <c:pt idx="71">
                        <c:v>28.138364779873999</c:v>
                      </c:pt>
                      <c:pt idx="72">
                        <c:v>26.477415666094998</c:v>
                      </c:pt>
                      <c:pt idx="73">
                        <c:v>25.247570040023</c:v>
                      </c:pt>
                      <c:pt idx="74">
                        <c:v>24.282447112636</c:v>
                      </c:pt>
                      <c:pt idx="75">
                        <c:v>23.445397369925999</c:v>
                      </c:pt>
                      <c:pt idx="76">
                        <c:v>22.85991995426</c:v>
                      </c:pt>
                      <c:pt idx="77">
                        <c:v>22.535162950257</c:v>
                      </c:pt>
                      <c:pt idx="78">
                        <c:v>22.384219554030999</c:v>
                      </c:pt>
                      <c:pt idx="79">
                        <c:v>22.268724985706001</c:v>
                      </c:pt>
                      <c:pt idx="80">
                        <c:v>22.289879931388999</c:v>
                      </c:pt>
                      <c:pt idx="81">
                        <c:v>22.411663807890001</c:v>
                      </c:pt>
                      <c:pt idx="82">
                        <c:v>22.419096626643999</c:v>
                      </c:pt>
                      <c:pt idx="83">
                        <c:v>22.172098341910001</c:v>
                      </c:pt>
                      <c:pt idx="84">
                        <c:v>21.841052029730999</c:v>
                      </c:pt>
                      <c:pt idx="85">
                        <c:v>21.704974271011999</c:v>
                      </c:pt>
                      <c:pt idx="86">
                        <c:v>21.499142367067002</c:v>
                      </c:pt>
                      <c:pt idx="87">
                        <c:v>21.070325900515002</c:v>
                      </c:pt>
                      <c:pt idx="88">
                        <c:v>20.47512864494</c:v>
                      </c:pt>
                      <c:pt idx="89">
                        <c:v>20.053173241852001</c:v>
                      </c:pt>
                      <c:pt idx="90">
                        <c:v>19.746140651800999</c:v>
                      </c:pt>
                      <c:pt idx="91">
                        <c:v>19.404230989137002</c:v>
                      </c:pt>
                      <c:pt idx="92">
                        <c:v>19.147512864494001</c:v>
                      </c:pt>
                      <c:pt idx="93">
                        <c:v>18.738707833046998</c:v>
                      </c:pt>
                      <c:pt idx="94">
                        <c:v>18.409948542024001</c:v>
                      </c:pt>
                      <c:pt idx="95">
                        <c:v>18.188679245283002</c:v>
                      </c:pt>
                      <c:pt idx="96">
                        <c:v>18.164665523156</c:v>
                      </c:pt>
                      <c:pt idx="97">
                        <c:v>18.412235563178999</c:v>
                      </c:pt>
                      <c:pt idx="98">
                        <c:v>18.748999428245</c:v>
                      </c:pt>
                      <c:pt idx="99">
                        <c:v>19.068610634648</c:v>
                      </c:pt>
                      <c:pt idx="100">
                        <c:v>19.450543167524</c:v>
                      </c:pt>
                      <c:pt idx="101">
                        <c:v>19.930245854774</c:v>
                      </c:pt>
                      <c:pt idx="102">
                        <c:v>20.622641509434001</c:v>
                      </c:pt>
                      <c:pt idx="103">
                        <c:v>21.409376786734999</c:v>
                      </c:pt>
                      <c:pt idx="104">
                        <c:v>22.35734705546</c:v>
                      </c:pt>
                      <c:pt idx="105">
                        <c:v>23.528301886792001</c:v>
                      </c:pt>
                      <c:pt idx="106">
                        <c:v>24.893081761005998</c:v>
                      </c:pt>
                      <c:pt idx="107">
                        <c:v>26.122355631790001</c:v>
                      </c:pt>
                      <c:pt idx="108">
                        <c:v>26.841623785020001</c:v>
                      </c:pt>
                      <c:pt idx="109">
                        <c:v>27.024585477416</c:v>
                      </c:pt>
                      <c:pt idx="110">
                        <c:v>26.670097198398999</c:v>
                      </c:pt>
                      <c:pt idx="111">
                        <c:v>26.048027444254</c:v>
                      </c:pt>
                      <c:pt idx="112">
                        <c:v>25.299028016009</c:v>
                      </c:pt>
                      <c:pt idx="113">
                        <c:v>24.552315608918999</c:v>
                      </c:pt>
                      <c:pt idx="114">
                        <c:v>23.833047455689002</c:v>
                      </c:pt>
                      <c:pt idx="115">
                        <c:v>23.203544882789998</c:v>
                      </c:pt>
                      <c:pt idx="116">
                        <c:v>22.683247570039999</c:v>
                      </c:pt>
                      <c:pt idx="117">
                        <c:v>22.200686106346001</c:v>
                      </c:pt>
                      <c:pt idx="118">
                        <c:v>21.411663807890001</c:v>
                      </c:pt>
                      <c:pt idx="119">
                        <c:v>20.558033161807</c:v>
                      </c:pt>
                      <c:pt idx="120">
                        <c:v>19.845054316752002</c:v>
                      </c:pt>
                      <c:pt idx="121">
                        <c:v>19.479702687250001</c:v>
                      </c:pt>
                      <c:pt idx="122">
                        <c:v>19.472841623785001</c:v>
                      </c:pt>
                      <c:pt idx="123">
                        <c:v>19.542024013721999</c:v>
                      </c:pt>
                      <c:pt idx="124">
                        <c:v>19.480846197826999</c:v>
                      </c:pt>
                      <c:pt idx="125">
                        <c:v>19.320754716981</c:v>
                      </c:pt>
                      <c:pt idx="126">
                        <c:v>19.455117209834</c:v>
                      </c:pt>
                      <c:pt idx="127">
                        <c:v>20.017152658661999</c:v>
                      </c:pt>
                      <c:pt idx="128">
                        <c:v>20.589479702687001</c:v>
                      </c:pt>
                      <c:pt idx="129">
                        <c:v>20.871926815323</c:v>
                      </c:pt>
                      <c:pt idx="130">
                        <c:v>20.741566609490999</c:v>
                      </c:pt>
                      <c:pt idx="131">
                        <c:v>20.484848484848001</c:v>
                      </c:pt>
                      <c:pt idx="132">
                        <c:v>20.173813607776001</c:v>
                      </c:pt>
                      <c:pt idx="133">
                        <c:v>19.624928530588999</c:v>
                      </c:pt>
                      <c:pt idx="134">
                        <c:v>18.92738707833</c:v>
                      </c:pt>
                      <c:pt idx="135">
                        <c:v>18.269296740994999</c:v>
                      </c:pt>
                      <c:pt idx="136">
                        <c:v>17.804459691251999</c:v>
                      </c:pt>
                      <c:pt idx="137">
                        <c:v>17.457975986278001</c:v>
                      </c:pt>
                      <c:pt idx="138">
                        <c:v>17.288736420812</c:v>
                      </c:pt>
                      <c:pt idx="139">
                        <c:v>17.006861063464999</c:v>
                      </c:pt>
                      <c:pt idx="140">
                        <c:v>16.754145225843001</c:v>
                      </c:pt>
                      <c:pt idx="141">
                        <c:v>16.503144654088</c:v>
                      </c:pt>
                      <c:pt idx="142">
                        <c:v>16.221841052030001</c:v>
                      </c:pt>
                      <c:pt idx="143">
                        <c:v>15.975414522584</c:v>
                      </c:pt>
                      <c:pt idx="144">
                        <c:v>15.702115494568</c:v>
                      </c:pt>
                      <c:pt idx="145">
                        <c:v>15.460263007432999</c:v>
                      </c:pt>
                      <c:pt idx="146">
                        <c:v>15.226986849628</c:v>
                      </c:pt>
                      <c:pt idx="147">
                        <c:v>14.918238993711</c:v>
                      </c:pt>
                      <c:pt idx="148">
                        <c:v>14.744997141223999</c:v>
                      </c:pt>
                      <c:pt idx="149">
                        <c:v>14.689536878216</c:v>
                      </c:pt>
                      <c:pt idx="150">
                        <c:v>15.034305317324</c:v>
                      </c:pt>
                      <c:pt idx="151">
                        <c:v>15.85534591195</c:v>
                      </c:pt>
                      <c:pt idx="152">
                        <c:v>17.144082332762</c:v>
                      </c:pt>
                      <c:pt idx="153">
                        <c:v>19.048027444254</c:v>
                      </c:pt>
                      <c:pt idx="154">
                        <c:v>21.470554602629999</c:v>
                      </c:pt>
                      <c:pt idx="155">
                        <c:v>24.149228130360001</c:v>
                      </c:pt>
                      <c:pt idx="156">
                        <c:v>27.366495140080001</c:v>
                      </c:pt>
                      <c:pt idx="157">
                        <c:v>31.072612921668998</c:v>
                      </c:pt>
                      <c:pt idx="158">
                        <c:v>33.918810748999</c:v>
                      </c:pt>
                      <c:pt idx="159">
                        <c:v>34.570040022870003</c:v>
                      </c:pt>
                      <c:pt idx="160">
                        <c:v>33.344196683819</c:v>
                      </c:pt>
                      <c:pt idx="161">
                        <c:v>30.945111492281001</c:v>
                      </c:pt>
                      <c:pt idx="162">
                        <c:v>28.183533447683999</c:v>
                      </c:pt>
                      <c:pt idx="163">
                        <c:v>26.275014293881998</c:v>
                      </c:pt>
                      <c:pt idx="164">
                        <c:v>25.751286449399998</c:v>
                      </c:pt>
                      <c:pt idx="165">
                        <c:v>25.807890222985002</c:v>
                      </c:pt>
                      <c:pt idx="166">
                        <c:v>25.224128073185</c:v>
                      </c:pt>
                      <c:pt idx="167">
                        <c:v>23.881074899942998</c:v>
                      </c:pt>
                      <c:pt idx="168">
                        <c:v>22.57004002287</c:v>
                      </c:pt>
                      <c:pt idx="169">
                        <c:v>21.898799313893999</c:v>
                      </c:pt>
                      <c:pt idx="170">
                        <c:v>21.433390508862001</c:v>
                      </c:pt>
                      <c:pt idx="171">
                        <c:v>20.845054316752002</c:v>
                      </c:pt>
                      <c:pt idx="172">
                        <c:v>20.177244139508002</c:v>
                      </c:pt>
                      <c:pt idx="173">
                        <c:v>19.59291023442</c:v>
                      </c:pt>
                      <c:pt idx="174">
                        <c:v>19.296169239565</c:v>
                      </c:pt>
                      <c:pt idx="175">
                        <c:v>19.244711263578999</c:v>
                      </c:pt>
                      <c:pt idx="176">
                        <c:v>19.384791309320001</c:v>
                      </c:pt>
                      <c:pt idx="177">
                        <c:v>19.508862206975</c:v>
                      </c:pt>
                      <c:pt idx="178">
                        <c:v>19.284734133791002</c:v>
                      </c:pt>
                      <c:pt idx="179">
                        <c:v>18.813036020582999</c:v>
                      </c:pt>
                      <c:pt idx="180">
                        <c:v>18.397369925671999</c:v>
                      </c:pt>
                      <c:pt idx="181">
                        <c:v>18.040022870211999</c:v>
                      </c:pt>
                      <c:pt idx="182">
                        <c:v>17.826758147513001</c:v>
                      </c:pt>
                      <c:pt idx="183">
                        <c:v>17.673527730132001</c:v>
                      </c:pt>
                      <c:pt idx="184">
                        <c:v>17.570611778159002</c:v>
                      </c:pt>
                      <c:pt idx="185">
                        <c:v>17.422527158375999</c:v>
                      </c:pt>
                      <c:pt idx="186">
                        <c:v>17.309891366494998</c:v>
                      </c:pt>
                      <c:pt idx="187">
                        <c:v>17.173241852486999</c:v>
                      </c:pt>
                      <c:pt idx="188">
                        <c:v>17.044025157233001</c:v>
                      </c:pt>
                      <c:pt idx="189">
                        <c:v>16.909090909090999</c:v>
                      </c:pt>
                      <c:pt idx="190">
                        <c:v>16.754716981131999</c:v>
                      </c:pt>
                      <c:pt idx="191">
                        <c:v>16.667238421954998</c:v>
                      </c:pt>
                      <c:pt idx="192">
                        <c:v>16.519153802173001</c:v>
                      </c:pt>
                      <c:pt idx="193">
                        <c:v>16.567753001715001</c:v>
                      </c:pt>
                      <c:pt idx="194">
                        <c:v>16.901658090337001</c:v>
                      </c:pt>
                      <c:pt idx="195">
                        <c:v>17.544311034877001</c:v>
                      </c:pt>
                      <c:pt idx="196">
                        <c:v>18.482561463694001</c:v>
                      </c:pt>
                      <c:pt idx="197">
                        <c:v>19.846769582619</c:v>
                      </c:pt>
                      <c:pt idx="198">
                        <c:v>21.964551172097998</c:v>
                      </c:pt>
                      <c:pt idx="199">
                        <c:v>24.542024013721999</c:v>
                      </c:pt>
                      <c:pt idx="200">
                        <c:v>26.678673527729998</c:v>
                      </c:pt>
                      <c:pt idx="201">
                        <c:v>28.233847913093001</c:v>
                      </c:pt>
                      <c:pt idx="202">
                        <c:v>29.839908519154001</c:v>
                      </c:pt>
                      <c:pt idx="203">
                        <c:v>32.052601486564001</c:v>
                      </c:pt>
                      <c:pt idx="204">
                        <c:v>34.693539165236999</c:v>
                      </c:pt>
                      <c:pt idx="205">
                        <c:v>36.875357347055001</c:v>
                      </c:pt>
                      <c:pt idx="206">
                        <c:v>37.965122927387</c:v>
                      </c:pt>
                      <c:pt idx="207">
                        <c:v>37.874213836477999</c:v>
                      </c:pt>
                      <c:pt idx="208">
                        <c:v>37.017724413951001</c:v>
                      </c:pt>
                      <c:pt idx="209">
                        <c:v>35.687249857060998</c:v>
                      </c:pt>
                      <c:pt idx="210">
                        <c:v>33.678101772441003</c:v>
                      </c:pt>
                      <c:pt idx="211">
                        <c:v>31.043453401943999</c:v>
                      </c:pt>
                      <c:pt idx="212">
                        <c:v>28.757575757575999</c:v>
                      </c:pt>
                      <c:pt idx="213">
                        <c:v>27.407661520868999</c:v>
                      </c:pt>
                      <c:pt idx="214">
                        <c:v>26.757575757575999</c:v>
                      </c:pt>
                      <c:pt idx="215">
                        <c:v>26.257861635219999</c:v>
                      </c:pt>
                      <c:pt idx="216">
                        <c:v>25.466552315609</c:v>
                      </c:pt>
                      <c:pt idx="217">
                        <c:v>24.593481989708</c:v>
                      </c:pt>
                      <c:pt idx="218">
                        <c:v>24.138364779873999</c:v>
                      </c:pt>
                      <c:pt idx="219">
                        <c:v>23.871355060033999</c:v>
                      </c:pt>
                      <c:pt idx="220">
                        <c:v>23.311606632360999</c:v>
                      </c:pt>
                      <c:pt idx="221">
                        <c:v>22.395654659805999</c:v>
                      </c:pt>
                      <c:pt idx="222">
                        <c:v>21.616923956547001</c:v>
                      </c:pt>
                      <c:pt idx="223">
                        <c:v>21.047455688965002</c:v>
                      </c:pt>
                      <c:pt idx="224">
                        <c:v>20.443110348771</c:v>
                      </c:pt>
                      <c:pt idx="225">
                        <c:v>19.939965694683</c:v>
                      </c:pt>
                      <c:pt idx="226">
                        <c:v>19.499142367067002</c:v>
                      </c:pt>
                      <c:pt idx="227">
                        <c:v>19.053173241852001</c:v>
                      </c:pt>
                      <c:pt idx="228">
                        <c:v>18.586620926243999</c:v>
                      </c:pt>
                      <c:pt idx="229">
                        <c:v>18.261863922241002</c:v>
                      </c:pt>
                      <c:pt idx="230">
                        <c:v>18.102344196684001</c:v>
                      </c:pt>
                      <c:pt idx="231">
                        <c:v>17.899942824471001</c:v>
                      </c:pt>
                      <c:pt idx="232">
                        <c:v>17.666666666666998</c:v>
                      </c:pt>
                      <c:pt idx="233">
                        <c:v>17.456260720412001</c:v>
                      </c:pt>
                      <c:pt idx="234">
                        <c:v>17.211549456832</c:v>
                      </c:pt>
                      <c:pt idx="235">
                        <c:v>16.959977129788001</c:v>
                      </c:pt>
                      <c:pt idx="236">
                        <c:v>16.738707833046998</c:v>
                      </c:pt>
                      <c:pt idx="237">
                        <c:v>16.507718696398001</c:v>
                      </c:pt>
                      <c:pt idx="238">
                        <c:v>16.324185248713999</c:v>
                      </c:pt>
                      <c:pt idx="239">
                        <c:v>16.373356203545001</c:v>
                      </c:pt>
                      <c:pt idx="240">
                        <c:v>16.938250428816001</c:v>
                      </c:pt>
                      <c:pt idx="241">
                        <c:v>17.828473413379001</c:v>
                      </c:pt>
                      <c:pt idx="242">
                        <c:v>18.847913093195999</c:v>
                      </c:pt>
                      <c:pt idx="243">
                        <c:v>20.417381360777998</c:v>
                      </c:pt>
                      <c:pt idx="244">
                        <c:v>22.874785591767001</c:v>
                      </c:pt>
                      <c:pt idx="245">
                        <c:v>25.612349914237001</c:v>
                      </c:pt>
                      <c:pt idx="246">
                        <c:v>27.623785020010999</c:v>
                      </c:pt>
                      <c:pt idx="247">
                        <c:v>29.210977701544</c:v>
                      </c:pt>
                      <c:pt idx="248">
                        <c:v>30.858776443682</c:v>
                      </c:pt>
                      <c:pt idx="249">
                        <c:v>32.493424814180003</c:v>
                      </c:pt>
                      <c:pt idx="250">
                        <c:v>34.130360205831998</c:v>
                      </c:pt>
                      <c:pt idx="251">
                        <c:v>35.470554602630003</c:v>
                      </c:pt>
                      <c:pt idx="252">
                        <c:v>35.530017152658999</c:v>
                      </c:pt>
                      <c:pt idx="253">
                        <c:v>33.604917095483003</c:v>
                      </c:pt>
                      <c:pt idx="254">
                        <c:v>30.745568896512001</c:v>
                      </c:pt>
                      <c:pt idx="255">
                        <c:v>0</c:v>
                      </c:pt>
                      <c:pt idx="256">
                        <c:v>0</c:v>
                      </c:pt>
                      <c:pt idx="257">
                        <c:v>28.331046312178</c:v>
                      </c:pt>
                      <c:pt idx="258">
                        <c:v>26.69239565466</c:v>
                      </c:pt>
                      <c:pt idx="259">
                        <c:v>25.459691252144001</c:v>
                      </c:pt>
                      <c:pt idx="260">
                        <c:v>24.126929674100001</c:v>
                      </c:pt>
                      <c:pt idx="261">
                        <c:v>22.702687249857</c:v>
                      </c:pt>
                      <c:pt idx="262">
                        <c:v>21.679817038307998</c:v>
                      </c:pt>
                      <c:pt idx="263">
                        <c:v>21.234991423671001</c:v>
                      </c:pt>
                      <c:pt idx="264">
                        <c:v>21.005145797598999</c:v>
                      </c:pt>
                      <c:pt idx="265">
                        <c:v>20.686678101771999</c:v>
                      </c:pt>
                      <c:pt idx="266">
                        <c:v>20.178959405373998</c:v>
                      </c:pt>
                      <c:pt idx="267">
                        <c:v>19.713550600343002</c:v>
                      </c:pt>
                      <c:pt idx="268">
                        <c:v>19.40251572327</c:v>
                      </c:pt>
                      <c:pt idx="269">
                        <c:v>19.324185248713999</c:v>
                      </c:pt>
                      <c:pt idx="270">
                        <c:v>19.267581475128999</c:v>
                      </c:pt>
                      <c:pt idx="271">
                        <c:v>19.093196112064</c:v>
                      </c:pt>
                      <c:pt idx="272">
                        <c:v>18.757575757575999</c:v>
                      </c:pt>
                      <c:pt idx="273">
                        <c:v>18.489422527157998</c:v>
                      </c:pt>
                      <c:pt idx="274">
                        <c:v>18.273299028016002</c:v>
                      </c:pt>
                      <c:pt idx="275">
                        <c:v>18.134362492853001</c:v>
                      </c:pt>
                      <c:pt idx="276">
                        <c:v>17.964551172097998</c:v>
                      </c:pt>
                      <c:pt idx="277">
                        <c:v>17.828473413379001</c:v>
                      </c:pt>
                      <c:pt idx="278">
                        <c:v>17.753001715265999</c:v>
                      </c:pt>
                      <c:pt idx="279">
                        <c:v>17.594625500286</c:v>
                      </c:pt>
                      <c:pt idx="280">
                        <c:v>17.464837049743</c:v>
                      </c:pt>
                      <c:pt idx="281">
                        <c:v>17.342481417953</c:v>
                      </c:pt>
                      <c:pt idx="282">
                        <c:v>17.161806746711999</c:v>
                      </c:pt>
                      <c:pt idx="283">
                        <c:v>17.051457975986001</c:v>
                      </c:pt>
                      <c:pt idx="284">
                        <c:v>16.911377930246001</c:v>
                      </c:pt>
                      <c:pt idx="285">
                        <c:v>16.744425385934999</c:v>
                      </c:pt>
                      <c:pt idx="286">
                        <c:v>16.623785020010999</c:v>
                      </c:pt>
                      <c:pt idx="287">
                        <c:v>16.560320182961998</c:v>
                      </c:pt>
                      <c:pt idx="288">
                        <c:v>16.695826186392001</c:v>
                      </c:pt>
                      <c:pt idx="289">
                        <c:v>17.130360205832002</c:v>
                      </c:pt>
                      <c:pt idx="290">
                        <c:v>17.774728416237998</c:v>
                      </c:pt>
                      <c:pt idx="291">
                        <c:v>18.6649514008</c:v>
                      </c:pt>
                      <c:pt idx="292">
                        <c:v>19.792452830188999</c:v>
                      </c:pt>
                      <c:pt idx="293">
                        <c:v>21.304745568895999</c:v>
                      </c:pt>
                      <c:pt idx="294">
                        <c:v>23.650085763292999</c:v>
                      </c:pt>
                      <c:pt idx="295">
                        <c:v>27.006861063464999</c:v>
                      </c:pt>
                      <c:pt idx="296">
                        <c:v>30.867352773013</c:v>
                      </c:pt>
                      <c:pt idx="297">
                        <c:v>36.339622641509997</c:v>
                      </c:pt>
                      <c:pt idx="298">
                        <c:v>37.212121212120998</c:v>
                      </c:pt>
                      <c:pt idx="299">
                        <c:v>36.994282447113001</c:v>
                      </c:pt>
                      <c:pt idx="300">
                        <c:v>35.578044596913003</c:v>
                      </c:pt>
                      <c:pt idx="301">
                        <c:v>33.647226986850001</c:v>
                      </c:pt>
                      <c:pt idx="302">
                        <c:v>31.757004002287001</c:v>
                      </c:pt>
                      <c:pt idx="303">
                        <c:v>29.906232132646998</c:v>
                      </c:pt>
                      <c:pt idx="304">
                        <c:v>28.367066895369</c:v>
                      </c:pt>
                      <c:pt idx="305">
                        <c:v>27.183533447683999</c:v>
                      </c:pt>
                      <c:pt idx="306">
                        <c:v>25.962835906232002</c:v>
                      </c:pt>
                      <c:pt idx="307">
                        <c:v>24.69239565466</c:v>
                      </c:pt>
                      <c:pt idx="308">
                        <c:v>23.607775871927</c:v>
                      </c:pt>
                      <c:pt idx="309">
                        <c:v>22.979988564894001</c:v>
                      </c:pt>
                      <c:pt idx="310">
                        <c:v>22.392795883362002</c:v>
                      </c:pt>
                      <c:pt idx="311">
                        <c:v>21.925671812464</c:v>
                      </c:pt>
                      <c:pt idx="312">
                        <c:v>21.825042881647001</c:v>
                      </c:pt>
                      <c:pt idx="313">
                        <c:v>22.069754145226</c:v>
                      </c:pt>
                      <c:pt idx="314">
                        <c:v>22.209262435677999</c:v>
                      </c:pt>
                      <c:pt idx="315">
                        <c:v>21.825042881647001</c:v>
                      </c:pt>
                      <c:pt idx="316">
                        <c:v>21.141795311607002</c:v>
                      </c:pt>
                      <c:pt idx="317">
                        <c:v>20.551172098342001</c:v>
                      </c:pt>
                      <c:pt idx="318">
                        <c:v>20.153230417381</c:v>
                      </c:pt>
                      <c:pt idx="319">
                        <c:v>19.849628359061999</c:v>
                      </c:pt>
                      <c:pt idx="320">
                        <c:v>19.625500285878001</c:v>
                      </c:pt>
                      <c:pt idx="321">
                        <c:v>19.299599771297999</c:v>
                      </c:pt>
                      <c:pt idx="322">
                        <c:v>18.971983990851999</c:v>
                      </c:pt>
                      <c:pt idx="323">
                        <c:v>18.772441395083</c:v>
                      </c:pt>
                      <c:pt idx="324">
                        <c:v>18.445397369925999</c:v>
                      </c:pt>
                      <c:pt idx="325">
                        <c:v>18.023441966838</c:v>
                      </c:pt>
                      <c:pt idx="326">
                        <c:v>17.505431675242999</c:v>
                      </c:pt>
                      <c:pt idx="327">
                        <c:v>16.940537449971</c:v>
                      </c:pt>
                      <c:pt idx="328">
                        <c:v>16.726700971983998</c:v>
                      </c:pt>
                      <c:pt idx="329">
                        <c:v>16.887364208118999</c:v>
                      </c:pt>
                      <c:pt idx="330">
                        <c:v>17.188679245283002</c:v>
                      </c:pt>
                      <c:pt idx="331">
                        <c:v>17.398513436249001</c:v>
                      </c:pt>
                      <c:pt idx="332">
                        <c:v>17.529445397370001</c:v>
                      </c:pt>
                      <c:pt idx="333">
                        <c:v>17.667810177244</c:v>
                      </c:pt>
                      <c:pt idx="334">
                        <c:v>18.056603773585</c:v>
                      </c:pt>
                      <c:pt idx="335">
                        <c:v>19.177815894797</c:v>
                      </c:pt>
                      <c:pt idx="336">
                        <c:v>20.766152086906999</c:v>
                      </c:pt>
                      <c:pt idx="337">
                        <c:v>22.235563178959001</c:v>
                      </c:pt>
                      <c:pt idx="338">
                        <c:v>23.404230989137002</c:v>
                      </c:pt>
                      <c:pt idx="339">
                        <c:v>24.132075471697998</c:v>
                      </c:pt>
                      <c:pt idx="340">
                        <c:v>24.348770726129001</c:v>
                      </c:pt>
                      <c:pt idx="341">
                        <c:v>24.455688965122999</c:v>
                      </c:pt>
                      <c:pt idx="342">
                        <c:v>24.634648370497001</c:v>
                      </c:pt>
                      <c:pt idx="343">
                        <c:v>24.404802744425002</c:v>
                      </c:pt>
                      <c:pt idx="344">
                        <c:v>23.696969696970001</c:v>
                      </c:pt>
                      <c:pt idx="345">
                        <c:v>22.804459691251999</c:v>
                      </c:pt>
                      <c:pt idx="346">
                        <c:v>22.166952544310998</c:v>
                      </c:pt>
                      <c:pt idx="347">
                        <c:v>21.975414522584</c:v>
                      </c:pt>
                      <c:pt idx="348">
                        <c:v>21.891366495140002</c:v>
                      </c:pt>
                      <c:pt idx="349">
                        <c:v>21.401372212693001</c:v>
                      </c:pt>
                      <c:pt idx="350">
                        <c:v>20.791309319610999</c:v>
                      </c:pt>
                      <c:pt idx="351">
                        <c:v>20.560891938249998</c:v>
                      </c:pt>
                      <c:pt idx="352">
                        <c:v>20.897084048027001</c:v>
                      </c:pt>
                      <c:pt idx="353">
                        <c:v>21.090909090909001</c:v>
                      </c:pt>
                      <c:pt idx="354">
                        <c:v>20.479130931960999</c:v>
                      </c:pt>
                      <c:pt idx="355">
                        <c:v>19.447684391081001</c:v>
                      </c:pt>
                      <c:pt idx="356">
                        <c:v>18.683247570039999</c:v>
                      </c:pt>
                      <c:pt idx="357">
                        <c:v>18.514008004573999</c:v>
                      </c:pt>
                      <c:pt idx="358">
                        <c:v>18.679245283019</c:v>
                      </c:pt>
                      <c:pt idx="359">
                        <c:v>18.813607775872001</c:v>
                      </c:pt>
                      <c:pt idx="360">
                        <c:v>18.798170383075998</c:v>
                      </c:pt>
                      <c:pt idx="361">
                        <c:v>18.576901086334999</c:v>
                      </c:pt>
                      <c:pt idx="362">
                        <c:v>18.523727844482998</c:v>
                      </c:pt>
                      <c:pt idx="363">
                        <c:v>19.061177815895</c:v>
                      </c:pt>
                      <c:pt idx="364">
                        <c:v>20.081189251001</c:v>
                      </c:pt>
                      <c:pt idx="365">
                        <c:v>20.768439108062001</c:v>
                      </c:pt>
                      <c:pt idx="366">
                        <c:v>20.189822755861002</c:v>
                      </c:pt>
                      <c:pt idx="367">
                        <c:v>18.600914808462001</c:v>
                      </c:pt>
                      <c:pt idx="368">
                        <c:v>17.337907375642999</c:v>
                      </c:pt>
                      <c:pt idx="369">
                        <c:v>16.857632933104998</c:v>
                      </c:pt>
                      <c:pt idx="370">
                        <c:v>16.512292738707998</c:v>
                      </c:pt>
                      <c:pt idx="371">
                        <c:v>16.214408233276</c:v>
                      </c:pt>
                      <c:pt idx="372">
                        <c:v>15.958261863922001</c:v>
                      </c:pt>
                      <c:pt idx="373">
                        <c:v>15.706689536878001</c:v>
                      </c:pt>
                      <c:pt idx="374">
                        <c:v>15.415094339623</c:v>
                      </c:pt>
                      <c:pt idx="375">
                        <c:v>15.20354488279</c:v>
                      </c:pt>
                      <c:pt idx="376">
                        <c:v>15.060034305317</c:v>
                      </c:pt>
                      <c:pt idx="377">
                        <c:v>15.289308176101001</c:v>
                      </c:pt>
                      <c:pt idx="378">
                        <c:v>15.841052029730999</c:v>
                      </c:pt>
                      <c:pt idx="379">
                        <c:v>16.500857632932998</c:v>
                      </c:pt>
                      <c:pt idx="380">
                        <c:v>17.253859348199001</c:v>
                      </c:pt>
                      <c:pt idx="381">
                        <c:v>18.317895940536999</c:v>
                      </c:pt>
                      <c:pt idx="382">
                        <c:v>19.440251572327</c:v>
                      </c:pt>
                      <c:pt idx="383">
                        <c:v>20.465980560319998</c:v>
                      </c:pt>
                      <c:pt idx="384">
                        <c:v>21.502572898798999</c:v>
                      </c:pt>
                      <c:pt idx="385">
                        <c:v>22.691823899370998</c:v>
                      </c:pt>
                      <c:pt idx="386">
                        <c:v>23.965122927387</c:v>
                      </c:pt>
                      <c:pt idx="387">
                        <c:v>25.176100628931</c:v>
                      </c:pt>
                      <c:pt idx="388">
                        <c:v>25.941109205259998</c:v>
                      </c:pt>
                      <c:pt idx="389">
                        <c:v>25.59291023442</c:v>
                      </c:pt>
                      <c:pt idx="390">
                        <c:v>24.744997141224001</c:v>
                      </c:pt>
                      <c:pt idx="391">
                        <c:v>24.321326472270002</c:v>
                      </c:pt>
                      <c:pt idx="392">
                        <c:v>24.125786163522001</c:v>
                      </c:pt>
                      <c:pt idx="393">
                        <c:v>23.779302458547999</c:v>
                      </c:pt>
                      <c:pt idx="394">
                        <c:v>23.175528873642001</c:v>
                      </c:pt>
                      <c:pt idx="395">
                        <c:v>22.444253859347999</c:v>
                      </c:pt>
                      <c:pt idx="396">
                        <c:v>21.608347627215998</c:v>
                      </c:pt>
                      <c:pt idx="397">
                        <c:v>21.040022870211999</c:v>
                      </c:pt>
                      <c:pt idx="398">
                        <c:v>20.927958833619002</c:v>
                      </c:pt>
                      <c:pt idx="399">
                        <c:v>21.242424242424001</c:v>
                      </c:pt>
                      <c:pt idx="400">
                        <c:v>21.617495711835002</c:v>
                      </c:pt>
                      <c:pt idx="401">
                        <c:v>21.539165237277999</c:v>
                      </c:pt>
                      <c:pt idx="402">
                        <c:v>20.906803887936</c:v>
                      </c:pt>
                      <c:pt idx="403">
                        <c:v>19.846197827329998</c:v>
                      </c:pt>
                      <c:pt idx="404">
                        <c:v>18.742138364780001</c:v>
                      </c:pt>
                      <c:pt idx="405">
                        <c:v>18.066895368781999</c:v>
                      </c:pt>
                      <c:pt idx="406">
                        <c:v>17.969696969697001</c:v>
                      </c:pt>
                      <c:pt idx="407">
                        <c:v>18.280160091481001</c:v>
                      </c:pt>
                      <c:pt idx="408">
                        <c:v>18.460263007432999</c:v>
                      </c:pt>
                      <c:pt idx="409">
                        <c:v>18.339622641508999</c:v>
                      </c:pt>
                      <c:pt idx="410">
                        <c:v>17.955974842766999</c:v>
                      </c:pt>
                      <c:pt idx="411">
                        <c:v>17.452830188678998</c:v>
                      </c:pt>
                      <c:pt idx="412">
                        <c:v>17.034877072613</c:v>
                      </c:pt>
                      <c:pt idx="413">
                        <c:v>16.588907947399001</c:v>
                      </c:pt>
                      <c:pt idx="414">
                        <c:v>16.178387650086002</c:v>
                      </c:pt>
                      <c:pt idx="415">
                        <c:v>15.929674099485</c:v>
                      </c:pt>
                      <c:pt idx="416">
                        <c:v>15.582046883934</c:v>
                      </c:pt>
                      <c:pt idx="417">
                        <c:v>15.365351629502999</c:v>
                      </c:pt>
                      <c:pt idx="418">
                        <c:v>15.291023441967001</c:v>
                      </c:pt>
                      <c:pt idx="419">
                        <c:v>15.554602630073999</c:v>
                      </c:pt>
                      <c:pt idx="420">
                        <c:v>16.211549456832</c:v>
                      </c:pt>
                      <c:pt idx="421">
                        <c:v>16.873642081189001</c:v>
                      </c:pt>
                      <c:pt idx="422">
                        <c:v>16.991995425957999</c:v>
                      </c:pt>
                      <c:pt idx="423">
                        <c:v>16.640937678674</c:v>
                      </c:pt>
                      <c:pt idx="424">
                        <c:v>16.296169239565</c:v>
                      </c:pt>
                      <c:pt idx="425">
                        <c:v>16.30760434534</c:v>
                      </c:pt>
                      <c:pt idx="426">
                        <c:v>16.846197827329998</c:v>
                      </c:pt>
                      <c:pt idx="427">
                        <c:v>17.781017724413999</c:v>
                      </c:pt>
                      <c:pt idx="428">
                        <c:v>18.738136077758998</c:v>
                      </c:pt>
                      <c:pt idx="429">
                        <c:v>19.682104059463001</c:v>
                      </c:pt>
                      <c:pt idx="430">
                        <c:v>20.774156660949</c:v>
                      </c:pt>
                      <c:pt idx="431">
                        <c:v>22.197255574614001</c:v>
                      </c:pt>
                      <c:pt idx="432">
                        <c:v>23.583190394511</c:v>
                      </c:pt>
                      <c:pt idx="433">
                        <c:v>24.282447112636</c:v>
                      </c:pt>
                      <c:pt idx="434">
                        <c:v>24.281303602057999</c:v>
                      </c:pt>
                      <c:pt idx="435">
                        <c:v>23.695254431102999</c:v>
                      </c:pt>
                      <c:pt idx="436">
                        <c:v>23.198399085192001</c:v>
                      </c:pt>
                      <c:pt idx="437">
                        <c:v>23.022298456261002</c:v>
                      </c:pt>
                      <c:pt idx="438">
                        <c:v>22.833619210978</c:v>
                      </c:pt>
                      <c:pt idx="439">
                        <c:v>22.332761578045002</c:v>
                      </c:pt>
                      <c:pt idx="440">
                        <c:v>21.724413950829</c:v>
                      </c:pt>
                      <c:pt idx="441">
                        <c:v>21.380789022298</c:v>
                      </c:pt>
                      <c:pt idx="442">
                        <c:v>21.638078902229999</c:v>
                      </c:pt>
                      <c:pt idx="443">
                        <c:v>22.876500857633001</c:v>
                      </c:pt>
                      <c:pt idx="444">
                        <c:v>25.070897655803002</c:v>
                      </c:pt>
                      <c:pt idx="445">
                        <c:v>27.646655231560999</c:v>
                      </c:pt>
                      <c:pt idx="446">
                        <c:v>29.280731846769999</c:v>
                      </c:pt>
                      <c:pt idx="447">
                        <c:v>29.382504288164998</c:v>
                      </c:pt>
                      <c:pt idx="448">
                        <c:v>29.073756432246999</c:v>
                      </c:pt>
                      <c:pt idx="449">
                        <c:v>29.309319611206</c:v>
                      </c:pt>
                      <c:pt idx="450">
                        <c:v>29.254431103487999</c:v>
                      </c:pt>
                      <c:pt idx="451">
                        <c:v>28.260148656375002</c:v>
                      </c:pt>
                      <c:pt idx="452">
                        <c:v>27.106346483705</c:v>
                      </c:pt>
                      <c:pt idx="453">
                        <c:v>26.374499714121999</c:v>
                      </c:pt>
                      <c:pt idx="454">
                        <c:v>25.778730703259001</c:v>
                      </c:pt>
                      <c:pt idx="455">
                        <c:v>25.056603773585</c:v>
                      </c:pt>
                      <c:pt idx="456">
                        <c:v>24.379645511721002</c:v>
                      </c:pt>
                      <c:pt idx="457">
                        <c:v>23.828473413379001</c:v>
                      </c:pt>
                      <c:pt idx="458">
                        <c:v>23.438536306461</c:v>
                      </c:pt>
                      <c:pt idx="459">
                        <c:v>23.340194396798001</c:v>
                      </c:pt>
                      <c:pt idx="460">
                        <c:v>23.441395082905</c:v>
                      </c:pt>
                      <c:pt idx="461">
                        <c:v>23.332189822756</c:v>
                      </c:pt>
                      <c:pt idx="462">
                        <c:v>23.123499142366999</c:v>
                      </c:pt>
                      <c:pt idx="463">
                        <c:v>22.774156660949</c:v>
                      </c:pt>
                      <c:pt idx="464">
                        <c:v>22.374499714121999</c:v>
                      </c:pt>
                      <c:pt idx="465">
                        <c:v>22.056603773585</c:v>
                      </c:pt>
                      <c:pt idx="466">
                        <c:v>21.629502572899</c:v>
                      </c:pt>
                      <c:pt idx="467">
                        <c:v>21.002287021154999</c:v>
                      </c:pt>
                      <c:pt idx="468">
                        <c:v>20.028016009148001</c:v>
                      </c:pt>
                      <c:pt idx="469">
                        <c:v>19.066895368781999</c:v>
                      </c:pt>
                      <c:pt idx="470">
                        <c:v>18.807890222985002</c:v>
                      </c:pt>
                      <c:pt idx="471">
                        <c:v>19.225271583762002</c:v>
                      </c:pt>
                      <c:pt idx="472">
                        <c:v>19.990280160091</c:v>
                      </c:pt>
                      <c:pt idx="473">
                        <c:v>20.68782161235</c:v>
                      </c:pt>
                      <c:pt idx="474">
                        <c:v>21.318467695826001</c:v>
                      </c:pt>
                      <c:pt idx="475">
                        <c:v>21.967409948541999</c:v>
                      </c:pt>
                      <c:pt idx="476">
                        <c:v>23.038879359633999</c:v>
                      </c:pt>
                      <c:pt idx="477">
                        <c:v>24.680388793595998</c:v>
                      </c:pt>
                      <c:pt idx="478">
                        <c:v>26.759862778731001</c:v>
                      </c:pt>
                      <c:pt idx="479">
                        <c:v>28.85991995426</c:v>
                      </c:pt>
                      <c:pt idx="480">
                        <c:v>30.368210405946002</c:v>
                      </c:pt>
                      <c:pt idx="481">
                        <c:v>30.719839908518999</c:v>
                      </c:pt>
                      <c:pt idx="482">
                        <c:v>30.088622069753999</c:v>
                      </c:pt>
                      <c:pt idx="483">
                        <c:v>29.186963979417001</c:v>
                      </c:pt>
                      <c:pt idx="484">
                        <c:v>28.366495140080001</c:v>
                      </c:pt>
                      <c:pt idx="485">
                        <c:v>27.539165237277999</c:v>
                      </c:pt>
                      <c:pt idx="486">
                        <c:v>26.424242424241999</c:v>
                      </c:pt>
                      <c:pt idx="487">
                        <c:v>25.053744997140999</c:v>
                      </c:pt>
                      <c:pt idx="488">
                        <c:v>23.858204688392998</c:v>
                      </c:pt>
                      <c:pt idx="489">
                        <c:v>23.068610634648</c:v>
                      </c:pt>
                      <c:pt idx="490">
                        <c:v>22.453973699256998</c:v>
                      </c:pt>
                      <c:pt idx="491">
                        <c:v>21.809033733562</c:v>
                      </c:pt>
                      <c:pt idx="492">
                        <c:v>21.371640937679</c:v>
                      </c:pt>
                      <c:pt idx="493">
                        <c:v>21.232132647227001</c:v>
                      </c:pt>
                      <c:pt idx="494">
                        <c:v>21.264722698684999</c:v>
                      </c:pt>
                      <c:pt idx="495">
                        <c:v>21.283018867925001</c:v>
                      </c:pt>
                      <c:pt idx="496">
                        <c:v>21.525443110348998</c:v>
                      </c:pt>
                      <c:pt idx="497">
                        <c:v>21.95025728988</c:v>
                      </c:pt>
                      <c:pt idx="498">
                        <c:v>22.326472269869001</c:v>
                      </c:pt>
                      <c:pt idx="499">
                        <c:v>22.543167524299999</c:v>
                      </c:pt>
                      <c:pt idx="500">
                        <c:v>22.428816466552</c:v>
                      </c:pt>
                      <c:pt idx="501">
                        <c:v>21.572898799314</c:v>
                      </c:pt>
                      <c:pt idx="502">
                        <c:v>20.241852487134999</c:v>
                      </c:pt>
                      <c:pt idx="503">
                        <c:v>19.165809033734</c:v>
                      </c:pt>
                      <c:pt idx="504">
                        <c:v>18.707261292167001</c:v>
                      </c:pt>
                      <c:pt idx="505">
                        <c:v>18.556889651229</c:v>
                      </c:pt>
                      <c:pt idx="506">
                        <c:v>18.444253859347999</c:v>
                      </c:pt>
                      <c:pt idx="507">
                        <c:v>28.231949685535</c:v>
                      </c:pt>
                      <c:pt idx="508">
                        <c:v>29.670211549456997</c:v>
                      </c:pt>
                      <c:pt idx="509">
                        <c:v>23.434522584334001</c:v>
                      </c:pt>
                      <c:pt idx="510">
                        <c:v>23.192166952544</c:v>
                      </c:pt>
                      <c:pt idx="511">
                        <c:v>22.330245854773999</c:v>
                      </c:pt>
                      <c:pt idx="512">
                        <c:v>21.643859348198998</c:v>
                      </c:pt>
                      <c:pt idx="513">
                        <c:v>22.008061749571002</c:v>
                      </c:pt>
                      <c:pt idx="514">
                        <c:v>20.283476272155998</c:v>
                      </c:pt>
                      <c:pt idx="515">
                        <c:v>28.101149228129998</c:v>
                      </c:pt>
                      <c:pt idx="516">
                        <c:v>32.770726129217003</c:v>
                      </c:pt>
                      <c:pt idx="517">
                        <c:v>33.121126357919003</c:v>
                      </c:pt>
                      <c:pt idx="518">
                        <c:v>33.019239565466002</c:v>
                      </c:pt>
                      <c:pt idx="519">
                        <c:v>28.424928530589</c:v>
                      </c:pt>
                      <c:pt idx="520">
                        <c:v>28.805437392795998</c:v>
                      </c:pt>
                      <c:pt idx="521">
                        <c:v>25.794522584334</c:v>
                      </c:pt>
                      <c:pt idx="522">
                        <c:v>24.841743853631002</c:v>
                      </c:pt>
                      <c:pt idx="523">
                        <c:v>26.514814179531001</c:v>
                      </c:pt>
                      <c:pt idx="524">
                        <c:v>24.008067467124</c:v>
                      </c:pt>
                      <c:pt idx="525">
                        <c:v>21.987535734705997</c:v>
                      </c:pt>
                      <c:pt idx="526">
                        <c:v>22.45516866781</c:v>
                      </c:pt>
                      <c:pt idx="527">
                        <c:v>21.329948542023999</c:v>
                      </c:pt>
                      <c:pt idx="528">
                        <c:v>23.432441395083</c:v>
                      </c:pt>
                      <c:pt idx="529">
                        <c:v>21.203076043453002</c:v>
                      </c:pt>
                      <c:pt idx="530">
                        <c:v>17.826552119129001</c:v>
                      </c:pt>
                      <c:pt idx="531">
                        <c:v>21.982818753573</c:v>
                      </c:pt>
                      <c:pt idx="532">
                        <c:v>22.426277873069999</c:v>
                      </c:pt>
                      <c:pt idx="533">
                        <c:v>21.741212121212001</c:v>
                      </c:pt>
                      <c:pt idx="534">
                        <c:v>22.886849628359002</c:v>
                      </c:pt>
                      <c:pt idx="535">
                        <c:v>21.007998856488999</c:v>
                      </c:pt>
                      <c:pt idx="536">
                        <c:v>28.139948542023998</c:v>
                      </c:pt>
                    </c:numCache>
                  </c:numRef>
                </c:val>
              </c15:ser>
            </c15:filteredBarSeries>
          </c:ext>
        </c:extLst>
      </c:barChart>
      <c:dateAx>
        <c:axId val="281529752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281532104"/>
        <c:crosses val="autoZero"/>
        <c:auto val="0"/>
        <c:lblOffset val="100"/>
        <c:baseTimeUnit val="days"/>
        <c:majorUnit val="6"/>
        <c:majorTimeUnit val="months"/>
        <c:minorUnit val="3"/>
        <c:minorTimeUnit val="months"/>
      </c:dateAx>
      <c:valAx>
        <c:axId val="281532104"/>
        <c:scaling>
          <c:orientation val="minMax"/>
          <c:max val="45"/>
          <c:min val="1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US"/>
                  <a:t>NDVI Value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281529752"/>
        <c:crosses val="autoZero"/>
        <c:crossBetween val="between"/>
        <c:dispUnits>
          <c:builtInUnit val="hundreds"/>
        </c:dispUnits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0816020890285972"/>
          <c:y val="8.5709665333895083E-2"/>
          <c:w val="0.58367958219428051"/>
          <c:h val="5.65811552766946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baseline="0">
          <a:solidFill>
            <a:schemeClr val="bg1">
              <a:lumMod val="50000"/>
            </a:schemeClr>
          </a:solidFill>
          <a:latin typeface="Century Gothic" panose="020B0502020202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dirty="0" smtClean="0"/>
              <a:t>Jefferson Area Precipitation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3702922967154115E-2"/>
          <c:y val="0.12796134299758394"/>
          <c:w val="0.95213672137483873"/>
          <c:h val="0.637053736565858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Precipitation!$B$11</c:f>
              <c:strCache>
                <c:ptCount val="1"/>
                <c:pt idx="0">
                  <c:v>Monthly Precipitation (inches)</c:v>
                </c:pt>
              </c:strCache>
            </c:strRef>
          </c:tx>
          <c:spPr>
            <a:solidFill>
              <a:schemeClr val="accent5"/>
            </a:solidFill>
            <a:ln w="9525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trendline>
            <c:spPr>
              <a:ln w="25400" cap="rnd">
                <a:solidFill>
                  <a:schemeClr val="accent1">
                    <a:alpha val="50000"/>
                  </a:schemeClr>
                </a:solidFill>
              </a:ln>
              <a:effectLst/>
            </c:spPr>
            <c:trendlineType val="movingAvg"/>
            <c:period val="2"/>
            <c:dispRSqr val="0"/>
            <c:dispEq val="0"/>
          </c:trendline>
          <c:cat>
            <c:numRef>
              <c:f>Precipitation!$A$12:$A$143</c:f>
              <c:numCache>
                <c:formatCode>mmm\-yy</c:formatCode>
                <c:ptCount val="13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</c:numCache>
            </c:numRef>
          </c:cat>
          <c:val>
            <c:numRef>
              <c:f>Precipitation!$C$12:$C$143</c:f>
              <c:numCache>
                <c:formatCode>General</c:formatCode>
                <c:ptCount val="132"/>
                <c:pt idx="0">
                  <c:v>0.73</c:v>
                </c:pt>
                <c:pt idx="1">
                  <c:v>0.24</c:v>
                </c:pt>
                <c:pt idx="2">
                  <c:v>0.57999999999999996</c:v>
                </c:pt>
                <c:pt idx="3">
                  <c:v>1.18</c:v>
                </c:pt>
                <c:pt idx="4">
                  <c:v>2.63</c:v>
                </c:pt>
                <c:pt idx="5">
                  <c:v>1.8</c:v>
                </c:pt>
                <c:pt idx="6">
                  <c:v>0.14000000000000001</c:v>
                </c:pt>
                <c:pt idx="7">
                  <c:v>0.41</c:v>
                </c:pt>
                <c:pt idx="8">
                  <c:v>0.49</c:v>
                </c:pt>
                <c:pt idx="9">
                  <c:v>1.17</c:v>
                </c:pt>
                <c:pt idx="10">
                  <c:v>0.48</c:v>
                </c:pt>
                <c:pt idx="11">
                  <c:v>1.1299999999999999</c:v>
                </c:pt>
                <c:pt idx="12">
                  <c:v>1.23</c:v>
                </c:pt>
                <c:pt idx="13">
                  <c:v>0.11</c:v>
                </c:pt>
                <c:pt idx="14">
                  <c:v>1.31</c:v>
                </c:pt>
                <c:pt idx="15">
                  <c:v>1.73</c:v>
                </c:pt>
                <c:pt idx="16">
                  <c:v>0.63</c:v>
                </c:pt>
                <c:pt idx="17">
                  <c:v>1.35</c:v>
                </c:pt>
                <c:pt idx="18">
                  <c:v>0.42</c:v>
                </c:pt>
                <c:pt idx="19">
                  <c:v>0.11</c:v>
                </c:pt>
                <c:pt idx="20">
                  <c:v>0.88</c:v>
                </c:pt>
                <c:pt idx="21">
                  <c:v>1.36</c:v>
                </c:pt>
                <c:pt idx="22">
                  <c:v>0.23</c:v>
                </c:pt>
                <c:pt idx="23">
                  <c:v>0.74</c:v>
                </c:pt>
                <c:pt idx="24">
                  <c:v>0.16</c:v>
                </c:pt>
                <c:pt idx="25">
                  <c:v>0.4</c:v>
                </c:pt>
                <c:pt idx="26">
                  <c:v>0.28000000000000003</c:v>
                </c:pt>
                <c:pt idx="27">
                  <c:v>0.79</c:v>
                </c:pt>
                <c:pt idx="28">
                  <c:v>0.2</c:v>
                </c:pt>
                <c:pt idx="29">
                  <c:v>0.71</c:v>
                </c:pt>
                <c:pt idx="30">
                  <c:v>7.0000000000000007E-2</c:v>
                </c:pt>
                <c:pt idx="31">
                  <c:v>0.24</c:v>
                </c:pt>
                <c:pt idx="32">
                  <c:v>0.86</c:v>
                </c:pt>
                <c:pt idx="33">
                  <c:v>1.71</c:v>
                </c:pt>
                <c:pt idx="34">
                  <c:v>0.16</c:v>
                </c:pt>
                <c:pt idx="35">
                  <c:v>0.84</c:v>
                </c:pt>
                <c:pt idx="36">
                  <c:v>0.59</c:v>
                </c:pt>
                <c:pt idx="37">
                  <c:v>0.47</c:v>
                </c:pt>
                <c:pt idx="38">
                  <c:v>0.41</c:v>
                </c:pt>
                <c:pt idx="39">
                  <c:v>7.0000000000000007E-2</c:v>
                </c:pt>
                <c:pt idx="40">
                  <c:v>1.1399999999999999</c:v>
                </c:pt>
                <c:pt idx="41">
                  <c:v>0.25</c:v>
                </c:pt>
                <c:pt idx="42">
                  <c:v>0</c:v>
                </c:pt>
                <c:pt idx="43">
                  <c:v>0.26</c:v>
                </c:pt>
                <c:pt idx="44">
                  <c:v>0.37</c:v>
                </c:pt>
                <c:pt idx="45">
                  <c:v>0.38</c:v>
                </c:pt>
                <c:pt idx="46">
                  <c:v>0.99</c:v>
                </c:pt>
                <c:pt idx="47">
                  <c:v>1.32</c:v>
                </c:pt>
                <c:pt idx="48">
                  <c:v>0.57999999999999996</c:v>
                </c:pt>
                <c:pt idx="49">
                  <c:v>0.36</c:v>
                </c:pt>
                <c:pt idx="50">
                  <c:v>0.62</c:v>
                </c:pt>
                <c:pt idx="51">
                  <c:v>1.1599999999999999</c:v>
                </c:pt>
                <c:pt idx="52">
                  <c:v>0.43</c:v>
                </c:pt>
                <c:pt idx="53">
                  <c:v>4.07</c:v>
                </c:pt>
                <c:pt idx="54">
                  <c:v>0.46</c:v>
                </c:pt>
                <c:pt idx="55">
                  <c:v>0.46</c:v>
                </c:pt>
                <c:pt idx="56">
                  <c:v>0.36</c:v>
                </c:pt>
                <c:pt idx="57">
                  <c:v>0.97</c:v>
                </c:pt>
                <c:pt idx="58">
                  <c:v>0.09</c:v>
                </c:pt>
                <c:pt idx="59">
                  <c:v>0.25</c:v>
                </c:pt>
                <c:pt idx="60">
                  <c:v>0.99</c:v>
                </c:pt>
                <c:pt idx="61">
                  <c:v>0.24</c:v>
                </c:pt>
                <c:pt idx="62">
                  <c:v>0.38</c:v>
                </c:pt>
                <c:pt idx="63">
                  <c:v>1.66</c:v>
                </c:pt>
                <c:pt idx="64">
                  <c:v>0.8</c:v>
                </c:pt>
                <c:pt idx="65">
                  <c:v>1.01</c:v>
                </c:pt>
                <c:pt idx="66">
                  <c:v>0.54</c:v>
                </c:pt>
                <c:pt idx="67">
                  <c:v>0.5</c:v>
                </c:pt>
                <c:pt idx="68">
                  <c:v>0.28000000000000003</c:v>
                </c:pt>
                <c:pt idx="69">
                  <c:v>0.46</c:v>
                </c:pt>
                <c:pt idx="70">
                  <c:v>1.31</c:v>
                </c:pt>
                <c:pt idx="71">
                  <c:v>1.39</c:v>
                </c:pt>
                <c:pt idx="72">
                  <c:v>0.68</c:v>
                </c:pt>
                <c:pt idx="73">
                  <c:v>0.27</c:v>
                </c:pt>
                <c:pt idx="74">
                  <c:v>0.83</c:v>
                </c:pt>
                <c:pt idx="75">
                  <c:v>0.85</c:v>
                </c:pt>
                <c:pt idx="76">
                  <c:v>2.0099999999999998</c:v>
                </c:pt>
                <c:pt idx="77">
                  <c:v>0.94</c:v>
                </c:pt>
                <c:pt idx="78">
                  <c:v>0.46</c:v>
                </c:pt>
                <c:pt idx="79">
                  <c:v>0.64</c:v>
                </c:pt>
                <c:pt idx="80">
                  <c:v>0.14000000000000001</c:v>
                </c:pt>
                <c:pt idx="81">
                  <c:v>1.31</c:v>
                </c:pt>
                <c:pt idx="82">
                  <c:v>0.21</c:v>
                </c:pt>
                <c:pt idx="83">
                  <c:v>0.14000000000000001</c:v>
                </c:pt>
                <c:pt idx="84">
                  <c:v>0.61</c:v>
                </c:pt>
                <c:pt idx="85">
                  <c:v>0.2</c:v>
                </c:pt>
                <c:pt idx="86">
                  <c:v>0.65</c:v>
                </c:pt>
                <c:pt idx="87">
                  <c:v>0.42</c:v>
                </c:pt>
                <c:pt idx="88">
                  <c:v>0.97</c:v>
                </c:pt>
                <c:pt idx="89">
                  <c:v>0.09</c:v>
                </c:pt>
                <c:pt idx="90">
                  <c:v>0.93</c:v>
                </c:pt>
                <c:pt idx="91">
                  <c:v>0.15</c:v>
                </c:pt>
                <c:pt idx="92">
                  <c:v>0.43</c:v>
                </c:pt>
                <c:pt idx="93">
                  <c:v>0.56999999999999995</c:v>
                </c:pt>
                <c:pt idx="94">
                  <c:v>0.79</c:v>
                </c:pt>
                <c:pt idx="95">
                  <c:v>0.83</c:v>
                </c:pt>
                <c:pt idx="96">
                  <c:v>0.69</c:v>
                </c:pt>
                <c:pt idx="97">
                  <c:v>0.36</c:v>
                </c:pt>
                <c:pt idx="98">
                  <c:v>0.27</c:v>
                </c:pt>
                <c:pt idx="99">
                  <c:v>0.25</c:v>
                </c:pt>
                <c:pt idx="100">
                  <c:v>0.56999999999999995</c:v>
                </c:pt>
                <c:pt idx="101">
                  <c:v>0.11</c:v>
                </c:pt>
                <c:pt idx="102">
                  <c:v>0.71</c:v>
                </c:pt>
                <c:pt idx="103">
                  <c:v>0.28000000000000003</c:v>
                </c:pt>
                <c:pt idx="104">
                  <c:v>0.83</c:v>
                </c:pt>
                <c:pt idx="105">
                  <c:v>0.7</c:v>
                </c:pt>
                <c:pt idx="106">
                  <c:v>0.15</c:v>
                </c:pt>
                <c:pt idx="107">
                  <c:v>0.21</c:v>
                </c:pt>
                <c:pt idx="108">
                  <c:v>0.31</c:v>
                </c:pt>
                <c:pt idx="109">
                  <c:v>0.36</c:v>
                </c:pt>
                <c:pt idx="110">
                  <c:v>0.77</c:v>
                </c:pt>
                <c:pt idx="111">
                  <c:v>0.94</c:v>
                </c:pt>
                <c:pt idx="112">
                  <c:v>0.36</c:v>
                </c:pt>
                <c:pt idx="113">
                  <c:v>0.62</c:v>
                </c:pt>
                <c:pt idx="114">
                  <c:v>0.2</c:v>
                </c:pt>
                <c:pt idx="115">
                  <c:v>3.13</c:v>
                </c:pt>
                <c:pt idx="116">
                  <c:v>1.87</c:v>
                </c:pt>
                <c:pt idx="117">
                  <c:v>0.08</c:v>
                </c:pt>
                <c:pt idx="118">
                  <c:v>0.71</c:v>
                </c:pt>
                <c:pt idx="119">
                  <c:v>0.91</c:v>
                </c:pt>
                <c:pt idx="120">
                  <c:v>0.27</c:v>
                </c:pt>
                <c:pt idx="121">
                  <c:v>0.05</c:v>
                </c:pt>
                <c:pt idx="122">
                  <c:v>0.05</c:v>
                </c:pt>
                <c:pt idx="123">
                  <c:v>0.38</c:v>
                </c:pt>
                <c:pt idx="124">
                  <c:v>2.61</c:v>
                </c:pt>
                <c:pt idx="125">
                  <c:v>0.42</c:v>
                </c:pt>
                <c:pt idx="126">
                  <c:v>0.95</c:v>
                </c:pt>
                <c:pt idx="127">
                  <c:v>0.87</c:v>
                </c:pt>
                <c:pt idx="128">
                  <c:v>0.23</c:v>
                </c:pt>
                <c:pt idx="129">
                  <c:v>1.26</c:v>
                </c:pt>
                <c:pt idx="130">
                  <c:v>0.73</c:v>
                </c:pt>
                <c:pt idx="131">
                  <c:v>0.63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5"/>
        <c:overlap val="-40"/>
        <c:axId val="281530928"/>
        <c:axId val="281532888"/>
      </c:barChart>
      <c:dateAx>
        <c:axId val="281530928"/>
        <c:scaling>
          <c:orientation val="minMax"/>
        </c:scaling>
        <c:delete val="0"/>
        <c:axPos val="b"/>
        <c:numFmt formatCode="[$-409]mmmm\-yy;@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281532888"/>
        <c:crosses val="autoZero"/>
        <c:auto val="1"/>
        <c:lblOffset val="100"/>
        <c:baseTimeUnit val="months"/>
        <c:majorUnit val="6"/>
        <c:majorTimeUnit val="months"/>
        <c:minorUnit val="3"/>
        <c:minorTimeUnit val="months"/>
      </c:dateAx>
      <c:valAx>
        <c:axId val="28153288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US"/>
                  <a:t>Inches Precipitation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28153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baseline="0">
          <a:solidFill>
            <a:schemeClr val="bg1">
              <a:lumMod val="50000"/>
            </a:schemeClr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/>
              <a:t>Soda Area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Acres Burned</c:v>
          </c:tx>
          <c:spPr>
            <a:solidFill>
              <a:srgbClr val="70AD47">
                <a:lumMod val="75000"/>
              </a:srgbClr>
            </a:solidFill>
            <a:ln w="9525" cap="flat" cmpd="sng" algn="ctr">
              <a:solidFill>
                <a:srgbClr val="70AD47">
                  <a:lumMod val="75000"/>
                </a:srgbClr>
              </a:solidFill>
              <a:miter lim="800000"/>
            </a:ln>
            <a:effectLst/>
          </c:spPr>
          <c:invertIfNegative val="0"/>
          <c:cat>
            <c:numRef>
              <c:f>Soda!$C$2:$C$181</c:f>
              <c:numCache>
                <c:formatCode>General</c:formatCode>
                <c:ptCount val="180"/>
                <c:pt idx="0">
                  <c:v>1957</c:v>
                </c:pt>
                <c:pt idx="1">
                  <c:v>1957</c:v>
                </c:pt>
                <c:pt idx="2">
                  <c:v>1957</c:v>
                </c:pt>
                <c:pt idx="3">
                  <c:v>1957</c:v>
                </c:pt>
                <c:pt idx="4">
                  <c:v>1957</c:v>
                </c:pt>
                <c:pt idx="5">
                  <c:v>1958</c:v>
                </c:pt>
                <c:pt idx="6">
                  <c:v>1958</c:v>
                </c:pt>
                <c:pt idx="7">
                  <c:v>1959</c:v>
                </c:pt>
                <c:pt idx="8">
                  <c:v>1959</c:v>
                </c:pt>
                <c:pt idx="9">
                  <c:v>1960</c:v>
                </c:pt>
                <c:pt idx="10">
                  <c:v>1960</c:v>
                </c:pt>
                <c:pt idx="11">
                  <c:v>1960</c:v>
                </c:pt>
                <c:pt idx="12">
                  <c:v>1960</c:v>
                </c:pt>
                <c:pt idx="13">
                  <c:v>1961</c:v>
                </c:pt>
                <c:pt idx="14">
                  <c:v>1962</c:v>
                </c:pt>
                <c:pt idx="15">
                  <c:v>1971</c:v>
                </c:pt>
                <c:pt idx="16">
                  <c:v>1971</c:v>
                </c:pt>
                <c:pt idx="17">
                  <c:v>1971</c:v>
                </c:pt>
                <c:pt idx="18">
                  <c:v>1971</c:v>
                </c:pt>
                <c:pt idx="19">
                  <c:v>1971</c:v>
                </c:pt>
                <c:pt idx="20">
                  <c:v>1972</c:v>
                </c:pt>
                <c:pt idx="21">
                  <c:v>1972</c:v>
                </c:pt>
                <c:pt idx="22">
                  <c:v>1972</c:v>
                </c:pt>
                <c:pt idx="23">
                  <c:v>1972</c:v>
                </c:pt>
                <c:pt idx="24">
                  <c:v>1973</c:v>
                </c:pt>
                <c:pt idx="25">
                  <c:v>1974</c:v>
                </c:pt>
                <c:pt idx="26">
                  <c:v>1974</c:v>
                </c:pt>
                <c:pt idx="27">
                  <c:v>1975</c:v>
                </c:pt>
                <c:pt idx="28">
                  <c:v>1976</c:v>
                </c:pt>
                <c:pt idx="29">
                  <c:v>1978</c:v>
                </c:pt>
                <c:pt idx="30">
                  <c:v>1979</c:v>
                </c:pt>
                <c:pt idx="31">
                  <c:v>1979</c:v>
                </c:pt>
                <c:pt idx="32">
                  <c:v>1979</c:v>
                </c:pt>
                <c:pt idx="33">
                  <c:v>1980</c:v>
                </c:pt>
                <c:pt idx="34">
                  <c:v>1980</c:v>
                </c:pt>
                <c:pt idx="35">
                  <c:v>1980</c:v>
                </c:pt>
                <c:pt idx="36">
                  <c:v>1980</c:v>
                </c:pt>
                <c:pt idx="37">
                  <c:v>1980</c:v>
                </c:pt>
                <c:pt idx="38">
                  <c:v>1980</c:v>
                </c:pt>
                <c:pt idx="39">
                  <c:v>1980</c:v>
                </c:pt>
                <c:pt idx="40">
                  <c:v>1981</c:v>
                </c:pt>
                <c:pt idx="41">
                  <c:v>1981</c:v>
                </c:pt>
                <c:pt idx="42">
                  <c:v>1981</c:v>
                </c:pt>
                <c:pt idx="43">
                  <c:v>1981</c:v>
                </c:pt>
                <c:pt idx="44">
                  <c:v>1981</c:v>
                </c:pt>
                <c:pt idx="45">
                  <c:v>1982</c:v>
                </c:pt>
                <c:pt idx="46">
                  <c:v>1982</c:v>
                </c:pt>
                <c:pt idx="47">
                  <c:v>1983</c:v>
                </c:pt>
                <c:pt idx="48">
                  <c:v>1983</c:v>
                </c:pt>
                <c:pt idx="49">
                  <c:v>1983</c:v>
                </c:pt>
                <c:pt idx="50">
                  <c:v>1983</c:v>
                </c:pt>
                <c:pt idx="51">
                  <c:v>1983</c:v>
                </c:pt>
                <c:pt idx="52">
                  <c:v>1984</c:v>
                </c:pt>
                <c:pt idx="53">
                  <c:v>1984</c:v>
                </c:pt>
                <c:pt idx="54">
                  <c:v>1984</c:v>
                </c:pt>
                <c:pt idx="55">
                  <c:v>1984</c:v>
                </c:pt>
                <c:pt idx="56">
                  <c:v>1985</c:v>
                </c:pt>
                <c:pt idx="57">
                  <c:v>1985</c:v>
                </c:pt>
                <c:pt idx="58">
                  <c:v>1985</c:v>
                </c:pt>
                <c:pt idx="59">
                  <c:v>1985</c:v>
                </c:pt>
                <c:pt idx="60">
                  <c:v>1986</c:v>
                </c:pt>
                <c:pt idx="61">
                  <c:v>1986</c:v>
                </c:pt>
                <c:pt idx="62">
                  <c:v>1986</c:v>
                </c:pt>
                <c:pt idx="63">
                  <c:v>1986</c:v>
                </c:pt>
                <c:pt idx="64">
                  <c:v>1986</c:v>
                </c:pt>
                <c:pt idx="65">
                  <c:v>1986</c:v>
                </c:pt>
                <c:pt idx="66">
                  <c:v>1986</c:v>
                </c:pt>
                <c:pt idx="67">
                  <c:v>1986</c:v>
                </c:pt>
                <c:pt idx="68">
                  <c:v>1986</c:v>
                </c:pt>
                <c:pt idx="69">
                  <c:v>1987</c:v>
                </c:pt>
                <c:pt idx="70">
                  <c:v>1987</c:v>
                </c:pt>
                <c:pt idx="71">
                  <c:v>1987</c:v>
                </c:pt>
                <c:pt idx="72">
                  <c:v>1988</c:v>
                </c:pt>
                <c:pt idx="73">
                  <c:v>1989</c:v>
                </c:pt>
                <c:pt idx="74">
                  <c:v>1990</c:v>
                </c:pt>
                <c:pt idx="75">
                  <c:v>1991</c:v>
                </c:pt>
                <c:pt idx="76">
                  <c:v>1992</c:v>
                </c:pt>
                <c:pt idx="77">
                  <c:v>1992</c:v>
                </c:pt>
                <c:pt idx="78">
                  <c:v>1992</c:v>
                </c:pt>
                <c:pt idx="79">
                  <c:v>1992</c:v>
                </c:pt>
                <c:pt idx="80">
                  <c:v>1992</c:v>
                </c:pt>
                <c:pt idx="81">
                  <c:v>1992</c:v>
                </c:pt>
                <c:pt idx="82">
                  <c:v>1992</c:v>
                </c:pt>
                <c:pt idx="83">
                  <c:v>1992</c:v>
                </c:pt>
                <c:pt idx="84">
                  <c:v>1993</c:v>
                </c:pt>
                <c:pt idx="85">
                  <c:v>1993</c:v>
                </c:pt>
                <c:pt idx="86">
                  <c:v>1994</c:v>
                </c:pt>
                <c:pt idx="87">
                  <c:v>1995</c:v>
                </c:pt>
                <c:pt idx="88">
                  <c:v>1995</c:v>
                </c:pt>
                <c:pt idx="89">
                  <c:v>1995</c:v>
                </c:pt>
                <c:pt idx="90">
                  <c:v>1995</c:v>
                </c:pt>
                <c:pt idx="91">
                  <c:v>1995</c:v>
                </c:pt>
                <c:pt idx="92">
                  <c:v>1996</c:v>
                </c:pt>
                <c:pt idx="93">
                  <c:v>1996</c:v>
                </c:pt>
                <c:pt idx="94">
                  <c:v>1996</c:v>
                </c:pt>
                <c:pt idx="95">
                  <c:v>1996</c:v>
                </c:pt>
                <c:pt idx="96">
                  <c:v>1996</c:v>
                </c:pt>
                <c:pt idx="97">
                  <c:v>1996</c:v>
                </c:pt>
                <c:pt idx="98">
                  <c:v>1996</c:v>
                </c:pt>
                <c:pt idx="99">
                  <c:v>1996</c:v>
                </c:pt>
                <c:pt idx="100">
                  <c:v>1996</c:v>
                </c:pt>
                <c:pt idx="101">
                  <c:v>1996</c:v>
                </c:pt>
                <c:pt idx="102">
                  <c:v>1996</c:v>
                </c:pt>
                <c:pt idx="103">
                  <c:v>1996</c:v>
                </c:pt>
                <c:pt idx="104">
                  <c:v>1997</c:v>
                </c:pt>
                <c:pt idx="105">
                  <c:v>1997</c:v>
                </c:pt>
                <c:pt idx="106">
                  <c:v>1998</c:v>
                </c:pt>
                <c:pt idx="107">
                  <c:v>1999</c:v>
                </c:pt>
                <c:pt idx="108">
                  <c:v>1999</c:v>
                </c:pt>
                <c:pt idx="109">
                  <c:v>1999</c:v>
                </c:pt>
                <c:pt idx="110">
                  <c:v>1999</c:v>
                </c:pt>
                <c:pt idx="111">
                  <c:v>1999</c:v>
                </c:pt>
                <c:pt idx="112">
                  <c:v>1999</c:v>
                </c:pt>
                <c:pt idx="113">
                  <c:v>2000</c:v>
                </c:pt>
                <c:pt idx="114">
                  <c:v>2000</c:v>
                </c:pt>
                <c:pt idx="115">
                  <c:v>2000</c:v>
                </c:pt>
                <c:pt idx="116">
                  <c:v>2000</c:v>
                </c:pt>
                <c:pt idx="117">
                  <c:v>2000</c:v>
                </c:pt>
                <c:pt idx="118">
                  <c:v>2001</c:v>
                </c:pt>
                <c:pt idx="119">
                  <c:v>2001</c:v>
                </c:pt>
                <c:pt idx="120">
                  <c:v>2001</c:v>
                </c:pt>
                <c:pt idx="121">
                  <c:v>2001</c:v>
                </c:pt>
                <c:pt idx="122">
                  <c:v>2001</c:v>
                </c:pt>
                <c:pt idx="123">
                  <c:v>2001</c:v>
                </c:pt>
                <c:pt idx="124">
                  <c:v>2002</c:v>
                </c:pt>
                <c:pt idx="125">
                  <c:v>2002</c:v>
                </c:pt>
                <c:pt idx="126">
                  <c:v>2002</c:v>
                </c:pt>
                <c:pt idx="127">
                  <c:v>2002</c:v>
                </c:pt>
                <c:pt idx="128">
                  <c:v>2002</c:v>
                </c:pt>
                <c:pt idx="129">
                  <c:v>2002</c:v>
                </c:pt>
                <c:pt idx="130">
                  <c:v>2002</c:v>
                </c:pt>
                <c:pt idx="131">
                  <c:v>2002</c:v>
                </c:pt>
                <c:pt idx="132">
                  <c:v>2002</c:v>
                </c:pt>
                <c:pt idx="133">
                  <c:v>2002</c:v>
                </c:pt>
                <c:pt idx="134">
                  <c:v>2003</c:v>
                </c:pt>
                <c:pt idx="135">
                  <c:v>2003</c:v>
                </c:pt>
                <c:pt idx="136">
                  <c:v>2005</c:v>
                </c:pt>
                <c:pt idx="137">
                  <c:v>2006</c:v>
                </c:pt>
                <c:pt idx="138">
                  <c:v>2006</c:v>
                </c:pt>
                <c:pt idx="139">
                  <c:v>2006</c:v>
                </c:pt>
                <c:pt idx="140">
                  <c:v>2006</c:v>
                </c:pt>
                <c:pt idx="141">
                  <c:v>2007</c:v>
                </c:pt>
                <c:pt idx="142">
                  <c:v>2007</c:v>
                </c:pt>
                <c:pt idx="143">
                  <c:v>2007</c:v>
                </c:pt>
                <c:pt idx="144">
                  <c:v>2007</c:v>
                </c:pt>
                <c:pt idx="145">
                  <c:v>2007</c:v>
                </c:pt>
                <c:pt idx="146">
                  <c:v>2007</c:v>
                </c:pt>
                <c:pt idx="147">
                  <c:v>2007</c:v>
                </c:pt>
                <c:pt idx="148">
                  <c:v>2007</c:v>
                </c:pt>
                <c:pt idx="149">
                  <c:v>2007</c:v>
                </c:pt>
                <c:pt idx="150">
                  <c:v>2007</c:v>
                </c:pt>
                <c:pt idx="151">
                  <c:v>2008</c:v>
                </c:pt>
                <c:pt idx="152">
                  <c:v>2009</c:v>
                </c:pt>
                <c:pt idx="153">
                  <c:v>2009</c:v>
                </c:pt>
                <c:pt idx="154">
                  <c:v>2011</c:v>
                </c:pt>
                <c:pt idx="155">
                  <c:v>2011</c:v>
                </c:pt>
                <c:pt idx="156">
                  <c:v>2011</c:v>
                </c:pt>
                <c:pt idx="157">
                  <c:v>2011</c:v>
                </c:pt>
                <c:pt idx="158">
                  <c:v>2011</c:v>
                </c:pt>
                <c:pt idx="159">
                  <c:v>2011</c:v>
                </c:pt>
                <c:pt idx="160">
                  <c:v>2011</c:v>
                </c:pt>
                <c:pt idx="161">
                  <c:v>2011</c:v>
                </c:pt>
                <c:pt idx="162">
                  <c:v>2012</c:v>
                </c:pt>
                <c:pt idx="163">
                  <c:v>2012</c:v>
                </c:pt>
                <c:pt idx="164">
                  <c:v>2012</c:v>
                </c:pt>
                <c:pt idx="165">
                  <c:v>2012</c:v>
                </c:pt>
                <c:pt idx="166">
                  <c:v>2012</c:v>
                </c:pt>
                <c:pt idx="167">
                  <c:v>2012</c:v>
                </c:pt>
                <c:pt idx="168">
                  <c:v>2012</c:v>
                </c:pt>
                <c:pt idx="169">
                  <c:v>2013</c:v>
                </c:pt>
                <c:pt idx="170">
                  <c:v>2013</c:v>
                </c:pt>
                <c:pt idx="171">
                  <c:v>2013</c:v>
                </c:pt>
                <c:pt idx="172">
                  <c:v>2013</c:v>
                </c:pt>
                <c:pt idx="173">
                  <c:v>2013</c:v>
                </c:pt>
                <c:pt idx="174">
                  <c:v>2013</c:v>
                </c:pt>
                <c:pt idx="175">
                  <c:v>2013</c:v>
                </c:pt>
                <c:pt idx="176">
                  <c:v>2014</c:v>
                </c:pt>
                <c:pt idx="177">
                  <c:v>2014</c:v>
                </c:pt>
                <c:pt idx="178">
                  <c:v>2014</c:v>
                </c:pt>
                <c:pt idx="179">
                  <c:v>2014</c:v>
                </c:pt>
              </c:numCache>
            </c:numRef>
          </c:cat>
          <c:val>
            <c:numRef>
              <c:f>Soda!$F$2:$F$181</c:f>
              <c:numCache>
                <c:formatCode>General</c:formatCode>
                <c:ptCount val="180"/>
                <c:pt idx="0">
                  <c:v>530</c:v>
                </c:pt>
                <c:pt idx="1">
                  <c:v>567</c:v>
                </c:pt>
                <c:pt idx="2">
                  <c:v>3088</c:v>
                </c:pt>
                <c:pt idx="3">
                  <c:v>203</c:v>
                </c:pt>
                <c:pt idx="4">
                  <c:v>47</c:v>
                </c:pt>
                <c:pt idx="5">
                  <c:v>161</c:v>
                </c:pt>
                <c:pt idx="6">
                  <c:v>4242</c:v>
                </c:pt>
                <c:pt idx="7">
                  <c:v>329</c:v>
                </c:pt>
                <c:pt idx="8">
                  <c:v>6291</c:v>
                </c:pt>
                <c:pt idx="9">
                  <c:v>289</c:v>
                </c:pt>
                <c:pt idx="10">
                  <c:v>9123</c:v>
                </c:pt>
                <c:pt idx="11">
                  <c:v>2865</c:v>
                </c:pt>
                <c:pt idx="12">
                  <c:v>24896</c:v>
                </c:pt>
                <c:pt idx="13">
                  <c:v>737</c:v>
                </c:pt>
                <c:pt idx="14">
                  <c:v>15955</c:v>
                </c:pt>
                <c:pt idx="15">
                  <c:v>190</c:v>
                </c:pt>
                <c:pt idx="16">
                  <c:v>146</c:v>
                </c:pt>
                <c:pt idx="17">
                  <c:v>2483</c:v>
                </c:pt>
                <c:pt idx="18">
                  <c:v>391</c:v>
                </c:pt>
                <c:pt idx="19">
                  <c:v>127</c:v>
                </c:pt>
                <c:pt idx="20">
                  <c:v>140</c:v>
                </c:pt>
                <c:pt idx="21">
                  <c:v>83</c:v>
                </c:pt>
                <c:pt idx="22">
                  <c:v>130</c:v>
                </c:pt>
                <c:pt idx="23">
                  <c:v>4429</c:v>
                </c:pt>
                <c:pt idx="24">
                  <c:v>457</c:v>
                </c:pt>
                <c:pt idx="25">
                  <c:v>201</c:v>
                </c:pt>
                <c:pt idx="26">
                  <c:v>3243</c:v>
                </c:pt>
                <c:pt idx="27">
                  <c:v>134</c:v>
                </c:pt>
                <c:pt idx="28">
                  <c:v>240</c:v>
                </c:pt>
                <c:pt idx="29">
                  <c:v>146</c:v>
                </c:pt>
                <c:pt idx="30">
                  <c:v>902</c:v>
                </c:pt>
                <c:pt idx="31">
                  <c:v>171</c:v>
                </c:pt>
                <c:pt idx="32">
                  <c:v>6</c:v>
                </c:pt>
                <c:pt idx="33">
                  <c:v>518</c:v>
                </c:pt>
                <c:pt idx="34">
                  <c:v>12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40</c:v>
                </c:pt>
                <c:pt idx="39">
                  <c:v>2</c:v>
                </c:pt>
                <c:pt idx="40">
                  <c:v>190</c:v>
                </c:pt>
                <c:pt idx="41">
                  <c:v>772</c:v>
                </c:pt>
                <c:pt idx="42">
                  <c:v>437</c:v>
                </c:pt>
                <c:pt idx="43">
                  <c:v>84</c:v>
                </c:pt>
                <c:pt idx="44">
                  <c:v>1647</c:v>
                </c:pt>
                <c:pt idx="45">
                  <c:v>12</c:v>
                </c:pt>
                <c:pt idx="46">
                  <c:v>184</c:v>
                </c:pt>
                <c:pt idx="47">
                  <c:v>3</c:v>
                </c:pt>
                <c:pt idx="48">
                  <c:v>5</c:v>
                </c:pt>
                <c:pt idx="49">
                  <c:v>25</c:v>
                </c:pt>
                <c:pt idx="50">
                  <c:v>689</c:v>
                </c:pt>
                <c:pt idx="51">
                  <c:v>128</c:v>
                </c:pt>
                <c:pt idx="52">
                  <c:v>4754</c:v>
                </c:pt>
                <c:pt idx="53">
                  <c:v>30</c:v>
                </c:pt>
                <c:pt idx="54">
                  <c:v>275</c:v>
                </c:pt>
                <c:pt idx="55">
                  <c:v>335</c:v>
                </c:pt>
                <c:pt idx="56">
                  <c:v>4423</c:v>
                </c:pt>
                <c:pt idx="57">
                  <c:v>80</c:v>
                </c:pt>
                <c:pt idx="58">
                  <c:v>50</c:v>
                </c:pt>
                <c:pt idx="59">
                  <c:v>425</c:v>
                </c:pt>
                <c:pt idx="60">
                  <c:v>16704</c:v>
                </c:pt>
                <c:pt idx="61">
                  <c:v>21788</c:v>
                </c:pt>
                <c:pt idx="62">
                  <c:v>11837</c:v>
                </c:pt>
                <c:pt idx="63">
                  <c:v>1080</c:v>
                </c:pt>
                <c:pt idx="64">
                  <c:v>100</c:v>
                </c:pt>
                <c:pt idx="65">
                  <c:v>5</c:v>
                </c:pt>
                <c:pt idx="66">
                  <c:v>797</c:v>
                </c:pt>
                <c:pt idx="67">
                  <c:v>528</c:v>
                </c:pt>
                <c:pt idx="68">
                  <c:v>236</c:v>
                </c:pt>
                <c:pt idx="69">
                  <c:v>101</c:v>
                </c:pt>
                <c:pt idx="70">
                  <c:v>32</c:v>
                </c:pt>
                <c:pt idx="71">
                  <c:v>36</c:v>
                </c:pt>
                <c:pt idx="72">
                  <c:v>40</c:v>
                </c:pt>
                <c:pt idx="73">
                  <c:v>311</c:v>
                </c:pt>
                <c:pt idx="74">
                  <c:v>1356</c:v>
                </c:pt>
                <c:pt idx="75">
                  <c:v>35</c:v>
                </c:pt>
                <c:pt idx="76">
                  <c:v>1572</c:v>
                </c:pt>
                <c:pt idx="77">
                  <c:v>249</c:v>
                </c:pt>
                <c:pt idx="78">
                  <c:v>149</c:v>
                </c:pt>
                <c:pt idx="79">
                  <c:v>20</c:v>
                </c:pt>
                <c:pt idx="80">
                  <c:v>91</c:v>
                </c:pt>
                <c:pt idx="81">
                  <c:v>1043</c:v>
                </c:pt>
                <c:pt idx="82">
                  <c:v>197</c:v>
                </c:pt>
                <c:pt idx="83">
                  <c:v>612</c:v>
                </c:pt>
                <c:pt idx="84">
                  <c:v>4392</c:v>
                </c:pt>
                <c:pt idx="85">
                  <c:v>440</c:v>
                </c:pt>
                <c:pt idx="86">
                  <c:v>1863</c:v>
                </c:pt>
                <c:pt idx="87">
                  <c:v>1161</c:v>
                </c:pt>
                <c:pt idx="88">
                  <c:v>269</c:v>
                </c:pt>
                <c:pt idx="89">
                  <c:v>5</c:v>
                </c:pt>
                <c:pt idx="90">
                  <c:v>178</c:v>
                </c:pt>
                <c:pt idx="91">
                  <c:v>370</c:v>
                </c:pt>
                <c:pt idx="92">
                  <c:v>8743</c:v>
                </c:pt>
                <c:pt idx="93">
                  <c:v>1111</c:v>
                </c:pt>
                <c:pt idx="94">
                  <c:v>652</c:v>
                </c:pt>
                <c:pt idx="95">
                  <c:v>242</c:v>
                </c:pt>
                <c:pt idx="96">
                  <c:v>50</c:v>
                </c:pt>
                <c:pt idx="97">
                  <c:v>7</c:v>
                </c:pt>
                <c:pt idx="98">
                  <c:v>119</c:v>
                </c:pt>
                <c:pt idx="99">
                  <c:v>15</c:v>
                </c:pt>
                <c:pt idx="100">
                  <c:v>20</c:v>
                </c:pt>
                <c:pt idx="101">
                  <c:v>142</c:v>
                </c:pt>
                <c:pt idx="102">
                  <c:v>513</c:v>
                </c:pt>
                <c:pt idx="103">
                  <c:v>60</c:v>
                </c:pt>
                <c:pt idx="104">
                  <c:v>25</c:v>
                </c:pt>
                <c:pt idx="105">
                  <c:v>340</c:v>
                </c:pt>
                <c:pt idx="106">
                  <c:v>151</c:v>
                </c:pt>
                <c:pt idx="107">
                  <c:v>40</c:v>
                </c:pt>
                <c:pt idx="108">
                  <c:v>5</c:v>
                </c:pt>
                <c:pt idx="109">
                  <c:v>79</c:v>
                </c:pt>
                <c:pt idx="110">
                  <c:v>20</c:v>
                </c:pt>
                <c:pt idx="111">
                  <c:v>15</c:v>
                </c:pt>
                <c:pt idx="112">
                  <c:v>251</c:v>
                </c:pt>
                <c:pt idx="113">
                  <c:v>0</c:v>
                </c:pt>
                <c:pt idx="114">
                  <c:v>14</c:v>
                </c:pt>
                <c:pt idx="115">
                  <c:v>51</c:v>
                </c:pt>
                <c:pt idx="116">
                  <c:v>31</c:v>
                </c:pt>
                <c:pt idx="117">
                  <c:v>91</c:v>
                </c:pt>
                <c:pt idx="118">
                  <c:v>8752</c:v>
                </c:pt>
                <c:pt idx="119">
                  <c:v>99</c:v>
                </c:pt>
                <c:pt idx="120">
                  <c:v>275</c:v>
                </c:pt>
                <c:pt idx="121">
                  <c:v>114</c:v>
                </c:pt>
                <c:pt idx="122">
                  <c:v>381</c:v>
                </c:pt>
                <c:pt idx="123">
                  <c:v>366</c:v>
                </c:pt>
                <c:pt idx="124">
                  <c:v>1510</c:v>
                </c:pt>
                <c:pt idx="125">
                  <c:v>43085</c:v>
                </c:pt>
                <c:pt idx="126">
                  <c:v>1111</c:v>
                </c:pt>
                <c:pt idx="127">
                  <c:v>33472</c:v>
                </c:pt>
                <c:pt idx="128">
                  <c:v>0</c:v>
                </c:pt>
                <c:pt idx="129">
                  <c:v>7</c:v>
                </c:pt>
                <c:pt idx="130">
                  <c:v>77</c:v>
                </c:pt>
                <c:pt idx="131">
                  <c:v>110</c:v>
                </c:pt>
                <c:pt idx="132">
                  <c:v>366</c:v>
                </c:pt>
                <c:pt idx="133">
                  <c:v>8</c:v>
                </c:pt>
                <c:pt idx="134">
                  <c:v>0</c:v>
                </c:pt>
                <c:pt idx="135">
                  <c:v>99</c:v>
                </c:pt>
                <c:pt idx="136">
                  <c:v>249</c:v>
                </c:pt>
                <c:pt idx="137">
                  <c:v>1358</c:v>
                </c:pt>
                <c:pt idx="138">
                  <c:v>6194</c:v>
                </c:pt>
                <c:pt idx="139">
                  <c:v>4</c:v>
                </c:pt>
                <c:pt idx="140">
                  <c:v>0</c:v>
                </c:pt>
                <c:pt idx="141">
                  <c:v>7670</c:v>
                </c:pt>
                <c:pt idx="142">
                  <c:v>6185</c:v>
                </c:pt>
                <c:pt idx="143">
                  <c:v>238</c:v>
                </c:pt>
                <c:pt idx="144">
                  <c:v>234</c:v>
                </c:pt>
                <c:pt idx="145">
                  <c:v>23</c:v>
                </c:pt>
                <c:pt idx="146">
                  <c:v>0</c:v>
                </c:pt>
                <c:pt idx="147">
                  <c:v>11</c:v>
                </c:pt>
                <c:pt idx="148">
                  <c:v>56</c:v>
                </c:pt>
                <c:pt idx="149">
                  <c:v>29</c:v>
                </c:pt>
                <c:pt idx="150">
                  <c:v>135</c:v>
                </c:pt>
                <c:pt idx="151">
                  <c:v>1</c:v>
                </c:pt>
                <c:pt idx="152">
                  <c:v>6</c:v>
                </c:pt>
                <c:pt idx="153">
                  <c:v>377</c:v>
                </c:pt>
                <c:pt idx="154">
                  <c:v>3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33</c:v>
                </c:pt>
                <c:pt idx="162">
                  <c:v>1960</c:v>
                </c:pt>
                <c:pt idx="163">
                  <c:v>222</c:v>
                </c:pt>
                <c:pt idx="164">
                  <c:v>20478</c:v>
                </c:pt>
                <c:pt idx="165">
                  <c:v>66</c:v>
                </c:pt>
                <c:pt idx="166">
                  <c:v>84</c:v>
                </c:pt>
                <c:pt idx="167">
                  <c:v>195</c:v>
                </c:pt>
                <c:pt idx="168">
                  <c:v>249</c:v>
                </c:pt>
                <c:pt idx="169">
                  <c:v>47987</c:v>
                </c:pt>
                <c:pt idx="170">
                  <c:v>14</c:v>
                </c:pt>
                <c:pt idx="171">
                  <c:v>68</c:v>
                </c:pt>
                <c:pt idx="172">
                  <c:v>2204</c:v>
                </c:pt>
                <c:pt idx="173">
                  <c:v>11</c:v>
                </c:pt>
                <c:pt idx="174">
                  <c:v>56</c:v>
                </c:pt>
                <c:pt idx="175">
                  <c:v>24</c:v>
                </c:pt>
                <c:pt idx="176">
                  <c:v>168</c:v>
                </c:pt>
                <c:pt idx="177">
                  <c:v>16</c:v>
                </c:pt>
                <c:pt idx="178">
                  <c:v>119</c:v>
                </c:pt>
                <c:pt idx="179">
                  <c:v>1207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81531320"/>
        <c:axId val="281533672"/>
      </c:barChart>
      <c:catAx>
        <c:axId val="281531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281533672"/>
        <c:crosses val="autoZero"/>
        <c:auto val="0"/>
        <c:lblAlgn val="ctr"/>
        <c:lblOffset val="100"/>
        <c:noMultiLvlLbl val="0"/>
      </c:catAx>
      <c:valAx>
        <c:axId val="28153367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281531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baseline="0">
          <a:solidFill>
            <a:schemeClr val="bg1">
              <a:lumMod val="50000"/>
            </a:schemeClr>
          </a:solidFill>
          <a:latin typeface="Century Gothic" panose="020B0502020202020204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/>
              <a:t>Jefferson Area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Acres Burned</c:v>
          </c:tx>
          <c:spPr>
            <a:solidFill>
              <a:srgbClr val="70AD47">
                <a:lumMod val="75000"/>
              </a:srgbClr>
            </a:solidFill>
            <a:ln w="9525" cap="flat" cmpd="sng" algn="ctr">
              <a:solidFill>
                <a:srgbClr val="70AD47">
                  <a:lumMod val="75000"/>
                </a:srgbClr>
              </a:solidFill>
              <a:miter lim="800000"/>
            </a:ln>
            <a:effectLst/>
          </c:spPr>
          <c:invertIfNegative val="0"/>
          <c:cat>
            <c:numRef>
              <c:f>Jefferson!$C$2:$C$56</c:f>
              <c:numCache>
                <c:formatCode>General</c:formatCode>
                <c:ptCount val="55"/>
                <c:pt idx="0">
                  <c:v>1953</c:v>
                </c:pt>
                <c:pt idx="1">
                  <c:v>1966</c:v>
                </c:pt>
                <c:pt idx="2">
                  <c:v>1969</c:v>
                </c:pt>
                <c:pt idx="3">
                  <c:v>1974</c:v>
                </c:pt>
                <c:pt idx="4">
                  <c:v>1980</c:v>
                </c:pt>
                <c:pt idx="5">
                  <c:v>1981</c:v>
                </c:pt>
                <c:pt idx="6">
                  <c:v>1984</c:v>
                </c:pt>
                <c:pt idx="7">
                  <c:v>1985</c:v>
                </c:pt>
                <c:pt idx="8">
                  <c:v>1994</c:v>
                </c:pt>
                <c:pt idx="9">
                  <c:v>1994</c:v>
                </c:pt>
                <c:pt idx="10">
                  <c:v>1994</c:v>
                </c:pt>
                <c:pt idx="11">
                  <c:v>1995</c:v>
                </c:pt>
                <c:pt idx="12">
                  <c:v>1995</c:v>
                </c:pt>
                <c:pt idx="13">
                  <c:v>1995</c:v>
                </c:pt>
                <c:pt idx="14">
                  <c:v>1995</c:v>
                </c:pt>
                <c:pt idx="15">
                  <c:v>1995</c:v>
                </c:pt>
                <c:pt idx="16">
                  <c:v>1995</c:v>
                </c:pt>
                <c:pt idx="17">
                  <c:v>1995</c:v>
                </c:pt>
                <c:pt idx="18">
                  <c:v>1996</c:v>
                </c:pt>
                <c:pt idx="19">
                  <c:v>1996</c:v>
                </c:pt>
                <c:pt idx="20">
                  <c:v>1996</c:v>
                </c:pt>
                <c:pt idx="21">
                  <c:v>1996</c:v>
                </c:pt>
                <c:pt idx="22">
                  <c:v>1996</c:v>
                </c:pt>
                <c:pt idx="23">
                  <c:v>1996</c:v>
                </c:pt>
                <c:pt idx="24">
                  <c:v>1996</c:v>
                </c:pt>
                <c:pt idx="25">
                  <c:v>1996</c:v>
                </c:pt>
                <c:pt idx="26">
                  <c:v>1996</c:v>
                </c:pt>
                <c:pt idx="27">
                  <c:v>1996</c:v>
                </c:pt>
                <c:pt idx="28">
                  <c:v>1997</c:v>
                </c:pt>
                <c:pt idx="29">
                  <c:v>1999</c:v>
                </c:pt>
                <c:pt idx="30">
                  <c:v>1999</c:v>
                </c:pt>
                <c:pt idx="31">
                  <c:v>1999</c:v>
                </c:pt>
                <c:pt idx="32">
                  <c:v>2000</c:v>
                </c:pt>
                <c:pt idx="33">
                  <c:v>2000</c:v>
                </c:pt>
                <c:pt idx="34">
                  <c:v>2000</c:v>
                </c:pt>
                <c:pt idx="35">
                  <c:v>2000</c:v>
                </c:pt>
                <c:pt idx="36">
                  <c:v>2000</c:v>
                </c:pt>
                <c:pt idx="37">
                  <c:v>2001</c:v>
                </c:pt>
                <c:pt idx="38">
                  <c:v>2001</c:v>
                </c:pt>
                <c:pt idx="39">
                  <c:v>2002</c:v>
                </c:pt>
                <c:pt idx="40">
                  <c:v>2003</c:v>
                </c:pt>
                <c:pt idx="41">
                  <c:v>2003</c:v>
                </c:pt>
                <c:pt idx="42">
                  <c:v>2004</c:v>
                </c:pt>
                <c:pt idx="43">
                  <c:v>2007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2010</c:v>
                </c:pt>
                <c:pt idx="48">
                  <c:v>2010</c:v>
                </c:pt>
                <c:pt idx="49">
                  <c:v>2011</c:v>
                </c:pt>
                <c:pt idx="50">
                  <c:v>2011</c:v>
                </c:pt>
                <c:pt idx="51">
                  <c:v>2012</c:v>
                </c:pt>
                <c:pt idx="52">
                  <c:v>2012</c:v>
                </c:pt>
                <c:pt idx="53">
                  <c:v>2012</c:v>
                </c:pt>
                <c:pt idx="54">
                  <c:v>2014</c:v>
                </c:pt>
              </c:numCache>
            </c:numRef>
          </c:cat>
          <c:val>
            <c:numRef>
              <c:f>Jefferson!$F$2:$F$56</c:f>
              <c:numCache>
                <c:formatCode>General</c:formatCode>
                <c:ptCount val="55"/>
                <c:pt idx="0">
                  <c:v>34</c:v>
                </c:pt>
                <c:pt idx="1">
                  <c:v>504</c:v>
                </c:pt>
                <c:pt idx="2">
                  <c:v>76</c:v>
                </c:pt>
                <c:pt idx="3">
                  <c:v>158</c:v>
                </c:pt>
                <c:pt idx="4">
                  <c:v>769</c:v>
                </c:pt>
                <c:pt idx="5">
                  <c:v>156</c:v>
                </c:pt>
                <c:pt idx="6">
                  <c:v>127</c:v>
                </c:pt>
                <c:pt idx="7">
                  <c:v>72</c:v>
                </c:pt>
                <c:pt idx="8">
                  <c:v>2688</c:v>
                </c:pt>
                <c:pt idx="9">
                  <c:v>18170</c:v>
                </c:pt>
                <c:pt idx="10">
                  <c:v>513</c:v>
                </c:pt>
                <c:pt idx="11">
                  <c:v>233</c:v>
                </c:pt>
                <c:pt idx="12">
                  <c:v>764</c:v>
                </c:pt>
                <c:pt idx="13">
                  <c:v>61</c:v>
                </c:pt>
                <c:pt idx="14">
                  <c:v>1571</c:v>
                </c:pt>
                <c:pt idx="15">
                  <c:v>26</c:v>
                </c:pt>
                <c:pt idx="16">
                  <c:v>1302</c:v>
                </c:pt>
                <c:pt idx="17">
                  <c:v>5956</c:v>
                </c:pt>
                <c:pt idx="18">
                  <c:v>9683</c:v>
                </c:pt>
                <c:pt idx="19">
                  <c:v>356</c:v>
                </c:pt>
                <c:pt idx="20">
                  <c:v>1602</c:v>
                </c:pt>
                <c:pt idx="21">
                  <c:v>500</c:v>
                </c:pt>
                <c:pt idx="22">
                  <c:v>7768</c:v>
                </c:pt>
                <c:pt idx="23">
                  <c:v>420</c:v>
                </c:pt>
                <c:pt idx="24">
                  <c:v>11199</c:v>
                </c:pt>
                <c:pt idx="25">
                  <c:v>272</c:v>
                </c:pt>
                <c:pt idx="26">
                  <c:v>2959</c:v>
                </c:pt>
                <c:pt idx="27">
                  <c:v>512</c:v>
                </c:pt>
                <c:pt idx="28">
                  <c:v>258</c:v>
                </c:pt>
                <c:pt idx="29">
                  <c:v>43547</c:v>
                </c:pt>
                <c:pt idx="30">
                  <c:v>380</c:v>
                </c:pt>
                <c:pt idx="31">
                  <c:v>340</c:v>
                </c:pt>
                <c:pt idx="32">
                  <c:v>4499</c:v>
                </c:pt>
                <c:pt idx="33">
                  <c:v>4964</c:v>
                </c:pt>
                <c:pt idx="34">
                  <c:v>4396</c:v>
                </c:pt>
                <c:pt idx="35">
                  <c:v>222</c:v>
                </c:pt>
                <c:pt idx="36">
                  <c:v>37</c:v>
                </c:pt>
                <c:pt idx="37">
                  <c:v>633</c:v>
                </c:pt>
                <c:pt idx="38">
                  <c:v>78</c:v>
                </c:pt>
                <c:pt idx="39">
                  <c:v>121</c:v>
                </c:pt>
                <c:pt idx="40">
                  <c:v>2768</c:v>
                </c:pt>
                <c:pt idx="41">
                  <c:v>46</c:v>
                </c:pt>
                <c:pt idx="42">
                  <c:v>620</c:v>
                </c:pt>
                <c:pt idx="43">
                  <c:v>9020</c:v>
                </c:pt>
                <c:pt idx="44">
                  <c:v>2673</c:v>
                </c:pt>
                <c:pt idx="45">
                  <c:v>50</c:v>
                </c:pt>
                <c:pt idx="46">
                  <c:v>1420</c:v>
                </c:pt>
                <c:pt idx="47">
                  <c:v>108899</c:v>
                </c:pt>
                <c:pt idx="48">
                  <c:v>7582</c:v>
                </c:pt>
                <c:pt idx="49">
                  <c:v>206</c:v>
                </c:pt>
                <c:pt idx="50">
                  <c:v>44004</c:v>
                </c:pt>
                <c:pt idx="51">
                  <c:v>8295</c:v>
                </c:pt>
                <c:pt idx="52">
                  <c:v>11</c:v>
                </c:pt>
                <c:pt idx="53">
                  <c:v>542</c:v>
                </c:pt>
                <c:pt idx="54">
                  <c:v>185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83416608"/>
        <c:axId val="283414648"/>
      </c:barChart>
      <c:catAx>
        <c:axId val="28341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283414648"/>
        <c:crosses val="autoZero"/>
        <c:auto val="0"/>
        <c:lblAlgn val="ctr"/>
        <c:lblOffset val="100"/>
        <c:noMultiLvlLbl val="0"/>
      </c:catAx>
      <c:valAx>
        <c:axId val="28341464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283416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baseline="0">
          <a:solidFill>
            <a:schemeClr val="bg1">
              <a:lumMod val="50000"/>
            </a:schemeClr>
          </a:solidFill>
          <a:latin typeface="Century Gothic" panose="020B0502020202020204" pitchFamily="34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/>
              <a:t>Henry's Creek Fire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Acres Burned</c:v>
          </c:tx>
          <c:spPr>
            <a:solidFill>
              <a:srgbClr val="70AD47">
                <a:lumMod val="75000"/>
              </a:srgbClr>
            </a:solidFill>
            <a:ln w="9525" cap="flat" cmpd="sng" algn="ctr">
              <a:solidFill>
                <a:srgbClr val="70AD47">
                  <a:lumMod val="75000"/>
                </a:srgbClr>
              </a:solidFill>
              <a:miter lim="800000"/>
            </a:ln>
            <a:effectLst/>
          </c:spPr>
          <c:invertIfNegative val="0"/>
          <c:cat>
            <c:numRef>
              <c:f>Henrys!$C$2:$C$37</c:f>
              <c:numCache>
                <c:formatCode>General</c:formatCode>
                <c:ptCount val="36"/>
                <c:pt idx="0">
                  <c:v>1982</c:v>
                </c:pt>
                <c:pt idx="1">
                  <c:v>1987</c:v>
                </c:pt>
                <c:pt idx="2">
                  <c:v>1992</c:v>
                </c:pt>
                <c:pt idx="3">
                  <c:v>1992</c:v>
                </c:pt>
                <c:pt idx="4">
                  <c:v>1992</c:v>
                </c:pt>
                <c:pt idx="5">
                  <c:v>1994</c:v>
                </c:pt>
                <c:pt idx="6">
                  <c:v>1994</c:v>
                </c:pt>
                <c:pt idx="7">
                  <c:v>1994</c:v>
                </c:pt>
                <c:pt idx="8">
                  <c:v>1996</c:v>
                </c:pt>
                <c:pt idx="9">
                  <c:v>1996</c:v>
                </c:pt>
                <c:pt idx="10">
                  <c:v>1999</c:v>
                </c:pt>
                <c:pt idx="11">
                  <c:v>1999</c:v>
                </c:pt>
                <c:pt idx="12">
                  <c:v>1999</c:v>
                </c:pt>
                <c:pt idx="13">
                  <c:v>2000</c:v>
                </c:pt>
                <c:pt idx="14">
                  <c:v>2000</c:v>
                </c:pt>
                <c:pt idx="15">
                  <c:v>2000</c:v>
                </c:pt>
                <c:pt idx="16">
                  <c:v>2002</c:v>
                </c:pt>
                <c:pt idx="17">
                  <c:v>2003</c:v>
                </c:pt>
                <c:pt idx="18">
                  <c:v>2003</c:v>
                </c:pt>
                <c:pt idx="19">
                  <c:v>2005</c:v>
                </c:pt>
                <c:pt idx="20">
                  <c:v>2006</c:v>
                </c:pt>
                <c:pt idx="21">
                  <c:v>2006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2012</c:v>
                </c:pt>
                <c:pt idx="30">
                  <c:v>2012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2014</c:v>
                </c:pt>
                <c:pt idx="35">
                  <c:v>2014</c:v>
                </c:pt>
              </c:numCache>
            </c:numRef>
          </c:cat>
          <c:val>
            <c:numRef>
              <c:f>Henrys!$F$2:$F$37</c:f>
              <c:numCache>
                <c:formatCode>General</c:formatCode>
                <c:ptCount val="36"/>
                <c:pt idx="0">
                  <c:v>246</c:v>
                </c:pt>
                <c:pt idx="1">
                  <c:v>62</c:v>
                </c:pt>
                <c:pt idx="2">
                  <c:v>148</c:v>
                </c:pt>
                <c:pt idx="3">
                  <c:v>128</c:v>
                </c:pt>
                <c:pt idx="4">
                  <c:v>447</c:v>
                </c:pt>
                <c:pt idx="5">
                  <c:v>251</c:v>
                </c:pt>
                <c:pt idx="6">
                  <c:v>122</c:v>
                </c:pt>
                <c:pt idx="7">
                  <c:v>535</c:v>
                </c:pt>
                <c:pt idx="8">
                  <c:v>1570</c:v>
                </c:pt>
                <c:pt idx="9">
                  <c:v>72</c:v>
                </c:pt>
                <c:pt idx="10">
                  <c:v>89</c:v>
                </c:pt>
                <c:pt idx="11">
                  <c:v>5</c:v>
                </c:pt>
                <c:pt idx="12">
                  <c:v>33</c:v>
                </c:pt>
                <c:pt idx="13">
                  <c:v>78</c:v>
                </c:pt>
                <c:pt idx="14">
                  <c:v>163</c:v>
                </c:pt>
                <c:pt idx="15">
                  <c:v>2465</c:v>
                </c:pt>
                <c:pt idx="16">
                  <c:v>84</c:v>
                </c:pt>
                <c:pt idx="17">
                  <c:v>174</c:v>
                </c:pt>
                <c:pt idx="18">
                  <c:v>153</c:v>
                </c:pt>
                <c:pt idx="19">
                  <c:v>7</c:v>
                </c:pt>
                <c:pt idx="20">
                  <c:v>1</c:v>
                </c:pt>
                <c:pt idx="21">
                  <c:v>882</c:v>
                </c:pt>
                <c:pt idx="22">
                  <c:v>465</c:v>
                </c:pt>
                <c:pt idx="23">
                  <c:v>6229</c:v>
                </c:pt>
                <c:pt idx="24">
                  <c:v>1068</c:v>
                </c:pt>
                <c:pt idx="25">
                  <c:v>5</c:v>
                </c:pt>
                <c:pt idx="26">
                  <c:v>1717</c:v>
                </c:pt>
                <c:pt idx="27">
                  <c:v>13</c:v>
                </c:pt>
                <c:pt idx="28">
                  <c:v>38</c:v>
                </c:pt>
                <c:pt idx="29">
                  <c:v>5</c:v>
                </c:pt>
                <c:pt idx="30">
                  <c:v>41</c:v>
                </c:pt>
                <c:pt idx="31">
                  <c:v>48</c:v>
                </c:pt>
                <c:pt idx="32">
                  <c:v>73</c:v>
                </c:pt>
                <c:pt idx="33">
                  <c:v>30</c:v>
                </c:pt>
                <c:pt idx="34">
                  <c:v>189</c:v>
                </c:pt>
                <c:pt idx="35">
                  <c:v>1414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83422096"/>
        <c:axId val="283415040"/>
      </c:barChart>
      <c:catAx>
        <c:axId val="28342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283415040"/>
        <c:crosses val="autoZero"/>
        <c:auto val="0"/>
        <c:lblAlgn val="ctr"/>
        <c:lblOffset val="100"/>
        <c:noMultiLvlLbl val="0"/>
      </c:catAx>
      <c:valAx>
        <c:axId val="28341504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283422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baseline="0">
          <a:solidFill>
            <a:schemeClr val="bg1">
              <a:lumMod val="50000"/>
            </a:schemeClr>
          </a:solidFill>
          <a:latin typeface="Century Gothic" panose="020B0502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3FABC31-B128-4FBE-B148-47AFDFE7AC99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3C0ACD-4B3D-4FC1-8F88-FF14FC888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63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FE8BDFB-65C5-4699-A829-62B508C4A4EE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62050"/>
            <a:ext cx="2352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02BA780-B633-4701-A8DA-456D996B6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3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BA780-B633-4701-A8DA-456D996B60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0" cy="36575999"/>
          </a:xfrm>
          <a:prstGeom prst="rect">
            <a:avLst/>
          </a:prstGeom>
        </p:spPr>
      </p:pic>
      <p:sp>
        <p:nvSpPr>
          <p:cNvPr id="10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5170484" y="21966321"/>
            <a:ext cx="21421558" cy="2314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0" b="0" baseline="0">
                <a:solidFill>
                  <a:srgbClr val="3E426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Short Title [Title Case]</a:t>
            </a:r>
            <a:endParaRPr lang="en-US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3E4268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</a:t>
            </a:r>
          </a:p>
          <a:p>
            <a:pPr lvl="0"/>
            <a:r>
              <a:rPr lang="en-US" dirty="0" smtClean="0"/>
              <a:t>[Use Title Case]</a:t>
            </a:r>
          </a:p>
        </p:txBody>
      </p:sp>
    </p:spTree>
    <p:extLst>
      <p:ext uri="{BB962C8B-B14F-4D97-AF65-F5344CB8AC3E}">
        <p14:creationId xmlns:p14="http://schemas.microsoft.com/office/powerpoint/2010/main" val="360380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5264" userDrawn="1">
          <p15:clr>
            <a:srgbClr val="FBAE40"/>
          </p15:clr>
        </p15:guide>
        <p15:guide id="2" pos="576" userDrawn="1">
          <p15:clr>
            <a:srgbClr val="FBAE40"/>
          </p15:clr>
        </p15:guide>
        <p15:guide id="4" orient="horz" pos="2880" userDrawn="1">
          <p15:clr>
            <a:srgbClr val="FBAE40"/>
          </p15:clr>
        </p15:guide>
        <p15:guide id="6" pos="8640" userDrawn="1">
          <p15:clr>
            <a:srgbClr val="FBAE40"/>
          </p15:clr>
        </p15:guide>
        <p15:guide id="7" orient="horz" pos="22752" userDrawn="1">
          <p15:clr>
            <a:srgbClr val="FBAE40"/>
          </p15:clr>
        </p15:guide>
        <p15:guide id="8" orient="horz" pos="25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5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13" Type="http://schemas.openxmlformats.org/officeDocument/2006/relationships/image" Target="../media/image10.tiff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4.tiff"/><Relationship Id="rId12" Type="http://schemas.openxmlformats.org/officeDocument/2006/relationships/image" Target="../media/image9.tiff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11" Type="http://schemas.openxmlformats.org/officeDocument/2006/relationships/image" Target="../media/image8.tiff"/><Relationship Id="rId24" Type="http://schemas.openxmlformats.org/officeDocument/2006/relationships/image" Target="../media/image21.png"/><Relationship Id="rId32" Type="http://schemas.openxmlformats.org/officeDocument/2006/relationships/chart" Target="../charts/chart5.xml"/><Relationship Id="rId5" Type="http://schemas.openxmlformats.org/officeDocument/2006/relationships/chart" Target="../charts/chart1.xml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7.tiff"/><Relationship Id="rId19" Type="http://schemas.openxmlformats.org/officeDocument/2006/relationships/image" Target="../media/image16.png"/><Relationship Id="rId31" Type="http://schemas.openxmlformats.org/officeDocument/2006/relationships/chart" Target="../charts/chart4.xml"/><Relationship Id="rId4" Type="http://schemas.openxmlformats.org/officeDocument/2006/relationships/image" Target="../media/image3.png"/><Relationship Id="rId9" Type="http://schemas.openxmlformats.org/officeDocument/2006/relationships/image" Target="../media/image6.tiff"/><Relationship Id="rId14" Type="http://schemas.openxmlformats.org/officeDocument/2006/relationships/image" Target="../media/image11.tiff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16"/>
          <p:cNvSpPr txBox="1">
            <a:spLocks/>
          </p:cNvSpPr>
          <p:nvPr/>
        </p:nvSpPr>
        <p:spPr>
          <a:xfrm>
            <a:off x="732502" y="5219612"/>
            <a:ext cx="7316946" cy="3522236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E4268"/>
              </a:buClr>
            </a:pPr>
            <a:r>
              <a:rPr lang="en-US" sz="2800" b="1" spc="-50" dirty="0">
                <a:solidFill>
                  <a:srgbClr val="3E4268"/>
                </a:solidFill>
              </a:rPr>
              <a:t>Apply</a:t>
            </a:r>
            <a:r>
              <a:rPr lang="en-US" sz="2800" spc="-50" dirty="0">
                <a:solidFill>
                  <a:srgbClr val="2E8654"/>
                </a:solidFill>
              </a:rPr>
              <a:t> </a:t>
            </a:r>
            <a:r>
              <a:rPr lang="en-US" sz="2800" spc="-50" dirty="0">
                <a:solidFill>
                  <a:schemeClr val="tx1">
                    <a:lumMod val="75000"/>
                  </a:schemeClr>
                </a:solidFill>
              </a:rPr>
              <a:t>model developed </a:t>
            </a:r>
            <a:r>
              <a:rPr lang="en-US" sz="2800" spc="-50" dirty="0" smtClean="0">
                <a:solidFill>
                  <a:schemeClr val="tx1">
                    <a:lumMod val="75000"/>
                  </a:schemeClr>
                </a:solidFill>
              </a:rPr>
              <a:t>as part of the Summer 2017 term analyzing </a:t>
            </a:r>
            <a:r>
              <a:rPr lang="en-US" sz="2800" spc="-50" dirty="0">
                <a:solidFill>
                  <a:schemeClr val="tx1">
                    <a:lumMod val="75000"/>
                  </a:schemeClr>
                </a:solidFill>
              </a:rPr>
              <a:t>the Crystal fire to  the Jefferson, Henry’s Creek, and Soda fires</a:t>
            </a:r>
          </a:p>
          <a:p>
            <a:pPr>
              <a:buClr>
                <a:srgbClr val="3E4268"/>
              </a:buClr>
            </a:pPr>
            <a:r>
              <a:rPr lang="en-US" sz="2800" b="1" spc="-50" dirty="0">
                <a:solidFill>
                  <a:srgbClr val="3E4268"/>
                </a:solidFill>
              </a:rPr>
              <a:t>Identify</a:t>
            </a:r>
            <a:r>
              <a:rPr lang="en-US" sz="2800" spc="-50" dirty="0">
                <a:solidFill>
                  <a:srgbClr val="2E8654"/>
                </a:solidFill>
              </a:rPr>
              <a:t> </a:t>
            </a:r>
            <a:r>
              <a:rPr lang="en-US" sz="2800" spc="-50" dirty="0">
                <a:solidFill>
                  <a:schemeClr val="tx1">
                    <a:lumMod val="75000"/>
                  </a:schemeClr>
                </a:solidFill>
              </a:rPr>
              <a:t>correlations </a:t>
            </a:r>
            <a:r>
              <a:rPr lang="en-US" sz="2800" spc="-50">
                <a:solidFill>
                  <a:schemeClr val="tx1">
                    <a:lumMod val="75000"/>
                  </a:schemeClr>
                </a:solidFill>
              </a:rPr>
              <a:t>between </a:t>
            </a:r>
            <a:r>
              <a:rPr lang="en-US" sz="2800" spc="-50" smtClean="0">
                <a:solidFill>
                  <a:schemeClr val="tx1">
                    <a:lumMod val="75000"/>
                  </a:schemeClr>
                </a:solidFill>
              </a:rPr>
              <a:t>climatic/biophysical </a:t>
            </a:r>
            <a:r>
              <a:rPr lang="en-US" sz="2800" spc="-50" dirty="0">
                <a:solidFill>
                  <a:schemeClr val="tx1">
                    <a:lumMod val="75000"/>
                  </a:schemeClr>
                </a:solidFill>
              </a:rPr>
              <a:t>conditions and ecosystem recovery</a:t>
            </a:r>
          </a:p>
          <a:p>
            <a:pPr>
              <a:buClr>
                <a:srgbClr val="3E4268"/>
              </a:buClr>
            </a:pPr>
            <a:r>
              <a:rPr lang="en-US" sz="2800" b="1" spc="-50" dirty="0">
                <a:solidFill>
                  <a:srgbClr val="3E4268"/>
                </a:solidFill>
              </a:rPr>
              <a:t>Develop</a:t>
            </a:r>
            <a:r>
              <a:rPr lang="en-US" sz="2800" spc="-50" dirty="0">
                <a:solidFill>
                  <a:schemeClr val="tx1">
                    <a:lumMod val="75000"/>
                  </a:schemeClr>
                </a:solidFill>
              </a:rPr>
              <a:t> useful tools for land management agencies to quantify recovery and support decisions evaluating recovery methods.</a:t>
            </a:r>
          </a:p>
        </p:txBody>
      </p:sp>
      <p:sp>
        <p:nvSpPr>
          <p:cNvPr id="34" name="Text Placeholder 16"/>
          <p:cNvSpPr txBox="1">
            <a:spLocks/>
          </p:cNvSpPr>
          <p:nvPr/>
        </p:nvSpPr>
        <p:spPr>
          <a:xfrm>
            <a:off x="884902" y="9933596"/>
            <a:ext cx="7315200" cy="12024036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/>
              <a:t>Wildfire is a key driver of ecosystem </a:t>
            </a:r>
            <a:r>
              <a:rPr lang="en-US" sz="2800" dirty="0" smtClean="0"/>
              <a:t>change </a:t>
            </a:r>
            <a:r>
              <a:rPr lang="en-US" sz="2800" dirty="0"/>
              <a:t>in </a:t>
            </a:r>
            <a:r>
              <a:rPr lang="en-US" sz="2800" dirty="0" smtClean="0"/>
              <a:t>sagebrush steppe ecosystems. </a:t>
            </a:r>
            <a:r>
              <a:rPr lang="en-US" sz="2800" dirty="0"/>
              <a:t>Fire-related disturbances can facilitate the propagation of invasive </a:t>
            </a:r>
            <a:r>
              <a:rPr lang="en-US" sz="2800" dirty="0" smtClean="0"/>
              <a:t>vegetation </a:t>
            </a:r>
            <a:r>
              <a:rPr lang="en-US" sz="2800" dirty="0"/>
              <a:t>threatening native wildlife and shaping a fire regime that is increasingly hazardous to adjacent urban </a:t>
            </a:r>
            <a:r>
              <a:rPr lang="en-US" sz="2800" dirty="0" smtClean="0"/>
              <a:t>communities. </a:t>
            </a:r>
            <a:r>
              <a:rPr lang="en-US" sz="2800" dirty="0"/>
              <a:t>Applying the methodology created </a:t>
            </a:r>
            <a:r>
              <a:rPr lang="en-US" sz="2800" dirty="0" smtClean="0"/>
              <a:t>during the previous </a:t>
            </a:r>
            <a:r>
              <a:rPr lang="en-US" sz="2800" dirty="0"/>
              <a:t>DEVELOP term </a:t>
            </a:r>
            <a:r>
              <a:rPr lang="en-US" sz="2800" dirty="0" smtClean="0"/>
              <a:t>that characterized </a:t>
            </a:r>
            <a:r>
              <a:rPr lang="en-US" sz="2800" dirty="0"/>
              <a:t>the 2006 Crystal </a:t>
            </a:r>
            <a:r>
              <a:rPr lang="en-US" sz="2800" dirty="0" smtClean="0"/>
              <a:t>Fire</a:t>
            </a:r>
            <a:r>
              <a:rPr lang="en-US" sz="2800" dirty="0"/>
              <a:t>, we worked to identify correlations between climatic and </a:t>
            </a:r>
            <a:r>
              <a:rPr lang="en-US" sz="2800" dirty="0" smtClean="0"/>
              <a:t>biophysical </a:t>
            </a:r>
            <a:r>
              <a:rPr lang="en-US" sz="2800" dirty="0"/>
              <a:t>conditions and effective recovery of </a:t>
            </a:r>
            <a:r>
              <a:rPr lang="en-US" sz="2800" dirty="0" smtClean="0"/>
              <a:t>sagebrush-steppe across </a:t>
            </a:r>
            <a:r>
              <a:rPr lang="en-US" sz="2800" dirty="0"/>
              <a:t>multiple recent fires (Jefferson, Henry’s Creek</a:t>
            </a:r>
            <a:r>
              <a:rPr lang="en-US" sz="2800" dirty="0" smtClean="0"/>
              <a:t>, and </a:t>
            </a:r>
            <a:r>
              <a:rPr lang="en-US" sz="2800" dirty="0"/>
              <a:t>Soda) in southern Idaho. Our research integrated </a:t>
            </a:r>
            <a:r>
              <a:rPr lang="en-US" sz="2800" dirty="0" smtClean="0"/>
              <a:t>imagery </a:t>
            </a:r>
            <a:r>
              <a:rPr lang="en-US" sz="2800" dirty="0"/>
              <a:t>from NASA’s Landsat 5 Thematic Mapper (TM) and Landsat 8 Operational Land </a:t>
            </a:r>
            <a:r>
              <a:rPr lang="en-US" sz="2800" dirty="0" smtClean="0"/>
              <a:t>Imager </a:t>
            </a:r>
            <a:r>
              <a:rPr lang="en-US" sz="2800" dirty="0"/>
              <a:t>(OLI). In addition, </a:t>
            </a:r>
            <a:r>
              <a:rPr lang="en-US" sz="2800" dirty="0" err="1"/>
              <a:t>ForWarn</a:t>
            </a:r>
            <a:r>
              <a:rPr lang="en-US" sz="2800" dirty="0"/>
              <a:t> spatial phenology products derived from the Terra and Aqua satellite’s Moderate Resolution Imaging </a:t>
            </a:r>
            <a:r>
              <a:rPr lang="en-US" sz="2800" dirty="0" err="1"/>
              <a:t>Spectroradiometer</a:t>
            </a:r>
            <a:r>
              <a:rPr lang="en-US" sz="2800" dirty="0"/>
              <a:t> (MODIS) sensor were used to investigate temporal </a:t>
            </a:r>
            <a:r>
              <a:rPr lang="en-US" sz="2800" dirty="0" smtClean="0"/>
              <a:t>variation. </a:t>
            </a:r>
            <a:r>
              <a:rPr lang="en-US" sz="2800" dirty="0"/>
              <a:t>We used pre- and </a:t>
            </a:r>
            <a:r>
              <a:rPr lang="en-US" sz="2800" dirty="0" smtClean="0"/>
              <a:t>post-wildfire </a:t>
            </a:r>
            <a:r>
              <a:rPr lang="en-US" sz="2800" dirty="0"/>
              <a:t>trends in normalized difference vegetation index (NDVI) and differenced normalized burn ratio (</a:t>
            </a:r>
            <a:r>
              <a:rPr lang="en-US" sz="2800" dirty="0" err="1"/>
              <a:t>dNBR</a:t>
            </a:r>
            <a:r>
              <a:rPr lang="en-US" sz="2800" dirty="0"/>
              <a:t>) values as metrics for recovery in a multiple regression analysis paired with historic climate and fire data. With a refined understanding of how disturbance alters long-term land cover </a:t>
            </a:r>
            <a:r>
              <a:rPr lang="en-US" sz="2800" dirty="0" smtClean="0"/>
              <a:t>change and </a:t>
            </a:r>
            <a:r>
              <a:rPr lang="en-US" sz="2800" dirty="0"/>
              <a:t>future fire regimes of semiarid landscapes, land management agencies </a:t>
            </a:r>
            <a:r>
              <a:rPr lang="en-US" sz="2800" dirty="0" smtClean="0"/>
              <a:t>will </a:t>
            </a:r>
            <a:r>
              <a:rPr lang="en-US" sz="2800" dirty="0"/>
              <a:t>be better equipped to protect </a:t>
            </a:r>
            <a:r>
              <a:rPr lang="en-US" sz="2800" dirty="0" smtClean="0"/>
              <a:t>plant and animal </a:t>
            </a:r>
            <a:r>
              <a:rPr lang="en-US" sz="2800" dirty="0"/>
              <a:t>species from habitat loss and minimize the threat posed to urban areas.</a:t>
            </a:r>
          </a:p>
        </p:txBody>
      </p:sp>
      <p:sp>
        <p:nvSpPr>
          <p:cNvPr id="39" name="Text Placeholder 16"/>
          <p:cNvSpPr txBox="1">
            <a:spLocks/>
          </p:cNvSpPr>
          <p:nvPr/>
        </p:nvSpPr>
        <p:spPr>
          <a:xfrm>
            <a:off x="732502" y="26169119"/>
            <a:ext cx="23346697" cy="2371087"/>
          </a:xfrm>
          <a:prstGeom prst="rect">
            <a:avLst/>
          </a:prstGeom>
        </p:spPr>
        <p:txBody>
          <a:bodyPr numCol="3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 algn="just">
              <a:buClr>
                <a:srgbClr val="3E4268"/>
              </a:buClr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Vegetation analysis methods using common ecological variables used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to analyze Crystal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Fire recovery are insufficient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for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predicting a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vegetation recovery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timeline.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  <a:p>
            <a:pPr marL="347663" indent="-347663" algn="just">
              <a:buClr>
                <a:srgbClr val="3E4268"/>
              </a:buClr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Full recovery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from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Jefferson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Fire at 7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years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post-fire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is not apparent in the data. Recover times occur on a timescale longer than our study allows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 marL="0" indent="0" algn="just">
              <a:buClr>
                <a:srgbClr val="3E4268"/>
              </a:buClr>
              <a:buNone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347663" indent="-347663" algn="just">
              <a:buClr>
                <a:srgbClr val="3E4268"/>
              </a:buClr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Plateauing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of recovery mirrors expectations described in existing literature that illustrates ecological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change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from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sagebrush-steppe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to annual grass dominated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landscapes.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  <a:p>
            <a:pPr marL="347663" indent="-347663" algn="just">
              <a:buClr>
                <a:srgbClr val="3E4268"/>
              </a:buClr>
            </a:pPr>
            <a:r>
              <a:rPr lang="en-US" sz="2800" spc="-50" dirty="0">
                <a:solidFill>
                  <a:schemeClr val="tx1">
                    <a:lumMod val="75000"/>
                  </a:schemeClr>
                </a:solidFill>
              </a:rPr>
              <a:t>Burns are becoming more frequent due to </a:t>
            </a:r>
            <a:r>
              <a:rPr lang="en-US" sz="2800" spc="-50" dirty="0" smtClean="0">
                <a:solidFill>
                  <a:schemeClr val="tx1">
                    <a:lumMod val="75000"/>
                  </a:schemeClr>
                </a:solidFill>
              </a:rPr>
              <a:t>increased prevalence of </a:t>
            </a:r>
            <a:r>
              <a:rPr lang="en-US" sz="2800" spc="-50" dirty="0">
                <a:solidFill>
                  <a:schemeClr val="tx1">
                    <a:lumMod val="75000"/>
                  </a:schemeClr>
                </a:solidFill>
              </a:rPr>
              <a:t>annual grasses in our study areas</a:t>
            </a:r>
            <a:r>
              <a:rPr lang="en-US" sz="2800" spc="-50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 marL="0" indent="0" algn="just">
              <a:buClr>
                <a:srgbClr val="3E4268"/>
              </a:buClr>
              <a:buNone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0" indent="0" algn="just">
              <a:buClr>
                <a:srgbClr val="3E4268"/>
              </a:buClr>
              <a:buNone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347663" indent="-347663" algn="just">
              <a:buClr>
                <a:srgbClr val="3E4268"/>
              </a:buClr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Taking into account floristic and abiotic factors makes control polygons more reliable for comparison to areas within the fire.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  <a:p>
            <a:pPr marL="347663" indent="-347663" algn="just">
              <a:buClr>
                <a:srgbClr val="3E4268"/>
              </a:buClr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Directed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sampling techniques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provide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better representation of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sagebrush-steppe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than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computer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generated control areas.</a:t>
            </a:r>
          </a:p>
          <a:p>
            <a:pPr marL="347663" indent="-347663">
              <a:buClr>
                <a:srgbClr val="3E4268"/>
              </a:buClr>
            </a:pP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16830" y="14979383"/>
            <a:ext cx="287981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E4268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884902" y="33188729"/>
            <a:ext cx="22219920" cy="251303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spc="-50" dirty="0">
                <a:solidFill>
                  <a:schemeClr val="tx1">
                    <a:lumMod val="75000"/>
                  </a:schemeClr>
                </a:solidFill>
              </a:rPr>
              <a:t>The Southern Idaho Disasters team would like to thank our contributors for their help. Science Advisors: Keith Weber (GIS Training and Research Center at ISU);  Joseph Spruce (NASA Langley Research Center) Partners: Karen Krause, BLM Natural Resource Specialist; Patrick E. Clark, USDA Range Scientist; Scott Bergen, IDFG Principal Wildlife Research Biologist; and Ryan Walker, IDFG </a:t>
            </a:r>
            <a:r>
              <a:rPr lang="en-US" sz="2800" spc="-50" dirty="0" smtClean="0">
                <a:solidFill>
                  <a:schemeClr val="tx1">
                    <a:lumMod val="75000"/>
                  </a:schemeClr>
                </a:solidFill>
              </a:rPr>
              <a:t>Biologist; </a:t>
            </a:r>
            <a:r>
              <a:rPr lang="en-US" sz="2800" spc="-50" dirty="0">
                <a:solidFill>
                  <a:schemeClr val="tx1">
                    <a:lumMod val="75000"/>
                  </a:schemeClr>
                </a:solidFill>
              </a:rPr>
              <a:t>and the previous DEVELOP team: Austin Counts, Nicholas Olsen, Cassidy </a:t>
            </a:r>
            <a:r>
              <a:rPr lang="en-US" sz="2800" spc="-50" dirty="0" err="1" smtClean="0">
                <a:solidFill>
                  <a:schemeClr val="tx1">
                    <a:lumMod val="75000"/>
                  </a:schemeClr>
                </a:solidFill>
              </a:rPr>
              <a:t>Quistorff</a:t>
            </a:r>
            <a:r>
              <a:rPr lang="en-US" sz="2800" spc="-50" dirty="0" smtClean="0">
                <a:solidFill>
                  <a:schemeClr val="tx1">
                    <a:lumMod val="75000"/>
                  </a:schemeClr>
                </a:solidFill>
              </a:rPr>
              <a:t>, Caitlin Toner, and Courtney </a:t>
            </a:r>
            <a:r>
              <a:rPr lang="en-US" sz="2800" spc="-50" dirty="0" err="1" smtClean="0">
                <a:solidFill>
                  <a:schemeClr val="tx1">
                    <a:lumMod val="75000"/>
                  </a:schemeClr>
                </a:solidFill>
              </a:rPr>
              <a:t>Ohr</a:t>
            </a:r>
            <a:r>
              <a:rPr lang="en-US" sz="2800" spc="-50" dirty="0">
                <a:solidFill>
                  <a:schemeClr val="tx1">
                    <a:lumMod val="75000"/>
                  </a:schemeClr>
                </a:solidFill>
              </a:rPr>
              <a:t>.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  <a:p>
            <a:endParaRPr lang="en-US" sz="2800" dirty="0" smtClean="0">
              <a:solidFill>
                <a:prstClr val="black">
                  <a:lumMod val="75000"/>
                </a:prst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1132" y="9122878"/>
            <a:ext cx="1151634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E4268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1132" y="450887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E4268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1132" y="21965679"/>
            <a:ext cx="82296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E4268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1132" y="32428816"/>
            <a:ext cx="82296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E4268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16830" y="29340299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E4268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1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r>
              <a:rPr lang="en-US" sz="14000" b="1" dirty="0">
                <a:solidFill>
                  <a:srgbClr val="3E4268"/>
                </a:solidFill>
              </a:rPr>
              <a:t>Southern Idaho </a:t>
            </a:r>
            <a:r>
              <a:rPr lang="en-US" sz="14000" dirty="0">
                <a:solidFill>
                  <a:srgbClr val="3E4268"/>
                </a:solidFill>
              </a:rPr>
              <a:t>Disasters </a:t>
            </a:r>
            <a:r>
              <a:rPr lang="en-US" sz="14000" dirty="0" smtClean="0">
                <a:solidFill>
                  <a:srgbClr val="3E4268"/>
                </a:solidFill>
              </a:rPr>
              <a:t>II</a:t>
            </a:r>
          </a:p>
        </p:txBody>
      </p:sp>
      <p:sp>
        <p:nvSpPr>
          <p:cNvPr id="3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r>
              <a:rPr lang="en-US" dirty="0">
                <a:solidFill>
                  <a:srgbClr val="3E4268"/>
                </a:solidFill>
              </a:rPr>
              <a:t>Characterizing Vegetation Type at Pre- and Post- Wildfire Periods Using NASA Earth </a:t>
            </a:r>
            <a:r>
              <a:rPr lang="en-US" dirty="0" smtClean="0">
                <a:solidFill>
                  <a:srgbClr val="3E4268"/>
                </a:solidFill>
              </a:rPr>
              <a:t>Observations</a:t>
            </a:r>
            <a:endParaRPr lang="en-US" dirty="0">
              <a:solidFill>
                <a:srgbClr val="3E4268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1132" y="25352090"/>
            <a:ext cx="82296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E4268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43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0" dirty="0">
                <a:solidFill>
                  <a:srgbClr val="3E4268"/>
                </a:solidFill>
              </a:rPr>
              <a:t>Idaho – Pocatello</a:t>
            </a:r>
          </a:p>
          <a:p>
            <a:r>
              <a:rPr lang="en-US" sz="4000" b="0" dirty="0">
                <a:solidFill>
                  <a:srgbClr val="3E4268"/>
                </a:solidFill>
              </a:rPr>
              <a:t>Fall 2017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3"/>
          <a:srcRect l="2807" t="7569" r="6411" b="4971"/>
          <a:stretch/>
        </p:blipFill>
        <p:spPr>
          <a:xfrm>
            <a:off x="8282002" y="4553344"/>
            <a:ext cx="15968648" cy="457200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14183549" y="8054901"/>
            <a:ext cx="2004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Soda Fire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0579066" y="8054901"/>
            <a:ext cx="3776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Henry’s Creek Fire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976060" y="8054901"/>
            <a:ext cx="2765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Jefferson Fire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3677000" y="8594317"/>
            <a:ext cx="2510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8/10 - 8/25 2015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7065342" y="8594317"/>
            <a:ext cx="2561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7/13 – 7/15 2010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0712416" y="8594317"/>
            <a:ext cx="2255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8/21 -9/1 2016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2497871" y="4614372"/>
            <a:ext cx="790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OR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3891242" y="4614372"/>
            <a:ext cx="587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ID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469089" y="6078715"/>
            <a:ext cx="597070" cy="1154300"/>
            <a:chOff x="12573864" y="6040615"/>
            <a:chExt cx="597070" cy="1154300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573864" y="6489622"/>
              <a:ext cx="597070" cy="705293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12625575" y="6040615"/>
              <a:ext cx="4876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N</a:t>
              </a:r>
              <a:endParaRPr lang="en-US" sz="32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8416830" y="4508876"/>
            <a:ext cx="3843508" cy="7707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E4268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416830" y="9122878"/>
            <a:ext cx="466071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E4268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graphicFrame>
        <p:nvGraphicFramePr>
          <p:cNvPr id="78" name="Chart 7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455917"/>
              </p:ext>
            </p:extLst>
          </p:nvPr>
        </p:nvGraphicFramePr>
        <p:xfrm>
          <a:off x="8535820" y="15857665"/>
          <a:ext cx="7620001" cy="3728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9" name="Chart 7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3062378"/>
              </p:ext>
            </p:extLst>
          </p:nvPr>
        </p:nvGraphicFramePr>
        <p:xfrm>
          <a:off x="8539211" y="19691569"/>
          <a:ext cx="7628478" cy="300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4" name="Rectangle 83"/>
          <p:cNvSpPr/>
          <p:nvPr/>
        </p:nvSpPr>
        <p:spPr>
          <a:xfrm>
            <a:off x="10232308" y="22703203"/>
            <a:ext cx="2794355" cy="364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Historic Burn Frequency</a:t>
            </a:r>
            <a:endParaRPr lang="en-US" sz="1800" b="1" dirty="0">
              <a:solidFill>
                <a:schemeClr val="bg1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8" t="92414" r="21665" b="3219"/>
          <a:stretch/>
        </p:blipFill>
        <p:spPr>
          <a:xfrm>
            <a:off x="22927492" y="23233089"/>
            <a:ext cx="1347871" cy="175247"/>
          </a:xfrm>
          <a:prstGeom prst="rect">
            <a:avLst/>
          </a:prstGeom>
        </p:spPr>
      </p:pic>
      <p:grpSp>
        <p:nvGrpSpPr>
          <p:cNvPr id="98" name="Group 97"/>
          <p:cNvGrpSpPr/>
          <p:nvPr/>
        </p:nvGrpSpPr>
        <p:grpSpPr>
          <a:xfrm>
            <a:off x="16467373" y="23425441"/>
            <a:ext cx="7491337" cy="1954041"/>
            <a:chOff x="17482612" y="22365239"/>
            <a:chExt cx="7071278" cy="1844473"/>
          </a:xfrm>
        </p:grpSpPr>
        <p:sp>
          <p:nvSpPr>
            <p:cNvPr id="114" name="TextBox 113"/>
            <p:cNvSpPr txBox="1"/>
            <p:nvPr/>
          </p:nvSpPr>
          <p:spPr>
            <a:xfrm>
              <a:off x="21539455" y="22365239"/>
              <a:ext cx="3014435" cy="610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Century Gothic" panose="020B0502020202020204" pitchFamily="34" charset="0"/>
                </a:rPr>
                <a:t>NDVI</a:t>
              </a:r>
            </a:p>
            <a:p>
              <a:pPr algn="ctr"/>
              <a:r>
                <a:rPr lang="en-US" sz="1200" dirty="0" smtClean="0">
                  <a:latin typeface="Century Gothic" panose="020B0502020202020204" pitchFamily="34" charset="0"/>
                </a:rPr>
                <a:t>Normalized Difference Vegetation Index</a:t>
              </a:r>
              <a:endParaRPr lang="en-US" sz="1200" dirty="0">
                <a:latin typeface="Century Gothic" panose="020B0502020202020204" pitchFamily="34" charset="0"/>
              </a:endParaRPr>
            </a:p>
            <a:p>
              <a:pPr algn="ctr"/>
              <a:endParaRPr lang="en-US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7505813" y="22456262"/>
              <a:ext cx="3820049" cy="1714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dirty="0" smtClean="0">
                  <a:latin typeface="Century Gothic" panose="020B0502020202020204" pitchFamily="34" charset="0"/>
                </a:rPr>
                <a:t>Δ</a:t>
              </a:r>
              <a:r>
                <a:rPr lang="en-US" sz="1400" dirty="0" smtClean="0">
                  <a:latin typeface="Century Gothic" panose="020B0502020202020204" pitchFamily="34" charset="0"/>
                </a:rPr>
                <a:t>NBR</a:t>
              </a:r>
            </a:p>
            <a:p>
              <a:pPr algn="ctr"/>
              <a:r>
                <a:rPr lang="en-US" sz="1400" dirty="0" smtClean="0">
                  <a:latin typeface="Century Gothic" panose="020B0502020202020204" pitchFamily="34" charset="0"/>
                </a:rPr>
                <a:t>Normalized Burn Ratio</a:t>
              </a:r>
            </a:p>
            <a:p>
              <a:r>
                <a:rPr lang="en-US" sz="1200" dirty="0" smtClean="0">
                  <a:latin typeface="Century Gothic" panose="020B0502020202020204" pitchFamily="34" charset="0"/>
                </a:rPr>
                <a:t>      High </a:t>
              </a:r>
              <a:r>
                <a:rPr lang="en-US" sz="1200" dirty="0">
                  <a:latin typeface="Century Gothic" panose="020B0502020202020204" pitchFamily="34" charset="0"/>
                </a:rPr>
                <a:t>post-fire regrowth</a:t>
              </a:r>
            </a:p>
            <a:p>
              <a:r>
                <a:rPr lang="en-US" sz="1200" dirty="0" smtClean="0">
                  <a:latin typeface="Century Gothic" panose="020B0502020202020204" pitchFamily="34" charset="0"/>
                </a:rPr>
                <a:t>      Low </a:t>
              </a:r>
              <a:r>
                <a:rPr lang="en-US" sz="1200" dirty="0">
                  <a:latin typeface="Century Gothic" panose="020B0502020202020204" pitchFamily="34" charset="0"/>
                </a:rPr>
                <a:t>post-fire regrowth</a:t>
              </a:r>
            </a:p>
            <a:p>
              <a:r>
                <a:rPr lang="en-US" sz="1200" dirty="0" smtClean="0">
                  <a:latin typeface="Century Gothic" panose="020B0502020202020204" pitchFamily="34" charset="0"/>
                </a:rPr>
                <a:t>      Unburnt</a:t>
              </a:r>
              <a:endParaRPr lang="en-US" sz="1200" dirty="0">
                <a:latin typeface="Century Gothic" panose="020B0502020202020204" pitchFamily="34" charset="0"/>
              </a:endParaRPr>
            </a:p>
            <a:p>
              <a:r>
                <a:rPr lang="en-US" sz="1200" dirty="0" smtClean="0">
                  <a:latin typeface="Century Gothic" panose="020B0502020202020204" pitchFamily="34" charset="0"/>
                </a:rPr>
                <a:t>      Low </a:t>
              </a:r>
              <a:r>
                <a:rPr lang="en-US" sz="1200" dirty="0">
                  <a:latin typeface="Century Gothic" panose="020B0502020202020204" pitchFamily="34" charset="0"/>
                </a:rPr>
                <a:t>severity burn</a:t>
              </a:r>
            </a:p>
            <a:p>
              <a:r>
                <a:rPr lang="en-US" sz="1200" dirty="0" smtClean="0">
                  <a:latin typeface="Century Gothic" panose="020B0502020202020204" pitchFamily="34" charset="0"/>
                </a:rPr>
                <a:t>      Moderate-low </a:t>
              </a:r>
              <a:r>
                <a:rPr lang="en-US" sz="1200" dirty="0">
                  <a:latin typeface="Century Gothic" panose="020B0502020202020204" pitchFamily="34" charset="0"/>
                </a:rPr>
                <a:t>severity burn</a:t>
              </a:r>
            </a:p>
            <a:p>
              <a:r>
                <a:rPr lang="en-US" sz="1200" dirty="0" smtClean="0">
                  <a:latin typeface="Century Gothic" panose="020B0502020202020204" pitchFamily="34" charset="0"/>
                </a:rPr>
                <a:t>      Moderate-high </a:t>
              </a:r>
              <a:r>
                <a:rPr lang="en-US" sz="1200" dirty="0">
                  <a:latin typeface="Century Gothic" panose="020B0502020202020204" pitchFamily="34" charset="0"/>
                </a:rPr>
                <a:t>severity burn</a:t>
              </a:r>
            </a:p>
            <a:p>
              <a:r>
                <a:rPr lang="en-US" sz="1200" dirty="0" smtClean="0">
                  <a:latin typeface="Century Gothic" panose="020B0502020202020204" pitchFamily="34" charset="0"/>
                </a:rPr>
                <a:t>      High </a:t>
              </a:r>
              <a:r>
                <a:rPr lang="en-US" sz="1200" dirty="0">
                  <a:latin typeface="Century Gothic" panose="020B0502020202020204" pitchFamily="34" charset="0"/>
                </a:rPr>
                <a:t>severity </a:t>
              </a:r>
              <a:r>
                <a:rPr lang="en-US" sz="1200" dirty="0" smtClean="0">
                  <a:latin typeface="Century Gothic" panose="020B0502020202020204" pitchFamily="34" charset="0"/>
                </a:rPr>
                <a:t>burn</a:t>
              </a:r>
            </a:p>
          </p:txBody>
        </p:sp>
        <p:pic>
          <p:nvPicPr>
            <p:cNvPr id="116" name="Picture 11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06" t="9944" r="41738" b="9564"/>
            <a:stretch/>
          </p:blipFill>
          <p:spPr>
            <a:xfrm>
              <a:off x="17482612" y="22875426"/>
              <a:ext cx="279145" cy="1299807"/>
            </a:xfrm>
            <a:prstGeom prst="rect">
              <a:avLst/>
            </a:prstGeom>
            <a:noFill/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25" t="5677" r="43915" b="10720"/>
            <a:stretch/>
          </p:blipFill>
          <p:spPr>
            <a:xfrm>
              <a:off x="21451342" y="22935111"/>
              <a:ext cx="321156" cy="1274601"/>
            </a:xfrm>
            <a:prstGeom prst="rect">
              <a:avLst/>
            </a:prstGeom>
          </p:spPr>
        </p:pic>
      </p:grpSp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5" t="39175" r="31493" b="21848"/>
          <a:stretch/>
        </p:blipFill>
        <p:spPr>
          <a:xfrm>
            <a:off x="23501976" y="24752386"/>
            <a:ext cx="420174" cy="548963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23584062" y="24214247"/>
            <a:ext cx="256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entury Gothic" panose="020B0502020202020204" pitchFamily="34" charset="0"/>
              </a:rPr>
              <a:t>N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16208868" y="15737380"/>
            <a:ext cx="8088893" cy="7482755"/>
            <a:chOff x="17031707" y="15522825"/>
            <a:chExt cx="7635327" cy="7063177"/>
          </a:xfrm>
        </p:grpSpPr>
        <p:grpSp>
          <p:nvGrpSpPr>
            <p:cNvPr id="108" name="Group 107"/>
            <p:cNvGrpSpPr/>
            <p:nvPr/>
          </p:nvGrpSpPr>
          <p:grpSpPr>
            <a:xfrm>
              <a:off x="17031707" y="15522825"/>
              <a:ext cx="3857906" cy="7049657"/>
              <a:chOff x="17031707" y="15522825"/>
              <a:chExt cx="3857906" cy="7049657"/>
            </a:xfrm>
          </p:grpSpPr>
          <p:pic>
            <p:nvPicPr>
              <p:cNvPr id="112" name="Picture 111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1417" b="7503"/>
              <a:stretch/>
            </p:blipFill>
            <p:spPr>
              <a:xfrm>
                <a:off x="17031707" y="15522825"/>
                <a:ext cx="3854184" cy="3505599"/>
              </a:xfrm>
              <a:prstGeom prst="rect">
                <a:avLst/>
              </a:prstGeom>
            </p:spPr>
          </p:pic>
          <p:pic>
            <p:nvPicPr>
              <p:cNvPr id="113" name="Picture 112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81" r="21320" b="7766"/>
              <a:stretch/>
            </p:blipFill>
            <p:spPr>
              <a:xfrm>
                <a:off x="17033159" y="19135219"/>
                <a:ext cx="3856454" cy="3437263"/>
              </a:xfrm>
              <a:prstGeom prst="rect">
                <a:avLst/>
              </a:prstGeom>
            </p:spPr>
          </p:pic>
        </p:grpSp>
        <p:grpSp>
          <p:nvGrpSpPr>
            <p:cNvPr id="109" name="Group 108"/>
            <p:cNvGrpSpPr/>
            <p:nvPr/>
          </p:nvGrpSpPr>
          <p:grpSpPr>
            <a:xfrm>
              <a:off x="20827440" y="15526189"/>
              <a:ext cx="3839594" cy="7059813"/>
              <a:chOff x="20827440" y="15526189"/>
              <a:chExt cx="3839594" cy="7059813"/>
            </a:xfrm>
          </p:grpSpPr>
          <p:pic>
            <p:nvPicPr>
              <p:cNvPr id="110" name="Picture 109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2369" b="7675"/>
              <a:stretch/>
            </p:blipFill>
            <p:spPr>
              <a:xfrm>
                <a:off x="20828931" y="15526189"/>
                <a:ext cx="3806757" cy="3498334"/>
              </a:xfrm>
              <a:prstGeom prst="rect">
                <a:avLst/>
              </a:prstGeom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1666" b="7469"/>
              <a:stretch/>
            </p:blipFill>
            <p:spPr>
              <a:xfrm>
                <a:off x="20827440" y="19081332"/>
                <a:ext cx="3839594" cy="3504670"/>
              </a:xfrm>
              <a:prstGeom prst="rect">
                <a:avLst/>
              </a:prstGeom>
            </p:spPr>
          </p:pic>
        </p:grpSp>
      </p:grpSp>
      <p:cxnSp>
        <p:nvCxnSpPr>
          <p:cNvPr id="102" name="Straight Arrow Connector 101"/>
          <p:cNvCxnSpPr/>
          <p:nvPr/>
        </p:nvCxnSpPr>
        <p:spPr>
          <a:xfrm flipH="1">
            <a:off x="18168233" y="19203793"/>
            <a:ext cx="1496" cy="580872"/>
          </a:xfrm>
          <a:prstGeom prst="straightConnector1">
            <a:avLst/>
          </a:prstGeom>
          <a:ln w="666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>
            <a:off x="22285287" y="19203793"/>
            <a:ext cx="1496" cy="580872"/>
          </a:xfrm>
          <a:prstGeom prst="straightConnector1">
            <a:avLst/>
          </a:prstGeom>
          <a:ln w="666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6375671" y="19032231"/>
            <a:ext cx="739069" cy="39127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2010</a:t>
            </a:r>
            <a:endParaRPr lang="en-US" sz="1800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0411999" y="19045685"/>
            <a:ext cx="739069" cy="39127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2010</a:t>
            </a:r>
            <a:endParaRPr lang="en-US" sz="1800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6389125" y="22786016"/>
            <a:ext cx="739070" cy="39127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2015</a:t>
            </a:r>
            <a:endParaRPr lang="en-US" sz="1800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0411998" y="22826379"/>
            <a:ext cx="739070" cy="39127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2015</a:t>
            </a:r>
            <a:endParaRPr lang="en-US" sz="1800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0928332" y="23960474"/>
            <a:ext cx="1646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entury Gothic" panose="020B0502020202020204" pitchFamily="34" charset="0"/>
              </a:rPr>
              <a:t>Healthy Vegetation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0928332" y="25125246"/>
            <a:ext cx="18309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entury Gothic" panose="020B0502020202020204" pitchFamily="34" charset="0"/>
              </a:rPr>
              <a:t>Unhealthy Vegetation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801132" y="29169953"/>
            <a:ext cx="519979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E4268"/>
                </a:solidFill>
                <a:latin typeface="Century Gothic" panose="020B0502020202020204" pitchFamily="34" charset="0"/>
              </a:rPr>
              <a:t>Project</a:t>
            </a:r>
            <a:r>
              <a:rPr lang="en-US" sz="4400" b="1" dirty="0" smtClean="0">
                <a:solidFill>
                  <a:srgbClr val="2E8654"/>
                </a:solidFill>
                <a:latin typeface="Century Gothic" panose="020B0502020202020204" pitchFamily="34" charset="0"/>
              </a:rPr>
              <a:t> </a:t>
            </a:r>
            <a:r>
              <a:rPr lang="en-US" sz="4400" b="1" dirty="0" smtClean="0">
                <a:solidFill>
                  <a:srgbClr val="3E4268"/>
                </a:solidFill>
                <a:latin typeface="Century Gothic" panose="020B0502020202020204" pitchFamily="34" charset="0"/>
              </a:rPr>
              <a:t>Partners</a:t>
            </a:r>
          </a:p>
        </p:txBody>
      </p:sp>
      <p:sp>
        <p:nvSpPr>
          <p:cNvPr id="130" name="Text Placeholder 16"/>
          <p:cNvSpPr txBox="1">
            <a:spLocks/>
          </p:cNvSpPr>
          <p:nvPr/>
        </p:nvSpPr>
        <p:spPr>
          <a:xfrm>
            <a:off x="884902" y="29900383"/>
            <a:ext cx="7017145" cy="2648991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E4268"/>
              </a:buClr>
              <a:buNone/>
            </a:pPr>
            <a:r>
              <a:rPr lang="en-US" sz="2800" spc="-50" dirty="0" smtClean="0">
                <a:solidFill>
                  <a:schemeClr val="tx1">
                    <a:lumMod val="75000"/>
                  </a:schemeClr>
                </a:solidFill>
              </a:rPr>
              <a:t>Bureau of Land Management, USDA Agricultural Research Service, Idaho Department of Fish and Game, NASA RECOVER Science Team</a:t>
            </a:r>
          </a:p>
        </p:txBody>
      </p:sp>
      <p:pic>
        <p:nvPicPr>
          <p:cNvPr id="132" name="Picture 6" descr="https://upload.wikimedia.org/wikipedia/commons/3/3a/US-DOI-BLM-logo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464" y="31301101"/>
            <a:ext cx="1174295" cy="102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Text Placeholder 16"/>
          <p:cNvSpPr txBox="1">
            <a:spLocks/>
          </p:cNvSpPr>
          <p:nvPr/>
        </p:nvSpPr>
        <p:spPr>
          <a:xfrm>
            <a:off x="8407567" y="32225421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prstClr val="black">
                    <a:lumMod val="75000"/>
                  </a:prstClr>
                </a:solidFill>
              </a:rPr>
              <a:t>Brandon Crawford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prstClr val="black">
                    <a:lumMod val="75000"/>
                  </a:prstClr>
                </a:solidFill>
              </a:rPr>
              <a:t>(Project Lead)</a:t>
            </a:r>
          </a:p>
        </p:txBody>
      </p:sp>
      <p:sp>
        <p:nvSpPr>
          <p:cNvPr id="152" name="Text Placeholder 16"/>
          <p:cNvSpPr txBox="1">
            <a:spLocks/>
          </p:cNvSpPr>
          <p:nvPr/>
        </p:nvSpPr>
        <p:spPr>
          <a:xfrm>
            <a:off x="12010556" y="32225421"/>
            <a:ext cx="2048699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prstClr val="black">
                    <a:lumMod val="75000"/>
                  </a:prstClr>
                </a:solidFill>
              </a:rPr>
              <a:t>Dane Coats</a:t>
            </a:r>
          </a:p>
        </p:txBody>
      </p:sp>
      <p:sp>
        <p:nvSpPr>
          <p:cNvPr id="157" name="Text Placeholder 16"/>
          <p:cNvSpPr txBox="1">
            <a:spLocks/>
          </p:cNvSpPr>
          <p:nvPr/>
        </p:nvSpPr>
        <p:spPr>
          <a:xfrm>
            <a:off x="18482262" y="32225421"/>
            <a:ext cx="2052884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prstClr val="black">
                    <a:lumMod val="75000"/>
                  </a:prstClr>
                </a:solidFill>
              </a:rPr>
              <a:t>Jake </a:t>
            </a:r>
            <a:r>
              <a:rPr lang="en-US" dirty="0" err="1" smtClean="0">
                <a:solidFill>
                  <a:prstClr val="black">
                    <a:lumMod val="75000"/>
                  </a:prstClr>
                </a:solidFill>
              </a:rPr>
              <a:t>Ramthun</a:t>
            </a:r>
            <a:endParaRPr lang="en-US" dirty="0" smtClean="0">
              <a:solidFill>
                <a:prstClr val="black">
                  <a:lumMod val="75000"/>
                </a:prstClr>
              </a:solidFill>
            </a:endParaRPr>
          </a:p>
        </p:txBody>
      </p:sp>
      <p:sp>
        <p:nvSpPr>
          <p:cNvPr id="162" name="Text Placeholder 16"/>
          <p:cNvSpPr txBox="1">
            <a:spLocks/>
          </p:cNvSpPr>
          <p:nvPr/>
        </p:nvSpPr>
        <p:spPr>
          <a:xfrm>
            <a:off x="15286694" y="32225421"/>
            <a:ext cx="1900807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prstClr val="black">
                    <a:lumMod val="75000"/>
                  </a:prstClr>
                </a:solidFill>
              </a:rPr>
              <a:t>Leah </a:t>
            </a:r>
            <a:r>
              <a:rPr lang="en-US" dirty="0" err="1" smtClean="0">
                <a:solidFill>
                  <a:prstClr val="black">
                    <a:lumMod val="75000"/>
                  </a:prstClr>
                </a:solidFill>
              </a:rPr>
              <a:t>Kucera</a:t>
            </a:r>
            <a:endParaRPr lang="en-US" dirty="0" smtClean="0">
              <a:solidFill>
                <a:prstClr val="black">
                  <a:lumMod val="75000"/>
                </a:prstClr>
              </a:solidFill>
            </a:endParaRPr>
          </a:p>
        </p:txBody>
      </p:sp>
      <p:sp>
        <p:nvSpPr>
          <p:cNvPr id="167" name="Text Placeholder 16"/>
          <p:cNvSpPr txBox="1">
            <a:spLocks/>
          </p:cNvSpPr>
          <p:nvPr/>
        </p:nvSpPr>
        <p:spPr>
          <a:xfrm>
            <a:off x="21597256" y="32225421"/>
            <a:ext cx="2133456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err="1" smtClean="0">
                <a:solidFill>
                  <a:prstClr val="black">
                    <a:lumMod val="75000"/>
                  </a:prstClr>
                </a:solidFill>
              </a:rPr>
              <a:t>Ritaraj</a:t>
            </a:r>
            <a:r>
              <a:rPr lang="en-US" dirty="0" smtClean="0">
                <a:solidFill>
                  <a:prstClr val="black">
                    <a:lumMod val="75000"/>
                  </a:prstClr>
                </a:solidFill>
              </a:rPr>
              <a:t> Yadav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43899" y="9986953"/>
            <a:ext cx="15635212" cy="4983773"/>
            <a:chOff x="8686799" y="9769239"/>
            <a:chExt cx="15635212" cy="4983773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6" t="80707" r="16016"/>
            <a:stretch/>
          </p:blipFill>
          <p:spPr>
            <a:xfrm>
              <a:off x="8686799" y="9829800"/>
              <a:ext cx="15557863" cy="4923212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9371072" y="10693413"/>
              <a:ext cx="2116285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600" dirty="0" smtClean="0">
                  <a:latin typeface="Century Gothic" panose="020B0502020202020204" pitchFamily="34" charset="0"/>
                </a:rPr>
                <a:t>Aqua/Terra </a:t>
              </a:r>
            </a:p>
            <a:p>
              <a:pPr algn="r"/>
              <a:r>
                <a:rPr lang="en-US" sz="2600" dirty="0" smtClean="0">
                  <a:latin typeface="Century Gothic" panose="020B0502020202020204" pitchFamily="34" charset="0"/>
                </a:rPr>
                <a:t>MODIS</a:t>
              </a:r>
              <a:endParaRPr lang="en-US" sz="2600" dirty="0">
                <a:latin typeface="Century Gothic" panose="020B0502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372676" y="12471206"/>
              <a:ext cx="21146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600" dirty="0" smtClean="0">
                  <a:latin typeface="Century Gothic" panose="020B0502020202020204" pitchFamily="34" charset="0"/>
                </a:rPr>
                <a:t>Landsat 5, 8</a:t>
              </a:r>
              <a:endParaRPr lang="en-US" sz="2600" dirty="0">
                <a:latin typeface="Century Gothic" panose="020B05020202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658010" y="13814061"/>
              <a:ext cx="182934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600" dirty="0" smtClean="0">
                  <a:latin typeface="Century Gothic" panose="020B0502020202020204" pitchFamily="34" charset="0"/>
                </a:rPr>
                <a:t>SRTM DEM</a:t>
              </a:r>
              <a:endParaRPr lang="en-US" sz="2600" dirty="0">
                <a:latin typeface="Century Gothic" panose="020B0502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785218" y="9769239"/>
              <a:ext cx="251062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000" b="1" dirty="0" smtClean="0">
                  <a:latin typeface="Century Gothic" panose="020B0502020202020204" pitchFamily="34" charset="0"/>
                </a:rPr>
                <a:t>DATA INPUTS</a:t>
              </a:r>
              <a:endParaRPr lang="en-US" sz="3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3218149" y="9769239"/>
              <a:ext cx="256352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000" b="1" dirty="0" smtClean="0">
                  <a:latin typeface="Century Gothic" panose="020B0502020202020204" pitchFamily="34" charset="0"/>
                </a:rPr>
                <a:t>PROCESSING</a:t>
              </a:r>
              <a:endParaRPr lang="en-US" sz="3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2570537" y="10710853"/>
              <a:ext cx="385874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err="1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ForWarn</a:t>
              </a:r>
              <a:endParaRPr lang="en-US" sz="26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sz="2600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(NDVI Processing)</a:t>
              </a:r>
              <a:endParaRPr lang="en-US" sz="2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3469018" y="12203266"/>
              <a:ext cx="2061784" cy="892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 dirty="0" err="1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TerrSet</a:t>
              </a:r>
              <a:endParaRPr lang="en-US" sz="26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sz="26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(NDVI, NBR)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3168457" y="13574388"/>
              <a:ext cx="2662907" cy="892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ArcGIS</a:t>
              </a:r>
            </a:p>
            <a:p>
              <a:pPr algn="ctr"/>
              <a:r>
                <a:rPr lang="en-US" sz="2600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(</a:t>
              </a:r>
              <a:r>
                <a:rPr lang="en-US" sz="26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Slope, Aspect)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7502499" y="9769239"/>
              <a:ext cx="2985699" cy="3466478"/>
              <a:chOff x="17502499" y="9769239"/>
              <a:chExt cx="2985699" cy="3466478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17959648" y="9769239"/>
                <a:ext cx="207140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3000" b="1" dirty="0" smtClean="0">
                    <a:latin typeface="Century Gothic" panose="020B0502020202020204" pitchFamily="34" charset="0"/>
                  </a:rPr>
                  <a:t>STATISTICS</a:t>
                </a:r>
                <a:endParaRPr lang="en-US" sz="30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17502499" y="11943055"/>
                <a:ext cx="2985699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dirty="0" smtClean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Temporal &amp;</a:t>
                </a:r>
              </a:p>
              <a:p>
                <a:pPr algn="ctr"/>
                <a:r>
                  <a:rPr lang="en-US" sz="2600" dirty="0" smtClean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Regression</a:t>
                </a:r>
              </a:p>
              <a:p>
                <a:pPr algn="ctr"/>
                <a:r>
                  <a:rPr lang="en-US" sz="2600" dirty="0" smtClean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Analyses</a:t>
                </a:r>
                <a:endParaRPr lang="en-US" sz="26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21335296" y="9769239"/>
              <a:ext cx="298671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000" b="1" dirty="0" smtClean="0">
                  <a:latin typeface="Century Gothic" panose="020B0502020202020204" pitchFamily="34" charset="0"/>
                </a:rPr>
                <a:t>END PRODUCTS</a:t>
              </a:r>
              <a:endParaRPr lang="en-US" sz="3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1446704" y="11196415"/>
              <a:ext cx="2763898" cy="28931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Vegetation </a:t>
              </a:r>
            </a:p>
            <a:p>
              <a:pPr algn="ctr"/>
              <a:r>
                <a:rPr lang="en-US" sz="2600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cover maps,</a:t>
              </a:r>
            </a:p>
            <a:p>
              <a:pPr algn="ctr"/>
              <a:r>
                <a:rPr lang="en-US" sz="2600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BIOMASS</a:t>
              </a:r>
            </a:p>
            <a:p>
              <a:pPr algn="ctr"/>
              <a:r>
                <a:rPr lang="en-US" sz="2600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(Batch Input</a:t>
              </a:r>
            </a:p>
            <a:p>
              <a:pPr algn="ctr"/>
              <a:r>
                <a:rPr lang="en-US" sz="2600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Operation</a:t>
              </a:r>
            </a:p>
            <a:p>
              <a:pPr algn="ctr"/>
              <a:r>
                <a:rPr lang="en-US" sz="2600" dirty="0" err="1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iMAge</a:t>
              </a:r>
              <a:endParaRPr lang="en-US" sz="26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sz="2600" dirty="0" err="1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StatiStics</a:t>
              </a:r>
              <a:r>
                <a:rPr lang="en-US" sz="2600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)</a:t>
              </a:r>
              <a:endParaRPr lang="en-US" sz="2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1458776" y="10553700"/>
              <a:ext cx="2739755" cy="4199312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010556" y="30183411"/>
            <a:ext cx="2133455" cy="2133455"/>
            <a:chOff x="11422019" y="30062753"/>
            <a:chExt cx="2133455" cy="2133455"/>
          </a:xfrm>
        </p:grpSpPr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22019" y="30062753"/>
              <a:ext cx="2133455" cy="2133455"/>
            </a:xfrm>
            <a:prstGeom prst="rect">
              <a:avLst/>
            </a:prstGeom>
          </p:spPr>
        </p:pic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3249" y="30353983"/>
              <a:ext cx="1550995" cy="1550995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5206123" y="30183411"/>
            <a:ext cx="2133455" cy="2133455"/>
            <a:chOff x="14793808" y="30030392"/>
            <a:chExt cx="2133455" cy="2133455"/>
          </a:xfrm>
        </p:grpSpPr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93808" y="30030392"/>
              <a:ext cx="2133455" cy="2133455"/>
            </a:xfrm>
            <a:prstGeom prst="rect">
              <a:avLst/>
            </a:prstGeom>
          </p:spPr>
        </p:pic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85038" y="30321622"/>
              <a:ext cx="1550995" cy="1550995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1597257" y="30183411"/>
            <a:ext cx="2133455" cy="2133455"/>
            <a:chOff x="21597257" y="30042758"/>
            <a:chExt cx="2133455" cy="2133455"/>
          </a:xfrm>
        </p:grpSpPr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7257" y="30042758"/>
              <a:ext cx="2133455" cy="2133455"/>
            </a:xfrm>
            <a:prstGeom prst="rect">
              <a:avLst/>
            </a:prstGeom>
          </p:spPr>
        </p:pic>
        <p:pic>
          <p:nvPicPr>
            <p:cNvPr id="170" name="Picture 169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88487" y="30333988"/>
              <a:ext cx="1550995" cy="1550995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8776965" y="30183411"/>
            <a:ext cx="2133455" cy="2133455"/>
            <a:chOff x="8814989" y="30107211"/>
            <a:chExt cx="2133455" cy="2133455"/>
          </a:xfrm>
        </p:grpSpPr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4989" y="30107211"/>
              <a:ext cx="2133455" cy="2133455"/>
            </a:xfrm>
            <a:prstGeom prst="rect">
              <a:avLst/>
            </a:prstGeom>
          </p:spPr>
        </p:pic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6219" y="30398441"/>
              <a:ext cx="1550995" cy="1550995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8401690" y="30183411"/>
            <a:ext cx="2133455" cy="2133455"/>
            <a:chOff x="17981579" y="30023079"/>
            <a:chExt cx="2133455" cy="2133455"/>
          </a:xfrm>
        </p:grpSpPr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81579" y="30023079"/>
              <a:ext cx="2133455" cy="2133455"/>
            </a:xfrm>
            <a:prstGeom prst="rect">
              <a:avLst/>
            </a:prstGeom>
          </p:spPr>
        </p:pic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72809" y="30314309"/>
              <a:ext cx="1550995" cy="1550995"/>
            </a:xfrm>
            <a:prstGeom prst="rect">
              <a:avLst/>
            </a:prstGeom>
          </p:spPr>
        </p:pic>
      </p:grpSp>
      <p:pic>
        <p:nvPicPr>
          <p:cNvPr id="145" name="Picture 144" descr="Image result for USDA ARS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863" y="31438077"/>
            <a:ext cx="3497582" cy="74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TextBox 124"/>
          <p:cNvSpPr txBox="1"/>
          <p:nvPr/>
        </p:nvSpPr>
        <p:spPr>
          <a:xfrm>
            <a:off x="19003363" y="15216680"/>
            <a:ext cx="26035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000" b="1" dirty="0" smtClean="0">
                <a:latin typeface="Century Gothic" panose="020B0502020202020204" pitchFamily="34" charset="0"/>
              </a:rPr>
              <a:t>Jefferson Fire</a:t>
            </a:r>
            <a:endParaRPr lang="en-US" sz="3000" b="1" dirty="0">
              <a:latin typeface="Century Gothic" panose="020B0502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" b="3980"/>
          <a:stretch/>
        </p:blipFill>
        <p:spPr>
          <a:xfrm>
            <a:off x="11807687" y="4571999"/>
            <a:ext cx="12628277" cy="275662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46325" y="22771505"/>
            <a:ext cx="5707847" cy="2333177"/>
            <a:chOff x="946325" y="22177179"/>
            <a:chExt cx="7187364" cy="2937954"/>
          </a:xfrm>
        </p:grpSpPr>
        <p:pic>
          <p:nvPicPr>
            <p:cNvPr id="118" name="Picture 117" descr="http://www.devpedia.developexchange.com/dp/images/c/c2/03_Landsat8.png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2909" y="22948727"/>
              <a:ext cx="1791778" cy="1464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Picture 118" descr="http://www.devpedia.developexchange.com/dp/images/9/91/05_Terra.png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251649" flipH="1">
              <a:off x="2367565" y="23007492"/>
              <a:ext cx="1903391" cy="14330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Picture 119" descr="http://www.devpedia.developexchange.com/dp/images/6/69/01_Landsat5.png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93642">
              <a:off x="5755496" y="22177179"/>
              <a:ext cx="1573663" cy="15199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Picture 120" descr="http://www.devpedia.developexchange.com/dp/images/a/ab/12_SRTM.png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74114">
              <a:off x="946325" y="22420779"/>
              <a:ext cx="1741704" cy="20034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Rectangle 121"/>
            <p:cNvSpPr/>
            <p:nvPr/>
          </p:nvSpPr>
          <p:spPr>
            <a:xfrm>
              <a:off x="3891227" y="22632900"/>
              <a:ext cx="1691489" cy="3658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Landsat 8 OLI</a:t>
              </a: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437639" y="24596499"/>
              <a:ext cx="1544012" cy="3658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dirty="0" smtClean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Terra MODIS</a:t>
              </a:r>
              <a:endPara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493496" y="22610073"/>
              <a:ext cx="1640193" cy="388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Landsat 5 TM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1128358" y="22632900"/>
              <a:ext cx="748923" cy="3658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dirty="0" smtClean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SRTM</a:t>
              </a:r>
              <a:endPara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24" name="Picture 123" descr="http://www.devpedia.developexchange.com/dp/images/b/bf/06_Aqua.png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723369">
              <a:off x="5369890" y="23762141"/>
              <a:ext cx="2582443" cy="13529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Rectangle 132"/>
            <p:cNvSpPr/>
            <p:nvPr/>
          </p:nvSpPr>
          <p:spPr>
            <a:xfrm>
              <a:off x="5325533" y="23810882"/>
              <a:ext cx="1627369" cy="3658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dirty="0" smtClean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Aqua MODIS</a:t>
              </a:r>
              <a:endPara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38" name="Chart 1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3429555"/>
              </p:ext>
            </p:extLst>
          </p:nvPr>
        </p:nvGraphicFramePr>
        <p:xfrm>
          <a:off x="10104492" y="23074070"/>
          <a:ext cx="3028950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graphicFrame>
        <p:nvGraphicFramePr>
          <p:cNvPr id="143" name="Chart 1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4400795"/>
              </p:ext>
            </p:extLst>
          </p:nvPr>
        </p:nvGraphicFramePr>
        <p:xfrm>
          <a:off x="6994095" y="23074070"/>
          <a:ext cx="3028950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graphicFrame>
        <p:nvGraphicFramePr>
          <p:cNvPr id="144" name="Chart 1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843126"/>
              </p:ext>
            </p:extLst>
          </p:nvPr>
        </p:nvGraphicFramePr>
        <p:xfrm>
          <a:off x="13214889" y="23064545"/>
          <a:ext cx="3038475" cy="287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</p:spTree>
    <p:extLst>
      <p:ext uri="{BB962C8B-B14F-4D97-AF65-F5344CB8AC3E}">
        <p14:creationId xmlns:p14="http://schemas.microsoft.com/office/powerpoint/2010/main" val="415663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2359</TotalTime>
  <Words>708</Words>
  <Application>Microsoft Office PowerPoint</Application>
  <PresentationFormat>Custom</PresentationFormat>
  <Paragraphs>101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Century Gothic</vt:lpstr>
      <vt:lpstr>Garamond</vt:lpstr>
      <vt:lpstr>Times New Roman</vt:lpstr>
      <vt:lpstr>Webdings</vt:lpstr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Yankoski, Robert A. (LARC-E3)[SSAI DEVELOP]</dc:creator>
  <cp:lastModifiedBy>Leah Kucera</cp:lastModifiedBy>
  <cp:revision>207</cp:revision>
  <cp:lastPrinted>2017-11-07T22:41:08Z</cp:lastPrinted>
  <dcterms:created xsi:type="dcterms:W3CDTF">2017-06-02T16:06:25Z</dcterms:created>
  <dcterms:modified xsi:type="dcterms:W3CDTF">2017-11-14T22:50:06Z</dcterms:modified>
</cp:coreProperties>
</file>