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3"/>
  </p:notesMasterIdLst>
  <p:sldIdLst>
    <p:sldId id="256" r:id="rId2"/>
  </p:sldIdLst>
  <p:sldSz cx="27432000" cy="36576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1520">
          <p15:clr>
            <a:srgbClr val="000000"/>
          </p15:clr>
        </p15:guide>
        <p15:guide id="2" pos="8640">
          <p15:clr>
            <a:srgbClr val="000000"/>
          </p15:clr>
        </p15:guide>
      </p15:sldGuideLst>
    </p:ext>
    <p: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8" roundtripDataSignature="AMtx7mgxy482ZkHSD06wNGUwUNzW+Nmq/Q=="/>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roddle, Madison P. (LARC-E3)[SSAI DEVELOP]"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379CC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2968" autoAdjust="0"/>
    <p:restoredTop sz="94700"/>
  </p:normalViewPr>
  <p:slideViewPr>
    <p:cSldViewPr snapToGrid="0">
      <p:cViewPr varScale="1">
        <p:scale>
          <a:sx n="18" d="100"/>
          <a:sy n="18" d="100"/>
        </p:scale>
        <p:origin x="900" y="186"/>
      </p:cViewPr>
      <p:guideLst>
        <p:guide orient="horz" pos="11520"/>
        <p:guide pos="86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customschemas.google.com/relationships/presentationmetadata" Target="metadata"/><Relationship Id="rId13" Type="http://schemas.openxmlformats.org/officeDocument/2006/relationships/tableStyles" Target="tableStyles.xml"/><Relationship Id="rId3" Type="http://schemas.openxmlformats.org/officeDocument/2006/relationships/notesMaster" Target="notesMasters/notesMaster1.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11" Type="http://schemas.openxmlformats.org/officeDocument/2006/relationships/viewProps" Target="viewProps.xml"/><Relationship Id="rId10" Type="http://schemas.openxmlformats.org/officeDocument/2006/relationships/presProps" Target="presProps.xml"/><Relationship Id="rId9"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
        <p:cNvGrpSpPr/>
        <p:nvPr/>
      </p:nvGrpSpPr>
      <p:grpSpPr>
        <a:xfrm>
          <a:off x="0" y="0"/>
          <a:ext cx="0" cy="0"/>
          <a:chOff x="0" y="0"/>
          <a:chExt cx="0" cy="0"/>
        </a:xfrm>
      </p:grpSpPr>
      <p:sp>
        <p:nvSpPr>
          <p:cNvPr id="20" name="Google Shape;20;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21" name="Google Shape;21;p2:notes"/>
          <p:cNvSpPr>
            <a:spLocks noGrp="1" noRot="1" noChangeAspect="1"/>
          </p:cNvSpPr>
          <p:nvPr>
            <p:ph type="sldImg" idx="2"/>
          </p:nvPr>
        </p:nvSpPr>
        <p:spPr>
          <a:xfrm>
            <a:off x="2143125" y="685800"/>
            <a:ext cx="257175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Agriculture &amp; Food Security">
  <p:cSld name="Agriculture &amp; Food Security">
    <p:spTree>
      <p:nvGrpSpPr>
        <p:cNvPr id="1" name="Shape 11"/>
        <p:cNvGrpSpPr/>
        <p:nvPr/>
      </p:nvGrpSpPr>
      <p:grpSpPr>
        <a:xfrm>
          <a:off x="0" y="0"/>
          <a:ext cx="0" cy="0"/>
          <a:chOff x="0" y="0"/>
          <a:chExt cx="0" cy="0"/>
        </a:xfrm>
      </p:grpSpPr>
      <p:sp>
        <p:nvSpPr>
          <p:cNvPr id="12" name="Google Shape;12;p5"/>
          <p:cNvSpPr/>
          <p:nvPr/>
        </p:nvSpPr>
        <p:spPr>
          <a:xfrm>
            <a:off x="914399" y="35661600"/>
            <a:ext cx="25603200" cy="415567"/>
          </a:xfrm>
          <a:prstGeom prst="rect">
            <a:avLst/>
          </a:prstGeom>
          <a:solidFill>
            <a:srgbClr val="379CC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entury Gothic"/>
              <a:ea typeface="Century Gothic"/>
              <a:cs typeface="Century Gothic"/>
              <a:sym typeface="Century Gothic"/>
            </a:endParaRPr>
          </a:p>
        </p:txBody>
      </p:sp>
      <p:sp>
        <p:nvSpPr>
          <p:cNvPr id="13" name="Google Shape;13;p5"/>
          <p:cNvSpPr/>
          <p:nvPr/>
        </p:nvSpPr>
        <p:spPr>
          <a:xfrm>
            <a:off x="893617" y="36126531"/>
            <a:ext cx="25644768" cy="20005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175"/>
              <a:buFont typeface="Century Gothic"/>
              <a:buNone/>
            </a:pPr>
            <a:r>
              <a:rPr lang="en-US" sz="700" b="0" i="1" u="none" strike="noStrike" cap="none" dirty="0">
                <a:solidFill>
                  <a:srgbClr val="757070"/>
                </a:solidFill>
                <a:latin typeface="Century Gothic"/>
                <a:ea typeface="Century Gothic"/>
                <a:cs typeface="Century Gothic"/>
                <a:sym typeface="Century Gothic"/>
              </a:rPr>
              <a:t>This material is based upon work supported by NASA through contract NNL16AA05C. Any mention of a commercial product, service, or activity in this material does not constitute NASA endorsement. Any opinions, findings, and conclusions or recommendations expressed in this material are those of the author(s) and do not necessarily reflect the views of the National Aeronautics and Space Administration and partner organizations. </a:t>
            </a:r>
            <a:endParaRPr sz="1400" b="0" i="0" u="none" strike="noStrike" cap="none" dirty="0">
              <a:solidFill>
                <a:srgbClr val="000000"/>
              </a:solidFill>
              <a:latin typeface="Arial"/>
              <a:ea typeface="Arial"/>
              <a:cs typeface="Arial"/>
              <a:sym typeface="Arial"/>
            </a:endParaRPr>
          </a:p>
        </p:txBody>
      </p:sp>
      <p:sp>
        <p:nvSpPr>
          <p:cNvPr id="14" name="Google Shape;14;p5"/>
          <p:cNvSpPr/>
          <p:nvPr/>
        </p:nvSpPr>
        <p:spPr>
          <a:xfrm>
            <a:off x="914400" y="3662904"/>
            <a:ext cx="25623985" cy="260911"/>
          </a:xfrm>
          <a:prstGeom prst="rect">
            <a:avLst/>
          </a:prstGeom>
          <a:solidFill>
            <a:srgbClr val="379CC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entury Gothic"/>
              <a:ea typeface="Century Gothic"/>
              <a:cs typeface="Century Gothic"/>
              <a:sym typeface="Century Gothic"/>
            </a:endParaRPr>
          </a:p>
        </p:txBody>
      </p:sp>
      <p:pic>
        <p:nvPicPr>
          <p:cNvPr id="15" name="Google Shape;15;p5"/>
          <p:cNvPicPr preferRelativeResize="0"/>
          <p:nvPr/>
        </p:nvPicPr>
        <p:blipFill rotWithShape="1">
          <a:blip r:embed="rId2">
            <a:alphaModFix/>
          </a:blip>
          <a:srcRect/>
          <a:stretch/>
        </p:blipFill>
        <p:spPr>
          <a:xfrm>
            <a:off x="23953352" y="864365"/>
            <a:ext cx="2585032" cy="2139114"/>
          </a:xfrm>
          <a:prstGeom prst="rect">
            <a:avLst/>
          </a:prstGeom>
          <a:noFill/>
          <a:ln>
            <a:noFill/>
          </a:ln>
        </p:spPr>
      </p:pic>
      <p:sp>
        <p:nvSpPr>
          <p:cNvPr id="16" name="Google Shape;16;p5"/>
          <p:cNvSpPr txBox="1">
            <a:spLocks noGrp="1"/>
          </p:cNvSpPr>
          <p:nvPr>
            <p:ph type="body" idx="1"/>
          </p:nvPr>
        </p:nvSpPr>
        <p:spPr>
          <a:xfrm>
            <a:off x="4704382" y="876300"/>
            <a:ext cx="18023236" cy="2171700"/>
          </a:xfrm>
          <a:prstGeom prst="rect">
            <a:avLst/>
          </a:prstGeom>
          <a:noFill/>
          <a:ln>
            <a:noFill/>
          </a:ln>
        </p:spPr>
        <p:txBody>
          <a:bodyPr spcFirstLastPara="1" wrap="square" lIns="91425" tIns="45700" rIns="91425" bIns="45700" anchor="ctr" anchorCtr="0">
            <a:normAutofit/>
          </a:bodyPr>
          <a:lstStyle>
            <a:lvl1pPr marL="457200" lvl="0" indent="-228600" algn="ctr">
              <a:lnSpc>
                <a:spcPct val="90000"/>
              </a:lnSpc>
              <a:spcBef>
                <a:spcPts val="3000"/>
              </a:spcBef>
              <a:spcAft>
                <a:spcPts val="0"/>
              </a:spcAft>
              <a:buClr>
                <a:srgbClr val="379CC3"/>
              </a:buClr>
              <a:buSzPts val="5400"/>
              <a:buNone/>
              <a:defRPr sz="5400" b="1">
                <a:solidFill>
                  <a:srgbClr val="379CC3"/>
                </a:solidFill>
              </a:defRPr>
            </a:lvl1pPr>
            <a:lvl2pPr marL="914400" lvl="1" indent="-228600" algn="l">
              <a:lnSpc>
                <a:spcPct val="90000"/>
              </a:lnSpc>
              <a:spcBef>
                <a:spcPts val="1500"/>
              </a:spcBef>
              <a:spcAft>
                <a:spcPts val="0"/>
              </a:spcAft>
              <a:buClr>
                <a:srgbClr val="3F3F3F"/>
              </a:buClr>
              <a:buSzPts val="7200"/>
              <a:buNone/>
              <a:defRPr/>
            </a:lvl2pPr>
            <a:lvl3pPr marL="1371600" lvl="2" indent="-228600" algn="l">
              <a:lnSpc>
                <a:spcPct val="90000"/>
              </a:lnSpc>
              <a:spcBef>
                <a:spcPts val="1500"/>
              </a:spcBef>
              <a:spcAft>
                <a:spcPts val="0"/>
              </a:spcAft>
              <a:buClr>
                <a:srgbClr val="3F3F3F"/>
              </a:buClr>
              <a:buSzPts val="6000"/>
              <a:buNone/>
              <a:defRPr/>
            </a:lvl3pPr>
            <a:lvl4pPr marL="1828800" lvl="3" indent="-228600" algn="l">
              <a:lnSpc>
                <a:spcPct val="90000"/>
              </a:lnSpc>
              <a:spcBef>
                <a:spcPts val="1500"/>
              </a:spcBef>
              <a:spcAft>
                <a:spcPts val="0"/>
              </a:spcAft>
              <a:buClr>
                <a:srgbClr val="3F3F3F"/>
              </a:buClr>
              <a:buSzPts val="5400"/>
              <a:buNone/>
              <a:defRPr/>
            </a:lvl4pPr>
            <a:lvl5pPr marL="2286000" lvl="4" indent="-228600" algn="l">
              <a:lnSpc>
                <a:spcPct val="90000"/>
              </a:lnSpc>
              <a:spcBef>
                <a:spcPts val="1500"/>
              </a:spcBef>
              <a:spcAft>
                <a:spcPts val="0"/>
              </a:spcAft>
              <a:buClr>
                <a:srgbClr val="3F3F3F"/>
              </a:buClr>
              <a:buSzPts val="5400"/>
              <a:buNone/>
              <a:defRPr/>
            </a:lvl5pPr>
            <a:lvl6pPr marL="2743200" lvl="5" indent="-342900" algn="l">
              <a:lnSpc>
                <a:spcPct val="90000"/>
              </a:lnSpc>
              <a:spcBef>
                <a:spcPts val="1500"/>
              </a:spcBef>
              <a:spcAft>
                <a:spcPts val="0"/>
              </a:spcAft>
              <a:buClr>
                <a:schemeClr val="dk1"/>
              </a:buClr>
              <a:buSzPts val="1800"/>
              <a:buChar char="•"/>
              <a:defRPr/>
            </a:lvl6pPr>
            <a:lvl7pPr marL="3200400" lvl="6" indent="-342900" algn="l">
              <a:lnSpc>
                <a:spcPct val="90000"/>
              </a:lnSpc>
              <a:spcBef>
                <a:spcPts val="1500"/>
              </a:spcBef>
              <a:spcAft>
                <a:spcPts val="0"/>
              </a:spcAft>
              <a:buClr>
                <a:schemeClr val="dk1"/>
              </a:buClr>
              <a:buSzPts val="1800"/>
              <a:buChar char="•"/>
              <a:defRPr/>
            </a:lvl7pPr>
            <a:lvl8pPr marL="3657600" lvl="7" indent="-342900" algn="l">
              <a:lnSpc>
                <a:spcPct val="90000"/>
              </a:lnSpc>
              <a:spcBef>
                <a:spcPts val="1500"/>
              </a:spcBef>
              <a:spcAft>
                <a:spcPts val="0"/>
              </a:spcAft>
              <a:buClr>
                <a:schemeClr val="dk1"/>
              </a:buClr>
              <a:buSzPts val="1800"/>
              <a:buChar char="•"/>
              <a:defRPr/>
            </a:lvl8pPr>
            <a:lvl9pPr marL="4114800" lvl="8" indent="-342900" algn="l">
              <a:lnSpc>
                <a:spcPct val="90000"/>
              </a:lnSpc>
              <a:spcBef>
                <a:spcPts val="1500"/>
              </a:spcBef>
              <a:spcAft>
                <a:spcPts val="0"/>
              </a:spcAft>
              <a:buClr>
                <a:schemeClr val="dk1"/>
              </a:buClr>
              <a:buSzPts val="1800"/>
              <a:buChar char="•"/>
              <a:defRPr/>
            </a:lvl9pPr>
          </a:lstStyle>
          <a:p>
            <a:endParaRPr/>
          </a:p>
        </p:txBody>
      </p:sp>
      <p:pic>
        <p:nvPicPr>
          <p:cNvPr id="17" name="Google Shape;17;p5"/>
          <p:cNvPicPr preferRelativeResize="0"/>
          <p:nvPr/>
        </p:nvPicPr>
        <p:blipFill rotWithShape="1">
          <a:blip r:embed="rId3">
            <a:alphaModFix/>
          </a:blip>
          <a:srcRect/>
          <a:stretch/>
        </p:blipFill>
        <p:spPr>
          <a:xfrm>
            <a:off x="970533" y="891700"/>
            <a:ext cx="2508115" cy="2176272"/>
          </a:xfrm>
          <a:prstGeom prst="rect">
            <a:avLst/>
          </a:prstGeom>
          <a:noFill/>
          <a:ln>
            <a:noFill/>
          </a:ln>
        </p:spPr>
      </p:pic>
      <p:pic>
        <p:nvPicPr>
          <p:cNvPr id="18" name="Google Shape;18;p5"/>
          <p:cNvPicPr preferRelativeResize="0"/>
          <p:nvPr/>
        </p:nvPicPr>
        <p:blipFill rotWithShape="1">
          <a:blip r:embed="rId4">
            <a:alphaModFix/>
          </a:blip>
          <a:srcRect/>
          <a:stretch/>
        </p:blipFill>
        <p:spPr>
          <a:xfrm>
            <a:off x="914400" y="34529481"/>
            <a:ext cx="4480560" cy="903722"/>
          </a:xfrm>
          <a:prstGeom prst="rect">
            <a:avLst/>
          </a:prstGeom>
          <a:noFill/>
          <a:ln>
            <a:noFill/>
          </a:ln>
        </p:spPr>
      </p:pic>
    </p:spTree>
  </p:cSld>
  <p:clrMapOvr>
    <a:masterClrMapping/>
  </p:clrMapOvr>
  <p:extLst>
    <p:ext uri="{DCECCB84-F9BA-43D5-87BE-67443E8EF086}">
      <p15:sldGuideLst xmlns:p15="http://schemas.microsoft.com/office/powerpoint/2012/main">
        <p15:guide id="1" orient="horz" pos="552">
          <p15:clr>
            <a:srgbClr val="FBAE40"/>
          </p15:clr>
        </p15:guide>
        <p15:guide id="2" pos="576">
          <p15:clr>
            <a:srgbClr val="FBAE40"/>
          </p15:clr>
        </p15:guide>
        <p15:guide id="3" pos="16704">
          <p15:clr>
            <a:srgbClr val="FBAE40"/>
          </p15:clr>
        </p15:guide>
        <p15:guide id="4" orient="horz" pos="22464">
          <p15:clr>
            <a:srgbClr val="FBAE40"/>
          </p15:clr>
        </p15:guide>
        <p15:guide id="5" orient="horz" pos="2472">
          <p15:clr>
            <a:srgbClr val="FBAE40"/>
          </p15:clr>
        </p15:guide>
        <p15:guide id="6" orient="horz" pos="22296">
          <p15:clr>
            <a:srgbClr val="FBAE40"/>
          </p15:clr>
        </p15:guide>
        <p15:guide id="7" orient="horz" pos="21792">
          <p15:clr>
            <a:srgbClr val="FBAE40"/>
          </p15:clr>
        </p15:guide>
        <p15:guide id="8" pos="15552">
          <p15:clr>
            <a:srgbClr val="FBAE40"/>
          </p15:clr>
        </p15:guide>
        <p15:guide id="9" orient="horz" pos="21312">
          <p15:clr>
            <a:srgbClr val="FBAE40"/>
          </p15:clr>
        </p15:guide>
        <p15:guide id="10" pos="15264">
          <p15:clr>
            <a:srgbClr val="FBAE40"/>
          </p15:clr>
        </p15:guide>
        <p15:guide id="11" orient="horz" pos="2928">
          <p15:clr>
            <a:srgbClr val="FBAE40"/>
          </p15:clr>
        </p15:guide>
        <p15:guide id="12" pos="7776">
          <p15:clr>
            <a:srgbClr val="FBAE40"/>
          </p15:clr>
        </p15:guide>
        <p15:guide id="13" orient="horz" pos="1920">
          <p15:clr>
            <a:srgbClr val="FBAE40"/>
          </p15:clr>
        </p15:guide>
        <p15:guide id="14" orient="horz" pos="1536">
          <p15:clr>
            <a:srgbClr val="FBAE40"/>
          </p15:clr>
        </p15:guide>
        <p15:guide id="15" orient="horz" pos="960">
          <p15:clr>
            <a:srgbClr val="FBAE40"/>
          </p15:clr>
        </p15:guide>
        <p15:guide id="16" pos="8064">
          <p15:clr>
            <a:srgbClr val="FBAE40"/>
          </p15:clr>
        </p15:guide>
      </p15:sldGuideLst>
    </p:ext>
  </p:extLst>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4"/>
          <p:cNvSpPr txBox="1">
            <a:spLocks noGrp="1"/>
          </p:cNvSpPr>
          <p:nvPr>
            <p:ph type="title"/>
          </p:nvPr>
        </p:nvSpPr>
        <p:spPr>
          <a:xfrm>
            <a:off x="1885950" y="1947342"/>
            <a:ext cx="23660100" cy="7069669"/>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rgbClr val="3F3F3F"/>
              </a:buClr>
              <a:buSzPts val="13200"/>
              <a:buFont typeface="Century Gothic"/>
              <a:buNone/>
              <a:defRPr sz="13200" b="0" i="0" u="none" strike="noStrike" cap="none">
                <a:solidFill>
                  <a:srgbClr val="3F3F3F"/>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4"/>
          <p:cNvSpPr txBox="1">
            <a:spLocks noGrp="1"/>
          </p:cNvSpPr>
          <p:nvPr>
            <p:ph type="body" idx="1"/>
          </p:nvPr>
        </p:nvSpPr>
        <p:spPr>
          <a:xfrm>
            <a:off x="1885950" y="9736667"/>
            <a:ext cx="23660100" cy="23207136"/>
          </a:xfrm>
          <a:prstGeom prst="rect">
            <a:avLst/>
          </a:prstGeom>
          <a:noFill/>
          <a:ln>
            <a:noFill/>
          </a:ln>
        </p:spPr>
        <p:txBody>
          <a:bodyPr spcFirstLastPara="1" wrap="square" lIns="91425" tIns="45700" rIns="91425" bIns="45700" anchor="t" anchorCtr="0">
            <a:normAutofit/>
          </a:bodyPr>
          <a:lstStyle>
            <a:lvl1pPr marL="457200" marR="0" lvl="0" indent="-762000" algn="l" rtl="0">
              <a:lnSpc>
                <a:spcPct val="90000"/>
              </a:lnSpc>
              <a:spcBef>
                <a:spcPts val="3000"/>
              </a:spcBef>
              <a:spcAft>
                <a:spcPts val="0"/>
              </a:spcAft>
              <a:buClr>
                <a:srgbClr val="3F3F3F"/>
              </a:buClr>
              <a:buSzPts val="8400"/>
              <a:buFont typeface="Arial"/>
              <a:buChar char="•"/>
              <a:defRPr sz="8400" b="0" i="0" u="none" strike="noStrike" cap="none">
                <a:solidFill>
                  <a:srgbClr val="3F3F3F"/>
                </a:solidFill>
                <a:latin typeface="Century Gothic"/>
                <a:ea typeface="Century Gothic"/>
                <a:cs typeface="Century Gothic"/>
                <a:sym typeface="Century Gothic"/>
              </a:defRPr>
            </a:lvl1pPr>
            <a:lvl2pPr marL="914400" marR="0" lvl="1" indent="-685800" algn="l" rtl="0">
              <a:lnSpc>
                <a:spcPct val="90000"/>
              </a:lnSpc>
              <a:spcBef>
                <a:spcPts val="1500"/>
              </a:spcBef>
              <a:spcAft>
                <a:spcPts val="0"/>
              </a:spcAft>
              <a:buClr>
                <a:srgbClr val="3F3F3F"/>
              </a:buClr>
              <a:buSzPts val="7200"/>
              <a:buFont typeface="Arial"/>
              <a:buChar char="•"/>
              <a:defRPr sz="7200" b="0" i="0" u="none" strike="noStrike" cap="none">
                <a:solidFill>
                  <a:srgbClr val="3F3F3F"/>
                </a:solidFill>
                <a:latin typeface="Century Gothic"/>
                <a:ea typeface="Century Gothic"/>
                <a:cs typeface="Century Gothic"/>
                <a:sym typeface="Century Gothic"/>
              </a:defRPr>
            </a:lvl2pPr>
            <a:lvl3pPr marL="1371600" marR="0" lvl="2" indent="-609600" algn="l" rtl="0">
              <a:lnSpc>
                <a:spcPct val="90000"/>
              </a:lnSpc>
              <a:spcBef>
                <a:spcPts val="1500"/>
              </a:spcBef>
              <a:spcAft>
                <a:spcPts val="0"/>
              </a:spcAft>
              <a:buClr>
                <a:srgbClr val="3F3F3F"/>
              </a:buClr>
              <a:buSzPts val="6000"/>
              <a:buFont typeface="Arial"/>
              <a:buChar char="•"/>
              <a:defRPr sz="6000" b="0" i="0" u="none" strike="noStrike" cap="none">
                <a:solidFill>
                  <a:srgbClr val="3F3F3F"/>
                </a:solidFill>
                <a:latin typeface="Century Gothic"/>
                <a:ea typeface="Century Gothic"/>
                <a:cs typeface="Century Gothic"/>
                <a:sym typeface="Century Gothic"/>
              </a:defRPr>
            </a:lvl3pPr>
            <a:lvl4pPr marL="1828800" marR="0" lvl="3" indent="-571500" algn="l" rtl="0">
              <a:lnSpc>
                <a:spcPct val="90000"/>
              </a:lnSpc>
              <a:spcBef>
                <a:spcPts val="1500"/>
              </a:spcBef>
              <a:spcAft>
                <a:spcPts val="0"/>
              </a:spcAft>
              <a:buClr>
                <a:srgbClr val="3F3F3F"/>
              </a:buClr>
              <a:buSzPts val="5400"/>
              <a:buFont typeface="Arial"/>
              <a:buChar char="•"/>
              <a:defRPr sz="5400" b="0" i="0" u="none" strike="noStrike" cap="none">
                <a:solidFill>
                  <a:srgbClr val="3F3F3F"/>
                </a:solidFill>
                <a:latin typeface="Century Gothic"/>
                <a:ea typeface="Century Gothic"/>
                <a:cs typeface="Century Gothic"/>
                <a:sym typeface="Century Gothic"/>
              </a:defRPr>
            </a:lvl4pPr>
            <a:lvl5pPr marL="2286000" marR="0" lvl="4" indent="-571500" algn="l" rtl="0">
              <a:lnSpc>
                <a:spcPct val="90000"/>
              </a:lnSpc>
              <a:spcBef>
                <a:spcPts val="1500"/>
              </a:spcBef>
              <a:spcAft>
                <a:spcPts val="0"/>
              </a:spcAft>
              <a:buClr>
                <a:srgbClr val="3F3F3F"/>
              </a:buClr>
              <a:buSzPts val="5400"/>
              <a:buFont typeface="Arial"/>
              <a:buChar char="•"/>
              <a:defRPr sz="5400" b="0" i="0" u="none" strike="noStrike" cap="none">
                <a:solidFill>
                  <a:srgbClr val="3F3F3F"/>
                </a:solidFill>
                <a:latin typeface="Century Gothic"/>
                <a:ea typeface="Century Gothic"/>
                <a:cs typeface="Century Gothic"/>
                <a:sym typeface="Century Gothic"/>
              </a:defRPr>
            </a:lvl5pPr>
            <a:lvl6pPr marL="2743200" marR="0" lvl="5" indent="-571500" algn="l" rtl="0">
              <a:lnSpc>
                <a:spcPct val="90000"/>
              </a:lnSpc>
              <a:spcBef>
                <a:spcPts val="1500"/>
              </a:spcBef>
              <a:spcAft>
                <a:spcPts val="0"/>
              </a:spcAft>
              <a:buClr>
                <a:schemeClr val="dk1"/>
              </a:buClr>
              <a:buSzPts val="5400"/>
              <a:buFont typeface="Arial"/>
              <a:buChar char="•"/>
              <a:defRPr sz="5400" b="0" i="0" u="none" strike="noStrike" cap="none">
                <a:solidFill>
                  <a:schemeClr val="dk1"/>
                </a:solidFill>
                <a:latin typeface="Century Gothic"/>
                <a:ea typeface="Century Gothic"/>
                <a:cs typeface="Century Gothic"/>
                <a:sym typeface="Century Gothic"/>
              </a:defRPr>
            </a:lvl6pPr>
            <a:lvl7pPr marL="3200400" marR="0" lvl="6" indent="-571500" algn="l" rtl="0">
              <a:lnSpc>
                <a:spcPct val="90000"/>
              </a:lnSpc>
              <a:spcBef>
                <a:spcPts val="1500"/>
              </a:spcBef>
              <a:spcAft>
                <a:spcPts val="0"/>
              </a:spcAft>
              <a:buClr>
                <a:schemeClr val="dk1"/>
              </a:buClr>
              <a:buSzPts val="5400"/>
              <a:buFont typeface="Arial"/>
              <a:buChar char="•"/>
              <a:defRPr sz="5400" b="0" i="0" u="none" strike="noStrike" cap="none">
                <a:solidFill>
                  <a:schemeClr val="dk1"/>
                </a:solidFill>
                <a:latin typeface="Century Gothic"/>
                <a:ea typeface="Century Gothic"/>
                <a:cs typeface="Century Gothic"/>
                <a:sym typeface="Century Gothic"/>
              </a:defRPr>
            </a:lvl7pPr>
            <a:lvl8pPr marL="3657600" marR="0" lvl="7" indent="-571500" algn="l" rtl="0">
              <a:lnSpc>
                <a:spcPct val="90000"/>
              </a:lnSpc>
              <a:spcBef>
                <a:spcPts val="1500"/>
              </a:spcBef>
              <a:spcAft>
                <a:spcPts val="0"/>
              </a:spcAft>
              <a:buClr>
                <a:schemeClr val="dk1"/>
              </a:buClr>
              <a:buSzPts val="5400"/>
              <a:buFont typeface="Arial"/>
              <a:buChar char="•"/>
              <a:defRPr sz="5400" b="0" i="0" u="none" strike="noStrike" cap="none">
                <a:solidFill>
                  <a:schemeClr val="dk1"/>
                </a:solidFill>
                <a:latin typeface="Century Gothic"/>
                <a:ea typeface="Century Gothic"/>
                <a:cs typeface="Century Gothic"/>
                <a:sym typeface="Century Gothic"/>
              </a:defRPr>
            </a:lvl8pPr>
            <a:lvl9pPr marL="4114800" marR="0" lvl="8" indent="-571500" algn="l" rtl="0">
              <a:lnSpc>
                <a:spcPct val="90000"/>
              </a:lnSpc>
              <a:spcBef>
                <a:spcPts val="1500"/>
              </a:spcBef>
              <a:spcAft>
                <a:spcPts val="0"/>
              </a:spcAft>
              <a:buClr>
                <a:schemeClr val="dk1"/>
              </a:buClr>
              <a:buSzPts val="5400"/>
              <a:buFont typeface="Arial"/>
              <a:buChar char="•"/>
              <a:defRPr sz="5400" b="0" i="0" u="none" strike="noStrike" cap="none">
                <a:solidFill>
                  <a:schemeClr val="dk1"/>
                </a:solidFill>
                <a:latin typeface="Century Gothic"/>
                <a:ea typeface="Century Gothic"/>
                <a:cs typeface="Century Gothic"/>
                <a:sym typeface="Century Gothic"/>
              </a:defRPr>
            </a:lvl9pPr>
          </a:lstStyle>
          <a:p>
            <a:endParaRPr/>
          </a:p>
        </p:txBody>
      </p:sp>
      <p:sp>
        <p:nvSpPr>
          <p:cNvPr id="8" name="Google Shape;8;p4"/>
          <p:cNvSpPr txBox="1">
            <a:spLocks noGrp="1"/>
          </p:cNvSpPr>
          <p:nvPr>
            <p:ph type="dt" idx="10"/>
          </p:nvPr>
        </p:nvSpPr>
        <p:spPr>
          <a:xfrm>
            <a:off x="1885950" y="33900541"/>
            <a:ext cx="6172200" cy="1947333"/>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3600" b="0" i="0" u="none" strike="noStrike" cap="none">
                <a:solidFill>
                  <a:srgbClr val="888888"/>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9pPr>
          </a:lstStyle>
          <a:p>
            <a:endParaRPr dirty="0"/>
          </a:p>
        </p:txBody>
      </p:sp>
      <p:sp>
        <p:nvSpPr>
          <p:cNvPr id="9" name="Google Shape;9;p4"/>
          <p:cNvSpPr txBox="1">
            <a:spLocks noGrp="1"/>
          </p:cNvSpPr>
          <p:nvPr>
            <p:ph type="ftr" idx="11"/>
          </p:nvPr>
        </p:nvSpPr>
        <p:spPr>
          <a:xfrm>
            <a:off x="9086850" y="33900541"/>
            <a:ext cx="9258300" cy="1947333"/>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3600" b="0" i="0" u="none" strike="noStrike" cap="none">
                <a:solidFill>
                  <a:srgbClr val="888888"/>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9pPr>
          </a:lstStyle>
          <a:p>
            <a:endParaRPr dirty="0"/>
          </a:p>
        </p:txBody>
      </p:sp>
      <p:sp>
        <p:nvSpPr>
          <p:cNvPr id="10" name="Google Shape;10;p4"/>
          <p:cNvSpPr txBox="1">
            <a:spLocks noGrp="1"/>
          </p:cNvSpPr>
          <p:nvPr>
            <p:ph type="sldNum" idx="12"/>
          </p:nvPr>
        </p:nvSpPr>
        <p:spPr>
          <a:xfrm>
            <a:off x="19373850" y="33900541"/>
            <a:ext cx="6172200" cy="1947333"/>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3600"/>
              <a:buFont typeface="Arial"/>
              <a:buNone/>
              <a:defRPr sz="3600" b="0" i="0" u="none" strike="noStrike" cap="none">
                <a:solidFill>
                  <a:srgbClr val="888888"/>
                </a:solidFill>
                <a:latin typeface="Century Gothic"/>
                <a:ea typeface="Century Gothic"/>
                <a:cs typeface="Century Gothic"/>
                <a:sym typeface="Century Gothic"/>
              </a:defRPr>
            </a:lvl1pPr>
            <a:lvl2pPr marL="0" marR="0" lvl="1" indent="0" algn="r" rtl="0">
              <a:lnSpc>
                <a:spcPct val="100000"/>
              </a:lnSpc>
              <a:spcBef>
                <a:spcPts val="0"/>
              </a:spcBef>
              <a:spcAft>
                <a:spcPts val="0"/>
              </a:spcAft>
              <a:buClr>
                <a:srgbClr val="000000"/>
              </a:buClr>
              <a:buSzPts val="3600"/>
              <a:buFont typeface="Arial"/>
              <a:buNone/>
              <a:defRPr sz="3600" b="0" i="0" u="none" strike="noStrike" cap="none">
                <a:solidFill>
                  <a:srgbClr val="888888"/>
                </a:solidFill>
                <a:latin typeface="Century Gothic"/>
                <a:ea typeface="Century Gothic"/>
                <a:cs typeface="Century Gothic"/>
                <a:sym typeface="Century Gothic"/>
              </a:defRPr>
            </a:lvl2pPr>
            <a:lvl3pPr marL="0" marR="0" lvl="2" indent="0" algn="r" rtl="0">
              <a:lnSpc>
                <a:spcPct val="100000"/>
              </a:lnSpc>
              <a:spcBef>
                <a:spcPts val="0"/>
              </a:spcBef>
              <a:spcAft>
                <a:spcPts val="0"/>
              </a:spcAft>
              <a:buClr>
                <a:srgbClr val="000000"/>
              </a:buClr>
              <a:buSzPts val="3600"/>
              <a:buFont typeface="Arial"/>
              <a:buNone/>
              <a:defRPr sz="3600" b="0" i="0" u="none" strike="noStrike" cap="none">
                <a:solidFill>
                  <a:srgbClr val="888888"/>
                </a:solidFill>
                <a:latin typeface="Century Gothic"/>
                <a:ea typeface="Century Gothic"/>
                <a:cs typeface="Century Gothic"/>
                <a:sym typeface="Century Gothic"/>
              </a:defRPr>
            </a:lvl3pPr>
            <a:lvl4pPr marL="0" marR="0" lvl="3" indent="0" algn="r" rtl="0">
              <a:lnSpc>
                <a:spcPct val="100000"/>
              </a:lnSpc>
              <a:spcBef>
                <a:spcPts val="0"/>
              </a:spcBef>
              <a:spcAft>
                <a:spcPts val="0"/>
              </a:spcAft>
              <a:buClr>
                <a:srgbClr val="000000"/>
              </a:buClr>
              <a:buSzPts val="3600"/>
              <a:buFont typeface="Arial"/>
              <a:buNone/>
              <a:defRPr sz="3600" b="0" i="0" u="none" strike="noStrike" cap="none">
                <a:solidFill>
                  <a:srgbClr val="888888"/>
                </a:solidFill>
                <a:latin typeface="Century Gothic"/>
                <a:ea typeface="Century Gothic"/>
                <a:cs typeface="Century Gothic"/>
                <a:sym typeface="Century Gothic"/>
              </a:defRPr>
            </a:lvl4pPr>
            <a:lvl5pPr marL="0" marR="0" lvl="4" indent="0" algn="r" rtl="0">
              <a:lnSpc>
                <a:spcPct val="100000"/>
              </a:lnSpc>
              <a:spcBef>
                <a:spcPts val="0"/>
              </a:spcBef>
              <a:spcAft>
                <a:spcPts val="0"/>
              </a:spcAft>
              <a:buClr>
                <a:srgbClr val="000000"/>
              </a:buClr>
              <a:buSzPts val="3600"/>
              <a:buFont typeface="Arial"/>
              <a:buNone/>
              <a:defRPr sz="3600" b="0" i="0" u="none" strike="noStrike" cap="none">
                <a:solidFill>
                  <a:srgbClr val="888888"/>
                </a:solidFill>
                <a:latin typeface="Century Gothic"/>
                <a:ea typeface="Century Gothic"/>
                <a:cs typeface="Century Gothic"/>
                <a:sym typeface="Century Gothic"/>
              </a:defRPr>
            </a:lvl5pPr>
            <a:lvl6pPr marL="0" marR="0" lvl="5" indent="0" algn="r" rtl="0">
              <a:lnSpc>
                <a:spcPct val="100000"/>
              </a:lnSpc>
              <a:spcBef>
                <a:spcPts val="0"/>
              </a:spcBef>
              <a:spcAft>
                <a:spcPts val="0"/>
              </a:spcAft>
              <a:buClr>
                <a:srgbClr val="000000"/>
              </a:buClr>
              <a:buSzPts val="3600"/>
              <a:buFont typeface="Arial"/>
              <a:buNone/>
              <a:defRPr sz="3600" b="0" i="0" u="none" strike="noStrike" cap="none">
                <a:solidFill>
                  <a:srgbClr val="888888"/>
                </a:solidFill>
                <a:latin typeface="Century Gothic"/>
                <a:ea typeface="Century Gothic"/>
                <a:cs typeface="Century Gothic"/>
                <a:sym typeface="Century Gothic"/>
              </a:defRPr>
            </a:lvl6pPr>
            <a:lvl7pPr marL="0" marR="0" lvl="6" indent="0" algn="r" rtl="0">
              <a:lnSpc>
                <a:spcPct val="100000"/>
              </a:lnSpc>
              <a:spcBef>
                <a:spcPts val="0"/>
              </a:spcBef>
              <a:spcAft>
                <a:spcPts val="0"/>
              </a:spcAft>
              <a:buClr>
                <a:srgbClr val="000000"/>
              </a:buClr>
              <a:buSzPts val="3600"/>
              <a:buFont typeface="Arial"/>
              <a:buNone/>
              <a:defRPr sz="3600" b="0" i="0" u="none" strike="noStrike" cap="none">
                <a:solidFill>
                  <a:srgbClr val="888888"/>
                </a:solidFill>
                <a:latin typeface="Century Gothic"/>
                <a:ea typeface="Century Gothic"/>
                <a:cs typeface="Century Gothic"/>
                <a:sym typeface="Century Gothic"/>
              </a:defRPr>
            </a:lvl7pPr>
            <a:lvl8pPr marL="0" marR="0" lvl="7" indent="0" algn="r" rtl="0">
              <a:lnSpc>
                <a:spcPct val="100000"/>
              </a:lnSpc>
              <a:spcBef>
                <a:spcPts val="0"/>
              </a:spcBef>
              <a:spcAft>
                <a:spcPts val="0"/>
              </a:spcAft>
              <a:buClr>
                <a:srgbClr val="000000"/>
              </a:buClr>
              <a:buSzPts val="3600"/>
              <a:buFont typeface="Arial"/>
              <a:buNone/>
              <a:defRPr sz="3600" b="0" i="0" u="none" strike="noStrike" cap="none">
                <a:solidFill>
                  <a:srgbClr val="888888"/>
                </a:solidFill>
                <a:latin typeface="Century Gothic"/>
                <a:ea typeface="Century Gothic"/>
                <a:cs typeface="Century Gothic"/>
                <a:sym typeface="Century Gothic"/>
              </a:defRPr>
            </a:lvl8pPr>
            <a:lvl9pPr marL="0" marR="0" lvl="8" indent="0" algn="r" rtl="0">
              <a:lnSpc>
                <a:spcPct val="100000"/>
              </a:lnSpc>
              <a:spcBef>
                <a:spcPts val="0"/>
              </a:spcBef>
              <a:spcAft>
                <a:spcPts val="0"/>
              </a:spcAft>
              <a:buClr>
                <a:srgbClr val="000000"/>
              </a:buClr>
              <a:buSzPts val="3600"/>
              <a:buFont typeface="Arial"/>
              <a:buNone/>
              <a:defRPr sz="3600" b="0" i="0" u="none" strike="noStrike" cap="none">
                <a:solidFill>
                  <a:srgbClr val="888888"/>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US"/>
              <a:t>‹#›</a:t>
            </a:fld>
            <a:endParaRPr dirty="0"/>
          </a:p>
        </p:txBody>
      </p:sp>
    </p:spTree>
  </p:cSld>
  <p:clrMap bg1="lt1" tx1="dk1" bg2="dk2" tx2="lt2" accent1="accent1" accent2="accent2" accent3="accent3" accent4="accent4" accent5="accent5" accent6="accent6" hlink="hlink" folHlink="folHlink"/>
  <p:sldLayoutIdLst>
    <p:sldLayoutId id="2147483649"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jpg"/><Relationship Id="rId13" Type="http://schemas.openxmlformats.org/officeDocument/2006/relationships/image" Target="../media/image14.png"/><Relationship Id="rId3" Type="http://schemas.openxmlformats.org/officeDocument/2006/relationships/image" Target="../media/image4.png"/><Relationship Id="rId7" Type="http://schemas.openxmlformats.org/officeDocument/2006/relationships/image" Target="../media/image8.jpg"/><Relationship Id="rId12"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7.jpg"/><Relationship Id="rId11" Type="http://schemas.openxmlformats.org/officeDocument/2006/relationships/image" Target="../media/image12.png"/><Relationship Id="rId5" Type="http://schemas.openxmlformats.org/officeDocument/2006/relationships/image" Target="../media/image6.png"/><Relationship Id="rId15" Type="http://schemas.openxmlformats.org/officeDocument/2006/relationships/image" Target="../media/image1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 Id="rId1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2"/>
        <p:cNvGrpSpPr/>
        <p:nvPr/>
      </p:nvGrpSpPr>
      <p:grpSpPr>
        <a:xfrm>
          <a:off x="0" y="0"/>
          <a:ext cx="0" cy="0"/>
          <a:chOff x="0" y="0"/>
          <a:chExt cx="0" cy="0"/>
        </a:xfrm>
      </p:grpSpPr>
      <p:pic>
        <p:nvPicPr>
          <p:cNvPr id="23" name="Google Shape;23;p2"/>
          <p:cNvPicPr preferRelativeResize="0"/>
          <p:nvPr/>
        </p:nvPicPr>
        <p:blipFill rotWithShape="1">
          <a:blip r:embed="rId3">
            <a:alphaModFix/>
          </a:blip>
          <a:srcRect b="5902"/>
          <a:stretch/>
        </p:blipFill>
        <p:spPr>
          <a:xfrm>
            <a:off x="1569673" y="17394523"/>
            <a:ext cx="9362818" cy="8520164"/>
          </a:xfrm>
          <a:prstGeom prst="rect">
            <a:avLst/>
          </a:prstGeom>
          <a:noFill/>
          <a:ln>
            <a:noFill/>
          </a:ln>
        </p:spPr>
      </p:pic>
      <p:sp>
        <p:nvSpPr>
          <p:cNvPr id="24" name="Google Shape;24;p2"/>
          <p:cNvSpPr txBox="1"/>
          <p:nvPr/>
        </p:nvSpPr>
        <p:spPr>
          <a:xfrm>
            <a:off x="14284836" y="7426349"/>
            <a:ext cx="12842400" cy="25605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600"/>
              </a:spcBef>
              <a:spcAft>
                <a:spcPts val="0"/>
              </a:spcAft>
              <a:buClr>
                <a:srgbClr val="3F3F3F"/>
              </a:buClr>
              <a:buSzPts val="2700"/>
              <a:buFont typeface="Arial"/>
              <a:buNone/>
            </a:pPr>
            <a:endParaRPr sz="1400" b="0" i="0" u="none" strike="noStrike" cap="none" dirty="0">
              <a:solidFill>
                <a:srgbClr val="000000"/>
              </a:solidFill>
              <a:latin typeface="Arial"/>
              <a:ea typeface="Arial"/>
              <a:cs typeface="Arial"/>
              <a:sym typeface="Arial"/>
            </a:endParaRPr>
          </a:p>
        </p:txBody>
      </p:sp>
      <p:sp>
        <p:nvSpPr>
          <p:cNvPr id="25" name="Google Shape;25;p2"/>
          <p:cNvSpPr txBox="1"/>
          <p:nvPr/>
        </p:nvSpPr>
        <p:spPr>
          <a:xfrm>
            <a:off x="12828247" y="9466455"/>
            <a:ext cx="3849000" cy="76809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4400"/>
              <a:buFont typeface="Arial"/>
              <a:buNone/>
            </a:pPr>
            <a:r>
              <a:rPr lang="en-US" sz="4400" b="1" i="0" u="none" strike="noStrike" cap="none" dirty="0">
                <a:solidFill>
                  <a:srgbClr val="379CC3"/>
                </a:solidFill>
                <a:latin typeface="Century Gothic"/>
                <a:ea typeface="Century Gothic"/>
                <a:cs typeface="Century Gothic"/>
                <a:sym typeface="Century Gothic"/>
              </a:rPr>
              <a:t>Methodology</a:t>
            </a:r>
            <a:endParaRPr sz="1400" b="0" i="0" u="none" strike="noStrike" cap="none" dirty="0">
              <a:solidFill>
                <a:srgbClr val="000000"/>
              </a:solidFill>
              <a:latin typeface="Arial"/>
              <a:ea typeface="Arial"/>
              <a:cs typeface="Arial"/>
              <a:sym typeface="Arial"/>
            </a:endParaRPr>
          </a:p>
        </p:txBody>
      </p:sp>
      <p:sp>
        <p:nvSpPr>
          <p:cNvPr id="26" name="Google Shape;26;p2"/>
          <p:cNvSpPr txBox="1"/>
          <p:nvPr/>
        </p:nvSpPr>
        <p:spPr>
          <a:xfrm rot="-5400000">
            <a:off x="11025725" y="18542316"/>
            <a:ext cx="29222700" cy="178110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379CC3"/>
              </a:buClr>
              <a:buSzPts val="10000"/>
              <a:buFont typeface="Century Gothic"/>
              <a:buNone/>
            </a:pPr>
            <a:r>
              <a:rPr lang="en-US" sz="10000" b="1" i="0" u="none" strike="noStrike" cap="none" dirty="0">
                <a:solidFill>
                  <a:srgbClr val="379CC3"/>
                </a:solidFill>
                <a:latin typeface="Century Gothic"/>
                <a:ea typeface="Century Gothic"/>
                <a:cs typeface="Century Gothic"/>
                <a:sym typeface="Century Gothic"/>
              </a:rPr>
              <a:t>Moloka’i</a:t>
            </a:r>
            <a:r>
              <a:rPr lang="en-US" sz="10000" b="0" i="0" u="none" strike="noStrike" cap="none" dirty="0">
                <a:solidFill>
                  <a:srgbClr val="379CC3"/>
                </a:solidFill>
                <a:latin typeface="Century Gothic"/>
                <a:ea typeface="Century Gothic"/>
                <a:cs typeface="Century Gothic"/>
                <a:sym typeface="Century Gothic"/>
              </a:rPr>
              <a:t> Water Resources</a:t>
            </a:r>
            <a:endParaRPr sz="1400" b="0" i="0" u="none" strike="noStrike" cap="none" dirty="0">
              <a:solidFill>
                <a:srgbClr val="000000"/>
              </a:solidFill>
              <a:latin typeface="Arial"/>
              <a:ea typeface="Arial"/>
              <a:cs typeface="Arial"/>
              <a:sym typeface="Arial"/>
            </a:endParaRPr>
          </a:p>
        </p:txBody>
      </p:sp>
      <p:sp>
        <p:nvSpPr>
          <p:cNvPr id="28" name="Google Shape;28;p2"/>
          <p:cNvSpPr txBox="1"/>
          <p:nvPr/>
        </p:nvSpPr>
        <p:spPr>
          <a:xfrm>
            <a:off x="998138" y="10370797"/>
            <a:ext cx="11484865" cy="2013482"/>
          </a:xfrm>
          <a:prstGeom prst="rect">
            <a:avLst/>
          </a:prstGeom>
          <a:noFill/>
          <a:ln>
            <a:noFill/>
          </a:ln>
        </p:spPr>
        <p:txBody>
          <a:bodyPr spcFirstLastPara="1" wrap="square" lIns="91425" tIns="45700" rIns="91425" bIns="45700" anchor="t" anchorCtr="0">
            <a:noAutofit/>
          </a:bodyPr>
          <a:lstStyle/>
          <a:p>
            <a:pPr marL="457200" marR="0" lvl="0" indent="-457200" algn="l" rtl="0">
              <a:lnSpc>
                <a:spcPct val="100000"/>
              </a:lnSpc>
              <a:spcBef>
                <a:spcPts val="0"/>
              </a:spcBef>
              <a:spcAft>
                <a:spcPts val="0"/>
              </a:spcAft>
              <a:buClr>
                <a:srgbClr val="379CC3"/>
              </a:buClr>
              <a:buSzPts val="2700"/>
              <a:buFont typeface="Webdings" panose="05030102010509060703" pitchFamily="18" charset="2"/>
              <a:buChar char="4"/>
            </a:pPr>
            <a:r>
              <a:rPr lang="en-US" sz="2600" b="1" i="0" u="none" strike="noStrike" cap="none" dirty="0">
                <a:solidFill>
                  <a:srgbClr val="379CC3"/>
                </a:solidFill>
                <a:latin typeface="Garamond" panose="02020404030301010803" pitchFamily="18" charset="0"/>
                <a:ea typeface="Century Gothic"/>
                <a:cs typeface="Century Gothic"/>
                <a:sym typeface="Century Gothic"/>
              </a:rPr>
              <a:t>Create</a:t>
            </a:r>
            <a:r>
              <a:rPr lang="en-US" sz="2600" b="0" i="0" u="none" strike="noStrike" cap="none" dirty="0">
                <a:solidFill>
                  <a:schemeClr val="tx1">
                    <a:lumMod val="75000"/>
                    <a:lumOff val="25000"/>
                  </a:schemeClr>
                </a:solidFill>
                <a:latin typeface="Garamond" panose="02020404030301010803" pitchFamily="18" charset="0"/>
                <a:ea typeface="Century Gothic"/>
                <a:cs typeface="Century Gothic"/>
                <a:sym typeface="Century Gothic"/>
              </a:rPr>
              <a:t> Ohi’a forest impact maps &amp; analyze changes over time</a:t>
            </a:r>
            <a:endParaRPr sz="2600" b="0" i="0" u="none" strike="noStrike" cap="none" dirty="0">
              <a:solidFill>
                <a:schemeClr val="tx1">
                  <a:lumMod val="75000"/>
                  <a:lumOff val="25000"/>
                </a:schemeClr>
              </a:solidFill>
              <a:latin typeface="Garamond" panose="02020404030301010803" pitchFamily="18" charset="0"/>
              <a:ea typeface="Century Gothic"/>
              <a:cs typeface="Century Gothic"/>
              <a:sym typeface="Century Gothic"/>
            </a:endParaRPr>
          </a:p>
          <a:p>
            <a:pPr marL="457200" marR="0" lvl="0" indent="-457200" algn="l" rtl="0">
              <a:lnSpc>
                <a:spcPct val="100000"/>
              </a:lnSpc>
              <a:spcBef>
                <a:spcPts val="600"/>
              </a:spcBef>
              <a:spcAft>
                <a:spcPts val="0"/>
              </a:spcAft>
              <a:buClr>
                <a:srgbClr val="379CC3"/>
              </a:buClr>
              <a:buSzPts val="2700"/>
              <a:buFont typeface="Webdings" panose="05030102010509060703" pitchFamily="18" charset="2"/>
              <a:buChar char="4"/>
            </a:pPr>
            <a:r>
              <a:rPr lang="en-US" sz="2600" b="1" i="0" u="none" strike="noStrike" cap="none" dirty="0">
                <a:solidFill>
                  <a:srgbClr val="379CC3"/>
                </a:solidFill>
                <a:latin typeface="Garamond" panose="02020404030301010803" pitchFamily="18" charset="0"/>
                <a:ea typeface="Century Gothic"/>
                <a:cs typeface="Century Gothic"/>
                <a:sym typeface="Century Gothic"/>
              </a:rPr>
              <a:t>Evaluate</a:t>
            </a:r>
            <a:r>
              <a:rPr lang="en-US" sz="2600" b="0" i="0" u="none" strike="noStrike" cap="none" dirty="0">
                <a:solidFill>
                  <a:schemeClr val="tx1">
                    <a:lumMod val="75000"/>
                    <a:lumOff val="25000"/>
                  </a:schemeClr>
                </a:solidFill>
                <a:latin typeface="Garamond" panose="02020404030301010803" pitchFamily="18" charset="0"/>
                <a:ea typeface="Century Gothic"/>
                <a:cs typeface="Century Gothic"/>
                <a:sym typeface="Century Gothic"/>
              </a:rPr>
              <a:t> the impacts of The Nature Conservancy exclosures on forest health </a:t>
            </a:r>
            <a:endParaRPr sz="2600" b="0" i="0" u="none" strike="noStrike" cap="none" dirty="0">
              <a:solidFill>
                <a:schemeClr val="tx1">
                  <a:lumMod val="75000"/>
                  <a:lumOff val="25000"/>
                </a:schemeClr>
              </a:solidFill>
              <a:latin typeface="Garamond" panose="02020404030301010803" pitchFamily="18" charset="0"/>
              <a:ea typeface="Century Gothic"/>
              <a:cs typeface="Century Gothic"/>
              <a:sym typeface="Century Gothic"/>
            </a:endParaRPr>
          </a:p>
          <a:p>
            <a:pPr marL="457200" marR="0" lvl="0" indent="-457200" algn="l" rtl="0">
              <a:lnSpc>
                <a:spcPct val="100000"/>
              </a:lnSpc>
              <a:spcBef>
                <a:spcPts val="600"/>
              </a:spcBef>
              <a:spcAft>
                <a:spcPts val="0"/>
              </a:spcAft>
              <a:buClr>
                <a:srgbClr val="379CC3"/>
              </a:buClr>
              <a:buSzPts val="2700"/>
              <a:buFont typeface="Webdings" panose="05030102010509060703" pitchFamily="18" charset="2"/>
              <a:buChar char="4"/>
            </a:pPr>
            <a:r>
              <a:rPr lang="en-US" sz="2600" b="1" i="0" u="none" strike="noStrike" cap="none" dirty="0">
                <a:solidFill>
                  <a:srgbClr val="379CC3"/>
                </a:solidFill>
                <a:latin typeface="Garamond" panose="02020404030301010803" pitchFamily="18" charset="0"/>
                <a:ea typeface="Century Gothic"/>
                <a:cs typeface="Century Gothic"/>
                <a:sym typeface="Century Gothic"/>
              </a:rPr>
              <a:t>Assess</a:t>
            </a:r>
            <a:r>
              <a:rPr lang="en-US" sz="2600" b="0" i="0" u="none" strike="noStrike" cap="none" dirty="0">
                <a:solidFill>
                  <a:schemeClr val="tx1">
                    <a:lumMod val="75000"/>
                    <a:lumOff val="25000"/>
                  </a:schemeClr>
                </a:solidFill>
                <a:latin typeface="Garamond" panose="02020404030301010803" pitchFamily="18" charset="0"/>
                <a:ea typeface="Century Gothic"/>
                <a:cs typeface="Century Gothic"/>
                <a:sym typeface="Century Gothic"/>
              </a:rPr>
              <a:t> the feasibility of detecting coastal turbidity for big runoff events off the coast of Moloka’i</a:t>
            </a:r>
            <a:endParaRPr sz="2600" b="0" i="0" u="none" strike="noStrike" cap="none" dirty="0">
              <a:solidFill>
                <a:schemeClr val="tx1">
                  <a:lumMod val="75000"/>
                  <a:lumOff val="25000"/>
                </a:schemeClr>
              </a:solidFill>
              <a:latin typeface="Garamond" panose="02020404030301010803" pitchFamily="18" charset="0"/>
              <a:sym typeface="Arial"/>
            </a:endParaRPr>
          </a:p>
        </p:txBody>
      </p:sp>
      <p:sp>
        <p:nvSpPr>
          <p:cNvPr id="29" name="Google Shape;29;p2"/>
          <p:cNvSpPr txBox="1"/>
          <p:nvPr/>
        </p:nvSpPr>
        <p:spPr>
          <a:xfrm>
            <a:off x="897351" y="9466455"/>
            <a:ext cx="3142792" cy="76944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400"/>
              <a:buFont typeface="Arial"/>
              <a:buNone/>
            </a:pPr>
            <a:r>
              <a:rPr lang="en-US" sz="4400" b="1" i="0" u="none" strike="noStrike" cap="none" dirty="0">
                <a:solidFill>
                  <a:srgbClr val="379CC3"/>
                </a:solidFill>
                <a:latin typeface="Century Gothic"/>
                <a:ea typeface="Century Gothic"/>
                <a:cs typeface="Century Gothic"/>
                <a:sym typeface="Century Gothic"/>
              </a:rPr>
              <a:t>Objectives</a:t>
            </a:r>
            <a:endParaRPr sz="1400" b="0" i="0" u="none" strike="noStrike" cap="none" dirty="0">
              <a:solidFill>
                <a:srgbClr val="000000"/>
              </a:solidFill>
              <a:latin typeface="Arial"/>
              <a:ea typeface="Arial"/>
              <a:cs typeface="Arial"/>
              <a:sym typeface="Arial"/>
            </a:endParaRPr>
          </a:p>
        </p:txBody>
      </p:sp>
      <p:sp>
        <p:nvSpPr>
          <p:cNvPr id="30" name="Google Shape;30;p2"/>
          <p:cNvSpPr txBox="1"/>
          <p:nvPr/>
        </p:nvSpPr>
        <p:spPr>
          <a:xfrm>
            <a:off x="12828247" y="17934515"/>
            <a:ext cx="2012100" cy="769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400"/>
              <a:buFont typeface="Arial"/>
              <a:buNone/>
            </a:pPr>
            <a:r>
              <a:rPr lang="en-US" sz="4400" b="1" i="0" u="none" strike="noStrike" cap="none" dirty="0">
                <a:solidFill>
                  <a:srgbClr val="379CC3"/>
                </a:solidFill>
                <a:latin typeface="Century Gothic"/>
                <a:ea typeface="Century Gothic"/>
                <a:cs typeface="Century Gothic"/>
                <a:sym typeface="Century Gothic"/>
              </a:rPr>
              <a:t>Results</a:t>
            </a:r>
            <a:endParaRPr sz="1400" b="0" i="0" u="none" strike="noStrike" cap="none" dirty="0">
              <a:solidFill>
                <a:srgbClr val="000000"/>
              </a:solidFill>
              <a:latin typeface="Arial"/>
              <a:ea typeface="Arial"/>
              <a:cs typeface="Arial"/>
              <a:sym typeface="Arial"/>
            </a:endParaRPr>
          </a:p>
        </p:txBody>
      </p:sp>
      <p:sp>
        <p:nvSpPr>
          <p:cNvPr id="31" name="Google Shape;31;p2"/>
          <p:cNvSpPr txBox="1"/>
          <p:nvPr/>
        </p:nvSpPr>
        <p:spPr>
          <a:xfrm>
            <a:off x="12828247" y="26668542"/>
            <a:ext cx="11556178" cy="3276104"/>
          </a:xfrm>
          <a:prstGeom prst="rect">
            <a:avLst/>
          </a:prstGeom>
          <a:noFill/>
          <a:ln>
            <a:noFill/>
          </a:ln>
        </p:spPr>
        <p:txBody>
          <a:bodyPr spcFirstLastPara="1" wrap="square" lIns="91425" tIns="45700" rIns="91425" bIns="45700" anchor="t" anchorCtr="0">
            <a:noAutofit/>
          </a:bodyPr>
          <a:lstStyle/>
          <a:p>
            <a:pPr marL="457200" lvl="0" indent="-457200">
              <a:buClr>
                <a:srgbClr val="379CC3"/>
              </a:buClr>
              <a:buSzPct val="100000"/>
              <a:buFont typeface="Webdings" panose="05030102010509060703" pitchFamily="18" charset="2"/>
              <a:buChar char="4"/>
            </a:pPr>
            <a:r>
              <a:rPr lang="en-US" sz="2600" dirty="0" smtClean="0">
                <a:solidFill>
                  <a:srgbClr val="3F3F3F"/>
                </a:solidFill>
                <a:latin typeface="Garamond"/>
                <a:ea typeface="Garamond"/>
                <a:cs typeface="Garamond"/>
                <a:sym typeface="Garamond"/>
              </a:rPr>
              <a:t>The </a:t>
            </a:r>
            <a:r>
              <a:rPr lang="en-US" sz="2600" dirty="0">
                <a:solidFill>
                  <a:srgbClr val="3F3F3F"/>
                </a:solidFill>
                <a:latin typeface="Garamond"/>
                <a:ea typeface="Garamond"/>
                <a:cs typeface="Garamond"/>
                <a:sym typeface="Garamond"/>
              </a:rPr>
              <a:t>data demonstrated </a:t>
            </a:r>
            <a:r>
              <a:rPr lang="en-US" sz="2600" dirty="0" smtClean="0">
                <a:solidFill>
                  <a:srgbClr val="3F3F3F"/>
                </a:solidFill>
                <a:latin typeface="Garamond"/>
                <a:ea typeface="Garamond"/>
                <a:cs typeface="Garamond"/>
                <a:sym typeface="Garamond"/>
              </a:rPr>
              <a:t>minor </a:t>
            </a:r>
            <a:r>
              <a:rPr lang="en-US" sz="2600" dirty="0">
                <a:solidFill>
                  <a:srgbClr val="3F3F3F"/>
                </a:solidFill>
                <a:latin typeface="Garamond"/>
                <a:ea typeface="Garamond"/>
                <a:cs typeface="Garamond"/>
                <a:sym typeface="Garamond"/>
              </a:rPr>
              <a:t>decreases in NDVI and other indices both in the exclosure and in the comparison area. This decrease is more pronounced in comparison area.</a:t>
            </a:r>
          </a:p>
          <a:p>
            <a:pPr marL="457200" lvl="0" indent="-457200">
              <a:buClr>
                <a:srgbClr val="379CC3"/>
              </a:buClr>
              <a:buSzPct val="100000"/>
              <a:buFont typeface="Webdings" panose="05030102010509060703" pitchFamily="18" charset="2"/>
              <a:buChar char="4"/>
            </a:pPr>
            <a:r>
              <a:rPr lang="en-US" sz="2600" dirty="0">
                <a:solidFill>
                  <a:srgbClr val="3F3F3F"/>
                </a:solidFill>
                <a:latin typeface="Garamond"/>
                <a:ea typeface="Garamond"/>
                <a:cs typeface="Garamond"/>
                <a:sym typeface="Garamond"/>
              </a:rPr>
              <a:t>The general trend for </a:t>
            </a:r>
            <a:r>
              <a:rPr lang="en-US" sz="2600" dirty="0" smtClean="0">
                <a:solidFill>
                  <a:srgbClr val="3F3F3F"/>
                </a:solidFill>
                <a:latin typeface="Garamond"/>
                <a:ea typeface="Garamond"/>
                <a:cs typeface="Garamond"/>
                <a:sym typeface="Garamond"/>
              </a:rPr>
              <a:t>NDVI in the exclosure </a:t>
            </a:r>
            <a:r>
              <a:rPr lang="en-US" sz="2600" dirty="0">
                <a:solidFill>
                  <a:srgbClr val="3F3F3F"/>
                </a:solidFill>
                <a:latin typeface="Garamond"/>
                <a:ea typeface="Garamond"/>
                <a:cs typeface="Garamond"/>
                <a:sym typeface="Garamond"/>
              </a:rPr>
              <a:t>appeared cyclical with a </a:t>
            </a:r>
            <a:r>
              <a:rPr lang="en-US" sz="2600" dirty="0" smtClean="0">
                <a:solidFill>
                  <a:srgbClr val="3F3F3F"/>
                </a:solidFill>
                <a:latin typeface="Garamond"/>
                <a:ea typeface="Garamond"/>
                <a:cs typeface="Garamond"/>
                <a:sym typeface="Garamond"/>
              </a:rPr>
              <a:t>decrease </a:t>
            </a:r>
            <a:r>
              <a:rPr lang="en-US" sz="2600" dirty="0">
                <a:solidFill>
                  <a:srgbClr val="3F3F3F"/>
                </a:solidFill>
                <a:latin typeface="Garamond"/>
                <a:ea typeface="Garamond"/>
                <a:cs typeface="Garamond"/>
                <a:sym typeface="Garamond"/>
              </a:rPr>
              <a:t>near January of each year, while the comparison area did not show a distinct trend.</a:t>
            </a:r>
          </a:p>
          <a:p>
            <a:pPr marL="457200" lvl="0" indent="-457200">
              <a:buClr>
                <a:srgbClr val="379CC3"/>
              </a:buClr>
              <a:buSzPct val="100000"/>
              <a:buFont typeface="Webdings" panose="05030102010509060703" pitchFamily="18" charset="2"/>
              <a:buChar char="4"/>
            </a:pPr>
            <a:r>
              <a:rPr lang="en-US" sz="2600" dirty="0">
                <a:solidFill>
                  <a:srgbClr val="3F3F3F"/>
                </a:solidFill>
                <a:latin typeface="Garamond"/>
                <a:ea typeface="Garamond"/>
                <a:cs typeface="Garamond"/>
                <a:sym typeface="Garamond"/>
              </a:rPr>
              <a:t>Based on </a:t>
            </a:r>
            <a:r>
              <a:rPr lang="en-US" sz="2600" dirty="0" smtClean="0">
                <a:solidFill>
                  <a:srgbClr val="3F3F3F"/>
                </a:solidFill>
                <a:latin typeface="Garamond"/>
                <a:ea typeface="Garamond"/>
                <a:cs typeface="Garamond"/>
                <a:sym typeface="Garamond"/>
              </a:rPr>
              <a:t>the </a:t>
            </a:r>
            <a:r>
              <a:rPr lang="en-US" sz="2600" dirty="0">
                <a:solidFill>
                  <a:srgbClr val="3F3F3F"/>
                </a:solidFill>
                <a:latin typeface="Garamond"/>
                <a:ea typeface="Garamond"/>
                <a:cs typeface="Garamond"/>
                <a:sym typeface="Garamond"/>
              </a:rPr>
              <a:t>change detection, </a:t>
            </a:r>
            <a:r>
              <a:rPr lang="en-US" sz="2600" dirty="0" smtClean="0">
                <a:solidFill>
                  <a:srgbClr val="3F3F3F"/>
                </a:solidFill>
                <a:latin typeface="Garamond"/>
                <a:ea typeface="Garamond"/>
                <a:cs typeface="Garamond"/>
                <a:sym typeface="Garamond"/>
              </a:rPr>
              <a:t>there was a </a:t>
            </a:r>
            <a:r>
              <a:rPr lang="en-US" sz="2600" dirty="0">
                <a:solidFill>
                  <a:srgbClr val="3F3F3F"/>
                </a:solidFill>
                <a:latin typeface="Garamond"/>
                <a:ea typeface="Garamond"/>
                <a:cs typeface="Garamond"/>
                <a:sym typeface="Garamond"/>
              </a:rPr>
              <a:t>decrease in NDVI on the eastern portions of our study area, a region that our partners distinguished as particularly impacted by the </a:t>
            </a:r>
            <a:r>
              <a:rPr lang="en-US" sz="2600" dirty="0" smtClean="0">
                <a:solidFill>
                  <a:srgbClr val="3F3F3F"/>
                </a:solidFill>
                <a:latin typeface="Garamond"/>
                <a:ea typeface="Garamond"/>
                <a:cs typeface="Garamond"/>
                <a:sym typeface="Garamond"/>
              </a:rPr>
              <a:t>rust.</a:t>
            </a:r>
            <a:endParaRPr lang="en-US" sz="2600" dirty="0">
              <a:solidFill>
                <a:srgbClr val="3F3F3F"/>
              </a:solidFill>
              <a:latin typeface="Garamond"/>
              <a:ea typeface="Garamond"/>
              <a:cs typeface="Garamond"/>
              <a:sym typeface="Garamond"/>
            </a:endParaRPr>
          </a:p>
          <a:p>
            <a:pPr marL="457200" lvl="0" indent="-457200">
              <a:buClr>
                <a:srgbClr val="379CC3"/>
              </a:buClr>
              <a:buSzPct val="100000"/>
              <a:buFont typeface="Webdings" panose="05030102010509060703" pitchFamily="18" charset="2"/>
              <a:buChar char="4"/>
            </a:pPr>
            <a:r>
              <a:rPr lang="en-US" sz="2600" dirty="0">
                <a:solidFill>
                  <a:srgbClr val="3F3F3F"/>
                </a:solidFill>
                <a:latin typeface="Garamond"/>
                <a:ea typeface="Garamond"/>
                <a:cs typeface="Garamond"/>
                <a:sym typeface="Garamond"/>
              </a:rPr>
              <a:t>We were successful in calculating the NDTI on a river outlet in Molokai, however this index did not perform well over areas with waves.</a:t>
            </a:r>
          </a:p>
        </p:txBody>
      </p:sp>
      <p:sp>
        <p:nvSpPr>
          <p:cNvPr id="32" name="Google Shape;32;p2"/>
          <p:cNvSpPr txBox="1"/>
          <p:nvPr/>
        </p:nvSpPr>
        <p:spPr>
          <a:xfrm>
            <a:off x="12828247" y="25886282"/>
            <a:ext cx="3486900" cy="769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400"/>
              <a:buFont typeface="Arial"/>
              <a:buNone/>
            </a:pPr>
            <a:r>
              <a:rPr lang="en-US" sz="4400" b="1" i="0" u="none" strike="noStrike" cap="none" dirty="0">
                <a:solidFill>
                  <a:srgbClr val="379CC3"/>
                </a:solidFill>
                <a:latin typeface="Century Gothic"/>
                <a:ea typeface="Century Gothic"/>
                <a:cs typeface="Century Gothic"/>
                <a:sym typeface="Century Gothic"/>
              </a:rPr>
              <a:t>Conclusions</a:t>
            </a:r>
            <a:endParaRPr sz="1400" b="0" i="0" u="none" strike="noStrike" cap="none" dirty="0">
              <a:solidFill>
                <a:srgbClr val="000000"/>
              </a:solidFill>
              <a:latin typeface="Arial"/>
              <a:ea typeface="Arial"/>
              <a:cs typeface="Arial"/>
              <a:sym typeface="Arial"/>
            </a:endParaRPr>
          </a:p>
        </p:txBody>
      </p:sp>
      <p:sp>
        <p:nvSpPr>
          <p:cNvPr id="33" name="Google Shape;33;p2"/>
          <p:cNvSpPr txBox="1"/>
          <p:nvPr/>
        </p:nvSpPr>
        <p:spPr>
          <a:xfrm>
            <a:off x="12828247" y="30829275"/>
            <a:ext cx="5687700" cy="769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400"/>
              <a:buFont typeface="Arial"/>
              <a:buNone/>
            </a:pPr>
            <a:r>
              <a:rPr lang="en-US" sz="4400" b="1" i="0" u="none" strike="noStrike" cap="none" dirty="0">
                <a:solidFill>
                  <a:srgbClr val="379CC3"/>
                </a:solidFill>
                <a:latin typeface="Century Gothic"/>
                <a:ea typeface="Century Gothic"/>
                <a:cs typeface="Century Gothic"/>
                <a:sym typeface="Century Gothic"/>
              </a:rPr>
              <a:t>Acknowledgements</a:t>
            </a:r>
            <a:endParaRPr sz="1400" b="0" i="0" u="none" strike="noStrike" cap="none" dirty="0">
              <a:solidFill>
                <a:srgbClr val="000000"/>
              </a:solidFill>
              <a:latin typeface="Arial"/>
              <a:ea typeface="Arial"/>
              <a:cs typeface="Arial"/>
              <a:sym typeface="Arial"/>
            </a:endParaRPr>
          </a:p>
        </p:txBody>
      </p:sp>
      <p:sp>
        <p:nvSpPr>
          <p:cNvPr id="34" name="Google Shape;34;p2"/>
          <p:cNvSpPr txBox="1">
            <a:spLocks noGrp="1"/>
          </p:cNvSpPr>
          <p:nvPr>
            <p:ph type="body" idx="1"/>
          </p:nvPr>
        </p:nvSpPr>
        <p:spPr>
          <a:xfrm>
            <a:off x="4704382" y="901700"/>
            <a:ext cx="18023100" cy="2171700"/>
          </a:xfrm>
          <a:prstGeom prst="rect">
            <a:avLst/>
          </a:prstGeom>
          <a:noFill/>
          <a:ln>
            <a:noFill/>
          </a:ln>
        </p:spPr>
        <p:txBody>
          <a:bodyPr spcFirstLastPara="1" wrap="square" lIns="91425" tIns="45700" rIns="91425" bIns="45700" anchor="ctr" anchorCtr="0">
            <a:normAutofit/>
          </a:bodyPr>
          <a:lstStyle/>
          <a:p>
            <a:pPr marL="0" lvl="0" indent="0" rtl="0">
              <a:lnSpc>
                <a:spcPct val="80000"/>
              </a:lnSpc>
              <a:spcBef>
                <a:spcPts val="0"/>
              </a:spcBef>
              <a:spcAft>
                <a:spcPts val="0"/>
              </a:spcAft>
              <a:buClr>
                <a:schemeClr val="dk1"/>
              </a:buClr>
              <a:buSzPts val="1100"/>
              <a:buFont typeface="Arial"/>
              <a:buNone/>
            </a:pPr>
            <a:r>
              <a:rPr lang="en-US" dirty="0">
                <a:solidFill>
                  <a:srgbClr val="379CC3"/>
                </a:solidFill>
              </a:rPr>
              <a:t>Employing NASA Earth Observations to Map the Impacts of the </a:t>
            </a:r>
            <a:r>
              <a:rPr lang="en-US" dirty="0">
                <a:solidFill>
                  <a:srgbClr val="379CC3"/>
                </a:solidFill>
                <a:highlight>
                  <a:srgbClr val="FFFFFF"/>
                </a:highlight>
              </a:rPr>
              <a:t>'Ohi'a </a:t>
            </a:r>
            <a:r>
              <a:rPr lang="en-US" dirty="0">
                <a:solidFill>
                  <a:srgbClr val="379CC3"/>
                </a:solidFill>
              </a:rPr>
              <a:t>Rust on Forest Health and Coastal Turbidity on </a:t>
            </a:r>
            <a:r>
              <a:rPr lang="en-US" smtClean="0">
                <a:solidFill>
                  <a:srgbClr val="379CC3"/>
                </a:solidFill>
              </a:rPr>
              <a:t>Moloka’i</a:t>
            </a:r>
            <a:r>
              <a:rPr lang="en-US" dirty="0">
                <a:solidFill>
                  <a:srgbClr val="379CC3"/>
                </a:solidFill>
              </a:rPr>
              <a:t>, </a:t>
            </a:r>
            <a:r>
              <a:rPr lang="en-US" dirty="0" smtClean="0">
                <a:solidFill>
                  <a:srgbClr val="379CC3"/>
                </a:solidFill>
              </a:rPr>
              <a:t>Hawaii</a:t>
            </a:r>
            <a:endParaRPr dirty="0"/>
          </a:p>
        </p:txBody>
      </p:sp>
      <p:sp>
        <p:nvSpPr>
          <p:cNvPr id="35" name="Google Shape;35;p2"/>
          <p:cNvSpPr txBox="1"/>
          <p:nvPr/>
        </p:nvSpPr>
        <p:spPr>
          <a:xfrm>
            <a:off x="14084304" y="34628667"/>
            <a:ext cx="12435840" cy="800100"/>
          </a:xfrm>
          <a:prstGeom prst="rect">
            <a:avLst/>
          </a:prstGeom>
          <a:noFill/>
          <a:ln>
            <a:noFill/>
          </a:ln>
        </p:spPr>
        <p:txBody>
          <a:bodyPr spcFirstLastPara="1" wrap="square" lIns="91425" tIns="45700" rIns="91425" bIns="45700" anchor="ctr" anchorCtr="0">
            <a:noAutofit/>
          </a:bodyPr>
          <a:lstStyle/>
          <a:p>
            <a:pPr marL="0" marR="0" lvl="0" indent="0" algn="r" rtl="0">
              <a:lnSpc>
                <a:spcPct val="90000"/>
              </a:lnSpc>
              <a:spcBef>
                <a:spcPts val="0"/>
              </a:spcBef>
              <a:spcAft>
                <a:spcPts val="0"/>
              </a:spcAft>
              <a:buClr>
                <a:srgbClr val="379CC3"/>
              </a:buClr>
              <a:buSzPts val="5200"/>
              <a:buFont typeface="Arial"/>
              <a:buNone/>
            </a:pPr>
            <a:r>
              <a:rPr lang="en-US" sz="5200" b="0" i="0" u="none" strike="noStrike" cap="none" dirty="0">
                <a:solidFill>
                  <a:srgbClr val="379CC3"/>
                </a:solidFill>
                <a:latin typeface="Century Gothic"/>
                <a:ea typeface="Century Gothic"/>
                <a:cs typeface="Century Gothic"/>
                <a:sym typeface="Century Gothic"/>
              </a:rPr>
              <a:t> </a:t>
            </a:r>
            <a:r>
              <a:rPr lang="en-US" sz="5200" b="0" i="0" u="none" strike="noStrike" cap="none" dirty="0" smtClean="0">
                <a:solidFill>
                  <a:srgbClr val="379CC3"/>
                </a:solidFill>
                <a:latin typeface="Century Gothic"/>
                <a:ea typeface="Century Gothic"/>
                <a:cs typeface="Century Gothic"/>
                <a:sym typeface="Century Gothic"/>
              </a:rPr>
              <a:t>Colorado – </a:t>
            </a:r>
            <a:r>
              <a:rPr lang="en-US" sz="5200" b="0" i="0" u="none" strike="noStrike" cap="none" dirty="0">
                <a:solidFill>
                  <a:srgbClr val="379CC3"/>
                </a:solidFill>
                <a:latin typeface="Century Gothic"/>
                <a:ea typeface="Century Gothic"/>
                <a:cs typeface="Century Gothic"/>
                <a:sym typeface="Century Gothic"/>
              </a:rPr>
              <a:t>Fort Collins| Summer 2019</a:t>
            </a:r>
            <a:endParaRPr sz="1400" b="0" i="0" u="none" strike="noStrike" cap="none" dirty="0">
              <a:solidFill>
                <a:srgbClr val="000000"/>
              </a:solidFill>
              <a:latin typeface="Arial"/>
              <a:ea typeface="Arial"/>
              <a:cs typeface="Arial"/>
              <a:sym typeface="Arial"/>
            </a:endParaRPr>
          </a:p>
        </p:txBody>
      </p:sp>
      <p:sp>
        <p:nvSpPr>
          <p:cNvPr id="36" name="Google Shape;36;p2"/>
          <p:cNvSpPr txBox="1"/>
          <p:nvPr/>
        </p:nvSpPr>
        <p:spPr>
          <a:xfrm>
            <a:off x="998139" y="5221561"/>
            <a:ext cx="23317200" cy="4229265"/>
          </a:xfrm>
          <a:prstGeom prst="rect">
            <a:avLst/>
          </a:prstGeom>
          <a:noFill/>
          <a:ln>
            <a:noFill/>
          </a:ln>
        </p:spPr>
        <p:txBody>
          <a:bodyPr spcFirstLastPara="1" wrap="square" lIns="91425" tIns="45700" rIns="91425" bIns="45700" anchor="t" anchorCtr="0">
            <a:noAutofit/>
          </a:bodyPr>
          <a:lstStyle/>
          <a:p>
            <a:pPr lvl="0" algn="just">
              <a:buClr>
                <a:schemeClr val="dk1"/>
              </a:buClr>
              <a:buSzPts val="1100"/>
            </a:pPr>
            <a:r>
              <a:rPr lang="en-US" sz="2600" dirty="0">
                <a:solidFill>
                  <a:schemeClr val="tx1">
                    <a:lumMod val="75000"/>
                    <a:lumOff val="25000"/>
                  </a:schemeClr>
                </a:solidFill>
                <a:latin typeface="Garamond" panose="02020404030301010803" pitchFamily="18" charset="0"/>
                <a:ea typeface="Garamond" panose="02020404030301010803" pitchFamily="18" charset="0"/>
                <a:cs typeface="Garamond" panose="02020404030301010803" pitchFamily="18" charset="0"/>
              </a:rPr>
              <a:t>The threat of invasive species has impacted fragile forests across the globe; such impacts can be particularly damaging on island ecosystems where a loss in vegetation can lead to increased runoff. In 2017, a fungal pathogen outbreak of </a:t>
            </a:r>
            <a:r>
              <a:rPr lang="en-US" sz="2600" i="1" dirty="0">
                <a:solidFill>
                  <a:schemeClr val="tx1">
                    <a:lumMod val="75000"/>
                    <a:lumOff val="25000"/>
                  </a:schemeClr>
                </a:solidFill>
                <a:latin typeface="Garamond" panose="02020404030301010803" pitchFamily="18" charset="0"/>
                <a:ea typeface="Garamond" panose="02020404030301010803" pitchFamily="18" charset="0"/>
                <a:cs typeface="Garamond" panose="02020404030301010803" pitchFamily="18" charset="0"/>
              </a:rPr>
              <a:t>Puccinia psidii</a:t>
            </a:r>
            <a:r>
              <a:rPr lang="en-US" sz="2600" dirty="0">
                <a:solidFill>
                  <a:schemeClr val="tx1">
                    <a:lumMod val="75000"/>
                    <a:lumOff val="25000"/>
                  </a:schemeClr>
                </a:solidFill>
                <a:latin typeface="Garamond" panose="02020404030301010803" pitchFamily="18" charset="0"/>
                <a:ea typeface="Garamond" panose="02020404030301010803" pitchFamily="18" charset="0"/>
                <a:cs typeface="Garamond" panose="02020404030301010803" pitchFamily="18" charset="0"/>
              </a:rPr>
              <a:t> impacted 'ohi'a (</a:t>
            </a:r>
            <a:r>
              <a:rPr lang="en-US" sz="2600" i="1" dirty="0">
                <a:solidFill>
                  <a:schemeClr val="tx1">
                    <a:lumMod val="75000"/>
                    <a:lumOff val="25000"/>
                  </a:schemeClr>
                </a:solidFill>
                <a:latin typeface="Garamond" panose="02020404030301010803" pitchFamily="18" charset="0"/>
                <a:ea typeface="Garamond" panose="02020404030301010803" pitchFamily="18" charset="0"/>
                <a:cs typeface="Garamond" panose="02020404030301010803" pitchFamily="18" charset="0"/>
              </a:rPr>
              <a:t>Metrosideros polymorpha</a:t>
            </a:r>
            <a:r>
              <a:rPr lang="en-US" sz="2600" dirty="0">
                <a:solidFill>
                  <a:schemeClr val="tx1">
                    <a:lumMod val="75000"/>
                    <a:lumOff val="25000"/>
                  </a:schemeClr>
                </a:solidFill>
                <a:latin typeface="Garamond" panose="02020404030301010803" pitchFamily="18" charset="0"/>
                <a:ea typeface="Garamond" panose="02020404030301010803" pitchFamily="18" charset="0"/>
                <a:cs typeface="Garamond" panose="02020404030301010803" pitchFamily="18" charset="0"/>
              </a:rPr>
              <a:t>) on Moloka’i, Hawaii, caused widespread defoliation and tree mortality. The impacts of this disease have been intensified by invasive ungulates which stress the trees and increase their vulnerability to disease. Our team partnered with The Nature Conservancy and the United States Geological Survey to better understand the impacts of rust outbreak on forest health and resulting changes in watershed dynamics on Molokai. The Nature Conservancy constructed exclosures around the island to protect vital sections of the forest from ungulates, which can overgraze forest understory, damage trees, and increase their susceptibility to pathogen outbreaks. This project assessed the feasibility of using Landsat 8 Operational Land Imagery and Sentinel-2 MultiSpectral Instrument to map the impact of 'ohi'a forest health, evaluate the effectiveness of fenced exclosures, and assess the feasibility of detecting turbid events from 2013 - 2019. Our results demonstrated a general decline in spectral vegetation indices within impacted areas of the forest while within the exclosures vegetation indices improved over time. Additionally, we found that we were unable to significantly distinguish between turbid and non-turbid events. With an increased understanding of the rust outbreak impacts, our partners can make better informed management decisions to conserve the 'ohi'a and maintain its crucial ecosystem services, such as providing habitat, storing water, and maintaining the island’s hydrologic cycle.</a:t>
            </a:r>
            <a:endParaRPr sz="2600" i="0" u="none" strike="noStrike" cap="none" dirty="0">
              <a:solidFill>
                <a:schemeClr val="tx1">
                  <a:lumMod val="75000"/>
                  <a:lumOff val="25000"/>
                </a:schemeClr>
              </a:solidFill>
              <a:latin typeface="Garamond" panose="02020404030301010803" pitchFamily="18" charset="0"/>
              <a:ea typeface="Century Gothic"/>
              <a:cs typeface="Century Gothic"/>
              <a:sym typeface="Century Gothic"/>
            </a:endParaRPr>
          </a:p>
        </p:txBody>
      </p:sp>
      <p:sp>
        <p:nvSpPr>
          <p:cNvPr id="37" name="Google Shape;37;p2"/>
          <p:cNvSpPr txBox="1"/>
          <p:nvPr/>
        </p:nvSpPr>
        <p:spPr>
          <a:xfrm>
            <a:off x="878674" y="4484915"/>
            <a:ext cx="2475358" cy="76944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400"/>
              <a:buFont typeface="Arial"/>
              <a:buNone/>
            </a:pPr>
            <a:r>
              <a:rPr lang="en-US" sz="4400" b="1" i="0" u="none" strike="noStrike" cap="none" dirty="0">
                <a:solidFill>
                  <a:srgbClr val="379CC3"/>
                </a:solidFill>
                <a:latin typeface="Century Gothic"/>
                <a:ea typeface="Century Gothic"/>
                <a:cs typeface="Century Gothic"/>
                <a:sym typeface="Century Gothic"/>
              </a:rPr>
              <a:t>Abstract</a:t>
            </a:r>
            <a:endParaRPr sz="1400" b="0" i="0" u="none" strike="noStrike" cap="none" dirty="0">
              <a:solidFill>
                <a:srgbClr val="000000"/>
              </a:solidFill>
              <a:latin typeface="Arial"/>
              <a:ea typeface="Arial"/>
              <a:cs typeface="Arial"/>
              <a:sym typeface="Arial"/>
            </a:endParaRPr>
          </a:p>
        </p:txBody>
      </p:sp>
      <p:sp>
        <p:nvSpPr>
          <p:cNvPr id="39" name="Google Shape;39;p2"/>
          <p:cNvSpPr txBox="1"/>
          <p:nvPr/>
        </p:nvSpPr>
        <p:spPr>
          <a:xfrm>
            <a:off x="924395" y="29711675"/>
            <a:ext cx="4542600" cy="769500"/>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rgbClr val="000000"/>
              </a:buClr>
              <a:buSzPts val="4400"/>
              <a:buFont typeface="Arial"/>
              <a:buNone/>
            </a:pPr>
            <a:r>
              <a:rPr lang="en-US" sz="4400" b="1" i="0" u="none" strike="noStrike" cap="none" dirty="0">
                <a:solidFill>
                  <a:srgbClr val="379CC3"/>
                </a:solidFill>
                <a:latin typeface="Century Gothic"/>
                <a:ea typeface="Century Gothic"/>
                <a:cs typeface="Century Gothic"/>
                <a:sym typeface="Century Gothic"/>
              </a:rPr>
              <a:t>Team Members</a:t>
            </a:r>
            <a:endParaRPr sz="1400" b="0" i="0" u="none" strike="noStrike" cap="none" dirty="0">
              <a:solidFill>
                <a:srgbClr val="000000"/>
              </a:solidFill>
              <a:latin typeface="Arial"/>
              <a:ea typeface="Arial"/>
              <a:cs typeface="Arial"/>
              <a:sym typeface="Arial"/>
            </a:endParaRPr>
          </a:p>
        </p:txBody>
      </p:sp>
      <p:grpSp>
        <p:nvGrpSpPr>
          <p:cNvPr id="3" name="Group 2"/>
          <p:cNvGrpSpPr/>
          <p:nvPr/>
        </p:nvGrpSpPr>
        <p:grpSpPr>
          <a:xfrm>
            <a:off x="769465" y="30681303"/>
            <a:ext cx="11593464" cy="3088358"/>
            <a:chOff x="769465" y="30681303"/>
            <a:chExt cx="11593464" cy="3088358"/>
          </a:xfrm>
        </p:grpSpPr>
        <p:pic>
          <p:nvPicPr>
            <p:cNvPr id="44" name="Google Shape;44;p2"/>
            <p:cNvPicPr preferRelativeResize="0"/>
            <p:nvPr/>
          </p:nvPicPr>
          <p:blipFill rotWithShape="1">
            <a:blip r:embed="rId4">
              <a:alphaModFix/>
            </a:blip>
            <a:srcRect/>
            <a:stretch/>
          </p:blipFill>
          <p:spPr>
            <a:xfrm>
              <a:off x="6973712" y="30681303"/>
              <a:ext cx="2104579" cy="2103120"/>
            </a:xfrm>
            <a:prstGeom prst="rect">
              <a:avLst/>
            </a:prstGeom>
            <a:noFill/>
            <a:ln>
              <a:noFill/>
            </a:ln>
          </p:spPr>
        </p:pic>
        <p:sp>
          <p:nvSpPr>
            <p:cNvPr id="45" name="Google Shape;45;p2"/>
            <p:cNvSpPr txBox="1"/>
            <p:nvPr/>
          </p:nvSpPr>
          <p:spPr>
            <a:xfrm>
              <a:off x="6608681" y="32846331"/>
              <a:ext cx="2834640" cy="50783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3F3F3F"/>
                </a:buClr>
                <a:buSzPts val="2700"/>
                <a:buFont typeface="Arial"/>
                <a:buNone/>
              </a:pPr>
              <a:r>
                <a:rPr lang="en-US" sz="2700" b="1" i="0" u="none" strike="noStrike" cap="none" dirty="0">
                  <a:solidFill>
                    <a:srgbClr val="3F3F3F"/>
                  </a:solidFill>
                  <a:latin typeface="Garamond"/>
                  <a:ea typeface="Garamond"/>
                  <a:cs typeface="Garamond"/>
                  <a:sym typeface="Garamond"/>
                </a:rPr>
                <a:t>Sophia Leiker</a:t>
              </a:r>
              <a:endParaRPr sz="1400" b="0" i="0" u="none" strike="noStrike" cap="none" dirty="0">
                <a:solidFill>
                  <a:srgbClr val="000000"/>
                </a:solidFill>
                <a:latin typeface="Arial"/>
                <a:ea typeface="Arial"/>
                <a:cs typeface="Arial"/>
                <a:sym typeface="Arial"/>
              </a:endParaRPr>
            </a:p>
          </p:txBody>
        </p:sp>
        <p:pic>
          <p:nvPicPr>
            <p:cNvPr id="47" name="Google Shape;47;p2"/>
            <p:cNvPicPr preferRelativeResize="0"/>
            <p:nvPr/>
          </p:nvPicPr>
          <p:blipFill rotWithShape="1">
            <a:blip r:embed="rId4">
              <a:alphaModFix/>
            </a:blip>
            <a:srcRect/>
            <a:stretch/>
          </p:blipFill>
          <p:spPr>
            <a:xfrm>
              <a:off x="9893320" y="30681303"/>
              <a:ext cx="2104579" cy="2103120"/>
            </a:xfrm>
            <a:prstGeom prst="rect">
              <a:avLst/>
            </a:prstGeom>
            <a:noFill/>
            <a:ln>
              <a:noFill/>
            </a:ln>
          </p:spPr>
        </p:pic>
        <p:sp>
          <p:nvSpPr>
            <p:cNvPr id="48" name="Google Shape;48;p2"/>
            <p:cNvSpPr txBox="1"/>
            <p:nvPr/>
          </p:nvSpPr>
          <p:spPr>
            <a:xfrm>
              <a:off x="9528289" y="32846331"/>
              <a:ext cx="2834640" cy="50783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3F3F3F"/>
                </a:buClr>
                <a:buSzPts val="2700"/>
                <a:buFont typeface="Arial"/>
                <a:buNone/>
              </a:pPr>
              <a:r>
                <a:rPr lang="en-US" sz="2700" b="1" i="0" u="none" strike="noStrike" cap="none" dirty="0">
                  <a:solidFill>
                    <a:srgbClr val="3F3F3F"/>
                  </a:solidFill>
                  <a:latin typeface="Garamond"/>
                  <a:ea typeface="Garamond"/>
                  <a:cs typeface="Garamond"/>
                  <a:sym typeface="Garamond"/>
                </a:rPr>
                <a:t>Caroline Odell</a:t>
              </a:r>
              <a:endParaRPr sz="1400" b="0" i="0" u="none" strike="noStrike" cap="none" dirty="0">
                <a:solidFill>
                  <a:srgbClr val="000000"/>
                </a:solidFill>
                <a:latin typeface="Arial"/>
                <a:ea typeface="Arial"/>
                <a:cs typeface="Arial"/>
                <a:sym typeface="Arial"/>
              </a:endParaRPr>
            </a:p>
          </p:txBody>
        </p:sp>
        <p:pic>
          <p:nvPicPr>
            <p:cNvPr id="50" name="Google Shape;50;p2"/>
            <p:cNvPicPr preferRelativeResize="0"/>
            <p:nvPr/>
          </p:nvPicPr>
          <p:blipFill rotWithShape="1">
            <a:blip r:embed="rId4">
              <a:alphaModFix/>
            </a:blip>
            <a:srcRect/>
            <a:stretch/>
          </p:blipFill>
          <p:spPr>
            <a:xfrm>
              <a:off x="4054104" y="30681303"/>
              <a:ext cx="2104579" cy="2103120"/>
            </a:xfrm>
            <a:prstGeom prst="rect">
              <a:avLst/>
            </a:prstGeom>
            <a:noFill/>
            <a:ln>
              <a:noFill/>
            </a:ln>
          </p:spPr>
        </p:pic>
        <p:sp>
          <p:nvSpPr>
            <p:cNvPr id="51" name="Google Shape;51;p2"/>
            <p:cNvSpPr txBox="1"/>
            <p:nvPr/>
          </p:nvSpPr>
          <p:spPr>
            <a:xfrm>
              <a:off x="3689073" y="32846331"/>
              <a:ext cx="2834640" cy="50783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3F3F3F"/>
                </a:buClr>
                <a:buSzPts val="2700"/>
                <a:buFont typeface="Arial"/>
                <a:buNone/>
              </a:pPr>
              <a:r>
                <a:rPr lang="en-US" sz="2700" b="1" i="0" u="none" strike="noStrike" cap="none" dirty="0">
                  <a:solidFill>
                    <a:srgbClr val="3F3F3F"/>
                  </a:solidFill>
                  <a:latin typeface="Garamond"/>
                  <a:ea typeface="Garamond"/>
                  <a:cs typeface="Garamond"/>
                  <a:sym typeface="Garamond"/>
                </a:rPr>
                <a:t>David Fluharty</a:t>
              </a:r>
              <a:endParaRPr sz="1400" b="0" i="0" u="none" strike="noStrike" cap="none" dirty="0">
                <a:solidFill>
                  <a:srgbClr val="000000"/>
                </a:solidFill>
                <a:latin typeface="Arial"/>
                <a:ea typeface="Arial"/>
                <a:cs typeface="Arial"/>
                <a:sym typeface="Arial"/>
              </a:endParaRPr>
            </a:p>
          </p:txBody>
        </p:sp>
        <p:pic>
          <p:nvPicPr>
            <p:cNvPr id="52" name="Google Shape;52;p2"/>
            <p:cNvPicPr preferRelativeResize="0"/>
            <p:nvPr/>
          </p:nvPicPr>
          <p:blipFill rotWithShape="1">
            <a:blip r:embed="rId5">
              <a:alphaModFix/>
            </a:blip>
            <a:srcRect l="100" t="3151" r="-98" b="-1935"/>
            <a:stretch/>
          </p:blipFill>
          <p:spPr>
            <a:xfrm flipH="1">
              <a:off x="7203041" y="30909903"/>
              <a:ext cx="1645920" cy="1645920"/>
            </a:xfrm>
            <a:prstGeom prst="ellipse">
              <a:avLst/>
            </a:prstGeom>
            <a:noFill/>
            <a:ln>
              <a:noFill/>
            </a:ln>
          </p:spPr>
        </p:pic>
        <p:pic>
          <p:nvPicPr>
            <p:cNvPr id="53" name="Google Shape;53;p2"/>
            <p:cNvPicPr preferRelativeResize="0"/>
            <p:nvPr/>
          </p:nvPicPr>
          <p:blipFill rotWithShape="1">
            <a:blip r:embed="rId6">
              <a:alphaModFix/>
            </a:blip>
            <a:srcRect l="5744" t="19951" r="5735" b="10530"/>
            <a:stretch/>
          </p:blipFill>
          <p:spPr>
            <a:xfrm>
              <a:off x="10122649" y="30909903"/>
              <a:ext cx="1645920" cy="1645920"/>
            </a:xfrm>
            <a:prstGeom prst="flowChartConnector">
              <a:avLst/>
            </a:prstGeom>
            <a:noFill/>
            <a:ln>
              <a:noFill/>
            </a:ln>
          </p:spPr>
        </p:pic>
        <p:pic>
          <p:nvPicPr>
            <p:cNvPr id="41" name="Google Shape;41;p2"/>
            <p:cNvPicPr preferRelativeResize="0"/>
            <p:nvPr/>
          </p:nvPicPr>
          <p:blipFill rotWithShape="1">
            <a:blip r:embed="rId4">
              <a:alphaModFix/>
            </a:blip>
            <a:srcRect/>
            <a:stretch/>
          </p:blipFill>
          <p:spPr>
            <a:xfrm>
              <a:off x="1134496" y="30681303"/>
              <a:ext cx="2104579" cy="2103120"/>
            </a:xfrm>
            <a:prstGeom prst="rect">
              <a:avLst/>
            </a:prstGeom>
            <a:noFill/>
            <a:ln>
              <a:noFill/>
            </a:ln>
          </p:spPr>
        </p:pic>
        <p:sp>
          <p:nvSpPr>
            <p:cNvPr id="42" name="Google Shape;42;p2"/>
            <p:cNvSpPr txBox="1"/>
            <p:nvPr/>
          </p:nvSpPr>
          <p:spPr>
            <a:xfrm>
              <a:off x="769465" y="32846331"/>
              <a:ext cx="2834640" cy="92333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3F3F3F"/>
                </a:buClr>
                <a:buSzPts val="2700"/>
                <a:buFont typeface="Arial"/>
                <a:buNone/>
              </a:pPr>
              <a:r>
                <a:rPr lang="en-US" sz="2700" b="1" i="0" u="none" strike="noStrike" cap="none" dirty="0">
                  <a:solidFill>
                    <a:srgbClr val="3F3F3F"/>
                  </a:solidFill>
                  <a:latin typeface="Garamond"/>
                  <a:ea typeface="Garamond"/>
                  <a:cs typeface="Garamond"/>
                  <a:sym typeface="Garamond"/>
                </a:rPr>
                <a:t>Nicole Pepper</a:t>
              </a:r>
              <a:endParaRPr sz="14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3F3F3F"/>
                </a:buClr>
                <a:buSzPts val="2700"/>
                <a:buFont typeface="Arial"/>
                <a:buNone/>
              </a:pPr>
              <a:r>
                <a:rPr lang="en-US" sz="2700" b="0" i="0" u="none" strike="noStrike" cap="none" dirty="0">
                  <a:solidFill>
                    <a:srgbClr val="3F3F3F"/>
                  </a:solidFill>
                  <a:latin typeface="Garamond"/>
                  <a:ea typeface="Garamond"/>
                  <a:cs typeface="Garamond"/>
                  <a:sym typeface="Garamond"/>
                </a:rPr>
                <a:t>Project Lead</a:t>
              </a:r>
              <a:endParaRPr sz="1400" b="0" i="0" u="none" strike="noStrike" cap="none" dirty="0">
                <a:solidFill>
                  <a:srgbClr val="000000"/>
                </a:solidFill>
                <a:latin typeface="Arial"/>
                <a:ea typeface="Arial"/>
                <a:cs typeface="Arial"/>
                <a:sym typeface="Arial"/>
              </a:endParaRPr>
            </a:p>
          </p:txBody>
        </p:sp>
        <p:pic>
          <p:nvPicPr>
            <p:cNvPr id="54" name="Google Shape;54;p2"/>
            <p:cNvPicPr preferRelativeResize="0"/>
            <p:nvPr/>
          </p:nvPicPr>
          <p:blipFill rotWithShape="1">
            <a:blip r:embed="rId7">
              <a:alphaModFix/>
            </a:blip>
            <a:srcRect l="18729" t="25540" r="21105" b="26005"/>
            <a:stretch/>
          </p:blipFill>
          <p:spPr>
            <a:xfrm>
              <a:off x="1363825" y="30909903"/>
              <a:ext cx="1645920" cy="1645920"/>
            </a:xfrm>
            <a:prstGeom prst="ellipse">
              <a:avLst/>
            </a:prstGeom>
            <a:noFill/>
            <a:ln>
              <a:noFill/>
            </a:ln>
          </p:spPr>
        </p:pic>
        <p:pic>
          <p:nvPicPr>
            <p:cNvPr id="55" name="Google Shape;55;p2"/>
            <p:cNvPicPr preferRelativeResize="0"/>
            <p:nvPr/>
          </p:nvPicPr>
          <p:blipFill rotWithShape="1">
            <a:blip r:embed="rId8">
              <a:alphaModFix/>
            </a:blip>
            <a:srcRect l="14506" t="14843" r="9105" b="27780"/>
            <a:stretch/>
          </p:blipFill>
          <p:spPr>
            <a:xfrm>
              <a:off x="4283433" y="30909903"/>
              <a:ext cx="1645920" cy="1645920"/>
            </a:xfrm>
            <a:prstGeom prst="flowChartConnector">
              <a:avLst/>
            </a:prstGeom>
            <a:noFill/>
            <a:ln>
              <a:noFill/>
            </a:ln>
          </p:spPr>
        </p:pic>
      </p:grpSp>
      <p:sp>
        <p:nvSpPr>
          <p:cNvPr id="57" name="Google Shape;57;p2"/>
          <p:cNvSpPr txBox="1"/>
          <p:nvPr/>
        </p:nvSpPr>
        <p:spPr>
          <a:xfrm>
            <a:off x="957848" y="12732958"/>
            <a:ext cx="5272500" cy="769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400"/>
              <a:buFont typeface="Arial"/>
              <a:buNone/>
            </a:pPr>
            <a:r>
              <a:rPr lang="en-US" sz="4400" b="1" i="0" u="none" strike="noStrike" cap="none" dirty="0">
                <a:solidFill>
                  <a:srgbClr val="379CC3"/>
                </a:solidFill>
                <a:latin typeface="Century Gothic"/>
                <a:ea typeface="Century Gothic"/>
                <a:cs typeface="Century Gothic"/>
                <a:sym typeface="Century Gothic"/>
              </a:rPr>
              <a:t>Earth Observations</a:t>
            </a:r>
            <a:endParaRPr sz="1400" b="0" i="0" u="none" strike="noStrike" cap="none" dirty="0">
              <a:solidFill>
                <a:srgbClr val="000000"/>
              </a:solidFill>
              <a:latin typeface="Arial"/>
              <a:ea typeface="Arial"/>
              <a:cs typeface="Arial"/>
              <a:sym typeface="Arial"/>
            </a:endParaRPr>
          </a:p>
        </p:txBody>
      </p:sp>
      <p:sp>
        <p:nvSpPr>
          <p:cNvPr id="60" name="Google Shape;60;p2"/>
          <p:cNvSpPr txBox="1"/>
          <p:nvPr/>
        </p:nvSpPr>
        <p:spPr>
          <a:xfrm>
            <a:off x="1920190" y="15841477"/>
            <a:ext cx="2548530" cy="4572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dirty="0">
                <a:solidFill>
                  <a:schemeClr val="tx1">
                    <a:lumMod val="75000"/>
                    <a:lumOff val="25000"/>
                  </a:schemeClr>
                </a:solidFill>
                <a:latin typeface="Garamond" panose="02020404030301010803" pitchFamily="18" charset="0"/>
                <a:ea typeface="Century Gothic"/>
                <a:cs typeface="Century Gothic"/>
                <a:sym typeface="Century Gothic"/>
              </a:rPr>
              <a:t>Landsat </a:t>
            </a:r>
            <a:r>
              <a:rPr lang="en-US" sz="2400" b="1" i="0" u="none" strike="noStrike" cap="none" dirty="0" smtClean="0">
                <a:solidFill>
                  <a:schemeClr val="tx1">
                    <a:lumMod val="75000"/>
                    <a:lumOff val="25000"/>
                  </a:schemeClr>
                </a:solidFill>
                <a:latin typeface="Garamond" panose="02020404030301010803" pitchFamily="18" charset="0"/>
                <a:ea typeface="Century Gothic"/>
                <a:cs typeface="Century Gothic"/>
                <a:sym typeface="Century Gothic"/>
              </a:rPr>
              <a:t>8 </a:t>
            </a:r>
            <a:r>
              <a:rPr lang="en-US" sz="2400" b="0" i="0" u="none" strike="noStrike" cap="none" dirty="0">
                <a:solidFill>
                  <a:schemeClr val="tx1">
                    <a:lumMod val="75000"/>
                    <a:lumOff val="25000"/>
                  </a:schemeClr>
                </a:solidFill>
                <a:latin typeface="Garamond" panose="02020404030301010803" pitchFamily="18" charset="0"/>
                <a:ea typeface="Century Gothic"/>
                <a:cs typeface="Century Gothic"/>
                <a:sym typeface="Century Gothic"/>
              </a:rPr>
              <a:t>OLI</a:t>
            </a:r>
            <a:endParaRPr sz="2400" b="0" i="0" u="none" strike="noStrike" cap="none" dirty="0">
              <a:solidFill>
                <a:schemeClr val="tx1">
                  <a:lumMod val="75000"/>
                  <a:lumOff val="25000"/>
                </a:schemeClr>
              </a:solidFill>
              <a:latin typeface="Garamond" panose="02020404030301010803" pitchFamily="18" charset="0"/>
              <a:ea typeface="Century Gothic"/>
              <a:cs typeface="Century Gothic"/>
              <a:sym typeface="Century Gothic"/>
            </a:endParaRPr>
          </a:p>
        </p:txBody>
      </p:sp>
      <p:sp>
        <p:nvSpPr>
          <p:cNvPr id="61" name="Google Shape;61;p2"/>
          <p:cNvSpPr txBox="1"/>
          <p:nvPr/>
        </p:nvSpPr>
        <p:spPr>
          <a:xfrm>
            <a:off x="5902108" y="15841477"/>
            <a:ext cx="2475430" cy="4572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dirty="0">
                <a:solidFill>
                  <a:schemeClr val="tx1">
                    <a:lumMod val="75000"/>
                    <a:lumOff val="25000"/>
                  </a:schemeClr>
                </a:solidFill>
                <a:latin typeface="Garamond" panose="02020404030301010803" pitchFamily="18" charset="0"/>
                <a:ea typeface="Century Gothic"/>
                <a:cs typeface="Century Gothic"/>
                <a:sym typeface="Century Gothic"/>
              </a:rPr>
              <a:t>Sentinel-</a:t>
            </a:r>
            <a:r>
              <a:rPr lang="en-US" sz="2400" b="0" i="0" u="none" strike="noStrike" cap="none" dirty="0">
                <a:solidFill>
                  <a:schemeClr val="tx1">
                    <a:lumMod val="75000"/>
                    <a:lumOff val="25000"/>
                  </a:schemeClr>
                </a:solidFill>
                <a:latin typeface="Garamond" panose="02020404030301010803" pitchFamily="18" charset="0"/>
                <a:ea typeface="Century Gothic"/>
                <a:cs typeface="Century Gothic"/>
                <a:sym typeface="Century Gothic"/>
              </a:rPr>
              <a:t>2 MSI</a:t>
            </a:r>
            <a:endParaRPr sz="2400" b="0" i="0" u="none" strike="noStrike" cap="none" dirty="0">
              <a:solidFill>
                <a:schemeClr val="tx1">
                  <a:lumMod val="75000"/>
                  <a:lumOff val="25000"/>
                </a:schemeClr>
              </a:solidFill>
              <a:latin typeface="Garamond" panose="02020404030301010803" pitchFamily="18" charset="0"/>
              <a:ea typeface="Century Gothic"/>
              <a:cs typeface="Century Gothic"/>
              <a:sym typeface="Century Gothic"/>
            </a:endParaRPr>
          </a:p>
        </p:txBody>
      </p:sp>
      <p:sp>
        <p:nvSpPr>
          <p:cNvPr id="64" name="Google Shape;64;p2"/>
          <p:cNvSpPr txBox="1"/>
          <p:nvPr/>
        </p:nvSpPr>
        <p:spPr>
          <a:xfrm>
            <a:off x="998138" y="26381582"/>
            <a:ext cx="4403700" cy="769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400"/>
              <a:buFont typeface="Arial"/>
              <a:buNone/>
            </a:pPr>
            <a:r>
              <a:rPr lang="en-US" sz="4400" b="1" i="0" u="none" strike="noStrike" cap="none" dirty="0">
                <a:solidFill>
                  <a:srgbClr val="379CC3"/>
                </a:solidFill>
                <a:latin typeface="Century Gothic"/>
                <a:ea typeface="Century Gothic"/>
                <a:cs typeface="Century Gothic"/>
                <a:sym typeface="Century Gothic"/>
              </a:rPr>
              <a:t>Project Partners </a:t>
            </a:r>
            <a:endParaRPr sz="1400" b="0" i="0" u="none" strike="noStrike" cap="none" dirty="0">
              <a:solidFill>
                <a:srgbClr val="000000"/>
              </a:solidFill>
              <a:latin typeface="Arial"/>
              <a:ea typeface="Arial"/>
              <a:cs typeface="Arial"/>
              <a:sym typeface="Arial"/>
            </a:endParaRPr>
          </a:p>
        </p:txBody>
      </p:sp>
      <p:sp>
        <p:nvSpPr>
          <p:cNvPr id="66" name="Google Shape;66;p2"/>
          <p:cNvSpPr txBox="1"/>
          <p:nvPr/>
        </p:nvSpPr>
        <p:spPr>
          <a:xfrm>
            <a:off x="5348463" y="27441135"/>
            <a:ext cx="6644144" cy="1495262"/>
          </a:xfrm>
          <a:prstGeom prst="rect">
            <a:avLst/>
          </a:prstGeom>
          <a:noFill/>
          <a:ln>
            <a:noFill/>
          </a:ln>
        </p:spPr>
        <p:txBody>
          <a:bodyPr spcFirstLastPara="1" wrap="square" lIns="91425" tIns="91425" rIns="91425" bIns="91425" numCol="1" anchor="t" anchorCtr="0">
            <a:noAutofit/>
          </a:bodyPr>
          <a:lstStyle/>
          <a:p>
            <a:pPr>
              <a:buClr>
                <a:srgbClr val="3F3F3F"/>
              </a:buClr>
              <a:buSzPts val="2700"/>
            </a:pPr>
            <a:r>
              <a:rPr lang="fr-FR" sz="2700" dirty="0" smtClean="0">
                <a:solidFill>
                  <a:srgbClr val="3F3F3F"/>
                </a:solidFill>
                <a:latin typeface="Garamond"/>
                <a:ea typeface="Garamond"/>
                <a:cs typeface="Garamond"/>
                <a:sym typeface="Garamond"/>
              </a:rPr>
              <a:t>USGS, Fort </a:t>
            </a:r>
            <a:r>
              <a:rPr lang="fr-FR" sz="2700" dirty="0">
                <a:solidFill>
                  <a:srgbClr val="3F3F3F"/>
                </a:solidFill>
                <a:latin typeface="Garamond"/>
                <a:ea typeface="Garamond"/>
                <a:cs typeface="Garamond"/>
                <a:sym typeface="Garamond"/>
              </a:rPr>
              <a:t>Collins Science </a:t>
            </a:r>
            <a:r>
              <a:rPr lang="fr-FR" sz="2700" dirty="0" smtClean="0">
                <a:solidFill>
                  <a:srgbClr val="3F3F3F"/>
                </a:solidFill>
                <a:latin typeface="Garamond"/>
                <a:ea typeface="Garamond"/>
                <a:cs typeface="Garamond"/>
                <a:sym typeface="Garamond"/>
              </a:rPr>
              <a:t>Center</a:t>
            </a:r>
            <a:endParaRPr lang="en-US" sz="2700" i="0" u="none" strike="noStrike" cap="none" dirty="0" smtClean="0">
              <a:solidFill>
                <a:srgbClr val="3F3F3F"/>
              </a:solidFill>
              <a:latin typeface="Garamond"/>
              <a:ea typeface="Garamond"/>
              <a:cs typeface="Garamond"/>
              <a:sym typeface="Garamond"/>
            </a:endParaRPr>
          </a:p>
          <a:p>
            <a:pPr marL="0" marR="0" lvl="0" indent="0" algn="l" rtl="0">
              <a:lnSpc>
                <a:spcPct val="100000"/>
              </a:lnSpc>
              <a:spcBef>
                <a:spcPts val="0"/>
              </a:spcBef>
              <a:spcAft>
                <a:spcPts val="0"/>
              </a:spcAft>
              <a:buClr>
                <a:srgbClr val="3F3F3F"/>
              </a:buClr>
              <a:buSzPts val="2700"/>
              <a:buFont typeface="Garamond"/>
              <a:buNone/>
            </a:pPr>
            <a:r>
              <a:rPr lang="en-US" sz="2700" i="0" u="none" strike="noStrike" cap="none" dirty="0" smtClean="0">
                <a:solidFill>
                  <a:srgbClr val="3F3F3F"/>
                </a:solidFill>
                <a:latin typeface="Garamond"/>
                <a:ea typeface="Garamond"/>
                <a:cs typeface="Garamond"/>
                <a:sym typeface="Garamond"/>
              </a:rPr>
              <a:t>The </a:t>
            </a:r>
            <a:r>
              <a:rPr lang="en-US" sz="2700" i="0" u="none" strike="noStrike" cap="none" dirty="0">
                <a:solidFill>
                  <a:srgbClr val="3F3F3F"/>
                </a:solidFill>
                <a:latin typeface="Garamond"/>
                <a:ea typeface="Garamond"/>
                <a:cs typeface="Garamond"/>
                <a:sym typeface="Garamond"/>
              </a:rPr>
              <a:t>Nature </a:t>
            </a:r>
            <a:r>
              <a:rPr lang="en-US" sz="2700" i="0" u="none" strike="noStrike" cap="none" dirty="0" smtClean="0">
                <a:solidFill>
                  <a:srgbClr val="3F3F3F"/>
                </a:solidFill>
                <a:latin typeface="Garamond"/>
                <a:ea typeface="Garamond"/>
                <a:cs typeface="Garamond"/>
                <a:sym typeface="Garamond"/>
              </a:rPr>
              <a:t>Conservancy</a:t>
            </a:r>
          </a:p>
          <a:p>
            <a:pPr marL="0" marR="0" lvl="0" indent="0" algn="l" rtl="0">
              <a:lnSpc>
                <a:spcPct val="100000"/>
              </a:lnSpc>
              <a:spcBef>
                <a:spcPts val="0"/>
              </a:spcBef>
              <a:spcAft>
                <a:spcPts val="0"/>
              </a:spcAft>
              <a:buClr>
                <a:srgbClr val="3F3F3F"/>
              </a:buClr>
              <a:buSzPts val="2700"/>
              <a:buFont typeface="Garamond"/>
              <a:buNone/>
            </a:pPr>
            <a:r>
              <a:rPr lang="en-US" sz="2700" dirty="0" smtClean="0">
                <a:solidFill>
                  <a:srgbClr val="3F3F3F"/>
                </a:solidFill>
                <a:latin typeface="Garamond"/>
                <a:ea typeface="Garamond"/>
                <a:cs typeface="Garamond"/>
                <a:sym typeface="Garamond"/>
              </a:rPr>
              <a:t>Pu’u O Hoku Ranch</a:t>
            </a:r>
            <a:endParaRPr sz="2700" i="0" u="none" strike="noStrike" cap="none" dirty="0">
              <a:solidFill>
                <a:srgbClr val="3F3F3F"/>
              </a:solidFill>
              <a:latin typeface="Garamond"/>
              <a:ea typeface="Garamond"/>
              <a:cs typeface="Garamond"/>
              <a:sym typeface="Garamond"/>
            </a:endParaRPr>
          </a:p>
          <a:p>
            <a:pPr marL="0" marR="0" lvl="0" indent="0" algn="l" rtl="0">
              <a:lnSpc>
                <a:spcPct val="100000"/>
              </a:lnSpc>
              <a:spcBef>
                <a:spcPts val="0"/>
              </a:spcBef>
              <a:spcAft>
                <a:spcPts val="0"/>
              </a:spcAft>
              <a:buClr>
                <a:srgbClr val="000000"/>
              </a:buClr>
              <a:buSzPts val="2700"/>
              <a:buFont typeface="Century Gothic"/>
              <a:buNone/>
            </a:pPr>
            <a:endParaRPr sz="2700" b="0" i="0" u="none" strike="noStrike" cap="none" dirty="0">
              <a:solidFill>
                <a:srgbClr val="3F3F3F"/>
              </a:solidFill>
              <a:latin typeface="Garamond"/>
              <a:ea typeface="Garamond"/>
              <a:cs typeface="Garamond"/>
              <a:sym typeface="Garamond"/>
            </a:endParaRPr>
          </a:p>
        </p:txBody>
      </p:sp>
      <p:sp>
        <p:nvSpPr>
          <p:cNvPr id="73" name="Google Shape;73;p2"/>
          <p:cNvSpPr txBox="1"/>
          <p:nvPr/>
        </p:nvSpPr>
        <p:spPr>
          <a:xfrm>
            <a:off x="12828247" y="31553024"/>
            <a:ext cx="11078700" cy="2539775"/>
          </a:xfrm>
          <a:prstGeom prst="rect">
            <a:avLst/>
          </a:prstGeom>
          <a:noFill/>
          <a:ln>
            <a:noFill/>
          </a:ln>
        </p:spPr>
        <p:txBody>
          <a:bodyPr spcFirstLastPara="1" wrap="square" lIns="91425" tIns="45700" rIns="91425" bIns="45700" anchor="t" anchorCtr="0">
            <a:noAutofit/>
          </a:bodyPr>
          <a:lstStyle/>
          <a:p>
            <a:pPr marL="0" marR="0" lvl="0" indent="0" algn="just" rtl="0">
              <a:lnSpc>
                <a:spcPct val="108000"/>
              </a:lnSpc>
              <a:spcBef>
                <a:spcPts val="0"/>
              </a:spcBef>
              <a:spcAft>
                <a:spcPts val="0"/>
              </a:spcAft>
              <a:buClr>
                <a:srgbClr val="3F3F3F"/>
              </a:buClr>
              <a:buSzPts val="2700"/>
              <a:buFont typeface="Arial"/>
              <a:buNone/>
            </a:pPr>
            <a:r>
              <a:rPr lang="en-US" sz="2300" b="0" i="0" u="none" strike="noStrike" cap="none" dirty="0">
                <a:solidFill>
                  <a:srgbClr val="3F3F3F"/>
                </a:solidFill>
                <a:latin typeface="Garamond"/>
                <a:ea typeface="Garamond"/>
                <a:cs typeface="Garamond"/>
                <a:sym typeface="Garamond"/>
              </a:rPr>
              <a:t>The Moloka’i Water Resources Team would like to thank The Nature Conservancy and the USGS for partnering with NASA DEVELOP to make this research possible.</a:t>
            </a:r>
            <a:endParaRPr sz="2300" b="0" i="0" u="none" strike="noStrike" cap="none" dirty="0">
              <a:solidFill>
                <a:srgbClr val="3F3F3F"/>
              </a:solidFill>
              <a:latin typeface="Garamond"/>
              <a:ea typeface="Garamond"/>
              <a:cs typeface="Garamond"/>
              <a:sym typeface="Garamond"/>
            </a:endParaRPr>
          </a:p>
          <a:p>
            <a:pPr marL="0" marR="0" lvl="0" indent="0" algn="just" rtl="0">
              <a:lnSpc>
                <a:spcPct val="108000"/>
              </a:lnSpc>
              <a:spcBef>
                <a:spcPts val="0"/>
              </a:spcBef>
              <a:spcAft>
                <a:spcPts val="0"/>
              </a:spcAft>
              <a:buClr>
                <a:srgbClr val="3F3F3F"/>
              </a:buClr>
              <a:buSzPts val="2700"/>
              <a:buFont typeface="Arial"/>
              <a:buNone/>
            </a:pPr>
            <a:r>
              <a:rPr lang="en-US" sz="2300" b="0" i="0" u="none" strike="noStrike" cap="none" dirty="0">
                <a:solidFill>
                  <a:srgbClr val="3F3F3F"/>
                </a:solidFill>
                <a:latin typeface="Garamond"/>
                <a:ea typeface="Garamond"/>
                <a:cs typeface="Garamond"/>
                <a:sym typeface="Garamond"/>
              </a:rPr>
              <a:t>A special thanks to Dr. Paul Evangelista, Dr. Catherine Jarnevich, Nicholas Young, Peder Engelstad, Dr. Tony Vorster, our Center Lead Kristen Dennis, and the Pu’u O Hoku Ranch for their support throughout this research project.</a:t>
            </a:r>
            <a:endParaRPr sz="2300" b="0" i="0" u="none" strike="noStrike" cap="none" dirty="0">
              <a:solidFill>
                <a:schemeClr val="dk1"/>
              </a:solidFill>
              <a:sym typeface="Arial"/>
            </a:endParaRPr>
          </a:p>
          <a:p>
            <a:pPr marL="0" marR="0" lvl="0" indent="0" algn="just" rtl="0">
              <a:lnSpc>
                <a:spcPct val="108000"/>
              </a:lnSpc>
              <a:spcBef>
                <a:spcPts val="0"/>
              </a:spcBef>
              <a:spcAft>
                <a:spcPts val="0"/>
              </a:spcAft>
              <a:buClr>
                <a:srgbClr val="3F3F3F"/>
              </a:buClr>
              <a:buSzPts val="2200"/>
              <a:buFont typeface="Arial"/>
              <a:buNone/>
            </a:pPr>
            <a:r>
              <a:rPr lang="en-US" sz="2300" b="0" i="1" u="none" strike="noStrike" cap="none" dirty="0">
                <a:solidFill>
                  <a:srgbClr val="3F3F3F"/>
                </a:solidFill>
                <a:latin typeface="Garamond"/>
                <a:ea typeface="Garamond"/>
                <a:cs typeface="Garamond"/>
                <a:sym typeface="Garamond"/>
              </a:rPr>
              <a:t>This material contains modified Copernicus Sentinel data (2016-2018), processed by ESA.</a:t>
            </a:r>
            <a:endParaRPr sz="2300" b="0" i="1" u="none" strike="noStrike" cap="none" dirty="0">
              <a:solidFill>
                <a:schemeClr val="dk1"/>
              </a:solidFill>
              <a:sym typeface="Arial"/>
            </a:endParaRPr>
          </a:p>
          <a:p>
            <a:pPr marL="0" marR="0" lvl="0" indent="0" algn="l" rtl="0">
              <a:lnSpc>
                <a:spcPct val="100000"/>
              </a:lnSpc>
              <a:spcBef>
                <a:spcPts val="0"/>
              </a:spcBef>
              <a:spcAft>
                <a:spcPts val="0"/>
              </a:spcAft>
              <a:buClr>
                <a:schemeClr val="dk1"/>
              </a:buClr>
              <a:buSzPts val="2600"/>
              <a:buFont typeface="Arial"/>
              <a:buNone/>
            </a:pPr>
            <a:endParaRPr sz="2300" b="0" i="0" u="none" strike="noStrike" cap="none" dirty="0">
              <a:solidFill>
                <a:srgbClr val="3F3F3F"/>
              </a:solidFill>
              <a:latin typeface="Garamond"/>
              <a:ea typeface="Garamond"/>
              <a:cs typeface="Garamond"/>
              <a:sym typeface="Garamond"/>
            </a:endParaRPr>
          </a:p>
        </p:txBody>
      </p:sp>
      <p:sp>
        <p:nvSpPr>
          <p:cNvPr id="75" name="Google Shape;75;p2"/>
          <p:cNvSpPr txBox="1"/>
          <p:nvPr/>
        </p:nvSpPr>
        <p:spPr>
          <a:xfrm>
            <a:off x="1005709" y="16596667"/>
            <a:ext cx="3172800" cy="769500"/>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rgbClr val="000000"/>
              </a:buClr>
              <a:buSzPts val="4400"/>
              <a:buFont typeface="Arial"/>
              <a:buNone/>
            </a:pPr>
            <a:r>
              <a:rPr lang="en-US" sz="4400" b="1" i="0" u="none" strike="noStrike" cap="none" dirty="0">
                <a:solidFill>
                  <a:srgbClr val="379CC3"/>
                </a:solidFill>
                <a:latin typeface="Century Gothic"/>
                <a:ea typeface="Century Gothic"/>
                <a:cs typeface="Century Gothic"/>
                <a:sym typeface="Century Gothic"/>
              </a:rPr>
              <a:t>Study Area</a:t>
            </a:r>
            <a:endParaRPr sz="1400" b="0" i="0" u="none" strike="noStrike" cap="none" dirty="0">
              <a:solidFill>
                <a:srgbClr val="000000"/>
              </a:solidFill>
              <a:latin typeface="Arial"/>
              <a:ea typeface="Arial"/>
              <a:cs typeface="Arial"/>
              <a:sym typeface="Arial"/>
            </a:endParaRPr>
          </a:p>
        </p:txBody>
      </p:sp>
      <p:sp>
        <p:nvSpPr>
          <p:cNvPr id="76" name="Google Shape;76;p2"/>
          <p:cNvSpPr txBox="1"/>
          <p:nvPr/>
        </p:nvSpPr>
        <p:spPr>
          <a:xfrm>
            <a:off x="2822239" y="20600147"/>
            <a:ext cx="4381500" cy="769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4000"/>
              <a:buFont typeface="Arial"/>
              <a:buNone/>
            </a:pPr>
            <a:r>
              <a:rPr lang="en-US" sz="4000" b="1" i="0" u="none" strike="noStrike" cap="none" dirty="0">
                <a:solidFill>
                  <a:srgbClr val="3F3F3F"/>
                </a:solidFill>
                <a:latin typeface="Century Gothic"/>
                <a:ea typeface="Century Gothic"/>
                <a:cs typeface="Century Gothic"/>
                <a:sym typeface="Century Gothic"/>
              </a:rPr>
              <a:t>Moloka’i, Hawaii</a:t>
            </a:r>
            <a:endParaRPr sz="4000" b="1" i="0" u="none" strike="noStrike" cap="none" dirty="0">
              <a:solidFill>
                <a:srgbClr val="3F3F3F"/>
              </a:solidFill>
              <a:latin typeface="Century Gothic"/>
              <a:ea typeface="Century Gothic"/>
              <a:cs typeface="Century Gothic"/>
              <a:sym typeface="Century Gothic"/>
            </a:endParaRPr>
          </a:p>
        </p:txBody>
      </p:sp>
      <p:grpSp>
        <p:nvGrpSpPr>
          <p:cNvPr id="77" name="Google Shape;77;p2"/>
          <p:cNvGrpSpPr/>
          <p:nvPr/>
        </p:nvGrpSpPr>
        <p:grpSpPr>
          <a:xfrm>
            <a:off x="1877798" y="17603315"/>
            <a:ext cx="2803774" cy="1786125"/>
            <a:chOff x="-6432262" y="17710038"/>
            <a:chExt cx="2803774" cy="1786125"/>
          </a:xfrm>
        </p:grpSpPr>
        <p:sp>
          <p:nvSpPr>
            <p:cNvPr id="78" name="Google Shape;78;p2"/>
            <p:cNvSpPr/>
            <p:nvPr/>
          </p:nvSpPr>
          <p:spPr>
            <a:xfrm>
              <a:off x="-6432262" y="17842788"/>
              <a:ext cx="419004" cy="250613"/>
            </a:xfrm>
            <a:prstGeom prst="rect">
              <a:avLst/>
            </a:prstGeom>
            <a:noFill/>
            <a:ln w="76200" cap="flat" cmpd="sng">
              <a:solidFill>
                <a:srgbClr val="FF4108"/>
              </a:solidFill>
              <a:prstDash val="solid"/>
              <a:miter lim="8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chemeClr val="tx1">
                    <a:lumMod val="75000"/>
                    <a:lumOff val="25000"/>
                  </a:schemeClr>
                </a:solidFill>
                <a:latin typeface="Arial"/>
                <a:ea typeface="Arial"/>
                <a:cs typeface="Arial"/>
                <a:sym typeface="Arial"/>
              </a:endParaRPr>
            </a:p>
          </p:txBody>
        </p:sp>
        <p:sp>
          <p:nvSpPr>
            <p:cNvPr id="79" name="Google Shape;79;p2"/>
            <p:cNvSpPr/>
            <p:nvPr/>
          </p:nvSpPr>
          <p:spPr>
            <a:xfrm>
              <a:off x="-6432262" y="18673123"/>
              <a:ext cx="419004" cy="250613"/>
            </a:xfrm>
            <a:prstGeom prst="rect">
              <a:avLst/>
            </a:prstGeom>
            <a:solidFill>
              <a:srgbClr val="06C2ED"/>
            </a:solidFill>
            <a:ln w="76200" cap="flat" cmpd="sng">
              <a:solidFill>
                <a:srgbClr val="06C2ED"/>
              </a:solidFill>
              <a:prstDash val="solid"/>
              <a:miter lim="8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chemeClr val="tx1">
                    <a:lumMod val="75000"/>
                    <a:lumOff val="25000"/>
                  </a:schemeClr>
                </a:solidFill>
                <a:latin typeface="Arial"/>
                <a:ea typeface="Arial"/>
                <a:cs typeface="Arial"/>
                <a:sym typeface="Arial"/>
              </a:endParaRPr>
            </a:p>
          </p:txBody>
        </p:sp>
        <p:sp>
          <p:nvSpPr>
            <p:cNvPr id="80" name="Google Shape;80;p2"/>
            <p:cNvSpPr/>
            <p:nvPr/>
          </p:nvSpPr>
          <p:spPr>
            <a:xfrm>
              <a:off x="-6432262" y="19101123"/>
              <a:ext cx="419004" cy="250613"/>
            </a:xfrm>
            <a:prstGeom prst="rect">
              <a:avLst/>
            </a:prstGeom>
            <a:solidFill>
              <a:srgbClr val="1E6C5E"/>
            </a:solidFill>
            <a:ln w="76200" cap="flat" cmpd="sng">
              <a:solidFill>
                <a:srgbClr val="1E6C5E"/>
              </a:solidFill>
              <a:prstDash val="solid"/>
              <a:miter lim="8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chemeClr val="tx1">
                    <a:lumMod val="75000"/>
                    <a:lumOff val="25000"/>
                  </a:schemeClr>
                </a:solidFill>
                <a:latin typeface="Arial"/>
                <a:ea typeface="Arial"/>
                <a:cs typeface="Arial"/>
                <a:sym typeface="Arial"/>
              </a:endParaRPr>
            </a:p>
          </p:txBody>
        </p:sp>
        <p:sp>
          <p:nvSpPr>
            <p:cNvPr id="81" name="Google Shape;81;p2"/>
            <p:cNvSpPr txBox="1"/>
            <p:nvPr/>
          </p:nvSpPr>
          <p:spPr>
            <a:xfrm>
              <a:off x="-5853200" y="17710038"/>
              <a:ext cx="2224712" cy="472925"/>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600" b="1" i="0" u="none" strike="noStrike" cap="none" dirty="0">
                  <a:solidFill>
                    <a:schemeClr val="tx1">
                      <a:lumMod val="75000"/>
                      <a:lumOff val="25000"/>
                    </a:schemeClr>
                  </a:solidFill>
                  <a:latin typeface="Century Gothic"/>
                  <a:ea typeface="Century Gothic"/>
                  <a:cs typeface="Century Gothic"/>
                  <a:sym typeface="Century Gothic"/>
                </a:rPr>
                <a:t>Ohi’a Study Area</a:t>
              </a:r>
              <a:endParaRPr sz="1600" b="1" i="0" u="none" strike="noStrike" cap="none" dirty="0">
                <a:solidFill>
                  <a:schemeClr val="tx1">
                    <a:lumMod val="75000"/>
                    <a:lumOff val="25000"/>
                  </a:schemeClr>
                </a:solidFill>
                <a:latin typeface="Century Gothic"/>
                <a:ea typeface="Century Gothic"/>
                <a:cs typeface="Century Gothic"/>
                <a:sym typeface="Century Gothic"/>
              </a:endParaRPr>
            </a:p>
          </p:txBody>
        </p:sp>
        <p:sp>
          <p:nvSpPr>
            <p:cNvPr id="82" name="Google Shape;82;p2"/>
            <p:cNvSpPr txBox="1"/>
            <p:nvPr/>
          </p:nvSpPr>
          <p:spPr>
            <a:xfrm>
              <a:off x="-5853200" y="18579188"/>
              <a:ext cx="1662265" cy="472925"/>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600" b="1" i="0" u="none" strike="noStrike" cap="none" dirty="0">
                  <a:solidFill>
                    <a:schemeClr val="tx1">
                      <a:lumMod val="75000"/>
                      <a:lumOff val="25000"/>
                    </a:schemeClr>
                  </a:solidFill>
                  <a:latin typeface="Century Gothic"/>
                  <a:ea typeface="Century Gothic"/>
                  <a:cs typeface="Century Gothic"/>
                  <a:sym typeface="Century Gothic"/>
                </a:rPr>
                <a:t>River Outlet</a:t>
              </a:r>
              <a:endParaRPr sz="1600" b="1" i="0" u="none" strike="noStrike" cap="none" dirty="0">
                <a:solidFill>
                  <a:schemeClr val="tx1">
                    <a:lumMod val="75000"/>
                    <a:lumOff val="25000"/>
                  </a:schemeClr>
                </a:solidFill>
                <a:latin typeface="Century Gothic"/>
                <a:ea typeface="Century Gothic"/>
                <a:cs typeface="Century Gothic"/>
                <a:sym typeface="Century Gothic"/>
              </a:endParaRPr>
            </a:p>
          </p:txBody>
        </p:sp>
        <p:sp>
          <p:nvSpPr>
            <p:cNvPr id="83" name="Google Shape;83;p2"/>
            <p:cNvSpPr txBox="1"/>
            <p:nvPr/>
          </p:nvSpPr>
          <p:spPr>
            <a:xfrm>
              <a:off x="-5853200" y="19023238"/>
              <a:ext cx="1540123" cy="472925"/>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600" b="1" i="0" u="none" strike="noStrike" cap="none" dirty="0">
                  <a:solidFill>
                    <a:schemeClr val="tx1">
                      <a:lumMod val="75000"/>
                      <a:lumOff val="25000"/>
                    </a:schemeClr>
                  </a:solidFill>
                  <a:latin typeface="Century Gothic"/>
                  <a:ea typeface="Century Gothic"/>
                  <a:cs typeface="Century Gothic"/>
                  <a:sym typeface="Century Gothic"/>
                </a:rPr>
                <a:t>Ohi’a Forest</a:t>
              </a:r>
              <a:endParaRPr sz="1600" b="1" i="0" u="none" strike="noStrike" cap="none" dirty="0">
                <a:solidFill>
                  <a:schemeClr val="tx1">
                    <a:lumMod val="75000"/>
                    <a:lumOff val="25000"/>
                  </a:schemeClr>
                </a:solidFill>
                <a:latin typeface="Century Gothic"/>
                <a:ea typeface="Century Gothic"/>
                <a:cs typeface="Century Gothic"/>
                <a:sym typeface="Century Gothic"/>
              </a:endParaRPr>
            </a:p>
          </p:txBody>
        </p:sp>
      </p:grpSp>
      <p:sp>
        <p:nvSpPr>
          <p:cNvPr id="84" name="Google Shape;84;p2"/>
          <p:cNvSpPr txBox="1"/>
          <p:nvPr/>
        </p:nvSpPr>
        <p:spPr>
          <a:xfrm rot="1878192">
            <a:off x="8824116" y="18002509"/>
            <a:ext cx="2153717" cy="446282"/>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600" b="0" i="1" u="none" strike="noStrike" cap="none" dirty="0">
                <a:solidFill>
                  <a:srgbClr val="000000"/>
                </a:solidFill>
                <a:latin typeface="Century Gothic"/>
                <a:ea typeface="Century Gothic"/>
                <a:cs typeface="Century Gothic"/>
                <a:sym typeface="Century Gothic"/>
              </a:rPr>
              <a:t>Hawaiian Islands</a:t>
            </a:r>
            <a:endParaRPr sz="1600" b="0" i="1" u="none" strike="noStrike" cap="none" dirty="0">
              <a:solidFill>
                <a:srgbClr val="000000"/>
              </a:solidFill>
              <a:latin typeface="Century Gothic"/>
              <a:ea typeface="Century Gothic"/>
              <a:cs typeface="Century Gothic"/>
              <a:sym typeface="Century Gothic"/>
            </a:endParaRPr>
          </a:p>
        </p:txBody>
      </p:sp>
      <p:grpSp>
        <p:nvGrpSpPr>
          <p:cNvPr id="85" name="Google Shape;85;p2"/>
          <p:cNvGrpSpPr/>
          <p:nvPr/>
        </p:nvGrpSpPr>
        <p:grpSpPr>
          <a:xfrm>
            <a:off x="16882862" y="11108149"/>
            <a:ext cx="3024158" cy="2792373"/>
            <a:chOff x="17244436" y="10860752"/>
            <a:chExt cx="3024158" cy="2792373"/>
          </a:xfrm>
        </p:grpSpPr>
        <p:grpSp>
          <p:nvGrpSpPr>
            <p:cNvPr id="86" name="Google Shape;86;p2"/>
            <p:cNvGrpSpPr/>
            <p:nvPr/>
          </p:nvGrpSpPr>
          <p:grpSpPr>
            <a:xfrm>
              <a:off x="17380681" y="11498111"/>
              <a:ext cx="2455171" cy="1588556"/>
              <a:chOff x="391856" y="2758700"/>
              <a:chExt cx="1941000" cy="1255875"/>
            </a:xfrm>
          </p:grpSpPr>
          <p:sp>
            <p:nvSpPr>
              <p:cNvPr id="87" name="Google Shape;87;p2"/>
              <p:cNvSpPr/>
              <p:nvPr/>
            </p:nvSpPr>
            <p:spPr>
              <a:xfrm>
                <a:off x="391856" y="3462992"/>
                <a:ext cx="1941000" cy="485400"/>
              </a:xfrm>
              <a:prstGeom prst="parallelogram">
                <a:avLst>
                  <a:gd name="adj" fmla="val 106420"/>
                </a:avLst>
              </a:prstGeom>
              <a:solidFill>
                <a:srgbClr val="8E7CC3"/>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chemeClr val="tx1">
                      <a:lumMod val="75000"/>
                      <a:lumOff val="25000"/>
                    </a:schemeClr>
                  </a:solidFill>
                  <a:latin typeface="Arial"/>
                  <a:ea typeface="Arial"/>
                  <a:cs typeface="Arial"/>
                  <a:sym typeface="Arial"/>
                </a:endParaRPr>
              </a:p>
            </p:txBody>
          </p:sp>
          <p:sp>
            <p:nvSpPr>
              <p:cNvPr id="88" name="Google Shape;88;p2"/>
              <p:cNvSpPr/>
              <p:nvPr/>
            </p:nvSpPr>
            <p:spPr>
              <a:xfrm>
                <a:off x="391856" y="3236615"/>
                <a:ext cx="1941000" cy="485400"/>
              </a:xfrm>
              <a:prstGeom prst="parallelogram">
                <a:avLst>
                  <a:gd name="adj" fmla="val 106420"/>
                </a:avLst>
              </a:prstGeom>
              <a:solidFill>
                <a:srgbClr val="7EB761"/>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chemeClr val="tx1">
                      <a:lumMod val="75000"/>
                      <a:lumOff val="25000"/>
                    </a:schemeClr>
                  </a:solidFill>
                  <a:latin typeface="Arial"/>
                  <a:ea typeface="Arial"/>
                  <a:cs typeface="Arial"/>
                  <a:sym typeface="Arial"/>
                </a:endParaRPr>
              </a:p>
            </p:txBody>
          </p:sp>
          <p:sp>
            <p:nvSpPr>
              <p:cNvPr id="89" name="Google Shape;89;p2"/>
              <p:cNvSpPr/>
              <p:nvPr/>
            </p:nvSpPr>
            <p:spPr>
              <a:xfrm>
                <a:off x="391856" y="3001590"/>
                <a:ext cx="1941000" cy="485400"/>
              </a:xfrm>
              <a:prstGeom prst="parallelogram">
                <a:avLst>
                  <a:gd name="adj" fmla="val 106420"/>
                </a:avLst>
              </a:prstGeom>
              <a:solidFill>
                <a:srgbClr val="9FC5E8"/>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chemeClr val="tx1">
                      <a:lumMod val="75000"/>
                      <a:lumOff val="25000"/>
                    </a:schemeClr>
                  </a:solidFill>
                  <a:latin typeface="Arial"/>
                  <a:ea typeface="Arial"/>
                  <a:cs typeface="Arial"/>
                  <a:sym typeface="Arial"/>
                </a:endParaRPr>
              </a:p>
            </p:txBody>
          </p:sp>
          <p:sp>
            <p:nvSpPr>
              <p:cNvPr id="90" name="Google Shape;90;p2"/>
              <p:cNvSpPr/>
              <p:nvPr/>
            </p:nvSpPr>
            <p:spPr>
              <a:xfrm>
                <a:off x="391856" y="2758700"/>
                <a:ext cx="1941000" cy="485400"/>
              </a:xfrm>
              <a:prstGeom prst="parallelogram">
                <a:avLst>
                  <a:gd name="adj" fmla="val 106420"/>
                </a:avLst>
              </a:prstGeom>
              <a:solidFill>
                <a:srgbClr val="FFC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chemeClr val="tx1">
                      <a:lumMod val="75000"/>
                      <a:lumOff val="25000"/>
                    </a:schemeClr>
                  </a:solidFill>
                  <a:latin typeface="Arial"/>
                  <a:ea typeface="Arial"/>
                  <a:cs typeface="Arial"/>
                  <a:sym typeface="Arial"/>
                </a:endParaRPr>
              </a:p>
            </p:txBody>
          </p:sp>
          <p:sp>
            <p:nvSpPr>
              <p:cNvPr id="91" name="Google Shape;91;p2"/>
              <p:cNvSpPr txBox="1"/>
              <p:nvPr/>
            </p:nvSpPr>
            <p:spPr>
              <a:xfrm>
                <a:off x="557046" y="3220440"/>
                <a:ext cx="1111200" cy="324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dirty="0">
                    <a:solidFill>
                      <a:schemeClr val="tx1">
                        <a:lumMod val="75000"/>
                        <a:lumOff val="25000"/>
                      </a:schemeClr>
                    </a:solidFill>
                    <a:latin typeface="Open Sans"/>
                    <a:ea typeface="Open Sans"/>
                    <a:cs typeface="Open Sans"/>
                    <a:sym typeface="Open Sans"/>
                  </a:rPr>
                  <a:t>NDMI</a:t>
                </a:r>
                <a:endParaRPr sz="1200" b="0" i="0" u="none" strike="noStrike" cap="none" dirty="0">
                  <a:solidFill>
                    <a:schemeClr val="tx1">
                      <a:lumMod val="75000"/>
                      <a:lumOff val="25000"/>
                    </a:schemeClr>
                  </a:solidFill>
                  <a:latin typeface="Open Sans"/>
                  <a:ea typeface="Open Sans"/>
                  <a:cs typeface="Open Sans"/>
                  <a:sym typeface="Open Sans"/>
                </a:endParaRPr>
              </a:p>
            </p:txBody>
          </p:sp>
          <p:sp>
            <p:nvSpPr>
              <p:cNvPr id="92" name="Google Shape;92;p2"/>
              <p:cNvSpPr txBox="1"/>
              <p:nvPr/>
            </p:nvSpPr>
            <p:spPr>
              <a:xfrm>
                <a:off x="571109" y="3461964"/>
                <a:ext cx="1111200" cy="324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dirty="0">
                    <a:solidFill>
                      <a:schemeClr val="tx1">
                        <a:lumMod val="75000"/>
                        <a:lumOff val="25000"/>
                      </a:schemeClr>
                    </a:solidFill>
                    <a:latin typeface="Open Sans"/>
                    <a:ea typeface="Open Sans"/>
                    <a:cs typeface="Open Sans"/>
                    <a:sym typeface="Open Sans"/>
                  </a:rPr>
                  <a:t>RVI</a:t>
                </a:r>
                <a:endParaRPr sz="1200" b="0" i="0" u="none" strike="noStrike" cap="none" dirty="0">
                  <a:solidFill>
                    <a:schemeClr val="tx1">
                      <a:lumMod val="75000"/>
                      <a:lumOff val="25000"/>
                    </a:schemeClr>
                  </a:solidFill>
                  <a:latin typeface="Open Sans"/>
                  <a:ea typeface="Open Sans"/>
                  <a:cs typeface="Open Sans"/>
                  <a:sym typeface="Open Sans"/>
                </a:endParaRPr>
              </a:p>
            </p:txBody>
          </p:sp>
          <p:sp>
            <p:nvSpPr>
              <p:cNvPr id="93" name="Google Shape;93;p2"/>
              <p:cNvSpPr txBox="1"/>
              <p:nvPr/>
            </p:nvSpPr>
            <p:spPr>
              <a:xfrm>
                <a:off x="550118" y="2951736"/>
                <a:ext cx="1746300" cy="324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dirty="0">
                    <a:solidFill>
                      <a:schemeClr val="tx1">
                        <a:lumMod val="75000"/>
                        <a:lumOff val="25000"/>
                      </a:schemeClr>
                    </a:solidFill>
                    <a:latin typeface="Open Sans"/>
                    <a:ea typeface="Open Sans"/>
                    <a:cs typeface="Open Sans"/>
                    <a:sym typeface="Open Sans"/>
                  </a:rPr>
                  <a:t>NDVI</a:t>
                </a:r>
                <a:endParaRPr sz="1200" b="0" i="0" u="none" strike="noStrike" cap="none" dirty="0">
                  <a:solidFill>
                    <a:schemeClr val="tx1">
                      <a:lumMod val="75000"/>
                      <a:lumOff val="25000"/>
                    </a:schemeClr>
                  </a:solidFill>
                  <a:latin typeface="Open Sans"/>
                  <a:ea typeface="Open Sans"/>
                  <a:cs typeface="Open Sans"/>
                  <a:sym typeface="Open Sans"/>
                </a:endParaRPr>
              </a:p>
            </p:txBody>
          </p:sp>
          <p:sp>
            <p:nvSpPr>
              <p:cNvPr id="94" name="Google Shape;94;p2"/>
              <p:cNvSpPr txBox="1"/>
              <p:nvPr/>
            </p:nvSpPr>
            <p:spPr>
              <a:xfrm>
                <a:off x="571099" y="3690575"/>
                <a:ext cx="1275600" cy="324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dirty="0">
                    <a:solidFill>
                      <a:schemeClr val="tx1">
                        <a:lumMod val="75000"/>
                        <a:lumOff val="25000"/>
                      </a:schemeClr>
                    </a:solidFill>
                    <a:latin typeface="Open Sans"/>
                    <a:ea typeface="Open Sans"/>
                    <a:cs typeface="Open Sans"/>
                    <a:sym typeface="Open Sans"/>
                  </a:rPr>
                  <a:t>Tasseled Caps</a:t>
                </a:r>
                <a:endParaRPr sz="1200" b="0" i="0" u="none" strike="noStrike" cap="none" dirty="0">
                  <a:solidFill>
                    <a:schemeClr val="tx1">
                      <a:lumMod val="75000"/>
                      <a:lumOff val="25000"/>
                    </a:schemeClr>
                  </a:solidFill>
                  <a:latin typeface="Open Sans"/>
                  <a:ea typeface="Open Sans"/>
                  <a:cs typeface="Open Sans"/>
                  <a:sym typeface="Open Sans"/>
                </a:endParaRPr>
              </a:p>
            </p:txBody>
          </p:sp>
        </p:grpSp>
        <p:sp>
          <p:nvSpPr>
            <p:cNvPr id="95" name="Google Shape;95;p2"/>
            <p:cNvSpPr txBox="1"/>
            <p:nvPr/>
          </p:nvSpPr>
          <p:spPr>
            <a:xfrm>
              <a:off x="17487294" y="10860752"/>
              <a:ext cx="2781300" cy="4281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200"/>
                <a:buFont typeface="Arial"/>
                <a:buNone/>
              </a:pPr>
              <a:r>
                <a:rPr lang="en-US" sz="2200" b="1" i="0" u="none" strike="noStrike" cap="none" dirty="0">
                  <a:solidFill>
                    <a:schemeClr val="tx1">
                      <a:lumMod val="75000"/>
                      <a:lumOff val="25000"/>
                    </a:schemeClr>
                  </a:solidFill>
                  <a:latin typeface="Century Gothic"/>
                  <a:ea typeface="Century Gothic"/>
                  <a:cs typeface="Century Gothic"/>
                  <a:sym typeface="Century Gothic"/>
                </a:rPr>
                <a:t>Calculate Indices</a:t>
              </a:r>
              <a:endParaRPr sz="2200" b="1" i="0" u="none" strike="noStrike" cap="none" dirty="0">
                <a:solidFill>
                  <a:schemeClr val="tx1">
                    <a:lumMod val="75000"/>
                    <a:lumOff val="25000"/>
                  </a:schemeClr>
                </a:solidFill>
                <a:latin typeface="Century Gothic"/>
                <a:ea typeface="Century Gothic"/>
                <a:cs typeface="Century Gothic"/>
                <a:sym typeface="Century Gothic"/>
              </a:endParaRPr>
            </a:p>
          </p:txBody>
        </p:sp>
        <p:sp>
          <p:nvSpPr>
            <p:cNvPr id="96" name="Google Shape;96;p2"/>
            <p:cNvSpPr txBox="1"/>
            <p:nvPr/>
          </p:nvSpPr>
          <p:spPr>
            <a:xfrm>
              <a:off x="17827377" y="13215725"/>
              <a:ext cx="2264100" cy="4374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0" i="1" u="none" strike="noStrike" cap="none" dirty="0">
                  <a:solidFill>
                    <a:schemeClr val="tx1">
                      <a:lumMod val="75000"/>
                      <a:lumOff val="25000"/>
                    </a:schemeClr>
                  </a:solidFill>
                  <a:latin typeface="Century Gothic"/>
                  <a:ea typeface="Century Gothic"/>
                  <a:cs typeface="Century Gothic"/>
                  <a:sym typeface="Century Gothic"/>
                </a:rPr>
                <a:t>Forest Health Indicators</a:t>
              </a:r>
              <a:endParaRPr sz="1800" b="0" i="1" u="none" strike="noStrike" cap="none" dirty="0">
                <a:solidFill>
                  <a:schemeClr val="tx1">
                    <a:lumMod val="75000"/>
                    <a:lumOff val="25000"/>
                  </a:schemeClr>
                </a:solidFill>
                <a:latin typeface="Century Gothic"/>
                <a:ea typeface="Century Gothic"/>
                <a:cs typeface="Century Gothic"/>
                <a:sym typeface="Century Gothic"/>
              </a:endParaRPr>
            </a:p>
          </p:txBody>
        </p:sp>
        <p:grpSp>
          <p:nvGrpSpPr>
            <p:cNvPr id="97" name="Google Shape;97;p2"/>
            <p:cNvGrpSpPr/>
            <p:nvPr/>
          </p:nvGrpSpPr>
          <p:grpSpPr>
            <a:xfrm>
              <a:off x="17244436" y="11419234"/>
              <a:ext cx="469205" cy="2051411"/>
              <a:chOff x="16787236" y="11419234"/>
              <a:chExt cx="469205" cy="2051411"/>
            </a:xfrm>
          </p:grpSpPr>
          <p:cxnSp>
            <p:nvCxnSpPr>
              <p:cNvPr id="98" name="Google Shape;98;p2"/>
              <p:cNvCxnSpPr/>
              <p:nvPr/>
            </p:nvCxnSpPr>
            <p:spPr>
              <a:xfrm>
                <a:off x="16789623" y="11419234"/>
                <a:ext cx="5700" cy="2049300"/>
              </a:xfrm>
              <a:prstGeom prst="straightConnector1">
                <a:avLst/>
              </a:prstGeom>
              <a:noFill/>
              <a:ln w="28575" cap="flat" cmpd="sng">
                <a:solidFill>
                  <a:schemeClr val="dk1"/>
                </a:solidFill>
                <a:prstDash val="solid"/>
                <a:round/>
                <a:headEnd type="none" w="sm" len="sm"/>
                <a:tailEnd type="none" w="sm" len="sm"/>
              </a:ln>
            </p:spPr>
          </p:cxnSp>
          <p:cxnSp>
            <p:nvCxnSpPr>
              <p:cNvPr id="99" name="Google Shape;99;p2"/>
              <p:cNvCxnSpPr/>
              <p:nvPr/>
            </p:nvCxnSpPr>
            <p:spPr>
              <a:xfrm>
                <a:off x="16797741" y="11419234"/>
                <a:ext cx="458700" cy="0"/>
              </a:xfrm>
              <a:prstGeom prst="straightConnector1">
                <a:avLst/>
              </a:prstGeom>
              <a:noFill/>
              <a:ln w="28575" cap="flat" cmpd="sng">
                <a:solidFill>
                  <a:schemeClr val="dk1"/>
                </a:solidFill>
                <a:prstDash val="solid"/>
                <a:round/>
                <a:headEnd type="none" w="sm" len="sm"/>
                <a:tailEnd type="none" w="sm" len="sm"/>
              </a:ln>
            </p:spPr>
          </p:cxnSp>
          <p:cxnSp>
            <p:nvCxnSpPr>
              <p:cNvPr id="100" name="Google Shape;100;p2"/>
              <p:cNvCxnSpPr/>
              <p:nvPr/>
            </p:nvCxnSpPr>
            <p:spPr>
              <a:xfrm>
                <a:off x="16787236" y="13470645"/>
                <a:ext cx="458700" cy="0"/>
              </a:xfrm>
              <a:prstGeom prst="straightConnector1">
                <a:avLst/>
              </a:prstGeom>
              <a:noFill/>
              <a:ln w="28575" cap="flat" cmpd="sng">
                <a:solidFill>
                  <a:schemeClr val="dk1"/>
                </a:solidFill>
                <a:prstDash val="solid"/>
                <a:round/>
                <a:headEnd type="none" w="sm" len="sm"/>
                <a:tailEnd type="none" w="sm" len="sm"/>
              </a:ln>
            </p:spPr>
          </p:cxnSp>
        </p:grpSp>
      </p:grpSp>
      <p:cxnSp>
        <p:nvCxnSpPr>
          <p:cNvPr id="101" name="Google Shape;101;p2"/>
          <p:cNvCxnSpPr/>
          <p:nvPr/>
        </p:nvCxnSpPr>
        <p:spPr>
          <a:xfrm>
            <a:off x="13030200" y="14522236"/>
            <a:ext cx="11201400" cy="0"/>
          </a:xfrm>
          <a:prstGeom prst="straightConnector1">
            <a:avLst/>
          </a:prstGeom>
          <a:noFill/>
          <a:ln w="9525" cap="flat" cmpd="sng">
            <a:solidFill>
              <a:schemeClr val="dk2"/>
            </a:solidFill>
            <a:prstDash val="solid"/>
            <a:round/>
            <a:headEnd type="none" w="sm" len="sm"/>
            <a:tailEnd type="none" w="sm" len="sm"/>
          </a:ln>
        </p:spPr>
      </p:cxnSp>
      <p:grpSp>
        <p:nvGrpSpPr>
          <p:cNvPr id="102" name="Google Shape;102;p2"/>
          <p:cNvGrpSpPr/>
          <p:nvPr/>
        </p:nvGrpSpPr>
        <p:grpSpPr>
          <a:xfrm>
            <a:off x="13009161" y="10500731"/>
            <a:ext cx="4202043" cy="464220"/>
            <a:chOff x="12928331" y="10129238"/>
            <a:chExt cx="4202043" cy="464220"/>
          </a:xfrm>
        </p:grpSpPr>
        <p:sp>
          <p:nvSpPr>
            <p:cNvPr id="103" name="Google Shape;103;p2"/>
            <p:cNvSpPr/>
            <p:nvPr/>
          </p:nvSpPr>
          <p:spPr>
            <a:xfrm>
              <a:off x="12928331" y="10165358"/>
              <a:ext cx="4114500" cy="4281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chemeClr val="tx1">
                    <a:lumMod val="75000"/>
                    <a:lumOff val="25000"/>
                  </a:schemeClr>
                </a:solidFill>
                <a:latin typeface="Arial"/>
                <a:ea typeface="Arial"/>
                <a:cs typeface="Arial"/>
                <a:sym typeface="Arial"/>
              </a:endParaRPr>
            </a:p>
          </p:txBody>
        </p:sp>
        <p:sp>
          <p:nvSpPr>
            <p:cNvPr id="104" name="Google Shape;104;p2"/>
            <p:cNvSpPr txBox="1"/>
            <p:nvPr/>
          </p:nvSpPr>
          <p:spPr>
            <a:xfrm>
              <a:off x="13001774" y="10129238"/>
              <a:ext cx="4128600" cy="4281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b="1" i="1" u="none" strike="noStrike" cap="none" dirty="0">
                  <a:solidFill>
                    <a:schemeClr val="tx1">
                      <a:lumMod val="75000"/>
                      <a:lumOff val="25000"/>
                    </a:schemeClr>
                  </a:solidFill>
                  <a:latin typeface="Century Gothic"/>
                  <a:ea typeface="Century Gothic"/>
                  <a:cs typeface="Century Gothic"/>
                  <a:sym typeface="Century Gothic"/>
                </a:rPr>
                <a:t>Forest Health Assessment</a:t>
              </a:r>
              <a:endParaRPr sz="2400" b="1" i="1" u="none" strike="noStrike" cap="none" dirty="0">
                <a:solidFill>
                  <a:schemeClr val="tx1">
                    <a:lumMod val="75000"/>
                    <a:lumOff val="25000"/>
                  </a:schemeClr>
                </a:solidFill>
                <a:latin typeface="Century Gothic"/>
                <a:ea typeface="Century Gothic"/>
                <a:cs typeface="Century Gothic"/>
                <a:sym typeface="Century Gothic"/>
              </a:endParaRPr>
            </a:p>
          </p:txBody>
        </p:sp>
      </p:grpSp>
      <p:sp>
        <p:nvSpPr>
          <p:cNvPr id="105" name="Google Shape;105;p2"/>
          <p:cNvSpPr/>
          <p:nvPr/>
        </p:nvSpPr>
        <p:spPr>
          <a:xfrm>
            <a:off x="13197773" y="14706403"/>
            <a:ext cx="4114500" cy="4281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chemeClr val="tx1">
                  <a:lumMod val="75000"/>
                  <a:lumOff val="25000"/>
                </a:schemeClr>
              </a:solidFill>
              <a:latin typeface="Arial"/>
              <a:ea typeface="Arial"/>
              <a:cs typeface="Arial"/>
              <a:sym typeface="Arial"/>
            </a:endParaRPr>
          </a:p>
        </p:txBody>
      </p:sp>
      <p:sp>
        <p:nvSpPr>
          <p:cNvPr id="106" name="Google Shape;106;p2"/>
          <p:cNvSpPr txBox="1"/>
          <p:nvPr/>
        </p:nvSpPr>
        <p:spPr>
          <a:xfrm>
            <a:off x="13622348" y="14669441"/>
            <a:ext cx="4128600" cy="4281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b="1" i="1" u="none" strike="noStrike" cap="none" dirty="0">
                <a:solidFill>
                  <a:schemeClr val="tx1">
                    <a:lumMod val="75000"/>
                    <a:lumOff val="25000"/>
                  </a:schemeClr>
                </a:solidFill>
                <a:latin typeface="Century Gothic"/>
                <a:ea typeface="Century Gothic"/>
                <a:cs typeface="Century Gothic"/>
                <a:sym typeface="Century Gothic"/>
              </a:rPr>
              <a:t>Turbidity Assessment</a:t>
            </a:r>
            <a:endParaRPr sz="2400" b="1" i="1" u="none" strike="noStrike" cap="none" dirty="0">
              <a:solidFill>
                <a:schemeClr val="tx1">
                  <a:lumMod val="75000"/>
                  <a:lumOff val="25000"/>
                </a:schemeClr>
              </a:solidFill>
              <a:latin typeface="Century Gothic"/>
              <a:ea typeface="Century Gothic"/>
              <a:cs typeface="Century Gothic"/>
              <a:sym typeface="Century Gothic"/>
            </a:endParaRPr>
          </a:p>
        </p:txBody>
      </p:sp>
      <p:grpSp>
        <p:nvGrpSpPr>
          <p:cNvPr id="115" name="Google Shape;115;p2"/>
          <p:cNvGrpSpPr/>
          <p:nvPr/>
        </p:nvGrpSpPr>
        <p:grpSpPr>
          <a:xfrm>
            <a:off x="12943266" y="11103557"/>
            <a:ext cx="4555500" cy="2525022"/>
            <a:chOff x="13005601" y="11048840"/>
            <a:chExt cx="4555500" cy="2525022"/>
          </a:xfrm>
        </p:grpSpPr>
        <p:sp>
          <p:nvSpPr>
            <p:cNvPr id="116" name="Google Shape;116;p2"/>
            <p:cNvSpPr txBox="1"/>
            <p:nvPr/>
          </p:nvSpPr>
          <p:spPr>
            <a:xfrm>
              <a:off x="13005601" y="11048840"/>
              <a:ext cx="4555500" cy="4281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200"/>
                <a:buFont typeface="Arial"/>
                <a:buNone/>
              </a:pPr>
              <a:r>
                <a:rPr lang="en-US" sz="2200" b="1" i="0" u="none" strike="noStrike" cap="none" dirty="0">
                  <a:solidFill>
                    <a:schemeClr val="tx1">
                      <a:lumMod val="75000"/>
                      <a:lumOff val="25000"/>
                    </a:schemeClr>
                  </a:solidFill>
                  <a:latin typeface="Century Gothic"/>
                  <a:ea typeface="Century Gothic"/>
                  <a:cs typeface="Century Gothic"/>
                  <a:sym typeface="Century Gothic"/>
                </a:rPr>
                <a:t>Filter Image Collections</a:t>
              </a:r>
              <a:endParaRPr sz="2200" b="1" i="0" u="none" strike="noStrike" cap="none" dirty="0">
                <a:solidFill>
                  <a:schemeClr val="tx1">
                    <a:lumMod val="75000"/>
                    <a:lumOff val="25000"/>
                  </a:schemeClr>
                </a:solidFill>
                <a:latin typeface="Century Gothic"/>
                <a:ea typeface="Century Gothic"/>
                <a:cs typeface="Century Gothic"/>
                <a:sym typeface="Century Gothic"/>
              </a:endParaRPr>
            </a:p>
          </p:txBody>
        </p:sp>
        <p:pic>
          <p:nvPicPr>
            <p:cNvPr id="117" name="Google Shape;117;p2"/>
            <p:cNvPicPr preferRelativeResize="0"/>
            <p:nvPr/>
          </p:nvPicPr>
          <p:blipFill rotWithShape="1">
            <a:blip r:embed="rId9">
              <a:alphaModFix/>
            </a:blip>
            <a:srcRect/>
            <a:stretch/>
          </p:blipFill>
          <p:spPr>
            <a:xfrm>
              <a:off x="13070228" y="11828037"/>
              <a:ext cx="2630699" cy="1745825"/>
            </a:xfrm>
            <a:prstGeom prst="rect">
              <a:avLst/>
            </a:prstGeom>
            <a:noFill/>
            <a:ln>
              <a:noFill/>
            </a:ln>
          </p:spPr>
        </p:pic>
        <p:sp>
          <p:nvSpPr>
            <p:cNvPr id="118" name="Google Shape;118;p2"/>
            <p:cNvSpPr txBox="1"/>
            <p:nvPr/>
          </p:nvSpPr>
          <p:spPr>
            <a:xfrm>
              <a:off x="15621525" y="11829441"/>
              <a:ext cx="1345849" cy="437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dirty="0">
                  <a:solidFill>
                    <a:schemeClr val="tx1">
                      <a:lumMod val="75000"/>
                      <a:lumOff val="25000"/>
                    </a:schemeClr>
                  </a:solidFill>
                  <a:latin typeface="Century Gothic"/>
                  <a:ea typeface="Century Gothic"/>
                  <a:cs typeface="Century Gothic"/>
                  <a:sym typeface="Century Gothic"/>
                </a:rPr>
                <a:t>Sentinel-2</a:t>
              </a:r>
              <a:endParaRPr sz="1800" b="0" i="0" u="none" strike="noStrike" cap="none" dirty="0">
                <a:solidFill>
                  <a:schemeClr val="tx1">
                    <a:lumMod val="75000"/>
                    <a:lumOff val="25000"/>
                  </a:schemeClr>
                </a:solidFill>
                <a:latin typeface="Century Gothic"/>
                <a:ea typeface="Century Gothic"/>
                <a:cs typeface="Century Gothic"/>
                <a:sym typeface="Century Gothic"/>
              </a:endParaRPr>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dirty="0">
                  <a:solidFill>
                    <a:schemeClr val="tx1">
                      <a:lumMod val="75000"/>
                      <a:lumOff val="25000"/>
                    </a:schemeClr>
                  </a:solidFill>
                  <a:latin typeface="Century Gothic"/>
                  <a:ea typeface="Century Gothic"/>
                  <a:cs typeface="Century Gothic"/>
                  <a:sym typeface="Century Gothic"/>
                </a:rPr>
                <a:t>MSI</a:t>
              </a:r>
              <a:endParaRPr sz="1800" b="0" i="0" u="none" strike="noStrike" cap="none" dirty="0">
                <a:solidFill>
                  <a:schemeClr val="tx1">
                    <a:lumMod val="75000"/>
                    <a:lumOff val="25000"/>
                  </a:schemeClr>
                </a:solidFill>
                <a:latin typeface="Century Gothic"/>
                <a:ea typeface="Century Gothic"/>
                <a:cs typeface="Century Gothic"/>
                <a:sym typeface="Century Gothic"/>
              </a:endParaRPr>
            </a:p>
          </p:txBody>
        </p:sp>
        <p:sp>
          <p:nvSpPr>
            <p:cNvPr id="119" name="Google Shape;119;p2"/>
            <p:cNvSpPr txBox="1"/>
            <p:nvPr/>
          </p:nvSpPr>
          <p:spPr>
            <a:xfrm rot="-766">
              <a:off x="15621525" y="12913339"/>
              <a:ext cx="1345800" cy="4371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dirty="0">
                  <a:solidFill>
                    <a:schemeClr val="tx1">
                      <a:lumMod val="75000"/>
                      <a:lumOff val="25000"/>
                    </a:schemeClr>
                  </a:solidFill>
                  <a:latin typeface="Century Gothic"/>
                  <a:ea typeface="Century Gothic"/>
                  <a:cs typeface="Century Gothic"/>
                  <a:sym typeface="Century Gothic"/>
                </a:rPr>
                <a:t>Landsat 8</a:t>
              </a:r>
              <a:endParaRPr sz="1800" b="0" i="0" u="none" strike="noStrike" cap="none" dirty="0">
                <a:solidFill>
                  <a:schemeClr val="tx1">
                    <a:lumMod val="75000"/>
                    <a:lumOff val="25000"/>
                  </a:schemeClr>
                </a:solidFill>
                <a:latin typeface="Century Gothic"/>
                <a:ea typeface="Century Gothic"/>
                <a:cs typeface="Century Gothic"/>
                <a:sym typeface="Century Gothic"/>
              </a:endParaRPr>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dirty="0">
                  <a:solidFill>
                    <a:schemeClr val="tx1">
                      <a:lumMod val="75000"/>
                      <a:lumOff val="25000"/>
                    </a:schemeClr>
                  </a:solidFill>
                  <a:latin typeface="Century Gothic"/>
                  <a:ea typeface="Century Gothic"/>
                  <a:cs typeface="Century Gothic"/>
                  <a:sym typeface="Century Gothic"/>
                </a:rPr>
                <a:t>OLI</a:t>
              </a:r>
              <a:endParaRPr sz="1800" b="0" i="0" u="none" strike="noStrike" cap="none" dirty="0">
                <a:solidFill>
                  <a:schemeClr val="tx1">
                    <a:lumMod val="75000"/>
                    <a:lumOff val="25000"/>
                  </a:schemeClr>
                </a:solidFill>
                <a:latin typeface="Century Gothic"/>
                <a:ea typeface="Century Gothic"/>
                <a:cs typeface="Century Gothic"/>
                <a:sym typeface="Century Gothic"/>
              </a:endParaRPr>
            </a:p>
          </p:txBody>
        </p:sp>
      </p:grpSp>
      <p:grpSp>
        <p:nvGrpSpPr>
          <p:cNvPr id="120" name="Google Shape;120;p2"/>
          <p:cNvGrpSpPr/>
          <p:nvPr/>
        </p:nvGrpSpPr>
        <p:grpSpPr>
          <a:xfrm>
            <a:off x="19667012" y="10126697"/>
            <a:ext cx="5229669" cy="4069801"/>
            <a:chOff x="19693163" y="10442512"/>
            <a:chExt cx="5229669" cy="4069801"/>
          </a:xfrm>
        </p:grpSpPr>
        <p:sp>
          <p:nvSpPr>
            <p:cNvPr id="121" name="Google Shape;121;p2"/>
            <p:cNvSpPr txBox="1"/>
            <p:nvPr/>
          </p:nvSpPr>
          <p:spPr>
            <a:xfrm>
              <a:off x="19719577" y="10442512"/>
              <a:ext cx="4682400" cy="4281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2200"/>
                <a:buFont typeface="Arial"/>
                <a:buNone/>
              </a:pPr>
              <a:r>
                <a:rPr lang="en-US" sz="2200" b="1" i="0" u="none" strike="noStrike" cap="none" dirty="0">
                  <a:solidFill>
                    <a:schemeClr val="tx1">
                      <a:lumMod val="75000"/>
                      <a:lumOff val="25000"/>
                    </a:schemeClr>
                  </a:solidFill>
                  <a:latin typeface="Century Gothic"/>
                  <a:ea typeface="Century Gothic"/>
                  <a:cs typeface="Century Gothic"/>
                  <a:sym typeface="Century Gothic"/>
                </a:rPr>
                <a:t>Model Changes in Forest Health </a:t>
              </a:r>
              <a:endParaRPr sz="2200" b="1" i="0" u="none" strike="noStrike" cap="none" dirty="0">
                <a:solidFill>
                  <a:schemeClr val="tx1">
                    <a:lumMod val="75000"/>
                    <a:lumOff val="25000"/>
                  </a:schemeClr>
                </a:solidFill>
                <a:latin typeface="Century Gothic"/>
                <a:ea typeface="Century Gothic"/>
                <a:cs typeface="Century Gothic"/>
                <a:sym typeface="Century Gothic"/>
              </a:endParaRPr>
            </a:p>
          </p:txBody>
        </p:sp>
        <p:sp>
          <p:nvSpPr>
            <p:cNvPr id="122" name="Google Shape;122;p2"/>
            <p:cNvSpPr txBox="1"/>
            <p:nvPr/>
          </p:nvSpPr>
          <p:spPr>
            <a:xfrm>
              <a:off x="22292131" y="11153554"/>
              <a:ext cx="2630700" cy="4281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en-US" sz="1600" b="1" i="0" u="none" strike="noStrike" cap="none" dirty="0">
                  <a:solidFill>
                    <a:schemeClr val="tx1">
                      <a:lumMod val="75000"/>
                      <a:lumOff val="25000"/>
                    </a:schemeClr>
                  </a:solidFill>
                  <a:latin typeface="Century Gothic"/>
                  <a:ea typeface="Century Gothic"/>
                  <a:cs typeface="Century Gothic"/>
                  <a:sym typeface="Century Gothic"/>
                </a:rPr>
                <a:t>Time Series:</a:t>
              </a:r>
              <a:endParaRPr sz="1600" b="1" i="0" u="none" strike="noStrike" cap="none" dirty="0">
                <a:solidFill>
                  <a:schemeClr val="tx1">
                    <a:lumMod val="75000"/>
                    <a:lumOff val="25000"/>
                  </a:schemeClr>
                </a:solidFill>
                <a:latin typeface="Century Gothic"/>
                <a:ea typeface="Century Gothic"/>
                <a:cs typeface="Century Gothic"/>
                <a:sym typeface="Century Gothic"/>
              </a:endParaRPr>
            </a:p>
            <a:p>
              <a:pPr marL="0" marR="0" lvl="0" indent="0" algn="l" rtl="0">
                <a:lnSpc>
                  <a:spcPct val="100000"/>
                </a:lnSpc>
                <a:spcBef>
                  <a:spcPts val="0"/>
                </a:spcBef>
                <a:spcAft>
                  <a:spcPts val="0"/>
                </a:spcAft>
                <a:buClr>
                  <a:srgbClr val="000000"/>
                </a:buClr>
                <a:buSzPts val="1600"/>
                <a:buFont typeface="Arial"/>
                <a:buNone/>
              </a:pPr>
              <a:r>
                <a:rPr lang="en-US" sz="1600" b="0" i="1" u="none" strike="noStrike" cap="none" dirty="0">
                  <a:solidFill>
                    <a:schemeClr val="tx1">
                      <a:lumMod val="75000"/>
                      <a:lumOff val="25000"/>
                    </a:schemeClr>
                  </a:solidFill>
                  <a:latin typeface="Century Gothic"/>
                  <a:ea typeface="Century Gothic"/>
                  <a:cs typeface="Century Gothic"/>
                  <a:sym typeface="Century Gothic"/>
                </a:rPr>
                <a:t>Within Exclosures</a:t>
              </a:r>
              <a:endParaRPr sz="1600" b="0" i="1" u="none" strike="noStrike" cap="none" dirty="0">
                <a:solidFill>
                  <a:schemeClr val="tx1">
                    <a:lumMod val="75000"/>
                    <a:lumOff val="25000"/>
                  </a:schemeClr>
                </a:solidFill>
                <a:latin typeface="Century Gothic"/>
                <a:ea typeface="Century Gothic"/>
                <a:cs typeface="Century Gothic"/>
                <a:sym typeface="Century Gothic"/>
              </a:endParaRPr>
            </a:p>
            <a:p>
              <a:pPr marL="0" marR="0" lvl="0" indent="0" algn="l" rtl="0">
                <a:lnSpc>
                  <a:spcPct val="100000"/>
                </a:lnSpc>
                <a:spcBef>
                  <a:spcPts val="0"/>
                </a:spcBef>
                <a:spcAft>
                  <a:spcPts val="0"/>
                </a:spcAft>
                <a:buClr>
                  <a:srgbClr val="000000"/>
                </a:buClr>
                <a:buSzPts val="1600"/>
                <a:buFont typeface="Arial"/>
                <a:buNone/>
              </a:pPr>
              <a:endParaRPr sz="1600" b="1" i="0" u="none" strike="noStrike" cap="none" dirty="0">
                <a:solidFill>
                  <a:schemeClr val="tx1">
                    <a:lumMod val="75000"/>
                    <a:lumOff val="25000"/>
                  </a:schemeClr>
                </a:solidFill>
                <a:latin typeface="Century Gothic"/>
                <a:ea typeface="Century Gothic"/>
                <a:cs typeface="Century Gothic"/>
                <a:sym typeface="Century Gothic"/>
              </a:endParaRPr>
            </a:p>
          </p:txBody>
        </p:sp>
        <p:sp>
          <p:nvSpPr>
            <p:cNvPr id="123" name="Google Shape;123;p2"/>
            <p:cNvSpPr txBox="1"/>
            <p:nvPr/>
          </p:nvSpPr>
          <p:spPr>
            <a:xfrm>
              <a:off x="22273513" y="13751581"/>
              <a:ext cx="2376000" cy="4281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en-US" sz="1600" b="1" i="0" u="none" strike="noStrike" cap="none" dirty="0">
                  <a:solidFill>
                    <a:schemeClr val="tx1">
                      <a:lumMod val="75000"/>
                      <a:lumOff val="25000"/>
                    </a:schemeClr>
                  </a:solidFill>
                  <a:latin typeface="Century Gothic"/>
                  <a:ea typeface="Century Gothic"/>
                  <a:cs typeface="Century Gothic"/>
                  <a:sym typeface="Century Gothic"/>
                </a:rPr>
                <a:t>Change Detection:</a:t>
              </a:r>
              <a:endParaRPr sz="1600" b="1" i="1" u="none" strike="noStrike" cap="none" dirty="0">
                <a:solidFill>
                  <a:schemeClr val="tx1">
                    <a:lumMod val="75000"/>
                    <a:lumOff val="25000"/>
                  </a:schemeClr>
                </a:solidFill>
                <a:latin typeface="Century Gothic"/>
                <a:ea typeface="Century Gothic"/>
                <a:cs typeface="Century Gothic"/>
                <a:sym typeface="Century Gothic"/>
              </a:endParaRPr>
            </a:p>
            <a:p>
              <a:pPr marL="0" marR="0" lvl="0" indent="0" algn="l" rtl="0">
                <a:lnSpc>
                  <a:spcPct val="100000"/>
                </a:lnSpc>
                <a:spcBef>
                  <a:spcPts val="0"/>
                </a:spcBef>
                <a:spcAft>
                  <a:spcPts val="0"/>
                </a:spcAft>
                <a:buClr>
                  <a:srgbClr val="000000"/>
                </a:buClr>
                <a:buSzPts val="1600"/>
                <a:buFont typeface="Arial"/>
                <a:buNone/>
              </a:pPr>
              <a:r>
                <a:rPr lang="en-US" sz="1600" b="0" i="1" u="none" strike="noStrike" cap="none" dirty="0">
                  <a:solidFill>
                    <a:schemeClr val="tx1">
                      <a:lumMod val="75000"/>
                      <a:lumOff val="25000"/>
                    </a:schemeClr>
                  </a:solidFill>
                  <a:latin typeface="Century Gothic"/>
                  <a:ea typeface="Century Gothic"/>
                  <a:cs typeface="Century Gothic"/>
                  <a:sym typeface="Century Gothic"/>
                </a:rPr>
                <a:t>Entire Study Area</a:t>
              </a:r>
              <a:endParaRPr sz="1600" b="0" i="1" u="none" strike="noStrike" cap="none" dirty="0">
                <a:solidFill>
                  <a:schemeClr val="tx1">
                    <a:lumMod val="75000"/>
                    <a:lumOff val="25000"/>
                  </a:schemeClr>
                </a:solidFill>
                <a:latin typeface="Century Gothic"/>
                <a:ea typeface="Century Gothic"/>
                <a:cs typeface="Century Gothic"/>
                <a:sym typeface="Century Gothic"/>
              </a:endParaRPr>
            </a:p>
          </p:txBody>
        </p:sp>
        <p:sp>
          <p:nvSpPr>
            <p:cNvPr id="124" name="Google Shape;124;p2"/>
            <p:cNvSpPr txBox="1"/>
            <p:nvPr/>
          </p:nvSpPr>
          <p:spPr>
            <a:xfrm>
              <a:off x="22273513" y="12450717"/>
              <a:ext cx="2475300" cy="4281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en-US" sz="1600" b="1" i="0" u="none" strike="noStrike" cap="none" dirty="0">
                  <a:solidFill>
                    <a:schemeClr val="tx1">
                      <a:lumMod val="75000"/>
                      <a:lumOff val="25000"/>
                    </a:schemeClr>
                  </a:solidFill>
                  <a:latin typeface="Century Gothic"/>
                  <a:ea typeface="Century Gothic"/>
                  <a:cs typeface="Century Gothic"/>
                  <a:sym typeface="Century Gothic"/>
                </a:rPr>
                <a:t>Time Series:</a:t>
              </a:r>
              <a:endParaRPr sz="1600" b="1" i="0" u="none" strike="noStrike" cap="none" dirty="0">
                <a:solidFill>
                  <a:schemeClr val="tx1">
                    <a:lumMod val="75000"/>
                    <a:lumOff val="25000"/>
                  </a:schemeClr>
                </a:solidFill>
                <a:latin typeface="Century Gothic"/>
                <a:ea typeface="Century Gothic"/>
                <a:cs typeface="Century Gothic"/>
                <a:sym typeface="Century Gothic"/>
              </a:endParaRPr>
            </a:p>
            <a:p>
              <a:pPr marL="0" marR="0" lvl="0" indent="0" algn="l" rtl="0">
                <a:lnSpc>
                  <a:spcPct val="100000"/>
                </a:lnSpc>
                <a:spcBef>
                  <a:spcPts val="0"/>
                </a:spcBef>
                <a:spcAft>
                  <a:spcPts val="0"/>
                </a:spcAft>
                <a:buClr>
                  <a:srgbClr val="000000"/>
                </a:buClr>
                <a:buSzPts val="1600"/>
                <a:buFont typeface="Arial"/>
                <a:buNone/>
              </a:pPr>
              <a:r>
                <a:rPr lang="en-US" sz="1600" b="0" i="1" u="none" strike="noStrike" cap="none" dirty="0">
                  <a:solidFill>
                    <a:schemeClr val="tx1">
                      <a:lumMod val="75000"/>
                      <a:lumOff val="25000"/>
                    </a:schemeClr>
                  </a:solidFill>
                  <a:latin typeface="Century Gothic"/>
                  <a:ea typeface="Century Gothic"/>
                  <a:cs typeface="Century Gothic"/>
                  <a:sym typeface="Century Gothic"/>
                </a:rPr>
                <a:t>Outside Exclosures</a:t>
              </a:r>
              <a:endParaRPr sz="1600" b="0" i="1" u="none" strike="noStrike" cap="none" dirty="0">
                <a:solidFill>
                  <a:schemeClr val="tx1">
                    <a:lumMod val="75000"/>
                    <a:lumOff val="25000"/>
                  </a:schemeClr>
                </a:solidFill>
                <a:latin typeface="Century Gothic"/>
                <a:ea typeface="Century Gothic"/>
                <a:cs typeface="Century Gothic"/>
                <a:sym typeface="Century Gothic"/>
              </a:endParaRPr>
            </a:p>
          </p:txBody>
        </p:sp>
        <p:grpSp>
          <p:nvGrpSpPr>
            <p:cNvPr id="125" name="Google Shape;125;p2"/>
            <p:cNvGrpSpPr/>
            <p:nvPr/>
          </p:nvGrpSpPr>
          <p:grpSpPr>
            <a:xfrm>
              <a:off x="19693163" y="11547006"/>
              <a:ext cx="707908" cy="2309651"/>
              <a:chOff x="20275583" y="10945683"/>
              <a:chExt cx="1121421" cy="2309651"/>
            </a:xfrm>
          </p:grpSpPr>
          <p:sp>
            <p:nvSpPr>
              <p:cNvPr id="126" name="Google Shape;126;p2"/>
              <p:cNvSpPr/>
              <p:nvPr/>
            </p:nvSpPr>
            <p:spPr>
              <a:xfrm rot="-2698370">
                <a:off x="20239085" y="11309669"/>
                <a:ext cx="1121638" cy="221393"/>
              </a:xfrm>
              <a:prstGeom prst="rightArrow">
                <a:avLst>
                  <a:gd name="adj1" fmla="val 50000"/>
                  <a:gd name="adj2" fmla="val 50000"/>
                </a:avLst>
              </a:prstGeom>
              <a:solidFill>
                <a:srgbClr val="3F3F3F"/>
              </a:solidFill>
              <a:ln w="9525" cap="flat" cmpd="sng">
                <a:solidFill>
                  <a:srgbClr val="44546A"/>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chemeClr val="tx1">
                      <a:lumMod val="75000"/>
                      <a:lumOff val="25000"/>
                    </a:schemeClr>
                  </a:solidFill>
                  <a:latin typeface="Arial"/>
                  <a:ea typeface="Arial"/>
                  <a:cs typeface="Arial"/>
                  <a:sym typeface="Arial"/>
                </a:endParaRPr>
              </a:p>
            </p:txBody>
          </p:sp>
          <p:sp>
            <p:nvSpPr>
              <p:cNvPr id="127" name="Google Shape;127;p2"/>
              <p:cNvSpPr/>
              <p:nvPr/>
            </p:nvSpPr>
            <p:spPr>
              <a:xfrm>
                <a:off x="20275583" y="12050333"/>
                <a:ext cx="1121421" cy="221556"/>
              </a:xfrm>
              <a:prstGeom prst="rightArrow">
                <a:avLst>
                  <a:gd name="adj1" fmla="val 50000"/>
                  <a:gd name="adj2" fmla="val 50000"/>
                </a:avLst>
              </a:prstGeom>
              <a:solidFill>
                <a:srgbClr val="3F3F3F"/>
              </a:solidFill>
              <a:ln w="9525" cap="flat" cmpd="sng">
                <a:solidFill>
                  <a:srgbClr val="44546A"/>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chemeClr val="tx1">
                      <a:lumMod val="75000"/>
                      <a:lumOff val="25000"/>
                    </a:schemeClr>
                  </a:solidFill>
                  <a:latin typeface="Arial"/>
                  <a:ea typeface="Arial"/>
                  <a:cs typeface="Arial"/>
                  <a:sym typeface="Arial"/>
                </a:endParaRPr>
              </a:p>
            </p:txBody>
          </p:sp>
          <p:sp>
            <p:nvSpPr>
              <p:cNvPr id="128" name="Google Shape;128;p2"/>
              <p:cNvSpPr/>
              <p:nvPr/>
            </p:nvSpPr>
            <p:spPr>
              <a:xfrm rot="2160399">
                <a:off x="20283076" y="12725335"/>
                <a:ext cx="1121598" cy="221474"/>
              </a:xfrm>
              <a:prstGeom prst="rightArrow">
                <a:avLst>
                  <a:gd name="adj1" fmla="val 50000"/>
                  <a:gd name="adj2" fmla="val 50000"/>
                </a:avLst>
              </a:prstGeom>
              <a:solidFill>
                <a:srgbClr val="3F3F3F"/>
              </a:solidFill>
              <a:ln w="9525" cap="flat" cmpd="sng">
                <a:solidFill>
                  <a:srgbClr val="44546A"/>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chemeClr val="tx1">
                      <a:lumMod val="75000"/>
                      <a:lumOff val="25000"/>
                    </a:schemeClr>
                  </a:solidFill>
                  <a:latin typeface="Arial"/>
                  <a:ea typeface="Arial"/>
                  <a:cs typeface="Arial"/>
                  <a:sym typeface="Arial"/>
                </a:endParaRPr>
              </a:p>
            </p:txBody>
          </p:sp>
        </p:grpSp>
        <p:grpSp>
          <p:nvGrpSpPr>
            <p:cNvPr id="129" name="Google Shape;129;p2"/>
            <p:cNvGrpSpPr/>
            <p:nvPr/>
          </p:nvGrpSpPr>
          <p:grpSpPr>
            <a:xfrm>
              <a:off x="20419135" y="11063977"/>
              <a:ext cx="2169847" cy="3448335"/>
              <a:chOff x="20441914" y="10605824"/>
              <a:chExt cx="2169847" cy="3448335"/>
            </a:xfrm>
          </p:grpSpPr>
          <p:grpSp>
            <p:nvGrpSpPr>
              <p:cNvPr id="130" name="Google Shape;130;p2"/>
              <p:cNvGrpSpPr/>
              <p:nvPr/>
            </p:nvGrpSpPr>
            <p:grpSpPr>
              <a:xfrm>
                <a:off x="20441914" y="10605824"/>
                <a:ext cx="2159906" cy="1025826"/>
                <a:chOff x="19615281" y="10693143"/>
                <a:chExt cx="2647270" cy="1679478"/>
              </a:xfrm>
            </p:grpSpPr>
            <p:grpSp>
              <p:nvGrpSpPr>
                <p:cNvPr id="131" name="Google Shape;131;p2"/>
                <p:cNvGrpSpPr/>
                <p:nvPr/>
              </p:nvGrpSpPr>
              <p:grpSpPr>
                <a:xfrm>
                  <a:off x="20042025" y="10693143"/>
                  <a:ext cx="1889166" cy="1402687"/>
                  <a:chOff x="4347838" y="2059897"/>
                  <a:chExt cx="2400466" cy="1572343"/>
                </a:xfrm>
              </p:grpSpPr>
              <p:sp>
                <p:nvSpPr>
                  <p:cNvPr id="132" name="Google Shape;132;p2"/>
                  <p:cNvSpPr/>
                  <p:nvPr/>
                </p:nvSpPr>
                <p:spPr>
                  <a:xfrm>
                    <a:off x="4352276" y="2059897"/>
                    <a:ext cx="2396028" cy="1566601"/>
                  </a:xfrm>
                  <a:prstGeom prst="rect">
                    <a:avLst/>
                  </a:prstGeom>
                  <a:solidFill>
                    <a:srgbClr val="E7E6E6"/>
                  </a:solidFill>
                  <a:ln w="9525" cap="flat" cmpd="sng">
                    <a:solidFill>
                      <a:srgbClr val="44546A"/>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chemeClr val="tx1">
                          <a:lumMod val="75000"/>
                          <a:lumOff val="25000"/>
                        </a:schemeClr>
                      </a:solidFill>
                      <a:latin typeface="Arial"/>
                      <a:ea typeface="Arial"/>
                      <a:cs typeface="Arial"/>
                      <a:sym typeface="Arial"/>
                    </a:endParaRPr>
                  </a:p>
                </p:txBody>
              </p:sp>
              <p:sp>
                <p:nvSpPr>
                  <p:cNvPr id="133" name="Google Shape;133;p2"/>
                  <p:cNvSpPr/>
                  <p:nvPr/>
                </p:nvSpPr>
                <p:spPr>
                  <a:xfrm>
                    <a:off x="4347838" y="3157499"/>
                    <a:ext cx="2338767" cy="469783"/>
                  </a:xfrm>
                  <a:custGeom>
                    <a:avLst/>
                    <a:gdLst/>
                    <a:ahLst/>
                    <a:cxnLst/>
                    <a:rect l="l" t="t" r="r" b="b"/>
                    <a:pathLst>
                      <a:path w="114972" h="20171" extrusionOk="0">
                        <a:moveTo>
                          <a:pt x="0" y="12102"/>
                        </a:moveTo>
                        <a:lnTo>
                          <a:pt x="14119" y="5379"/>
                        </a:lnTo>
                        <a:lnTo>
                          <a:pt x="25549" y="12102"/>
                        </a:lnTo>
                        <a:lnTo>
                          <a:pt x="40341" y="6724"/>
                        </a:lnTo>
                        <a:lnTo>
                          <a:pt x="61856" y="0"/>
                        </a:lnTo>
                        <a:lnTo>
                          <a:pt x="90095" y="6724"/>
                        </a:lnTo>
                        <a:lnTo>
                          <a:pt x="106231" y="15464"/>
                        </a:lnTo>
                        <a:lnTo>
                          <a:pt x="114972" y="20171"/>
                        </a:lnTo>
                      </a:path>
                    </a:pathLst>
                  </a:custGeom>
                  <a:noFill/>
                  <a:ln w="19050" cap="flat" cmpd="sng">
                    <a:solidFill>
                      <a:srgbClr val="93C47D"/>
                    </a:solidFill>
                    <a:prstDash val="solid"/>
                    <a:round/>
                    <a:headEnd type="none" w="sm" len="sm"/>
                    <a:tailEnd type="none" w="sm" len="sm"/>
                  </a:ln>
                </p:spPr>
              </p:sp>
              <p:sp>
                <p:nvSpPr>
                  <p:cNvPr id="134" name="Google Shape;134;p2"/>
                  <p:cNvSpPr/>
                  <p:nvPr/>
                </p:nvSpPr>
                <p:spPr>
                  <a:xfrm>
                    <a:off x="4352252" y="2822615"/>
                    <a:ext cx="2382177" cy="809625"/>
                  </a:xfrm>
                  <a:custGeom>
                    <a:avLst/>
                    <a:gdLst/>
                    <a:ahLst/>
                    <a:cxnLst/>
                    <a:rect l="l" t="t" r="r" b="b"/>
                    <a:pathLst>
                      <a:path w="115062" h="32385" extrusionOk="0">
                        <a:moveTo>
                          <a:pt x="0" y="32385"/>
                        </a:moveTo>
                        <a:lnTo>
                          <a:pt x="12573" y="0"/>
                        </a:lnTo>
                        <a:lnTo>
                          <a:pt x="21527" y="4191"/>
                        </a:lnTo>
                        <a:lnTo>
                          <a:pt x="30480" y="7620"/>
                        </a:lnTo>
                        <a:lnTo>
                          <a:pt x="43244" y="9715"/>
                        </a:lnTo>
                        <a:lnTo>
                          <a:pt x="52769" y="20383"/>
                        </a:lnTo>
                        <a:lnTo>
                          <a:pt x="65151" y="22098"/>
                        </a:lnTo>
                        <a:lnTo>
                          <a:pt x="77343" y="29337"/>
                        </a:lnTo>
                        <a:lnTo>
                          <a:pt x="93155" y="28765"/>
                        </a:lnTo>
                        <a:lnTo>
                          <a:pt x="103251" y="30099"/>
                        </a:lnTo>
                        <a:lnTo>
                          <a:pt x="106299" y="25717"/>
                        </a:lnTo>
                        <a:lnTo>
                          <a:pt x="115062" y="29146"/>
                        </a:lnTo>
                      </a:path>
                    </a:pathLst>
                  </a:custGeom>
                  <a:noFill/>
                  <a:ln w="19050" cap="flat" cmpd="sng">
                    <a:solidFill>
                      <a:srgbClr val="9FC5E8"/>
                    </a:solidFill>
                    <a:prstDash val="solid"/>
                    <a:round/>
                    <a:headEnd type="none" w="sm" len="sm"/>
                    <a:tailEnd type="none" w="sm" len="sm"/>
                  </a:ln>
                </p:spPr>
              </p:sp>
            </p:grpSp>
            <p:sp>
              <p:nvSpPr>
                <p:cNvPr id="135" name="Google Shape;135;p2"/>
                <p:cNvSpPr txBox="1"/>
                <p:nvPr/>
              </p:nvSpPr>
              <p:spPr>
                <a:xfrm>
                  <a:off x="20639236" y="12064360"/>
                  <a:ext cx="909899" cy="210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dirty="0">
                      <a:solidFill>
                        <a:schemeClr val="tx1">
                          <a:lumMod val="75000"/>
                          <a:lumOff val="25000"/>
                        </a:schemeClr>
                      </a:solidFill>
                      <a:latin typeface="Century Gothic"/>
                      <a:ea typeface="Century Gothic"/>
                      <a:cs typeface="Century Gothic"/>
                      <a:sym typeface="Century Gothic"/>
                    </a:rPr>
                    <a:t>Time</a:t>
                  </a:r>
                  <a:endParaRPr sz="1400" b="0" i="0" u="none" strike="noStrike" cap="none" dirty="0">
                    <a:solidFill>
                      <a:schemeClr val="tx1">
                        <a:lumMod val="75000"/>
                        <a:lumOff val="25000"/>
                      </a:schemeClr>
                    </a:solidFill>
                    <a:latin typeface="Century Gothic"/>
                    <a:ea typeface="Century Gothic"/>
                    <a:cs typeface="Century Gothic"/>
                    <a:sym typeface="Century Gothic"/>
                  </a:endParaRPr>
                </a:p>
              </p:txBody>
            </p:sp>
            <p:sp>
              <p:nvSpPr>
                <p:cNvPr id="136" name="Google Shape;136;p2"/>
                <p:cNvSpPr txBox="1"/>
                <p:nvPr/>
              </p:nvSpPr>
              <p:spPr>
                <a:xfrm rot="-5400000">
                  <a:off x="19152981" y="11233827"/>
                  <a:ext cx="1134600" cy="210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dirty="0">
                      <a:solidFill>
                        <a:schemeClr val="tx1">
                          <a:lumMod val="75000"/>
                          <a:lumOff val="25000"/>
                        </a:schemeClr>
                      </a:solidFill>
                      <a:latin typeface="Century Gothic"/>
                      <a:ea typeface="Century Gothic"/>
                      <a:cs typeface="Century Gothic"/>
                      <a:sym typeface="Century Gothic"/>
                    </a:rPr>
                    <a:t>Index</a:t>
                  </a:r>
                  <a:endParaRPr sz="1400" b="0" i="0" u="none" strike="noStrike" cap="none" dirty="0">
                    <a:solidFill>
                      <a:schemeClr val="tx1">
                        <a:lumMod val="75000"/>
                        <a:lumOff val="25000"/>
                      </a:schemeClr>
                    </a:solidFill>
                    <a:latin typeface="Century Gothic"/>
                    <a:ea typeface="Century Gothic"/>
                    <a:cs typeface="Century Gothic"/>
                    <a:sym typeface="Century Gothic"/>
                  </a:endParaRPr>
                </a:p>
              </p:txBody>
            </p:sp>
            <p:sp>
              <p:nvSpPr>
                <p:cNvPr id="137" name="Google Shape;137;p2"/>
                <p:cNvSpPr txBox="1"/>
                <p:nvPr/>
              </p:nvSpPr>
              <p:spPr>
                <a:xfrm>
                  <a:off x="19847500" y="12146325"/>
                  <a:ext cx="909900" cy="210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000"/>
                    <a:buFont typeface="Arial"/>
                    <a:buNone/>
                  </a:pPr>
                  <a:r>
                    <a:rPr lang="en-US" sz="1000" b="0" i="0" u="none" strike="noStrike" cap="none" dirty="0">
                      <a:solidFill>
                        <a:schemeClr val="tx1">
                          <a:lumMod val="75000"/>
                          <a:lumOff val="25000"/>
                        </a:schemeClr>
                      </a:solidFill>
                      <a:latin typeface="Century Gothic"/>
                      <a:ea typeface="Century Gothic"/>
                      <a:cs typeface="Century Gothic"/>
                      <a:sym typeface="Century Gothic"/>
                    </a:rPr>
                    <a:t>2014</a:t>
                  </a:r>
                  <a:endParaRPr sz="1000" b="0" i="0" u="none" strike="noStrike" cap="none" dirty="0">
                    <a:solidFill>
                      <a:schemeClr val="tx1">
                        <a:lumMod val="75000"/>
                        <a:lumOff val="25000"/>
                      </a:schemeClr>
                    </a:solidFill>
                    <a:latin typeface="Century Gothic"/>
                    <a:ea typeface="Century Gothic"/>
                    <a:cs typeface="Century Gothic"/>
                    <a:sym typeface="Century Gothic"/>
                  </a:endParaRPr>
                </a:p>
              </p:txBody>
            </p:sp>
            <p:sp>
              <p:nvSpPr>
                <p:cNvPr id="138" name="Google Shape;138;p2"/>
                <p:cNvSpPr txBox="1"/>
                <p:nvPr/>
              </p:nvSpPr>
              <p:spPr>
                <a:xfrm>
                  <a:off x="21559777" y="12153178"/>
                  <a:ext cx="702775" cy="219443"/>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000"/>
                    <a:buFont typeface="Arial"/>
                    <a:buNone/>
                  </a:pPr>
                  <a:r>
                    <a:rPr lang="en-US" sz="1000" b="0" i="0" u="none" strike="noStrike" cap="none" dirty="0">
                      <a:solidFill>
                        <a:schemeClr val="tx1">
                          <a:lumMod val="75000"/>
                          <a:lumOff val="25000"/>
                        </a:schemeClr>
                      </a:solidFill>
                      <a:latin typeface="Century Gothic"/>
                      <a:ea typeface="Century Gothic"/>
                      <a:cs typeface="Century Gothic"/>
                      <a:sym typeface="Century Gothic"/>
                    </a:rPr>
                    <a:t>2019</a:t>
                  </a:r>
                  <a:endParaRPr sz="1000" b="0" i="0" u="none" strike="noStrike" cap="none" dirty="0">
                    <a:solidFill>
                      <a:schemeClr val="tx1">
                        <a:lumMod val="75000"/>
                        <a:lumOff val="25000"/>
                      </a:schemeClr>
                    </a:solidFill>
                    <a:latin typeface="Century Gothic"/>
                    <a:ea typeface="Century Gothic"/>
                    <a:cs typeface="Century Gothic"/>
                    <a:sym typeface="Century Gothic"/>
                  </a:endParaRPr>
                </a:p>
              </p:txBody>
            </p:sp>
            <p:sp>
              <p:nvSpPr>
                <p:cNvPr id="139" name="Google Shape;139;p2"/>
                <p:cNvSpPr/>
                <p:nvPr/>
              </p:nvSpPr>
              <p:spPr>
                <a:xfrm>
                  <a:off x="20058577" y="11700838"/>
                  <a:ext cx="1867872" cy="389301"/>
                </a:xfrm>
                <a:custGeom>
                  <a:avLst/>
                  <a:gdLst/>
                  <a:ahLst/>
                  <a:cxnLst/>
                  <a:rect l="l" t="t" r="r" b="b"/>
                  <a:pathLst>
                    <a:path w="90455" h="15572" extrusionOk="0">
                      <a:moveTo>
                        <a:pt x="0" y="15572"/>
                      </a:moveTo>
                      <a:lnTo>
                        <a:pt x="4530" y="9768"/>
                      </a:lnTo>
                      <a:lnTo>
                        <a:pt x="14439" y="13873"/>
                      </a:lnTo>
                      <a:lnTo>
                        <a:pt x="28453" y="9626"/>
                      </a:lnTo>
                      <a:lnTo>
                        <a:pt x="37371" y="13731"/>
                      </a:lnTo>
                      <a:lnTo>
                        <a:pt x="40910" y="11608"/>
                      </a:lnTo>
                      <a:lnTo>
                        <a:pt x="47847" y="8069"/>
                      </a:lnTo>
                      <a:lnTo>
                        <a:pt x="52518" y="11042"/>
                      </a:lnTo>
                      <a:lnTo>
                        <a:pt x="66815" y="6512"/>
                      </a:lnTo>
                      <a:lnTo>
                        <a:pt x="74884" y="566"/>
                      </a:lnTo>
                      <a:lnTo>
                        <a:pt x="81254" y="4813"/>
                      </a:lnTo>
                      <a:lnTo>
                        <a:pt x="90455" y="0"/>
                      </a:lnTo>
                    </a:path>
                  </a:pathLst>
                </a:custGeom>
                <a:noFill/>
                <a:ln w="19050" cap="flat" cmpd="sng">
                  <a:solidFill>
                    <a:srgbClr val="674EA7"/>
                  </a:solidFill>
                  <a:prstDash val="solid"/>
                  <a:round/>
                  <a:headEnd type="none" w="sm" len="sm"/>
                  <a:tailEnd type="none" w="sm" len="sm"/>
                </a:ln>
              </p:spPr>
            </p:sp>
            <p:sp>
              <p:nvSpPr>
                <p:cNvPr id="140" name="Google Shape;140;p2"/>
                <p:cNvSpPr/>
                <p:nvPr/>
              </p:nvSpPr>
              <p:spPr>
                <a:xfrm>
                  <a:off x="20035725" y="11217588"/>
                  <a:ext cx="1879394" cy="568824"/>
                </a:xfrm>
                <a:custGeom>
                  <a:avLst/>
                  <a:gdLst/>
                  <a:ahLst/>
                  <a:cxnLst/>
                  <a:rect l="l" t="t" r="r" b="b"/>
                  <a:pathLst>
                    <a:path w="91013" h="22753" extrusionOk="0">
                      <a:moveTo>
                        <a:pt x="0" y="22753"/>
                      </a:moveTo>
                      <a:lnTo>
                        <a:pt x="12584" y="5847"/>
                      </a:lnTo>
                      <a:lnTo>
                        <a:pt x="17669" y="17287"/>
                      </a:lnTo>
                      <a:lnTo>
                        <a:pt x="25804" y="7754"/>
                      </a:lnTo>
                      <a:lnTo>
                        <a:pt x="36609" y="13601"/>
                      </a:lnTo>
                      <a:lnTo>
                        <a:pt x="43600" y="508"/>
                      </a:lnTo>
                      <a:lnTo>
                        <a:pt x="57074" y="20847"/>
                      </a:lnTo>
                      <a:lnTo>
                        <a:pt x="61777" y="9534"/>
                      </a:lnTo>
                      <a:lnTo>
                        <a:pt x="70294" y="15635"/>
                      </a:lnTo>
                      <a:lnTo>
                        <a:pt x="78937" y="0"/>
                      </a:lnTo>
                      <a:lnTo>
                        <a:pt x="83259" y="8644"/>
                      </a:lnTo>
                      <a:lnTo>
                        <a:pt x="91013" y="2669"/>
                      </a:lnTo>
                    </a:path>
                  </a:pathLst>
                </a:custGeom>
                <a:noFill/>
                <a:ln w="19050" cap="flat" cmpd="sng">
                  <a:solidFill>
                    <a:srgbClr val="FFC000"/>
                  </a:solidFill>
                  <a:prstDash val="solid"/>
                  <a:round/>
                  <a:headEnd type="none" w="sm" len="sm"/>
                  <a:tailEnd type="none" w="sm" len="sm"/>
                </a:ln>
              </p:spPr>
            </p:sp>
          </p:grpSp>
          <p:grpSp>
            <p:nvGrpSpPr>
              <p:cNvPr id="141" name="Google Shape;141;p2"/>
              <p:cNvGrpSpPr/>
              <p:nvPr/>
            </p:nvGrpSpPr>
            <p:grpSpPr>
              <a:xfrm>
                <a:off x="20441914" y="11879742"/>
                <a:ext cx="2169846" cy="1032118"/>
                <a:chOff x="19615281" y="10693143"/>
                <a:chExt cx="2659453" cy="1689781"/>
              </a:xfrm>
            </p:grpSpPr>
            <p:grpSp>
              <p:nvGrpSpPr>
                <p:cNvPr id="142" name="Google Shape;142;p2"/>
                <p:cNvGrpSpPr/>
                <p:nvPr/>
              </p:nvGrpSpPr>
              <p:grpSpPr>
                <a:xfrm>
                  <a:off x="20042038" y="10693143"/>
                  <a:ext cx="1878225" cy="1402701"/>
                  <a:chOff x="4347856" y="2059897"/>
                  <a:chExt cx="2386564" cy="1572358"/>
                </a:xfrm>
              </p:grpSpPr>
              <p:sp>
                <p:nvSpPr>
                  <p:cNvPr id="143" name="Google Shape;143;p2"/>
                  <p:cNvSpPr/>
                  <p:nvPr/>
                </p:nvSpPr>
                <p:spPr>
                  <a:xfrm>
                    <a:off x="4352277" y="2059897"/>
                    <a:ext cx="2375606" cy="1566599"/>
                  </a:xfrm>
                  <a:prstGeom prst="rect">
                    <a:avLst/>
                  </a:prstGeom>
                  <a:solidFill>
                    <a:srgbClr val="E7E6E6"/>
                  </a:solidFill>
                  <a:ln w="9525" cap="flat" cmpd="sng">
                    <a:solidFill>
                      <a:srgbClr val="44546A"/>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chemeClr val="tx1">
                          <a:lumMod val="75000"/>
                          <a:lumOff val="25000"/>
                        </a:schemeClr>
                      </a:solidFill>
                      <a:latin typeface="Arial"/>
                      <a:ea typeface="Arial"/>
                      <a:cs typeface="Arial"/>
                      <a:sym typeface="Arial"/>
                    </a:endParaRPr>
                  </a:p>
                </p:txBody>
              </p:sp>
              <p:sp>
                <p:nvSpPr>
                  <p:cNvPr id="144" name="Google Shape;144;p2"/>
                  <p:cNvSpPr/>
                  <p:nvPr/>
                </p:nvSpPr>
                <p:spPr>
                  <a:xfrm>
                    <a:off x="4347856" y="3089618"/>
                    <a:ext cx="2338759" cy="537674"/>
                  </a:xfrm>
                  <a:custGeom>
                    <a:avLst/>
                    <a:gdLst/>
                    <a:ahLst/>
                    <a:cxnLst/>
                    <a:rect l="l" t="t" r="r" b="b"/>
                    <a:pathLst>
                      <a:path w="113259" h="21507" extrusionOk="0">
                        <a:moveTo>
                          <a:pt x="0" y="13990"/>
                        </a:moveTo>
                        <a:lnTo>
                          <a:pt x="21372" y="12744"/>
                        </a:lnTo>
                        <a:lnTo>
                          <a:pt x="32988" y="6135"/>
                        </a:lnTo>
                        <a:lnTo>
                          <a:pt x="39739" y="8980"/>
                        </a:lnTo>
                        <a:lnTo>
                          <a:pt x="55819" y="5192"/>
                        </a:lnTo>
                        <a:lnTo>
                          <a:pt x="89064" y="0"/>
                        </a:lnTo>
                        <a:lnTo>
                          <a:pt x="102681" y="6607"/>
                        </a:lnTo>
                        <a:lnTo>
                          <a:pt x="113259" y="21507"/>
                        </a:lnTo>
                      </a:path>
                    </a:pathLst>
                  </a:custGeom>
                  <a:noFill/>
                  <a:ln w="19050" cap="flat" cmpd="sng">
                    <a:solidFill>
                      <a:srgbClr val="93C47D"/>
                    </a:solidFill>
                    <a:prstDash val="solid"/>
                    <a:round/>
                    <a:headEnd type="none" w="sm" len="sm"/>
                    <a:tailEnd type="none" w="sm" len="sm"/>
                  </a:ln>
                </p:spPr>
              </p:sp>
              <p:sp>
                <p:nvSpPr>
                  <p:cNvPr id="145" name="Google Shape;145;p2"/>
                  <p:cNvSpPr/>
                  <p:nvPr/>
                </p:nvSpPr>
                <p:spPr>
                  <a:xfrm>
                    <a:off x="4352256" y="2735605"/>
                    <a:ext cx="2382164" cy="896650"/>
                  </a:xfrm>
                  <a:custGeom>
                    <a:avLst/>
                    <a:gdLst/>
                    <a:ahLst/>
                    <a:cxnLst/>
                    <a:rect l="l" t="t" r="r" b="b"/>
                    <a:pathLst>
                      <a:path w="115361" h="35866" extrusionOk="0">
                        <a:moveTo>
                          <a:pt x="0" y="35866"/>
                        </a:moveTo>
                        <a:lnTo>
                          <a:pt x="11984" y="14161"/>
                        </a:lnTo>
                        <a:lnTo>
                          <a:pt x="23198" y="0"/>
                        </a:lnTo>
                        <a:lnTo>
                          <a:pt x="31610" y="18407"/>
                        </a:lnTo>
                        <a:lnTo>
                          <a:pt x="41623" y="5192"/>
                        </a:lnTo>
                        <a:lnTo>
                          <a:pt x="50837" y="25487"/>
                        </a:lnTo>
                        <a:lnTo>
                          <a:pt x="64855" y="22656"/>
                        </a:lnTo>
                        <a:lnTo>
                          <a:pt x="81677" y="30679"/>
                        </a:lnTo>
                        <a:lnTo>
                          <a:pt x="93396" y="32245"/>
                        </a:lnTo>
                        <a:lnTo>
                          <a:pt x="103519" y="33579"/>
                        </a:lnTo>
                        <a:lnTo>
                          <a:pt x="106575" y="29198"/>
                        </a:lnTo>
                        <a:lnTo>
                          <a:pt x="115361" y="32626"/>
                        </a:lnTo>
                      </a:path>
                    </a:pathLst>
                  </a:custGeom>
                  <a:noFill/>
                  <a:ln w="19050" cap="flat" cmpd="sng">
                    <a:solidFill>
                      <a:srgbClr val="9FC5E8"/>
                    </a:solidFill>
                    <a:prstDash val="solid"/>
                    <a:round/>
                    <a:headEnd type="none" w="sm" len="sm"/>
                    <a:tailEnd type="none" w="sm" len="sm"/>
                  </a:ln>
                </p:spPr>
              </p:sp>
            </p:grpSp>
            <p:sp>
              <p:nvSpPr>
                <p:cNvPr id="146" name="Google Shape;146;p2"/>
                <p:cNvSpPr txBox="1"/>
                <p:nvPr/>
              </p:nvSpPr>
              <p:spPr>
                <a:xfrm>
                  <a:off x="20639234" y="12087217"/>
                  <a:ext cx="909901" cy="210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dirty="0">
                      <a:solidFill>
                        <a:schemeClr val="tx1">
                          <a:lumMod val="75000"/>
                          <a:lumOff val="25000"/>
                        </a:schemeClr>
                      </a:solidFill>
                      <a:latin typeface="Century Gothic"/>
                      <a:ea typeface="Century Gothic"/>
                      <a:cs typeface="Century Gothic"/>
                      <a:sym typeface="Century Gothic"/>
                    </a:rPr>
                    <a:t>Time</a:t>
                  </a:r>
                  <a:endParaRPr sz="1400" b="0" i="0" u="none" strike="noStrike" cap="none" dirty="0">
                    <a:solidFill>
                      <a:schemeClr val="tx1">
                        <a:lumMod val="75000"/>
                        <a:lumOff val="25000"/>
                      </a:schemeClr>
                    </a:solidFill>
                    <a:latin typeface="Century Gothic"/>
                    <a:ea typeface="Century Gothic"/>
                    <a:cs typeface="Century Gothic"/>
                    <a:sym typeface="Century Gothic"/>
                  </a:endParaRPr>
                </a:p>
              </p:txBody>
            </p:sp>
            <p:sp>
              <p:nvSpPr>
                <p:cNvPr id="147" name="Google Shape;147;p2"/>
                <p:cNvSpPr txBox="1"/>
                <p:nvPr/>
              </p:nvSpPr>
              <p:spPr>
                <a:xfrm rot="-5400000">
                  <a:off x="19152981" y="11233827"/>
                  <a:ext cx="1134600" cy="210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dirty="0">
                      <a:solidFill>
                        <a:schemeClr val="tx1">
                          <a:lumMod val="75000"/>
                          <a:lumOff val="25000"/>
                        </a:schemeClr>
                      </a:solidFill>
                      <a:latin typeface="Century Gothic"/>
                      <a:ea typeface="Century Gothic"/>
                      <a:cs typeface="Century Gothic"/>
                      <a:sym typeface="Century Gothic"/>
                    </a:rPr>
                    <a:t>Index</a:t>
                  </a:r>
                  <a:endParaRPr sz="1400" b="0" i="0" u="none" strike="noStrike" cap="none" dirty="0">
                    <a:solidFill>
                      <a:schemeClr val="tx1">
                        <a:lumMod val="75000"/>
                        <a:lumOff val="25000"/>
                      </a:schemeClr>
                    </a:solidFill>
                    <a:latin typeface="Century Gothic"/>
                    <a:ea typeface="Century Gothic"/>
                    <a:cs typeface="Century Gothic"/>
                    <a:sym typeface="Century Gothic"/>
                  </a:endParaRPr>
                </a:p>
              </p:txBody>
            </p:sp>
            <p:sp>
              <p:nvSpPr>
                <p:cNvPr id="148" name="Google Shape;148;p2"/>
                <p:cNvSpPr txBox="1"/>
                <p:nvPr/>
              </p:nvSpPr>
              <p:spPr>
                <a:xfrm>
                  <a:off x="19847500" y="12146325"/>
                  <a:ext cx="909900" cy="210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000"/>
                    <a:buFont typeface="Arial"/>
                    <a:buNone/>
                  </a:pPr>
                  <a:r>
                    <a:rPr lang="en-US" sz="1000" b="0" i="0" u="none" strike="noStrike" cap="none" dirty="0">
                      <a:solidFill>
                        <a:schemeClr val="tx1">
                          <a:lumMod val="75000"/>
                          <a:lumOff val="25000"/>
                        </a:schemeClr>
                      </a:solidFill>
                      <a:latin typeface="Century Gothic"/>
                      <a:ea typeface="Century Gothic"/>
                      <a:cs typeface="Century Gothic"/>
                      <a:sym typeface="Century Gothic"/>
                    </a:rPr>
                    <a:t>2014</a:t>
                  </a:r>
                  <a:endParaRPr sz="1000" b="0" i="0" u="none" strike="noStrike" cap="none" dirty="0">
                    <a:solidFill>
                      <a:schemeClr val="tx1">
                        <a:lumMod val="75000"/>
                        <a:lumOff val="25000"/>
                      </a:schemeClr>
                    </a:solidFill>
                    <a:latin typeface="Century Gothic"/>
                    <a:ea typeface="Century Gothic"/>
                    <a:cs typeface="Century Gothic"/>
                    <a:sym typeface="Century Gothic"/>
                  </a:endParaRPr>
                </a:p>
              </p:txBody>
            </p:sp>
            <p:sp>
              <p:nvSpPr>
                <p:cNvPr id="149" name="Google Shape;149;p2"/>
                <p:cNvSpPr txBox="1"/>
                <p:nvPr/>
              </p:nvSpPr>
              <p:spPr>
                <a:xfrm>
                  <a:off x="21559772" y="12098238"/>
                  <a:ext cx="714962" cy="284686"/>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000"/>
                    <a:buFont typeface="Arial"/>
                    <a:buNone/>
                  </a:pPr>
                  <a:r>
                    <a:rPr lang="en-US" sz="1000" b="0" i="0" u="none" strike="noStrike" cap="none" dirty="0">
                      <a:solidFill>
                        <a:schemeClr val="tx1">
                          <a:lumMod val="75000"/>
                          <a:lumOff val="25000"/>
                        </a:schemeClr>
                      </a:solidFill>
                      <a:latin typeface="Century Gothic"/>
                      <a:ea typeface="Century Gothic"/>
                      <a:cs typeface="Century Gothic"/>
                      <a:sym typeface="Century Gothic"/>
                    </a:rPr>
                    <a:t>2019</a:t>
                  </a:r>
                  <a:endParaRPr sz="1000" b="0" i="0" u="none" strike="noStrike" cap="none" dirty="0">
                    <a:solidFill>
                      <a:schemeClr val="tx1">
                        <a:lumMod val="75000"/>
                        <a:lumOff val="25000"/>
                      </a:schemeClr>
                    </a:solidFill>
                    <a:latin typeface="Century Gothic"/>
                    <a:ea typeface="Century Gothic"/>
                    <a:cs typeface="Century Gothic"/>
                    <a:sym typeface="Century Gothic"/>
                  </a:endParaRPr>
                </a:p>
              </p:txBody>
            </p:sp>
            <p:sp>
              <p:nvSpPr>
                <p:cNvPr id="150" name="Google Shape;150;p2"/>
                <p:cNvSpPr/>
                <p:nvPr/>
              </p:nvSpPr>
              <p:spPr>
                <a:xfrm>
                  <a:off x="20058584" y="11685430"/>
                  <a:ext cx="1867864" cy="404725"/>
                </a:xfrm>
                <a:custGeom>
                  <a:avLst/>
                  <a:gdLst/>
                  <a:ahLst/>
                  <a:cxnLst/>
                  <a:rect l="l" t="t" r="r" b="b"/>
                  <a:pathLst>
                    <a:path w="90455" h="16189" extrusionOk="0">
                      <a:moveTo>
                        <a:pt x="0" y="16189"/>
                      </a:moveTo>
                      <a:lnTo>
                        <a:pt x="9223" y="6316"/>
                      </a:lnTo>
                      <a:lnTo>
                        <a:pt x="10799" y="13053"/>
                      </a:lnTo>
                      <a:lnTo>
                        <a:pt x="17104" y="11369"/>
                      </a:lnTo>
                      <a:lnTo>
                        <a:pt x="30973" y="9263"/>
                      </a:lnTo>
                      <a:lnTo>
                        <a:pt x="36648" y="14317"/>
                      </a:lnTo>
                      <a:lnTo>
                        <a:pt x="42636" y="8843"/>
                      </a:lnTo>
                      <a:lnTo>
                        <a:pt x="47996" y="13895"/>
                      </a:lnTo>
                      <a:lnTo>
                        <a:pt x="60920" y="13474"/>
                      </a:lnTo>
                      <a:lnTo>
                        <a:pt x="65648" y="0"/>
                      </a:lnTo>
                      <a:lnTo>
                        <a:pt x="73529" y="10948"/>
                      </a:lnTo>
                      <a:lnTo>
                        <a:pt x="90455" y="616"/>
                      </a:lnTo>
                    </a:path>
                  </a:pathLst>
                </a:custGeom>
                <a:noFill/>
                <a:ln w="19050" cap="flat" cmpd="sng">
                  <a:solidFill>
                    <a:srgbClr val="674EA7"/>
                  </a:solidFill>
                  <a:prstDash val="solid"/>
                  <a:round/>
                  <a:headEnd type="none" w="sm" len="sm"/>
                  <a:tailEnd type="none" w="sm" len="sm"/>
                </a:ln>
              </p:spPr>
            </p:sp>
            <p:sp>
              <p:nvSpPr>
                <p:cNvPr id="151" name="Google Shape;151;p2"/>
                <p:cNvSpPr/>
                <p:nvPr/>
              </p:nvSpPr>
              <p:spPr>
                <a:xfrm>
                  <a:off x="20035728" y="11211707"/>
                  <a:ext cx="1879365" cy="610599"/>
                </a:xfrm>
                <a:custGeom>
                  <a:avLst/>
                  <a:gdLst/>
                  <a:ahLst/>
                  <a:cxnLst/>
                  <a:rect l="l" t="t" r="r" b="b"/>
                  <a:pathLst>
                    <a:path w="91012" h="24424" extrusionOk="0">
                      <a:moveTo>
                        <a:pt x="0" y="22988"/>
                      </a:moveTo>
                      <a:lnTo>
                        <a:pt x="12584" y="6082"/>
                      </a:lnTo>
                      <a:lnTo>
                        <a:pt x="20855" y="24424"/>
                      </a:lnTo>
                      <a:lnTo>
                        <a:pt x="22747" y="0"/>
                      </a:lnTo>
                      <a:lnTo>
                        <a:pt x="34095" y="20634"/>
                      </a:lnTo>
                      <a:lnTo>
                        <a:pt x="41975" y="13053"/>
                      </a:lnTo>
                      <a:lnTo>
                        <a:pt x="57074" y="21082"/>
                      </a:lnTo>
                      <a:lnTo>
                        <a:pt x="58682" y="0"/>
                      </a:lnTo>
                      <a:lnTo>
                        <a:pt x="75704" y="16843"/>
                      </a:lnTo>
                      <a:lnTo>
                        <a:pt x="78937" y="236"/>
                      </a:lnTo>
                      <a:lnTo>
                        <a:pt x="83900" y="21054"/>
                      </a:lnTo>
                      <a:lnTo>
                        <a:pt x="91012" y="2904"/>
                      </a:lnTo>
                    </a:path>
                  </a:pathLst>
                </a:custGeom>
                <a:noFill/>
                <a:ln w="19050" cap="flat" cmpd="sng">
                  <a:solidFill>
                    <a:srgbClr val="FFC000"/>
                  </a:solidFill>
                  <a:prstDash val="solid"/>
                  <a:round/>
                  <a:headEnd type="none" w="sm" len="sm"/>
                  <a:tailEnd type="none" w="sm" len="sm"/>
                </a:ln>
              </p:spPr>
            </p:sp>
          </p:grpSp>
          <p:grpSp>
            <p:nvGrpSpPr>
              <p:cNvPr id="152" name="Google Shape;152;p2"/>
              <p:cNvGrpSpPr/>
              <p:nvPr/>
            </p:nvGrpSpPr>
            <p:grpSpPr>
              <a:xfrm>
                <a:off x="20812125" y="13183528"/>
                <a:ext cx="1515470" cy="870631"/>
                <a:chOff x="20812124" y="13183528"/>
                <a:chExt cx="1829913" cy="870631"/>
              </a:xfrm>
            </p:grpSpPr>
            <p:grpSp>
              <p:nvGrpSpPr>
                <p:cNvPr id="153" name="Google Shape;153;p2"/>
                <p:cNvGrpSpPr/>
                <p:nvPr/>
              </p:nvGrpSpPr>
              <p:grpSpPr>
                <a:xfrm>
                  <a:off x="20812124" y="13183528"/>
                  <a:ext cx="1829913" cy="870631"/>
                  <a:chOff x="20339375" y="12698865"/>
                  <a:chExt cx="2839716" cy="1551651"/>
                </a:xfrm>
              </p:grpSpPr>
              <p:sp>
                <p:nvSpPr>
                  <p:cNvPr id="154" name="Google Shape;154;p2"/>
                  <p:cNvSpPr/>
                  <p:nvPr/>
                </p:nvSpPr>
                <p:spPr>
                  <a:xfrm>
                    <a:off x="20339375" y="12699600"/>
                    <a:ext cx="2836500" cy="1548900"/>
                  </a:xfrm>
                  <a:prstGeom prst="rect">
                    <a:avLst/>
                  </a:prstGeom>
                  <a:solidFill>
                    <a:srgbClr val="B6D7A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chemeClr val="tx1">
                          <a:lumMod val="75000"/>
                          <a:lumOff val="25000"/>
                        </a:schemeClr>
                      </a:solidFill>
                      <a:latin typeface="Arial"/>
                      <a:ea typeface="Arial"/>
                      <a:cs typeface="Arial"/>
                      <a:sym typeface="Arial"/>
                    </a:endParaRPr>
                  </a:p>
                </p:txBody>
              </p:sp>
              <p:sp>
                <p:nvSpPr>
                  <p:cNvPr id="155" name="Google Shape;155;p2"/>
                  <p:cNvSpPr/>
                  <p:nvPr/>
                </p:nvSpPr>
                <p:spPr>
                  <a:xfrm>
                    <a:off x="20339375" y="12699600"/>
                    <a:ext cx="510624" cy="381024"/>
                  </a:xfrm>
                  <a:prstGeom prst="cloud">
                    <a:avLst/>
                  </a:prstGeom>
                  <a:solidFill>
                    <a:srgbClr val="B6D7A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chemeClr val="tx1">
                          <a:lumMod val="75000"/>
                          <a:lumOff val="25000"/>
                        </a:schemeClr>
                      </a:solidFill>
                      <a:latin typeface="Arial"/>
                      <a:ea typeface="Arial"/>
                      <a:cs typeface="Arial"/>
                      <a:sym typeface="Arial"/>
                    </a:endParaRPr>
                  </a:p>
                </p:txBody>
              </p:sp>
              <p:sp>
                <p:nvSpPr>
                  <p:cNvPr id="156" name="Google Shape;156;p2"/>
                  <p:cNvSpPr/>
                  <p:nvPr/>
                </p:nvSpPr>
                <p:spPr>
                  <a:xfrm>
                    <a:off x="20339375" y="13006838"/>
                    <a:ext cx="510624" cy="381024"/>
                  </a:xfrm>
                  <a:prstGeom prst="cloud">
                    <a:avLst/>
                  </a:prstGeom>
                  <a:solidFill>
                    <a:srgbClr val="FFF2C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chemeClr val="tx1">
                          <a:lumMod val="75000"/>
                          <a:lumOff val="25000"/>
                        </a:schemeClr>
                      </a:solidFill>
                      <a:latin typeface="Arial"/>
                      <a:ea typeface="Arial"/>
                      <a:cs typeface="Arial"/>
                      <a:sym typeface="Arial"/>
                    </a:endParaRPr>
                  </a:p>
                </p:txBody>
              </p:sp>
              <p:sp>
                <p:nvSpPr>
                  <p:cNvPr id="157" name="Google Shape;157;p2"/>
                  <p:cNvSpPr/>
                  <p:nvPr/>
                </p:nvSpPr>
                <p:spPr>
                  <a:xfrm>
                    <a:off x="20634650" y="12794850"/>
                    <a:ext cx="510624" cy="381024"/>
                  </a:xfrm>
                  <a:prstGeom prst="cloud">
                    <a:avLst/>
                  </a:prstGeom>
                  <a:solidFill>
                    <a:srgbClr val="6AA84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chemeClr val="tx1">
                          <a:lumMod val="75000"/>
                          <a:lumOff val="25000"/>
                        </a:schemeClr>
                      </a:solidFill>
                      <a:latin typeface="Arial"/>
                      <a:ea typeface="Arial"/>
                      <a:cs typeface="Arial"/>
                      <a:sym typeface="Arial"/>
                    </a:endParaRPr>
                  </a:p>
                </p:txBody>
              </p:sp>
              <p:sp>
                <p:nvSpPr>
                  <p:cNvPr id="158" name="Google Shape;158;p2"/>
                  <p:cNvSpPr/>
                  <p:nvPr/>
                </p:nvSpPr>
                <p:spPr>
                  <a:xfrm>
                    <a:off x="20433650" y="13314075"/>
                    <a:ext cx="510624" cy="381024"/>
                  </a:xfrm>
                  <a:prstGeom prst="cloud">
                    <a:avLst/>
                  </a:prstGeom>
                  <a:solidFill>
                    <a:srgbClr val="D9EAD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chemeClr val="tx1">
                          <a:lumMod val="75000"/>
                          <a:lumOff val="25000"/>
                        </a:schemeClr>
                      </a:solidFill>
                      <a:latin typeface="Arial"/>
                      <a:ea typeface="Arial"/>
                      <a:cs typeface="Arial"/>
                      <a:sym typeface="Arial"/>
                    </a:endParaRPr>
                  </a:p>
                </p:txBody>
              </p:sp>
              <p:sp>
                <p:nvSpPr>
                  <p:cNvPr id="159" name="Google Shape;159;p2"/>
                  <p:cNvSpPr/>
                  <p:nvPr/>
                </p:nvSpPr>
                <p:spPr>
                  <a:xfrm>
                    <a:off x="20850000" y="13081850"/>
                    <a:ext cx="510624" cy="381024"/>
                  </a:xfrm>
                  <a:prstGeom prst="cloud">
                    <a:avLst/>
                  </a:prstGeom>
                  <a:solidFill>
                    <a:srgbClr val="D9EAD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chemeClr val="tx1">
                          <a:lumMod val="75000"/>
                          <a:lumOff val="25000"/>
                        </a:schemeClr>
                      </a:solidFill>
                      <a:latin typeface="Arial"/>
                      <a:ea typeface="Arial"/>
                      <a:cs typeface="Arial"/>
                      <a:sym typeface="Arial"/>
                    </a:endParaRPr>
                  </a:p>
                </p:txBody>
              </p:sp>
              <p:sp>
                <p:nvSpPr>
                  <p:cNvPr id="160" name="Google Shape;160;p2"/>
                  <p:cNvSpPr/>
                  <p:nvPr/>
                </p:nvSpPr>
                <p:spPr>
                  <a:xfrm>
                    <a:off x="20977975" y="13559575"/>
                    <a:ext cx="382644" cy="285552"/>
                  </a:xfrm>
                  <a:prstGeom prst="cloud">
                    <a:avLst/>
                  </a:prstGeom>
                  <a:solidFill>
                    <a:srgbClr val="B6D7A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chemeClr val="tx1">
                          <a:lumMod val="75000"/>
                          <a:lumOff val="25000"/>
                        </a:schemeClr>
                      </a:solidFill>
                      <a:latin typeface="Arial"/>
                      <a:ea typeface="Arial"/>
                      <a:cs typeface="Arial"/>
                      <a:sym typeface="Arial"/>
                    </a:endParaRPr>
                  </a:p>
                </p:txBody>
              </p:sp>
              <p:sp>
                <p:nvSpPr>
                  <p:cNvPr id="161" name="Google Shape;161;p2"/>
                  <p:cNvSpPr/>
                  <p:nvPr/>
                </p:nvSpPr>
                <p:spPr>
                  <a:xfrm>
                    <a:off x="21307200" y="13511838"/>
                    <a:ext cx="510624" cy="381024"/>
                  </a:xfrm>
                  <a:prstGeom prst="cloud">
                    <a:avLst/>
                  </a:prstGeom>
                  <a:solidFill>
                    <a:srgbClr val="D9EAD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chemeClr val="tx1">
                          <a:lumMod val="75000"/>
                          <a:lumOff val="25000"/>
                        </a:schemeClr>
                      </a:solidFill>
                      <a:latin typeface="Arial"/>
                      <a:ea typeface="Arial"/>
                      <a:cs typeface="Arial"/>
                      <a:sym typeface="Arial"/>
                    </a:endParaRPr>
                  </a:p>
                </p:txBody>
              </p:sp>
              <p:sp>
                <p:nvSpPr>
                  <p:cNvPr id="162" name="Google Shape;162;p2"/>
                  <p:cNvSpPr/>
                  <p:nvPr/>
                </p:nvSpPr>
                <p:spPr>
                  <a:xfrm>
                    <a:off x="20634659" y="13366717"/>
                    <a:ext cx="767772" cy="538920"/>
                  </a:xfrm>
                  <a:prstGeom prst="cloud">
                    <a:avLst/>
                  </a:prstGeom>
                  <a:solidFill>
                    <a:srgbClr val="93C47D"/>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chemeClr val="tx1">
                          <a:lumMod val="75000"/>
                          <a:lumOff val="25000"/>
                        </a:schemeClr>
                      </a:solidFill>
                      <a:latin typeface="Arial"/>
                      <a:ea typeface="Arial"/>
                      <a:cs typeface="Arial"/>
                      <a:sym typeface="Arial"/>
                    </a:endParaRPr>
                  </a:p>
                </p:txBody>
              </p:sp>
              <p:sp>
                <p:nvSpPr>
                  <p:cNvPr id="163" name="Google Shape;163;p2"/>
                  <p:cNvSpPr/>
                  <p:nvPr/>
                </p:nvSpPr>
                <p:spPr>
                  <a:xfrm>
                    <a:off x="20340894" y="13692500"/>
                    <a:ext cx="642600" cy="554904"/>
                  </a:xfrm>
                  <a:prstGeom prst="cloud">
                    <a:avLst/>
                  </a:prstGeom>
                  <a:solidFill>
                    <a:srgbClr val="FCE5CD"/>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chemeClr val="tx1">
                          <a:lumMod val="75000"/>
                          <a:lumOff val="25000"/>
                        </a:schemeClr>
                      </a:solidFill>
                      <a:latin typeface="Arial"/>
                      <a:ea typeface="Arial"/>
                      <a:cs typeface="Arial"/>
                      <a:sym typeface="Arial"/>
                    </a:endParaRPr>
                  </a:p>
                </p:txBody>
              </p:sp>
              <p:sp>
                <p:nvSpPr>
                  <p:cNvPr id="164" name="Google Shape;164;p2"/>
                  <p:cNvSpPr/>
                  <p:nvPr/>
                </p:nvSpPr>
                <p:spPr>
                  <a:xfrm>
                    <a:off x="21307200" y="13006853"/>
                    <a:ext cx="309636" cy="231012"/>
                  </a:xfrm>
                  <a:prstGeom prst="cloud">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chemeClr val="tx1">
                          <a:lumMod val="75000"/>
                          <a:lumOff val="25000"/>
                        </a:schemeClr>
                      </a:solidFill>
                      <a:latin typeface="Arial"/>
                      <a:ea typeface="Arial"/>
                      <a:cs typeface="Arial"/>
                      <a:sym typeface="Arial"/>
                    </a:endParaRPr>
                  </a:p>
                </p:txBody>
              </p:sp>
              <p:sp>
                <p:nvSpPr>
                  <p:cNvPr id="165" name="Google Shape;165;p2"/>
                  <p:cNvSpPr/>
                  <p:nvPr/>
                </p:nvSpPr>
                <p:spPr>
                  <a:xfrm>
                    <a:off x="20570663" y="13833300"/>
                    <a:ext cx="510624" cy="381024"/>
                  </a:xfrm>
                  <a:prstGeom prst="cloud">
                    <a:avLst/>
                  </a:prstGeom>
                  <a:solidFill>
                    <a:srgbClr val="F9CB9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chemeClr val="tx1">
                          <a:lumMod val="75000"/>
                          <a:lumOff val="25000"/>
                        </a:schemeClr>
                      </a:solidFill>
                      <a:latin typeface="Arial"/>
                      <a:ea typeface="Arial"/>
                      <a:cs typeface="Arial"/>
                      <a:sym typeface="Arial"/>
                    </a:endParaRPr>
                  </a:p>
                </p:txBody>
              </p:sp>
              <p:sp>
                <p:nvSpPr>
                  <p:cNvPr id="166" name="Google Shape;166;p2"/>
                  <p:cNvSpPr/>
                  <p:nvPr/>
                </p:nvSpPr>
                <p:spPr>
                  <a:xfrm>
                    <a:off x="20977975" y="12699594"/>
                    <a:ext cx="382644" cy="285552"/>
                  </a:xfrm>
                  <a:prstGeom prst="cloud">
                    <a:avLst/>
                  </a:prstGeom>
                  <a:solidFill>
                    <a:srgbClr val="D9EAD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chemeClr val="tx1">
                          <a:lumMod val="75000"/>
                          <a:lumOff val="25000"/>
                        </a:schemeClr>
                      </a:solidFill>
                      <a:latin typeface="Arial"/>
                      <a:ea typeface="Arial"/>
                      <a:cs typeface="Arial"/>
                      <a:sym typeface="Arial"/>
                    </a:endParaRPr>
                  </a:p>
                </p:txBody>
              </p:sp>
              <p:sp>
                <p:nvSpPr>
                  <p:cNvPr id="167" name="Google Shape;167;p2"/>
                  <p:cNvSpPr/>
                  <p:nvPr/>
                </p:nvSpPr>
                <p:spPr>
                  <a:xfrm>
                    <a:off x="20698638" y="12699600"/>
                    <a:ext cx="382644" cy="285552"/>
                  </a:xfrm>
                  <a:prstGeom prst="cloud">
                    <a:avLst/>
                  </a:prstGeom>
                  <a:solidFill>
                    <a:srgbClr val="93C47D"/>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chemeClr val="tx1">
                          <a:lumMod val="75000"/>
                          <a:lumOff val="25000"/>
                        </a:schemeClr>
                      </a:solidFill>
                      <a:latin typeface="Arial"/>
                      <a:ea typeface="Arial"/>
                      <a:cs typeface="Arial"/>
                      <a:sym typeface="Arial"/>
                    </a:endParaRPr>
                  </a:p>
                </p:txBody>
              </p:sp>
              <p:sp>
                <p:nvSpPr>
                  <p:cNvPr id="168" name="Google Shape;168;p2"/>
                  <p:cNvSpPr/>
                  <p:nvPr/>
                </p:nvSpPr>
                <p:spPr>
                  <a:xfrm>
                    <a:off x="21279675" y="12708628"/>
                    <a:ext cx="668412" cy="506196"/>
                  </a:xfrm>
                  <a:prstGeom prst="cloud">
                    <a:avLst/>
                  </a:prstGeom>
                  <a:solidFill>
                    <a:srgbClr val="D9EAD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chemeClr val="tx1">
                          <a:lumMod val="75000"/>
                          <a:lumOff val="25000"/>
                        </a:schemeClr>
                      </a:solidFill>
                      <a:latin typeface="Arial"/>
                      <a:ea typeface="Arial"/>
                      <a:cs typeface="Arial"/>
                      <a:sym typeface="Arial"/>
                    </a:endParaRPr>
                  </a:p>
                </p:txBody>
              </p:sp>
              <p:sp>
                <p:nvSpPr>
                  <p:cNvPr id="169" name="Google Shape;169;p2"/>
                  <p:cNvSpPr/>
                  <p:nvPr/>
                </p:nvSpPr>
                <p:spPr>
                  <a:xfrm>
                    <a:off x="20602066" y="12705774"/>
                    <a:ext cx="856764" cy="554904"/>
                  </a:xfrm>
                  <a:prstGeom prst="cloud">
                    <a:avLst/>
                  </a:prstGeom>
                  <a:solidFill>
                    <a:srgbClr val="93C47D"/>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chemeClr val="tx1">
                          <a:lumMod val="75000"/>
                          <a:lumOff val="25000"/>
                        </a:schemeClr>
                      </a:solidFill>
                      <a:latin typeface="Arial"/>
                      <a:ea typeface="Arial"/>
                      <a:cs typeface="Arial"/>
                      <a:sym typeface="Arial"/>
                    </a:endParaRPr>
                  </a:p>
                </p:txBody>
              </p:sp>
              <p:sp>
                <p:nvSpPr>
                  <p:cNvPr id="170" name="Google Shape;170;p2"/>
                  <p:cNvSpPr/>
                  <p:nvPr/>
                </p:nvSpPr>
                <p:spPr>
                  <a:xfrm>
                    <a:off x="20977959" y="13771320"/>
                    <a:ext cx="510624" cy="479196"/>
                  </a:xfrm>
                  <a:prstGeom prst="cloud">
                    <a:avLst/>
                  </a:prstGeom>
                  <a:solidFill>
                    <a:srgbClr val="B6D7A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chemeClr val="tx1">
                          <a:lumMod val="75000"/>
                          <a:lumOff val="25000"/>
                        </a:schemeClr>
                      </a:solidFill>
                      <a:latin typeface="Arial"/>
                      <a:ea typeface="Arial"/>
                      <a:cs typeface="Arial"/>
                      <a:sym typeface="Arial"/>
                    </a:endParaRPr>
                  </a:p>
                </p:txBody>
              </p:sp>
              <p:sp>
                <p:nvSpPr>
                  <p:cNvPr id="171" name="Google Shape;171;p2"/>
                  <p:cNvSpPr/>
                  <p:nvPr/>
                </p:nvSpPr>
                <p:spPr>
                  <a:xfrm>
                    <a:off x="21219698" y="13125134"/>
                    <a:ext cx="587412" cy="506196"/>
                  </a:xfrm>
                  <a:prstGeom prst="cloud">
                    <a:avLst/>
                  </a:prstGeom>
                  <a:solidFill>
                    <a:srgbClr val="FCE5CD"/>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chemeClr val="tx1">
                          <a:lumMod val="75000"/>
                          <a:lumOff val="25000"/>
                        </a:schemeClr>
                      </a:solidFill>
                      <a:latin typeface="Arial"/>
                      <a:ea typeface="Arial"/>
                      <a:cs typeface="Arial"/>
                      <a:sym typeface="Arial"/>
                    </a:endParaRPr>
                  </a:p>
                </p:txBody>
              </p:sp>
              <p:sp>
                <p:nvSpPr>
                  <p:cNvPr id="172" name="Google Shape;172;p2"/>
                  <p:cNvSpPr/>
                  <p:nvPr/>
                </p:nvSpPr>
                <p:spPr>
                  <a:xfrm>
                    <a:off x="21655922" y="13331300"/>
                    <a:ext cx="537300" cy="438372"/>
                  </a:xfrm>
                  <a:prstGeom prst="cloud">
                    <a:avLst/>
                  </a:prstGeom>
                  <a:solidFill>
                    <a:srgbClr val="93C47D"/>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chemeClr val="tx1">
                          <a:lumMod val="75000"/>
                          <a:lumOff val="25000"/>
                        </a:schemeClr>
                      </a:solidFill>
                      <a:latin typeface="Arial"/>
                      <a:ea typeface="Arial"/>
                      <a:cs typeface="Arial"/>
                      <a:sym typeface="Arial"/>
                    </a:endParaRPr>
                  </a:p>
                </p:txBody>
              </p:sp>
              <p:sp>
                <p:nvSpPr>
                  <p:cNvPr id="173" name="Google Shape;173;p2"/>
                  <p:cNvSpPr/>
                  <p:nvPr/>
                </p:nvSpPr>
                <p:spPr>
                  <a:xfrm>
                    <a:off x="21817813" y="12698865"/>
                    <a:ext cx="728136" cy="580068"/>
                  </a:xfrm>
                  <a:prstGeom prst="cloud">
                    <a:avLst/>
                  </a:prstGeom>
                  <a:solidFill>
                    <a:srgbClr val="93C47D"/>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chemeClr val="tx1">
                          <a:lumMod val="75000"/>
                          <a:lumOff val="25000"/>
                        </a:schemeClr>
                      </a:solidFill>
                      <a:latin typeface="Arial"/>
                      <a:ea typeface="Arial"/>
                      <a:cs typeface="Arial"/>
                      <a:sym typeface="Arial"/>
                    </a:endParaRPr>
                  </a:p>
                </p:txBody>
              </p:sp>
              <p:sp>
                <p:nvSpPr>
                  <p:cNvPr id="174" name="Google Shape;174;p2"/>
                  <p:cNvSpPr/>
                  <p:nvPr/>
                </p:nvSpPr>
                <p:spPr>
                  <a:xfrm>
                    <a:off x="21810866" y="12900440"/>
                    <a:ext cx="678780" cy="596376"/>
                  </a:xfrm>
                  <a:prstGeom prst="cloud">
                    <a:avLst/>
                  </a:prstGeom>
                  <a:solidFill>
                    <a:srgbClr val="B6D7A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chemeClr val="tx1">
                          <a:lumMod val="75000"/>
                          <a:lumOff val="25000"/>
                        </a:schemeClr>
                      </a:solidFill>
                      <a:latin typeface="Arial"/>
                      <a:ea typeface="Arial"/>
                      <a:cs typeface="Arial"/>
                      <a:sym typeface="Arial"/>
                    </a:endParaRPr>
                  </a:p>
                </p:txBody>
              </p:sp>
              <p:sp>
                <p:nvSpPr>
                  <p:cNvPr id="175" name="Google Shape;175;p2"/>
                  <p:cNvSpPr/>
                  <p:nvPr/>
                </p:nvSpPr>
                <p:spPr>
                  <a:xfrm>
                    <a:off x="22002130" y="13455023"/>
                    <a:ext cx="767772" cy="538920"/>
                  </a:xfrm>
                  <a:prstGeom prst="cloud">
                    <a:avLst/>
                  </a:prstGeom>
                  <a:solidFill>
                    <a:srgbClr val="B6D7A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chemeClr val="tx1">
                          <a:lumMod val="75000"/>
                          <a:lumOff val="25000"/>
                        </a:schemeClr>
                      </a:solidFill>
                      <a:latin typeface="Arial"/>
                      <a:ea typeface="Arial"/>
                      <a:cs typeface="Arial"/>
                      <a:sym typeface="Arial"/>
                    </a:endParaRPr>
                  </a:p>
                </p:txBody>
              </p:sp>
              <p:sp>
                <p:nvSpPr>
                  <p:cNvPr id="176" name="Google Shape;176;p2"/>
                  <p:cNvSpPr/>
                  <p:nvPr/>
                </p:nvSpPr>
                <p:spPr>
                  <a:xfrm>
                    <a:off x="22239538" y="13283538"/>
                    <a:ext cx="510624" cy="381024"/>
                  </a:xfrm>
                  <a:prstGeom prst="cloud">
                    <a:avLst/>
                  </a:prstGeom>
                  <a:solidFill>
                    <a:srgbClr val="93C47D"/>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chemeClr val="tx1">
                          <a:lumMod val="75000"/>
                          <a:lumOff val="25000"/>
                        </a:schemeClr>
                      </a:solidFill>
                      <a:latin typeface="Arial"/>
                      <a:ea typeface="Arial"/>
                      <a:cs typeface="Arial"/>
                      <a:sym typeface="Arial"/>
                    </a:endParaRPr>
                  </a:p>
                </p:txBody>
              </p:sp>
              <p:sp>
                <p:nvSpPr>
                  <p:cNvPr id="177" name="Google Shape;177;p2"/>
                  <p:cNvSpPr/>
                  <p:nvPr/>
                </p:nvSpPr>
                <p:spPr>
                  <a:xfrm>
                    <a:off x="22503952" y="12699579"/>
                    <a:ext cx="537300" cy="506196"/>
                  </a:xfrm>
                  <a:prstGeom prst="cloud">
                    <a:avLst/>
                  </a:prstGeom>
                  <a:solidFill>
                    <a:srgbClr val="FCE5CD"/>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chemeClr val="tx1">
                          <a:lumMod val="75000"/>
                          <a:lumOff val="25000"/>
                        </a:schemeClr>
                      </a:solidFill>
                      <a:latin typeface="Arial"/>
                      <a:ea typeface="Arial"/>
                      <a:cs typeface="Arial"/>
                      <a:sym typeface="Arial"/>
                    </a:endParaRPr>
                  </a:p>
                </p:txBody>
              </p:sp>
              <p:sp>
                <p:nvSpPr>
                  <p:cNvPr id="178" name="Google Shape;178;p2"/>
                  <p:cNvSpPr/>
                  <p:nvPr/>
                </p:nvSpPr>
                <p:spPr>
                  <a:xfrm>
                    <a:off x="21431817" y="13847908"/>
                    <a:ext cx="537300" cy="380916"/>
                  </a:xfrm>
                  <a:prstGeom prst="cloud">
                    <a:avLst/>
                  </a:prstGeom>
                  <a:solidFill>
                    <a:srgbClr val="93C47D"/>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chemeClr val="tx1">
                          <a:lumMod val="75000"/>
                          <a:lumOff val="25000"/>
                        </a:schemeClr>
                      </a:solidFill>
                      <a:latin typeface="Arial"/>
                      <a:ea typeface="Arial"/>
                      <a:cs typeface="Arial"/>
                      <a:sym typeface="Arial"/>
                    </a:endParaRPr>
                  </a:p>
                </p:txBody>
              </p:sp>
              <p:sp>
                <p:nvSpPr>
                  <p:cNvPr id="179" name="Google Shape;179;p2"/>
                  <p:cNvSpPr/>
                  <p:nvPr/>
                </p:nvSpPr>
                <p:spPr>
                  <a:xfrm>
                    <a:off x="22239538" y="13867475"/>
                    <a:ext cx="510624" cy="381024"/>
                  </a:xfrm>
                  <a:prstGeom prst="cloud">
                    <a:avLst/>
                  </a:prstGeom>
                  <a:solidFill>
                    <a:srgbClr val="B6D7A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chemeClr val="tx1">
                          <a:lumMod val="75000"/>
                          <a:lumOff val="25000"/>
                        </a:schemeClr>
                      </a:solidFill>
                      <a:latin typeface="Arial"/>
                      <a:ea typeface="Arial"/>
                      <a:cs typeface="Arial"/>
                      <a:sym typeface="Arial"/>
                    </a:endParaRPr>
                  </a:p>
                </p:txBody>
              </p:sp>
              <p:sp>
                <p:nvSpPr>
                  <p:cNvPr id="180" name="Google Shape;180;p2"/>
                  <p:cNvSpPr/>
                  <p:nvPr/>
                </p:nvSpPr>
                <p:spPr>
                  <a:xfrm>
                    <a:off x="22641791" y="13129588"/>
                    <a:ext cx="537300" cy="381024"/>
                  </a:xfrm>
                  <a:prstGeom prst="cloud">
                    <a:avLst/>
                  </a:prstGeom>
                  <a:solidFill>
                    <a:srgbClr val="B6D7A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chemeClr val="tx1">
                          <a:lumMod val="75000"/>
                          <a:lumOff val="25000"/>
                        </a:schemeClr>
                      </a:solidFill>
                      <a:latin typeface="Arial"/>
                      <a:ea typeface="Arial"/>
                      <a:cs typeface="Arial"/>
                      <a:sym typeface="Arial"/>
                    </a:endParaRPr>
                  </a:p>
                </p:txBody>
              </p:sp>
              <p:sp>
                <p:nvSpPr>
                  <p:cNvPr id="181" name="Google Shape;181;p2"/>
                  <p:cNvSpPr/>
                  <p:nvPr/>
                </p:nvSpPr>
                <p:spPr>
                  <a:xfrm>
                    <a:off x="21950350" y="14023647"/>
                    <a:ext cx="300240" cy="223992"/>
                  </a:xfrm>
                  <a:prstGeom prst="cloud">
                    <a:avLst/>
                  </a:prstGeom>
                  <a:solidFill>
                    <a:srgbClr val="F9CB9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chemeClr val="tx1">
                          <a:lumMod val="75000"/>
                          <a:lumOff val="25000"/>
                        </a:schemeClr>
                      </a:solidFill>
                      <a:latin typeface="Arial"/>
                      <a:ea typeface="Arial"/>
                      <a:cs typeface="Arial"/>
                      <a:sym typeface="Arial"/>
                    </a:endParaRPr>
                  </a:p>
                </p:txBody>
              </p:sp>
              <p:sp>
                <p:nvSpPr>
                  <p:cNvPr id="182" name="Google Shape;182;p2"/>
                  <p:cNvSpPr/>
                  <p:nvPr/>
                </p:nvSpPr>
                <p:spPr>
                  <a:xfrm>
                    <a:off x="22665223" y="12698871"/>
                    <a:ext cx="510624" cy="538920"/>
                  </a:xfrm>
                  <a:prstGeom prst="cloud">
                    <a:avLst/>
                  </a:prstGeom>
                  <a:solidFill>
                    <a:srgbClr val="F9CB9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chemeClr val="tx1">
                          <a:lumMod val="75000"/>
                          <a:lumOff val="25000"/>
                        </a:schemeClr>
                      </a:solidFill>
                      <a:latin typeface="Arial"/>
                      <a:ea typeface="Arial"/>
                      <a:cs typeface="Arial"/>
                      <a:sym typeface="Arial"/>
                    </a:endParaRPr>
                  </a:p>
                </p:txBody>
              </p:sp>
              <p:sp>
                <p:nvSpPr>
                  <p:cNvPr id="183" name="Google Shape;183;p2"/>
                  <p:cNvSpPr/>
                  <p:nvPr/>
                </p:nvSpPr>
                <p:spPr>
                  <a:xfrm>
                    <a:off x="22731000" y="13397852"/>
                    <a:ext cx="204228" cy="152388"/>
                  </a:xfrm>
                  <a:prstGeom prst="cloud">
                    <a:avLst/>
                  </a:prstGeom>
                  <a:solidFill>
                    <a:srgbClr val="B6D7A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chemeClr val="tx1">
                          <a:lumMod val="75000"/>
                          <a:lumOff val="25000"/>
                        </a:schemeClr>
                      </a:solidFill>
                      <a:latin typeface="Arial"/>
                      <a:ea typeface="Arial"/>
                      <a:cs typeface="Arial"/>
                      <a:sym typeface="Arial"/>
                    </a:endParaRPr>
                  </a:p>
                </p:txBody>
              </p:sp>
              <p:sp>
                <p:nvSpPr>
                  <p:cNvPr id="184" name="Google Shape;184;p2"/>
                  <p:cNvSpPr/>
                  <p:nvPr/>
                </p:nvSpPr>
                <p:spPr>
                  <a:xfrm>
                    <a:off x="22516573" y="13333528"/>
                    <a:ext cx="642600" cy="538920"/>
                  </a:xfrm>
                  <a:prstGeom prst="cloud">
                    <a:avLst/>
                  </a:prstGeom>
                  <a:solidFill>
                    <a:srgbClr val="D9EAD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chemeClr val="tx1">
                          <a:lumMod val="75000"/>
                          <a:lumOff val="25000"/>
                        </a:schemeClr>
                      </a:solidFill>
                      <a:latin typeface="Arial"/>
                      <a:ea typeface="Arial"/>
                      <a:cs typeface="Arial"/>
                      <a:sym typeface="Arial"/>
                    </a:endParaRPr>
                  </a:p>
                </p:txBody>
              </p:sp>
              <p:sp>
                <p:nvSpPr>
                  <p:cNvPr id="185" name="Google Shape;185;p2"/>
                  <p:cNvSpPr/>
                  <p:nvPr/>
                </p:nvSpPr>
                <p:spPr>
                  <a:xfrm>
                    <a:off x="22723109" y="13810656"/>
                    <a:ext cx="452736" cy="438372"/>
                  </a:xfrm>
                  <a:prstGeom prst="cloud">
                    <a:avLst/>
                  </a:prstGeom>
                  <a:solidFill>
                    <a:srgbClr val="FCE5CD"/>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chemeClr val="tx1">
                          <a:lumMod val="75000"/>
                          <a:lumOff val="25000"/>
                        </a:schemeClr>
                      </a:solidFill>
                      <a:latin typeface="Arial"/>
                      <a:ea typeface="Arial"/>
                      <a:cs typeface="Arial"/>
                      <a:sym typeface="Arial"/>
                    </a:endParaRPr>
                  </a:p>
                </p:txBody>
              </p:sp>
              <p:sp>
                <p:nvSpPr>
                  <p:cNvPr id="186" name="Google Shape;186;p2"/>
                  <p:cNvSpPr/>
                  <p:nvPr/>
                </p:nvSpPr>
                <p:spPr>
                  <a:xfrm>
                    <a:off x="22557417" y="13791766"/>
                    <a:ext cx="404568" cy="285552"/>
                  </a:xfrm>
                  <a:prstGeom prst="cloud">
                    <a:avLst/>
                  </a:prstGeom>
                  <a:solidFill>
                    <a:srgbClr val="F9CB9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chemeClr val="tx1">
                          <a:lumMod val="75000"/>
                          <a:lumOff val="25000"/>
                        </a:schemeClr>
                      </a:solidFill>
                      <a:latin typeface="Arial"/>
                      <a:ea typeface="Arial"/>
                      <a:cs typeface="Arial"/>
                      <a:sym typeface="Arial"/>
                    </a:endParaRPr>
                  </a:p>
                </p:txBody>
              </p:sp>
              <p:sp>
                <p:nvSpPr>
                  <p:cNvPr id="187" name="Google Shape;187;p2"/>
                  <p:cNvSpPr/>
                  <p:nvPr/>
                </p:nvSpPr>
                <p:spPr>
                  <a:xfrm>
                    <a:off x="22239550" y="13129581"/>
                    <a:ext cx="382644" cy="285552"/>
                  </a:xfrm>
                  <a:prstGeom prst="cloud">
                    <a:avLst/>
                  </a:prstGeom>
                  <a:solidFill>
                    <a:srgbClr val="93C47D"/>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chemeClr val="tx1">
                          <a:lumMod val="75000"/>
                          <a:lumOff val="25000"/>
                        </a:schemeClr>
                      </a:solidFill>
                      <a:latin typeface="Arial"/>
                      <a:ea typeface="Arial"/>
                      <a:cs typeface="Arial"/>
                      <a:sym typeface="Arial"/>
                    </a:endParaRPr>
                  </a:p>
                </p:txBody>
              </p:sp>
            </p:grpSp>
            <p:grpSp>
              <p:nvGrpSpPr>
                <p:cNvPr id="188" name="Google Shape;188;p2"/>
                <p:cNvGrpSpPr/>
                <p:nvPr/>
              </p:nvGrpSpPr>
              <p:grpSpPr>
                <a:xfrm>
                  <a:off x="20832762" y="13240252"/>
                  <a:ext cx="1728212" cy="800148"/>
                  <a:chOff x="22068738" y="13112445"/>
                  <a:chExt cx="1728212" cy="800148"/>
                </a:xfrm>
              </p:grpSpPr>
              <p:sp>
                <p:nvSpPr>
                  <p:cNvPr id="189" name="Google Shape;189;p2"/>
                  <p:cNvSpPr/>
                  <p:nvPr/>
                </p:nvSpPr>
                <p:spPr>
                  <a:xfrm>
                    <a:off x="22194203" y="13112450"/>
                    <a:ext cx="125465" cy="72045"/>
                  </a:xfrm>
                  <a:prstGeom prst="rect">
                    <a:avLst/>
                  </a:prstGeom>
                  <a:solidFill>
                    <a:srgbClr val="4B9E27"/>
                  </a:solidFill>
                  <a:ln w="9525" cap="flat" cmpd="sng">
                    <a:solidFill>
                      <a:srgbClr val="44546A"/>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chemeClr val="tx1">
                          <a:lumMod val="75000"/>
                          <a:lumOff val="25000"/>
                        </a:schemeClr>
                      </a:solidFill>
                      <a:latin typeface="Arial"/>
                      <a:ea typeface="Arial"/>
                      <a:cs typeface="Arial"/>
                      <a:sym typeface="Arial"/>
                    </a:endParaRPr>
                  </a:p>
                </p:txBody>
              </p:sp>
              <p:sp>
                <p:nvSpPr>
                  <p:cNvPr id="190" name="Google Shape;190;p2"/>
                  <p:cNvSpPr/>
                  <p:nvPr/>
                </p:nvSpPr>
                <p:spPr>
                  <a:xfrm>
                    <a:off x="22319667" y="13112450"/>
                    <a:ext cx="125465" cy="72045"/>
                  </a:xfrm>
                  <a:prstGeom prst="rect">
                    <a:avLst/>
                  </a:prstGeom>
                  <a:solidFill>
                    <a:srgbClr val="4B9E27"/>
                  </a:solidFill>
                  <a:ln w="9525" cap="flat" cmpd="sng">
                    <a:solidFill>
                      <a:srgbClr val="44546A"/>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chemeClr val="tx1">
                          <a:lumMod val="75000"/>
                          <a:lumOff val="25000"/>
                        </a:schemeClr>
                      </a:solidFill>
                      <a:latin typeface="Arial"/>
                      <a:ea typeface="Arial"/>
                      <a:cs typeface="Arial"/>
                      <a:sym typeface="Arial"/>
                    </a:endParaRPr>
                  </a:p>
                </p:txBody>
              </p:sp>
              <p:sp>
                <p:nvSpPr>
                  <p:cNvPr id="191" name="Google Shape;191;p2"/>
                  <p:cNvSpPr/>
                  <p:nvPr/>
                </p:nvSpPr>
                <p:spPr>
                  <a:xfrm>
                    <a:off x="22319667" y="13184495"/>
                    <a:ext cx="125465" cy="72045"/>
                  </a:xfrm>
                  <a:prstGeom prst="rect">
                    <a:avLst/>
                  </a:prstGeom>
                  <a:solidFill>
                    <a:srgbClr val="4B9E27"/>
                  </a:solidFill>
                  <a:ln w="9525" cap="flat" cmpd="sng">
                    <a:solidFill>
                      <a:srgbClr val="44546A"/>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chemeClr val="tx1">
                          <a:lumMod val="75000"/>
                          <a:lumOff val="25000"/>
                        </a:schemeClr>
                      </a:solidFill>
                      <a:latin typeface="Arial"/>
                      <a:ea typeface="Arial"/>
                      <a:cs typeface="Arial"/>
                      <a:sym typeface="Arial"/>
                    </a:endParaRPr>
                  </a:p>
                </p:txBody>
              </p:sp>
              <p:sp>
                <p:nvSpPr>
                  <p:cNvPr id="192" name="Google Shape;192;p2"/>
                  <p:cNvSpPr/>
                  <p:nvPr/>
                </p:nvSpPr>
                <p:spPr>
                  <a:xfrm>
                    <a:off x="22445131" y="13184495"/>
                    <a:ext cx="125465" cy="72045"/>
                  </a:xfrm>
                  <a:prstGeom prst="rect">
                    <a:avLst/>
                  </a:prstGeom>
                  <a:solidFill>
                    <a:srgbClr val="4B9E27"/>
                  </a:solidFill>
                  <a:ln w="9525" cap="flat" cmpd="sng">
                    <a:solidFill>
                      <a:srgbClr val="44546A"/>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chemeClr val="tx1">
                          <a:lumMod val="75000"/>
                          <a:lumOff val="25000"/>
                        </a:schemeClr>
                      </a:solidFill>
                      <a:latin typeface="Arial"/>
                      <a:ea typeface="Arial"/>
                      <a:cs typeface="Arial"/>
                      <a:sym typeface="Arial"/>
                    </a:endParaRPr>
                  </a:p>
                </p:txBody>
              </p:sp>
              <p:sp>
                <p:nvSpPr>
                  <p:cNvPr id="193" name="Google Shape;193;p2"/>
                  <p:cNvSpPr/>
                  <p:nvPr/>
                </p:nvSpPr>
                <p:spPr>
                  <a:xfrm>
                    <a:off x="22319667" y="13256541"/>
                    <a:ext cx="125465" cy="72045"/>
                  </a:xfrm>
                  <a:prstGeom prst="rect">
                    <a:avLst/>
                  </a:prstGeom>
                  <a:solidFill>
                    <a:srgbClr val="4B9E27"/>
                  </a:solidFill>
                  <a:ln w="9525" cap="flat" cmpd="sng">
                    <a:solidFill>
                      <a:srgbClr val="44546A"/>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chemeClr val="tx1">
                          <a:lumMod val="75000"/>
                          <a:lumOff val="25000"/>
                        </a:schemeClr>
                      </a:solidFill>
                      <a:latin typeface="Arial"/>
                      <a:ea typeface="Arial"/>
                      <a:cs typeface="Arial"/>
                      <a:sym typeface="Arial"/>
                    </a:endParaRPr>
                  </a:p>
                </p:txBody>
              </p:sp>
              <p:sp>
                <p:nvSpPr>
                  <p:cNvPr id="194" name="Google Shape;194;p2"/>
                  <p:cNvSpPr/>
                  <p:nvPr/>
                </p:nvSpPr>
                <p:spPr>
                  <a:xfrm>
                    <a:off x="23148656" y="13211316"/>
                    <a:ext cx="125465" cy="72045"/>
                  </a:xfrm>
                  <a:prstGeom prst="rect">
                    <a:avLst/>
                  </a:prstGeom>
                  <a:solidFill>
                    <a:srgbClr val="4B9E27"/>
                  </a:solidFill>
                  <a:ln w="9525" cap="flat" cmpd="sng">
                    <a:solidFill>
                      <a:srgbClr val="44546A"/>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chemeClr val="tx1">
                          <a:lumMod val="75000"/>
                          <a:lumOff val="25000"/>
                        </a:schemeClr>
                      </a:solidFill>
                      <a:latin typeface="Arial"/>
                      <a:ea typeface="Arial"/>
                      <a:cs typeface="Arial"/>
                      <a:sym typeface="Arial"/>
                    </a:endParaRPr>
                  </a:p>
                </p:txBody>
              </p:sp>
              <p:sp>
                <p:nvSpPr>
                  <p:cNvPr id="195" name="Google Shape;195;p2"/>
                  <p:cNvSpPr/>
                  <p:nvPr/>
                </p:nvSpPr>
                <p:spPr>
                  <a:xfrm>
                    <a:off x="23148656" y="13283361"/>
                    <a:ext cx="125465" cy="72045"/>
                  </a:xfrm>
                  <a:prstGeom prst="rect">
                    <a:avLst/>
                  </a:prstGeom>
                  <a:solidFill>
                    <a:srgbClr val="4B9E27"/>
                  </a:solidFill>
                  <a:ln w="9525" cap="flat" cmpd="sng">
                    <a:solidFill>
                      <a:srgbClr val="44546A"/>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chemeClr val="tx1">
                          <a:lumMod val="75000"/>
                          <a:lumOff val="25000"/>
                        </a:schemeClr>
                      </a:solidFill>
                      <a:latin typeface="Arial"/>
                      <a:ea typeface="Arial"/>
                      <a:cs typeface="Arial"/>
                      <a:sym typeface="Arial"/>
                    </a:endParaRPr>
                  </a:p>
                </p:txBody>
              </p:sp>
              <p:sp>
                <p:nvSpPr>
                  <p:cNvPr id="196" name="Google Shape;196;p2"/>
                  <p:cNvSpPr/>
                  <p:nvPr/>
                </p:nvSpPr>
                <p:spPr>
                  <a:xfrm>
                    <a:off x="23274120" y="13283361"/>
                    <a:ext cx="125465" cy="72045"/>
                  </a:xfrm>
                  <a:prstGeom prst="rect">
                    <a:avLst/>
                  </a:prstGeom>
                  <a:solidFill>
                    <a:srgbClr val="4B9E27"/>
                  </a:solidFill>
                  <a:ln w="9525" cap="flat" cmpd="sng">
                    <a:solidFill>
                      <a:srgbClr val="44546A"/>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chemeClr val="tx1">
                          <a:lumMod val="75000"/>
                          <a:lumOff val="25000"/>
                        </a:schemeClr>
                      </a:solidFill>
                      <a:latin typeface="Arial"/>
                      <a:ea typeface="Arial"/>
                      <a:cs typeface="Arial"/>
                      <a:sym typeface="Arial"/>
                    </a:endParaRPr>
                  </a:p>
                </p:txBody>
              </p:sp>
              <p:sp>
                <p:nvSpPr>
                  <p:cNvPr id="197" name="Google Shape;197;p2"/>
                  <p:cNvSpPr/>
                  <p:nvPr/>
                </p:nvSpPr>
                <p:spPr>
                  <a:xfrm>
                    <a:off x="23274120" y="13355406"/>
                    <a:ext cx="125465" cy="72045"/>
                  </a:xfrm>
                  <a:prstGeom prst="rect">
                    <a:avLst/>
                  </a:prstGeom>
                  <a:solidFill>
                    <a:srgbClr val="4B9E27"/>
                  </a:solidFill>
                  <a:ln w="9525" cap="flat" cmpd="sng">
                    <a:solidFill>
                      <a:srgbClr val="44546A"/>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chemeClr val="tx1">
                          <a:lumMod val="75000"/>
                          <a:lumOff val="25000"/>
                        </a:schemeClr>
                      </a:solidFill>
                      <a:latin typeface="Arial"/>
                      <a:ea typeface="Arial"/>
                      <a:cs typeface="Arial"/>
                      <a:sym typeface="Arial"/>
                    </a:endParaRPr>
                  </a:p>
                </p:txBody>
              </p:sp>
              <p:sp>
                <p:nvSpPr>
                  <p:cNvPr id="198" name="Google Shape;198;p2"/>
                  <p:cNvSpPr/>
                  <p:nvPr/>
                </p:nvSpPr>
                <p:spPr>
                  <a:xfrm>
                    <a:off x="23274120" y="13422669"/>
                    <a:ext cx="125465" cy="72045"/>
                  </a:xfrm>
                  <a:prstGeom prst="rect">
                    <a:avLst/>
                  </a:prstGeom>
                  <a:solidFill>
                    <a:srgbClr val="4B9E27"/>
                  </a:solidFill>
                  <a:ln w="9525" cap="flat" cmpd="sng">
                    <a:solidFill>
                      <a:srgbClr val="44546A"/>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chemeClr val="tx1">
                          <a:lumMod val="75000"/>
                          <a:lumOff val="25000"/>
                        </a:schemeClr>
                      </a:solidFill>
                      <a:latin typeface="Arial"/>
                      <a:ea typeface="Arial"/>
                      <a:cs typeface="Arial"/>
                      <a:sym typeface="Arial"/>
                    </a:endParaRPr>
                  </a:p>
                </p:txBody>
              </p:sp>
              <p:sp>
                <p:nvSpPr>
                  <p:cNvPr id="199" name="Google Shape;199;p2"/>
                  <p:cNvSpPr/>
                  <p:nvPr/>
                </p:nvSpPr>
                <p:spPr>
                  <a:xfrm>
                    <a:off x="23399584" y="13355406"/>
                    <a:ext cx="125465" cy="72045"/>
                  </a:xfrm>
                  <a:prstGeom prst="rect">
                    <a:avLst/>
                  </a:prstGeom>
                  <a:solidFill>
                    <a:srgbClr val="4B9E27"/>
                  </a:solidFill>
                  <a:ln w="9525" cap="flat" cmpd="sng">
                    <a:solidFill>
                      <a:srgbClr val="44546A"/>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chemeClr val="tx1">
                          <a:lumMod val="75000"/>
                          <a:lumOff val="25000"/>
                        </a:schemeClr>
                      </a:solidFill>
                      <a:latin typeface="Arial"/>
                      <a:ea typeface="Arial"/>
                      <a:cs typeface="Arial"/>
                      <a:sym typeface="Arial"/>
                    </a:endParaRPr>
                  </a:p>
                </p:txBody>
              </p:sp>
              <p:sp>
                <p:nvSpPr>
                  <p:cNvPr id="200" name="Google Shape;200;p2"/>
                  <p:cNvSpPr/>
                  <p:nvPr/>
                </p:nvSpPr>
                <p:spPr>
                  <a:xfrm>
                    <a:off x="23023198" y="13211316"/>
                    <a:ext cx="125465" cy="72045"/>
                  </a:xfrm>
                  <a:prstGeom prst="rect">
                    <a:avLst/>
                  </a:prstGeom>
                  <a:solidFill>
                    <a:srgbClr val="4B9E27"/>
                  </a:solidFill>
                  <a:ln w="9525" cap="flat" cmpd="sng">
                    <a:solidFill>
                      <a:srgbClr val="44546A"/>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chemeClr val="tx1">
                          <a:lumMod val="75000"/>
                          <a:lumOff val="25000"/>
                        </a:schemeClr>
                      </a:solidFill>
                      <a:latin typeface="Arial"/>
                      <a:ea typeface="Arial"/>
                      <a:cs typeface="Arial"/>
                      <a:sym typeface="Arial"/>
                    </a:endParaRPr>
                  </a:p>
                </p:txBody>
              </p:sp>
              <p:sp>
                <p:nvSpPr>
                  <p:cNvPr id="201" name="Google Shape;201;p2"/>
                  <p:cNvSpPr/>
                  <p:nvPr/>
                </p:nvSpPr>
                <p:spPr>
                  <a:xfrm>
                    <a:off x="22194203" y="13795113"/>
                    <a:ext cx="125465" cy="72045"/>
                  </a:xfrm>
                  <a:prstGeom prst="rect">
                    <a:avLst/>
                  </a:prstGeom>
                  <a:solidFill>
                    <a:srgbClr val="FF4108"/>
                  </a:solidFill>
                  <a:ln w="9525" cap="flat" cmpd="sng">
                    <a:solidFill>
                      <a:srgbClr val="44546A"/>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chemeClr val="tx1">
                          <a:lumMod val="75000"/>
                          <a:lumOff val="25000"/>
                        </a:schemeClr>
                      </a:solidFill>
                      <a:latin typeface="Arial"/>
                      <a:ea typeface="Arial"/>
                      <a:cs typeface="Arial"/>
                      <a:sym typeface="Arial"/>
                    </a:endParaRPr>
                  </a:p>
                </p:txBody>
              </p:sp>
              <p:sp>
                <p:nvSpPr>
                  <p:cNvPr id="202" name="Google Shape;202;p2"/>
                  <p:cNvSpPr/>
                  <p:nvPr/>
                </p:nvSpPr>
                <p:spPr>
                  <a:xfrm>
                    <a:off x="22194203" y="13723067"/>
                    <a:ext cx="125465" cy="72045"/>
                  </a:xfrm>
                  <a:prstGeom prst="rect">
                    <a:avLst/>
                  </a:prstGeom>
                  <a:solidFill>
                    <a:srgbClr val="FF4108"/>
                  </a:solidFill>
                  <a:ln w="9525" cap="flat" cmpd="sng">
                    <a:solidFill>
                      <a:srgbClr val="44546A"/>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chemeClr val="tx1">
                          <a:lumMod val="75000"/>
                          <a:lumOff val="25000"/>
                        </a:schemeClr>
                      </a:solidFill>
                      <a:latin typeface="Arial"/>
                      <a:ea typeface="Arial"/>
                      <a:cs typeface="Arial"/>
                      <a:sym typeface="Arial"/>
                    </a:endParaRPr>
                  </a:p>
                </p:txBody>
              </p:sp>
              <p:sp>
                <p:nvSpPr>
                  <p:cNvPr id="203" name="Google Shape;203;p2"/>
                  <p:cNvSpPr/>
                  <p:nvPr/>
                </p:nvSpPr>
                <p:spPr>
                  <a:xfrm>
                    <a:off x="22068738" y="13723067"/>
                    <a:ext cx="125465" cy="72045"/>
                  </a:xfrm>
                  <a:prstGeom prst="rect">
                    <a:avLst/>
                  </a:prstGeom>
                  <a:solidFill>
                    <a:srgbClr val="FF4108"/>
                  </a:solidFill>
                  <a:ln w="9525" cap="flat" cmpd="sng">
                    <a:solidFill>
                      <a:srgbClr val="44546A"/>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chemeClr val="tx1">
                          <a:lumMod val="75000"/>
                          <a:lumOff val="25000"/>
                        </a:schemeClr>
                      </a:solidFill>
                      <a:latin typeface="Arial"/>
                      <a:ea typeface="Arial"/>
                      <a:cs typeface="Arial"/>
                      <a:sym typeface="Arial"/>
                    </a:endParaRPr>
                  </a:p>
                </p:txBody>
              </p:sp>
              <p:sp>
                <p:nvSpPr>
                  <p:cNvPr id="204" name="Google Shape;204;p2"/>
                  <p:cNvSpPr/>
                  <p:nvPr/>
                </p:nvSpPr>
                <p:spPr>
                  <a:xfrm>
                    <a:off x="23058280" y="13840548"/>
                    <a:ext cx="125465" cy="72045"/>
                  </a:xfrm>
                  <a:prstGeom prst="rect">
                    <a:avLst/>
                  </a:prstGeom>
                  <a:solidFill>
                    <a:srgbClr val="FF4108"/>
                  </a:solidFill>
                  <a:ln w="9525" cap="flat" cmpd="sng">
                    <a:solidFill>
                      <a:srgbClr val="44546A"/>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chemeClr val="tx1">
                          <a:lumMod val="75000"/>
                          <a:lumOff val="25000"/>
                        </a:schemeClr>
                      </a:solidFill>
                      <a:latin typeface="Arial"/>
                      <a:ea typeface="Arial"/>
                      <a:cs typeface="Arial"/>
                      <a:sym typeface="Arial"/>
                    </a:endParaRPr>
                  </a:p>
                </p:txBody>
              </p:sp>
              <p:sp>
                <p:nvSpPr>
                  <p:cNvPr id="205" name="Google Shape;205;p2"/>
                  <p:cNvSpPr/>
                  <p:nvPr/>
                </p:nvSpPr>
                <p:spPr>
                  <a:xfrm>
                    <a:off x="23556819" y="13840548"/>
                    <a:ext cx="125465" cy="72045"/>
                  </a:xfrm>
                  <a:prstGeom prst="rect">
                    <a:avLst/>
                  </a:prstGeom>
                  <a:solidFill>
                    <a:srgbClr val="FF4108"/>
                  </a:solidFill>
                  <a:ln w="9525" cap="flat" cmpd="sng">
                    <a:solidFill>
                      <a:srgbClr val="44546A"/>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chemeClr val="tx1">
                          <a:lumMod val="75000"/>
                          <a:lumOff val="25000"/>
                        </a:schemeClr>
                      </a:solidFill>
                      <a:latin typeface="Arial"/>
                      <a:ea typeface="Arial"/>
                      <a:cs typeface="Arial"/>
                      <a:sym typeface="Arial"/>
                    </a:endParaRPr>
                  </a:p>
                </p:txBody>
              </p:sp>
              <p:sp>
                <p:nvSpPr>
                  <p:cNvPr id="206" name="Google Shape;206;p2"/>
                  <p:cNvSpPr/>
                  <p:nvPr/>
                </p:nvSpPr>
                <p:spPr>
                  <a:xfrm>
                    <a:off x="23556819" y="13768502"/>
                    <a:ext cx="125465" cy="72045"/>
                  </a:xfrm>
                  <a:prstGeom prst="rect">
                    <a:avLst/>
                  </a:prstGeom>
                  <a:solidFill>
                    <a:srgbClr val="FF4108"/>
                  </a:solidFill>
                  <a:ln w="9525" cap="flat" cmpd="sng">
                    <a:solidFill>
                      <a:srgbClr val="44546A"/>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chemeClr val="tx1">
                          <a:lumMod val="75000"/>
                          <a:lumOff val="25000"/>
                        </a:schemeClr>
                      </a:solidFill>
                      <a:latin typeface="Arial"/>
                      <a:ea typeface="Arial"/>
                      <a:cs typeface="Arial"/>
                      <a:sym typeface="Arial"/>
                    </a:endParaRPr>
                  </a:p>
                </p:txBody>
              </p:sp>
              <p:sp>
                <p:nvSpPr>
                  <p:cNvPr id="207" name="Google Shape;207;p2"/>
                  <p:cNvSpPr/>
                  <p:nvPr/>
                </p:nvSpPr>
                <p:spPr>
                  <a:xfrm>
                    <a:off x="23601250" y="13220336"/>
                    <a:ext cx="125465" cy="72045"/>
                  </a:xfrm>
                  <a:prstGeom prst="rect">
                    <a:avLst/>
                  </a:prstGeom>
                  <a:solidFill>
                    <a:srgbClr val="FF4108"/>
                  </a:solidFill>
                  <a:ln w="9525" cap="flat" cmpd="sng">
                    <a:solidFill>
                      <a:srgbClr val="44546A"/>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chemeClr val="tx1">
                          <a:lumMod val="75000"/>
                          <a:lumOff val="25000"/>
                        </a:schemeClr>
                      </a:solidFill>
                      <a:latin typeface="Arial"/>
                      <a:ea typeface="Arial"/>
                      <a:cs typeface="Arial"/>
                      <a:sym typeface="Arial"/>
                    </a:endParaRPr>
                  </a:p>
                </p:txBody>
              </p:sp>
              <p:sp>
                <p:nvSpPr>
                  <p:cNvPr id="208" name="Google Shape;208;p2"/>
                  <p:cNvSpPr/>
                  <p:nvPr/>
                </p:nvSpPr>
                <p:spPr>
                  <a:xfrm>
                    <a:off x="23601250" y="13148291"/>
                    <a:ext cx="125465" cy="72045"/>
                  </a:xfrm>
                  <a:prstGeom prst="rect">
                    <a:avLst/>
                  </a:prstGeom>
                  <a:solidFill>
                    <a:srgbClr val="FF4108"/>
                  </a:solidFill>
                  <a:ln w="9525" cap="flat" cmpd="sng">
                    <a:solidFill>
                      <a:srgbClr val="44546A"/>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chemeClr val="tx1">
                          <a:lumMod val="75000"/>
                          <a:lumOff val="25000"/>
                        </a:schemeClr>
                      </a:solidFill>
                      <a:latin typeface="Arial"/>
                      <a:ea typeface="Arial"/>
                      <a:cs typeface="Arial"/>
                      <a:sym typeface="Arial"/>
                    </a:endParaRPr>
                  </a:p>
                </p:txBody>
              </p:sp>
              <p:sp>
                <p:nvSpPr>
                  <p:cNvPr id="209" name="Google Shape;209;p2"/>
                  <p:cNvSpPr/>
                  <p:nvPr/>
                </p:nvSpPr>
                <p:spPr>
                  <a:xfrm>
                    <a:off x="23478363" y="13148291"/>
                    <a:ext cx="125465" cy="72045"/>
                  </a:xfrm>
                  <a:prstGeom prst="rect">
                    <a:avLst/>
                  </a:prstGeom>
                  <a:solidFill>
                    <a:srgbClr val="FF4108"/>
                  </a:solidFill>
                  <a:ln w="9525" cap="flat" cmpd="sng">
                    <a:solidFill>
                      <a:srgbClr val="44546A"/>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chemeClr val="tx1">
                          <a:lumMod val="75000"/>
                          <a:lumOff val="25000"/>
                        </a:schemeClr>
                      </a:solidFill>
                      <a:latin typeface="Arial"/>
                      <a:ea typeface="Arial"/>
                      <a:cs typeface="Arial"/>
                      <a:sym typeface="Arial"/>
                    </a:endParaRPr>
                  </a:p>
                </p:txBody>
              </p:sp>
              <p:sp>
                <p:nvSpPr>
                  <p:cNvPr id="210" name="Google Shape;210;p2"/>
                  <p:cNvSpPr/>
                  <p:nvPr/>
                </p:nvSpPr>
                <p:spPr>
                  <a:xfrm>
                    <a:off x="22659316" y="13355406"/>
                    <a:ext cx="125465" cy="72045"/>
                  </a:xfrm>
                  <a:prstGeom prst="rect">
                    <a:avLst/>
                  </a:prstGeom>
                  <a:solidFill>
                    <a:srgbClr val="FF4108"/>
                  </a:solidFill>
                  <a:ln w="9525" cap="flat" cmpd="sng">
                    <a:solidFill>
                      <a:srgbClr val="44546A"/>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chemeClr val="tx1">
                          <a:lumMod val="75000"/>
                          <a:lumOff val="25000"/>
                        </a:schemeClr>
                      </a:solidFill>
                      <a:latin typeface="Arial"/>
                      <a:ea typeface="Arial"/>
                      <a:cs typeface="Arial"/>
                      <a:sym typeface="Arial"/>
                    </a:endParaRPr>
                  </a:p>
                </p:txBody>
              </p:sp>
              <p:sp>
                <p:nvSpPr>
                  <p:cNvPr id="211" name="Google Shape;211;p2"/>
                  <p:cNvSpPr/>
                  <p:nvPr/>
                </p:nvSpPr>
                <p:spPr>
                  <a:xfrm>
                    <a:off x="22659316" y="13422669"/>
                    <a:ext cx="125465" cy="72045"/>
                  </a:xfrm>
                  <a:prstGeom prst="rect">
                    <a:avLst/>
                  </a:prstGeom>
                  <a:solidFill>
                    <a:srgbClr val="FF4108"/>
                  </a:solidFill>
                  <a:ln w="9525" cap="flat" cmpd="sng">
                    <a:solidFill>
                      <a:srgbClr val="44546A"/>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chemeClr val="tx1">
                          <a:lumMod val="75000"/>
                          <a:lumOff val="25000"/>
                        </a:schemeClr>
                      </a:solidFill>
                      <a:latin typeface="Arial"/>
                      <a:ea typeface="Arial"/>
                      <a:cs typeface="Arial"/>
                      <a:sym typeface="Arial"/>
                    </a:endParaRPr>
                  </a:p>
                </p:txBody>
              </p:sp>
              <p:sp>
                <p:nvSpPr>
                  <p:cNvPr id="212" name="Google Shape;212;p2"/>
                  <p:cNvSpPr/>
                  <p:nvPr/>
                </p:nvSpPr>
                <p:spPr>
                  <a:xfrm>
                    <a:off x="22784780" y="13355406"/>
                    <a:ext cx="125465" cy="72045"/>
                  </a:xfrm>
                  <a:prstGeom prst="rect">
                    <a:avLst/>
                  </a:prstGeom>
                  <a:solidFill>
                    <a:srgbClr val="FF4108"/>
                  </a:solidFill>
                  <a:ln w="9525" cap="flat" cmpd="sng">
                    <a:solidFill>
                      <a:srgbClr val="44546A"/>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chemeClr val="tx1">
                          <a:lumMod val="75000"/>
                          <a:lumOff val="25000"/>
                        </a:schemeClr>
                      </a:solidFill>
                      <a:latin typeface="Arial"/>
                      <a:ea typeface="Arial"/>
                      <a:cs typeface="Arial"/>
                      <a:sym typeface="Arial"/>
                    </a:endParaRPr>
                  </a:p>
                </p:txBody>
              </p:sp>
              <p:sp>
                <p:nvSpPr>
                  <p:cNvPr id="213" name="Google Shape;213;p2"/>
                  <p:cNvSpPr/>
                  <p:nvPr/>
                </p:nvSpPr>
                <p:spPr>
                  <a:xfrm>
                    <a:off x="22533850" y="13741073"/>
                    <a:ext cx="125465" cy="72045"/>
                  </a:xfrm>
                  <a:prstGeom prst="rect">
                    <a:avLst/>
                  </a:prstGeom>
                  <a:solidFill>
                    <a:srgbClr val="4B9E27"/>
                  </a:solidFill>
                  <a:ln w="9525" cap="flat" cmpd="sng">
                    <a:solidFill>
                      <a:srgbClr val="44546A"/>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chemeClr val="tx1">
                          <a:lumMod val="75000"/>
                          <a:lumOff val="25000"/>
                        </a:schemeClr>
                      </a:solidFill>
                      <a:latin typeface="Arial"/>
                      <a:ea typeface="Arial"/>
                      <a:cs typeface="Arial"/>
                      <a:sym typeface="Arial"/>
                    </a:endParaRPr>
                  </a:p>
                </p:txBody>
              </p:sp>
              <p:sp>
                <p:nvSpPr>
                  <p:cNvPr id="214" name="Google Shape;214;p2"/>
                  <p:cNvSpPr/>
                  <p:nvPr/>
                </p:nvSpPr>
                <p:spPr>
                  <a:xfrm>
                    <a:off x="22659316" y="13741073"/>
                    <a:ext cx="125465" cy="72045"/>
                  </a:xfrm>
                  <a:prstGeom prst="rect">
                    <a:avLst/>
                  </a:prstGeom>
                  <a:solidFill>
                    <a:srgbClr val="4B9E27"/>
                  </a:solidFill>
                  <a:ln w="9525" cap="flat" cmpd="sng">
                    <a:solidFill>
                      <a:srgbClr val="44546A"/>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chemeClr val="tx1">
                          <a:lumMod val="75000"/>
                          <a:lumOff val="25000"/>
                        </a:schemeClr>
                      </a:solidFill>
                      <a:latin typeface="Arial"/>
                      <a:ea typeface="Arial"/>
                      <a:cs typeface="Arial"/>
                      <a:sym typeface="Arial"/>
                    </a:endParaRPr>
                  </a:p>
                </p:txBody>
              </p:sp>
              <p:sp>
                <p:nvSpPr>
                  <p:cNvPr id="215" name="Google Shape;215;p2"/>
                  <p:cNvSpPr/>
                  <p:nvPr/>
                </p:nvSpPr>
                <p:spPr>
                  <a:xfrm>
                    <a:off x="22659316" y="13813119"/>
                    <a:ext cx="125465" cy="72045"/>
                  </a:xfrm>
                  <a:prstGeom prst="rect">
                    <a:avLst/>
                  </a:prstGeom>
                  <a:solidFill>
                    <a:srgbClr val="4B9E27"/>
                  </a:solidFill>
                  <a:ln w="9525" cap="flat" cmpd="sng">
                    <a:solidFill>
                      <a:srgbClr val="44546A"/>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chemeClr val="tx1">
                          <a:lumMod val="75000"/>
                          <a:lumOff val="25000"/>
                        </a:schemeClr>
                      </a:solidFill>
                      <a:latin typeface="Arial"/>
                      <a:ea typeface="Arial"/>
                      <a:cs typeface="Arial"/>
                      <a:sym typeface="Arial"/>
                    </a:endParaRPr>
                  </a:p>
                </p:txBody>
              </p:sp>
              <p:sp>
                <p:nvSpPr>
                  <p:cNvPr id="216" name="Google Shape;216;p2"/>
                  <p:cNvSpPr/>
                  <p:nvPr/>
                </p:nvSpPr>
                <p:spPr>
                  <a:xfrm>
                    <a:off x="22167911" y="13475855"/>
                    <a:ext cx="125465" cy="72045"/>
                  </a:xfrm>
                  <a:prstGeom prst="rect">
                    <a:avLst/>
                  </a:prstGeom>
                  <a:solidFill>
                    <a:srgbClr val="4B9E27"/>
                  </a:solidFill>
                  <a:ln w="9525" cap="flat" cmpd="sng">
                    <a:solidFill>
                      <a:srgbClr val="44546A"/>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chemeClr val="tx1">
                          <a:lumMod val="75000"/>
                          <a:lumOff val="25000"/>
                        </a:schemeClr>
                      </a:solidFill>
                      <a:latin typeface="Arial"/>
                      <a:ea typeface="Arial"/>
                      <a:cs typeface="Arial"/>
                      <a:sym typeface="Arial"/>
                    </a:endParaRPr>
                  </a:p>
                </p:txBody>
              </p:sp>
              <p:sp>
                <p:nvSpPr>
                  <p:cNvPr id="217" name="Google Shape;217;p2"/>
                  <p:cNvSpPr/>
                  <p:nvPr/>
                </p:nvSpPr>
                <p:spPr>
                  <a:xfrm>
                    <a:off x="22293377" y="13475855"/>
                    <a:ext cx="125465" cy="72045"/>
                  </a:xfrm>
                  <a:prstGeom prst="rect">
                    <a:avLst/>
                  </a:prstGeom>
                  <a:solidFill>
                    <a:srgbClr val="4B9E27"/>
                  </a:solidFill>
                  <a:ln w="9525" cap="flat" cmpd="sng">
                    <a:solidFill>
                      <a:srgbClr val="44546A"/>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chemeClr val="tx1">
                          <a:lumMod val="75000"/>
                          <a:lumOff val="25000"/>
                        </a:schemeClr>
                      </a:solidFill>
                      <a:latin typeface="Arial"/>
                      <a:ea typeface="Arial"/>
                      <a:cs typeface="Arial"/>
                      <a:sym typeface="Arial"/>
                    </a:endParaRPr>
                  </a:p>
                </p:txBody>
              </p:sp>
              <p:sp>
                <p:nvSpPr>
                  <p:cNvPr id="218" name="Google Shape;218;p2"/>
                  <p:cNvSpPr/>
                  <p:nvPr/>
                </p:nvSpPr>
                <p:spPr>
                  <a:xfrm>
                    <a:off x="22746616" y="13112445"/>
                    <a:ext cx="125465" cy="72045"/>
                  </a:xfrm>
                  <a:prstGeom prst="rect">
                    <a:avLst/>
                  </a:prstGeom>
                  <a:solidFill>
                    <a:srgbClr val="4B9E27"/>
                  </a:solidFill>
                  <a:ln w="9525" cap="flat" cmpd="sng">
                    <a:solidFill>
                      <a:srgbClr val="44546A"/>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chemeClr val="tx1">
                          <a:lumMod val="75000"/>
                          <a:lumOff val="25000"/>
                        </a:schemeClr>
                      </a:solidFill>
                      <a:latin typeface="Arial"/>
                      <a:ea typeface="Arial"/>
                      <a:cs typeface="Arial"/>
                      <a:sym typeface="Arial"/>
                    </a:endParaRPr>
                  </a:p>
                </p:txBody>
              </p:sp>
              <p:sp>
                <p:nvSpPr>
                  <p:cNvPr id="219" name="Google Shape;219;p2"/>
                  <p:cNvSpPr/>
                  <p:nvPr/>
                </p:nvSpPr>
                <p:spPr>
                  <a:xfrm>
                    <a:off x="22746616" y="13184491"/>
                    <a:ext cx="125465" cy="72045"/>
                  </a:xfrm>
                  <a:prstGeom prst="rect">
                    <a:avLst/>
                  </a:prstGeom>
                  <a:solidFill>
                    <a:srgbClr val="4B9E27"/>
                  </a:solidFill>
                  <a:ln w="9525" cap="flat" cmpd="sng">
                    <a:solidFill>
                      <a:srgbClr val="44546A"/>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chemeClr val="tx1">
                          <a:lumMod val="75000"/>
                          <a:lumOff val="25000"/>
                        </a:schemeClr>
                      </a:solidFill>
                      <a:latin typeface="Arial"/>
                      <a:ea typeface="Arial"/>
                      <a:cs typeface="Arial"/>
                      <a:sym typeface="Arial"/>
                    </a:endParaRPr>
                  </a:p>
                </p:txBody>
              </p:sp>
              <p:sp>
                <p:nvSpPr>
                  <p:cNvPr id="220" name="Google Shape;220;p2"/>
                  <p:cNvSpPr/>
                  <p:nvPr/>
                </p:nvSpPr>
                <p:spPr>
                  <a:xfrm>
                    <a:off x="23601250" y="13579077"/>
                    <a:ext cx="125465" cy="72045"/>
                  </a:xfrm>
                  <a:prstGeom prst="rect">
                    <a:avLst/>
                  </a:prstGeom>
                  <a:solidFill>
                    <a:srgbClr val="4B9E27"/>
                  </a:solidFill>
                  <a:ln w="9525" cap="flat" cmpd="sng">
                    <a:solidFill>
                      <a:srgbClr val="44546A"/>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chemeClr val="tx1">
                          <a:lumMod val="75000"/>
                          <a:lumOff val="25000"/>
                        </a:schemeClr>
                      </a:solidFill>
                      <a:latin typeface="Arial"/>
                      <a:ea typeface="Arial"/>
                      <a:cs typeface="Arial"/>
                      <a:sym typeface="Arial"/>
                    </a:endParaRPr>
                  </a:p>
                </p:txBody>
              </p:sp>
              <p:sp>
                <p:nvSpPr>
                  <p:cNvPr id="221" name="Google Shape;221;p2"/>
                  <p:cNvSpPr/>
                  <p:nvPr/>
                </p:nvSpPr>
                <p:spPr>
                  <a:xfrm>
                    <a:off x="23601250" y="13506420"/>
                    <a:ext cx="125465" cy="72045"/>
                  </a:xfrm>
                  <a:prstGeom prst="rect">
                    <a:avLst/>
                  </a:prstGeom>
                  <a:solidFill>
                    <a:srgbClr val="4B9E27"/>
                  </a:solidFill>
                  <a:ln w="9525" cap="flat" cmpd="sng">
                    <a:solidFill>
                      <a:srgbClr val="44546A"/>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chemeClr val="tx1">
                          <a:lumMod val="75000"/>
                          <a:lumOff val="25000"/>
                        </a:schemeClr>
                      </a:solidFill>
                      <a:latin typeface="Arial"/>
                      <a:ea typeface="Arial"/>
                      <a:cs typeface="Arial"/>
                      <a:sym typeface="Arial"/>
                    </a:endParaRPr>
                  </a:p>
                </p:txBody>
              </p:sp>
              <p:sp>
                <p:nvSpPr>
                  <p:cNvPr id="222" name="Google Shape;222;p2"/>
                  <p:cNvSpPr/>
                  <p:nvPr/>
                </p:nvSpPr>
                <p:spPr>
                  <a:xfrm>
                    <a:off x="23058280" y="13768502"/>
                    <a:ext cx="125465" cy="72045"/>
                  </a:xfrm>
                  <a:prstGeom prst="rect">
                    <a:avLst/>
                  </a:prstGeom>
                  <a:solidFill>
                    <a:srgbClr val="FF4108"/>
                  </a:solidFill>
                  <a:ln w="9525" cap="flat" cmpd="sng">
                    <a:solidFill>
                      <a:srgbClr val="44546A"/>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chemeClr val="tx1">
                          <a:lumMod val="75000"/>
                          <a:lumOff val="25000"/>
                        </a:schemeClr>
                      </a:solidFill>
                      <a:latin typeface="Arial"/>
                      <a:ea typeface="Arial"/>
                      <a:cs typeface="Arial"/>
                      <a:sym typeface="Arial"/>
                    </a:endParaRPr>
                  </a:p>
                </p:txBody>
              </p:sp>
              <p:sp>
                <p:nvSpPr>
                  <p:cNvPr id="223" name="Google Shape;223;p2"/>
                  <p:cNvSpPr/>
                  <p:nvPr/>
                </p:nvSpPr>
                <p:spPr>
                  <a:xfrm>
                    <a:off x="23464400" y="13713575"/>
                    <a:ext cx="165000" cy="81600"/>
                  </a:xfrm>
                  <a:prstGeom prst="rect">
                    <a:avLst/>
                  </a:prstGeom>
                  <a:solidFill>
                    <a:srgbClr val="FF0505"/>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chemeClr val="tx1">
                          <a:lumMod val="75000"/>
                          <a:lumOff val="25000"/>
                        </a:schemeClr>
                      </a:solidFill>
                      <a:latin typeface="Arial"/>
                      <a:ea typeface="Arial"/>
                      <a:cs typeface="Arial"/>
                      <a:sym typeface="Arial"/>
                    </a:endParaRPr>
                  </a:p>
                </p:txBody>
              </p:sp>
              <p:sp>
                <p:nvSpPr>
                  <p:cNvPr id="224" name="Google Shape;224;p2"/>
                  <p:cNvSpPr/>
                  <p:nvPr/>
                </p:nvSpPr>
                <p:spPr>
                  <a:xfrm>
                    <a:off x="23464400" y="13792525"/>
                    <a:ext cx="165000" cy="81600"/>
                  </a:xfrm>
                  <a:prstGeom prst="rect">
                    <a:avLst/>
                  </a:prstGeom>
                  <a:solidFill>
                    <a:srgbClr val="FF0505"/>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chemeClr val="tx1">
                          <a:lumMod val="75000"/>
                          <a:lumOff val="25000"/>
                        </a:schemeClr>
                      </a:solidFill>
                      <a:latin typeface="Arial"/>
                      <a:ea typeface="Arial"/>
                      <a:cs typeface="Arial"/>
                      <a:sym typeface="Arial"/>
                    </a:endParaRPr>
                  </a:p>
                </p:txBody>
              </p:sp>
              <p:sp>
                <p:nvSpPr>
                  <p:cNvPr id="225" name="Google Shape;225;p2"/>
                  <p:cNvSpPr/>
                  <p:nvPr/>
                </p:nvSpPr>
                <p:spPr>
                  <a:xfrm>
                    <a:off x="23631950" y="13792525"/>
                    <a:ext cx="165000" cy="81600"/>
                  </a:xfrm>
                  <a:prstGeom prst="rect">
                    <a:avLst/>
                  </a:prstGeom>
                  <a:solidFill>
                    <a:srgbClr val="FF0505"/>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chemeClr val="tx1">
                          <a:lumMod val="75000"/>
                          <a:lumOff val="25000"/>
                        </a:schemeClr>
                      </a:solidFill>
                      <a:latin typeface="Arial"/>
                      <a:ea typeface="Arial"/>
                      <a:cs typeface="Arial"/>
                      <a:sym typeface="Arial"/>
                    </a:endParaRPr>
                  </a:p>
                </p:txBody>
              </p:sp>
              <p:sp>
                <p:nvSpPr>
                  <p:cNvPr id="226" name="Google Shape;226;p2"/>
                  <p:cNvSpPr/>
                  <p:nvPr/>
                </p:nvSpPr>
                <p:spPr>
                  <a:xfrm>
                    <a:off x="22125163" y="13667825"/>
                    <a:ext cx="165000" cy="81600"/>
                  </a:xfrm>
                  <a:prstGeom prst="rect">
                    <a:avLst/>
                  </a:prstGeom>
                  <a:solidFill>
                    <a:srgbClr val="FF0505"/>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chemeClr val="tx1">
                          <a:lumMod val="75000"/>
                          <a:lumOff val="25000"/>
                        </a:schemeClr>
                      </a:solidFill>
                      <a:latin typeface="Arial"/>
                      <a:ea typeface="Arial"/>
                      <a:cs typeface="Arial"/>
                      <a:sym typeface="Arial"/>
                    </a:endParaRPr>
                  </a:p>
                </p:txBody>
              </p:sp>
              <p:sp>
                <p:nvSpPr>
                  <p:cNvPr id="227" name="Google Shape;227;p2"/>
                  <p:cNvSpPr/>
                  <p:nvPr/>
                </p:nvSpPr>
                <p:spPr>
                  <a:xfrm>
                    <a:off x="22125163" y="13749425"/>
                    <a:ext cx="165000" cy="81600"/>
                  </a:xfrm>
                  <a:prstGeom prst="rect">
                    <a:avLst/>
                  </a:prstGeom>
                  <a:solidFill>
                    <a:srgbClr val="FF0505"/>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chemeClr val="tx1">
                          <a:lumMod val="75000"/>
                          <a:lumOff val="25000"/>
                        </a:schemeClr>
                      </a:solidFill>
                      <a:latin typeface="Arial"/>
                      <a:ea typeface="Arial"/>
                      <a:cs typeface="Arial"/>
                      <a:sym typeface="Arial"/>
                    </a:endParaRPr>
                  </a:p>
                </p:txBody>
              </p:sp>
              <p:sp>
                <p:nvSpPr>
                  <p:cNvPr id="228" name="Google Shape;228;p2"/>
                  <p:cNvSpPr/>
                  <p:nvPr/>
                </p:nvSpPr>
                <p:spPr>
                  <a:xfrm>
                    <a:off x="22125163" y="13828550"/>
                    <a:ext cx="165000" cy="81600"/>
                  </a:xfrm>
                  <a:prstGeom prst="rect">
                    <a:avLst/>
                  </a:prstGeom>
                  <a:solidFill>
                    <a:srgbClr val="FF0505"/>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chemeClr val="tx1">
                          <a:lumMod val="75000"/>
                          <a:lumOff val="25000"/>
                        </a:schemeClr>
                      </a:solidFill>
                      <a:latin typeface="Arial"/>
                      <a:ea typeface="Arial"/>
                      <a:cs typeface="Arial"/>
                      <a:sym typeface="Arial"/>
                    </a:endParaRPr>
                  </a:p>
                </p:txBody>
              </p:sp>
              <p:sp>
                <p:nvSpPr>
                  <p:cNvPr id="229" name="Google Shape;229;p2"/>
                  <p:cNvSpPr/>
                  <p:nvPr/>
                </p:nvSpPr>
                <p:spPr>
                  <a:xfrm>
                    <a:off x="22297013" y="13750338"/>
                    <a:ext cx="165000" cy="81600"/>
                  </a:xfrm>
                  <a:prstGeom prst="rect">
                    <a:avLst/>
                  </a:prstGeom>
                  <a:solidFill>
                    <a:srgbClr val="FF0505"/>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chemeClr val="tx1">
                          <a:lumMod val="75000"/>
                          <a:lumOff val="25000"/>
                        </a:schemeClr>
                      </a:solidFill>
                      <a:latin typeface="Arial"/>
                      <a:ea typeface="Arial"/>
                      <a:cs typeface="Arial"/>
                      <a:sym typeface="Arial"/>
                    </a:endParaRPr>
                  </a:p>
                </p:txBody>
              </p:sp>
              <p:sp>
                <p:nvSpPr>
                  <p:cNvPr id="230" name="Google Shape;230;p2"/>
                  <p:cNvSpPr/>
                  <p:nvPr/>
                </p:nvSpPr>
                <p:spPr>
                  <a:xfrm>
                    <a:off x="22619763" y="13380288"/>
                    <a:ext cx="165000" cy="81600"/>
                  </a:xfrm>
                  <a:prstGeom prst="rect">
                    <a:avLst/>
                  </a:prstGeom>
                  <a:solidFill>
                    <a:srgbClr val="FF0505"/>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chemeClr val="tx1">
                          <a:lumMod val="75000"/>
                          <a:lumOff val="25000"/>
                        </a:schemeClr>
                      </a:solidFill>
                      <a:latin typeface="Arial"/>
                      <a:ea typeface="Arial"/>
                      <a:cs typeface="Arial"/>
                      <a:sym typeface="Arial"/>
                    </a:endParaRPr>
                  </a:p>
                </p:txBody>
              </p:sp>
              <p:sp>
                <p:nvSpPr>
                  <p:cNvPr id="231" name="Google Shape;231;p2"/>
                  <p:cNvSpPr/>
                  <p:nvPr/>
                </p:nvSpPr>
                <p:spPr>
                  <a:xfrm>
                    <a:off x="22619775" y="13463688"/>
                    <a:ext cx="165000" cy="81600"/>
                  </a:xfrm>
                  <a:prstGeom prst="rect">
                    <a:avLst/>
                  </a:prstGeom>
                  <a:solidFill>
                    <a:srgbClr val="FF0505"/>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chemeClr val="tx1">
                          <a:lumMod val="75000"/>
                          <a:lumOff val="25000"/>
                        </a:schemeClr>
                      </a:solidFill>
                      <a:latin typeface="Arial"/>
                      <a:ea typeface="Arial"/>
                      <a:cs typeface="Arial"/>
                      <a:sym typeface="Arial"/>
                    </a:endParaRPr>
                  </a:p>
                </p:txBody>
              </p:sp>
              <p:sp>
                <p:nvSpPr>
                  <p:cNvPr id="232" name="Google Shape;232;p2"/>
                  <p:cNvSpPr/>
                  <p:nvPr/>
                </p:nvSpPr>
                <p:spPr>
                  <a:xfrm>
                    <a:off x="22100925" y="13318075"/>
                    <a:ext cx="165000" cy="81600"/>
                  </a:xfrm>
                  <a:prstGeom prst="rect">
                    <a:avLst/>
                  </a:prstGeom>
                  <a:solidFill>
                    <a:srgbClr val="FF0505"/>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chemeClr val="tx1">
                          <a:lumMod val="75000"/>
                          <a:lumOff val="25000"/>
                        </a:schemeClr>
                      </a:solidFill>
                      <a:latin typeface="Arial"/>
                      <a:ea typeface="Arial"/>
                      <a:cs typeface="Arial"/>
                      <a:sym typeface="Arial"/>
                    </a:endParaRPr>
                  </a:p>
                </p:txBody>
              </p:sp>
              <p:sp>
                <p:nvSpPr>
                  <p:cNvPr id="233" name="Google Shape;233;p2"/>
                  <p:cNvSpPr/>
                  <p:nvPr/>
                </p:nvSpPr>
                <p:spPr>
                  <a:xfrm>
                    <a:off x="23048100" y="13156538"/>
                    <a:ext cx="165000" cy="81600"/>
                  </a:xfrm>
                  <a:prstGeom prst="rect">
                    <a:avLst/>
                  </a:prstGeom>
                  <a:solidFill>
                    <a:srgbClr val="5BBF2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chemeClr val="tx1">
                          <a:lumMod val="75000"/>
                          <a:lumOff val="25000"/>
                        </a:schemeClr>
                      </a:solidFill>
                      <a:latin typeface="Arial"/>
                      <a:ea typeface="Arial"/>
                      <a:cs typeface="Arial"/>
                      <a:sym typeface="Arial"/>
                    </a:endParaRPr>
                  </a:p>
                </p:txBody>
              </p:sp>
              <p:sp>
                <p:nvSpPr>
                  <p:cNvPr id="234" name="Google Shape;234;p2"/>
                  <p:cNvSpPr/>
                  <p:nvPr/>
                </p:nvSpPr>
                <p:spPr>
                  <a:xfrm>
                    <a:off x="23048100" y="13238138"/>
                    <a:ext cx="165000" cy="81600"/>
                  </a:xfrm>
                  <a:prstGeom prst="rect">
                    <a:avLst/>
                  </a:prstGeom>
                  <a:solidFill>
                    <a:srgbClr val="5BBF2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chemeClr val="tx1">
                          <a:lumMod val="75000"/>
                          <a:lumOff val="25000"/>
                        </a:schemeClr>
                      </a:solidFill>
                      <a:latin typeface="Arial"/>
                      <a:ea typeface="Arial"/>
                      <a:cs typeface="Arial"/>
                      <a:sym typeface="Arial"/>
                    </a:endParaRPr>
                  </a:p>
                </p:txBody>
              </p:sp>
              <p:sp>
                <p:nvSpPr>
                  <p:cNvPr id="235" name="Google Shape;235;p2"/>
                  <p:cNvSpPr/>
                  <p:nvPr/>
                </p:nvSpPr>
                <p:spPr>
                  <a:xfrm>
                    <a:off x="22285300" y="13137463"/>
                    <a:ext cx="165000" cy="81600"/>
                  </a:xfrm>
                  <a:prstGeom prst="rect">
                    <a:avLst/>
                  </a:prstGeom>
                  <a:solidFill>
                    <a:srgbClr val="5BBF2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chemeClr val="tx1">
                          <a:lumMod val="75000"/>
                          <a:lumOff val="25000"/>
                        </a:schemeClr>
                      </a:solidFill>
                      <a:latin typeface="Arial"/>
                      <a:ea typeface="Arial"/>
                      <a:cs typeface="Arial"/>
                      <a:sym typeface="Arial"/>
                    </a:endParaRPr>
                  </a:p>
                </p:txBody>
              </p:sp>
              <p:sp>
                <p:nvSpPr>
                  <p:cNvPr id="236" name="Google Shape;236;p2"/>
                  <p:cNvSpPr/>
                  <p:nvPr/>
                </p:nvSpPr>
                <p:spPr>
                  <a:xfrm>
                    <a:off x="22450650" y="13137463"/>
                    <a:ext cx="165000" cy="81600"/>
                  </a:xfrm>
                  <a:prstGeom prst="rect">
                    <a:avLst/>
                  </a:prstGeom>
                  <a:solidFill>
                    <a:srgbClr val="5BBF2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chemeClr val="tx1">
                          <a:lumMod val="75000"/>
                          <a:lumOff val="25000"/>
                        </a:schemeClr>
                      </a:solidFill>
                      <a:latin typeface="Arial"/>
                      <a:ea typeface="Arial"/>
                      <a:cs typeface="Arial"/>
                      <a:sym typeface="Arial"/>
                    </a:endParaRPr>
                  </a:p>
                </p:txBody>
              </p:sp>
              <p:sp>
                <p:nvSpPr>
                  <p:cNvPr id="237" name="Google Shape;237;p2"/>
                  <p:cNvSpPr/>
                  <p:nvPr/>
                </p:nvSpPr>
                <p:spPr>
                  <a:xfrm>
                    <a:off x="22285300" y="13218263"/>
                    <a:ext cx="165000" cy="81600"/>
                  </a:xfrm>
                  <a:prstGeom prst="rect">
                    <a:avLst/>
                  </a:prstGeom>
                  <a:solidFill>
                    <a:srgbClr val="5BBF2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chemeClr val="tx1">
                          <a:lumMod val="75000"/>
                          <a:lumOff val="25000"/>
                        </a:schemeClr>
                      </a:solidFill>
                      <a:latin typeface="Arial"/>
                      <a:ea typeface="Arial"/>
                      <a:cs typeface="Arial"/>
                      <a:sym typeface="Arial"/>
                    </a:endParaRPr>
                  </a:p>
                </p:txBody>
              </p:sp>
              <p:sp>
                <p:nvSpPr>
                  <p:cNvPr id="238" name="Google Shape;238;p2"/>
                  <p:cNvSpPr/>
                  <p:nvPr/>
                </p:nvSpPr>
                <p:spPr>
                  <a:xfrm>
                    <a:off x="22580250" y="13750325"/>
                    <a:ext cx="165000" cy="81600"/>
                  </a:xfrm>
                  <a:prstGeom prst="rect">
                    <a:avLst/>
                  </a:prstGeom>
                  <a:solidFill>
                    <a:srgbClr val="5BBF2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chemeClr val="tx1">
                          <a:lumMod val="75000"/>
                          <a:lumOff val="25000"/>
                        </a:schemeClr>
                      </a:solidFill>
                      <a:latin typeface="Arial"/>
                      <a:ea typeface="Arial"/>
                      <a:cs typeface="Arial"/>
                      <a:sym typeface="Arial"/>
                    </a:endParaRPr>
                  </a:p>
                </p:txBody>
              </p:sp>
              <p:sp>
                <p:nvSpPr>
                  <p:cNvPr id="239" name="Google Shape;239;p2"/>
                  <p:cNvSpPr/>
                  <p:nvPr/>
                </p:nvSpPr>
                <p:spPr>
                  <a:xfrm>
                    <a:off x="22745250" y="13750325"/>
                    <a:ext cx="165000" cy="81600"/>
                  </a:xfrm>
                  <a:prstGeom prst="rect">
                    <a:avLst/>
                  </a:prstGeom>
                  <a:solidFill>
                    <a:srgbClr val="5BBF2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chemeClr val="tx1">
                          <a:lumMod val="75000"/>
                          <a:lumOff val="25000"/>
                        </a:schemeClr>
                      </a:solidFill>
                      <a:latin typeface="Arial"/>
                      <a:ea typeface="Arial"/>
                      <a:cs typeface="Arial"/>
                      <a:sym typeface="Arial"/>
                    </a:endParaRPr>
                  </a:p>
                </p:txBody>
              </p:sp>
              <p:sp>
                <p:nvSpPr>
                  <p:cNvPr id="240" name="Google Shape;240;p2"/>
                  <p:cNvSpPr/>
                  <p:nvPr/>
                </p:nvSpPr>
                <p:spPr>
                  <a:xfrm>
                    <a:off x="23286138" y="13427450"/>
                    <a:ext cx="165000" cy="81600"/>
                  </a:xfrm>
                  <a:prstGeom prst="rect">
                    <a:avLst/>
                  </a:prstGeom>
                  <a:solidFill>
                    <a:srgbClr val="5BBF2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chemeClr val="tx1">
                          <a:lumMod val="75000"/>
                          <a:lumOff val="25000"/>
                        </a:schemeClr>
                      </a:solidFill>
                      <a:latin typeface="Arial"/>
                      <a:ea typeface="Arial"/>
                      <a:cs typeface="Arial"/>
                      <a:sym typeface="Arial"/>
                    </a:endParaRPr>
                  </a:p>
                </p:txBody>
              </p:sp>
              <p:sp>
                <p:nvSpPr>
                  <p:cNvPr id="241" name="Google Shape;241;p2"/>
                  <p:cNvSpPr/>
                  <p:nvPr/>
                </p:nvSpPr>
                <p:spPr>
                  <a:xfrm>
                    <a:off x="23286138" y="13501650"/>
                    <a:ext cx="165000" cy="81600"/>
                  </a:xfrm>
                  <a:prstGeom prst="rect">
                    <a:avLst/>
                  </a:prstGeom>
                  <a:solidFill>
                    <a:srgbClr val="5BBF2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chemeClr val="tx1">
                          <a:lumMod val="75000"/>
                          <a:lumOff val="25000"/>
                        </a:schemeClr>
                      </a:solidFill>
                      <a:latin typeface="Arial"/>
                      <a:ea typeface="Arial"/>
                      <a:cs typeface="Arial"/>
                      <a:sym typeface="Arial"/>
                    </a:endParaRPr>
                  </a:p>
                </p:txBody>
              </p:sp>
              <p:sp>
                <p:nvSpPr>
                  <p:cNvPr id="242" name="Google Shape;242;p2"/>
                  <p:cNvSpPr/>
                  <p:nvPr/>
                </p:nvSpPr>
                <p:spPr>
                  <a:xfrm>
                    <a:off x="23121150" y="13503325"/>
                    <a:ext cx="165000" cy="81600"/>
                  </a:xfrm>
                  <a:prstGeom prst="rect">
                    <a:avLst/>
                  </a:prstGeom>
                  <a:solidFill>
                    <a:srgbClr val="5BBF2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chemeClr val="tx1">
                          <a:lumMod val="75000"/>
                          <a:lumOff val="25000"/>
                        </a:schemeClr>
                      </a:solidFill>
                      <a:latin typeface="Arial"/>
                      <a:ea typeface="Arial"/>
                      <a:cs typeface="Arial"/>
                      <a:sym typeface="Arial"/>
                    </a:endParaRPr>
                  </a:p>
                </p:txBody>
              </p:sp>
              <p:sp>
                <p:nvSpPr>
                  <p:cNvPr id="243" name="Google Shape;243;p2"/>
                  <p:cNvSpPr/>
                  <p:nvPr/>
                </p:nvSpPr>
                <p:spPr>
                  <a:xfrm>
                    <a:off x="22299900" y="13498663"/>
                    <a:ext cx="165000" cy="81600"/>
                  </a:xfrm>
                  <a:prstGeom prst="rect">
                    <a:avLst/>
                  </a:prstGeom>
                  <a:solidFill>
                    <a:srgbClr val="5BBF2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chemeClr val="tx1">
                          <a:lumMod val="75000"/>
                          <a:lumOff val="25000"/>
                        </a:schemeClr>
                      </a:solidFill>
                      <a:latin typeface="Arial"/>
                      <a:ea typeface="Arial"/>
                      <a:cs typeface="Arial"/>
                      <a:sym typeface="Arial"/>
                    </a:endParaRPr>
                  </a:p>
                </p:txBody>
              </p:sp>
            </p:grpSp>
          </p:grpSp>
        </p:grpSp>
      </p:grpSp>
      <p:sp>
        <p:nvSpPr>
          <p:cNvPr id="332" name="Google Shape;332;p2"/>
          <p:cNvSpPr/>
          <p:nvPr/>
        </p:nvSpPr>
        <p:spPr>
          <a:xfrm>
            <a:off x="1863578" y="18133947"/>
            <a:ext cx="419004" cy="250613"/>
          </a:xfrm>
          <a:prstGeom prst="rect">
            <a:avLst/>
          </a:prstGeom>
          <a:solidFill>
            <a:schemeClr val="lt1"/>
          </a:solidFill>
          <a:ln w="76200" cap="flat" cmpd="sng">
            <a:solidFill>
              <a:srgbClr val="FFFF00"/>
            </a:solidFill>
            <a:prstDash val="solid"/>
            <a:miter lim="8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333" name="Google Shape;333;p2"/>
          <p:cNvSpPr txBox="1"/>
          <p:nvPr/>
        </p:nvSpPr>
        <p:spPr>
          <a:xfrm>
            <a:off x="2442640" y="18040011"/>
            <a:ext cx="1662265" cy="472925"/>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600" b="1" i="0" u="none" strike="noStrike" cap="none" dirty="0">
                <a:solidFill>
                  <a:schemeClr val="tx1">
                    <a:lumMod val="75000"/>
                    <a:lumOff val="25000"/>
                  </a:schemeClr>
                </a:solidFill>
                <a:latin typeface="Century Gothic"/>
                <a:ea typeface="Century Gothic"/>
                <a:cs typeface="Century Gothic"/>
                <a:sym typeface="Century Gothic"/>
              </a:rPr>
              <a:t>TNC Exclosures</a:t>
            </a:r>
            <a:endParaRPr sz="1600" b="1" i="0" u="none" strike="noStrike" cap="none" dirty="0">
              <a:solidFill>
                <a:schemeClr val="tx1">
                  <a:lumMod val="75000"/>
                  <a:lumOff val="25000"/>
                </a:schemeClr>
              </a:solidFill>
              <a:latin typeface="Century Gothic"/>
              <a:ea typeface="Century Gothic"/>
              <a:cs typeface="Century Gothic"/>
              <a:sym typeface="Century Gothic"/>
            </a:endParaRPr>
          </a:p>
        </p:txBody>
      </p:sp>
      <p:sp>
        <p:nvSpPr>
          <p:cNvPr id="336" name="Google Shape;336;p2"/>
          <p:cNvSpPr txBox="1"/>
          <p:nvPr/>
        </p:nvSpPr>
        <p:spPr>
          <a:xfrm>
            <a:off x="4820175" y="24957825"/>
            <a:ext cx="419100" cy="250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600" dirty="0">
              <a:latin typeface="Century Gothic"/>
              <a:ea typeface="Century Gothic"/>
              <a:cs typeface="Century Gothic"/>
              <a:sym typeface="Century Gothic"/>
            </a:endParaRPr>
          </a:p>
        </p:txBody>
      </p:sp>
      <p:sp>
        <p:nvSpPr>
          <p:cNvPr id="337" name="Google Shape;337;p2"/>
          <p:cNvSpPr txBox="1"/>
          <p:nvPr/>
        </p:nvSpPr>
        <p:spPr>
          <a:xfrm>
            <a:off x="2442650" y="25208325"/>
            <a:ext cx="419100" cy="250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600" dirty="0">
              <a:latin typeface="Century Gothic"/>
              <a:ea typeface="Century Gothic"/>
              <a:cs typeface="Century Gothic"/>
              <a:sym typeface="Century Gothic"/>
            </a:endParaRPr>
          </a:p>
        </p:txBody>
      </p:sp>
      <p:sp>
        <p:nvSpPr>
          <p:cNvPr id="338" name="Google Shape;338;p2"/>
          <p:cNvSpPr txBox="1"/>
          <p:nvPr/>
        </p:nvSpPr>
        <p:spPr>
          <a:xfrm>
            <a:off x="3185600" y="25208325"/>
            <a:ext cx="419100" cy="250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600" dirty="0">
              <a:latin typeface="Century Gothic"/>
              <a:ea typeface="Century Gothic"/>
              <a:cs typeface="Century Gothic"/>
              <a:sym typeface="Century Gothic"/>
            </a:endParaRPr>
          </a:p>
        </p:txBody>
      </p:sp>
      <p:sp>
        <p:nvSpPr>
          <p:cNvPr id="339" name="Google Shape;339;p2"/>
          <p:cNvSpPr txBox="1"/>
          <p:nvPr/>
        </p:nvSpPr>
        <p:spPr>
          <a:xfrm>
            <a:off x="2804600" y="25208325"/>
            <a:ext cx="419100" cy="250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600" dirty="0">
              <a:latin typeface="Century Gothic"/>
              <a:ea typeface="Century Gothic"/>
              <a:cs typeface="Century Gothic"/>
              <a:sym typeface="Century Gothic"/>
            </a:endParaRPr>
          </a:p>
        </p:txBody>
      </p:sp>
      <p:sp>
        <p:nvSpPr>
          <p:cNvPr id="340" name="Google Shape;340;p2"/>
          <p:cNvSpPr txBox="1"/>
          <p:nvPr/>
        </p:nvSpPr>
        <p:spPr>
          <a:xfrm>
            <a:off x="3871400" y="25208325"/>
            <a:ext cx="419100" cy="250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600" dirty="0">
              <a:latin typeface="Century Gothic"/>
              <a:ea typeface="Century Gothic"/>
              <a:cs typeface="Century Gothic"/>
              <a:sym typeface="Century Gothic"/>
            </a:endParaRPr>
          </a:p>
        </p:txBody>
      </p:sp>
      <p:sp>
        <p:nvSpPr>
          <p:cNvPr id="341" name="Google Shape;341;p2"/>
          <p:cNvSpPr txBox="1"/>
          <p:nvPr/>
        </p:nvSpPr>
        <p:spPr>
          <a:xfrm>
            <a:off x="4557200" y="25208325"/>
            <a:ext cx="419100" cy="250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600" dirty="0">
              <a:latin typeface="Century Gothic"/>
              <a:ea typeface="Century Gothic"/>
              <a:cs typeface="Century Gothic"/>
              <a:sym typeface="Century Gothic"/>
            </a:endParaRPr>
          </a:p>
        </p:txBody>
      </p:sp>
      <p:pic>
        <p:nvPicPr>
          <p:cNvPr id="1026" name="Picture 2" descr="Image result for usgs transparent logo"/>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694908" y="27617512"/>
            <a:ext cx="3222369" cy="1189315"/>
          </a:xfrm>
          <a:prstGeom prst="rect">
            <a:avLst/>
          </a:prstGeom>
          <a:noFill/>
          <a:extLst>
            <a:ext uri="{909E8E84-426E-40DD-AFC4-6F175D3DCCD1}">
              <a14:hiddenFill xmlns:a14="http://schemas.microsoft.com/office/drawing/2010/main">
                <a:solidFill>
                  <a:srgbClr val="FFFFFF"/>
                </a:solidFill>
              </a14:hiddenFill>
            </a:ext>
          </a:extLst>
        </p:spPr>
      </p:pic>
      <p:sp>
        <p:nvSpPr>
          <p:cNvPr id="407" name="Google Shape;108;p2"/>
          <p:cNvSpPr txBox="1"/>
          <p:nvPr/>
        </p:nvSpPr>
        <p:spPr>
          <a:xfrm>
            <a:off x="21514460" y="16431997"/>
            <a:ext cx="2781300" cy="4281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2200"/>
              <a:buFont typeface="Arial"/>
              <a:buNone/>
            </a:pPr>
            <a:r>
              <a:rPr lang="en-US" sz="2200" b="1" i="0" u="none" strike="noStrike" cap="none" dirty="0">
                <a:solidFill>
                  <a:schemeClr val="tx1">
                    <a:lumMod val="75000"/>
                    <a:lumOff val="25000"/>
                  </a:schemeClr>
                </a:solidFill>
                <a:latin typeface="Century Gothic"/>
                <a:ea typeface="Century Gothic"/>
                <a:cs typeface="Century Gothic"/>
                <a:sym typeface="Century Gothic"/>
              </a:rPr>
              <a:t>Change</a:t>
            </a:r>
          </a:p>
          <a:p>
            <a:pPr marL="0" marR="0" lvl="0" indent="0" algn="ctr" rtl="0">
              <a:lnSpc>
                <a:spcPct val="100000"/>
              </a:lnSpc>
              <a:spcBef>
                <a:spcPts val="0"/>
              </a:spcBef>
              <a:spcAft>
                <a:spcPts val="0"/>
              </a:spcAft>
              <a:buClr>
                <a:srgbClr val="000000"/>
              </a:buClr>
              <a:buSzPts val="2200"/>
              <a:buFont typeface="Arial"/>
              <a:buNone/>
            </a:pPr>
            <a:r>
              <a:rPr lang="en-US" sz="2200" b="1" dirty="0">
                <a:solidFill>
                  <a:schemeClr val="tx1">
                    <a:lumMod val="75000"/>
                    <a:lumOff val="25000"/>
                  </a:schemeClr>
                </a:solidFill>
                <a:latin typeface="Century Gothic"/>
                <a:ea typeface="Century Gothic"/>
                <a:cs typeface="Century Gothic"/>
                <a:sym typeface="Century Gothic"/>
              </a:rPr>
              <a:t>Detection</a:t>
            </a:r>
            <a:endParaRPr sz="2200" b="1" i="0" u="none" strike="noStrike" cap="none" dirty="0">
              <a:solidFill>
                <a:schemeClr val="tx1">
                  <a:lumMod val="75000"/>
                  <a:lumOff val="25000"/>
                </a:schemeClr>
              </a:solidFill>
              <a:latin typeface="Century Gothic"/>
              <a:ea typeface="Century Gothic"/>
              <a:cs typeface="Century Gothic"/>
              <a:sym typeface="Century Gothic"/>
            </a:endParaRPr>
          </a:p>
        </p:txBody>
      </p:sp>
      <p:grpSp>
        <p:nvGrpSpPr>
          <p:cNvPr id="408" name="Google Shape;109;p2"/>
          <p:cNvGrpSpPr/>
          <p:nvPr/>
        </p:nvGrpSpPr>
        <p:grpSpPr>
          <a:xfrm>
            <a:off x="13363548" y="16059666"/>
            <a:ext cx="1969575" cy="1154300"/>
            <a:chOff x="16325488" y="15696425"/>
            <a:chExt cx="1969575" cy="1154300"/>
          </a:xfrm>
        </p:grpSpPr>
        <p:sp>
          <p:nvSpPr>
            <p:cNvPr id="409" name="Google Shape;110;p2"/>
            <p:cNvSpPr/>
            <p:nvPr/>
          </p:nvSpPr>
          <p:spPr>
            <a:xfrm>
              <a:off x="16327663" y="15698900"/>
              <a:ext cx="1967400" cy="1147800"/>
            </a:xfrm>
            <a:prstGeom prst="rect">
              <a:avLst/>
            </a:prstGeom>
            <a:solidFill>
              <a:srgbClr val="E7E6E6"/>
            </a:solidFill>
            <a:ln w="9525" cap="flat" cmpd="sng">
              <a:solidFill>
                <a:srgbClr val="44546A"/>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chemeClr val="tx1">
                    <a:lumMod val="75000"/>
                    <a:lumOff val="25000"/>
                  </a:schemeClr>
                </a:solidFill>
                <a:latin typeface="Arial"/>
                <a:ea typeface="Arial"/>
                <a:cs typeface="Arial"/>
                <a:sym typeface="Arial"/>
              </a:endParaRPr>
            </a:p>
          </p:txBody>
        </p:sp>
        <p:sp>
          <p:nvSpPr>
            <p:cNvPr id="410" name="Google Shape;111;p2"/>
            <p:cNvSpPr/>
            <p:nvPr/>
          </p:nvSpPr>
          <p:spPr>
            <a:xfrm>
              <a:off x="16325488" y="15880925"/>
              <a:ext cx="853750" cy="969500"/>
            </a:xfrm>
            <a:custGeom>
              <a:avLst/>
              <a:gdLst/>
              <a:ahLst/>
              <a:cxnLst/>
              <a:rect l="l" t="t" r="r" b="b"/>
              <a:pathLst>
                <a:path w="34150" h="38780" extrusionOk="0">
                  <a:moveTo>
                    <a:pt x="0" y="38780"/>
                  </a:moveTo>
                  <a:lnTo>
                    <a:pt x="0" y="0"/>
                  </a:lnTo>
                  <a:lnTo>
                    <a:pt x="34150" y="21416"/>
                  </a:lnTo>
                  <a:close/>
                </a:path>
              </a:pathLst>
            </a:custGeom>
            <a:solidFill>
              <a:srgbClr val="6AA84F"/>
            </a:solidFill>
            <a:ln w="9525" cap="flat" cmpd="sng">
              <a:solidFill>
                <a:schemeClr val="dk2"/>
              </a:solidFill>
              <a:prstDash val="solid"/>
              <a:round/>
              <a:headEnd type="none" w="sm" len="sm"/>
              <a:tailEnd type="none" w="sm" len="sm"/>
            </a:ln>
          </p:spPr>
        </p:sp>
        <p:sp>
          <p:nvSpPr>
            <p:cNvPr id="411" name="Google Shape;112;p2"/>
            <p:cNvSpPr/>
            <p:nvPr/>
          </p:nvSpPr>
          <p:spPr>
            <a:xfrm>
              <a:off x="16332713" y="15696425"/>
              <a:ext cx="1280625" cy="575200"/>
            </a:xfrm>
            <a:custGeom>
              <a:avLst/>
              <a:gdLst/>
              <a:ahLst/>
              <a:cxnLst/>
              <a:rect l="l" t="t" r="r" b="b"/>
              <a:pathLst>
                <a:path w="51225" h="23008" extrusionOk="0">
                  <a:moveTo>
                    <a:pt x="0" y="0"/>
                  </a:moveTo>
                  <a:lnTo>
                    <a:pt x="51225" y="0"/>
                  </a:lnTo>
                  <a:lnTo>
                    <a:pt x="38202" y="23008"/>
                  </a:lnTo>
                  <a:close/>
                </a:path>
              </a:pathLst>
            </a:custGeom>
            <a:solidFill>
              <a:srgbClr val="6AA84F"/>
            </a:solidFill>
            <a:ln w="9525" cap="flat" cmpd="sng">
              <a:solidFill>
                <a:schemeClr val="dk2"/>
              </a:solidFill>
              <a:prstDash val="solid"/>
              <a:round/>
              <a:headEnd type="none" w="sm" len="sm"/>
              <a:tailEnd type="none" w="sm" len="sm"/>
            </a:ln>
          </p:spPr>
        </p:sp>
        <p:sp>
          <p:nvSpPr>
            <p:cNvPr id="412" name="Google Shape;113;p2"/>
            <p:cNvSpPr/>
            <p:nvPr/>
          </p:nvSpPr>
          <p:spPr>
            <a:xfrm>
              <a:off x="16325488" y="15696425"/>
              <a:ext cx="965900" cy="723525"/>
            </a:xfrm>
            <a:custGeom>
              <a:avLst/>
              <a:gdLst/>
              <a:ahLst/>
              <a:cxnLst/>
              <a:rect l="l" t="t" r="r" b="b"/>
              <a:pathLst>
                <a:path w="38636" h="28941" extrusionOk="0">
                  <a:moveTo>
                    <a:pt x="0" y="7669"/>
                  </a:moveTo>
                  <a:lnTo>
                    <a:pt x="34439" y="28941"/>
                  </a:lnTo>
                  <a:lnTo>
                    <a:pt x="38636" y="23442"/>
                  </a:lnTo>
                  <a:lnTo>
                    <a:pt x="289" y="0"/>
                  </a:lnTo>
                  <a:close/>
                </a:path>
              </a:pathLst>
            </a:custGeom>
            <a:solidFill>
              <a:srgbClr val="3D85C6"/>
            </a:solidFill>
            <a:ln w="9525" cap="flat" cmpd="sng">
              <a:solidFill>
                <a:schemeClr val="dk2"/>
              </a:solidFill>
              <a:prstDash val="solid"/>
              <a:round/>
              <a:headEnd type="none" w="sm" len="sm"/>
              <a:tailEnd type="none" w="sm" len="sm"/>
            </a:ln>
          </p:spPr>
        </p:sp>
        <p:sp>
          <p:nvSpPr>
            <p:cNvPr id="413" name="Google Shape;114;p2"/>
            <p:cNvSpPr/>
            <p:nvPr/>
          </p:nvSpPr>
          <p:spPr>
            <a:xfrm>
              <a:off x="16326900" y="15698525"/>
              <a:ext cx="1964675" cy="1152200"/>
            </a:xfrm>
            <a:custGeom>
              <a:avLst/>
              <a:gdLst/>
              <a:ahLst/>
              <a:cxnLst/>
              <a:rect l="l" t="t" r="r" b="b"/>
              <a:pathLst>
                <a:path w="78587" h="46088" extrusionOk="0">
                  <a:moveTo>
                    <a:pt x="0" y="46088"/>
                  </a:moveTo>
                  <a:lnTo>
                    <a:pt x="78587" y="46088"/>
                  </a:lnTo>
                  <a:lnTo>
                    <a:pt x="78587" y="0"/>
                  </a:lnTo>
                  <a:lnTo>
                    <a:pt x="51411" y="0"/>
                  </a:lnTo>
                  <a:lnTo>
                    <a:pt x="38302" y="22706"/>
                  </a:lnTo>
                  <a:lnTo>
                    <a:pt x="34040" y="29138"/>
                  </a:lnTo>
                  <a:close/>
                </a:path>
              </a:pathLst>
            </a:custGeom>
            <a:solidFill>
              <a:srgbClr val="9FC5E8"/>
            </a:solidFill>
            <a:ln w="9525" cap="flat" cmpd="sng">
              <a:solidFill>
                <a:schemeClr val="dk2"/>
              </a:solidFill>
              <a:prstDash val="solid"/>
              <a:round/>
              <a:headEnd type="none" w="sm" len="sm"/>
              <a:tailEnd type="none" w="sm" len="sm"/>
            </a:ln>
          </p:spPr>
        </p:sp>
      </p:grpSp>
      <p:grpSp>
        <p:nvGrpSpPr>
          <p:cNvPr id="414" name="Group 413">
            <a:extLst>
              <a:ext uri="{FF2B5EF4-FFF2-40B4-BE49-F238E27FC236}">
                <a16:creationId xmlns:a16="http://schemas.microsoft.com/office/drawing/2014/main" id="{CF9FF6CD-335A-487A-8221-EE190E1B468D}"/>
              </a:ext>
            </a:extLst>
          </p:cNvPr>
          <p:cNvGrpSpPr/>
          <p:nvPr/>
        </p:nvGrpSpPr>
        <p:grpSpPr>
          <a:xfrm>
            <a:off x="21340439" y="16722400"/>
            <a:ext cx="633300" cy="306375"/>
            <a:chOff x="20445921" y="17332000"/>
            <a:chExt cx="633300" cy="306375"/>
          </a:xfrm>
        </p:grpSpPr>
        <p:sp>
          <p:nvSpPr>
            <p:cNvPr id="415" name="Google Shape;245;p2"/>
            <p:cNvSpPr/>
            <p:nvPr/>
          </p:nvSpPr>
          <p:spPr>
            <a:xfrm>
              <a:off x="20445921" y="17332000"/>
              <a:ext cx="633300" cy="103800"/>
            </a:xfrm>
            <a:prstGeom prst="rect">
              <a:avLst/>
            </a:prstGeom>
            <a:solidFill>
              <a:srgbClr val="3F3F3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chemeClr val="tx1">
                    <a:lumMod val="75000"/>
                    <a:lumOff val="25000"/>
                  </a:schemeClr>
                </a:solidFill>
                <a:latin typeface="Arial"/>
                <a:ea typeface="Arial"/>
                <a:cs typeface="Arial"/>
                <a:sym typeface="Arial"/>
              </a:endParaRPr>
            </a:p>
          </p:txBody>
        </p:sp>
        <p:sp>
          <p:nvSpPr>
            <p:cNvPr id="416" name="Google Shape;246;p2"/>
            <p:cNvSpPr/>
            <p:nvPr/>
          </p:nvSpPr>
          <p:spPr>
            <a:xfrm>
              <a:off x="20445921" y="17534575"/>
              <a:ext cx="633300" cy="103800"/>
            </a:xfrm>
            <a:prstGeom prst="rect">
              <a:avLst/>
            </a:prstGeom>
            <a:solidFill>
              <a:srgbClr val="3F3F3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chemeClr val="tx1">
                    <a:lumMod val="75000"/>
                    <a:lumOff val="25000"/>
                  </a:schemeClr>
                </a:solidFill>
                <a:latin typeface="Arial"/>
                <a:ea typeface="Arial"/>
                <a:cs typeface="Arial"/>
                <a:sym typeface="Arial"/>
              </a:endParaRPr>
            </a:p>
          </p:txBody>
        </p:sp>
      </p:grpSp>
      <p:cxnSp>
        <p:nvCxnSpPr>
          <p:cNvPr id="417" name="Google Shape;248;p2"/>
          <p:cNvCxnSpPr/>
          <p:nvPr/>
        </p:nvCxnSpPr>
        <p:spPr>
          <a:xfrm rot="10800000">
            <a:off x="18429766" y="16701648"/>
            <a:ext cx="264900" cy="0"/>
          </a:xfrm>
          <a:prstGeom prst="straightConnector1">
            <a:avLst/>
          </a:prstGeom>
          <a:noFill/>
          <a:ln w="57150" cap="flat" cmpd="sng">
            <a:solidFill>
              <a:schemeClr val="dk1"/>
            </a:solidFill>
            <a:prstDash val="solid"/>
            <a:round/>
            <a:headEnd type="none" w="sm" len="sm"/>
            <a:tailEnd type="none" w="sm" len="sm"/>
          </a:ln>
        </p:spPr>
      </p:cxnSp>
      <p:sp>
        <p:nvSpPr>
          <p:cNvPr id="418" name="Google Shape;252;p2"/>
          <p:cNvSpPr txBox="1"/>
          <p:nvPr/>
        </p:nvSpPr>
        <p:spPr>
          <a:xfrm>
            <a:off x="16365072" y="15597666"/>
            <a:ext cx="1965192" cy="4281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200"/>
              <a:buFont typeface="Arial"/>
              <a:buNone/>
            </a:pPr>
            <a:r>
              <a:rPr lang="en-US" sz="2200" b="1" i="0" u="none" strike="noStrike" cap="none" dirty="0">
                <a:solidFill>
                  <a:schemeClr val="tx1">
                    <a:lumMod val="75000"/>
                    <a:lumOff val="25000"/>
                  </a:schemeClr>
                </a:solidFill>
                <a:latin typeface="Century Gothic"/>
                <a:ea typeface="Century Gothic"/>
                <a:cs typeface="Century Gothic"/>
                <a:sym typeface="Century Gothic"/>
              </a:rPr>
              <a:t>Turbid Event</a:t>
            </a:r>
            <a:endParaRPr sz="2200" b="1" i="0" u="none" strike="noStrike" cap="none" dirty="0">
              <a:solidFill>
                <a:schemeClr val="tx1">
                  <a:lumMod val="75000"/>
                  <a:lumOff val="25000"/>
                </a:schemeClr>
              </a:solidFill>
              <a:latin typeface="Century Gothic"/>
              <a:ea typeface="Century Gothic"/>
              <a:cs typeface="Century Gothic"/>
              <a:sym typeface="Century Gothic"/>
            </a:endParaRPr>
          </a:p>
        </p:txBody>
      </p:sp>
      <p:sp>
        <p:nvSpPr>
          <p:cNvPr id="419" name="Google Shape;254;p2"/>
          <p:cNvSpPr txBox="1"/>
          <p:nvPr/>
        </p:nvSpPr>
        <p:spPr>
          <a:xfrm>
            <a:off x="18711734" y="15597666"/>
            <a:ext cx="2781300" cy="4281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200"/>
              <a:buFont typeface="Arial"/>
              <a:buNone/>
            </a:pPr>
            <a:r>
              <a:rPr lang="en-US" sz="2200" b="1" i="0" u="none" strike="noStrike" cap="none" dirty="0">
                <a:solidFill>
                  <a:schemeClr val="tx1">
                    <a:lumMod val="75000"/>
                    <a:lumOff val="25000"/>
                  </a:schemeClr>
                </a:solidFill>
                <a:latin typeface="Century Gothic"/>
                <a:ea typeface="Century Gothic"/>
                <a:cs typeface="Century Gothic"/>
                <a:sym typeface="Century Gothic"/>
              </a:rPr>
              <a:t>Non-Turbid Event</a:t>
            </a:r>
            <a:endParaRPr sz="2200" b="1" i="0" u="none" strike="noStrike" cap="none" dirty="0">
              <a:solidFill>
                <a:schemeClr val="tx1">
                  <a:lumMod val="75000"/>
                  <a:lumOff val="25000"/>
                </a:schemeClr>
              </a:solidFill>
              <a:latin typeface="Century Gothic"/>
              <a:ea typeface="Century Gothic"/>
              <a:cs typeface="Century Gothic"/>
              <a:sym typeface="Century Gothic"/>
            </a:endParaRPr>
          </a:p>
        </p:txBody>
      </p:sp>
      <p:grpSp>
        <p:nvGrpSpPr>
          <p:cNvPr id="420" name="Group 419">
            <a:extLst>
              <a:ext uri="{FF2B5EF4-FFF2-40B4-BE49-F238E27FC236}">
                <a16:creationId xmlns:a16="http://schemas.microsoft.com/office/drawing/2014/main" id="{65C0C267-6FB7-4C9E-800E-14DF8880B967}"/>
              </a:ext>
            </a:extLst>
          </p:cNvPr>
          <p:cNvGrpSpPr/>
          <p:nvPr/>
        </p:nvGrpSpPr>
        <p:grpSpPr>
          <a:xfrm>
            <a:off x="16253513" y="16120485"/>
            <a:ext cx="1967400" cy="1154300"/>
            <a:chOff x="16016502" y="16401747"/>
            <a:chExt cx="1967400" cy="1154300"/>
          </a:xfrm>
        </p:grpSpPr>
        <p:sp>
          <p:nvSpPr>
            <p:cNvPr id="421" name="Google Shape;255;p2"/>
            <p:cNvSpPr/>
            <p:nvPr/>
          </p:nvSpPr>
          <p:spPr>
            <a:xfrm>
              <a:off x="16016502" y="16404997"/>
              <a:ext cx="1967400" cy="1147800"/>
            </a:xfrm>
            <a:prstGeom prst="rect">
              <a:avLst/>
            </a:prstGeom>
            <a:solidFill>
              <a:srgbClr val="E7E6E6"/>
            </a:solidFill>
            <a:ln w="9525" cap="flat" cmpd="sng">
              <a:solidFill>
                <a:srgbClr val="44546A"/>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chemeClr val="tx1">
                    <a:lumMod val="75000"/>
                    <a:lumOff val="25000"/>
                  </a:schemeClr>
                </a:solidFill>
                <a:latin typeface="Arial"/>
                <a:ea typeface="Arial"/>
                <a:cs typeface="Arial"/>
                <a:sym typeface="Arial"/>
              </a:endParaRPr>
            </a:p>
          </p:txBody>
        </p:sp>
        <p:sp>
          <p:nvSpPr>
            <p:cNvPr id="422" name="Google Shape;257;p2"/>
            <p:cNvSpPr/>
            <p:nvPr/>
          </p:nvSpPr>
          <p:spPr>
            <a:xfrm>
              <a:off x="16017164" y="16586247"/>
              <a:ext cx="853750" cy="969500"/>
            </a:xfrm>
            <a:custGeom>
              <a:avLst/>
              <a:gdLst/>
              <a:ahLst/>
              <a:cxnLst/>
              <a:rect l="l" t="t" r="r" b="b"/>
              <a:pathLst>
                <a:path w="34150" h="38780" extrusionOk="0">
                  <a:moveTo>
                    <a:pt x="0" y="38780"/>
                  </a:moveTo>
                  <a:lnTo>
                    <a:pt x="0" y="0"/>
                  </a:lnTo>
                  <a:lnTo>
                    <a:pt x="34150" y="21416"/>
                  </a:lnTo>
                  <a:close/>
                </a:path>
              </a:pathLst>
            </a:custGeom>
            <a:solidFill>
              <a:srgbClr val="6AA84F"/>
            </a:solidFill>
            <a:ln w="9525" cap="flat" cmpd="sng">
              <a:solidFill>
                <a:schemeClr val="dk2"/>
              </a:solidFill>
              <a:prstDash val="solid"/>
              <a:round/>
              <a:headEnd type="none" w="sm" len="sm"/>
              <a:tailEnd type="none" w="sm" len="sm"/>
            </a:ln>
          </p:spPr>
        </p:sp>
        <p:sp>
          <p:nvSpPr>
            <p:cNvPr id="423" name="Google Shape;258;p2"/>
            <p:cNvSpPr/>
            <p:nvPr/>
          </p:nvSpPr>
          <p:spPr>
            <a:xfrm>
              <a:off x="16024389" y="16401747"/>
              <a:ext cx="1280625" cy="575200"/>
            </a:xfrm>
            <a:custGeom>
              <a:avLst/>
              <a:gdLst/>
              <a:ahLst/>
              <a:cxnLst/>
              <a:rect l="l" t="t" r="r" b="b"/>
              <a:pathLst>
                <a:path w="51225" h="23008" extrusionOk="0">
                  <a:moveTo>
                    <a:pt x="0" y="0"/>
                  </a:moveTo>
                  <a:lnTo>
                    <a:pt x="51225" y="0"/>
                  </a:lnTo>
                  <a:lnTo>
                    <a:pt x="38202" y="23008"/>
                  </a:lnTo>
                  <a:close/>
                </a:path>
              </a:pathLst>
            </a:custGeom>
            <a:solidFill>
              <a:srgbClr val="6AA84F"/>
            </a:solidFill>
            <a:ln w="9525" cap="flat" cmpd="sng">
              <a:solidFill>
                <a:schemeClr val="dk2"/>
              </a:solidFill>
              <a:prstDash val="solid"/>
              <a:round/>
              <a:headEnd type="none" w="sm" len="sm"/>
              <a:tailEnd type="none" w="sm" len="sm"/>
            </a:ln>
          </p:spPr>
        </p:sp>
        <p:sp>
          <p:nvSpPr>
            <p:cNvPr id="424" name="Google Shape;259;p2"/>
            <p:cNvSpPr/>
            <p:nvPr/>
          </p:nvSpPr>
          <p:spPr>
            <a:xfrm>
              <a:off x="16018577" y="16403847"/>
              <a:ext cx="1964675" cy="1152200"/>
            </a:xfrm>
            <a:custGeom>
              <a:avLst/>
              <a:gdLst/>
              <a:ahLst/>
              <a:cxnLst/>
              <a:rect l="l" t="t" r="r" b="b"/>
              <a:pathLst>
                <a:path w="78587" h="46088" extrusionOk="0">
                  <a:moveTo>
                    <a:pt x="0" y="46088"/>
                  </a:moveTo>
                  <a:lnTo>
                    <a:pt x="78587" y="46088"/>
                  </a:lnTo>
                  <a:lnTo>
                    <a:pt x="78587" y="0"/>
                  </a:lnTo>
                  <a:lnTo>
                    <a:pt x="51411" y="0"/>
                  </a:lnTo>
                  <a:lnTo>
                    <a:pt x="38302" y="22706"/>
                  </a:lnTo>
                  <a:lnTo>
                    <a:pt x="34040" y="29138"/>
                  </a:lnTo>
                  <a:close/>
                </a:path>
              </a:pathLst>
            </a:custGeom>
            <a:solidFill>
              <a:srgbClr val="9FC5E8"/>
            </a:solidFill>
            <a:ln w="9525" cap="flat" cmpd="sng">
              <a:solidFill>
                <a:schemeClr val="dk2"/>
              </a:solidFill>
              <a:prstDash val="solid"/>
              <a:round/>
              <a:headEnd type="none" w="sm" len="sm"/>
              <a:tailEnd type="none" w="sm" len="sm"/>
            </a:ln>
          </p:spPr>
        </p:sp>
        <p:sp>
          <p:nvSpPr>
            <p:cNvPr id="425" name="Google Shape;260;p2"/>
            <p:cNvSpPr/>
            <p:nvPr/>
          </p:nvSpPr>
          <p:spPr>
            <a:xfrm>
              <a:off x="16016589" y="16402234"/>
              <a:ext cx="948875" cy="725350"/>
            </a:xfrm>
            <a:custGeom>
              <a:avLst/>
              <a:gdLst/>
              <a:ahLst/>
              <a:cxnLst/>
              <a:rect l="l" t="t" r="r" b="b"/>
              <a:pathLst>
                <a:path w="37955" h="29014" extrusionOk="0">
                  <a:moveTo>
                    <a:pt x="169" y="7253"/>
                  </a:moveTo>
                  <a:lnTo>
                    <a:pt x="34412" y="29014"/>
                  </a:lnTo>
                  <a:lnTo>
                    <a:pt x="37955" y="23110"/>
                  </a:lnTo>
                  <a:lnTo>
                    <a:pt x="0" y="0"/>
                  </a:lnTo>
                  <a:close/>
                </a:path>
              </a:pathLst>
            </a:custGeom>
            <a:solidFill>
              <a:srgbClr val="783F04"/>
            </a:solidFill>
            <a:ln w="9525" cap="flat" cmpd="sng">
              <a:solidFill>
                <a:schemeClr val="dk2"/>
              </a:solidFill>
              <a:prstDash val="solid"/>
              <a:round/>
              <a:headEnd type="none" w="sm" len="sm"/>
              <a:tailEnd type="none" w="sm" len="sm"/>
            </a:ln>
          </p:spPr>
        </p:sp>
        <p:grpSp>
          <p:nvGrpSpPr>
            <p:cNvPr id="426" name="Google Shape;263;p2"/>
            <p:cNvGrpSpPr/>
            <p:nvPr/>
          </p:nvGrpSpPr>
          <p:grpSpPr>
            <a:xfrm rot="2267314">
              <a:off x="16952467" y="16846133"/>
              <a:ext cx="797086" cy="582601"/>
              <a:chOff x="-3127175" y="23080938"/>
              <a:chExt cx="1054434" cy="770700"/>
            </a:xfrm>
          </p:grpSpPr>
          <p:sp>
            <p:nvSpPr>
              <p:cNvPr id="433" name="Google Shape;264;p2"/>
              <p:cNvSpPr/>
              <p:nvPr/>
            </p:nvSpPr>
            <p:spPr>
              <a:xfrm>
                <a:off x="-3127175" y="23411238"/>
                <a:ext cx="110100" cy="110100"/>
              </a:xfrm>
              <a:prstGeom prst="rect">
                <a:avLst/>
              </a:prstGeom>
              <a:solidFill>
                <a:srgbClr val="E69138"/>
              </a:solidFill>
              <a:ln w="9525" cap="flat" cmpd="sng">
                <a:solidFill>
                  <a:srgbClr val="44546A"/>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chemeClr val="tx1">
                      <a:lumMod val="75000"/>
                      <a:lumOff val="25000"/>
                    </a:schemeClr>
                  </a:solidFill>
                  <a:latin typeface="Arial"/>
                  <a:ea typeface="Arial"/>
                  <a:cs typeface="Arial"/>
                  <a:sym typeface="Arial"/>
                </a:endParaRPr>
              </a:p>
            </p:txBody>
          </p:sp>
          <p:sp>
            <p:nvSpPr>
              <p:cNvPr id="434" name="Google Shape;265;p2"/>
              <p:cNvSpPr/>
              <p:nvPr/>
            </p:nvSpPr>
            <p:spPr>
              <a:xfrm>
                <a:off x="-3017075" y="23411238"/>
                <a:ext cx="110100" cy="110100"/>
              </a:xfrm>
              <a:prstGeom prst="rect">
                <a:avLst/>
              </a:prstGeom>
              <a:solidFill>
                <a:srgbClr val="E69138"/>
              </a:solidFill>
              <a:ln w="9525" cap="flat" cmpd="sng">
                <a:solidFill>
                  <a:srgbClr val="44546A"/>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chemeClr val="tx1">
                      <a:lumMod val="75000"/>
                      <a:lumOff val="25000"/>
                    </a:schemeClr>
                  </a:solidFill>
                  <a:latin typeface="Arial"/>
                  <a:ea typeface="Arial"/>
                  <a:cs typeface="Arial"/>
                  <a:sym typeface="Arial"/>
                </a:endParaRPr>
              </a:p>
            </p:txBody>
          </p:sp>
          <p:sp>
            <p:nvSpPr>
              <p:cNvPr id="435" name="Google Shape;266;p2"/>
              <p:cNvSpPr/>
              <p:nvPr/>
            </p:nvSpPr>
            <p:spPr>
              <a:xfrm>
                <a:off x="-2906975" y="23411238"/>
                <a:ext cx="110100" cy="110100"/>
              </a:xfrm>
              <a:prstGeom prst="rect">
                <a:avLst/>
              </a:prstGeom>
              <a:solidFill>
                <a:srgbClr val="E69138"/>
              </a:solidFill>
              <a:ln w="9525" cap="flat" cmpd="sng">
                <a:solidFill>
                  <a:srgbClr val="44546A"/>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chemeClr val="tx1">
                      <a:lumMod val="75000"/>
                      <a:lumOff val="25000"/>
                    </a:schemeClr>
                  </a:solidFill>
                  <a:latin typeface="Arial"/>
                  <a:ea typeface="Arial"/>
                  <a:cs typeface="Arial"/>
                  <a:sym typeface="Arial"/>
                </a:endParaRPr>
              </a:p>
            </p:txBody>
          </p:sp>
          <p:sp>
            <p:nvSpPr>
              <p:cNvPr id="436" name="Google Shape;267;p2"/>
              <p:cNvSpPr/>
              <p:nvPr/>
            </p:nvSpPr>
            <p:spPr>
              <a:xfrm>
                <a:off x="-2796875" y="23411238"/>
                <a:ext cx="110100" cy="110100"/>
              </a:xfrm>
              <a:prstGeom prst="rect">
                <a:avLst/>
              </a:prstGeom>
              <a:solidFill>
                <a:srgbClr val="F6B26B"/>
              </a:solidFill>
              <a:ln w="9525" cap="flat" cmpd="sng">
                <a:solidFill>
                  <a:srgbClr val="44546A"/>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chemeClr val="tx1">
                      <a:lumMod val="75000"/>
                      <a:lumOff val="25000"/>
                    </a:schemeClr>
                  </a:solidFill>
                  <a:latin typeface="Arial"/>
                  <a:ea typeface="Arial"/>
                  <a:cs typeface="Arial"/>
                  <a:sym typeface="Arial"/>
                </a:endParaRPr>
              </a:p>
            </p:txBody>
          </p:sp>
          <p:sp>
            <p:nvSpPr>
              <p:cNvPr id="437" name="Google Shape;268;p2"/>
              <p:cNvSpPr/>
              <p:nvPr/>
            </p:nvSpPr>
            <p:spPr>
              <a:xfrm>
                <a:off x="-2686775" y="23411238"/>
                <a:ext cx="110100" cy="110100"/>
              </a:xfrm>
              <a:prstGeom prst="rect">
                <a:avLst/>
              </a:prstGeom>
              <a:solidFill>
                <a:srgbClr val="F6B26B"/>
              </a:solidFill>
              <a:ln w="9525" cap="flat" cmpd="sng">
                <a:solidFill>
                  <a:srgbClr val="44546A"/>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chemeClr val="tx1">
                      <a:lumMod val="75000"/>
                      <a:lumOff val="25000"/>
                    </a:schemeClr>
                  </a:solidFill>
                  <a:latin typeface="Arial"/>
                  <a:ea typeface="Arial"/>
                  <a:cs typeface="Arial"/>
                  <a:sym typeface="Arial"/>
                </a:endParaRPr>
              </a:p>
            </p:txBody>
          </p:sp>
          <p:sp>
            <p:nvSpPr>
              <p:cNvPr id="438" name="Google Shape;269;p2"/>
              <p:cNvSpPr/>
              <p:nvPr/>
            </p:nvSpPr>
            <p:spPr>
              <a:xfrm>
                <a:off x="-3127175" y="23521338"/>
                <a:ext cx="110100" cy="110100"/>
              </a:xfrm>
              <a:prstGeom prst="rect">
                <a:avLst/>
              </a:prstGeom>
              <a:solidFill>
                <a:srgbClr val="B45F06"/>
              </a:solidFill>
              <a:ln w="9525" cap="flat" cmpd="sng">
                <a:solidFill>
                  <a:srgbClr val="44546A"/>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chemeClr val="tx1">
                      <a:lumMod val="75000"/>
                      <a:lumOff val="25000"/>
                    </a:schemeClr>
                  </a:solidFill>
                  <a:latin typeface="Arial"/>
                  <a:ea typeface="Arial"/>
                  <a:cs typeface="Arial"/>
                  <a:sym typeface="Arial"/>
                </a:endParaRPr>
              </a:p>
            </p:txBody>
          </p:sp>
          <p:sp>
            <p:nvSpPr>
              <p:cNvPr id="439" name="Google Shape;270;p2"/>
              <p:cNvSpPr/>
              <p:nvPr/>
            </p:nvSpPr>
            <p:spPr>
              <a:xfrm>
                <a:off x="-3017075" y="23521338"/>
                <a:ext cx="110100" cy="110100"/>
              </a:xfrm>
              <a:prstGeom prst="rect">
                <a:avLst/>
              </a:prstGeom>
              <a:solidFill>
                <a:srgbClr val="B45F06"/>
              </a:solidFill>
              <a:ln w="9525" cap="flat" cmpd="sng">
                <a:solidFill>
                  <a:srgbClr val="44546A"/>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chemeClr val="tx1">
                      <a:lumMod val="75000"/>
                      <a:lumOff val="25000"/>
                    </a:schemeClr>
                  </a:solidFill>
                  <a:latin typeface="Arial"/>
                  <a:ea typeface="Arial"/>
                  <a:cs typeface="Arial"/>
                  <a:sym typeface="Arial"/>
                </a:endParaRPr>
              </a:p>
            </p:txBody>
          </p:sp>
          <p:sp>
            <p:nvSpPr>
              <p:cNvPr id="440" name="Google Shape;271;p2"/>
              <p:cNvSpPr/>
              <p:nvPr/>
            </p:nvSpPr>
            <p:spPr>
              <a:xfrm>
                <a:off x="-2906975" y="23521338"/>
                <a:ext cx="110100" cy="110100"/>
              </a:xfrm>
              <a:prstGeom prst="rect">
                <a:avLst/>
              </a:prstGeom>
              <a:solidFill>
                <a:srgbClr val="B45F06"/>
              </a:solidFill>
              <a:ln w="9525" cap="flat" cmpd="sng">
                <a:solidFill>
                  <a:srgbClr val="44546A"/>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chemeClr val="tx1">
                      <a:lumMod val="75000"/>
                      <a:lumOff val="25000"/>
                    </a:schemeClr>
                  </a:solidFill>
                  <a:latin typeface="Arial"/>
                  <a:ea typeface="Arial"/>
                  <a:cs typeface="Arial"/>
                  <a:sym typeface="Arial"/>
                </a:endParaRPr>
              </a:p>
            </p:txBody>
          </p:sp>
          <p:sp>
            <p:nvSpPr>
              <p:cNvPr id="441" name="Google Shape;272;p2"/>
              <p:cNvSpPr/>
              <p:nvPr/>
            </p:nvSpPr>
            <p:spPr>
              <a:xfrm>
                <a:off x="-2796875" y="23521338"/>
                <a:ext cx="110100" cy="110100"/>
              </a:xfrm>
              <a:prstGeom prst="rect">
                <a:avLst/>
              </a:prstGeom>
              <a:solidFill>
                <a:srgbClr val="B45F06"/>
              </a:solidFill>
              <a:ln w="9525" cap="flat" cmpd="sng">
                <a:solidFill>
                  <a:srgbClr val="44546A"/>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chemeClr val="tx1">
                      <a:lumMod val="75000"/>
                      <a:lumOff val="25000"/>
                    </a:schemeClr>
                  </a:solidFill>
                  <a:latin typeface="Arial"/>
                  <a:ea typeface="Arial"/>
                  <a:cs typeface="Arial"/>
                  <a:sym typeface="Arial"/>
                </a:endParaRPr>
              </a:p>
            </p:txBody>
          </p:sp>
          <p:sp>
            <p:nvSpPr>
              <p:cNvPr id="442" name="Google Shape;273;p2"/>
              <p:cNvSpPr/>
              <p:nvPr/>
            </p:nvSpPr>
            <p:spPr>
              <a:xfrm>
                <a:off x="-2686775" y="23521338"/>
                <a:ext cx="110100" cy="110100"/>
              </a:xfrm>
              <a:prstGeom prst="rect">
                <a:avLst/>
              </a:prstGeom>
              <a:solidFill>
                <a:srgbClr val="E69138"/>
              </a:solidFill>
              <a:ln w="9525" cap="flat" cmpd="sng">
                <a:solidFill>
                  <a:srgbClr val="44546A"/>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chemeClr val="tx1">
                      <a:lumMod val="75000"/>
                      <a:lumOff val="25000"/>
                    </a:schemeClr>
                  </a:solidFill>
                  <a:latin typeface="Arial"/>
                  <a:ea typeface="Arial"/>
                  <a:cs typeface="Arial"/>
                  <a:sym typeface="Arial"/>
                </a:endParaRPr>
              </a:p>
            </p:txBody>
          </p:sp>
          <p:sp>
            <p:nvSpPr>
              <p:cNvPr id="443" name="Google Shape;274;p2"/>
              <p:cNvSpPr/>
              <p:nvPr/>
            </p:nvSpPr>
            <p:spPr>
              <a:xfrm>
                <a:off x="-2906975" y="23191038"/>
                <a:ext cx="110100" cy="110100"/>
              </a:xfrm>
              <a:prstGeom prst="rect">
                <a:avLst/>
              </a:prstGeom>
              <a:solidFill>
                <a:srgbClr val="E69138"/>
              </a:solidFill>
              <a:ln w="9525" cap="flat" cmpd="sng">
                <a:solidFill>
                  <a:srgbClr val="44546A"/>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chemeClr val="tx1">
                      <a:lumMod val="75000"/>
                      <a:lumOff val="25000"/>
                    </a:schemeClr>
                  </a:solidFill>
                  <a:latin typeface="Arial"/>
                  <a:ea typeface="Arial"/>
                  <a:cs typeface="Arial"/>
                  <a:sym typeface="Arial"/>
                </a:endParaRPr>
              </a:p>
            </p:txBody>
          </p:sp>
          <p:sp>
            <p:nvSpPr>
              <p:cNvPr id="444" name="Google Shape;275;p2"/>
              <p:cNvSpPr/>
              <p:nvPr/>
            </p:nvSpPr>
            <p:spPr>
              <a:xfrm>
                <a:off x="-2796875" y="23191038"/>
                <a:ext cx="110100" cy="110100"/>
              </a:xfrm>
              <a:prstGeom prst="rect">
                <a:avLst/>
              </a:prstGeom>
              <a:solidFill>
                <a:srgbClr val="F6B26B"/>
              </a:solidFill>
              <a:ln w="9525" cap="flat" cmpd="sng">
                <a:solidFill>
                  <a:srgbClr val="44546A"/>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chemeClr val="tx1">
                      <a:lumMod val="75000"/>
                      <a:lumOff val="25000"/>
                    </a:schemeClr>
                  </a:solidFill>
                  <a:latin typeface="Arial"/>
                  <a:ea typeface="Arial"/>
                  <a:cs typeface="Arial"/>
                  <a:sym typeface="Arial"/>
                </a:endParaRPr>
              </a:p>
            </p:txBody>
          </p:sp>
          <p:sp>
            <p:nvSpPr>
              <p:cNvPr id="445" name="Google Shape;276;p2"/>
              <p:cNvSpPr/>
              <p:nvPr/>
            </p:nvSpPr>
            <p:spPr>
              <a:xfrm>
                <a:off x="-2686775" y="23191038"/>
                <a:ext cx="110100" cy="110100"/>
              </a:xfrm>
              <a:prstGeom prst="rect">
                <a:avLst/>
              </a:prstGeom>
              <a:solidFill>
                <a:srgbClr val="F6B26B"/>
              </a:solidFill>
              <a:ln w="9525" cap="flat" cmpd="sng">
                <a:solidFill>
                  <a:srgbClr val="44546A"/>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chemeClr val="tx1">
                      <a:lumMod val="75000"/>
                      <a:lumOff val="25000"/>
                    </a:schemeClr>
                  </a:solidFill>
                  <a:latin typeface="Arial"/>
                  <a:ea typeface="Arial"/>
                  <a:cs typeface="Arial"/>
                  <a:sym typeface="Arial"/>
                </a:endParaRPr>
              </a:p>
            </p:txBody>
          </p:sp>
          <p:sp>
            <p:nvSpPr>
              <p:cNvPr id="446" name="Google Shape;277;p2"/>
              <p:cNvSpPr/>
              <p:nvPr/>
            </p:nvSpPr>
            <p:spPr>
              <a:xfrm>
                <a:off x="-2576675" y="23191038"/>
                <a:ext cx="110100" cy="110100"/>
              </a:xfrm>
              <a:prstGeom prst="rect">
                <a:avLst/>
              </a:prstGeom>
              <a:solidFill>
                <a:srgbClr val="F6B26B"/>
              </a:solidFill>
              <a:ln w="9525" cap="flat" cmpd="sng">
                <a:solidFill>
                  <a:srgbClr val="44546A"/>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chemeClr val="tx1">
                      <a:lumMod val="75000"/>
                      <a:lumOff val="25000"/>
                    </a:schemeClr>
                  </a:solidFill>
                  <a:latin typeface="Arial"/>
                  <a:ea typeface="Arial"/>
                  <a:cs typeface="Arial"/>
                  <a:sym typeface="Arial"/>
                </a:endParaRPr>
              </a:p>
            </p:txBody>
          </p:sp>
          <p:sp>
            <p:nvSpPr>
              <p:cNvPr id="447" name="Google Shape;278;p2"/>
              <p:cNvSpPr/>
              <p:nvPr/>
            </p:nvSpPr>
            <p:spPr>
              <a:xfrm>
                <a:off x="-2466575" y="23191038"/>
                <a:ext cx="110100" cy="110100"/>
              </a:xfrm>
              <a:prstGeom prst="rect">
                <a:avLst/>
              </a:prstGeom>
              <a:solidFill>
                <a:srgbClr val="F6B26B"/>
              </a:solidFill>
              <a:ln w="9525" cap="flat" cmpd="sng">
                <a:solidFill>
                  <a:srgbClr val="44546A"/>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chemeClr val="tx1">
                      <a:lumMod val="75000"/>
                      <a:lumOff val="25000"/>
                    </a:schemeClr>
                  </a:solidFill>
                  <a:latin typeface="Arial"/>
                  <a:ea typeface="Arial"/>
                  <a:cs typeface="Arial"/>
                  <a:sym typeface="Arial"/>
                </a:endParaRPr>
              </a:p>
            </p:txBody>
          </p:sp>
          <p:sp>
            <p:nvSpPr>
              <p:cNvPr id="448" name="Google Shape;279;p2"/>
              <p:cNvSpPr/>
              <p:nvPr/>
            </p:nvSpPr>
            <p:spPr>
              <a:xfrm>
                <a:off x="-2906975" y="23301138"/>
                <a:ext cx="110100" cy="110100"/>
              </a:xfrm>
              <a:prstGeom prst="rect">
                <a:avLst/>
              </a:prstGeom>
              <a:solidFill>
                <a:srgbClr val="E69138"/>
              </a:solidFill>
              <a:ln w="9525" cap="flat" cmpd="sng">
                <a:solidFill>
                  <a:srgbClr val="44546A"/>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chemeClr val="tx1">
                      <a:lumMod val="75000"/>
                      <a:lumOff val="25000"/>
                    </a:schemeClr>
                  </a:solidFill>
                  <a:latin typeface="Arial"/>
                  <a:ea typeface="Arial"/>
                  <a:cs typeface="Arial"/>
                  <a:sym typeface="Arial"/>
                </a:endParaRPr>
              </a:p>
            </p:txBody>
          </p:sp>
          <p:sp>
            <p:nvSpPr>
              <p:cNvPr id="449" name="Google Shape;280;p2"/>
              <p:cNvSpPr/>
              <p:nvPr/>
            </p:nvSpPr>
            <p:spPr>
              <a:xfrm>
                <a:off x="-2796875" y="23301138"/>
                <a:ext cx="110100" cy="110100"/>
              </a:xfrm>
              <a:prstGeom prst="rect">
                <a:avLst/>
              </a:prstGeom>
              <a:solidFill>
                <a:srgbClr val="F6B26B"/>
              </a:solidFill>
              <a:ln w="9525" cap="flat" cmpd="sng">
                <a:solidFill>
                  <a:srgbClr val="44546A"/>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chemeClr val="tx1">
                      <a:lumMod val="75000"/>
                      <a:lumOff val="25000"/>
                    </a:schemeClr>
                  </a:solidFill>
                  <a:latin typeface="Arial"/>
                  <a:ea typeface="Arial"/>
                  <a:cs typeface="Arial"/>
                  <a:sym typeface="Arial"/>
                </a:endParaRPr>
              </a:p>
            </p:txBody>
          </p:sp>
          <p:sp>
            <p:nvSpPr>
              <p:cNvPr id="450" name="Google Shape;281;p2"/>
              <p:cNvSpPr/>
              <p:nvPr/>
            </p:nvSpPr>
            <p:spPr>
              <a:xfrm>
                <a:off x="-2686775" y="23301138"/>
                <a:ext cx="110100" cy="110100"/>
              </a:xfrm>
              <a:prstGeom prst="rect">
                <a:avLst/>
              </a:prstGeom>
              <a:solidFill>
                <a:srgbClr val="F6B26B"/>
              </a:solidFill>
              <a:ln w="9525" cap="flat" cmpd="sng">
                <a:solidFill>
                  <a:srgbClr val="44546A"/>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chemeClr val="tx1">
                      <a:lumMod val="75000"/>
                      <a:lumOff val="25000"/>
                    </a:schemeClr>
                  </a:solidFill>
                  <a:latin typeface="Arial"/>
                  <a:ea typeface="Arial"/>
                  <a:cs typeface="Arial"/>
                  <a:sym typeface="Arial"/>
                </a:endParaRPr>
              </a:p>
            </p:txBody>
          </p:sp>
          <p:sp>
            <p:nvSpPr>
              <p:cNvPr id="451" name="Google Shape;282;p2"/>
              <p:cNvSpPr/>
              <p:nvPr/>
            </p:nvSpPr>
            <p:spPr>
              <a:xfrm>
                <a:off x="-2576675" y="23301138"/>
                <a:ext cx="110100" cy="110100"/>
              </a:xfrm>
              <a:prstGeom prst="rect">
                <a:avLst/>
              </a:prstGeom>
              <a:solidFill>
                <a:srgbClr val="F6B26B"/>
              </a:solidFill>
              <a:ln w="9525" cap="flat" cmpd="sng">
                <a:solidFill>
                  <a:srgbClr val="44546A"/>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chemeClr val="tx1">
                      <a:lumMod val="75000"/>
                      <a:lumOff val="25000"/>
                    </a:schemeClr>
                  </a:solidFill>
                  <a:latin typeface="Arial"/>
                  <a:ea typeface="Arial"/>
                  <a:cs typeface="Arial"/>
                  <a:sym typeface="Arial"/>
                </a:endParaRPr>
              </a:p>
            </p:txBody>
          </p:sp>
          <p:sp>
            <p:nvSpPr>
              <p:cNvPr id="452" name="Google Shape;283;p2"/>
              <p:cNvSpPr/>
              <p:nvPr/>
            </p:nvSpPr>
            <p:spPr>
              <a:xfrm>
                <a:off x="-2466575" y="23301138"/>
                <a:ext cx="110100" cy="110100"/>
              </a:xfrm>
              <a:prstGeom prst="rect">
                <a:avLst/>
              </a:prstGeom>
              <a:solidFill>
                <a:srgbClr val="F6B26B"/>
              </a:solidFill>
              <a:ln w="9525" cap="flat" cmpd="sng">
                <a:solidFill>
                  <a:srgbClr val="44546A"/>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chemeClr val="tx1">
                      <a:lumMod val="75000"/>
                      <a:lumOff val="25000"/>
                    </a:schemeClr>
                  </a:solidFill>
                  <a:latin typeface="Arial"/>
                  <a:ea typeface="Arial"/>
                  <a:cs typeface="Arial"/>
                  <a:sym typeface="Arial"/>
                </a:endParaRPr>
              </a:p>
            </p:txBody>
          </p:sp>
          <p:sp>
            <p:nvSpPr>
              <p:cNvPr id="453" name="Google Shape;284;p2"/>
              <p:cNvSpPr/>
              <p:nvPr/>
            </p:nvSpPr>
            <p:spPr>
              <a:xfrm>
                <a:off x="-2576675" y="23411238"/>
                <a:ext cx="110100" cy="110100"/>
              </a:xfrm>
              <a:prstGeom prst="rect">
                <a:avLst/>
              </a:prstGeom>
              <a:solidFill>
                <a:srgbClr val="F6B26B"/>
              </a:solidFill>
              <a:ln w="9525" cap="flat" cmpd="sng">
                <a:solidFill>
                  <a:srgbClr val="44546A"/>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chemeClr val="tx1">
                      <a:lumMod val="75000"/>
                      <a:lumOff val="25000"/>
                    </a:schemeClr>
                  </a:solidFill>
                  <a:latin typeface="Arial"/>
                  <a:ea typeface="Arial"/>
                  <a:cs typeface="Arial"/>
                  <a:sym typeface="Arial"/>
                </a:endParaRPr>
              </a:p>
            </p:txBody>
          </p:sp>
          <p:sp>
            <p:nvSpPr>
              <p:cNvPr id="454" name="Google Shape;285;p2"/>
              <p:cNvSpPr/>
              <p:nvPr/>
            </p:nvSpPr>
            <p:spPr>
              <a:xfrm>
                <a:off x="-2466575" y="23411238"/>
                <a:ext cx="110100" cy="110100"/>
              </a:xfrm>
              <a:prstGeom prst="rect">
                <a:avLst/>
              </a:prstGeom>
              <a:solidFill>
                <a:srgbClr val="F6B26B"/>
              </a:solidFill>
              <a:ln w="9525" cap="flat" cmpd="sng">
                <a:solidFill>
                  <a:srgbClr val="44546A"/>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chemeClr val="tx1">
                      <a:lumMod val="75000"/>
                      <a:lumOff val="25000"/>
                    </a:schemeClr>
                  </a:solidFill>
                  <a:latin typeface="Arial"/>
                  <a:ea typeface="Arial"/>
                  <a:cs typeface="Arial"/>
                  <a:sym typeface="Arial"/>
                </a:endParaRPr>
              </a:p>
            </p:txBody>
          </p:sp>
          <p:sp>
            <p:nvSpPr>
              <p:cNvPr id="455" name="Google Shape;286;p2"/>
              <p:cNvSpPr/>
              <p:nvPr/>
            </p:nvSpPr>
            <p:spPr>
              <a:xfrm>
                <a:off x="-2356475" y="23411238"/>
                <a:ext cx="110100" cy="110100"/>
              </a:xfrm>
              <a:prstGeom prst="rect">
                <a:avLst/>
              </a:prstGeom>
              <a:solidFill>
                <a:srgbClr val="F6B26B"/>
              </a:solidFill>
              <a:ln w="9525" cap="flat" cmpd="sng">
                <a:solidFill>
                  <a:srgbClr val="44546A"/>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chemeClr val="tx1">
                      <a:lumMod val="75000"/>
                      <a:lumOff val="25000"/>
                    </a:schemeClr>
                  </a:solidFill>
                  <a:latin typeface="Arial"/>
                  <a:ea typeface="Arial"/>
                  <a:cs typeface="Arial"/>
                  <a:sym typeface="Arial"/>
                </a:endParaRPr>
              </a:p>
            </p:txBody>
          </p:sp>
          <p:sp>
            <p:nvSpPr>
              <p:cNvPr id="456" name="Google Shape;287;p2"/>
              <p:cNvSpPr/>
              <p:nvPr/>
            </p:nvSpPr>
            <p:spPr>
              <a:xfrm>
                <a:off x="-2246375" y="23411238"/>
                <a:ext cx="110100" cy="110100"/>
              </a:xfrm>
              <a:prstGeom prst="rect">
                <a:avLst/>
              </a:prstGeom>
              <a:solidFill>
                <a:srgbClr val="F9CB9C"/>
              </a:solidFill>
              <a:ln w="9525" cap="flat" cmpd="sng">
                <a:solidFill>
                  <a:srgbClr val="44546A"/>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chemeClr val="tx1">
                      <a:lumMod val="75000"/>
                      <a:lumOff val="25000"/>
                    </a:schemeClr>
                  </a:solidFill>
                  <a:latin typeface="Arial"/>
                  <a:ea typeface="Arial"/>
                  <a:cs typeface="Arial"/>
                  <a:sym typeface="Arial"/>
                </a:endParaRPr>
              </a:p>
            </p:txBody>
          </p:sp>
          <p:sp>
            <p:nvSpPr>
              <p:cNvPr id="457" name="Google Shape;288;p2"/>
              <p:cNvSpPr/>
              <p:nvPr/>
            </p:nvSpPr>
            <p:spPr>
              <a:xfrm>
                <a:off x="-2576675" y="23080938"/>
                <a:ext cx="110100" cy="110100"/>
              </a:xfrm>
              <a:prstGeom prst="rect">
                <a:avLst/>
              </a:prstGeom>
              <a:solidFill>
                <a:srgbClr val="F9CB9C"/>
              </a:solidFill>
              <a:ln w="9525" cap="flat" cmpd="sng">
                <a:solidFill>
                  <a:srgbClr val="44546A"/>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chemeClr val="tx1">
                      <a:lumMod val="75000"/>
                      <a:lumOff val="25000"/>
                    </a:schemeClr>
                  </a:solidFill>
                  <a:latin typeface="Arial"/>
                  <a:ea typeface="Arial"/>
                  <a:cs typeface="Arial"/>
                  <a:sym typeface="Arial"/>
                </a:endParaRPr>
              </a:p>
            </p:txBody>
          </p:sp>
          <p:sp>
            <p:nvSpPr>
              <p:cNvPr id="458" name="Google Shape;289;p2"/>
              <p:cNvSpPr/>
              <p:nvPr/>
            </p:nvSpPr>
            <p:spPr>
              <a:xfrm>
                <a:off x="-2576675" y="23521338"/>
                <a:ext cx="110100" cy="110100"/>
              </a:xfrm>
              <a:prstGeom prst="rect">
                <a:avLst/>
              </a:prstGeom>
              <a:solidFill>
                <a:srgbClr val="F6B26B"/>
              </a:solidFill>
              <a:ln w="9525" cap="flat" cmpd="sng">
                <a:solidFill>
                  <a:srgbClr val="44546A"/>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chemeClr val="tx1">
                      <a:lumMod val="75000"/>
                      <a:lumOff val="25000"/>
                    </a:schemeClr>
                  </a:solidFill>
                  <a:latin typeface="Arial"/>
                  <a:ea typeface="Arial"/>
                  <a:cs typeface="Arial"/>
                  <a:sym typeface="Arial"/>
                </a:endParaRPr>
              </a:p>
            </p:txBody>
          </p:sp>
          <p:sp>
            <p:nvSpPr>
              <p:cNvPr id="459" name="Google Shape;290;p2"/>
              <p:cNvSpPr/>
              <p:nvPr/>
            </p:nvSpPr>
            <p:spPr>
              <a:xfrm>
                <a:off x="-2466575" y="23521338"/>
                <a:ext cx="110100" cy="110100"/>
              </a:xfrm>
              <a:prstGeom prst="rect">
                <a:avLst/>
              </a:prstGeom>
              <a:solidFill>
                <a:srgbClr val="F6B26B"/>
              </a:solidFill>
              <a:ln w="9525" cap="flat" cmpd="sng">
                <a:solidFill>
                  <a:srgbClr val="44546A"/>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chemeClr val="tx1">
                      <a:lumMod val="75000"/>
                      <a:lumOff val="25000"/>
                    </a:schemeClr>
                  </a:solidFill>
                  <a:latin typeface="Arial"/>
                  <a:ea typeface="Arial"/>
                  <a:cs typeface="Arial"/>
                  <a:sym typeface="Arial"/>
                </a:endParaRPr>
              </a:p>
            </p:txBody>
          </p:sp>
          <p:sp>
            <p:nvSpPr>
              <p:cNvPr id="460" name="Google Shape;291;p2"/>
              <p:cNvSpPr/>
              <p:nvPr/>
            </p:nvSpPr>
            <p:spPr>
              <a:xfrm>
                <a:off x="-2356475" y="23521338"/>
                <a:ext cx="110100" cy="110100"/>
              </a:xfrm>
              <a:prstGeom prst="rect">
                <a:avLst/>
              </a:prstGeom>
              <a:solidFill>
                <a:srgbClr val="F6B26B"/>
              </a:solidFill>
              <a:ln w="9525" cap="flat" cmpd="sng">
                <a:solidFill>
                  <a:srgbClr val="44546A"/>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chemeClr val="tx1">
                      <a:lumMod val="75000"/>
                      <a:lumOff val="25000"/>
                    </a:schemeClr>
                  </a:solidFill>
                  <a:latin typeface="Arial"/>
                  <a:ea typeface="Arial"/>
                  <a:cs typeface="Arial"/>
                  <a:sym typeface="Arial"/>
                </a:endParaRPr>
              </a:p>
            </p:txBody>
          </p:sp>
          <p:sp>
            <p:nvSpPr>
              <p:cNvPr id="461" name="Google Shape;292;p2"/>
              <p:cNvSpPr/>
              <p:nvPr/>
            </p:nvSpPr>
            <p:spPr>
              <a:xfrm>
                <a:off x="-2246375" y="23521338"/>
                <a:ext cx="110100" cy="110100"/>
              </a:xfrm>
              <a:prstGeom prst="rect">
                <a:avLst/>
              </a:prstGeom>
              <a:solidFill>
                <a:srgbClr val="F9CB9C"/>
              </a:solidFill>
              <a:ln w="9525" cap="flat" cmpd="sng">
                <a:solidFill>
                  <a:srgbClr val="44546A"/>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chemeClr val="tx1">
                      <a:lumMod val="75000"/>
                      <a:lumOff val="25000"/>
                    </a:schemeClr>
                  </a:solidFill>
                  <a:latin typeface="Arial"/>
                  <a:ea typeface="Arial"/>
                  <a:cs typeface="Arial"/>
                  <a:sym typeface="Arial"/>
                </a:endParaRPr>
              </a:p>
            </p:txBody>
          </p:sp>
          <p:sp>
            <p:nvSpPr>
              <p:cNvPr id="462" name="Google Shape;293;p2"/>
              <p:cNvSpPr/>
              <p:nvPr/>
            </p:nvSpPr>
            <p:spPr>
              <a:xfrm>
                <a:off x="-2466575" y="23080938"/>
                <a:ext cx="110100" cy="110100"/>
              </a:xfrm>
              <a:prstGeom prst="rect">
                <a:avLst/>
              </a:prstGeom>
              <a:solidFill>
                <a:srgbClr val="F9CB9C"/>
              </a:solidFill>
              <a:ln w="9525" cap="flat" cmpd="sng">
                <a:solidFill>
                  <a:srgbClr val="44546A"/>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chemeClr val="tx1">
                      <a:lumMod val="75000"/>
                      <a:lumOff val="25000"/>
                    </a:schemeClr>
                  </a:solidFill>
                  <a:latin typeface="Arial"/>
                  <a:ea typeface="Arial"/>
                  <a:cs typeface="Arial"/>
                  <a:sym typeface="Arial"/>
                </a:endParaRPr>
              </a:p>
            </p:txBody>
          </p:sp>
          <p:sp>
            <p:nvSpPr>
              <p:cNvPr id="463" name="Google Shape;294;p2"/>
              <p:cNvSpPr/>
              <p:nvPr/>
            </p:nvSpPr>
            <p:spPr>
              <a:xfrm>
                <a:off x="-3127175" y="23631438"/>
                <a:ext cx="110100" cy="110100"/>
              </a:xfrm>
              <a:prstGeom prst="rect">
                <a:avLst/>
              </a:prstGeom>
              <a:solidFill>
                <a:srgbClr val="783F04"/>
              </a:solidFill>
              <a:ln w="9525" cap="flat" cmpd="sng">
                <a:solidFill>
                  <a:srgbClr val="44546A"/>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chemeClr val="tx1">
                      <a:lumMod val="75000"/>
                      <a:lumOff val="25000"/>
                    </a:schemeClr>
                  </a:solidFill>
                  <a:latin typeface="Arial"/>
                  <a:ea typeface="Arial"/>
                  <a:cs typeface="Arial"/>
                  <a:sym typeface="Arial"/>
                </a:endParaRPr>
              </a:p>
            </p:txBody>
          </p:sp>
          <p:sp>
            <p:nvSpPr>
              <p:cNvPr id="464" name="Google Shape;295;p2"/>
              <p:cNvSpPr/>
              <p:nvPr/>
            </p:nvSpPr>
            <p:spPr>
              <a:xfrm>
                <a:off x="-3017075" y="23631438"/>
                <a:ext cx="110100" cy="110100"/>
              </a:xfrm>
              <a:prstGeom prst="rect">
                <a:avLst/>
              </a:prstGeom>
              <a:solidFill>
                <a:srgbClr val="B45F06"/>
              </a:solidFill>
              <a:ln w="9525" cap="flat" cmpd="sng">
                <a:solidFill>
                  <a:srgbClr val="44546A"/>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chemeClr val="tx1">
                      <a:lumMod val="75000"/>
                      <a:lumOff val="25000"/>
                    </a:schemeClr>
                  </a:solidFill>
                  <a:latin typeface="Arial"/>
                  <a:ea typeface="Arial"/>
                  <a:cs typeface="Arial"/>
                  <a:sym typeface="Arial"/>
                </a:endParaRPr>
              </a:p>
            </p:txBody>
          </p:sp>
          <p:sp>
            <p:nvSpPr>
              <p:cNvPr id="465" name="Google Shape;296;p2"/>
              <p:cNvSpPr/>
              <p:nvPr/>
            </p:nvSpPr>
            <p:spPr>
              <a:xfrm>
                <a:off x="-2906975" y="23631438"/>
                <a:ext cx="110100" cy="110100"/>
              </a:xfrm>
              <a:prstGeom prst="rect">
                <a:avLst/>
              </a:prstGeom>
              <a:solidFill>
                <a:srgbClr val="E69138"/>
              </a:solidFill>
              <a:ln w="9525" cap="flat" cmpd="sng">
                <a:solidFill>
                  <a:srgbClr val="44546A"/>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chemeClr val="tx1">
                      <a:lumMod val="75000"/>
                      <a:lumOff val="25000"/>
                    </a:schemeClr>
                  </a:solidFill>
                  <a:latin typeface="Arial"/>
                  <a:ea typeface="Arial"/>
                  <a:cs typeface="Arial"/>
                  <a:sym typeface="Arial"/>
                </a:endParaRPr>
              </a:p>
            </p:txBody>
          </p:sp>
          <p:sp>
            <p:nvSpPr>
              <p:cNvPr id="466" name="Google Shape;297;p2"/>
              <p:cNvSpPr/>
              <p:nvPr/>
            </p:nvSpPr>
            <p:spPr>
              <a:xfrm>
                <a:off x="-2796875" y="23631438"/>
                <a:ext cx="110100" cy="110100"/>
              </a:xfrm>
              <a:prstGeom prst="rect">
                <a:avLst/>
              </a:prstGeom>
              <a:solidFill>
                <a:srgbClr val="E69138"/>
              </a:solidFill>
              <a:ln w="9525" cap="flat" cmpd="sng">
                <a:solidFill>
                  <a:srgbClr val="44546A"/>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chemeClr val="tx1">
                      <a:lumMod val="75000"/>
                      <a:lumOff val="25000"/>
                    </a:schemeClr>
                  </a:solidFill>
                  <a:latin typeface="Arial"/>
                  <a:ea typeface="Arial"/>
                  <a:cs typeface="Arial"/>
                  <a:sym typeface="Arial"/>
                </a:endParaRPr>
              </a:p>
            </p:txBody>
          </p:sp>
          <p:sp>
            <p:nvSpPr>
              <p:cNvPr id="467" name="Google Shape;298;p2"/>
              <p:cNvSpPr/>
              <p:nvPr/>
            </p:nvSpPr>
            <p:spPr>
              <a:xfrm>
                <a:off x="-2686775" y="23631438"/>
                <a:ext cx="110100" cy="110100"/>
              </a:xfrm>
              <a:prstGeom prst="rect">
                <a:avLst/>
              </a:prstGeom>
              <a:solidFill>
                <a:srgbClr val="E69138"/>
              </a:solidFill>
              <a:ln w="9525" cap="flat" cmpd="sng">
                <a:solidFill>
                  <a:srgbClr val="44546A"/>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chemeClr val="tx1">
                      <a:lumMod val="75000"/>
                      <a:lumOff val="25000"/>
                    </a:schemeClr>
                  </a:solidFill>
                  <a:latin typeface="Arial"/>
                  <a:ea typeface="Arial"/>
                  <a:cs typeface="Arial"/>
                  <a:sym typeface="Arial"/>
                </a:endParaRPr>
              </a:p>
            </p:txBody>
          </p:sp>
          <p:sp>
            <p:nvSpPr>
              <p:cNvPr id="468" name="Google Shape;299;p2"/>
              <p:cNvSpPr/>
              <p:nvPr/>
            </p:nvSpPr>
            <p:spPr>
              <a:xfrm>
                <a:off x="-3127175" y="23741538"/>
                <a:ext cx="110100" cy="110100"/>
              </a:xfrm>
              <a:prstGeom prst="rect">
                <a:avLst/>
              </a:prstGeom>
              <a:solidFill>
                <a:srgbClr val="783F04"/>
              </a:solidFill>
              <a:ln w="9525" cap="flat" cmpd="sng">
                <a:solidFill>
                  <a:srgbClr val="44546A"/>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chemeClr val="tx1">
                      <a:lumMod val="75000"/>
                      <a:lumOff val="25000"/>
                    </a:schemeClr>
                  </a:solidFill>
                  <a:latin typeface="Arial"/>
                  <a:ea typeface="Arial"/>
                  <a:cs typeface="Arial"/>
                  <a:sym typeface="Arial"/>
                </a:endParaRPr>
              </a:p>
            </p:txBody>
          </p:sp>
          <p:sp>
            <p:nvSpPr>
              <p:cNvPr id="469" name="Google Shape;300;p2"/>
              <p:cNvSpPr/>
              <p:nvPr/>
            </p:nvSpPr>
            <p:spPr>
              <a:xfrm>
                <a:off x="-3017075" y="23741538"/>
                <a:ext cx="110100" cy="110100"/>
              </a:xfrm>
              <a:prstGeom prst="rect">
                <a:avLst/>
              </a:prstGeom>
              <a:solidFill>
                <a:srgbClr val="B45F06"/>
              </a:solidFill>
              <a:ln w="9525" cap="flat" cmpd="sng">
                <a:solidFill>
                  <a:srgbClr val="44546A"/>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chemeClr val="tx1">
                      <a:lumMod val="75000"/>
                      <a:lumOff val="25000"/>
                    </a:schemeClr>
                  </a:solidFill>
                  <a:latin typeface="Arial"/>
                  <a:ea typeface="Arial"/>
                  <a:cs typeface="Arial"/>
                  <a:sym typeface="Arial"/>
                </a:endParaRPr>
              </a:p>
            </p:txBody>
          </p:sp>
          <p:sp>
            <p:nvSpPr>
              <p:cNvPr id="470" name="Google Shape;301;p2"/>
              <p:cNvSpPr/>
              <p:nvPr/>
            </p:nvSpPr>
            <p:spPr>
              <a:xfrm>
                <a:off x="-2906975" y="23741538"/>
                <a:ext cx="110100" cy="110100"/>
              </a:xfrm>
              <a:prstGeom prst="rect">
                <a:avLst/>
              </a:prstGeom>
              <a:solidFill>
                <a:srgbClr val="B45F06"/>
              </a:solidFill>
              <a:ln w="9525" cap="flat" cmpd="sng">
                <a:solidFill>
                  <a:srgbClr val="44546A"/>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chemeClr val="tx1">
                      <a:lumMod val="75000"/>
                      <a:lumOff val="25000"/>
                    </a:schemeClr>
                  </a:solidFill>
                  <a:latin typeface="Arial"/>
                  <a:ea typeface="Arial"/>
                  <a:cs typeface="Arial"/>
                  <a:sym typeface="Arial"/>
                </a:endParaRPr>
              </a:p>
            </p:txBody>
          </p:sp>
          <p:sp>
            <p:nvSpPr>
              <p:cNvPr id="471" name="Google Shape;302;p2"/>
              <p:cNvSpPr/>
              <p:nvPr/>
            </p:nvSpPr>
            <p:spPr>
              <a:xfrm>
                <a:off x="-2796875" y="23741538"/>
                <a:ext cx="110100" cy="110100"/>
              </a:xfrm>
              <a:prstGeom prst="rect">
                <a:avLst/>
              </a:prstGeom>
              <a:solidFill>
                <a:srgbClr val="E69138"/>
              </a:solidFill>
              <a:ln w="9525" cap="flat" cmpd="sng">
                <a:solidFill>
                  <a:srgbClr val="44546A"/>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chemeClr val="tx1">
                      <a:lumMod val="75000"/>
                      <a:lumOff val="25000"/>
                    </a:schemeClr>
                  </a:solidFill>
                  <a:latin typeface="Arial"/>
                  <a:ea typeface="Arial"/>
                  <a:cs typeface="Arial"/>
                  <a:sym typeface="Arial"/>
                </a:endParaRPr>
              </a:p>
            </p:txBody>
          </p:sp>
          <p:sp>
            <p:nvSpPr>
              <p:cNvPr id="472" name="Google Shape;303;p2"/>
              <p:cNvSpPr/>
              <p:nvPr/>
            </p:nvSpPr>
            <p:spPr>
              <a:xfrm>
                <a:off x="-2686775" y="23741538"/>
                <a:ext cx="110100" cy="110100"/>
              </a:xfrm>
              <a:prstGeom prst="rect">
                <a:avLst/>
              </a:prstGeom>
              <a:solidFill>
                <a:srgbClr val="E69138"/>
              </a:solidFill>
              <a:ln w="9525" cap="flat" cmpd="sng">
                <a:solidFill>
                  <a:srgbClr val="44546A"/>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chemeClr val="tx1">
                      <a:lumMod val="75000"/>
                      <a:lumOff val="25000"/>
                    </a:schemeClr>
                  </a:solidFill>
                  <a:latin typeface="Arial"/>
                  <a:ea typeface="Arial"/>
                  <a:cs typeface="Arial"/>
                  <a:sym typeface="Arial"/>
                </a:endParaRPr>
              </a:p>
            </p:txBody>
          </p:sp>
          <p:sp>
            <p:nvSpPr>
              <p:cNvPr id="473" name="Google Shape;304;p2"/>
              <p:cNvSpPr/>
              <p:nvPr/>
            </p:nvSpPr>
            <p:spPr>
              <a:xfrm>
                <a:off x="-2576675" y="23631438"/>
                <a:ext cx="110100" cy="110100"/>
              </a:xfrm>
              <a:prstGeom prst="rect">
                <a:avLst/>
              </a:prstGeom>
              <a:solidFill>
                <a:srgbClr val="E69138"/>
              </a:solidFill>
              <a:ln w="9525" cap="flat" cmpd="sng">
                <a:solidFill>
                  <a:srgbClr val="44546A"/>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chemeClr val="tx1">
                      <a:lumMod val="75000"/>
                      <a:lumOff val="25000"/>
                    </a:schemeClr>
                  </a:solidFill>
                  <a:latin typeface="Arial"/>
                  <a:ea typeface="Arial"/>
                  <a:cs typeface="Arial"/>
                  <a:sym typeface="Arial"/>
                </a:endParaRPr>
              </a:p>
            </p:txBody>
          </p:sp>
          <p:sp>
            <p:nvSpPr>
              <p:cNvPr id="474" name="Google Shape;305;p2"/>
              <p:cNvSpPr/>
              <p:nvPr/>
            </p:nvSpPr>
            <p:spPr>
              <a:xfrm>
                <a:off x="-2466575" y="23631438"/>
                <a:ext cx="110100" cy="110100"/>
              </a:xfrm>
              <a:prstGeom prst="rect">
                <a:avLst/>
              </a:prstGeom>
              <a:solidFill>
                <a:srgbClr val="F6B26B"/>
              </a:solidFill>
              <a:ln w="9525" cap="flat" cmpd="sng">
                <a:solidFill>
                  <a:srgbClr val="44546A"/>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chemeClr val="tx1">
                      <a:lumMod val="75000"/>
                      <a:lumOff val="25000"/>
                    </a:schemeClr>
                  </a:solidFill>
                  <a:latin typeface="Arial"/>
                  <a:ea typeface="Arial"/>
                  <a:cs typeface="Arial"/>
                  <a:sym typeface="Arial"/>
                </a:endParaRPr>
              </a:p>
            </p:txBody>
          </p:sp>
          <p:sp>
            <p:nvSpPr>
              <p:cNvPr id="475" name="Google Shape;306;p2"/>
              <p:cNvSpPr/>
              <p:nvPr/>
            </p:nvSpPr>
            <p:spPr>
              <a:xfrm>
                <a:off x="-2356475" y="23631438"/>
                <a:ext cx="110100" cy="110100"/>
              </a:xfrm>
              <a:prstGeom prst="rect">
                <a:avLst/>
              </a:prstGeom>
              <a:solidFill>
                <a:srgbClr val="F6B26B"/>
              </a:solidFill>
              <a:ln w="9525" cap="flat" cmpd="sng">
                <a:solidFill>
                  <a:srgbClr val="44546A"/>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chemeClr val="tx1">
                      <a:lumMod val="75000"/>
                      <a:lumOff val="25000"/>
                    </a:schemeClr>
                  </a:solidFill>
                  <a:latin typeface="Arial"/>
                  <a:ea typeface="Arial"/>
                  <a:cs typeface="Arial"/>
                  <a:sym typeface="Arial"/>
                </a:endParaRPr>
              </a:p>
            </p:txBody>
          </p:sp>
          <p:sp>
            <p:nvSpPr>
              <p:cNvPr id="476" name="Google Shape;307;p2"/>
              <p:cNvSpPr/>
              <p:nvPr/>
            </p:nvSpPr>
            <p:spPr>
              <a:xfrm>
                <a:off x="-2246375" y="23631438"/>
                <a:ext cx="110100" cy="110100"/>
              </a:xfrm>
              <a:prstGeom prst="rect">
                <a:avLst/>
              </a:prstGeom>
              <a:solidFill>
                <a:srgbClr val="F9CB9C"/>
              </a:solidFill>
              <a:ln w="9525" cap="flat" cmpd="sng">
                <a:solidFill>
                  <a:srgbClr val="44546A"/>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chemeClr val="tx1">
                      <a:lumMod val="75000"/>
                      <a:lumOff val="25000"/>
                    </a:schemeClr>
                  </a:solidFill>
                  <a:latin typeface="Arial"/>
                  <a:ea typeface="Arial"/>
                  <a:cs typeface="Arial"/>
                  <a:sym typeface="Arial"/>
                </a:endParaRPr>
              </a:p>
            </p:txBody>
          </p:sp>
          <p:sp>
            <p:nvSpPr>
              <p:cNvPr id="477" name="Google Shape;308;p2"/>
              <p:cNvSpPr/>
              <p:nvPr/>
            </p:nvSpPr>
            <p:spPr>
              <a:xfrm>
                <a:off x="-2576675" y="23741538"/>
                <a:ext cx="110100" cy="110100"/>
              </a:xfrm>
              <a:prstGeom prst="rect">
                <a:avLst/>
              </a:prstGeom>
              <a:solidFill>
                <a:srgbClr val="E69138"/>
              </a:solidFill>
              <a:ln w="9525" cap="flat" cmpd="sng">
                <a:solidFill>
                  <a:srgbClr val="44546A"/>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chemeClr val="tx1">
                      <a:lumMod val="75000"/>
                      <a:lumOff val="25000"/>
                    </a:schemeClr>
                  </a:solidFill>
                  <a:latin typeface="Arial"/>
                  <a:ea typeface="Arial"/>
                  <a:cs typeface="Arial"/>
                  <a:sym typeface="Arial"/>
                </a:endParaRPr>
              </a:p>
            </p:txBody>
          </p:sp>
          <p:sp>
            <p:nvSpPr>
              <p:cNvPr id="478" name="Google Shape;309;p2"/>
              <p:cNvSpPr/>
              <p:nvPr/>
            </p:nvSpPr>
            <p:spPr>
              <a:xfrm>
                <a:off x="-2466575" y="23741538"/>
                <a:ext cx="110100" cy="110100"/>
              </a:xfrm>
              <a:prstGeom prst="rect">
                <a:avLst/>
              </a:prstGeom>
              <a:solidFill>
                <a:srgbClr val="F6B26B"/>
              </a:solidFill>
              <a:ln w="9525" cap="flat" cmpd="sng">
                <a:solidFill>
                  <a:srgbClr val="44546A"/>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chemeClr val="tx1">
                      <a:lumMod val="75000"/>
                      <a:lumOff val="25000"/>
                    </a:schemeClr>
                  </a:solidFill>
                  <a:latin typeface="Arial"/>
                  <a:ea typeface="Arial"/>
                  <a:cs typeface="Arial"/>
                  <a:sym typeface="Arial"/>
                </a:endParaRPr>
              </a:p>
            </p:txBody>
          </p:sp>
          <p:sp>
            <p:nvSpPr>
              <p:cNvPr id="479" name="Google Shape;310;p2"/>
              <p:cNvSpPr/>
              <p:nvPr/>
            </p:nvSpPr>
            <p:spPr>
              <a:xfrm>
                <a:off x="-2356475" y="23301138"/>
                <a:ext cx="110100" cy="110100"/>
              </a:xfrm>
              <a:prstGeom prst="rect">
                <a:avLst/>
              </a:prstGeom>
              <a:solidFill>
                <a:srgbClr val="F6B26B"/>
              </a:solidFill>
              <a:ln w="9525" cap="flat" cmpd="sng">
                <a:solidFill>
                  <a:srgbClr val="44546A"/>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chemeClr val="tx1">
                      <a:lumMod val="75000"/>
                      <a:lumOff val="25000"/>
                    </a:schemeClr>
                  </a:solidFill>
                  <a:latin typeface="Arial"/>
                  <a:ea typeface="Arial"/>
                  <a:cs typeface="Arial"/>
                  <a:sym typeface="Arial"/>
                </a:endParaRPr>
              </a:p>
            </p:txBody>
          </p:sp>
          <p:sp>
            <p:nvSpPr>
              <p:cNvPr id="480" name="Google Shape;311;p2"/>
              <p:cNvSpPr/>
              <p:nvPr/>
            </p:nvSpPr>
            <p:spPr>
              <a:xfrm>
                <a:off x="-2246375" y="23301138"/>
                <a:ext cx="110100" cy="110100"/>
              </a:xfrm>
              <a:prstGeom prst="rect">
                <a:avLst/>
              </a:prstGeom>
              <a:solidFill>
                <a:srgbClr val="F6B26B"/>
              </a:solidFill>
              <a:ln w="9525" cap="flat" cmpd="sng">
                <a:solidFill>
                  <a:srgbClr val="44546A"/>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chemeClr val="tx1">
                      <a:lumMod val="75000"/>
                      <a:lumOff val="25000"/>
                    </a:schemeClr>
                  </a:solidFill>
                  <a:latin typeface="Arial"/>
                  <a:ea typeface="Arial"/>
                  <a:cs typeface="Arial"/>
                  <a:sym typeface="Arial"/>
                </a:endParaRPr>
              </a:p>
            </p:txBody>
          </p:sp>
          <p:sp>
            <p:nvSpPr>
              <p:cNvPr id="481" name="Google Shape;312;p2"/>
              <p:cNvSpPr/>
              <p:nvPr/>
            </p:nvSpPr>
            <p:spPr>
              <a:xfrm>
                <a:off x="-2182841" y="23647314"/>
                <a:ext cx="110100" cy="110100"/>
              </a:xfrm>
              <a:prstGeom prst="rect">
                <a:avLst/>
              </a:prstGeom>
              <a:solidFill>
                <a:srgbClr val="F9CB9C"/>
              </a:solidFill>
              <a:ln w="9525" cap="flat" cmpd="sng">
                <a:solidFill>
                  <a:srgbClr val="44546A"/>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chemeClr val="tx1">
                      <a:lumMod val="75000"/>
                      <a:lumOff val="25000"/>
                    </a:schemeClr>
                  </a:solidFill>
                  <a:latin typeface="Arial"/>
                  <a:ea typeface="Arial"/>
                  <a:cs typeface="Arial"/>
                  <a:sym typeface="Arial"/>
                </a:endParaRPr>
              </a:p>
            </p:txBody>
          </p:sp>
          <p:sp>
            <p:nvSpPr>
              <p:cNvPr id="482" name="Google Shape;313;p2"/>
              <p:cNvSpPr/>
              <p:nvPr/>
            </p:nvSpPr>
            <p:spPr>
              <a:xfrm>
                <a:off x="-2356475" y="23191038"/>
                <a:ext cx="110100" cy="110100"/>
              </a:xfrm>
              <a:prstGeom prst="rect">
                <a:avLst/>
              </a:prstGeom>
              <a:solidFill>
                <a:srgbClr val="F9CB9C"/>
              </a:solidFill>
              <a:ln w="9525" cap="flat" cmpd="sng">
                <a:solidFill>
                  <a:srgbClr val="44546A"/>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chemeClr val="tx1">
                      <a:lumMod val="75000"/>
                      <a:lumOff val="25000"/>
                    </a:schemeClr>
                  </a:solidFill>
                  <a:latin typeface="Arial"/>
                  <a:ea typeface="Arial"/>
                  <a:cs typeface="Arial"/>
                  <a:sym typeface="Arial"/>
                </a:endParaRPr>
              </a:p>
            </p:txBody>
          </p:sp>
          <p:sp>
            <p:nvSpPr>
              <p:cNvPr id="483" name="Google Shape;314;p2"/>
              <p:cNvSpPr/>
              <p:nvPr/>
            </p:nvSpPr>
            <p:spPr>
              <a:xfrm>
                <a:off x="-2246375" y="23191038"/>
                <a:ext cx="110100" cy="110100"/>
              </a:xfrm>
              <a:prstGeom prst="rect">
                <a:avLst/>
              </a:prstGeom>
              <a:solidFill>
                <a:srgbClr val="F9CB9C"/>
              </a:solidFill>
              <a:ln w="9525" cap="flat" cmpd="sng">
                <a:solidFill>
                  <a:srgbClr val="44546A"/>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chemeClr val="tx1">
                      <a:lumMod val="75000"/>
                      <a:lumOff val="25000"/>
                    </a:schemeClr>
                  </a:solidFill>
                  <a:latin typeface="Arial"/>
                  <a:ea typeface="Arial"/>
                  <a:cs typeface="Arial"/>
                  <a:sym typeface="Arial"/>
                </a:endParaRPr>
              </a:p>
            </p:txBody>
          </p:sp>
          <p:sp>
            <p:nvSpPr>
              <p:cNvPr id="484" name="Google Shape;315;p2"/>
              <p:cNvSpPr/>
              <p:nvPr/>
            </p:nvSpPr>
            <p:spPr>
              <a:xfrm>
                <a:off x="-2796875" y="23080938"/>
                <a:ext cx="110100" cy="110100"/>
              </a:xfrm>
              <a:prstGeom prst="rect">
                <a:avLst/>
              </a:prstGeom>
              <a:solidFill>
                <a:srgbClr val="F9CB9C"/>
              </a:solidFill>
              <a:ln w="9525" cap="flat" cmpd="sng">
                <a:solidFill>
                  <a:srgbClr val="44546A"/>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chemeClr val="tx1">
                      <a:lumMod val="75000"/>
                      <a:lumOff val="25000"/>
                    </a:schemeClr>
                  </a:solidFill>
                  <a:latin typeface="Arial"/>
                  <a:ea typeface="Arial"/>
                  <a:cs typeface="Arial"/>
                  <a:sym typeface="Arial"/>
                </a:endParaRPr>
              </a:p>
            </p:txBody>
          </p:sp>
        </p:grpSp>
        <p:sp>
          <p:nvSpPr>
            <p:cNvPr id="427" name="Google Shape;316;p2"/>
            <p:cNvSpPr/>
            <p:nvPr/>
          </p:nvSpPr>
          <p:spPr>
            <a:xfrm rot="2267034">
              <a:off x="16896999" y="17193182"/>
              <a:ext cx="82751" cy="82751"/>
            </a:xfrm>
            <a:prstGeom prst="rect">
              <a:avLst/>
            </a:prstGeom>
            <a:solidFill>
              <a:srgbClr val="B45F06"/>
            </a:solidFill>
            <a:ln w="9525" cap="flat" cmpd="sng">
              <a:solidFill>
                <a:srgbClr val="44546A"/>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chemeClr val="tx1">
                    <a:lumMod val="75000"/>
                    <a:lumOff val="25000"/>
                  </a:schemeClr>
                </a:solidFill>
                <a:latin typeface="Arial"/>
                <a:ea typeface="Arial"/>
                <a:cs typeface="Arial"/>
                <a:sym typeface="Arial"/>
              </a:endParaRPr>
            </a:p>
          </p:txBody>
        </p:sp>
        <p:sp>
          <p:nvSpPr>
            <p:cNvPr id="428" name="Google Shape;317;p2"/>
            <p:cNvSpPr/>
            <p:nvPr/>
          </p:nvSpPr>
          <p:spPr>
            <a:xfrm rot="2267034">
              <a:off x="16965087" y="17245965"/>
              <a:ext cx="82751" cy="82751"/>
            </a:xfrm>
            <a:prstGeom prst="rect">
              <a:avLst/>
            </a:prstGeom>
            <a:solidFill>
              <a:srgbClr val="B45F06"/>
            </a:solidFill>
            <a:ln w="9525" cap="flat" cmpd="sng">
              <a:solidFill>
                <a:srgbClr val="44546A"/>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chemeClr val="tx1">
                    <a:lumMod val="75000"/>
                    <a:lumOff val="25000"/>
                  </a:schemeClr>
                </a:solidFill>
                <a:latin typeface="Arial"/>
                <a:ea typeface="Arial"/>
                <a:cs typeface="Arial"/>
                <a:sym typeface="Arial"/>
              </a:endParaRPr>
            </a:p>
          </p:txBody>
        </p:sp>
        <p:sp>
          <p:nvSpPr>
            <p:cNvPr id="429" name="Google Shape;318;p2"/>
            <p:cNvSpPr/>
            <p:nvPr/>
          </p:nvSpPr>
          <p:spPr>
            <a:xfrm rot="2267034">
              <a:off x="17032028" y="17297859"/>
              <a:ext cx="82751" cy="82751"/>
            </a:xfrm>
            <a:prstGeom prst="rect">
              <a:avLst/>
            </a:prstGeom>
            <a:solidFill>
              <a:srgbClr val="B45F06"/>
            </a:solidFill>
            <a:ln w="9525" cap="flat" cmpd="sng">
              <a:solidFill>
                <a:srgbClr val="44546A"/>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chemeClr val="tx1">
                    <a:lumMod val="75000"/>
                    <a:lumOff val="25000"/>
                  </a:schemeClr>
                </a:solidFill>
                <a:latin typeface="Arial"/>
                <a:ea typeface="Arial"/>
                <a:cs typeface="Arial"/>
                <a:sym typeface="Arial"/>
              </a:endParaRPr>
            </a:p>
          </p:txBody>
        </p:sp>
        <p:sp>
          <p:nvSpPr>
            <p:cNvPr id="430" name="Google Shape;319;p2"/>
            <p:cNvSpPr/>
            <p:nvPr/>
          </p:nvSpPr>
          <p:spPr>
            <a:xfrm rot="2267034">
              <a:off x="17090020" y="17342817"/>
              <a:ext cx="82751" cy="82751"/>
            </a:xfrm>
            <a:prstGeom prst="rect">
              <a:avLst/>
            </a:prstGeom>
            <a:solidFill>
              <a:srgbClr val="E69138"/>
            </a:solidFill>
            <a:ln w="9525" cap="flat" cmpd="sng">
              <a:solidFill>
                <a:srgbClr val="44546A"/>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chemeClr val="tx1">
                    <a:lumMod val="75000"/>
                    <a:lumOff val="25000"/>
                  </a:schemeClr>
                </a:solidFill>
                <a:latin typeface="Arial"/>
                <a:ea typeface="Arial"/>
                <a:cs typeface="Arial"/>
                <a:sym typeface="Arial"/>
              </a:endParaRPr>
            </a:p>
          </p:txBody>
        </p:sp>
        <p:sp>
          <p:nvSpPr>
            <p:cNvPr id="431" name="Google Shape;320;p2"/>
            <p:cNvSpPr/>
            <p:nvPr/>
          </p:nvSpPr>
          <p:spPr>
            <a:xfrm rot="2267034">
              <a:off x="17159232" y="17396473"/>
              <a:ext cx="82751" cy="82751"/>
            </a:xfrm>
            <a:prstGeom prst="rect">
              <a:avLst/>
            </a:prstGeom>
            <a:solidFill>
              <a:srgbClr val="E69138"/>
            </a:solidFill>
            <a:ln w="9525" cap="flat" cmpd="sng">
              <a:solidFill>
                <a:srgbClr val="44546A"/>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chemeClr val="tx1">
                    <a:lumMod val="75000"/>
                    <a:lumOff val="25000"/>
                  </a:schemeClr>
                </a:solidFill>
                <a:latin typeface="Arial"/>
                <a:ea typeface="Arial"/>
                <a:cs typeface="Arial"/>
                <a:sym typeface="Arial"/>
              </a:endParaRPr>
            </a:p>
          </p:txBody>
        </p:sp>
        <p:sp>
          <p:nvSpPr>
            <p:cNvPr id="432" name="Google Shape;321;p2"/>
            <p:cNvSpPr/>
            <p:nvPr/>
          </p:nvSpPr>
          <p:spPr>
            <a:xfrm rot="2267034">
              <a:off x="17224921" y="17447396"/>
              <a:ext cx="82751" cy="82751"/>
            </a:xfrm>
            <a:prstGeom prst="rect">
              <a:avLst/>
            </a:prstGeom>
            <a:solidFill>
              <a:srgbClr val="F6B26B"/>
            </a:solidFill>
            <a:ln w="9525" cap="flat" cmpd="sng">
              <a:solidFill>
                <a:srgbClr val="44546A"/>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chemeClr val="tx1">
                    <a:lumMod val="75000"/>
                    <a:lumOff val="25000"/>
                  </a:schemeClr>
                </a:solidFill>
                <a:latin typeface="Arial"/>
                <a:ea typeface="Arial"/>
                <a:cs typeface="Arial"/>
                <a:sym typeface="Arial"/>
              </a:endParaRPr>
            </a:p>
          </p:txBody>
        </p:sp>
      </p:grpSp>
      <p:grpSp>
        <p:nvGrpSpPr>
          <p:cNvPr id="485" name="Group 484">
            <a:extLst>
              <a:ext uri="{FF2B5EF4-FFF2-40B4-BE49-F238E27FC236}">
                <a16:creationId xmlns:a16="http://schemas.microsoft.com/office/drawing/2014/main" id="{D56CADAF-A64D-4E7F-AC46-909827B6F7DC}"/>
              </a:ext>
            </a:extLst>
          </p:cNvPr>
          <p:cNvGrpSpPr/>
          <p:nvPr/>
        </p:nvGrpSpPr>
        <p:grpSpPr>
          <a:xfrm>
            <a:off x="18937968" y="16119756"/>
            <a:ext cx="2025788" cy="1154300"/>
            <a:chOff x="15995764" y="18095722"/>
            <a:chExt cx="2025788" cy="1154300"/>
          </a:xfrm>
        </p:grpSpPr>
        <p:sp>
          <p:nvSpPr>
            <p:cNvPr id="486" name="Google Shape;256;p2"/>
            <p:cNvSpPr/>
            <p:nvPr/>
          </p:nvSpPr>
          <p:spPr>
            <a:xfrm>
              <a:off x="16054152" y="18098984"/>
              <a:ext cx="1967400" cy="1147800"/>
            </a:xfrm>
            <a:prstGeom prst="rect">
              <a:avLst/>
            </a:prstGeom>
            <a:solidFill>
              <a:srgbClr val="E7E6E6"/>
            </a:solidFill>
            <a:ln w="9525" cap="flat" cmpd="sng">
              <a:solidFill>
                <a:srgbClr val="44546A"/>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chemeClr val="tx1">
                    <a:lumMod val="75000"/>
                    <a:lumOff val="25000"/>
                  </a:schemeClr>
                </a:solidFill>
                <a:latin typeface="Arial"/>
                <a:ea typeface="Arial"/>
                <a:cs typeface="Arial"/>
                <a:sym typeface="Arial"/>
              </a:endParaRPr>
            </a:p>
          </p:txBody>
        </p:sp>
        <p:sp>
          <p:nvSpPr>
            <p:cNvPr id="487" name="Google Shape;322;p2"/>
            <p:cNvSpPr/>
            <p:nvPr/>
          </p:nvSpPr>
          <p:spPr>
            <a:xfrm>
              <a:off x="15996339" y="18280222"/>
              <a:ext cx="853750" cy="969500"/>
            </a:xfrm>
            <a:custGeom>
              <a:avLst/>
              <a:gdLst/>
              <a:ahLst/>
              <a:cxnLst/>
              <a:rect l="l" t="t" r="r" b="b"/>
              <a:pathLst>
                <a:path w="34150" h="38780" extrusionOk="0">
                  <a:moveTo>
                    <a:pt x="0" y="38780"/>
                  </a:moveTo>
                  <a:lnTo>
                    <a:pt x="0" y="0"/>
                  </a:lnTo>
                  <a:lnTo>
                    <a:pt x="34150" y="21416"/>
                  </a:lnTo>
                  <a:close/>
                </a:path>
              </a:pathLst>
            </a:custGeom>
            <a:solidFill>
              <a:srgbClr val="6AA84F"/>
            </a:solidFill>
            <a:ln w="9525" cap="flat" cmpd="sng">
              <a:solidFill>
                <a:schemeClr val="dk2"/>
              </a:solidFill>
              <a:prstDash val="solid"/>
              <a:round/>
              <a:headEnd type="none" w="sm" len="sm"/>
              <a:tailEnd type="none" w="sm" len="sm"/>
            </a:ln>
          </p:spPr>
        </p:sp>
        <p:sp>
          <p:nvSpPr>
            <p:cNvPr id="488" name="Google Shape;323;p2"/>
            <p:cNvSpPr/>
            <p:nvPr/>
          </p:nvSpPr>
          <p:spPr>
            <a:xfrm>
              <a:off x="16003564" y="18095722"/>
              <a:ext cx="1280625" cy="575200"/>
            </a:xfrm>
            <a:custGeom>
              <a:avLst/>
              <a:gdLst/>
              <a:ahLst/>
              <a:cxnLst/>
              <a:rect l="l" t="t" r="r" b="b"/>
              <a:pathLst>
                <a:path w="51225" h="23008" extrusionOk="0">
                  <a:moveTo>
                    <a:pt x="0" y="0"/>
                  </a:moveTo>
                  <a:lnTo>
                    <a:pt x="51225" y="0"/>
                  </a:lnTo>
                  <a:lnTo>
                    <a:pt x="38202" y="23008"/>
                  </a:lnTo>
                  <a:close/>
                </a:path>
              </a:pathLst>
            </a:custGeom>
            <a:solidFill>
              <a:srgbClr val="6AA84F"/>
            </a:solidFill>
            <a:ln w="9525" cap="flat" cmpd="sng">
              <a:solidFill>
                <a:schemeClr val="dk2"/>
              </a:solidFill>
              <a:prstDash val="solid"/>
              <a:round/>
              <a:headEnd type="none" w="sm" len="sm"/>
              <a:tailEnd type="none" w="sm" len="sm"/>
            </a:ln>
          </p:spPr>
        </p:sp>
        <p:sp>
          <p:nvSpPr>
            <p:cNvPr id="489" name="Google Shape;324;p2"/>
            <p:cNvSpPr/>
            <p:nvPr/>
          </p:nvSpPr>
          <p:spPr>
            <a:xfrm>
              <a:off x="15997752" y="18097822"/>
              <a:ext cx="2023008" cy="1152200"/>
            </a:xfrm>
            <a:custGeom>
              <a:avLst/>
              <a:gdLst/>
              <a:ahLst/>
              <a:cxnLst/>
              <a:rect l="l" t="t" r="r" b="b"/>
              <a:pathLst>
                <a:path w="78587" h="46088" extrusionOk="0">
                  <a:moveTo>
                    <a:pt x="0" y="46088"/>
                  </a:moveTo>
                  <a:lnTo>
                    <a:pt x="78587" y="46088"/>
                  </a:lnTo>
                  <a:lnTo>
                    <a:pt x="78587" y="0"/>
                  </a:lnTo>
                  <a:lnTo>
                    <a:pt x="51411" y="0"/>
                  </a:lnTo>
                  <a:lnTo>
                    <a:pt x="38302" y="22706"/>
                  </a:lnTo>
                  <a:lnTo>
                    <a:pt x="34040" y="29138"/>
                  </a:lnTo>
                  <a:close/>
                </a:path>
              </a:pathLst>
            </a:custGeom>
            <a:solidFill>
              <a:srgbClr val="9FC5E8"/>
            </a:solidFill>
            <a:ln w="9525" cap="flat" cmpd="sng">
              <a:solidFill>
                <a:schemeClr val="dk2"/>
              </a:solidFill>
              <a:prstDash val="solid"/>
              <a:round/>
              <a:headEnd type="none" w="sm" len="sm"/>
              <a:tailEnd type="none" w="sm" len="sm"/>
            </a:ln>
          </p:spPr>
        </p:sp>
        <p:sp>
          <p:nvSpPr>
            <p:cNvPr id="490" name="Google Shape;325;p2"/>
            <p:cNvSpPr/>
            <p:nvPr/>
          </p:nvSpPr>
          <p:spPr>
            <a:xfrm>
              <a:off x="15995764" y="18096209"/>
              <a:ext cx="948875" cy="725350"/>
            </a:xfrm>
            <a:custGeom>
              <a:avLst/>
              <a:gdLst/>
              <a:ahLst/>
              <a:cxnLst/>
              <a:rect l="l" t="t" r="r" b="b"/>
              <a:pathLst>
                <a:path w="37955" h="29014" extrusionOk="0">
                  <a:moveTo>
                    <a:pt x="169" y="7253"/>
                  </a:moveTo>
                  <a:lnTo>
                    <a:pt x="34412" y="29014"/>
                  </a:lnTo>
                  <a:lnTo>
                    <a:pt x="37955" y="23110"/>
                  </a:lnTo>
                  <a:lnTo>
                    <a:pt x="0" y="0"/>
                  </a:lnTo>
                  <a:close/>
                </a:path>
              </a:pathLst>
            </a:custGeom>
            <a:solidFill>
              <a:srgbClr val="6D9EEB"/>
            </a:solidFill>
            <a:ln w="9525" cap="flat" cmpd="sng">
              <a:solidFill>
                <a:schemeClr val="dk2"/>
              </a:solidFill>
              <a:prstDash val="solid"/>
              <a:round/>
              <a:headEnd type="none" w="sm" len="sm"/>
              <a:tailEnd type="none" w="sm" len="sm"/>
            </a:ln>
          </p:spPr>
        </p:sp>
      </p:grpSp>
      <p:sp>
        <p:nvSpPr>
          <p:cNvPr id="491" name="Google Shape;329;p2"/>
          <p:cNvSpPr txBox="1"/>
          <p:nvPr/>
        </p:nvSpPr>
        <p:spPr>
          <a:xfrm>
            <a:off x="13415441" y="17334841"/>
            <a:ext cx="2264100" cy="4374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0" i="1" u="none" strike="noStrike" cap="none" dirty="0">
                <a:solidFill>
                  <a:schemeClr val="tx1">
                    <a:lumMod val="75000"/>
                    <a:lumOff val="25000"/>
                  </a:schemeClr>
                </a:solidFill>
                <a:latin typeface="Century Gothic"/>
                <a:ea typeface="Century Gothic"/>
                <a:cs typeface="Century Gothic"/>
                <a:sym typeface="Century Gothic"/>
              </a:rPr>
              <a:t>Calculate NDTI</a:t>
            </a:r>
            <a:endParaRPr sz="1800" b="0" i="1" u="none" strike="noStrike" cap="none" dirty="0">
              <a:solidFill>
                <a:schemeClr val="tx1">
                  <a:lumMod val="75000"/>
                  <a:lumOff val="25000"/>
                </a:schemeClr>
              </a:solidFill>
              <a:latin typeface="Century Gothic"/>
              <a:ea typeface="Century Gothic"/>
              <a:cs typeface="Century Gothic"/>
              <a:sym typeface="Century Gothic"/>
            </a:endParaRPr>
          </a:p>
        </p:txBody>
      </p:sp>
      <p:sp>
        <p:nvSpPr>
          <p:cNvPr id="493" name="Google Shape;127;p2">
            <a:extLst>
              <a:ext uri="{FF2B5EF4-FFF2-40B4-BE49-F238E27FC236}">
                <a16:creationId xmlns:a16="http://schemas.microsoft.com/office/drawing/2014/main" id="{28AC9A92-69E8-4A6F-9DED-8BE763D4FB07}"/>
              </a:ext>
            </a:extLst>
          </p:cNvPr>
          <p:cNvSpPr/>
          <p:nvPr/>
        </p:nvSpPr>
        <p:spPr>
          <a:xfrm>
            <a:off x="15406165" y="16562908"/>
            <a:ext cx="707908" cy="221556"/>
          </a:xfrm>
          <a:prstGeom prst="rightArrow">
            <a:avLst>
              <a:gd name="adj1" fmla="val 50000"/>
              <a:gd name="adj2" fmla="val 50000"/>
            </a:avLst>
          </a:prstGeom>
          <a:solidFill>
            <a:srgbClr val="3F3F3F"/>
          </a:solidFill>
          <a:ln w="9525" cap="flat" cmpd="sng">
            <a:solidFill>
              <a:srgbClr val="44546A"/>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chemeClr val="tx1">
                  <a:lumMod val="75000"/>
                  <a:lumOff val="25000"/>
                </a:schemeClr>
              </a:solidFill>
              <a:latin typeface="Arial"/>
              <a:ea typeface="Arial"/>
              <a:cs typeface="Arial"/>
              <a:sym typeface="Arial"/>
            </a:endParaRPr>
          </a:p>
        </p:txBody>
      </p:sp>
      <p:sp>
        <p:nvSpPr>
          <p:cNvPr id="494" name="Google Shape;331;p2">
            <a:extLst>
              <a:ext uri="{FF2B5EF4-FFF2-40B4-BE49-F238E27FC236}">
                <a16:creationId xmlns:a16="http://schemas.microsoft.com/office/drawing/2014/main" id="{6B0CA2C2-649E-4E80-A415-C5E575A9E71F}"/>
              </a:ext>
            </a:extLst>
          </p:cNvPr>
          <p:cNvSpPr txBox="1"/>
          <p:nvPr/>
        </p:nvSpPr>
        <p:spPr>
          <a:xfrm rot="-766">
            <a:off x="13179562" y="15208328"/>
            <a:ext cx="2114024" cy="437100"/>
          </a:xfrm>
          <a:prstGeom prst="rect">
            <a:avLst/>
          </a:prstGeom>
          <a:noFill/>
          <a:ln>
            <a:noFill/>
          </a:ln>
        </p:spPr>
        <p:txBody>
          <a:bodyPr spcFirstLastPara="1" wrap="square" lIns="91425" tIns="91425" rIns="91425" bIns="91425" anchor="t" anchorCtr="0">
            <a:noAutofit/>
          </a:bodyPr>
          <a:lstStyle/>
          <a:p>
            <a:pPr marL="285750" marR="0" lvl="0" indent="-285750" algn="l" rtl="0">
              <a:lnSpc>
                <a:spcPct val="100000"/>
              </a:lnSpc>
              <a:spcBef>
                <a:spcPts val="0"/>
              </a:spcBef>
              <a:spcAft>
                <a:spcPts val="0"/>
              </a:spcAft>
              <a:buClr>
                <a:srgbClr val="379CC3"/>
              </a:buClr>
              <a:buSzPts val="1800"/>
              <a:buFont typeface="Webdings" panose="05030102010509060703" pitchFamily="18" charset="2"/>
              <a:buChar char="4"/>
            </a:pPr>
            <a:r>
              <a:rPr lang="en-US" sz="1800" b="0" i="0" u="none" strike="noStrike" cap="none" dirty="0" smtClean="0">
                <a:solidFill>
                  <a:schemeClr val="tx1">
                    <a:lumMod val="75000"/>
                    <a:lumOff val="25000"/>
                  </a:schemeClr>
                </a:solidFill>
                <a:latin typeface="Century Gothic"/>
                <a:ea typeface="Century Gothic"/>
                <a:cs typeface="Century Gothic"/>
                <a:sym typeface="Century Gothic"/>
              </a:rPr>
              <a:t>Landsat </a:t>
            </a:r>
            <a:r>
              <a:rPr lang="en-US" sz="1800" b="0" i="0" u="none" strike="noStrike" cap="none" dirty="0">
                <a:solidFill>
                  <a:schemeClr val="tx1">
                    <a:lumMod val="75000"/>
                    <a:lumOff val="25000"/>
                  </a:schemeClr>
                </a:solidFill>
                <a:latin typeface="Century Gothic"/>
                <a:ea typeface="Century Gothic"/>
                <a:cs typeface="Century Gothic"/>
                <a:sym typeface="Century Gothic"/>
              </a:rPr>
              <a:t>8 </a:t>
            </a:r>
            <a:r>
              <a:rPr lang="en-US" sz="1800" b="0" i="0" u="none" strike="noStrike" cap="none" dirty="0" smtClean="0">
                <a:solidFill>
                  <a:schemeClr val="tx1">
                    <a:lumMod val="75000"/>
                    <a:lumOff val="25000"/>
                  </a:schemeClr>
                </a:solidFill>
                <a:latin typeface="Century Gothic"/>
                <a:ea typeface="Century Gothic"/>
                <a:cs typeface="Century Gothic"/>
                <a:sym typeface="Century Gothic"/>
              </a:rPr>
              <a:t>OLI</a:t>
            </a:r>
            <a:endParaRPr lang="en-US" sz="1800" dirty="0">
              <a:solidFill>
                <a:schemeClr val="tx1">
                  <a:lumMod val="75000"/>
                  <a:lumOff val="25000"/>
                </a:schemeClr>
              </a:solidFill>
              <a:latin typeface="Century Gothic"/>
              <a:ea typeface="Century Gothic"/>
              <a:cs typeface="Century Gothic"/>
              <a:sym typeface="Century Gothic"/>
            </a:endParaRPr>
          </a:p>
          <a:p>
            <a:pPr marL="285750" marR="0" lvl="0" indent="-285750" algn="l" rtl="0">
              <a:lnSpc>
                <a:spcPct val="100000"/>
              </a:lnSpc>
              <a:spcBef>
                <a:spcPts val="0"/>
              </a:spcBef>
              <a:spcAft>
                <a:spcPts val="0"/>
              </a:spcAft>
              <a:buClr>
                <a:srgbClr val="379CC3"/>
              </a:buClr>
              <a:buSzPts val="1800"/>
              <a:buFont typeface="Webdings" panose="05030102010509060703" pitchFamily="18" charset="2"/>
              <a:buChar char="4"/>
            </a:pPr>
            <a:r>
              <a:rPr lang="en-US" sz="1800" b="0" i="0" u="none" strike="noStrike" cap="none" dirty="0" smtClean="0">
                <a:solidFill>
                  <a:schemeClr val="tx1">
                    <a:lumMod val="75000"/>
                    <a:lumOff val="25000"/>
                  </a:schemeClr>
                </a:solidFill>
                <a:latin typeface="Century Gothic"/>
                <a:ea typeface="Century Gothic"/>
                <a:cs typeface="Century Gothic"/>
                <a:sym typeface="Century Gothic"/>
              </a:rPr>
              <a:t>Sentinel-2 MSI</a:t>
            </a:r>
          </a:p>
        </p:txBody>
      </p:sp>
      <p:pic>
        <p:nvPicPr>
          <p:cNvPr id="496" name="Picture 495" descr="A close up of a map&#10;&#10;Description automatically generated">
            <a:extLst>
              <a:ext uri="{FF2B5EF4-FFF2-40B4-BE49-F238E27FC236}">
                <a16:creationId xmlns:a16="http://schemas.microsoft.com/office/drawing/2014/main" id="{33F89FD3-A3DB-4FE0-957D-E626BD57E0EF}"/>
              </a:ext>
            </a:extLst>
          </p:cNvPr>
          <p:cNvPicPr>
            <a:picLocks noChangeAspect="1"/>
          </p:cNvPicPr>
          <p:nvPr/>
        </p:nvPicPr>
        <p:blipFill>
          <a:blip r:embed="rId11"/>
          <a:stretch>
            <a:fillRect/>
          </a:stretch>
        </p:blipFill>
        <p:spPr>
          <a:xfrm>
            <a:off x="17876731" y="19364317"/>
            <a:ext cx="6252121" cy="4831183"/>
          </a:xfrm>
          <a:prstGeom prst="rect">
            <a:avLst/>
          </a:prstGeom>
        </p:spPr>
      </p:pic>
      <p:sp>
        <p:nvSpPr>
          <p:cNvPr id="497" name="Google Shape;81;p2">
            <a:extLst>
              <a:ext uri="{FF2B5EF4-FFF2-40B4-BE49-F238E27FC236}">
                <a16:creationId xmlns:a16="http://schemas.microsoft.com/office/drawing/2014/main" id="{9540EF28-1E25-4C15-A082-C1A530B92970}"/>
              </a:ext>
            </a:extLst>
          </p:cNvPr>
          <p:cNvSpPr txBox="1"/>
          <p:nvPr/>
        </p:nvSpPr>
        <p:spPr>
          <a:xfrm>
            <a:off x="18171314" y="22872171"/>
            <a:ext cx="866730" cy="280958"/>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800" b="1" i="0" u="none" strike="noStrike" cap="none" dirty="0">
                <a:solidFill>
                  <a:schemeClr val="tx1">
                    <a:lumMod val="75000"/>
                    <a:lumOff val="25000"/>
                  </a:schemeClr>
                </a:solidFill>
                <a:latin typeface="Century Gothic"/>
                <a:ea typeface="Century Gothic"/>
                <a:cs typeface="Century Gothic"/>
                <a:sym typeface="Century Gothic"/>
              </a:rPr>
              <a:t>NDVI Values</a:t>
            </a:r>
            <a:endParaRPr sz="800" b="1" i="0" u="none" strike="noStrike" cap="none" dirty="0">
              <a:solidFill>
                <a:schemeClr val="tx1">
                  <a:lumMod val="75000"/>
                  <a:lumOff val="25000"/>
                </a:schemeClr>
              </a:solidFill>
              <a:latin typeface="Century Gothic"/>
              <a:ea typeface="Century Gothic"/>
              <a:cs typeface="Century Gothic"/>
              <a:sym typeface="Century Gothic"/>
            </a:endParaRPr>
          </a:p>
        </p:txBody>
      </p:sp>
      <p:sp>
        <p:nvSpPr>
          <p:cNvPr id="498" name="Google Shape;81;p2">
            <a:extLst>
              <a:ext uri="{FF2B5EF4-FFF2-40B4-BE49-F238E27FC236}">
                <a16:creationId xmlns:a16="http://schemas.microsoft.com/office/drawing/2014/main" id="{FDB1DB63-42BB-44F0-BE5D-9D6D0C5F64D3}"/>
              </a:ext>
            </a:extLst>
          </p:cNvPr>
          <p:cNvSpPr txBox="1"/>
          <p:nvPr/>
        </p:nvSpPr>
        <p:spPr>
          <a:xfrm>
            <a:off x="18682905" y="23087642"/>
            <a:ext cx="341397" cy="245273"/>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800" b="1" i="0" u="none" strike="noStrike" cap="none" dirty="0">
                <a:solidFill>
                  <a:schemeClr val="tx1">
                    <a:lumMod val="75000"/>
                    <a:lumOff val="25000"/>
                  </a:schemeClr>
                </a:solidFill>
                <a:latin typeface="Century Gothic"/>
                <a:ea typeface="Century Gothic"/>
                <a:cs typeface="Century Gothic"/>
                <a:sym typeface="Century Gothic"/>
              </a:rPr>
              <a:t>0.5</a:t>
            </a:r>
            <a:endParaRPr sz="800" b="1" i="0" u="none" strike="noStrike" cap="none" dirty="0">
              <a:solidFill>
                <a:schemeClr val="tx1">
                  <a:lumMod val="75000"/>
                  <a:lumOff val="25000"/>
                </a:schemeClr>
              </a:solidFill>
              <a:latin typeface="Century Gothic"/>
              <a:ea typeface="Century Gothic"/>
              <a:cs typeface="Century Gothic"/>
              <a:sym typeface="Century Gothic"/>
            </a:endParaRPr>
          </a:p>
        </p:txBody>
      </p:sp>
      <p:sp>
        <p:nvSpPr>
          <p:cNvPr id="499" name="Google Shape;81;p2">
            <a:extLst>
              <a:ext uri="{FF2B5EF4-FFF2-40B4-BE49-F238E27FC236}">
                <a16:creationId xmlns:a16="http://schemas.microsoft.com/office/drawing/2014/main" id="{2AB9E4BC-7202-4E02-B065-F455C7040276}"/>
              </a:ext>
            </a:extLst>
          </p:cNvPr>
          <p:cNvSpPr txBox="1"/>
          <p:nvPr/>
        </p:nvSpPr>
        <p:spPr>
          <a:xfrm>
            <a:off x="18626601" y="23391985"/>
            <a:ext cx="410250" cy="245273"/>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800" b="1" i="0" u="none" strike="noStrike" cap="none" dirty="0">
                <a:solidFill>
                  <a:schemeClr val="tx1">
                    <a:lumMod val="75000"/>
                    <a:lumOff val="25000"/>
                  </a:schemeClr>
                </a:solidFill>
                <a:latin typeface="Century Gothic"/>
                <a:ea typeface="Century Gothic"/>
                <a:cs typeface="Century Gothic"/>
                <a:sym typeface="Century Gothic"/>
              </a:rPr>
              <a:t>- 0.5</a:t>
            </a:r>
            <a:endParaRPr sz="800" b="1" i="0" u="none" strike="noStrike" cap="none" dirty="0">
              <a:solidFill>
                <a:schemeClr val="tx1">
                  <a:lumMod val="75000"/>
                  <a:lumOff val="25000"/>
                </a:schemeClr>
              </a:solidFill>
              <a:latin typeface="Century Gothic"/>
              <a:ea typeface="Century Gothic"/>
              <a:cs typeface="Century Gothic"/>
              <a:sym typeface="Century Gothic"/>
            </a:endParaRPr>
          </a:p>
        </p:txBody>
      </p:sp>
      <p:sp>
        <p:nvSpPr>
          <p:cNvPr id="500" name="Google Shape;81;p2">
            <a:extLst>
              <a:ext uri="{FF2B5EF4-FFF2-40B4-BE49-F238E27FC236}">
                <a16:creationId xmlns:a16="http://schemas.microsoft.com/office/drawing/2014/main" id="{F2669E91-46F9-4121-8F5B-F578C11C1A7F}"/>
              </a:ext>
            </a:extLst>
          </p:cNvPr>
          <p:cNvSpPr txBox="1"/>
          <p:nvPr/>
        </p:nvSpPr>
        <p:spPr>
          <a:xfrm>
            <a:off x="18654076" y="19133946"/>
            <a:ext cx="1595490" cy="26901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600" b="1" dirty="0">
                <a:solidFill>
                  <a:schemeClr val="tx1">
                    <a:lumMod val="75000"/>
                    <a:lumOff val="25000"/>
                  </a:schemeClr>
                </a:solidFill>
                <a:latin typeface="Century Gothic"/>
                <a:ea typeface="Century Gothic"/>
                <a:cs typeface="Century Gothic"/>
                <a:sym typeface="Century Gothic"/>
              </a:rPr>
              <a:t>      </a:t>
            </a:r>
            <a:r>
              <a:rPr lang="en-US" sz="1600" b="1" i="0" u="none" strike="noStrike" cap="none" dirty="0">
                <a:solidFill>
                  <a:schemeClr val="tx1">
                    <a:lumMod val="75000"/>
                    <a:lumOff val="25000"/>
                  </a:schemeClr>
                </a:solidFill>
                <a:latin typeface="Century Gothic"/>
                <a:ea typeface="Century Gothic"/>
                <a:cs typeface="Century Gothic"/>
                <a:sym typeface="Century Gothic"/>
              </a:rPr>
              <a:t>Exclosure</a:t>
            </a:r>
            <a:endParaRPr sz="1600" b="1" i="0" u="none" strike="noStrike" cap="none" dirty="0">
              <a:solidFill>
                <a:schemeClr val="tx1">
                  <a:lumMod val="75000"/>
                  <a:lumOff val="25000"/>
                </a:schemeClr>
              </a:solidFill>
              <a:latin typeface="Century Gothic"/>
              <a:ea typeface="Century Gothic"/>
              <a:cs typeface="Century Gothic"/>
              <a:sym typeface="Century Gothic"/>
            </a:endParaRPr>
          </a:p>
        </p:txBody>
      </p:sp>
      <p:sp>
        <p:nvSpPr>
          <p:cNvPr id="501" name="Google Shape;81;p2">
            <a:extLst>
              <a:ext uri="{FF2B5EF4-FFF2-40B4-BE49-F238E27FC236}">
                <a16:creationId xmlns:a16="http://schemas.microsoft.com/office/drawing/2014/main" id="{129DAE6D-6081-4C58-9FA5-DA6B56F59F28}"/>
              </a:ext>
            </a:extLst>
          </p:cNvPr>
          <p:cNvSpPr txBox="1"/>
          <p:nvPr/>
        </p:nvSpPr>
        <p:spPr>
          <a:xfrm>
            <a:off x="21155322" y="19167923"/>
            <a:ext cx="2292102" cy="280958"/>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600" b="1" i="0" u="none" strike="noStrike" cap="none" dirty="0">
                <a:solidFill>
                  <a:schemeClr val="tx1">
                    <a:lumMod val="75000"/>
                    <a:lumOff val="25000"/>
                  </a:schemeClr>
                </a:solidFill>
                <a:latin typeface="Century Gothic"/>
                <a:ea typeface="Century Gothic"/>
                <a:cs typeface="Century Gothic"/>
                <a:sym typeface="Century Gothic"/>
              </a:rPr>
              <a:t>Comparison Area</a:t>
            </a:r>
          </a:p>
          <a:p>
            <a:pPr marL="0" marR="0" lvl="0" indent="0" algn="l" rtl="0">
              <a:lnSpc>
                <a:spcPct val="100000"/>
              </a:lnSpc>
              <a:spcBef>
                <a:spcPts val="0"/>
              </a:spcBef>
              <a:spcAft>
                <a:spcPts val="0"/>
              </a:spcAft>
              <a:buClr>
                <a:srgbClr val="000000"/>
              </a:buClr>
              <a:buSzPts val="1400"/>
              <a:buFont typeface="Arial"/>
              <a:buNone/>
            </a:pPr>
            <a:endParaRPr sz="1600" b="1" i="0" u="none" strike="noStrike" cap="none" dirty="0">
              <a:solidFill>
                <a:schemeClr val="tx1">
                  <a:lumMod val="75000"/>
                  <a:lumOff val="25000"/>
                </a:schemeClr>
              </a:solidFill>
              <a:latin typeface="Century Gothic"/>
              <a:ea typeface="Century Gothic"/>
              <a:cs typeface="Century Gothic"/>
              <a:sym typeface="Century Gothic"/>
            </a:endParaRPr>
          </a:p>
        </p:txBody>
      </p:sp>
      <p:sp>
        <p:nvSpPr>
          <p:cNvPr id="502" name="Google Shape;81;p2">
            <a:extLst>
              <a:ext uri="{FF2B5EF4-FFF2-40B4-BE49-F238E27FC236}">
                <a16:creationId xmlns:a16="http://schemas.microsoft.com/office/drawing/2014/main" id="{D2680D66-8F4A-445E-973F-08D08030C463}"/>
              </a:ext>
            </a:extLst>
          </p:cNvPr>
          <p:cNvSpPr txBox="1"/>
          <p:nvPr/>
        </p:nvSpPr>
        <p:spPr>
          <a:xfrm>
            <a:off x="18605000" y="18703174"/>
            <a:ext cx="4547604" cy="323204"/>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2000" b="1" i="0" u="none" strike="noStrike" cap="none" dirty="0">
                <a:solidFill>
                  <a:schemeClr val="tx1">
                    <a:lumMod val="75000"/>
                    <a:lumOff val="25000"/>
                  </a:schemeClr>
                </a:solidFill>
                <a:latin typeface="Century Gothic"/>
                <a:ea typeface="Century Gothic"/>
                <a:cs typeface="Century Gothic"/>
                <a:sym typeface="Century Gothic"/>
              </a:rPr>
              <a:t>NDVI Change Detection 2014-2019</a:t>
            </a:r>
          </a:p>
        </p:txBody>
      </p:sp>
      <p:sp>
        <p:nvSpPr>
          <p:cNvPr id="503" name="Google Shape;70;p2">
            <a:extLst>
              <a:ext uri="{FF2B5EF4-FFF2-40B4-BE49-F238E27FC236}">
                <a16:creationId xmlns:a16="http://schemas.microsoft.com/office/drawing/2014/main" id="{F6DEA460-8965-416D-9DBD-CD06D8D61CEF}"/>
              </a:ext>
            </a:extLst>
          </p:cNvPr>
          <p:cNvSpPr txBox="1"/>
          <p:nvPr/>
        </p:nvSpPr>
        <p:spPr>
          <a:xfrm>
            <a:off x="17982372" y="24015263"/>
            <a:ext cx="5921872" cy="1043666"/>
          </a:xfrm>
          <a:prstGeom prst="rect">
            <a:avLst/>
          </a:prstGeom>
          <a:noFill/>
          <a:ln>
            <a:noFill/>
          </a:ln>
        </p:spPr>
        <p:txBody>
          <a:bodyPr spcFirstLastPara="1" wrap="square" lIns="91425" tIns="91425" rIns="91425" bIns="91425" anchor="t" anchorCtr="0">
            <a:noAutofit/>
          </a:bodyPr>
          <a:lstStyle/>
          <a:p>
            <a:pPr marL="0" marR="0" lvl="0" indent="0" algn="just" rtl="0">
              <a:lnSpc>
                <a:spcPct val="100000"/>
              </a:lnSpc>
              <a:spcBef>
                <a:spcPts val="0"/>
              </a:spcBef>
              <a:spcAft>
                <a:spcPts val="0"/>
              </a:spcAft>
              <a:buClr>
                <a:srgbClr val="000000"/>
              </a:buClr>
              <a:buSzPts val="2000"/>
              <a:buFont typeface="Arial"/>
              <a:buNone/>
            </a:pPr>
            <a:r>
              <a:rPr lang="en-US" sz="1700" dirty="0">
                <a:solidFill>
                  <a:schemeClr val="tx1">
                    <a:lumMod val="75000"/>
                    <a:lumOff val="25000"/>
                  </a:schemeClr>
                </a:solidFill>
                <a:latin typeface="Garamond" panose="02020404030301010803" pitchFamily="18" charset="0"/>
                <a:ea typeface="Century Gothic"/>
                <a:cs typeface="Century Gothic"/>
                <a:sym typeface="Century Gothic"/>
              </a:rPr>
              <a:t>Figure 2: Change detection map illustrates the change in NDVI using greenest pixel composite images from January 2014 and January 2019. Green indicates areas with a positive change in NDVI where red indicates areas with a negative change in NDVI .</a:t>
            </a:r>
            <a:endParaRPr sz="1700" b="0" i="0" u="none" strike="noStrike" cap="none" dirty="0">
              <a:solidFill>
                <a:schemeClr val="tx1">
                  <a:lumMod val="75000"/>
                  <a:lumOff val="25000"/>
                </a:schemeClr>
              </a:solidFill>
              <a:latin typeface="Garamond" panose="02020404030301010803" pitchFamily="18" charset="0"/>
              <a:ea typeface="Century Gothic"/>
              <a:cs typeface="Century Gothic"/>
              <a:sym typeface="Century Gothic"/>
            </a:endParaRPr>
          </a:p>
          <a:p>
            <a:pPr marL="0" marR="0" lvl="0" indent="0" algn="l" rtl="0">
              <a:lnSpc>
                <a:spcPct val="100000"/>
              </a:lnSpc>
              <a:spcBef>
                <a:spcPts val="0"/>
              </a:spcBef>
              <a:spcAft>
                <a:spcPts val="0"/>
              </a:spcAft>
              <a:buClr>
                <a:srgbClr val="000000"/>
              </a:buClr>
              <a:buSzPts val="2700"/>
              <a:buFont typeface="Century Gothic"/>
              <a:buNone/>
            </a:pPr>
            <a:endParaRPr sz="1700" b="0" i="0" u="none" strike="noStrike" cap="none" dirty="0">
              <a:solidFill>
                <a:schemeClr val="tx1">
                  <a:lumMod val="75000"/>
                  <a:lumOff val="25000"/>
                </a:schemeClr>
              </a:solidFill>
              <a:latin typeface="Garamond"/>
              <a:ea typeface="Garamond"/>
              <a:cs typeface="Garamond"/>
              <a:sym typeface="Garamond"/>
            </a:endParaRPr>
          </a:p>
        </p:txBody>
      </p:sp>
      <p:pic>
        <p:nvPicPr>
          <p:cNvPr id="504" name="Picture 503" descr="A close up of text on a white background&#10;&#10;Description automatically generated">
            <a:extLst>
              <a:ext uri="{FF2B5EF4-FFF2-40B4-BE49-F238E27FC236}">
                <a16:creationId xmlns:a16="http://schemas.microsoft.com/office/drawing/2014/main" id="{0BE0EEED-5EF4-49FD-86CF-E9F204883A7F}"/>
              </a:ext>
            </a:extLst>
          </p:cNvPr>
          <p:cNvPicPr>
            <a:picLocks noChangeAspect="1"/>
          </p:cNvPicPr>
          <p:nvPr/>
        </p:nvPicPr>
        <p:blipFill rotWithShape="1">
          <a:blip r:embed="rId12"/>
          <a:srcRect l="5476" t="2510" b="11720"/>
          <a:stretch/>
        </p:blipFill>
        <p:spPr>
          <a:xfrm>
            <a:off x="13418396" y="19598954"/>
            <a:ext cx="4075589" cy="1900686"/>
          </a:xfrm>
          <a:prstGeom prst="rect">
            <a:avLst/>
          </a:prstGeom>
          <a:ln>
            <a:solidFill>
              <a:schemeClr val="tx1"/>
            </a:solidFill>
          </a:ln>
        </p:spPr>
      </p:pic>
      <p:grpSp>
        <p:nvGrpSpPr>
          <p:cNvPr id="505" name="Group 504">
            <a:extLst>
              <a:ext uri="{FF2B5EF4-FFF2-40B4-BE49-F238E27FC236}">
                <a16:creationId xmlns:a16="http://schemas.microsoft.com/office/drawing/2014/main" id="{EE8472F9-D538-4384-9F8B-D68A12D63118}"/>
              </a:ext>
            </a:extLst>
          </p:cNvPr>
          <p:cNvGrpSpPr/>
          <p:nvPr/>
        </p:nvGrpSpPr>
        <p:grpSpPr>
          <a:xfrm>
            <a:off x="13042716" y="19565212"/>
            <a:ext cx="565794" cy="1953013"/>
            <a:chOff x="12717850" y="20057735"/>
            <a:chExt cx="565794" cy="1953013"/>
          </a:xfrm>
        </p:grpSpPr>
        <p:sp>
          <p:nvSpPr>
            <p:cNvPr id="506" name="Google Shape;364;p2"/>
            <p:cNvSpPr txBox="1"/>
            <p:nvPr/>
          </p:nvSpPr>
          <p:spPr>
            <a:xfrm>
              <a:off x="12717850" y="20057735"/>
              <a:ext cx="565794" cy="295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900" dirty="0">
                  <a:solidFill>
                    <a:schemeClr val="tx1">
                      <a:lumMod val="75000"/>
                      <a:lumOff val="25000"/>
                    </a:schemeClr>
                  </a:solidFill>
                  <a:latin typeface="Century Gothic"/>
                  <a:ea typeface="Century Gothic"/>
                  <a:cs typeface="Century Gothic"/>
                  <a:sym typeface="Century Gothic"/>
                </a:rPr>
                <a:t>0.50</a:t>
              </a:r>
              <a:endParaRPr sz="900" dirty="0">
                <a:solidFill>
                  <a:schemeClr val="tx1">
                    <a:lumMod val="75000"/>
                    <a:lumOff val="25000"/>
                  </a:schemeClr>
                </a:solidFill>
                <a:latin typeface="Century Gothic"/>
                <a:ea typeface="Century Gothic"/>
                <a:cs typeface="Century Gothic"/>
                <a:sym typeface="Century Gothic"/>
              </a:endParaRPr>
            </a:p>
          </p:txBody>
        </p:sp>
        <p:sp>
          <p:nvSpPr>
            <p:cNvPr id="507" name="Google Shape;365;p2"/>
            <p:cNvSpPr txBox="1"/>
            <p:nvPr/>
          </p:nvSpPr>
          <p:spPr>
            <a:xfrm>
              <a:off x="12717850" y="20389298"/>
              <a:ext cx="565794" cy="295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900" dirty="0">
                  <a:solidFill>
                    <a:schemeClr val="tx1">
                      <a:lumMod val="75000"/>
                      <a:lumOff val="25000"/>
                    </a:schemeClr>
                  </a:solidFill>
                  <a:latin typeface="Century Gothic"/>
                  <a:ea typeface="Century Gothic"/>
                  <a:cs typeface="Century Gothic"/>
                  <a:sym typeface="Century Gothic"/>
                </a:rPr>
                <a:t>0.45</a:t>
              </a:r>
              <a:endParaRPr sz="900" dirty="0">
                <a:solidFill>
                  <a:schemeClr val="tx1">
                    <a:lumMod val="75000"/>
                    <a:lumOff val="25000"/>
                  </a:schemeClr>
                </a:solidFill>
                <a:latin typeface="Century Gothic"/>
                <a:ea typeface="Century Gothic"/>
                <a:cs typeface="Century Gothic"/>
                <a:sym typeface="Century Gothic"/>
              </a:endParaRPr>
            </a:p>
          </p:txBody>
        </p:sp>
        <p:sp>
          <p:nvSpPr>
            <p:cNvPr id="508" name="Google Shape;366;p2"/>
            <p:cNvSpPr txBox="1"/>
            <p:nvPr/>
          </p:nvSpPr>
          <p:spPr>
            <a:xfrm>
              <a:off x="12717850" y="21715548"/>
              <a:ext cx="565794" cy="295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900" dirty="0">
                  <a:solidFill>
                    <a:schemeClr val="tx1">
                      <a:lumMod val="75000"/>
                      <a:lumOff val="25000"/>
                    </a:schemeClr>
                  </a:solidFill>
                  <a:latin typeface="Century Gothic"/>
                  <a:ea typeface="Century Gothic"/>
                  <a:cs typeface="Century Gothic"/>
                  <a:sym typeface="Century Gothic"/>
                </a:rPr>
                <a:t>0.25</a:t>
              </a:r>
              <a:endParaRPr sz="900" dirty="0">
                <a:solidFill>
                  <a:schemeClr val="tx1">
                    <a:lumMod val="75000"/>
                    <a:lumOff val="25000"/>
                  </a:schemeClr>
                </a:solidFill>
                <a:latin typeface="Century Gothic"/>
                <a:ea typeface="Century Gothic"/>
                <a:cs typeface="Century Gothic"/>
                <a:sym typeface="Century Gothic"/>
              </a:endParaRPr>
            </a:p>
          </p:txBody>
        </p:sp>
        <p:sp>
          <p:nvSpPr>
            <p:cNvPr id="509" name="Google Shape;367;p2"/>
            <p:cNvSpPr txBox="1"/>
            <p:nvPr/>
          </p:nvSpPr>
          <p:spPr>
            <a:xfrm>
              <a:off x="12717850" y="21052424"/>
              <a:ext cx="565794" cy="295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900" dirty="0">
                  <a:solidFill>
                    <a:schemeClr val="tx1">
                      <a:lumMod val="75000"/>
                      <a:lumOff val="25000"/>
                    </a:schemeClr>
                  </a:solidFill>
                  <a:latin typeface="Century Gothic"/>
                  <a:ea typeface="Century Gothic"/>
                  <a:cs typeface="Century Gothic"/>
                  <a:sym typeface="Century Gothic"/>
                </a:rPr>
                <a:t>0.35</a:t>
              </a:r>
              <a:endParaRPr sz="900" dirty="0">
                <a:solidFill>
                  <a:schemeClr val="tx1">
                    <a:lumMod val="75000"/>
                    <a:lumOff val="25000"/>
                  </a:schemeClr>
                </a:solidFill>
                <a:latin typeface="Century Gothic"/>
                <a:ea typeface="Century Gothic"/>
                <a:cs typeface="Century Gothic"/>
                <a:sym typeface="Century Gothic"/>
              </a:endParaRPr>
            </a:p>
          </p:txBody>
        </p:sp>
        <p:sp>
          <p:nvSpPr>
            <p:cNvPr id="510" name="Google Shape;368;p2"/>
            <p:cNvSpPr txBox="1"/>
            <p:nvPr/>
          </p:nvSpPr>
          <p:spPr>
            <a:xfrm>
              <a:off x="12717850" y="21383987"/>
              <a:ext cx="565794" cy="295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900" dirty="0">
                  <a:solidFill>
                    <a:schemeClr val="tx1">
                      <a:lumMod val="75000"/>
                      <a:lumOff val="25000"/>
                    </a:schemeClr>
                  </a:solidFill>
                  <a:latin typeface="Century Gothic"/>
                  <a:ea typeface="Century Gothic"/>
                  <a:cs typeface="Century Gothic"/>
                  <a:sym typeface="Century Gothic"/>
                </a:rPr>
                <a:t>0.30</a:t>
              </a:r>
              <a:endParaRPr sz="900" dirty="0">
                <a:solidFill>
                  <a:schemeClr val="tx1">
                    <a:lumMod val="75000"/>
                    <a:lumOff val="25000"/>
                  </a:schemeClr>
                </a:solidFill>
                <a:latin typeface="Century Gothic"/>
                <a:ea typeface="Century Gothic"/>
                <a:cs typeface="Century Gothic"/>
                <a:sym typeface="Century Gothic"/>
              </a:endParaRPr>
            </a:p>
          </p:txBody>
        </p:sp>
        <p:sp>
          <p:nvSpPr>
            <p:cNvPr id="511" name="Google Shape;365;p2">
              <a:extLst>
                <a:ext uri="{FF2B5EF4-FFF2-40B4-BE49-F238E27FC236}">
                  <a16:creationId xmlns:a16="http://schemas.microsoft.com/office/drawing/2014/main" id="{D76DE6B0-A646-4A7E-BEF1-9BC563A658CB}"/>
                </a:ext>
              </a:extLst>
            </p:cNvPr>
            <p:cNvSpPr txBox="1"/>
            <p:nvPr/>
          </p:nvSpPr>
          <p:spPr>
            <a:xfrm>
              <a:off x="12717850" y="20720861"/>
              <a:ext cx="477300" cy="295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900" dirty="0">
                  <a:solidFill>
                    <a:schemeClr val="tx1">
                      <a:lumMod val="75000"/>
                      <a:lumOff val="25000"/>
                    </a:schemeClr>
                  </a:solidFill>
                  <a:latin typeface="Century Gothic"/>
                  <a:ea typeface="Century Gothic"/>
                  <a:cs typeface="Century Gothic"/>
                  <a:sym typeface="Century Gothic"/>
                </a:rPr>
                <a:t>0.40</a:t>
              </a:r>
              <a:endParaRPr sz="900" dirty="0">
                <a:solidFill>
                  <a:schemeClr val="tx1">
                    <a:lumMod val="75000"/>
                    <a:lumOff val="25000"/>
                  </a:schemeClr>
                </a:solidFill>
                <a:latin typeface="Century Gothic"/>
                <a:ea typeface="Century Gothic"/>
                <a:cs typeface="Century Gothic"/>
                <a:sym typeface="Century Gothic"/>
              </a:endParaRPr>
            </a:p>
          </p:txBody>
        </p:sp>
      </p:grpSp>
      <p:sp>
        <p:nvSpPr>
          <p:cNvPr id="512" name="Google Shape;81;p2">
            <a:extLst>
              <a:ext uri="{FF2B5EF4-FFF2-40B4-BE49-F238E27FC236}">
                <a16:creationId xmlns:a16="http://schemas.microsoft.com/office/drawing/2014/main" id="{447A2164-CA7B-4FB9-9BD8-12F8BB06D95A}"/>
              </a:ext>
            </a:extLst>
          </p:cNvPr>
          <p:cNvSpPr txBox="1"/>
          <p:nvPr/>
        </p:nvSpPr>
        <p:spPr>
          <a:xfrm>
            <a:off x="14848237" y="19144555"/>
            <a:ext cx="1215907" cy="27915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600" b="1" i="0" u="none" strike="noStrike" cap="none" dirty="0">
                <a:solidFill>
                  <a:schemeClr val="tx1">
                    <a:lumMod val="75000"/>
                    <a:lumOff val="25000"/>
                  </a:schemeClr>
                </a:solidFill>
                <a:latin typeface="Century Gothic"/>
                <a:ea typeface="Century Gothic"/>
                <a:cs typeface="Century Gothic"/>
                <a:sym typeface="Century Gothic"/>
              </a:rPr>
              <a:t>Exclosure</a:t>
            </a:r>
            <a:endParaRPr sz="1600" b="1" i="0" u="none" strike="noStrike" cap="none" dirty="0">
              <a:solidFill>
                <a:schemeClr val="tx1">
                  <a:lumMod val="75000"/>
                  <a:lumOff val="25000"/>
                </a:schemeClr>
              </a:solidFill>
              <a:latin typeface="Century Gothic"/>
              <a:ea typeface="Century Gothic"/>
              <a:cs typeface="Century Gothic"/>
              <a:sym typeface="Century Gothic"/>
            </a:endParaRPr>
          </a:p>
        </p:txBody>
      </p:sp>
      <p:sp>
        <p:nvSpPr>
          <p:cNvPr id="513" name="Google Shape;81;p2">
            <a:extLst>
              <a:ext uri="{FF2B5EF4-FFF2-40B4-BE49-F238E27FC236}">
                <a16:creationId xmlns:a16="http://schemas.microsoft.com/office/drawing/2014/main" id="{91B284B8-F47A-40EB-A845-6CDB096E045D}"/>
              </a:ext>
            </a:extLst>
          </p:cNvPr>
          <p:cNvSpPr txBox="1"/>
          <p:nvPr/>
        </p:nvSpPr>
        <p:spPr>
          <a:xfrm>
            <a:off x="14485761" y="21909463"/>
            <a:ext cx="1940858" cy="336354"/>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600" b="1" i="0" u="none" strike="noStrike" cap="none" dirty="0">
                <a:solidFill>
                  <a:schemeClr val="tx1">
                    <a:lumMod val="75000"/>
                    <a:lumOff val="25000"/>
                  </a:schemeClr>
                </a:solidFill>
                <a:latin typeface="Century Gothic"/>
                <a:ea typeface="Century Gothic"/>
                <a:cs typeface="Century Gothic"/>
                <a:sym typeface="Century Gothic"/>
              </a:rPr>
              <a:t>Comparison Area</a:t>
            </a:r>
            <a:endParaRPr sz="1600" b="1" i="0" u="none" strike="noStrike" cap="none" dirty="0">
              <a:solidFill>
                <a:schemeClr val="tx1">
                  <a:lumMod val="75000"/>
                  <a:lumOff val="25000"/>
                </a:schemeClr>
              </a:solidFill>
              <a:latin typeface="Century Gothic"/>
              <a:ea typeface="Century Gothic"/>
              <a:cs typeface="Century Gothic"/>
              <a:sym typeface="Century Gothic"/>
            </a:endParaRPr>
          </a:p>
        </p:txBody>
      </p:sp>
      <p:grpSp>
        <p:nvGrpSpPr>
          <p:cNvPr id="514" name="Group 513">
            <a:extLst>
              <a:ext uri="{FF2B5EF4-FFF2-40B4-BE49-F238E27FC236}">
                <a16:creationId xmlns:a16="http://schemas.microsoft.com/office/drawing/2014/main" id="{BE67CB38-C402-4DE8-A07B-AE0AEC946E97}"/>
              </a:ext>
            </a:extLst>
          </p:cNvPr>
          <p:cNvGrpSpPr/>
          <p:nvPr/>
        </p:nvGrpSpPr>
        <p:grpSpPr>
          <a:xfrm>
            <a:off x="13295267" y="21436970"/>
            <a:ext cx="4354892" cy="295200"/>
            <a:chOff x="13104767" y="22301186"/>
            <a:chExt cx="4354892" cy="295200"/>
          </a:xfrm>
        </p:grpSpPr>
        <p:sp>
          <p:nvSpPr>
            <p:cNvPr id="515" name="Google Shape;366;p2">
              <a:extLst>
                <a:ext uri="{FF2B5EF4-FFF2-40B4-BE49-F238E27FC236}">
                  <a16:creationId xmlns:a16="http://schemas.microsoft.com/office/drawing/2014/main" id="{CA0C831C-2AA9-4F3F-BF66-A570A05BADB4}"/>
                </a:ext>
              </a:extLst>
            </p:cNvPr>
            <p:cNvSpPr txBox="1"/>
            <p:nvPr/>
          </p:nvSpPr>
          <p:spPr>
            <a:xfrm>
              <a:off x="13104767" y="22301186"/>
              <a:ext cx="565794" cy="295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900" dirty="0">
                  <a:solidFill>
                    <a:schemeClr val="tx1">
                      <a:lumMod val="75000"/>
                      <a:lumOff val="25000"/>
                    </a:schemeClr>
                  </a:solidFill>
                  <a:latin typeface="Century Gothic"/>
                  <a:ea typeface="Century Gothic"/>
                  <a:cs typeface="Century Gothic"/>
                  <a:sym typeface="Century Gothic"/>
                </a:rPr>
                <a:t>2013</a:t>
              </a:r>
              <a:endParaRPr sz="900" dirty="0">
                <a:solidFill>
                  <a:schemeClr val="tx1">
                    <a:lumMod val="75000"/>
                    <a:lumOff val="25000"/>
                  </a:schemeClr>
                </a:solidFill>
                <a:latin typeface="Century Gothic"/>
                <a:ea typeface="Century Gothic"/>
                <a:cs typeface="Century Gothic"/>
                <a:sym typeface="Century Gothic"/>
              </a:endParaRPr>
            </a:p>
          </p:txBody>
        </p:sp>
        <p:sp>
          <p:nvSpPr>
            <p:cNvPr id="516" name="Google Shape;366;p2">
              <a:extLst>
                <a:ext uri="{FF2B5EF4-FFF2-40B4-BE49-F238E27FC236}">
                  <a16:creationId xmlns:a16="http://schemas.microsoft.com/office/drawing/2014/main" id="{B2FFDD09-A26B-41C3-8098-9EC6B7CF7025}"/>
                </a:ext>
              </a:extLst>
            </p:cNvPr>
            <p:cNvSpPr txBox="1"/>
            <p:nvPr/>
          </p:nvSpPr>
          <p:spPr>
            <a:xfrm>
              <a:off x="13646143" y="22301186"/>
              <a:ext cx="565794" cy="295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900" dirty="0">
                  <a:solidFill>
                    <a:schemeClr val="tx1">
                      <a:lumMod val="75000"/>
                      <a:lumOff val="25000"/>
                    </a:schemeClr>
                  </a:solidFill>
                  <a:latin typeface="Century Gothic"/>
                  <a:ea typeface="Century Gothic"/>
                  <a:cs typeface="Century Gothic"/>
                  <a:sym typeface="Century Gothic"/>
                </a:rPr>
                <a:t>2014</a:t>
              </a:r>
              <a:endParaRPr sz="900" dirty="0">
                <a:solidFill>
                  <a:schemeClr val="tx1">
                    <a:lumMod val="75000"/>
                    <a:lumOff val="25000"/>
                  </a:schemeClr>
                </a:solidFill>
                <a:latin typeface="Century Gothic"/>
                <a:ea typeface="Century Gothic"/>
                <a:cs typeface="Century Gothic"/>
                <a:sym typeface="Century Gothic"/>
              </a:endParaRPr>
            </a:p>
          </p:txBody>
        </p:sp>
        <p:sp>
          <p:nvSpPr>
            <p:cNvPr id="517" name="Google Shape;366;p2">
              <a:extLst>
                <a:ext uri="{FF2B5EF4-FFF2-40B4-BE49-F238E27FC236}">
                  <a16:creationId xmlns:a16="http://schemas.microsoft.com/office/drawing/2014/main" id="{26395F22-D833-4E73-B18C-BD7F69FC0527}"/>
                </a:ext>
              </a:extLst>
            </p:cNvPr>
            <p:cNvSpPr txBox="1"/>
            <p:nvPr/>
          </p:nvSpPr>
          <p:spPr>
            <a:xfrm>
              <a:off x="14248290" y="22301186"/>
              <a:ext cx="565794" cy="295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900" dirty="0">
                  <a:solidFill>
                    <a:schemeClr val="tx1">
                      <a:lumMod val="75000"/>
                      <a:lumOff val="25000"/>
                    </a:schemeClr>
                  </a:solidFill>
                  <a:latin typeface="Century Gothic"/>
                  <a:ea typeface="Century Gothic"/>
                  <a:cs typeface="Century Gothic"/>
                  <a:sym typeface="Century Gothic"/>
                </a:rPr>
                <a:t>2015</a:t>
              </a:r>
              <a:endParaRPr sz="900" dirty="0">
                <a:solidFill>
                  <a:schemeClr val="tx1">
                    <a:lumMod val="75000"/>
                    <a:lumOff val="25000"/>
                  </a:schemeClr>
                </a:solidFill>
                <a:latin typeface="Century Gothic"/>
                <a:ea typeface="Century Gothic"/>
                <a:cs typeface="Century Gothic"/>
                <a:sym typeface="Century Gothic"/>
              </a:endParaRPr>
            </a:p>
          </p:txBody>
        </p:sp>
        <p:sp>
          <p:nvSpPr>
            <p:cNvPr id="518" name="Google Shape;366;p2">
              <a:extLst>
                <a:ext uri="{FF2B5EF4-FFF2-40B4-BE49-F238E27FC236}">
                  <a16:creationId xmlns:a16="http://schemas.microsoft.com/office/drawing/2014/main" id="{C60B3B6A-8932-4C63-98E8-AB1408597C28}"/>
                </a:ext>
              </a:extLst>
            </p:cNvPr>
            <p:cNvSpPr txBox="1"/>
            <p:nvPr/>
          </p:nvSpPr>
          <p:spPr>
            <a:xfrm>
              <a:off x="14940598" y="22301186"/>
              <a:ext cx="565794" cy="295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900" dirty="0">
                  <a:solidFill>
                    <a:schemeClr val="tx1">
                      <a:lumMod val="75000"/>
                      <a:lumOff val="25000"/>
                    </a:schemeClr>
                  </a:solidFill>
                  <a:latin typeface="Century Gothic"/>
                  <a:ea typeface="Century Gothic"/>
                  <a:cs typeface="Century Gothic"/>
                  <a:sym typeface="Century Gothic"/>
                </a:rPr>
                <a:t>2016</a:t>
              </a:r>
              <a:endParaRPr sz="900" dirty="0">
                <a:solidFill>
                  <a:schemeClr val="tx1">
                    <a:lumMod val="75000"/>
                    <a:lumOff val="25000"/>
                  </a:schemeClr>
                </a:solidFill>
                <a:latin typeface="Century Gothic"/>
                <a:ea typeface="Century Gothic"/>
                <a:cs typeface="Century Gothic"/>
                <a:sym typeface="Century Gothic"/>
              </a:endParaRPr>
            </a:p>
          </p:txBody>
        </p:sp>
        <p:sp>
          <p:nvSpPr>
            <p:cNvPr id="519" name="Google Shape;366;p2">
              <a:extLst>
                <a:ext uri="{FF2B5EF4-FFF2-40B4-BE49-F238E27FC236}">
                  <a16:creationId xmlns:a16="http://schemas.microsoft.com/office/drawing/2014/main" id="{BCA34E6B-376A-4461-A564-3D7C41C87F3B}"/>
                </a:ext>
              </a:extLst>
            </p:cNvPr>
            <p:cNvSpPr txBox="1"/>
            <p:nvPr/>
          </p:nvSpPr>
          <p:spPr>
            <a:xfrm>
              <a:off x="15607175" y="22301186"/>
              <a:ext cx="565794" cy="295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900" dirty="0">
                  <a:solidFill>
                    <a:schemeClr val="tx1">
                      <a:lumMod val="75000"/>
                      <a:lumOff val="25000"/>
                    </a:schemeClr>
                  </a:solidFill>
                  <a:latin typeface="Century Gothic"/>
                  <a:ea typeface="Century Gothic"/>
                  <a:cs typeface="Century Gothic"/>
                  <a:sym typeface="Century Gothic"/>
                </a:rPr>
                <a:t>2017</a:t>
              </a:r>
            </a:p>
            <a:p>
              <a:pPr marL="0" lvl="0" indent="0" algn="l" rtl="0">
                <a:spcBef>
                  <a:spcPts val="0"/>
                </a:spcBef>
                <a:spcAft>
                  <a:spcPts val="0"/>
                </a:spcAft>
                <a:buNone/>
              </a:pPr>
              <a:endParaRPr sz="900" dirty="0">
                <a:solidFill>
                  <a:schemeClr val="tx1">
                    <a:lumMod val="75000"/>
                    <a:lumOff val="25000"/>
                  </a:schemeClr>
                </a:solidFill>
                <a:latin typeface="Century Gothic"/>
                <a:ea typeface="Century Gothic"/>
                <a:cs typeface="Century Gothic"/>
                <a:sym typeface="Century Gothic"/>
              </a:endParaRPr>
            </a:p>
          </p:txBody>
        </p:sp>
        <p:sp>
          <p:nvSpPr>
            <p:cNvPr id="520" name="Google Shape;366;p2">
              <a:extLst>
                <a:ext uri="{FF2B5EF4-FFF2-40B4-BE49-F238E27FC236}">
                  <a16:creationId xmlns:a16="http://schemas.microsoft.com/office/drawing/2014/main" id="{A7BA3E84-4048-497E-99F3-67579325E3CF}"/>
                </a:ext>
              </a:extLst>
            </p:cNvPr>
            <p:cNvSpPr txBox="1"/>
            <p:nvPr/>
          </p:nvSpPr>
          <p:spPr>
            <a:xfrm>
              <a:off x="16274496" y="22301186"/>
              <a:ext cx="565794" cy="295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900" dirty="0">
                  <a:solidFill>
                    <a:schemeClr val="tx1">
                      <a:lumMod val="75000"/>
                      <a:lumOff val="25000"/>
                    </a:schemeClr>
                  </a:solidFill>
                  <a:latin typeface="Century Gothic"/>
                  <a:ea typeface="Century Gothic"/>
                  <a:cs typeface="Century Gothic"/>
                  <a:sym typeface="Century Gothic"/>
                </a:rPr>
                <a:t>2018</a:t>
              </a:r>
              <a:endParaRPr sz="900" dirty="0">
                <a:solidFill>
                  <a:schemeClr val="tx1">
                    <a:lumMod val="75000"/>
                    <a:lumOff val="25000"/>
                  </a:schemeClr>
                </a:solidFill>
                <a:latin typeface="Century Gothic"/>
                <a:ea typeface="Century Gothic"/>
                <a:cs typeface="Century Gothic"/>
                <a:sym typeface="Century Gothic"/>
              </a:endParaRPr>
            </a:p>
          </p:txBody>
        </p:sp>
        <p:sp>
          <p:nvSpPr>
            <p:cNvPr id="521" name="Google Shape;366;p2">
              <a:extLst>
                <a:ext uri="{FF2B5EF4-FFF2-40B4-BE49-F238E27FC236}">
                  <a16:creationId xmlns:a16="http://schemas.microsoft.com/office/drawing/2014/main" id="{A13FF50D-DA80-4F58-B45F-69B065630C2D}"/>
                </a:ext>
              </a:extLst>
            </p:cNvPr>
            <p:cNvSpPr txBox="1"/>
            <p:nvPr/>
          </p:nvSpPr>
          <p:spPr>
            <a:xfrm>
              <a:off x="16893865" y="22301186"/>
              <a:ext cx="565794" cy="295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900" dirty="0">
                  <a:solidFill>
                    <a:schemeClr val="tx1">
                      <a:lumMod val="75000"/>
                      <a:lumOff val="25000"/>
                    </a:schemeClr>
                  </a:solidFill>
                  <a:latin typeface="Century Gothic"/>
                  <a:ea typeface="Century Gothic"/>
                  <a:cs typeface="Century Gothic"/>
                  <a:sym typeface="Century Gothic"/>
                </a:rPr>
                <a:t>2019</a:t>
              </a:r>
              <a:endParaRPr sz="900" dirty="0">
                <a:solidFill>
                  <a:schemeClr val="tx1">
                    <a:lumMod val="75000"/>
                    <a:lumOff val="25000"/>
                  </a:schemeClr>
                </a:solidFill>
                <a:latin typeface="Century Gothic"/>
                <a:ea typeface="Century Gothic"/>
                <a:cs typeface="Century Gothic"/>
                <a:sym typeface="Century Gothic"/>
              </a:endParaRPr>
            </a:p>
          </p:txBody>
        </p:sp>
      </p:grpSp>
      <p:sp>
        <p:nvSpPr>
          <p:cNvPr id="522" name="Google Shape;81;p2">
            <a:extLst>
              <a:ext uri="{FF2B5EF4-FFF2-40B4-BE49-F238E27FC236}">
                <a16:creationId xmlns:a16="http://schemas.microsoft.com/office/drawing/2014/main" id="{6699D9C9-6F78-4054-95ED-7F641ECBBCC1}"/>
              </a:ext>
            </a:extLst>
          </p:cNvPr>
          <p:cNvSpPr txBox="1"/>
          <p:nvPr/>
        </p:nvSpPr>
        <p:spPr>
          <a:xfrm rot="16200000">
            <a:off x="12184217" y="20347118"/>
            <a:ext cx="1326250" cy="336354"/>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600" i="1" u="none" strike="noStrike" cap="none" dirty="0">
                <a:solidFill>
                  <a:schemeClr val="tx1">
                    <a:lumMod val="75000"/>
                    <a:lumOff val="25000"/>
                  </a:schemeClr>
                </a:solidFill>
                <a:latin typeface="Century Gothic"/>
                <a:ea typeface="Century Gothic"/>
                <a:cs typeface="Century Gothic"/>
                <a:sym typeface="Century Gothic"/>
              </a:rPr>
              <a:t>Mean NDVI</a:t>
            </a:r>
            <a:endParaRPr sz="1600" i="1" u="none" strike="noStrike" cap="none" dirty="0">
              <a:solidFill>
                <a:schemeClr val="tx1">
                  <a:lumMod val="75000"/>
                  <a:lumOff val="25000"/>
                </a:schemeClr>
              </a:solidFill>
              <a:latin typeface="Century Gothic"/>
              <a:ea typeface="Century Gothic"/>
              <a:cs typeface="Century Gothic"/>
              <a:sym typeface="Century Gothic"/>
            </a:endParaRPr>
          </a:p>
        </p:txBody>
      </p:sp>
      <p:sp>
        <p:nvSpPr>
          <p:cNvPr id="523" name="Google Shape;81;p2">
            <a:extLst>
              <a:ext uri="{FF2B5EF4-FFF2-40B4-BE49-F238E27FC236}">
                <a16:creationId xmlns:a16="http://schemas.microsoft.com/office/drawing/2014/main" id="{1562A906-EDA2-41C2-B954-75C013483AB2}"/>
              </a:ext>
            </a:extLst>
          </p:cNvPr>
          <p:cNvSpPr txBox="1"/>
          <p:nvPr/>
        </p:nvSpPr>
        <p:spPr>
          <a:xfrm>
            <a:off x="13182388" y="18703174"/>
            <a:ext cx="4547604" cy="323204"/>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2000" b="1" dirty="0">
                <a:solidFill>
                  <a:schemeClr val="tx1">
                    <a:lumMod val="75000"/>
                    <a:lumOff val="25000"/>
                  </a:schemeClr>
                </a:solidFill>
                <a:latin typeface="Century Gothic"/>
                <a:ea typeface="Century Gothic"/>
                <a:cs typeface="Century Gothic"/>
                <a:sym typeface="Century Gothic"/>
              </a:rPr>
              <a:t>NDVI Time Series</a:t>
            </a:r>
            <a:endParaRPr lang="en-US" sz="2000" b="1" i="0" u="none" strike="noStrike" cap="none" dirty="0">
              <a:solidFill>
                <a:schemeClr val="tx1">
                  <a:lumMod val="75000"/>
                  <a:lumOff val="25000"/>
                </a:schemeClr>
              </a:solidFill>
              <a:latin typeface="Century Gothic"/>
              <a:ea typeface="Century Gothic"/>
              <a:cs typeface="Century Gothic"/>
              <a:sym typeface="Century Gothic"/>
            </a:endParaRPr>
          </a:p>
        </p:txBody>
      </p:sp>
      <p:pic>
        <p:nvPicPr>
          <p:cNvPr id="524" name="Picture 523" descr="A close up of a map&#10;&#10;Description automatically generated">
            <a:extLst>
              <a:ext uri="{FF2B5EF4-FFF2-40B4-BE49-F238E27FC236}">
                <a16:creationId xmlns:a16="http://schemas.microsoft.com/office/drawing/2014/main" id="{BA6F5917-6EF9-4AE9-9F5E-E3BDA9AAB850}"/>
              </a:ext>
            </a:extLst>
          </p:cNvPr>
          <p:cNvPicPr>
            <a:picLocks noChangeAspect="1"/>
          </p:cNvPicPr>
          <p:nvPr/>
        </p:nvPicPr>
        <p:blipFill rotWithShape="1">
          <a:blip r:embed="rId13"/>
          <a:srcRect l="7767" t="1864" r="1323" b="13922"/>
          <a:stretch/>
        </p:blipFill>
        <p:spPr>
          <a:xfrm>
            <a:off x="13417088" y="22342869"/>
            <a:ext cx="4078205" cy="1918231"/>
          </a:xfrm>
          <a:prstGeom prst="rect">
            <a:avLst/>
          </a:prstGeom>
          <a:ln>
            <a:solidFill>
              <a:schemeClr val="tx1"/>
            </a:solidFill>
          </a:ln>
        </p:spPr>
      </p:pic>
      <p:grpSp>
        <p:nvGrpSpPr>
          <p:cNvPr id="525" name="Group 524">
            <a:extLst>
              <a:ext uri="{FF2B5EF4-FFF2-40B4-BE49-F238E27FC236}">
                <a16:creationId xmlns:a16="http://schemas.microsoft.com/office/drawing/2014/main" id="{89D76455-0103-4E3A-A5CB-EC9E0B8858E6}"/>
              </a:ext>
            </a:extLst>
          </p:cNvPr>
          <p:cNvGrpSpPr/>
          <p:nvPr/>
        </p:nvGrpSpPr>
        <p:grpSpPr>
          <a:xfrm>
            <a:off x="13047246" y="22328590"/>
            <a:ext cx="565794" cy="1953013"/>
            <a:chOff x="12717850" y="20057735"/>
            <a:chExt cx="565794" cy="1953013"/>
          </a:xfrm>
        </p:grpSpPr>
        <p:sp>
          <p:nvSpPr>
            <p:cNvPr id="526" name="Google Shape;364;p2">
              <a:extLst>
                <a:ext uri="{FF2B5EF4-FFF2-40B4-BE49-F238E27FC236}">
                  <a16:creationId xmlns:a16="http://schemas.microsoft.com/office/drawing/2014/main" id="{C0522F7E-6D48-45E3-9BD8-FA219DD21410}"/>
                </a:ext>
              </a:extLst>
            </p:cNvPr>
            <p:cNvSpPr txBox="1"/>
            <p:nvPr/>
          </p:nvSpPr>
          <p:spPr>
            <a:xfrm>
              <a:off x="12717850" y="20057735"/>
              <a:ext cx="565794" cy="295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900" dirty="0">
                  <a:solidFill>
                    <a:schemeClr val="tx1">
                      <a:lumMod val="75000"/>
                      <a:lumOff val="25000"/>
                    </a:schemeClr>
                  </a:solidFill>
                  <a:latin typeface="Century Gothic"/>
                  <a:ea typeface="Century Gothic"/>
                  <a:cs typeface="Century Gothic"/>
                  <a:sym typeface="Century Gothic"/>
                </a:rPr>
                <a:t>0.50</a:t>
              </a:r>
              <a:endParaRPr sz="900" dirty="0">
                <a:solidFill>
                  <a:schemeClr val="tx1">
                    <a:lumMod val="75000"/>
                    <a:lumOff val="25000"/>
                  </a:schemeClr>
                </a:solidFill>
                <a:latin typeface="Century Gothic"/>
                <a:ea typeface="Century Gothic"/>
                <a:cs typeface="Century Gothic"/>
                <a:sym typeface="Century Gothic"/>
              </a:endParaRPr>
            </a:p>
          </p:txBody>
        </p:sp>
        <p:sp>
          <p:nvSpPr>
            <p:cNvPr id="527" name="Google Shape;365;p2">
              <a:extLst>
                <a:ext uri="{FF2B5EF4-FFF2-40B4-BE49-F238E27FC236}">
                  <a16:creationId xmlns:a16="http://schemas.microsoft.com/office/drawing/2014/main" id="{3889D622-C8C0-4640-8D05-FB126CCA39EC}"/>
                </a:ext>
              </a:extLst>
            </p:cNvPr>
            <p:cNvSpPr txBox="1"/>
            <p:nvPr/>
          </p:nvSpPr>
          <p:spPr>
            <a:xfrm>
              <a:off x="12717850" y="20389298"/>
              <a:ext cx="565794" cy="295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900" dirty="0">
                  <a:solidFill>
                    <a:schemeClr val="tx1">
                      <a:lumMod val="75000"/>
                      <a:lumOff val="25000"/>
                    </a:schemeClr>
                  </a:solidFill>
                  <a:latin typeface="Century Gothic"/>
                  <a:ea typeface="Century Gothic"/>
                  <a:cs typeface="Century Gothic"/>
                  <a:sym typeface="Century Gothic"/>
                </a:rPr>
                <a:t>0.45</a:t>
              </a:r>
              <a:endParaRPr sz="900" dirty="0">
                <a:solidFill>
                  <a:schemeClr val="tx1">
                    <a:lumMod val="75000"/>
                    <a:lumOff val="25000"/>
                  </a:schemeClr>
                </a:solidFill>
                <a:latin typeface="Century Gothic"/>
                <a:ea typeface="Century Gothic"/>
                <a:cs typeface="Century Gothic"/>
                <a:sym typeface="Century Gothic"/>
              </a:endParaRPr>
            </a:p>
          </p:txBody>
        </p:sp>
        <p:sp>
          <p:nvSpPr>
            <p:cNvPr id="528" name="Google Shape;366;p2">
              <a:extLst>
                <a:ext uri="{FF2B5EF4-FFF2-40B4-BE49-F238E27FC236}">
                  <a16:creationId xmlns:a16="http://schemas.microsoft.com/office/drawing/2014/main" id="{4F3F4D98-68E3-401A-A2C2-C5B32A3786E1}"/>
                </a:ext>
              </a:extLst>
            </p:cNvPr>
            <p:cNvSpPr txBox="1"/>
            <p:nvPr/>
          </p:nvSpPr>
          <p:spPr>
            <a:xfrm>
              <a:off x="12717850" y="21715548"/>
              <a:ext cx="565794" cy="295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900" dirty="0">
                  <a:solidFill>
                    <a:schemeClr val="tx1">
                      <a:lumMod val="75000"/>
                      <a:lumOff val="25000"/>
                    </a:schemeClr>
                  </a:solidFill>
                  <a:latin typeface="Century Gothic"/>
                  <a:ea typeface="Century Gothic"/>
                  <a:cs typeface="Century Gothic"/>
                  <a:sym typeface="Century Gothic"/>
                </a:rPr>
                <a:t>0.25</a:t>
              </a:r>
              <a:endParaRPr sz="900" dirty="0">
                <a:solidFill>
                  <a:schemeClr val="tx1">
                    <a:lumMod val="75000"/>
                    <a:lumOff val="25000"/>
                  </a:schemeClr>
                </a:solidFill>
                <a:latin typeface="Century Gothic"/>
                <a:ea typeface="Century Gothic"/>
                <a:cs typeface="Century Gothic"/>
                <a:sym typeface="Century Gothic"/>
              </a:endParaRPr>
            </a:p>
          </p:txBody>
        </p:sp>
        <p:sp>
          <p:nvSpPr>
            <p:cNvPr id="529" name="Google Shape;367;p2">
              <a:extLst>
                <a:ext uri="{FF2B5EF4-FFF2-40B4-BE49-F238E27FC236}">
                  <a16:creationId xmlns:a16="http://schemas.microsoft.com/office/drawing/2014/main" id="{CA51EFC9-E6F6-401A-B998-97A35F1B55D7}"/>
                </a:ext>
              </a:extLst>
            </p:cNvPr>
            <p:cNvSpPr txBox="1"/>
            <p:nvPr/>
          </p:nvSpPr>
          <p:spPr>
            <a:xfrm>
              <a:off x="12717850" y="21052424"/>
              <a:ext cx="565794" cy="295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900" dirty="0">
                  <a:solidFill>
                    <a:schemeClr val="tx1">
                      <a:lumMod val="75000"/>
                      <a:lumOff val="25000"/>
                    </a:schemeClr>
                  </a:solidFill>
                  <a:latin typeface="Century Gothic"/>
                  <a:ea typeface="Century Gothic"/>
                  <a:cs typeface="Century Gothic"/>
                  <a:sym typeface="Century Gothic"/>
                </a:rPr>
                <a:t>0.35</a:t>
              </a:r>
              <a:endParaRPr sz="900" dirty="0">
                <a:solidFill>
                  <a:schemeClr val="tx1">
                    <a:lumMod val="75000"/>
                    <a:lumOff val="25000"/>
                  </a:schemeClr>
                </a:solidFill>
                <a:latin typeface="Century Gothic"/>
                <a:ea typeface="Century Gothic"/>
                <a:cs typeface="Century Gothic"/>
                <a:sym typeface="Century Gothic"/>
              </a:endParaRPr>
            </a:p>
          </p:txBody>
        </p:sp>
        <p:sp>
          <p:nvSpPr>
            <p:cNvPr id="530" name="Google Shape;368;p2">
              <a:extLst>
                <a:ext uri="{FF2B5EF4-FFF2-40B4-BE49-F238E27FC236}">
                  <a16:creationId xmlns:a16="http://schemas.microsoft.com/office/drawing/2014/main" id="{B11217F6-BDAE-4C3C-8643-A63CA3DF4383}"/>
                </a:ext>
              </a:extLst>
            </p:cNvPr>
            <p:cNvSpPr txBox="1"/>
            <p:nvPr/>
          </p:nvSpPr>
          <p:spPr>
            <a:xfrm>
              <a:off x="12717850" y="21383987"/>
              <a:ext cx="565794" cy="295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900" dirty="0">
                  <a:solidFill>
                    <a:schemeClr val="tx1">
                      <a:lumMod val="75000"/>
                      <a:lumOff val="25000"/>
                    </a:schemeClr>
                  </a:solidFill>
                  <a:latin typeface="Century Gothic"/>
                  <a:ea typeface="Century Gothic"/>
                  <a:cs typeface="Century Gothic"/>
                  <a:sym typeface="Century Gothic"/>
                </a:rPr>
                <a:t>0.30</a:t>
              </a:r>
              <a:endParaRPr sz="900" dirty="0">
                <a:solidFill>
                  <a:schemeClr val="tx1">
                    <a:lumMod val="75000"/>
                    <a:lumOff val="25000"/>
                  </a:schemeClr>
                </a:solidFill>
                <a:latin typeface="Century Gothic"/>
                <a:ea typeface="Century Gothic"/>
                <a:cs typeface="Century Gothic"/>
                <a:sym typeface="Century Gothic"/>
              </a:endParaRPr>
            </a:p>
          </p:txBody>
        </p:sp>
        <p:sp>
          <p:nvSpPr>
            <p:cNvPr id="531" name="Google Shape;365;p2">
              <a:extLst>
                <a:ext uri="{FF2B5EF4-FFF2-40B4-BE49-F238E27FC236}">
                  <a16:creationId xmlns:a16="http://schemas.microsoft.com/office/drawing/2014/main" id="{2BE6ED97-B180-4C18-A0F6-9F036FAAD87F}"/>
                </a:ext>
              </a:extLst>
            </p:cNvPr>
            <p:cNvSpPr txBox="1"/>
            <p:nvPr/>
          </p:nvSpPr>
          <p:spPr>
            <a:xfrm>
              <a:off x="12717850" y="20720861"/>
              <a:ext cx="477300" cy="295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900" dirty="0">
                  <a:solidFill>
                    <a:schemeClr val="tx1">
                      <a:lumMod val="75000"/>
                      <a:lumOff val="25000"/>
                    </a:schemeClr>
                  </a:solidFill>
                  <a:latin typeface="Century Gothic"/>
                  <a:ea typeface="Century Gothic"/>
                  <a:cs typeface="Century Gothic"/>
                  <a:sym typeface="Century Gothic"/>
                </a:rPr>
                <a:t>0.40</a:t>
              </a:r>
              <a:endParaRPr sz="900" dirty="0">
                <a:solidFill>
                  <a:schemeClr val="tx1">
                    <a:lumMod val="75000"/>
                    <a:lumOff val="25000"/>
                  </a:schemeClr>
                </a:solidFill>
                <a:latin typeface="Century Gothic"/>
                <a:ea typeface="Century Gothic"/>
                <a:cs typeface="Century Gothic"/>
                <a:sym typeface="Century Gothic"/>
              </a:endParaRPr>
            </a:p>
          </p:txBody>
        </p:sp>
      </p:grpSp>
      <p:sp>
        <p:nvSpPr>
          <p:cNvPr id="532" name="Google Shape;81;p2">
            <a:extLst>
              <a:ext uri="{FF2B5EF4-FFF2-40B4-BE49-F238E27FC236}">
                <a16:creationId xmlns:a16="http://schemas.microsoft.com/office/drawing/2014/main" id="{4481D1E4-D4DF-4208-9C80-595545BF4E0C}"/>
              </a:ext>
            </a:extLst>
          </p:cNvPr>
          <p:cNvSpPr txBox="1"/>
          <p:nvPr/>
        </p:nvSpPr>
        <p:spPr>
          <a:xfrm rot="16200000">
            <a:off x="12220551" y="23095822"/>
            <a:ext cx="1313965" cy="336354"/>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600" i="1" u="none" strike="noStrike" cap="none" dirty="0">
                <a:solidFill>
                  <a:schemeClr val="tx1">
                    <a:lumMod val="75000"/>
                    <a:lumOff val="25000"/>
                  </a:schemeClr>
                </a:solidFill>
                <a:latin typeface="Century Gothic"/>
                <a:ea typeface="Century Gothic"/>
                <a:cs typeface="Century Gothic"/>
                <a:sym typeface="Century Gothic"/>
              </a:rPr>
              <a:t>Mean NDVI</a:t>
            </a:r>
            <a:endParaRPr sz="1600" i="1" u="none" strike="noStrike" cap="none" dirty="0">
              <a:solidFill>
                <a:schemeClr val="tx1">
                  <a:lumMod val="75000"/>
                  <a:lumOff val="25000"/>
                </a:schemeClr>
              </a:solidFill>
              <a:latin typeface="Century Gothic"/>
              <a:ea typeface="Century Gothic"/>
              <a:cs typeface="Century Gothic"/>
              <a:sym typeface="Century Gothic"/>
            </a:endParaRPr>
          </a:p>
        </p:txBody>
      </p:sp>
      <p:grpSp>
        <p:nvGrpSpPr>
          <p:cNvPr id="533" name="Group 532">
            <a:extLst>
              <a:ext uri="{FF2B5EF4-FFF2-40B4-BE49-F238E27FC236}">
                <a16:creationId xmlns:a16="http://schemas.microsoft.com/office/drawing/2014/main" id="{73FFE17C-779C-4396-9658-C682A651F087}"/>
              </a:ext>
            </a:extLst>
          </p:cNvPr>
          <p:cNvGrpSpPr/>
          <p:nvPr/>
        </p:nvGrpSpPr>
        <p:grpSpPr>
          <a:xfrm>
            <a:off x="13392083" y="24290196"/>
            <a:ext cx="4354892" cy="295200"/>
            <a:chOff x="13104767" y="22301186"/>
            <a:chExt cx="4354892" cy="295200"/>
          </a:xfrm>
        </p:grpSpPr>
        <p:sp>
          <p:nvSpPr>
            <p:cNvPr id="534" name="Google Shape;366;p2">
              <a:extLst>
                <a:ext uri="{FF2B5EF4-FFF2-40B4-BE49-F238E27FC236}">
                  <a16:creationId xmlns:a16="http://schemas.microsoft.com/office/drawing/2014/main" id="{48D9AE46-63CE-472E-8CEE-240D19074872}"/>
                </a:ext>
              </a:extLst>
            </p:cNvPr>
            <p:cNvSpPr txBox="1"/>
            <p:nvPr/>
          </p:nvSpPr>
          <p:spPr>
            <a:xfrm>
              <a:off x="13104767" y="22301186"/>
              <a:ext cx="565794" cy="295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900" dirty="0">
                  <a:solidFill>
                    <a:schemeClr val="tx1">
                      <a:lumMod val="75000"/>
                      <a:lumOff val="25000"/>
                    </a:schemeClr>
                  </a:solidFill>
                  <a:latin typeface="Century Gothic"/>
                  <a:ea typeface="Century Gothic"/>
                  <a:cs typeface="Century Gothic"/>
                  <a:sym typeface="Century Gothic"/>
                </a:rPr>
                <a:t>2013</a:t>
              </a:r>
              <a:endParaRPr sz="900" dirty="0">
                <a:solidFill>
                  <a:schemeClr val="tx1">
                    <a:lumMod val="75000"/>
                    <a:lumOff val="25000"/>
                  </a:schemeClr>
                </a:solidFill>
                <a:latin typeface="Century Gothic"/>
                <a:ea typeface="Century Gothic"/>
                <a:cs typeface="Century Gothic"/>
                <a:sym typeface="Century Gothic"/>
              </a:endParaRPr>
            </a:p>
          </p:txBody>
        </p:sp>
        <p:sp>
          <p:nvSpPr>
            <p:cNvPr id="535" name="Google Shape;366;p2">
              <a:extLst>
                <a:ext uri="{FF2B5EF4-FFF2-40B4-BE49-F238E27FC236}">
                  <a16:creationId xmlns:a16="http://schemas.microsoft.com/office/drawing/2014/main" id="{C7953CB8-2CE5-4C22-AE3B-91F16AD93E39}"/>
                </a:ext>
              </a:extLst>
            </p:cNvPr>
            <p:cNvSpPr txBox="1"/>
            <p:nvPr/>
          </p:nvSpPr>
          <p:spPr>
            <a:xfrm>
              <a:off x="13646143" y="22301186"/>
              <a:ext cx="565794" cy="295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900" dirty="0">
                  <a:solidFill>
                    <a:schemeClr val="tx1">
                      <a:lumMod val="75000"/>
                      <a:lumOff val="25000"/>
                    </a:schemeClr>
                  </a:solidFill>
                  <a:latin typeface="Century Gothic"/>
                  <a:ea typeface="Century Gothic"/>
                  <a:cs typeface="Century Gothic"/>
                  <a:sym typeface="Century Gothic"/>
                </a:rPr>
                <a:t>2014</a:t>
              </a:r>
              <a:endParaRPr sz="900" dirty="0">
                <a:solidFill>
                  <a:schemeClr val="tx1">
                    <a:lumMod val="75000"/>
                    <a:lumOff val="25000"/>
                  </a:schemeClr>
                </a:solidFill>
                <a:latin typeface="Century Gothic"/>
                <a:ea typeface="Century Gothic"/>
                <a:cs typeface="Century Gothic"/>
                <a:sym typeface="Century Gothic"/>
              </a:endParaRPr>
            </a:p>
          </p:txBody>
        </p:sp>
        <p:sp>
          <p:nvSpPr>
            <p:cNvPr id="536" name="Google Shape;366;p2">
              <a:extLst>
                <a:ext uri="{FF2B5EF4-FFF2-40B4-BE49-F238E27FC236}">
                  <a16:creationId xmlns:a16="http://schemas.microsoft.com/office/drawing/2014/main" id="{97EECB08-6CBF-461E-BFAB-E0AF94232B89}"/>
                </a:ext>
              </a:extLst>
            </p:cNvPr>
            <p:cNvSpPr txBox="1"/>
            <p:nvPr/>
          </p:nvSpPr>
          <p:spPr>
            <a:xfrm>
              <a:off x="14248290" y="22301186"/>
              <a:ext cx="565794" cy="295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900" dirty="0">
                  <a:solidFill>
                    <a:schemeClr val="tx1">
                      <a:lumMod val="75000"/>
                      <a:lumOff val="25000"/>
                    </a:schemeClr>
                  </a:solidFill>
                  <a:latin typeface="Century Gothic"/>
                  <a:ea typeface="Century Gothic"/>
                  <a:cs typeface="Century Gothic"/>
                  <a:sym typeface="Century Gothic"/>
                </a:rPr>
                <a:t>2015</a:t>
              </a:r>
              <a:endParaRPr sz="900" dirty="0">
                <a:solidFill>
                  <a:schemeClr val="tx1">
                    <a:lumMod val="75000"/>
                    <a:lumOff val="25000"/>
                  </a:schemeClr>
                </a:solidFill>
                <a:latin typeface="Century Gothic"/>
                <a:ea typeface="Century Gothic"/>
                <a:cs typeface="Century Gothic"/>
                <a:sym typeface="Century Gothic"/>
              </a:endParaRPr>
            </a:p>
          </p:txBody>
        </p:sp>
        <p:sp>
          <p:nvSpPr>
            <p:cNvPr id="537" name="Google Shape;366;p2">
              <a:extLst>
                <a:ext uri="{FF2B5EF4-FFF2-40B4-BE49-F238E27FC236}">
                  <a16:creationId xmlns:a16="http://schemas.microsoft.com/office/drawing/2014/main" id="{4EB51D73-ABD5-4A59-A85D-39D1CE4FED90}"/>
                </a:ext>
              </a:extLst>
            </p:cNvPr>
            <p:cNvSpPr txBox="1"/>
            <p:nvPr/>
          </p:nvSpPr>
          <p:spPr>
            <a:xfrm>
              <a:off x="14940598" y="22301186"/>
              <a:ext cx="565794" cy="295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900" dirty="0">
                  <a:solidFill>
                    <a:schemeClr val="tx1">
                      <a:lumMod val="75000"/>
                      <a:lumOff val="25000"/>
                    </a:schemeClr>
                  </a:solidFill>
                  <a:latin typeface="Century Gothic"/>
                  <a:ea typeface="Century Gothic"/>
                  <a:cs typeface="Century Gothic"/>
                  <a:sym typeface="Century Gothic"/>
                </a:rPr>
                <a:t>2016</a:t>
              </a:r>
              <a:endParaRPr sz="900" dirty="0">
                <a:solidFill>
                  <a:schemeClr val="tx1">
                    <a:lumMod val="75000"/>
                    <a:lumOff val="25000"/>
                  </a:schemeClr>
                </a:solidFill>
                <a:latin typeface="Century Gothic"/>
                <a:ea typeface="Century Gothic"/>
                <a:cs typeface="Century Gothic"/>
                <a:sym typeface="Century Gothic"/>
              </a:endParaRPr>
            </a:p>
          </p:txBody>
        </p:sp>
        <p:sp>
          <p:nvSpPr>
            <p:cNvPr id="538" name="Google Shape;366;p2">
              <a:extLst>
                <a:ext uri="{FF2B5EF4-FFF2-40B4-BE49-F238E27FC236}">
                  <a16:creationId xmlns:a16="http://schemas.microsoft.com/office/drawing/2014/main" id="{917EC0CE-6B9A-4225-A11C-72519764B4DF}"/>
                </a:ext>
              </a:extLst>
            </p:cNvPr>
            <p:cNvSpPr txBox="1"/>
            <p:nvPr/>
          </p:nvSpPr>
          <p:spPr>
            <a:xfrm>
              <a:off x="15607175" y="22301186"/>
              <a:ext cx="565794" cy="295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900" dirty="0">
                  <a:solidFill>
                    <a:schemeClr val="tx1">
                      <a:lumMod val="75000"/>
                      <a:lumOff val="25000"/>
                    </a:schemeClr>
                  </a:solidFill>
                  <a:latin typeface="Century Gothic"/>
                  <a:ea typeface="Century Gothic"/>
                  <a:cs typeface="Century Gothic"/>
                  <a:sym typeface="Century Gothic"/>
                </a:rPr>
                <a:t>2017</a:t>
              </a:r>
            </a:p>
            <a:p>
              <a:pPr marL="0" lvl="0" indent="0" algn="l" rtl="0">
                <a:spcBef>
                  <a:spcPts val="0"/>
                </a:spcBef>
                <a:spcAft>
                  <a:spcPts val="0"/>
                </a:spcAft>
                <a:buNone/>
              </a:pPr>
              <a:endParaRPr sz="900" dirty="0">
                <a:solidFill>
                  <a:schemeClr val="tx1">
                    <a:lumMod val="75000"/>
                    <a:lumOff val="25000"/>
                  </a:schemeClr>
                </a:solidFill>
                <a:latin typeface="Century Gothic"/>
                <a:ea typeface="Century Gothic"/>
                <a:cs typeface="Century Gothic"/>
                <a:sym typeface="Century Gothic"/>
              </a:endParaRPr>
            </a:p>
          </p:txBody>
        </p:sp>
        <p:sp>
          <p:nvSpPr>
            <p:cNvPr id="539" name="Google Shape;366;p2">
              <a:extLst>
                <a:ext uri="{FF2B5EF4-FFF2-40B4-BE49-F238E27FC236}">
                  <a16:creationId xmlns:a16="http://schemas.microsoft.com/office/drawing/2014/main" id="{E91C63AC-AE2C-4EDA-9D1B-A17332C2B72A}"/>
                </a:ext>
              </a:extLst>
            </p:cNvPr>
            <p:cNvSpPr txBox="1"/>
            <p:nvPr/>
          </p:nvSpPr>
          <p:spPr>
            <a:xfrm>
              <a:off x="16274496" y="22301186"/>
              <a:ext cx="565794" cy="295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900" dirty="0">
                  <a:solidFill>
                    <a:schemeClr val="tx1">
                      <a:lumMod val="75000"/>
                      <a:lumOff val="25000"/>
                    </a:schemeClr>
                  </a:solidFill>
                  <a:latin typeface="Century Gothic"/>
                  <a:ea typeface="Century Gothic"/>
                  <a:cs typeface="Century Gothic"/>
                  <a:sym typeface="Century Gothic"/>
                </a:rPr>
                <a:t>2018</a:t>
              </a:r>
              <a:endParaRPr sz="900" dirty="0">
                <a:solidFill>
                  <a:schemeClr val="tx1">
                    <a:lumMod val="75000"/>
                    <a:lumOff val="25000"/>
                  </a:schemeClr>
                </a:solidFill>
                <a:latin typeface="Century Gothic"/>
                <a:ea typeface="Century Gothic"/>
                <a:cs typeface="Century Gothic"/>
                <a:sym typeface="Century Gothic"/>
              </a:endParaRPr>
            </a:p>
          </p:txBody>
        </p:sp>
        <p:sp>
          <p:nvSpPr>
            <p:cNvPr id="540" name="Google Shape;366;p2">
              <a:extLst>
                <a:ext uri="{FF2B5EF4-FFF2-40B4-BE49-F238E27FC236}">
                  <a16:creationId xmlns:a16="http://schemas.microsoft.com/office/drawing/2014/main" id="{739C6129-6FAD-43DF-9EA1-BA50131864B0}"/>
                </a:ext>
              </a:extLst>
            </p:cNvPr>
            <p:cNvSpPr txBox="1"/>
            <p:nvPr/>
          </p:nvSpPr>
          <p:spPr>
            <a:xfrm>
              <a:off x="16893865" y="22301186"/>
              <a:ext cx="565794" cy="295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900" dirty="0">
                  <a:solidFill>
                    <a:schemeClr val="tx1">
                      <a:lumMod val="75000"/>
                      <a:lumOff val="25000"/>
                    </a:schemeClr>
                  </a:solidFill>
                  <a:latin typeface="Century Gothic"/>
                  <a:ea typeface="Century Gothic"/>
                  <a:cs typeface="Century Gothic"/>
                  <a:sym typeface="Century Gothic"/>
                </a:rPr>
                <a:t>2019</a:t>
              </a:r>
              <a:endParaRPr sz="900" dirty="0">
                <a:solidFill>
                  <a:schemeClr val="tx1">
                    <a:lumMod val="75000"/>
                    <a:lumOff val="25000"/>
                  </a:schemeClr>
                </a:solidFill>
                <a:latin typeface="Century Gothic"/>
                <a:ea typeface="Century Gothic"/>
                <a:cs typeface="Century Gothic"/>
                <a:sym typeface="Century Gothic"/>
              </a:endParaRPr>
            </a:p>
          </p:txBody>
        </p:sp>
      </p:grpSp>
      <p:sp>
        <p:nvSpPr>
          <p:cNvPr id="541" name="Google Shape;81;p2">
            <a:extLst>
              <a:ext uri="{FF2B5EF4-FFF2-40B4-BE49-F238E27FC236}">
                <a16:creationId xmlns:a16="http://schemas.microsoft.com/office/drawing/2014/main" id="{AD51203F-F91C-4B4B-B408-3E82FDF70786}"/>
              </a:ext>
            </a:extLst>
          </p:cNvPr>
          <p:cNvSpPr txBox="1"/>
          <p:nvPr/>
        </p:nvSpPr>
        <p:spPr>
          <a:xfrm>
            <a:off x="14465925" y="24472703"/>
            <a:ext cx="1980531" cy="336354"/>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600" i="1" dirty="0">
                <a:solidFill>
                  <a:schemeClr val="tx1">
                    <a:lumMod val="75000"/>
                    <a:lumOff val="25000"/>
                  </a:schemeClr>
                </a:solidFill>
                <a:latin typeface="Century Gothic"/>
                <a:ea typeface="Century Gothic"/>
                <a:cs typeface="Century Gothic"/>
                <a:sym typeface="Century Gothic"/>
              </a:rPr>
              <a:t>Year</a:t>
            </a:r>
            <a:endParaRPr sz="1600" i="1" u="none" strike="noStrike" cap="none" dirty="0">
              <a:solidFill>
                <a:schemeClr val="tx1">
                  <a:lumMod val="75000"/>
                  <a:lumOff val="25000"/>
                </a:schemeClr>
              </a:solidFill>
              <a:latin typeface="Century Gothic"/>
              <a:ea typeface="Century Gothic"/>
              <a:cs typeface="Century Gothic"/>
              <a:sym typeface="Century Gothic"/>
            </a:endParaRPr>
          </a:p>
        </p:txBody>
      </p:sp>
      <p:sp>
        <p:nvSpPr>
          <p:cNvPr id="542" name="Google Shape;81;p2">
            <a:extLst>
              <a:ext uri="{FF2B5EF4-FFF2-40B4-BE49-F238E27FC236}">
                <a16:creationId xmlns:a16="http://schemas.microsoft.com/office/drawing/2014/main" id="{17316437-24F3-4E3B-9E62-4C892059FA1C}"/>
              </a:ext>
            </a:extLst>
          </p:cNvPr>
          <p:cNvSpPr txBox="1"/>
          <p:nvPr/>
        </p:nvSpPr>
        <p:spPr>
          <a:xfrm>
            <a:off x="14465925" y="21606562"/>
            <a:ext cx="1980531" cy="336354"/>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600" i="1" dirty="0">
                <a:solidFill>
                  <a:schemeClr val="tx1">
                    <a:lumMod val="75000"/>
                    <a:lumOff val="25000"/>
                  </a:schemeClr>
                </a:solidFill>
                <a:latin typeface="Century Gothic"/>
                <a:ea typeface="Century Gothic"/>
                <a:cs typeface="Century Gothic"/>
                <a:sym typeface="Century Gothic"/>
              </a:rPr>
              <a:t>Year</a:t>
            </a:r>
            <a:endParaRPr sz="1600" i="1" u="none" strike="noStrike" cap="none" dirty="0">
              <a:solidFill>
                <a:schemeClr val="tx1">
                  <a:lumMod val="75000"/>
                  <a:lumOff val="25000"/>
                </a:schemeClr>
              </a:solidFill>
              <a:latin typeface="Century Gothic"/>
              <a:ea typeface="Century Gothic"/>
              <a:cs typeface="Century Gothic"/>
              <a:sym typeface="Century Gothic"/>
            </a:endParaRPr>
          </a:p>
        </p:txBody>
      </p:sp>
      <p:sp>
        <p:nvSpPr>
          <p:cNvPr id="543" name="Google Shape;70;p2">
            <a:extLst>
              <a:ext uri="{FF2B5EF4-FFF2-40B4-BE49-F238E27FC236}">
                <a16:creationId xmlns:a16="http://schemas.microsoft.com/office/drawing/2014/main" id="{D553C4CC-09B6-4B1B-8855-705D830DDA3E}"/>
              </a:ext>
            </a:extLst>
          </p:cNvPr>
          <p:cNvSpPr txBox="1"/>
          <p:nvPr/>
        </p:nvSpPr>
        <p:spPr>
          <a:xfrm>
            <a:off x="12830249" y="24699421"/>
            <a:ext cx="4855920" cy="1043666"/>
          </a:xfrm>
          <a:prstGeom prst="rect">
            <a:avLst/>
          </a:prstGeom>
          <a:noFill/>
          <a:ln>
            <a:noFill/>
          </a:ln>
        </p:spPr>
        <p:txBody>
          <a:bodyPr spcFirstLastPara="1" wrap="square" lIns="91425" tIns="91425" rIns="91425" bIns="91425" anchor="t" anchorCtr="0">
            <a:noAutofit/>
          </a:bodyPr>
          <a:lstStyle/>
          <a:p>
            <a:pPr marL="0" marR="0" lvl="0" indent="0" algn="just" rtl="0">
              <a:lnSpc>
                <a:spcPct val="100000"/>
              </a:lnSpc>
              <a:spcBef>
                <a:spcPts val="0"/>
              </a:spcBef>
              <a:spcAft>
                <a:spcPts val="0"/>
              </a:spcAft>
              <a:buClr>
                <a:srgbClr val="000000"/>
              </a:buClr>
              <a:buSzPts val="2000"/>
              <a:buFont typeface="Arial"/>
              <a:buNone/>
            </a:pPr>
            <a:r>
              <a:rPr lang="en-US" sz="1700" dirty="0">
                <a:solidFill>
                  <a:schemeClr val="tx1">
                    <a:lumMod val="75000"/>
                    <a:lumOff val="25000"/>
                  </a:schemeClr>
                </a:solidFill>
                <a:latin typeface="Garamond" panose="02020404030301010803" pitchFamily="18" charset="0"/>
                <a:ea typeface="Century Gothic"/>
                <a:cs typeface="Century Gothic"/>
                <a:sym typeface="Century Gothic"/>
              </a:rPr>
              <a:t>Figure 1: A time series of the mean NDVI values calculated from the quarterly greenest pixel composite images from 2013 – 2019 using Landsat 8 </a:t>
            </a:r>
            <a:r>
              <a:rPr lang="en-US" sz="1700" dirty="0" smtClean="0">
                <a:solidFill>
                  <a:schemeClr val="tx1">
                    <a:lumMod val="75000"/>
                    <a:lumOff val="25000"/>
                  </a:schemeClr>
                </a:solidFill>
                <a:latin typeface="Garamond" panose="02020404030301010803" pitchFamily="18" charset="0"/>
                <a:ea typeface="Century Gothic"/>
                <a:cs typeface="Century Gothic"/>
                <a:sym typeface="Century Gothic"/>
              </a:rPr>
              <a:t>OLI.</a:t>
            </a:r>
            <a:endParaRPr sz="1700" b="0" i="0" u="none" strike="noStrike" cap="none" dirty="0">
              <a:solidFill>
                <a:schemeClr val="tx1">
                  <a:lumMod val="75000"/>
                  <a:lumOff val="25000"/>
                </a:schemeClr>
              </a:solidFill>
              <a:latin typeface="Garamond"/>
              <a:ea typeface="Garamond"/>
              <a:cs typeface="Garamond"/>
              <a:sym typeface="Garamond"/>
            </a:endParaRPr>
          </a:p>
        </p:txBody>
      </p:sp>
      <p:pic>
        <p:nvPicPr>
          <p:cNvPr id="544" name="Picture 543"/>
          <p:cNvPicPr>
            <a:picLocks noChangeAspect="1"/>
          </p:cNvPicPr>
          <p:nvPr/>
        </p:nvPicPr>
        <p:blipFill>
          <a:blip r:embed="rId14"/>
          <a:stretch>
            <a:fillRect/>
          </a:stretch>
        </p:blipFill>
        <p:spPr>
          <a:xfrm>
            <a:off x="1950716" y="13681839"/>
            <a:ext cx="2487478" cy="2036234"/>
          </a:xfrm>
          <a:prstGeom prst="rect">
            <a:avLst/>
          </a:prstGeom>
        </p:spPr>
      </p:pic>
      <p:pic>
        <p:nvPicPr>
          <p:cNvPr id="545" name="Picture 544">
            <a:extLst>
              <a:ext uri="{FF2B5EF4-FFF2-40B4-BE49-F238E27FC236}">
                <a16:creationId xmlns:a16="http://schemas.microsoft.com/office/drawing/2014/main" id="{975E0008-9548-44DE-8451-DF47A0BC6D2D}"/>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5794141" y="13641099"/>
            <a:ext cx="2691365" cy="2011680"/>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80</TotalTime>
  <Words>800</Words>
  <Application>Microsoft Office PowerPoint</Application>
  <PresentationFormat>Custom</PresentationFormat>
  <Paragraphs>116</Paragraphs>
  <Slides>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Century Gothic</vt:lpstr>
      <vt:lpstr>Garamond</vt:lpstr>
      <vt:lpstr>Open Sans</vt:lpstr>
      <vt:lpstr>Webdings</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Hunter, Shanise Y. (LARC-E3)[SSAI DEVELOP]</dc:creator>
  <cp:lastModifiedBy>Clayton, Amanda L. (LARC-E3)[SSAI DEVELOP]</cp:lastModifiedBy>
  <cp:revision>11</cp:revision>
  <dcterms:created xsi:type="dcterms:W3CDTF">2019-02-05T16:32:03Z</dcterms:created>
  <dcterms:modified xsi:type="dcterms:W3CDTF">2019-07-29T18:49:40Z</dcterms:modified>
</cp:coreProperties>
</file>