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5" r:id="rId2"/>
    <p:sldId id="278" r:id="rId3"/>
    <p:sldId id="279" r:id="rId4"/>
    <p:sldId id="280" r:id="rId5"/>
    <p:sldId id="281" r:id="rId6"/>
    <p:sldId id="282" r:id="rId7"/>
    <p:sldId id="283"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754"/>
    <a:srgbClr val="EA7845"/>
    <a:srgbClr val="EAA24A"/>
    <a:srgbClr val="586991"/>
    <a:srgbClr val="7DB862"/>
    <a:srgbClr val="FFFFFF"/>
    <a:srgbClr val="E9A149"/>
    <a:srgbClr val="333333"/>
    <a:srgbClr val="F4901A"/>
    <a:srgbClr val="FFF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89528" autoAdjust="0"/>
  </p:normalViewPr>
  <p:slideViewPr>
    <p:cSldViewPr snapToGrid="0">
      <p:cViewPr varScale="1">
        <p:scale>
          <a:sx n="102" d="100"/>
          <a:sy n="102" d="100"/>
        </p:scale>
        <p:origin x="720" y="102"/>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530695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105720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871417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21875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sp>
        <p:nvSpPr>
          <p:cNvPr id="11" name="contract info"/>
          <p:cNvSpPr/>
          <p:nvPr userDrawn="1"/>
        </p:nvSpPr>
        <p:spPr>
          <a:xfrm>
            <a:off x="0" y="6566239"/>
            <a:ext cx="12192000" cy="184666"/>
          </a:xfrm>
          <a:prstGeom prst="rect">
            <a:avLst/>
          </a:prstGeom>
        </p:spPr>
        <p:txBody>
          <a:bodyPr wrap="square">
            <a:spAutoFit/>
          </a:bodyPr>
          <a:lstStyle/>
          <a:p>
            <a:pPr lvl="0" algn="ctr">
              <a:buClr>
                <a:schemeClr val="dk1"/>
              </a:buClr>
              <a:buSzPct val="25000"/>
            </a:pP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through contract </a:t>
            </a: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NNL11AA00B and cooperative agreement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NNX14AB60A. </a:t>
            </a:r>
            <a:r>
              <a:rPr lang="en-US" sz="600" i="1" dirty="0" smtClean="0">
                <a:solidFill>
                  <a:schemeClr val="bg1">
                    <a:lumMod val="50000"/>
                  </a:schemeClr>
                </a:solidFill>
                <a:latin typeface="Arial" panose="020B0604020202020204" pitchFamily="34" charset="0"/>
                <a:cs typeface="Arial" panose="020B0604020202020204" pitchFamily="34" charset="0"/>
              </a:rPr>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4"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21875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218754"/>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218754"/>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218754"/>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2187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5"/>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218754"/>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8" name="Text Placeholder 18"/>
          <p:cNvSpPr txBox="1">
            <a:spLocks/>
          </p:cNvSpPr>
          <p:nvPr/>
        </p:nvSpPr>
        <p:spPr>
          <a:xfrm>
            <a:off x="8416031" y="40126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44194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48187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3" name="TextBox 12"/>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4"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15" name="Text Placeholder 17"/>
          <p:cNvSpPr txBox="1">
            <a:spLocks/>
          </p:cNvSpPr>
          <p:nvPr/>
        </p:nvSpPr>
        <p:spPr>
          <a:xfrm>
            <a:off x="8416031" y="3284738"/>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a:t>
            </a:r>
            <a:r>
              <a:rPr lang="en-US" sz="2400" dirty="0" smtClean="0">
                <a:solidFill>
                  <a:schemeClr val="bg2">
                    <a:lumMod val="50000"/>
                  </a:schemeClr>
                </a:solidFill>
                <a:latin typeface="Century Gothic" panose="020B0502020202020204" pitchFamily="34" charset="0"/>
              </a:rPr>
              <a:t>1 (Project Lead)</a:t>
            </a:r>
            <a:endParaRPr lang="en-US" sz="2400" dirty="0">
              <a:solidFill>
                <a:schemeClr val="bg2">
                  <a:lumMod val="50000"/>
                </a:schemeClr>
              </a:solidFill>
              <a:latin typeface="Century Gothic" panose="020B0502020202020204" pitchFamily="34" charset="0"/>
            </a:endParaRPr>
          </a:p>
        </p:txBody>
      </p:sp>
      <p:sp>
        <p:nvSpPr>
          <p:cNvPr id="10" name="TextBox 9"/>
          <p:cNvSpPr txBox="1"/>
          <p:nvPr/>
        </p:nvSpPr>
        <p:spPr>
          <a:xfrm>
            <a:off x="-1917779" y="-1"/>
            <a:ext cx="2987040" cy="4247317"/>
          </a:xfrm>
          <a:prstGeom prst="rect">
            <a:avLst/>
          </a:prstGeom>
          <a:solidFill>
            <a:srgbClr val="FFFFFF"/>
          </a:solidFill>
          <a:ln>
            <a:solidFill>
              <a:srgbClr val="FF0000"/>
            </a:solidFill>
          </a:ln>
        </p:spPr>
        <p:txBody>
          <a:bodyPr wrap="square" rtlCol="0">
            <a:spAutoFit/>
          </a:bodyPr>
          <a:lstStyle/>
          <a:p>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dirty="0">
              <a:solidFill>
                <a:srgbClr val="FF0000"/>
              </a:solidFill>
            </a:endParaRPr>
          </a:p>
          <a:p>
            <a:endParaRPr lang="en-US" dirty="0">
              <a:solidFill>
                <a:srgbClr val="FF0000"/>
              </a:solidFill>
            </a:endParaRPr>
          </a:p>
          <a:p>
            <a:r>
              <a:rPr lang="en-US" b="1" dirty="0">
                <a:solidFill>
                  <a:srgbClr val="FF0000"/>
                </a:solidFill>
              </a:rPr>
              <a:t>Delete this text box.</a:t>
            </a: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218754"/>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629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400" y="2003552"/>
            <a:ext cx="3950208" cy="1838960"/>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dirty="0" smtClean="0">
                <a:solidFill>
                  <a:schemeClr val="bg2">
                    <a:lumMod val="50000"/>
                  </a:schemeClr>
                </a:solidFill>
              </a:rPr>
              <a:t>Obtain a </a:t>
            </a:r>
            <a:r>
              <a:rPr lang="en-US" b="1" dirty="0" smtClean="0">
                <a:solidFill>
                  <a:schemeClr val="bg2">
                    <a:lumMod val="50000"/>
                  </a:schemeClr>
                </a:solidFill>
              </a:rPr>
              <a:t>media release form</a:t>
            </a:r>
            <a:r>
              <a:rPr lang="en-US" dirty="0" smtClean="0">
                <a:solidFill>
                  <a:schemeClr val="bg2">
                    <a:lumMod val="50000"/>
                  </a:schemeClr>
                </a:solidFill>
              </a:rPr>
              <a:t> from all people in photos that your team has taken — </a:t>
            </a:r>
            <a:r>
              <a:rPr lang="en-US" b="1" dirty="0" smtClean="0">
                <a:solidFill>
                  <a:schemeClr val="bg2">
                    <a:lumMod val="50000"/>
                  </a:schemeClr>
                </a:solidFill>
              </a:rPr>
              <a:t>no children</a:t>
            </a:r>
            <a:r>
              <a:rPr lang="en-US" dirty="0" smtClean="0">
                <a:solidFill>
                  <a:schemeClr val="bg2">
                    <a:lumMod val="50000"/>
                  </a:schemeClr>
                </a:solidFill>
              </a:rPr>
              <a:t>!</a:t>
            </a:r>
          </a:p>
          <a:p>
            <a:r>
              <a:rPr lang="en-US" dirty="0" smtClean="0">
                <a:solidFill>
                  <a:schemeClr val="bg2">
                    <a:lumMod val="50000"/>
                  </a:schemeClr>
                </a:solidFill>
              </a:rPr>
              <a:t>All image sources should be </a:t>
            </a:r>
            <a:r>
              <a:rPr lang="en-US" b="1" dirty="0" smtClean="0">
                <a:solidFill>
                  <a:schemeClr val="bg2">
                    <a:lumMod val="50000"/>
                  </a:schemeClr>
                </a:solidFill>
              </a:rPr>
              <a:t>cited using a consistent format </a:t>
            </a:r>
            <a:r>
              <a:rPr lang="en-US" dirty="0" smtClean="0">
                <a:solidFill>
                  <a:schemeClr val="bg2">
                    <a:lumMod val="50000"/>
                  </a:schemeClr>
                </a:solidFill>
              </a:rPr>
              <a:t>and should be </a:t>
            </a:r>
            <a:r>
              <a:rPr lang="en-US" b="1" dirty="0" smtClean="0">
                <a:solidFill>
                  <a:schemeClr val="bg2">
                    <a:lumMod val="50000"/>
                  </a:schemeClr>
                </a:solidFill>
              </a:rPr>
              <a:t>visible</a:t>
            </a:r>
            <a:r>
              <a:rPr lang="en-US" dirty="0" smtClean="0">
                <a:solidFill>
                  <a:schemeClr val="bg2">
                    <a:lumMod val="50000"/>
                  </a:schemeClr>
                </a:solidFill>
              </a:rPr>
              <a:t> on the </a:t>
            </a:r>
            <a:r>
              <a:rPr lang="en-US" dirty="0" smtClean="0">
                <a:solidFill>
                  <a:schemeClr val="bg2">
                    <a:lumMod val="50000"/>
                  </a:schemeClr>
                </a:solidFill>
              </a:rPr>
              <a:t>slide (see slides 2, 3, and 4).</a:t>
            </a:r>
            <a:endParaRPr lang="en-US" dirty="0" smtClean="0">
              <a:solidFill>
                <a:schemeClr val="bg2">
                  <a:lumMod val="50000"/>
                </a:schemeClr>
              </a:solidFill>
            </a:endParaRP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a:t>
            </a:r>
            <a:r>
              <a:rPr lang="en-US" dirty="0" smtClean="0">
                <a:solidFill>
                  <a:schemeClr val="bg2">
                    <a:lumMod val="50000"/>
                  </a:schemeClr>
                </a:solidFill>
              </a:rPr>
              <a:t>below (see slides 2, 3, and 4).</a:t>
            </a:r>
            <a:endParaRPr lang="en-US" dirty="0" smtClean="0">
              <a:solidFill>
                <a:schemeClr val="bg2">
                  <a:lumMod val="50000"/>
                </a:schemeClr>
              </a:solidFill>
            </a:endParaRP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rmAutofit/>
          </a:bodyPr>
          <a:lstStyle/>
          <a:p>
            <a:r>
              <a:rPr lang="en-US" dirty="0" smtClean="0">
                <a:solidFill>
                  <a:schemeClr val="bg2">
                    <a:lumMod val="50000"/>
                  </a:schemeClr>
                </a:solidFill>
              </a:rPr>
              <a:t>Keep all images and text boxes </a:t>
            </a:r>
            <a:r>
              <a:rPr lang="en-US" b="1" dirty="0" smtClean="0">
                <a:solidFill>
                  <a:schemeClr val="bg2">
                    <a:lumMod val="50000"/>
                  </a:schemeClr>
                </a:solidFill>
              </a:rPr>
              <a:t>ungrouped</a:t>
            </a:r>
            <a:r>
              <a:rPr lang="en-US" dirty="0" smtClean="0">
                <a:solidFill>
                  <a:schemeClr val="bg2">
                    <a:lumMod val="50000"/>
                  </a:schemeClr>
                </a:solidFill>
              </a:rPr>
              <a:t>, including individual elements of flowcharts.</a:t>
            </a:r>
          </a:p>
          <a:p>
            <a:r>
              <a:rPr lang="en-US" dirty="0" smtClean="0">
                <a:solidFill>
                  <a:schemeClr val="bg2">
                    <a:lumMod val="50000"/>
                  </a:schemeClr>
                </a:solidFill>
              </a:rPr>
              <a:t>Background images are </a:t>
            </a:r>
            <a:r>
              <a:rPr lang="en-US" b="1" dirty="0" smtClean="0">
                <a:solidFill>
                  <a:schemeClr val="bg2">
                    <a:lumMod val="50000"/>
                  </a:schemeClr>
                </a:solidFill>
              </a:rPr>
              <a:t>discouraged</a:t>
            </a:r>
            <a:r>
              <a:rPr lang="en-US" dirty="0" smtClean="0">
                <a:solidFill>
                  <a:schemeClr val="bg2">
                    <a:lumMod val="50000"/>
                  </a:schemeClr>
                </a:solidFill>
              </a:rPr>
              <a:t>.  If you use one, make sure that your text remains </a:t>
            </a:r>
            <a:r>
              <a:rPr lang="en-US" b="1" dirty="0" smtClean="0">
                <a:solidFill>
                  <a:schemeClr val="bg2">
                    <a:lumMod val="50000"/>
                  </a:schemeClr>
                </a:solidFill>
              </a:rPr>
              <a:t>clear</a:t>
            </a:r>
            <a:r>
              <a:rPr lang="en-US" dirty="0" smtClean="0">
                <a:solidFill>
                  <a:schemeClr val="bg2">
                    <a:lumMod val="50000"/>
                  </a:schemeClr>
                </a:solidFill>
              </a:rPr>
              <a:t> and </a:t>
            </a:r>
            <a:r>
              <a:rPr lang="en-US" b="1" dirty="0" smtClean="0">
                <a:solidFill>
                  <a:schemeClr val="bg2">
                    <a:lumMod val="50000"/>
                  </a:schemeClr>
                </a:solidFill>
              </a:rPr>
              <a:t>legible</a:t>
            </a:r>
            <a:r>
              <a:rPr lang="en-US"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2806</TotalTime>
  <Words>767</Words>
  <Application>Microsoft Office PowerPoint</Application>
  <PresentationFormat>Widescreen</PresentationFormat>
  <Paragraphs>79</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144</cp:revision>
  <dcterms:created xsi:type="dcterms:W3CDTF">2015-05-18T13:26:09Z</dcterms:created>
  <dcterms:modified xsi:type="dcterms:W3CDTF">2016-08-25T17:50:47Z</dcterms:modified>
</cp:coreProperties>
</file>