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Lst>
  <p:notesMasterIdLst>
    <p:notesMasterId r:id="rId28"/>
  </p:notesMasterIdLst>
  <p:sldIdLst>
    <p:sldId id="321" r:id="rId6"/>
    <p:sldId id="311" r:id="rId7"/>
    <p:sldId id="322" r:id="rId8"/>
    <p:sldId id="314" r:id="rId9"/>
    <p:sldId id="315" r:id="rId10"/>
    <p:sldId id="316" r:id="rId11"/>
    <p:sldId id="334" r:id="rId12"/>
    <p:sldId id="336" r:id="rId13"/>
    <p:sldId id="318" r:id="rId14"/>
    <p:sldId id="320" r:id="rId15"/>
    <p:sldId id="324" r:id="rId16"/>
    <p:sldId id="325" r:id="rId17"/>
    <p:sldId id="335" r:id="rId18"/>
    <p:sldId id="326" r:id="rId19"/>
    <p:sldId id="328" r:id="rId20"/>
    <p:sldId id="327" r:id="rId21"/>
    <p:sldId id="319" r:id="rId22"/>
    <p:sldId id="329" r:id="rId23"/>
    <p:sldId id="330" r:id="rId24"/>
    <p:sldId id="331" r:id="rId25"/>
    <p:sldId id="323" r:id="rId26"/>
    <p:sldId id="3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S(6SAAI" userId="S::smccart4@ndc.nasa.gov::e88bd411-76b0-4812-8fd7-62f268a535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Ramberg" initials="NR" lastIdx="38" clrIdx="0">
    <p:extLst>
      <p:ext uri="{19B8F6BF-5375-455C-9EA6-DF929625EA0E}">
        <p15:presenceInfo xmlns:p15="http://schemas.microsoft.com/office/powerpoint/2012/main" userId="S::nicole.ramberg@ssaihq.com::8bea0ed3-6ffd-45f5-964f-03d92dae60bc" providerId="AD"/>
      </p:ext>
    </p:extLst>
  </p:cmAuthor>
  <p:cmAuthor id="2" name="Joseph Spruce" initials="JS" lastIdx="35" clrIdx="1">
    <p:extLst>
      <p:ext uri="{19B8F6BF-5375-455C-9EA6-DF929625EA0E}">
        <p15:presenceInfo xmlns:p15="http://schemas.microsoft.com/office/powerpoint/2012/main" userId="S::joseph.spruce@ssaihq.com::de036bfa-73a3-41f6-8929-f952e2d9d6aa" providerId="AD"/>
      </p:ext>
    </p:extLst>
  </p:cmAuthor>
  <p:cmAuthor id="3" name="Chelsea Morton" initials="CM" lastIdx="2" clrIdx="2">
    <p:extLst>
      <p:ext uri="{19B8F6BF-5375-455C-9EA6-DF929625EA0E}">
        <p15:presenceInfo xmlns:p15="http://schemas.microsoft.com/office/powerpoint/2012/main" userId="S::chelsea.morton@ssaihq.com::627f8eba-adbf-4aad-9446-770e1fdd896c" providerId="AD"/>
      </p:ext>
    </p:extLst>
  </p:cmAuthor>
  <p:cmAuthor id="4" name="Amanda Bosserman" initials="AB" lastIdx="1" clrIdx="3">
    <p:extLst>
      <p:ext uri="{19B8F6BF-5375-455C-9EA6-DF929625EA0E}">
        <p15:presenceInfo xmlns:p15="http://schemas.microsoft.com/office/powerpoint/2012/main" userId="S::amanda.bosserman@ssaihq.com::3aab2a89-119b-4654-a2ca-f32893d06a83" providerId="AD"/>
      </p:ext>
    </p:extLst>
  </p:cmAuthor>
  <p:cmAuthor id="5" name="Allison M Howard" initials="AH" lastIdx="2" clrIdx="4">
    <p:extLst>
      <p:ext uri="{19B8F6BF-5375-455C-9EA6-DF929625EA0E}">
        <p15:presenceInfo xmlns:p15="http://schemas.microsoft.com/office/powerpoint/2012/main" userId="S::amhoward_uga.edu#ext#@ssaihq.onmicrosoft.com::27927e2e-e5eb-42a5-a442-fb68c7923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7EBFD6"/>
    <a:srgbClr val="20996D"/>
    <a:srgbClr val="115C41"/>
    <a:srgbClr val="118259"/>
    <a:srgbClr val="26916A"/>
    <a:srgbClr val="267591"/>
    <a:srgbClr val="32728A"/>
    <a:srgbClr val="CD7142"/>
    <a:srgbClr val="CD71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C37BB-01C5-B0BE-E2DF-EB112A2030C2}" v="68" dt="2021-11-04T23:42:13.114"/>
    <p1510:client id="{06DA6BAC-6878-A150-6CA0-38C4C892370A}" v="284" dt="2021-11-04T23:04:24.611"/>
    <p1510:client id="{1AC3E479-DE0F-53DE-546E-6AC54C200B88}" v="15" dt="2021-11-04T15:37:33.712"/>
    <p1510:client id="{300F05F7-7C8A-5A10-693D-6C6C202EF5F9}" v="94" dt="2021-11-04T21:37:01.728"/>
    <p1510:client id="{34480ABD-4FE8-6376-467C-F61A2590EDAC}" v="22" dt="2021-11-04T14:52:38.033"/>
    <p1510:client id="{4AA2A023-29A3-5F74-1DFE-CF2405F928E2}" v="419" dt="2021-11-04T15:37:56.588"/>
    <p1510:client id="{62DBF7EE-1B9F-4E3E-3694-DC4BE8A8048C}" v="1537" dt="2021-11-04T15:37:26.890"/>
    <p1510:client id="{88386C93-EBBB-A470-3AA9-E93E1BD1EBA8}" v="660" dt="2021-11-04T21:42:49.041"/>
    <p1510:client id="{9192FB32-8938-0BDD-C294-A2853E3049E2}" v="21" dt="2021-11-04T23:20:41.973"/>
    <p1510:client id="{9653F252-7D9D-FE9B-D03D-7629B301BC00}" v="316" dt="2021-11-04T22:19:12.980"/>
    <p1510:client id="{A10F7F23-914B-49FA-858A-7E05E3900E39}" v="12" dt="2021-11-04T13:53:52.377"/>
    <p1510:client id="{A4A556DA-A581-208B-1E81-AAD581C69692}" v="248" dt="2021-11-04T18:28:32.687"/>
    <p1510:client id="{A9875255-1B4B-335E-9E1E-5FF6453AB348}" v="37" dt="2021-11-04T23:44:08.874"/>
    <p1510:client id="{C13E304B-E599-505F-D20A-A5A09EA4A1A6}" v="61" dt="2021-11-04T23:00:53.026"/>
    <p1510:client id="{C2E09BBC-83FA-2B24-27B7-FFAC4F5C55B6}" v="2607" dt="2021-11-04T22:28:11.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5"/>
    <p:restoredTop sz="68367" autoAdjust="0"/>
  </p:normalViewPr>
  <p:slideViewPr>
    <p:cSldViewPr snapToGrid="0">
      <p:cViewPr varScale="1">
        <p:scale>
          <a:sx n="55" d="100"/>
          <a:sy n="55" d="100"/>
        </p:scale>
        <p:origin x="6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lee Tomey" userId="S::rylee.tomey@ssaihq.com::3cfe0fbc-dfb9-46be-83c6-2c1846057a08" providerId="AD" clId="Web-{81B0336E-3D02-947B-5224-AADF737FBA7B}"/>
    <pc:docChg chg="addSld delSld modSld">
      <pc:chgData name="Rylee Tomey" userId="S::rylee.tomey@ssaihq.com::3cfe0fbc-dfb9-46be-83c6-2c1846057a08" providerId="AD" clId="Web-{81B0336E-3D02-947B-5224-AADF737FBA7B}" dt="2021-11-03T19:17:52.455" v="1660" actId="14100"/>
      <pc:docMkLst>
        <pc:docMk/>
      </pc:docMkLst>
      <pc:sldChg chg="addSp modSp">
        <pc:chgData name="Rylee Tomey" userId="S::rylee.tomey@ssaihq.com::3cfe0fbc-dfb9-46be-83c6-2c1846057a08" providerId="AD" clId="Web-{81B0336E-3D02-947B-5224-AADF737FBA7B}" dt="2021-11-03T19:07:19.739" v="1606" actId="1076"/>
        <pc:sldMkLst>
          <pc:docMk/>
          <pc:sldMk cId="2902556999" sldId="319"/>
        </pc:sldMkLst>
        <pc:spChg chg="mod">
          <ac:chgData name="Rylee Tomey" userId="S::rylee.tomey@ssaihq.com::3cfe0fbc-dfb9-46be-83c6-2c1846057a08" providerId="AD" clId="Web-{81B0336E-3D02-947B-5224-AADF737FBA7B}" dt="2021-11-03T19:04:54.346" v="1555" actId="1076"/>
          <ac:spMkLst>
            <pc:docMk/>
            <pc:sldMk cId="2902556999" sldId="319"/>
            <ac:spMk id="5" creationId="{EC4F5DD2-7563-A645-A4DA-50FF320CFCD1}"/>
          </ac:spMkLst>
        </pc:spChg>
        <pc:spChg chg="mod">
          <ac:chgData name="Rylee Tomey" userId="S::rylee.tomey@ssaihq.com::3cfe0fbc-dfb9-46be-83c6-2c1846057a08" providerId="AD" clId="Web-{81B0336E-3D02-947B-5224-AADF737FBA7B}" dt="2021-11-03T19:04:54.346" v="1556" actId="1076"/>
          <ac:spMkLst>
            <pc:docMk/>
            <pc:sldMk cId="2902556999" sldId="319"/>
            <ac:spMk id="6" creationId="{33B8B7E3-2E7E-664A-8222-3E8A63CA4CC2}"/>
          </ac:spMkLst>
        </pc:spChg>
        <pc:spChg chg="mod">
          <ac:chgData name="Rylee Tomey" userId="S::rylee.tomey@ssaihq.com::3cfe0fbc-dfb9-46be-83c6-2c1846057a08" providerId="AD" clId="Web-{81B0336E-3D02-947B-5224-AADF737FBA7B}" dt="2021-11-03T19:04:54.361" v="1557" actId="1076"/>
          <ac:spMkLst>
            <pc:docMk/>
            <pc:sldMk cId="2902556999" sldId="319"/>
            <ac:spMk id="7" creationId="{7BD8F5A4-F7A8-2745-8D69-C383828A07CE}"/>
          </ac:spMkLst>
        </pc:spChg>
        <pc:spChg chg="mod">
          <ac:chgData name="Rylee Tomey" userId="S::rylee.tomey@ssaihq.com::3cfe0fbc-dfb9-46be-83c6-2c1846057a08" providerId="AD" clId="Web-{81B0336E-3D02-947B-5224-AADF737FBA7B}" dt="2021-11-03T19:04:42.783" v="1554" actId="1076"/>
          <ac:spMkLst>
            <pc:docMk/>
            <pc:sldMk cId="2902556999" sldId="319"/>
            <ac:spMk id="8" creationId="{18C5BC94-92B3-A745-B86B-AB930ED85D54}"/>
          </ac:spMkLst>
        </pc:spChg>
        <pc:spChg chg="mod">
          <ac:chgData name="Rylee Tomey" userId="S::rylee.tomey@ssaihq.com::3cfe0fbc-dfb9-46be-83c6-2c1846057a08" providerId="AD" clId="Web-{81B0336E-3D02-947B-5224-AADF737FBA7B}" dt="2021-11-03T19:04:54.377" v="1558" actId="1076"/>
          <ac:spMkLst>
            <pc:docMk/>
            <pc:sldMk cId="2902556999" sldId="319"/>
            <ac:spMk id="9" creationId="{2B076658-86FF-BF4E-A2FD-174233EC6524}"/>
          </ac:spMkLst>
        </pc:spChg>
        <pc:spChg chg="mod">
          <ac:chgData name="Rylee Tomey" userId="S::rylee.tomey@ssaihq.com::3cfe0fbc-dfb9-46be-83c6-2c1846057a08" providerId="AD" clId="Web-{81B0336E-3D02-947B-5224-AADF737FBA7B}" dt="2021-11-03T19:05:07.815" v="1578" actId="1076"/>
          <ac:spMkLst>
            <pc:docMk/>
            <pc:sldMk cId="2902556999" sldId="319"/>
            <ac:spMk id="10" creationId="{D6E6EA23-9E25-4040-AB9F-44DAAA29084D}"/>
          </ac:spMkLst>
        </pc:spChg>
        <pc:spChg chg="mod">
          <ac:chgData name="Rylee Tomey" userId="S::rylee.tomey@ssaihq.com::3cfe0fbc-dfb9-46be-83c6-2c1846057a08" providerId="AD" clId="Web-{81B0336E-3D02-947B-5224-AADF737FBA7B}" dt="2021-11-03T19:04:58.893" v="1576" actId="1076"/>
          <ac:spMkLst>
            <pc:docMk/>
            <pc:sldMk cId="2902556999" sldId="319"/>
            <ac:spMk id="11" creationId="{3B8FD70C-8C18-4849-ACB1-530B7840759A}"/>
          </ac:spMkLst>
        </pc:spChg>
        <pc:spChg chg="mod">
          <ac:chgData name="Rylee Tomey" userId="S::rylee.tomey@ssaihq.com::3cfe0fbc-dfb9-46be-83c6-2c1846057a08" providerId="AD" clId="Web-{81B0336E-3D02-947B-5224-AADF737FBA7B}" dt="2021-11-03T19:04:54.393" v="1560" actId="1076"/>
          <ac:spMkLst>
            <pc:docMk/>
            <pc:sldMk cId="2902556999" sldId="319"/>
            <ac:spMk id="12" creationId="{7001E243-A941-4948-A1F1-33C87F939C4C}"/>
          </ac:spMkLst>
        </pc:spChg>
        <pc:spChg chg="mod">
          <ac:chgData name="Rylee Tomey" userId="S::rylee.tomey@ssaihq.com::3cfe0fbc-dfb9-46be-83c6-2c1846057a08" providerId="AD" clId="Web-{81B0336E-3D02-947B-5224-AADF737FBA7B}" dt="2021-11-03T19:04:54.408" v="1562" actId="1076"/>
          <ac:spMkLst>
            <pc:docMk/>
            <pc:sldMk cId="2902556999" sldId="319"/>
            <ac:spMk id="14" creationId="{88108A3D-A111-E943-84EC-EDD8EC958697}"/>
          </ac:spMkLst>
        </pc:spChg>
        <pc:spChg chg="mod">
          <ac:chgData name="Rylee Tomey" userId="S::rylee.tomey@ssaihq.com::3cfe0fbc-dfb9-46be-83c6-2c1846057a08" providerId="AD" clId="Web-{81B0336E-3D02-947B-5224-AADF737FBA7B}" dt="2021-11-03T19:06:02.738" v="1582" actId="1076"/>
          <ac:spMkLst>
            <pc:docMk/>
            <pc:sldMk cId="2902556999" sldId="319"/>
            <ac:spMk id="15" creationId="{BE336890-77CD-194E-8983-E0C38F578DAC}"/>
          </ac:spMkLst>
        </pc:spChg>
        <pc:spChg chg="mod">
          <ac:chgData name="Rylee Tomey" userId="S::rylee.tomey@ssaihq.com::3cfe0fbc-dfb9-46be-83c6-2c1846057a08" providerId="AD" clId="Web-{81B0336E-3D02-947B-5224-AADF737FBA7B}" dt="2021-11-03T19:07:19.739" v="1606" actId="1076"/>
          <ac:spMkLst>
            <pc:docMk/>
            <pc:sldMk cId="2902556999" sldId="319"/>
            <ac:spMk id="27" creationId="{0BC49068-63BD-4E48-9AE7-7F19A6604DC8}"/>
          </ac:spMkLst>
        </pc:spChg>
        <pc:spChg chg="mod">
          <ac:chgData name="Rylee Tomey" userId="S::rylee.tomey@ssaihq.com::3cfe0fbc-dfb9-46be-83c6-2c1846057a08" providerId="AD" clId="Web-{81B0336E-3D02-947B-5224-AADF737FBA7B}" dt="2021-11-03T19:04:35.142" v="1553" actId="1076"/>
          <ac:spMkLst>
            <pc:docMk/>
            <pc:sldMk cId="2902556999" sldId="319"/>
            <ac:spMk id="30" creationId="{D8C01A78-02E6-1649-9ED3-E827AC4D8A3D}"/>
          </ac:spMkLst>
        </pc:spChg>
        <pc:spChg chg="add mod">
          <ac:chgData name="Rylee Tomey" userId="S::rylee.tomey@ssaihq.com::3cfe0fbc-dfb9-46be-83c6-2c1846057a08" providerId="AD" clId="Web-{81B0336E-3D02-947B-5224-AADF737FBA7B}" dt="2021-11-03T19:06:14.426" v="1595" actId="20577"/>
          <ac:spMkLst>
            <pc:docMk/>
            <pc:sldMk cId="2902556999" sldId="319"/>
            <ac:spMk id="32" creationId="{0029104F-DD20-409E-A8E4-428989FA1C41}"/>
          </ac:spMkLst>
        </pc:spChg>
        <pc:cxnChg chg="mod">
          <ac:chgData name="Rylee Tomey" userId="S::rylee.tomey@ssaihq.com::3cfe0fbc-dfb9-46be-83c6-2c1846057a08" providerId="AD" clId="Web-{81B0336E-3D02-947B-5224-AADF737FBA7B}" dt="2021-11-03T19:04:54.393" v="1561" actId="1076"/>
          <ac:cxnSpMkLst>
            <pc:docMk/>
            <pc:sldMk cId="2902556999" sldId="319"/>
            <ac:cxnSpMk id="13" creationId="{C314A7FF-34BC-FC4D-97E6-6DCD5ACFB1A1}"/>
          </ac:cxnSpMkLst>
        </pc:cxnChg>
        <pc:cxnChg chg="mod">
          <ac:chgData name="Rylee Tomey" userId="S::rylee.tomey@ssaihq.com::3cfe0fbc-dfb9-46be-83c6-2c1846057a08" providerId="AD" clId="Web-{81B0336E-3D02-947B-5224-AADF737FBA7B}" dt="2021-11-03T19:04:54.424" v="1564" actId="1076"/>
          <ac:cxnSpMkLst>
            <pc:docMk/>
            <pc:sldMk cId="2902556999" sldId="319"/>
            <ac:cxnSpMk id="16" creationId="{35DEF324-A16A-B441-BEED-D86B0E4A4541}"/>
          </ac:cxnSpMkLst>
        </pc:cxnChg>
        <pc:cxnChg chg="mod">
          <ac:chgData name="Rylee Tomey" userId="S::rylee.tomey@ssaihq.com::3cfe0fbc-dfb9-46be-83c6-2c1846057a08" providerId="AD" clId="Web-{81B0336E-3D02-947B-5224-AADF737FBA7B}" dt="2021-11-03T19:04:54.440" v="1565" actId="1076"/>
          <ac:cxnSpMkLst>
            <pc:docMk/>
            <pc:sldMk cId="2902556999" sldId="319"/>
            <ac:cxnSpMk id="17" creationId="{7C054E20-4E20-7746-8BE8-2D87BA59D31A}"/>
          </ac:cxnSpMkLst>
        </pc:cxnChg>
        <pc:cxnChg chg="mod">
          <ac:chgData name="Rylee Tomey" userId="S::rylee.tomey@ssaihq.com::3cfe0fbc-dfb9-46be-83c6-2c1846057a08" providerId="AD" clId="Web-{81B0336E-3D02-947B-5224-AADF737FBA7B}" dt="2021-11-03T19:06:43.301" v="1601" actId="1076"/>
          <ac:cxnSpMkLst>
            <pc:docMk/>
            <pc:sldMk cId="2902556999" sldId="319"/>
            <ac:cxnSpMk id="18" creationId="{B8F214CD-199B-334A-9446-8D88826D3063}"/>
          </ac:cxnSpMkLst>
        </pc:cxnChg>
        <pc:cxnChg chg="mod">
          <ac:chgData name="Rylee Tomey" userId="S::rylee.tomey@ssaihq.com::3cfe0fbc-dfb9-46be-83c6-2c1846057a08" providerId="AD" clId="Web-{81B0336E-3D02-947B-5224-AADF737FBA7B}" dt="2021-11-03T19:06:34.598" v="1599" actId="14100"/>
          <ac:cxnSpMkLst>
            <pc:docMk/>
            <pc:sldMk cId="2902556999" sldId="319"/>
            <ac:cxnSpMk id="19" creationId="{A60B5A88-DCD2-8E43-B025-6406C142F389}"/>
          </ac:cxnSpMkLst>
        </pc:cxnChg>
        <pc:cxnChg chg="mod">
          <ac:chgData name="Rylee Tomey" userId="S::rylee.tomey@ssaihq.com::3cfe0fbc-dfb9-46be-83c6-2c1846057a08" providerId="AD" clId="Web-{81B0336E-3D02-947B-5224-AADF737FBA7B}" dt="2021-11-03T19:06:39.692" v="1600" actId="1076"/>
          <ac:cxnSpMkLst>
            <pc:docMk/>
            <pc:sldMk cId="2902556999" sldId="319"/>
            <ac:cxnSpMk id="20" creationId="{900E89B3-23D8-6F45-B46B-45D2138F821D}"/>
          </ac:cxnSpMkLst>
        </pc:cxnChg>
        <pc:cxnChg chg="mod">
          <ac:chgData name="Rylee Tomey" userId="S::rylee.tomey@ssaihq.com::3cfe0fbc-dfb9-46be-83c6-2c1846057a08" providerId="AD" clId="Web-{81B0336E-3D02-947B-5224-AADF737FBA7B}" dt="2021-11-03T19:04:54.471" v="1569" actId="1076"/>
          <ac:cxnSpMkLst>
            <pc:docMk/>
            <pc:sldMk cId="2902556999" sldId="319"/>
            <ac:cxnSpMk id="21" creationId="{BBF47E78-6A90-1943-B0E9-6852224C8ED3}"/>
          </ac:cxnSpMkLst>
        </pc:cxnChg>
        <pc:cxnChg chg="mod">
          <ac:chgData name="Rylee Tomey" userId="S::rylee.tomey@ssaihq.com::3cfe0fbc-dfb9-46be-83c6-2c1846057a08" providerId="AD" clId="Web-{81B0336E-3D02-947B-5224-AADF737FBA7B}" dt="2021-11-03T19:04:54.471" v="1570" actId="1076"/>
          <ac:cxnSpMkLst>
            <pc:docMk/>
            <pc:sldMk cId="2902556999" sldId="319"/>
            <ac:cxnSpMk id="22" creationId="{F6310EC6-704C-5D40-9B45-3E03B4F261F1}"/>
          </ac:cxnSpMkLst>
        </pc:cxnChg>
        <pc:cxnChg chg="mod">
          <ac:chgData name="Rylee Tomey" userId="S::rylee.tomey@ssaihq.com::3cfe0fbc-dfb9-46be-83c6-2c1846057a08" providerId="AD" clId="Web-{81B0336E-3D02-947B-5224-AADF737FBA7B}" dt="2021-11-03T19:07:00.302" v="1602" actId="1076"/>
          <ac:cxnSpMkLst>
            <pc:docMk/>
            <pc:sldMk cId="2902556999" sldId="319"/>
            <ac:cxnSpMk id="23" creationId="{0307E47C-A579-2B44-AB9F-2509432AD08D}"/>
          </ac:cxnSpMkLst>
        </pc:cxnChg>
        <pc:cxnChg chg="mod">
          <ac:chgData name="Rylee Tomey" userId="S::rylee.tomey@ssaihq.com::3cfe0fbc-dfb9-46be-83c6-2c1846057a08" providerId="AD" clId="Web-{81B0336E-3D02-947B-5224-AADF737FBA7B}" dt="2021-11-03T19:07:00.302" v="1603" actId="1076"/>
          <ac:cxnSpMkLst>
            <pc:docMk/>
            <pc:sldMk cId="2902556999" sldId="319"/>
            <ac:cxnSpMk id="24" creationId="{ACFF41D6-FCF1-2046-A14C-2FA1B4912B6F}"/>
          </ac:cxnSpMkLst>
        </pc:cxnChg>
        <pc:cxnChg chg="mod">
          <ac:chgData name="Rylee Tomey" userId="S::rylee.tomey@ssaihq.com::3cfe0fbc-dfb9-46be-83c6-2c1846057a08" providerId="AD" clId="Web-{81B0336E-3D02-947B-5224-AADF737FBA7B}" dt="2021-11-03T19:07:00.317" v="1604" actId="1076"/>
          <ac:cxnSpMkLst>
            <pc:docMk/>
            <pc:sldMk cId="2902556999" sldId="319"/>
            <ac:cxnSpMk id="25" creationId="{ABFC3EF3-3E01-924F-8627-BFCFAED07B96}"/>
          </ac:cxnSpMkLst>
        </pc:cxnChg>
        <pc:cxnChg chg="mod">
          <ac:chgData name="Rylee Tomey" userId="S::rylee.tomey@ssaihq.com::3cfe0fbc-dfb9-46be-83c6-2c1846057a08" providerId="AD" clId="Web-{81B0336E-3D02-947B-5224-AADF737FBA7B}" dt="2021-11-03T19:07:05.802" v="1605" actId="1076"/>
          <ac:cxnSpMkLst>
            <pc:docMk/>
            <pc:sldMk cId="2902556999" sldId="319"/>
            <ac:cxnSpMk id="26" creationId="{982BA2E0-9223-4A46-9C23-7819639412A5}"/>
          </ac:cxnSpMkLst>
        </pc:cxnChg>
        <pc:cxnChg chg="mod">
          <ac:chgData name="Rylee Tomey" userId="S::rylee.tomey@ssaihq.com::3cfe0fbc-dfb9-46be-83c6-2c1846057a08" providerId="AD" clId="Web-{81B0336E-3D02-947B-5224-AADF737FBA7B}" dt="2021-11-03T19:04:54.518" v="1575" actId="1076"/>
          <ac:cxnSpMkLst>
            <pc:docMk/>
            <pc:sldMk cId="2902556999" sldId="319"/>
            <ac:cxnSpMk id="28" creationId="{7CFCB1F6-20AE-FE4F-86A9-C6CE7FF29F11}"/>
          </ac:cxnSpMkLst>
        </pc:cxnChg>
      </pc:sldChg>
      <pc:sldChg chg="addSp delSp modSp">
        <pc:chgData name="Rylee Tomey" userId="S::rylee.tomey@ssaihq.com::3cfe0fbc-dfb9-46be-83c6-2c1846057a08" providerId="AD" clId="Web-{81B0336E-3D02-947B-5224-AADF737FBA7B}" dt="2021-11-03T15:50:44.876" v="990" actId="14100"/>
        <pc:sldMkLst>
          <pc:docMk/>
          <pc:sldMk cId="1509242897" sldId="320"/>
        </pc:sldMkLst>
        <pc:spChg chg="add mod">
          <ac:chgData name="Rylee Tomey" userId="S::rylee.tomey@ssaihq.com::3cfe0fbc-dfb9-46be-83c6-2c1846057a08" providerId="AD" clId="Web-{81B0336E-3D02-947B-5224-AADF737FBA7B}" dt="2021-11-03T14:55:28.128" v="134" actId="1076"/>
          <ac:spMkLst>
            <pc:docMk/>
            <pc:sldMk cId="1509242897" sldId="320"/>
            <ac:spMk id="13" creationId="{4EEC8502-A285-4BA0-9273-8B98E88EE355}"/>
          </ac:spMkLst>
        </pc:spChg>
        <pc:spChg chg="add mod">
          <ac:chgData name="Rylee Tomey" userId="S::rylee.tomey@ssaihq.com::3cfe0fbc-dfb9-46be-83c6-2c1846057a08" providerId="AD" clId="Web-{81B0336E-3D02-947B-5224-AADF737FBA7B}" dt="2021-11-03T15:38:19.390" v="891" actId="1076"/>
          <ac:spMkLst>
            <pc:docMk/>
            <pc:sldMk cId="1509242897" sldId="320"/>
            <ac:spMk id="15" creationId="{E1114556-1D4B-4E65-8282-8BC92D10C655}"/>
          </ac:spMkLst>
        </pc:spChg>
        <pc:spChg chg="add mod">
          <ac:chgData name="Rylee Tomey" userId="S::rylee.tomey@ssaihq.com::3cfe0fbc-dfb9-46be-83c6-2c1846057a08" providerId="AD" clId="Web-{81B0336E-3D02-947B-5224-AADF737FBA7B}" dt="2021-11-03T15:45:08.165" v="966" actId="1076"/>
          <ac:spMkLst>
            <pc:docMk/>
            <pc:sldMk cId="1509242897" sldId="320"/>
            <ac:spMk id="16" creationId="{634C9D13-92CB-46BD-AD03-B9DA312A89EB}"/>
          </ac:spMkLst>
        </pc:spChg>
        <pc:spChg chg="add mod">
          <ac:chgData name="Rylee Tomey" userId="S::rylee.tomey@ssaihq.com::3cfe0fbc-dfb9-46be-83c6-2c1846057a08" providerId="AD" clId="Web-{81B0336E-3D02-947B-5224-AADF737FBA7B}" dt="2021-11-03T15:04:02.374" v="387" actId="1076"/>
          <ac:spMkLst>
            <pc:docMk/>
            <pc:sldMk cId="1509242897" sldId="320"/>
            <ac:spMk id="17" creationId="{412790F1-D3D9-47A0-8643-A58724F56803}"/>
          </ac:spMkLst>
        </pc:spChg>
        <pc:spChg chg="add mod">
          <ac:chgData name="Rylee Tomey" userId="S::rylee.tomey@ssaihq.com::3cfe0fbc-dfb9-46be-83c6-2c1846057a08" providerId="AD" clId="Web-{81B0336E-3D02-947B-5224-AADF737FBA7B}" dt="2021-11-03T15:03:59.608" v="386" actId="1076"/>
          <ac:spMkLst>
            <pc:docMk/>
            <pc:sldMk cId="1509242897" sldId="320"/>
            <ac:spMk id="18" creationId="{E7FD868F-86AA-4014-920A-B6D583F6C60F}"/>
          </ac:spMkLst>
        </pc:spChg>
        <pc:spChg chg="add mod">
          <ac:chgData name="Rylee Tomey" userId="S::rylee.tomey@ssaihq.com::3cfe0fbc-dfb9-46be-83c6-2c1846057a08" providerId="AD" clId="Web-{81B0336E-3D02-947B-5224-AADF737FBA7B}" dt="2021-11-03T15:09:12.818" v="439" actId="1076"/>
          <ac:spMkLst>
            <pc:docMk/>
            <pc:sldMk cId="1509242897" sldId="320"/>
            <ac:spMk id="19" creationId="{13FD8176-6B36-47DD-8F77-15DB183E6F99}"/>
          </ac:spMkLst>
        </pc:spChg>
        <pc:spChg chg="add mod">
          <ac:chgData name="Rylee Tomey" userId="S::rylee.tomey@ssaihq.com::3cfe0fbc-dfb9-46be-83c6-2c1846057a08" providerId="AD" clId="Web-{81B0336E-3D02-947B-5224-AADF737FBA7B}" dt="2021-11-03T15:09:18.740" v="440" actId="1076"/>
          <ac:spMkLst>
            <pc:docMk/>
            <pc:sldMk cId="1509242897" sldId="320"/>
            <ac:spMk id="20" creationId="{EE15717E-9818-4870-A351-28FAF43BA3F3}"/>
          </ac:spMkLst>
        </pc:spChg>
        <pc:spChg chg="add mod">
          <ac:chgData name="Rylee Tomey" userId="S::rylee.tomey@ssaihq.com::3cfe0fbc-dfb9-46be-83c6-2c1846057a08" providerId="AD" clId="Web-{81B0336E-3D02-947B-5224-AADF737FBA7B}" dt="2021-11-03T15:09:27.256" v="441" actId="1076"/>
          <ac:spMkLst>
            <pc:docMk/>
            <pc:sldMk cId="1509242897" sldId="320"/>
            <ac:spMk id="21" creationId="{F62B9022-D260-4B53-A006-6A497EC28572}"/>
          </ac:spMkLst>
        </pc:spChg>
        <pc:spChg chg="add mod">
          <ac:chgData name="Rylee Tomey" userId="S::rylee.tomey@ssaihq.com::3cfe0fbc-dfb9-46be-83c6-2c1846057a08" providerId="AD" clId="Web-{81B0336E-3D02-947B-5224-AADF737FBA7B}" dt="2021-11-03T15:09:32.413" v="442" actId="1076"/>
          <ac:spMkLst>
            <pc:docMk/>
            <pc:sldMk cId="1509242897" sldId="320"/>
            <ac:spMk id="22" creationId="{96239A7F-4E74-4CC9-BE56-133E206F40F7}"/>
          </ac:spMkLst>
        </pc:spChg>
        <pc:spChg chg="add mod">
          <ac:chgData name="Rylee Tomey" userId="S::rylee.tomey@ssaihq.com::3cfe0fbc-dfb9-46be-83c6-2c1846057a08" providerId="AD" clId="Web-{81B0336E-3D02-947B-5224-AADF737FBA7B}" dt="2021-11-03T15:10:19.804" v="443" actId="1076"/>
          <ac:spMkLst>
            <pc:docMk/>
            <pc:sldMk cId="1509242897" sldId="320"/>
            <ac:spMk id="23" creationId="{5D7F6FB5-9192-4B7A-9E78-008F286AB1DD}"/>
          </ac:spMkLst>
        </pc:spChg>
        <pc:spChg chg="add mod">
          <ac:chgData name="Rylee Tomey" userId="S::rylee.tomey@ssaihq.com::3cfe0fbc-dfb9-46be-83c6-2c1846057a08" providerId="AD" clId="Web-{81B0336E-3D02-947B-5224-AADF737FBA7B}" dt="2021-11-03T15:10:22.820" v="444" actId="1076"/>
          <ac:spMkLst>
            <pc:docMk/>
            <pc:sldMk cId="1509242897" sldId="320"/>
            <ac:spMk id="24" creationId="{B88AE88C-DA10-4CCA-BF50-1B591AEE6DDD}"/>
          </ac:spMkLst>
        </pc:spChg>
        <pc:spChg chg="add mod">
          <ac:chgData name="Rylee Tomey" userId="S::rylee.tomey@ssaihq.com::3cfe0fbc-dfb9-46be-83c6-2c1846057a08" providerId="AD" clId="Web-{81B0336E-3D02-947B-5224-AADF737FBA7B}" dt="2021-11-03T15:10:26.742" v="445" actId="1076"/>
          <ac:spMkLst>
            <pc:docMk/>
            <pc:sldMk cId="1509242897" sldId="320"/>
            <ac:spMk id="25" creationId="{AEB66C49-CA30-450D-80C4-EB2A153A8034}"/>
          </ac:spMkLst>
        </pc:spChg>
        <pc:spChg chg="add mod">
          <ac:chgData name="Rylee Tomey" userId="S::rylee.tomey@ssaihq.com::3cfe0fbc-dfb9-46be-83c6-2c1846057a08" providerId="AD" clId="Web-{81B0336E-3D02-947B-5224-AADF737FBA7B}" dt="2021-11-03T15:08:25.942" v="437" actId="1076"/>
          <ac:spMkLst>
            <pc:docMk/>
            <pc:sldMk cId="1509242897" sldId="320"/>
            <ac:spMk id="26" creationId="{AEF5128E-2E1A-47F0-8F7A-ED848EE3523C}"/>
          </ac:spMkLst>
        </pc:spChg>
        <pc:spChg chg="add mod">
          <ac:chgData name="Rylee Tomey" userId="S::rylee.tomey@ssaihq.com::3cfe0fbc-dfb9-46be-83c6-2c1846057a08" providerId="AD" clId="Web-{81B0336E-3D02-947B-5224-AADF737FBA7B}" dt="2021-11-03T15:23:58.651" v="499" actId="1076"/>
          <ac:spMkLst>
            <pc:docMk/>
            <pc:sldMk cId="1509242897" sldId="320"/>
            <ac:spMk id="27" creationId="{F1CBC3B9-ED42-40F2-9AAA-1767CF40BB7C}"/>
          </ac:spMkLst>
        </pc:spChg>
        <pc:spChg chg="add mod">
          <ac:chgData name="Rylee Tomey" userId="S::rylee.tomey@ssaihq.com::3cfe0fbc-dfb9-46be-83c6-2c1846057a08" providerId="AD" clId="Web-{81B0336E-3D02-947B-5224-AADF737FBA7B}" dt="2021-11-03T15:23:29.198" v="498" actId="1076"/>
          <ac:spMkLst>
            <pc:docMk/>
            <pc:sldMk cId="1509242897" sldId="320"/>
            <ac:spMk id="28" creationId="{DAA7A3B3-046F-4163-827E-EEAEB284E159}"/>
          </ac:spMkLst>
        </pc:spChg>
        <pc:spChg chg="add mod">
          <ac:chgData name="Rylee Tomey" userId="S::rylee.tomey@ssaihq.com::3cfe0fbc-dfb9-46be-83c6-2c1846057a08" providerId="AD" clId="Web-{81B0336E-3D02-947B-5224-AADF737FBA7B}" dt="2021-11-03T15:23:22.151" v="497" actId="1076"/>
          <ac:spMkLst>
            <pc:docMk/>
            <pc:sldMk cId="1509242897" sldId="320"/>
            <ac:spMk id="29" creationId="{D39C54AD-A553-4F8A-A691-D44BFC0B1916}"/>
          </ac:spMkLst>
        </pc:spChg>
        <pc:spChg chg="add mod">
          <ac:chgData name="Rylee Tomey" userId="S::rylee.tomey@ssaihq.com::3cfe0fbc-dfb9-46be-83c6-2c1846057a08" providerId="AD" clId="Web-{81B0336E-3D02-947B-5224-AADF737FBA7B}" dt="2021-11-03T15:23:11.963" v="496" actId="1076"/>
          <ac:spMkLst>
            <pc:docMk/>
            <pc:sldMk cId="1509242897" sldId="320"/>
            <ac:spMk id="30" creationId="{97399108-F7ED-46A8-84E9-E8D3BD70A145}"/>
          </ac:spMkLst>
        </pc:spChg>
        <pc:spChg chg="add mod">
          <ac:chgData name="Rylee Tomey" userId="S::rylee.tomey@ssaihq.com::3cfe0fbc-dfb9-46be-83c6-2c1846057a08" providerId="AD" clId="Web-{81B0336E-3D02-947B-5224-AADF737FBA7B}" dt="2021-11-03T15:23:06.103" v="495" actId="1076"/>
          <ac:spMkLst>
            <pc:docMk/>
            <pc:sldMk cId="1509242897" sldId="320"/>
            <ac:spMk id="31" creationId="{13032DF4-3203-4C32-9361-1862EDBDF629}"/>
          </ac:spMkLst>
        </pc:spChg>
        <pc:spChg chg="add mod">
          <ac:chgData name="Rylee Tomey" userId="S::rylee.tomey@ssaihq.com::3cfe0fbc-dfb9-46be-83c6-2c1846057a08" providerId="AD" clId="Web-{81B0336E-3D02-947B-5224-AADF737FBA7B}" dt="2021-11-03T15:45:59.479" v="970" actId="14100"/>
          <ac:spMkLst>
            <pc:docMk/>
            <pc:sldMk cId="1509242897" sldId="320"/>
            <ac:spMk id="34" creationId="{FD1AC8E4-FA0B-49F5-9406-698EBC95513A}"/>
          </ac:spMkLst>
        </pc:spChg>
        <pc:spChg chg="add mod">
          <ac:chgData name="Rylee Tomey" userId="S::rylee.tomey@ssaihq.com::3cfe0fbc-dfb9-46be-83c6-2c1846057a08" providerId="AD" clId="Web-{81B0336E-3D02-947B-5224-AADF737FBA7B}" dt="2021-11-03T15:43:26.038" v="933" actId="14100"/>
          <ac:spMkLst>
            <pc:docMk/>
            <pc:sldMk cId="1509242897" sldId="320"/>
            <ac:spMk id="35" creationId="{678D6AD4-5C81-407F-80C7-2C3322B5D905}"/>
          </ac:spMkLst>
        </pc:spChg>
        <pc:spChg chg="add mod">
          <ac:chgData name="Rylee Tomey" userId="S::rylee.tomey@ssaihq.com::3cfe0fbc-dfb9-46be-83c6-2c1846057a08" providerId="AD" clId="Web-{81B0336E-3D02-947B-5224-AADF737FBA7B}" dt="2021-11-03T15:43:11.850" v="932" actId="20577"/>
          <ac:spMkLst>
            <pc:docMk/>
            <pc:sldMk cId="1509242897" sldId="320"/>
            <ac:spMk id="36" creationId="{4BE479D9-8A58-41F6-A9CC-D33C20053E2D}"/>
          </ac:spMkLst>
        </pc:spChg>
        <pc:spChg chg="add mod">
          <ac:chgData name="Rylee Tomey" userId="S::rylee.tomey@ssaihq.com::3cfe0fbc-dfb9-46be-83c6-2c1846057a08" providerId="AD" clId="Web-{81B0336E-3D02-947B-5224-AADF737FBA7B}" dt="2021-11-03T15:44:15.352" v="965" actId="1076"/>
          <ac:spMkLst>
            <pc:docMk/>
            <pc:sldMk cId="1509242897" sldId="320"/>
            <ac:spMk id="37" creationId="{6179FE19-3623-40A4-9314-55BD81297D4B}"/>
          </ac:spMkLst>
        </pc:spChg>
        <pc:spChg chg="add mod ord">
          <ac:chgData name="Rylee Tomey" userId="S::rylee.tomey@ssaihq.com::3cfe0fbc-dfb9-46be-83c6-2c1846057a08" providerId="AD" clId="Web-{81B0336E-3D02-947B-5224-AADF737FBA7B}" dt="2021-11-03T15:50:44.876" v="990" actId="14100"/>
          <ac:spMkLst>
            <pc:docMk/>
            <pc:sldMk cId="1509242897" sldId="320"/>
            <ac:spMk id="38" creationId="{F2275EB0-D43F-444B-8FAA-DA2EABED823D}"/>
          </ac:spMkLst>
        </pc:spChg>
        <pc:graphicFrameChg chg="del mod modGraphic">
          <ac:chgData name="Rylee Tomey" userId="S::rylee.tomey@ssaihq.com::3cfe0fbc-dfb9-46be-83c6-2c1846057a08" providerId="AD" clId="Web-{81B0336E-3D02-947B-5224-AADF737FBA7B}" dt="2021-11-03T15:36:15.700" v="827"/>
          <ac:graphicFrameMkLst>
            <pc:docMk/>
            <pc:sldMk cId="1509242897" sldId="320"/>
            <ac:graphicFrameMk id="14" creationId="{291285AA-9022-194F-97CD-AB7FF9A86C96}"/>
          </ac:graphicFrameMkLst>
        </pc:graphicFrameChg>
        <pc:graphicFrameChg chg="add del mod modGraphic">
          <ac:chgData name="Rylee Tomey" userId="S::rylee.tomey@ssaihq.com::3cfe0fbc-dfb9-46be-83c6-2c1846057a08" providerId="AD" clId="Web-{81B0336E-3D02-947B-5224-AADF737FBA7B}" dt="2021-11-03T15:33:02.211" v="529"/>
          <ac:graphicFrameMkLst>
            <pc:docMk/>
            <pc:sldMk cId="1509242897" sldId="320"/>
            <ac:graphicFrameMk id="32" creationId="{6EACE8FE-FE53-4761-893E-CB50709EE1BD}"/>
          </ac:graphicFrameMkLst>
        </pc:graphicFrameChg>
        <pc:graphicFrameChg chg="add mod modGraphic">
          <ac:chgData name="Rylee Tomey" userId="S::rylee.tomey@ssaihq.com::3cfe0fbc-dfb9-46be-83c6-2c1846057a08" providerId="AD" clId="Web-{81B0336E-3D02-947B-5224-AADF737FBA7B}" dt="2021-11-03T15:48:28.826" v="981"/>
          <ac:graphicFrameMkLst>
            <pc:docMk/>
            <pc:sldMk cId="1509242897" sldId="320"/>
            <ac:graphicFrameMk id="33" creationId="{E183520B-ABCD-4968-B90E-8C8226541446}"/>
          </ac:graphicFrameMkLst>
        </pc:graphicFrameChg>
        <pc:picChg chg="mod">
          <ac:chgData name="Rylee Tomey" userId="S::rylee.tomey@ssaihq.com::3cfe0fbc-dfb9-46be-83c6-2c1846057a08" providerId="AD" clId="Web-{81B0336E-3D02-947B-5224-AADF737FBA7B}" dt="2021-11-03T14:39:15.246" v="1" actId="1076"/>
          <ac:picMkLst>
            <pc:docMk/>
            <pc:sldMk cId="1509242897" sldId="320"/>
            <ac:picMk id="2" creationId="{F53AC0C2-4675-4B0B-922C-2C5B2D486146}"/>
          </ac:picMkLst>
        </pc:picChg>
        <pc:picChg chg="del mod">
          <ac:chgData name="Rylee Tomey" userId="S::rylee.tomey@ssaihq.com::3cfe0fbc-dfb9-46be-83c6-2c1846057a08" providerId="AD" clId="Web-{81B0336E-3D02-947B-5224-AADF737FBA7B}" dt="2021-11-03T14:47:18.413" v="4"/>
          <ac:picMkLst>
            <pc:docMk/>
            <pc:sldMk cId="1509242897" sldId="320"/>
            <ac:picMk id="4" creationId="{DB4B46CE-1FF8-4004-8264-E07FB3CC70B3}"/>
          </ac:picMkLst>
        </pc:picChg>
        <pc:picChg chg="mod modCrop">
          <ac:chgData name="Rylee Tomey" userId="S::rylee.tomey@ssaihq.com::3cfe0fbc-dfb9-46be-83c6-2c1846057a08" providerId="AD" clId="Web-{81B0336E-3D02-947B-5224-AADF737FBA7B}" dt="2021-11-03T15:13:20.512" v="446" actId="14100"/>
          <ac:picMkLst>
            <pc:docMk/>
            <pc:sldMk cId="1509242897" sldId="320"/>
            <ac:picMk id="5" creationId="{C2577C43-5CDD-42D9-9F52-FCB98F832EB1}"/>
          </ac:picMkLst>
        </pc:picChg>
        <pc:picChg chg="add del mod">
          <ac:chgData name="Rylee Tomey" userId="S::rylee.tomey@ssaihq.com::3cfe0fbc-dfb9-46be-83c6-2c1846057a08" providerId="AD" clId="Web-{81B0336E-3D02-947B-5224-AADF737FBA7B}" dt="2021-11-03T14:53:47.500" v="38"/>
          <ac:picMkLst>
            <pc:docMk/>
            <pc:sldMk cId="1509242897" sldId="320"/>
            <ac:picMk id="6" creationId="{30B19614-7605-4599-B7B8-8E1ED60CFE38}"/>
          </ac:picMkLst>
        </pc:picChg>
        <pc:picChg chg="add del mod">
          <ac:chgData name="Rylee Tomey" userId="S::rylee.tomey@ssaihq.com::3cfe0fbc-dfb9-46be-83c6-2c1846057a08" providerId="AD" clId="Web-{81B0336E-3D02-947B-5224-AADF737FBA7B}" dt="2021-11-03T14:51:18.309" v="16"/>
          <ac:picMkLst>
            <pc:docMk/>
            <pc:sldMk cId="1509242897" sldId="320"/>
            <ac:picMk id="7" creationId="{E2E64374-0183-4464-B6EA-B12DFC720265}"/>
          </ac:picMkLst>
        </pc:picChg>
        <pc:picChg chg="add del mod">
          <ac:chgData name="Rylee Tomey" userId="S::rylee.tomey@ssaihq.com::3cfe0fbc-dfb9-46be-83c6-2c1846057a08" providerId="AD" clId="Web-{81B0336E-3D02-947B-5224-AADF737FBA7B}" dt="2021-11-03T14:53:45.860" v="37"/>
          <ac:picMkLst>
            <pc:docMk/>
            <pc:sldMk cId="1509242897" sldId="320"/>
            <ac:picMk id="8" creationId="{ADB28B36-1891-4D02-8D66-2190CA42AA01}"/>
          </ac:picMkLst>
        </pc:picChg>
        <pc:picChg chg="add del mod">
          <ac:chgData name="Rylee Tomey" userId="S::rylee.tomey@ssaihq.com::3cfe0fbc-dfb9-46be-83c6-2c1846057a08" providerId="AD" clId="Web-{81B0336E-3D02-947B-5224-AADF737FBA7B}" dt="2021-11-03T14:51:38.138" v="20"/>
          <ac:picMkLst>
            <pc:docMk/>
            <pc:sldMk cId="1509242897" sldId="320"/>
            <ac:picMk id="9" creationId="{B6F24637-3AA0-4BB9-85E1-3050AEDEB275}"/>
          </ac:picMkLst>
        </pc:picChg>
        <pc:picChg chg="add del mod">
          <ac:chgData name="Rylee Tomey" userId="S::rylee.tomey@ssaihq.com::3cfe0fbc-dfb9-46be-83c6-2c1846057a08" providerId="AD" clId="Web-{81B0336E-3D02-947B-5224-AADF737FBA7B}" dt="2021-11-03T14:51:44.451" v="22"/>
          <ac:picMkLst>
            <pc:docMk/>
            <pc:sldMk cId="1509242897" sldId="320"/>
            <ac:picMk id="10" creationId="{91DC686D-8772-4488-9FA6-1C84B038F6D4}"/>
          </ac:picMkLst>
        </pc:picChg>
        <pc:picChg chg="add del mod">
          <ac:chgData name="Rylee Tomey" userId="S::rylee.tomey@ssaihq.com::3cfe0fbc-dfb9-46be-83c6-2c1846057a08" providerId="AD" clId="Web-{81B0336E-3D02-947B-5224-AADF737FBA7B}" dt="2021-11-03T14:53:44.594" v="36"/>
          <ac:picMkLst>
            <pc:docMk/>
            <pc:sldMk cId="1509242897" sldId="320"/>
            <ac:picMk id="11" creationId="{104529C4-8B53-4B8D-90C1-A0277EA60B7B}"/>
          </ac:picMkLst>
        </pc:picChg>
        <pc:picChg chg="add del mod">
          <ac:chgData name="Rylee Tomey" userId="S::rylee.tomey@ssaihq.com::3cfe0fbc-dfb9-46be-83c6-2c1846057a08" providerId="AD" clId="Web-{81B0336E-3D02-947B-5224-AADF737FBA7B}" dt="2021-11-03T14:53:43.281" v="35"/>
          <ac:picMkLst>
            <pc:docMk/>
            <pc:sldMk cId="1509242897" sldId="320"/>
            <ac:picMk id="12" creationId="{122DD54F-6865-40AA-9CCF-836C24786BB7}"/>
          </ac:picMkLst>
        </pc:picChg>
      </pc:sldChg>
      <pc:sldChg chg="addSp delSp modSp">
        <pc:chgData name="Rylee Tomey" userId="S::rylee.tomey@ssaihq.com::3cfe0fbc-dfb9-46be-83c6-2c1846057a08" providerId="AD" clId="Web-{81B0336E-3D02-947B-5224-AADF737FBA7B}" dt="2021-11-03T17:26:40.498" v="1533" actId="20577"/>
        <pc:sldMkLst>
          <pc:docMk/>
          <pc:sldMk cId="1371265667" sldId="324"/>
        </pc:sldMkLst>
        <pc:spChg chg="mod">
          <ac:chgData name="Rylee Tomey" userId="S::rylee.tomey@ssaihq.com::3cfe0fbc-dfb9-46be-83c6-2c1846057a08" providerId="AD" clId="Web-{81B0336E-3D02-947B-5224-AADF737FBA7B}" dt="2021-11-03T16:16:40.725" v="1389" actId="20577"/>
          <ac:spMkLst>
            <pc:docMk/>
            <pc:sldMk cId="1371265667" sldId="324"/>
            <ac:spMk id="7" creationId="{68EE96BC-F8DD-4AC2-8114-7771F87693B6}"/>
          </ac:spMkLst>
        </pc:spChg>
        <pc:spChg chg="mod">
          <ac:chgData name="Rylee Tomey" userId="S::rylee.tomey@ssaihq.com::3cfe0fbc-dfb9-46be-83c6-2c1846057a08" providerId="AD" clId="Web-{81B0336E-3D02-947B-5224-AADF737FBA7B}" dt="2021-11-03T16:16:47.163" v="1390" actId="20577"/>
          <ac:spMkLst>
            <pc:docMk/>
            <pc:sldMk cId="1371265667" sldId="324"/>
            <ac:spMk id="8" creationId="{9859249C-D9CB-40AC-BEAE-96E702C6BBB1}"/>
          </ac:spMkLst>
        </pc:spChg>
        <pc:spChg chg="mod">
          <ac:chgData name="Rylee Tomey" userId="S::rylee.tomey@ssaihq.com::3cfe0fbc-dfb9-46be-83c6-2c1846057a08" providerId="AD" clId="Web-{81B0336E-3D02-947B-5224-AADF737FBA7B}" dt="2021-11-03T16:06:46.430" v="1191" actId="1076"/>
          <ac:spMkLst>
            <pc:docMk/>
            <pc:sldMk cId="1371265667" sldId="324"/>
            <ac:spMk id="9" creationId="{9D36E450-C2E5-4749-A3E6-43E4C6D86DFD}"/>
          </ac:spMkLst>
        </pc:spChg>
        <pc:spChg chg="mod">
          <ac:chgData name="Rylee Tomey" userId="S::rylee.tomey@ssaihq.com::3cfe0fbc-dfb9-46be-83c6-2c1846057a08" providerId="AD" clId="Web-{81B0336E-3D02-947B-5224-AADF737FBA7B}" dt="2021-11-03T16:03:28.972" v="1183" actId="20577"/>
          <ac:spMkLst>
            <pc:docMk/>
            <pc:sldMk cId="1371265667" sldId="324"/>
            <ac:spMk id="10" creationId="{B3EA559D-8F44-4FDB-A145-1643BC7BFA38}"/>
          </ac:spMkLst>
        </pc:spChg>
        <pc:spChg chg="add mod">
          <ac:chgData name="Rylee Tomey" userId="S::rylee.tomey@ssaihq.com::3cfe0fbc-dfb9-46be-83c6-2c1846057a08" providerId="AD" clId="Web-{81B0336E-3D02-947B-5224-AADF737FBA7B}" dt="2021-11-03T15:57:02.463" v="1038" actId="14100"/>
          <ac:spMkLst>
            <pc:docMk/>
            <pc:sldMk cId="1371265667" sldId="324"/>
            <ac:spMk id="13" creationId="{CBD196A1-13AC-4FFB-9F8A-A8D569814236}"/>
          </ac:spMkLst>
        </pc:spChg>
        <pc:spChg chg="add mod">
          <ac:chgData name="Rylee Tomey" userId="S::rylee.tomey@ssaihq.com::3cfe0fbc-dfb9-46be-83c6-2c1846057a08" providerId="AD" clId="Web-{81B0336E-3D02-947B-5224-AADF737FBA7B}" dt="2021-11-03T15:57:14.635" v="1042" actId="1076"/>
          <ac:spMkLst>
            <pc:docMk/>
            <pc:sldMk cId="1371265667" sldId="324"/>
            <ac:spMk id="14" creationId="{5D7F5E5C-43E8-4580-861C-AF205A8C8A78}"/>
          </ac:spMkLst>
        </pc:spChg>
        <pc:spChg chg="add mod">
          <ac:chgData name="Rylee Tomey" userId="S::rylee.tomey@ssaihq.com::3cfe0fbc-dfb9-46be-83c6-2c1846057a08" providerId="AD" clId="Web-{81B0336E-3D02-947B-5224-AADF737FBA7B}" dt="2021-11-03T15:57:25.557" v="1046" actId="1076"/>
          <ac:spMkLst>
            <pc:docMk/>
            <pc:sldMk cId="1371265667" sldId="324"/>
            <ac:spMk id="15" creationId="{5980986C-A7A5-4BD2-8135-7BB97C7C2E9C}"/>
          </ac:spMkLst>
        </pc:spChg>
        <pc:spChg chg="add mod">
          <ac:chgData name="Rylee Tomey" userId="S::rylee.tomey@ssaihq.com::3cfe0fbc-dfb9-46be-83c6-2c1846057a08" providerId="AD" clId="Web-{81B0336E-3D02-947B-5224-AADF737FBA7B}" dt="2021-11-03T15:57:34.401" v="1049" actId="1076"/>
          <ac:spMkLst>
            <pc:docMk/>
            <pc:sldMk cId="1371265667" sldId="324"/>
            <ac:spMk id="16" creationId="{979FE1BE-DDC9-4D3E-8297-6B384B1F1A18}"/>
          </ac:spMkLst>
        </pc:spChg>
        <pc:spChg chg="add mod">
          <ac:chgData name="Rylee Tomey" userId="S::rylee.tomey@ssaihq.com::3cfe0fbc-dfb9-46be-83c6-2c1846057a08" providerId="AD" clId="Web-{81B0336E-3D02-947B-5224-AADF737FBA7B}" dt="2021-11-03T15:57:46.011" v="1052" actId="1076"/>
          <ac:spMkLst>
            <pc:docMk/>
            <pc:sldMk cId="1371265667" sldId="324"/>
            <ac:spMk id="17" creationId="{C0AE8969-806C-49A5-8F2A-1B67D40CF3C2}"/>
          </ac:spMkLst>
        </pc:spChg>
        <pc:spChg chg="add mod">
          <ac:chgData name="Rylee Tomey" userId="S::rylee.tomey@ssaihq.com::3cfe0fbc-dfb9-46be-83c6-2c1846057a08" providerId="AD" clId="Web-{81B0336E-3D02-947B-5224-AADF737FBA7B}" dt="2021-11-03T15:57:53.808" v="1056" actId="1076"/>
          <ac:spMkLst>
            <pc:docMk/>
            <pc:sldMk cId="1371265667" sldId="324"/>
            <ac:spMk id="18" creationId="{61C94FDA-1ADD-428F-96A4-8E42CED263DC}"/>
          </ac:spMkLst>
        </pc:spChg>
        <pc:spChg chg="add mod">
          <ac:chgData name="Rylee Tomey" userId="S::rylee.tomey@ssaihq.com::3cfe0fbc-dfb9-46be-83c6-2c1846057a08" providerId="AD" clId="Web-{81B0336E-3D02-947B-5224-AADF737FBA7B}" dt="2021-11-03T15:58:16.074" v="1059" actId="1076"/>
          <ac:spMkLst>
            <pc:docMk/>
            <pc:sldMk cId="1371265667" sldId="324"/>
            <ac:spMk id="19" creationId="{93DE2D07-38B7-4172-81F9-B7AC66BE651B}"/>
          </ac:spMkLst>
        </pc:spChg>
        <pc:spChg chg="add mod">
          <ac:chgData name="Rylee Tomey" userId="S::rylee.tomey@ssaihq.com::3cfe0fbc-dfb9-46be-83c6-2c1846057a08" providerId="AD" clId="Web-{81B0336E-3D02-947B-5224-AADF737FBA7B}" dt="2021-11-03T15:58:28.606" v="1063" actId="1076"/>
          <ac:spMkLst>
            <pc:docMk/>
            <pc:sldMk cId="1371265667" sldId="324"/>
            <ac:spMk id="20" creationId="{C1D44AE3-3FA3-4011-8DAB-4726FE1A46C9}"/>
          </ac:spMkLst>
        </pc:spChg>
        <pc:spChg chg="add mod">
          <ac:chgData name="Rylee Tomey" userId="S::rylee.tomey@ssaihq.com::3cfe0fbc-dfb9-46be-83c6-2c1846057a08" providerId="AD" clId="Web-{81B0336E-3D02-947B-5224-AADF737FBA7B}" dt="2021-11-03T15:58:36.622" v="1066" actId="1076"/>
          <ac:spMkLst>
            <pc:docMk/>
            <pc:sldMk cId="1371265667" sldId="324"/>
            <ac:spMk id="21" creationId="{51960385-9B37-4A1B-AB39-1ACCA6FA571B}"/>
          </ac:spMkLst>
        </pc:spChg>
        <pc:spChg chg="add mod">
          <ac:chgData name="Rylee Tomey" userId="S::rylee.tomey@ssaihq.com::3cfe0fbc-dfb9-46be-83c6-2c1846057a08" providerId="AD" clId="Web-{81B0336E-3D02-947B-5224-AADF737FBA7B}" dt="2021-11-03T15:58:44.247" v="1069" actId="20577"/>
          <ac:spMkLst>
            <pc:docMk/>
            <pc:sldMk cId="1371265667" sldId="324"/>
            <ac:spMk id="22" creationId="{717D14AE-229F-4896-BE67-2A3D7CC16349}"/>
          </ac:spMkLst>
        </pc:spChg>
        <pc:spChg chg="add mod">
          <ac:chgData name="Rylee Tomey" userId="S::rylee.tomey@ssaihq.com::3cfe0fbc-dfb9-46be-83c6-2c1846057a08" providerId="AD" clId="Web-{81B0336E-3D02-947B-5224-AADF737FBA7B}" dt="2021-11-03T15:58:56.169" v="1073" actId="1076"/>
          <ac:spMkLst>
            <pc:docMk/>
            <pc:sldMk cId="1371265667" sldId="324"/>
            <ac:spMk id="23" creationId="{BF870614-341C-4577-BB0C-57E59451B43A}"/>
          </ac:spMkLst>
        </pc:spChg>
        <pc:spChg chg="add mod">
          <ac:chgData name="Rylee Tomey" userId="S::rylee.tomey@ssaihq.com::3cfe0fbc-dfb9-46be-83c6-2c1846057a08" providerId="AD" clId="Web-{81B0336E-3D02-947B-5224-AADF737FBA7B}" dt="2021-11-03T15:59:04.779" v="1077" actId="1076"/>
          <ac:spMkLst>
            <pc:docMk/>
            <pc:sldMk cId="1371265667" sldId="324"/>
            <ac:spMk id="24" creationId="{E695552F-EC0E-4650-BC8C-CD9FAFC16B1A}"/>
          </ac:spMkLst>
        </pc:spChg>
        <pc:spChg chg="add mod">
          <ac:chgData name="Rylee Tomey" userId="S::rylee.tomey@ssaihq.com::3cfe0fbc-dfb9-46be-83c6-2c1846057a08" providerId="AD" clId="Web-{81B0336E-3D02-947B-5224-AADF737FBA7B}" dt="2021-11-03T15:59:43.764" v="1085"/>
          <ac:spMkLst>
            <pc:docMk/>
            <pc:sldMk cId="1371265667" sldId="324"/>
            <ac:spMk id="25" creationId="{7E75CB56-4320-44AB-9690-354CC184D8B7}"/>
          </ac:spMkLst>
        </pc:spChg>
        <pc:spChg chg="add mod">
          <ac:chgData name="Rylee Tomey" userId="S::rylee.tomey@ssaihq.com::3cfe0fbc-dfb9-46be-83c6-2c1846057a08" providerId="AD" clId="Web-{81B0336E-3D02-947B-5224-AADF737FBA7B}" dt="2021-11-03T17:26:40.498" v="1533" actId="20577"/>
          <ac:spMkLst>
            <pc:docMk/>
            <pc:sldMk cId="1371265667" sldId="324"/>
            <ac:spMk id="26" creationId="{175CE88D-6B5C-4227-B75A-4D6ED1170ED1}"/>
          </ac:spMkLst>
        </pc:spChg>
        <pc:spChg chg="add del mod">
          <ac:chgData name="Rylee Tomey" userId="S::rylee.tomey@ssaihq.com::3cfe0fbc-dfb9-46be-83c6-2c1846057a08" providerId="AD" clId="Web-{81B0336E-3D02-947B-5224-AADF737FBA7B}" dt="2021-11-03T16:10:26.045" v="1219"/>
          <ac:spMkLst>
            <pc:docMk/>
            <pc:sldMk cId="1371265667" sldId="324"/>
            <ac:spMk id="28" creationId="{2377B029-1A16-41DA-8DFD-963AAD37D012}"/>
          </ac:spMkLst>
        </pc:spChg>
        <pc:spChg chg="add mod">
          <ac:chgData name="Rylee Tomey" userId="S::rylee.tomey@ssaihq.com::3cfe0fbc-dfb9-46be-83c6-2c1846057a08" providerId="AD" clId="Web-{81B0336E-3D02-947B-5224-AADF737FBA7B}" dt="2021-11-03T16:12:49.782" v="1303" actId="1076"/>
          <ac:spMkLst>
            <pc:docMk/>
            <pc:sldMk cId="1371265667" sldId="324"/>
            <ac:spMk id="31" creationId="{40C7C5EA-09E8-47F9-A581-751B7F10368F}"/>
          </ac:spMkLst>
        </pc:spChg>
        <pc:spChg chg="add mod">
          <ac:chgData name="Rylee Tomey" userId="S::rylee.tomey@ssaihq.com::3cfe0fbc-dfb9-46be-83c6-2c1846057a08" providerId="AD" clId="Web-{81B0336E-3D02-947B-5224-AADF737FBA7B}" dt="2021-11-03T16:12:58.689" v="1305" actId="1076"/>
          <ac:spMkLst>
            <pc:docMk/>
            <pc:sldMk cId="1371265667" sldId="324"/>
            <ac:spMk id="32" creationId="{0315E0EB-9381-49EC-9835-A855B8406203}"/>
          </ac:spMkLst>
        </pc:spChg>
        <pc:spChg chg="add mod">
          <ac:chgData name="Rylee Tomey" userId="S::rylee.tomey@ssaihq.com::3cfe0fbc-dfb9-46be-83c6-2c1846057a08" providerId="AD" clId="Web-{81B0336E-3D02-947B-5224-AADF737FBA7B}" dt="2021-11-03T16:14:01.003" v="1326" actId="1076"/>
          <ac:spMkLst>
            <pc:docMk/>
            <pc:sldMk cId="1371265667" sldId="324"/>
            <ac:spMk id="33" creationId="{47D5FC81-BB00-481B-A36B-E84113771FD1}"/>
          </ac:spMkLst>
        </pc:spChg>
        <pc:spChg chg="add mod">
          <ac:chgData name="Rylee Tomey" userId="S::rylee.tomey@ssaihq.com::3cfe0fbc-dfb9-46be-83c6-2c1846057a08" providerId="AD" clId="Web-{81B0336E-3D02-947B-5224-AADF737FBA7B}" dt="2021-11-03T16:13:57.987" v="1325" actId="1076"/>
          <ac:spMkLst>
            <pc:docMk/>
            <pc:sldMk cId="1371265667" sldId="324"/>
            <ac:spMk id="34" creationId="{19262BDA-1912-4B3B-AACF-36C362D27EE0}"/>
          </ac:spMkLst>
        </pc:spChg>
        <pc:spChg chg="add mod">
          <ac:chgData name="Rylee Tomey" userId="S::rylee.tomey@ssaihq.com::3cfe0fbc-dfb9-46be-83c6-2c1846057a08" providerId="AD" clId="Web-{81B0336E-3D02-947B-5224-AADF737FBA7B}" dt="2021-11-03T16:14:12.706" v="1331" actId="1076"/>
          <ac:spMkLst>
            <pc:docMk/>
            <pc:sldMk cId="1371265667" sldId="324"/>
            <ac:spMk id="35" creationId="{7C714E65-4DBB-4AC5-A1AE-7004F8395564}"/>
          </ac:spMkLst>
        </pc:spChg>
        <pc:spChg chg="add mod">
          <ac:chgData name="Rylee Tomey" userId="S::rylee.tomey@ssaihq.com::3cfe0fbc-dfb9-46be-83c6-2c1846057a08" providerId="AD" clId="Web-{81B0336E-3D02-947B-5224-AADF737FBA7B}" dt="2021-11-03T16:14:26.300" v="1338" actId="20577"/>
          <ac:spMkLst>
            <pc:docMk/>
            <pc:sldMk cId="1371265667" sldId="324"/>
            <ac:spMk id="36" creationId="{07E75084-E7DA-45C0-8C68-836726824BA7}"/>
          </ac:spMkLst>
        </pc:spChg>
        <pc:spChg chg="add mod">
          <ac:chgData name="Rylee Tomey" userId="S::rylee.tomey@ssaihq.com::3cfe0fbc-dfb9-46be-83c6-2c1846057a08" providerId="AD" clId="Web-{81B0336E-3D02-947B-5224-AADF737FBA7B}" dt="2021-11-03T16:15:30.255" v="1364" actId="1076"/>
          <ac:spMkLst>
            <pc:docMk/>
            <pc:sldMk cId="1371265667" sldId="324"/>
            <ac:spMk id="37" creationId="{6959A667-8A10-4753-9E76-4A97DCA32377}"/>
          </ac:spMkLst>
        </pc:spChg>
        <pc:spChg chg="add del mod">
          <ac:chgData name="Rylee Tomey" userId="S::rylee.tomey@ssaihq.com::3cfe0fbc-dfb9-46be-83c6-2c1846057a08" providerId="AD" clId="Web-{81B0336E-3D02-947B-5224-AADF737FBA7B}" dt="2021-11-03T16:15:13.598" v="1356" actId="20577"/>
          <ac:spMkLst>
            <pc:docMk/>
            <pc:sldMk cId="1371265667" sldId="324"/>
            <ac:spMk id="38" creationId="{FF7F4648-6EAC-4BB6-BBE5-A50C5A602E5D}"/>
          </ac:spMkLst>
        </pc:spChg>
        <pc:spChg chg="add mod">
          <ac:chgData name="Rylee Tomey" userId="S::rylee.tomey@ssaihq.com::3cfe0fbc-dfb9-46be-83c6-2c1846057a08" providerId="AD" clId="Web-{81B0336E-3D02-947B-5224-AADF737FBA7B}" dt="2021-11-03T16:15:27.473" v="1363" actId="1076"/>
          <ac:spMkLst>
            <pc:docMk/>
            <pc:sldMk cId="1371265667" sldId="324"/>
            <ac:spMk id="39" creationId="{23B23E33-B51A-455A-B1ED-A4D540C42AAB}"/>
          </ac:spMkLst>
        </pc:spChg>
        <pc:spChg chg="add mod">
          <ac:chgData name="Rylee Tomey" userId="S::rylee.tomey@ssaihq.com::3cfe0fbc-dfb9-46be-83c6-2c1846057a08" providerId="AD" clId="Web-{81B0336E-3D02-947B-5224-AADF737FBA7B}" dt="2021-11-03T16:15:56.068" v="1372" actId="1076"/>
          <ac:spMkLst>
            <pc:docMk/>
            <pc:sldMk cId="1371265667" sldId="324"/>
            <ac:spMk id="40" creationId="{1676EB10-306E-4665-9FE3-CDA78FAF15B7}"/>
          </ac:spMkLst>
        </pc:spChg>
        <pc:spChg chg="add mod">
          <ac:chgData name="Rylee Tomey" userId="S::rylee.tomey@ssaihq.com::3cfe0fbc-dfb9-46be-83c6-2c1846057a08" providerId="AD" clId="Web-{81B0336E-3D02-947B-5224-AADF737FBA7B}" dt="2021-11-03T16:23:10.484" v="1522" actId="1076"/>
          <ac:spMkLst>
            <pc:docMk/>
            <pc:sldMk cId="1371265667" sldId="324"/>
            <ac:spMk id="42" creationId="{D6652655-4CBD-4A5C-817F-0FFC8F666D75}"/>
          </ac:spMkLst>
        </pc:spChg>
        <pc:spChg chg="add mod">
          <ac:chgData name="Rylee Tomey" userId="S::rylee.tomey@ssaihq.com::3cfe0fbc-dfb9-46be-83c6-2c1846057a08" providerId="AD" clId="Web-{81B0336E-3D02-947B-5224-AADF737FBA7B}" dt="2021-11-03T16:17:57.352" v="1425" actId="1076"/>
          <ac:spMkLst>
            <pc:docMk/>
            <pc:sldMk cId="1371265667" sldId="324"/>
            <ac:spMk id="44" creationId="{2792802E-C15A-4A5D-85E9-2BF36E0FB3D5}"/>
          </ac:spMkLst>
        </pc:spChg>
        <pc:spChg chg="add mod">
          <ac:chgData name="Rylee Tomey" userId="S::rylee.tomey@ssaihq.com::3cfe0fbc-dfb9-46be-83c6-2c1846057a08" providerId="AD" clId="Web-{81B0336E-3D02-947B-5224-AADF737FBA7B}" dt="2021-11-03T16:17:51.445" v="1424" actId="1076"/>
          <ac:spMkLst>
            <pc:docMk/>
            <pc:sldMk cId="1371265667" sldId="324"/>
            <ac:spMk id="45" creationId="{14F0D43B-5150-495F-A37B-353DFD2A06AA}"/>
          </ac:spMkLst>
        </pc:spChg>
        <pc:spChg chg="add mod">
          <ac:chgData name="Rylee Tomey" userId="S::rylee.tomey@ssaihq.com::3cfe0fbc-dfb9-46be-83c6-2c1846057a08" providerId="AD" clId="Web-{81B0336E-3D02-947B-5224-AADF737FBA7B}" dt="2021-11-03T16:18:12.321" v="1444" actId="1076"/>
          <ac:spMkLst>
            <pc:docMk/>
            <pc:sldMk cId="1371265667" sldId="324"/>
            <ac:spMk id="46" creationId="{FD0440B8-B8C9-4B4A-95A1-4C20E58127BB}"/>
          </ac:spMkLst>
        </pc:spChg>
        <pc:spChg chg="add del">
          <ac:chgData name="Rylee Tomey" userId="S::rylee.tomey@ssaihq.com::3cfe0fbc-dfb9-46be-83c6-2c1846057a08" providerId="AD" clId="Web-{81B0336E-3D02-947B-5224-AADF737FBA7B}" dt="2021-11-03T16:18:16.915" v="1446"/>
          <ac:spMkLst>
            <pc:docMk/>
            <pc:sldMk cId="1371265667" sldId="324"/>
            <ac:spMk id="47" creationId="{4F7B7AF9-137C-46ED-95A2-4550DC6E92AA}"/>
          </ac:spMkLst>
        </pc:spChg>
        <pc:spChg chg="add mod">
          <ac:chgData name="Rylee Tomey" userId="S::rylee.tomey@ssaihq.com::3cfe0fbc-dfb9-46be-83c6-2c1846057a08" providerId="AD" clId="Web-{81B0336E-3D02-947B-5224-AADF737FBA7B}" dt="2021-11-03T16:18:51.166" v="1449" actId="1076"/>
          <ac:spMkLst>
            <pc:docMk/>
            <pc:sldMk cId="1371265667" sldId="324"/>
            <ac:spMk id="48" creationId="{D9F28149-32F7-4579-8C6E-40E0EBDF554A}"/>
          </ac:spMkLst>
        </pc:spChg>
        <pc:spChg chg="add mod">
          <ac:chgData name="Rylee Tomey" userId="S::rylee.tomey@ssaihq.com::3cfe0fbc-dfb9-46be-83c6-2c1846057a08" providerId="AD" clId="Web-{81B0336E-3D02-947B-5224-AADF737FBA7B}" dt="2021-11-03T16:20:13.449" v="1482" actId="1076"/>
          <ac:spMkLst>
            <pc:docMk/>
            <pc:sldMk cId="1371265667" sldId="324"/>
            <ac:spMk id="49" creationId="{1A482CCB-43BF-4F83-9300-B5E6AEEA0F73}"/>
          </ac:spMkLst>
        </pc:spChg>
        <pc:spChg chg="add mod">
          <ac:chgData name="Rylee Tomey" userId="S::rylee.tomey@ssaihq.com::3cfe0fbc-dfb9-46be-83c6-2c1846057a08" providerId="AD" clId="Web-{81B0336E-3D02-947B-5224-AADF737FBA7B}" dt="2021-11-03T16:19:33.401" v="1466" actId="1076"/>
          <ac:spMkLst>
            <pc:docMk/>
            <pc:sldMk cId="1371265667" sldId="324"/>
            <ac:spMk id="50" creationId="{6FAF5184-91F5-444B-9F98-081789170EA1}"/>
          </ac:spMkLst>
        </pc:spChg>
        <pc:spChg chg="add mod">
          <ac:chgData name="Rylee Tomey" userId="S::rylee.tomey@ssaihq.com::3cfe0fbc-dfb9-46be-83c6-2c1846057a08" providerId="AD" clId="Web-{81B0336E-3D02-947B-5224-AADF737FBA7B}" dt="2021-11-03T16:19:46.167" v="1473" actId="1076"/>
          <ac:spMkLst>
            <pc:docMk/>
            <pc:sldMk cId="1371265667" sldId="324"/>
            <ac:spMk id="51" creationId="{1ADCA755-8A3B-4A2A-9D83-15FC876397B8}"/>
          </ac:spMkLst>
        </pc:spChg>
        <pc:spChg chg="add mod">
          <ac:chgData name="Rylee Tomey" userId="S::rylee.tomey@ssaihq.com::3cfe0fbc-dfb9-46be-83c6-2c1846057a08" providerId="AD" clId="Web-{81B0336E-3D02-947B-5224-AADF737FBA7B}" dt="2021-11-03T16:20:07.745" v="1481" actId="1076"/>
          <ac:spMkLst>
            <pc:docMk/>
            <pc:sldMk cId="1371265667" sldId="324"/>
            <ac:spMk id="52" creationId="{B6E0E06C-AAE5-469B-B965-0CD58FBBC616}"/>
          </ac:spMkLst>
        </pc:spChg>
        <pc:spChg chg="add mod">
          <ac:chgData name="Rylee Tomey" userId="S::rylee.tomey@ssaihq.com::3cfe0fbc-dfb9-46be-83c6-2c1846057a08" providerId="AD" clId="Web-{81B0336E-3D02-947B-5224-AADF737FBA7B}" dt="2021-11-03T16:20:27.527" v="1487" actId="1076"/>
          <ac:spMkLst>
            <pc:docMk/>
            <pc:sldMk cId="1371265667" sldId="324"/>
            <ac:spMk id="53" creationId="{2DC7FF6B-34AB-4742-AC05-92E1172954C0}"/>
          </ac:spMkLst>
        </pc:spChg>
        <pc:spChg chg="add mod">
          <ac:chgData name="Rylee Tomey" userId="S::rylee.tomey@ssaihq.com::3cfe0fbc-dfb9-46be-83c6-2c1846057a08" providerId="AD" clId="Web-{81B0336E-3D02-947B-5224-AADF737FBA7B}" dt="2021-11-03T16:20:52.918" v="1494" actId="1076"/>
          <ac:spMkLst>
            <pc:docMk/>
            <pc:sldMk cId="1371265667" sldId="324"/>
            <ac:spMk id="54" creationId="{D0D91760-5C72-4FC3-A766-F4BF0C0C0C66}"/>
          </ac:spMkLst>
        </pc:spChg>
        <pc:spChg chg="add mod">
          <ac:chgData name="Rylee Tomey" userId="S::rylee.tomey@ssaihq.com::3cfe0fbc-dfb9-46be-83c6-2c1846057a08" providerId="AD" clId="Web-{81B0336E-3D02-947B-5224-AADF737FBA7B}" dt="2021-11-03T16:21:36.904" v="1498" actId="1076"/>
          <ac:spMkLst>
            <pc:docMk/>
            <pc:sldMk cId="1371265667" sldId="324"/>
            <ac:spMk id="55" creationId="{2EE8BE33-DF82-4A6C-BD91-8229C15BE550}"/>
          </ac:spMkLst>
        </pc:spChg>
        <pc:spChg chg="add mod">
          <ac:chgData name="Rylee Tomey" userId="S::rylee.tomey@ssaihq.com::3cfe0fbc-dfb9-46be-83c6-2c1846057a08" providerId="AD" clId="Web-{81B0336E-3D02-947B-5224-AADF737FBA7B}" dt="2021-11-03T16:21:46.217" v="1500" actId="1076"/>
          <ac:spMkLst>
            <pc:docMk/>
            <pc:sldMk cId="1371265667" sldId="324"/>
            <ac:spMk id="56" creationId="{49381315-F681-49AE-91E2-8FF8ABF82B44}"/>
          </ac:spMkLst>
        </pc:spChg>
        <pc:spChg chg="add mod">
          <ac:chgData name="Rylee Tomey" userId="S::rylee.tomey@ssaihq.com::3cfe0fbc-dfb9-46be-83c6-2c1846057a08" providerId="AD" clId="Web-{81B0336E-3D02-947B-5224-AADF737FBA7B}" dt="2021-11-03T16:22:17.936" v="1508" actId="1076"/>
          <ac:spMkLst>
            <pc:docMk/>
            <pc:sldMk cId="1371265667" sldId="324"/>
            <ac:spMk id="57" creationId="{F858109E-DE65-41AD-AA7C-2E8006D54639}"/>
          </ac:spMkLst>
        </pc:spChg>
        <pc:spChg chg="add del">
          <ac:chgData name="Rylee Tomey" userId="S::rylee.tomey@ssaihq.com::3cfe0fbc-dfb9-46be-83c6-2c1846057a08" providerId="AD" clId="Web-{81B0336E-3D02-947B-5224-AADF737FBA7B}" dt="2021-11-03T16:22:07.467" v="1505"/>
          <ac:spMkLst>
            <pc:docMk/>
            <pc:sldMk cId="1371265667" sldId="324"/>
            <ac:spMk id="58" creationId="{CAB44F96-F2D2-4DE4-9322-A2B3F60B040B}"/>
          </ac:spMkLst>
        </pc:spChg>
        <pc:spChg chg="add mod">
          <ac:chgData name="Rylee Tomey" userId="S::rylee.tomey@ssaihq.com::3cfe0fbc-dfb9-46be-83c6-2c1846057a08" providerId="AD" clId="Web-{81B0336E-3D02-947B-5224-AADF737FBA7B}" dt="2021-11-03T16:22:13.467" v="1507" actId="1076"/>
          <ac:spMkLst>
            <pc:docMk/>
            <pc:sldMk cId="1371265667" sldId="324"/>
            <ac:spMk id="59" creationId="{C7E21B35-5564-4C82-81F8-1D2F68743F49}"/>
          </ac:spMkLst>
        </pc:spChg>
        <pc:spChg chg="add">
          <ac:chgData name="Rylee Tomey" userId="S::rylee.tomey@ssaihq.com::3cfe0fbc-dfb9-46be-83c6-2c1846057a08" providerId="AD" clId="Web-{81B0336E-3D02-947B-5224-AADF737FBA7B}" dt="2021-11-03T16:22:30.202" v="1509"/>
          <ac:spMkLst>
            <pc:docMk/>
            <pc:sldMk cId="1371265667" sldId="324"/>
            <ac:spMk id="60" creationId="{07486B26-EF83-47C4-92C9-881AC6DB8DD6}"/>
          </ac:spMkLst>
        </pc:spChg>
        <pc:picChg chg="del mod">
          <ac:chgData name="Rylee Tomey" userId="S::rylee.tomey@ssaihq.com::3cfe0fbc-dfb9-46be-83c6-2c1846057a08" providerId="AD" clId="Web-{81B0336E-3D02-947B-5224-AADF737FBA7B}" dt="2021-11-03T15:51:48.721" v="994"/>
          <ac:picMkLst>
            <pc:docMk/>
            <pc:sldMk cId="1371265667" sldId="324"/>
            <ac:picMk id="4" creationId="{5DF81FE7-ED85-4DE4-B418-649543A23532}"/>
          </ac:picMkLst>
        </pc:picChg>
        <pc:picChg chg="del mod modCrop">
          <ac:chgData name="Rylee Tomey" userId="S::rylee.tomey@ssaihq.com::3cfe0fbc-dfb9-46be-83c6-2c1846057a08" providerId="AD" clId="Web-{81B0336E-3D02-947B-5224-AADF737FBA7B}" dt="2021-11-03T16:08:56.870" v="1212"/>
          <ac:picMkLst>
            <pc:docMk/>
            <pc:sldMk cId="1371265667" sldId="324"/>
            <ac:picMk id="4" creationId="{E6DBB97D-EDBE-4FFF-BAB2-E4C50B7517D5}"/>
          </ac:picMkLst>
        </pc:picChg>
        <pc:picChg chg="mod modCrop">
          <ac:chgData name="Rylee Tomey" userId="S::rylee.tomey@ssaihq.com::3cfe0fbc-dfb9-46be-83c6-2c1846057a08" providerId="AD" clId="Web-{81B0336E-3D02-947B-5224-AADF737FBA7B}" dt="2021-11-03T15:55:38.899" v="1010" actId="1076"/>
          <ac:picMkLst>
            <pc:docMk/>
            <pc:sldMk cId="1371265667" sldId="324"/>
            <ac:picMk id="5" creationId="{2CF19919-1CE9-4D45-B18C-C000976D2769}"/>
          </ac:picMkLst>
        </pc:picChg>
        <pc:picChg chg="del mod">
          <ac:chgData name="Rylee Tomey" userId="S::rylee.tomey@ssaihq.com::3cfe0fbc-dfb9-46be-83c6-2c1846057a08" providerId="AD" clId="Web-{81B0336E-3D02-947B-5224-AADF737FBA7B}" dt="2021-11-03T16:06:53.602" v="1193"/>
          <ac:picMkLst>
            <pc:docMk/>
            <pc:sldMk cId="1371265667" sldId="324"/>
            <ac:picMk id="6" creationId="{9BB498AA-4DA2-440F-A0DE-05BDF3F663A0}"/>
          </ac:picMkLst>
        </pc:picChg>
        <pc:picChg chg="del">
          <ac:chgData name="Rylee Tomey" userId="S::rylee.tomey@ssaihq.com::3cfe0fbc-dfb9-46be-83c6-2c1846057a08" providerId="AD" clId="Web-{81B0336E-3D02-947B-5224-AADF737FBA7B}" dt="2021-11-03T15:40:15.924" v="907"/>
          <ac:picMkLst>
            <pc:docMk/>
            <pc:sldMk cId="1371265667" sldId="324"/>
            <ac:picMk id="11" creationId="{56B243E7-8365-4818-94CD-5620C7B4DC80}"/>
          </ac:picMkLst>
        </pc:picChg>
        <pc:picChg chg="add del mod modCrop">
          <ac:chgData name="Rylee Tomey" userId="S::rylee.tomey@ssaihq.com::3cfe0fbc-dfb9-46be-83c6-2c1846057a08" providerId="AD" clId="Web-{81B0336E-3D02-947B-5224-AADF737FBA7B}" dt="2021-11-03T16:08:55.995" v="1211"/>
          <ac:picMkLst>
            <pc:docMk/>
            <pc:sldMk cId="1371265667" sldId="324"/>
            <ac:picMk id="27" creationId="{AA1115A3-03D0-4AD7-960E-3C8CCD3DB464}"/>
          </ac:picMkLst>
        </pc:picChg>
        <pc:picChg chg="add mod">
          <ac:chgData name="Rylee Tomey" userId="S::rylee.tomey@ssaihq.com::3cfe0fbc-dfb9-46be-83c6-2c1846057a08" providerId="AD" clId="Web-{81B0336E-3D02-947B-5224-AADF737FBA7B}" dt="2021-11-03T16:11:27.483" v="1228" actId="1076"/>
          <ac:picMkLst>
            <pc:docMk/>
            <pc:sldMk cId="1371265667" sldId="324"/>
            <ac:picMk id="29" creationId="{68F82990-8374-4F6E-B469-42A8644793CE}"/>
          </ac:picMkLst>
        </pc:picChg>
        <pc:picChg chg="add mod">
          <ac:chgData name="Rylee Tomey" userId="S::rylee.tomey@ssaihq.com::3cfe0fbc-dfb9-46be-83c6-2c1846057a08" providerId="AD" clId="Web-{81B0336E-3D02-947B-5224-AADF737FBA7B}" dt="2021-11-03T16:23:28.203" v="1524" actId="1076"/>
          <ac:picMkLst>
            <pc:docMk/>
            <pc:sldMk cId="1371265667" sldId="324"/>
            <ac:picMk id="30" creationId="{935DEEF8-7618-4465-9EF4-079F288F310D}"/>
          </ac:picMkLst>
        </pc:picChg>
      </pc:sldChg>
      <pc:sldChg chg="addSp modSp modNotes">
        <pc:chgData name="Rylee Tomey" userId="S::rylee.tomey@ssaihq.com::3cfe0fbc-dfb9-46be-83c6-2c1846057a08" providerId="AD" clId="Web-{81B0336E-3D02-947B-5224-AADF737FBA7B}" dt="2021-11-03T19:15:22.952" v="1617"/>
        <pc:sldMkLst>
          <pc:docMk/>
          <pc:sldMk cId="2692396758" sldId="325"/>
        </pc:sldMkLst>
        <pc:spChg chg="add">
          <ac:chgData name="Rylee Tomey" userId="S::rylee.tomey@ssaihq.com::3cfe0fbc-dfb9-46be-83c6-2c1846057a08" providerId="AD" clId="Web-{81B0336E-3D02-947B-5224-AADF737FBA7B}" dt="2021-11-03T19:15:13.858" v="1616"/>
          <ac:spMkLst>
            <pc:docMk/>
            <pc:sldMk cId="2692396758" sldId="325"/>
            <ac:spMk id="6" creationId="{CFE60207-E66D-4148-9412-BFCD27C9E4B6}"/>
          </ac:spMkLst>
        </pc:spChg>
        <pc:picChg chg="add mod">
          <ac:chgData name="Rylee Tomey" userId="S::rylee.tomey@ssaihq.com::3cfe0fbc-dfb9-46be-83c6-2c1846057a08" providerId="AD" clId="Web-{81B0336E-3D02-947B-5224-AADF737FBA7B}" dt="2021-11-03T19:15:02.905" v="1615" actId="1076"/>
          <ac:picMkLst>
            <pc:docMk/>
            <pc:sldMk cId="2692396758" sldId="325"/>
            <ac:picMk id="2" creationId="{83360809-6A23-4018-8C9B-A0AF57F3189C}"/>
          </ac:picMkLst>
        </pc:picChg>
        <pc:picChg chg="add">
          <ac:chgData name="Rylee Tomey" userId="S::rylee.tomey@ssaihq.com::3cfe0fbc-dfb9-46be-83c6-2c1846057a08" providerId="AD" clId="Web-{81B0336E-3D02-947B-5224-AADF737FBA7B}" dt="2021-11-03T19:15:22.952" v="1617"/>
          <ac:picMkLst>
            <pc:docMk/>
            <pc:sldMk cId="2692396758" sldId="325"/>
            <ac:picMk id="8" creationId="{FFD3E4A1-E372-4F96-94FF-E3B5C3524B2D}"/>
          </ac:picMkLst>
        </pc:picChg>
      </pc:sldChg>
      <pc:sldChg chg="addSp delSp modSp">
        <pc:chgData name="Rylee Tomey" userId="S::rylee.tomey@ssaihq.com::3cfe0fbc-dfb9-46be-83c6-2c1846057a08" providerId="AD" clId="Web-{81B0336E-3D02-947B-5224-AADF737FBA7B}" dt="2021-11-03T19:00:14.403" v="1552" actId="20577"/>
        <pc:sldMkLst>
          <pc:docMk/>
          <pc:sldMk cId="464873822" sldId="327"/>
        </pc:sldMkLst>
        <pc:spChg chg="add del mod">
          <ac:chgData name="Rylee Tomey" userId="S::rylee.tomey@ssaihq.com::3cfe0fbc-dfb9-46be-83c6-2c1846057a08" providerId="AD" clId="Web-{81B0336E-3D02-947B-5224-AADF737FBA7B}" dt="2021-11-03T19:00:14.403" v="1552" actId="20577"/>
          <ac:spMkLst>
            <pc:docMk/>
            <pc:sldMk cId="464873822" sldId="327"/>
            <ac:spMk id="3" creationId="{00000000-0000-0000-0000-000000000000}"/>
          </ac:spMkLst>
        </pc:spChg>
      </pc:sldChg>
      <pc:sldChg chg="addSp delSp modSp modNotes">
        <pc:chgData name="Rylee Tomey" userId="S::rylee.tomey@ssaihq.com::3cfe0fbc-dfb9-46be-83c6-2c1846057a08" providerId="AD" clId="Web-{81B0336E-3D02-947B-5224-AADF737FBA7B}" dt="2021-11-03T19:17:52.455" v="1660" actId="14100"/>
        <pc:sldMkLst>
          <pc:docMk/>
          <pc:sldMk cId="1419751882" sldId="330"/>
        </pc:sldMkLst>
        <pc:spChg chg="mod">
          <ac:chgData name="Rylee Tomey" userId="S::rylee.tomey@ssaihq.com::3cfe0fbc-dfb9-46be-83c6-2c1846057a08" providerId="AD" clId="Web-{81B0336E-3D02-947B-5224-AADF737FBA7B}" dt="2021-11-03T19:16:59.111" v="1642"/>
          <ac:spMkLst>
            <pc:docMk/>
            <pc:sldMk cId="1419751882" sldId="330"/>
            <ac:spMk id="8" creationId="{005C3185-DD5D-455D-80AD-A6E092161607}"/>
          </ac:spMkLst>
        </pc:spChg>
        <pc:spChg chg="add mod">
          <ac:chgData name="Rylee Tomey" userId="S::rylee.tomey@ssaihq.com::3cfe0fbc-dfb9-46be-83c6-2c1846057a08" providerId="AD" clId="Web-{81B0336E-3D02-947B-5224-AADF737FBA7B}" dt="2021-11-03T19:13:36.622" v="1613" actId="1076"/>
          <ac:spMkLst>
            <pc:docMk/>
            <pc:sldMk cId="1419751882" sldId="330"/>
            <ac:spMk id="11" creationId="{5BFE4A96-A9D0-49C6-97EE-29288494841F}"/>
          </ac:spMkLst>
        </pc:spChg>
        <pc:spChg chg="mod">
          <ac:chgData name="Rylee Tomey" userId="S::rylee.tomey@ssaihq.com::3cfe0fbc-dfb9-46be-83c6-2c1846057a08" providerId="AD" clId="Web-{81B0336E-3D02-947B-5224-AADF737FBA7B}" dt="2021-11-03T19:13:11.481" v="1609" actId="20577"/>
          <ac:spMkLst>
            <pc:docMk/>
            <pc:sldMk cId="1419751882" sldId="330"/>
            <ac:spMk id="15" creationId="{6F98A356-969D-4076-8869-DD4AF32D5193}"/>
          </ac:spMkLst>
        </pc:spChg>
        <pc:spChg chg="mod">
          <ac:chgData name="Rylee Tomey" userId="S::rylee.tomey@ssaihq.com::3cfe0fbc-dfb9-46be-83c6-2c1846057a08" providerId="AD" clId="Web-{81B0336E-3D02-947B-5224-AADF737FBA7B}" dt="2021-11-03T19:16:40.001" v="1638" actId="14100"/>
          <ac:spMkLst>
            <pc:docMk/>
            <pc:sldMk cId="1419751882" sldId="330"/>
            <ac:spMk id="28" creationId="{AEAF0FC3-EA68-4B2D-83CB-001F2DCFB66C}"/>
          </ac:spMkLst>
        </pc:spChg>
        <pc:spChg chg="mod">
          <ac:chgData name="Rylee Tomey" userId="S::rylee.tomey@ssaihq.com::3cfe0fbc-dfb9-46be-83c6-2c1846057a08" providerId="AD" clId="Web-{81B0336E-3D02-947B-5224-AADF737FBA7B}" dt="2021-11-03T19:17:52.455" v="1660" actId="14100"/>
          <ac:spMkLst>
            <pc:docMk/>
            <pc:sldMk cId="1419751882" sldId="330"/>
            <ac:spMk id="33" creationId="{4396EE99-74D8-4577-A501-22CE42487BCA}"/>
          </ac:spMkLst>
        </pc:spChg>
        <pc:grpChg chg="mod">
          <ac:chgData name="Rylee Tomey" userId="S::rylee.tomey@ssaihq.com::3cfe0fbc-dfb9-46be-83c6-2c1846057a08" providerId="AD" clId="Web-{81B0336E-3D02-947B-5224-AADF737FBA7B}" dt="2021-11-03T19:16:36.970" v="1637" actId="1076"/>
          <ac:grpSpMkLst>
            <pc:docMk/>
            <pc:sldMk cId="1419751882" sldId="330"/>
            <ac:grpSpMk id="5" creationId="{B6550727-833C-4A16-ABCC-EE67EBB5E3A7}"/>
          </ac:grpSpMkLst>
        </pc:grpChg>
        <pc:picChg chg="mod">
          <ac:chgData name="Rylee Tomey" userId="S::rylee.tomey@ssaihq.com::3cfe0fbc-dfb9-46be-83c6-2c1846057a08" providerId="AD" clId="Web-{81B0336E-3D02-947B-5224-AADF737FBA7B}" dt="2021-11-03T19:15:54.031" v="1621" actId="14100"/>
          <ac:picMkLst>
            <pc:docMk/>
            <pc:sldMk cId="1419751882" sldId="330"/>
            <ac:picMk id="6" creationId="{773FDD1B-9561-4A31-B835-9ABED7965FA6}"/>
          </ac:picMkLst>
        </pc:picChg>
        <pc:picChg chg="add mod">
          <ac:chgData name="Rylee Tomey" userId="S::rylee.tomey@ssaihq.com::3cfe0fbc-dfb9-46be-83c6-2c1846057a08" providerId="AD" clId="Web-{81B0336E-3D02-947B-5224-AADF737FBA7B}" dt="2021-11-03T19:13:16.887" v="1611" actId="1076"/>
          <ac:picMkLst>
            <pc:docMk/>
            <pc:sldMk cId="1419751882" sldId="330"/>
            <ac:picMk id="9" creationId="{71A98547-914A-4531-AD4F-2D74EFE38AB5}"/>
          </ac:picMkLst>
        </pc:picChg>
        <pc:picChg chg="del">
          <ac:chgData name="Rylee Tomey" userId="S::rylee.tomey@ssaihq.com::3cfe0fbc-dfb9-46be-83c6-2c1846057a08" providerId="AD" clId="Web-{81B0336E-3D02-947B-5224-AADF737FBA7B}" dt="2021-11-03T19:13:09.872" v="1607"/>
          <ac:picMkLst>
            <pc:docMk/>
            <pc:sldMk cId="1419751882" sldId="330"/>
            <ac:picMk id="17" creationId="{B2069060-5847-4CCB-8D86-9ACF672AF3B5}"/>
          </ac:picMkLst>
        </pc:picChg>
        <pc:picChg chg="mod">
          <ac:chgData name="Rylee Tomey" userId="S::rylee.tomey@ssaihq.com::3cfe0fbc-dfb9-46be-83c6-2c1846057a08" providerId="AD" clId="Web-{81B0336E-3D02-947B-5224-AADF737FBA7B}" dt="2021-11-03T19:17:33.799" v="1656" actId="1076"/>
          <ac:picMkLst>
            <pc:docMk/>
            <pc:sldMk cId="1419751882" sldId="330"/>
            <ac:picMk id="22" creationId="{37ACB0EA-8B3D-451A-BBEF-7B7F20C10BA6}"/>
          </ac:picMkLst>
        </pc:picChg>
        <pc:cxnChg chg="mod">
          <ac:chgData name="Rylee Tomey" userId="S::rylee.tomey@ssaihq.com::3cfe0fbc-dfb9-46be-83c6-2c1846057a08" providerId="AD" clId="Web-{81B0336E-3D02-947B-5224-AADF737FBA7B}" dt="2021-11-03T19:16:05.828" v="1624" actId="14100"/>
          <ac:cxnSpMkLst>
            <pc:docMk/>
            <pc:sldMk cId="1419751882" sldId="330"/>
            <ac:cxnSpMk id="3" creationId="{AC2AB99C-7CD3-471F-B858-C1BBF6AAC129}"/>
          </ac:cxnSpMkLst>
        </pc:cxnChg>
        <pc:cxnChg chg="mod">
          <ac:chgData name="Rylee Tomey" userId="S::rylee.tomey@ssaihq.com::3cfe0fbc-dfb9-46be-83c6-2c1846057a08" providerId="AD" clId="Web-{81B0336E-3D02-947B-5224-AADF737FBA7B}" dt="2021-11-03T19:16:01.500" v="1623" actId="14100"/>
          <ac:cxnSpMkLst>
            <pc:docMk/>
            <pc:sldMk cId="1419751882" sldId="330"/>
            <ac:cxnSpMk id="4" creationId="{04E9DA33-A74B-4DC0-A1B8-173C31CD2B55}"/>
          </ac:cxnSpMkLst>
        </pc:cxnChg>
      </pc:sldChg>
      <pc:sldChg chg="add del replId">
        <pc:chgData name="Rylee Tomey" userId="S::rylee.tomey@ssaihq.com::3cfe0fbc-dfb9-46be-83c6-2c1846057a08" providerId="AD" clId="Web-{81B0336E-3D02-947B-5224-AADF737FBA7B}" dt="2021-11-03T14:59:38.243" v="212"/>
        <pc:sldMkLst>
          <pc:docMk/>
          <pc:sldMk cId="2145904921" sldId="333"/>
        </pc:sldMkLst>
      </pc:sldChg>
      <pc:sldChg chg="add del replId">
        <pc:chgData name="Rylee Tomey" userId="S::rylee.tomey@ssaihq.com::3cfe0fbc-dfb9-46be-83c6-2c1846057a08" providerId="AD" clId="Web-{81B0336E-3D02-947B-5224-AADF737FBA7B}" dt="2021-11-03T14:59:47.305" v="214"/>
        <pc:sldMkLst>
          <pc:docMk/>
          <pc:sldMk cId="2319553790" sldId="333"/>
        </pc:sldMkLst>
      </pc:sldChg>
    </pc:docChg>
  </pc:docChgLst>
  <pc:docChgLst>
    <pc:chgData name="Rylee Tomey" userId="S::rylee.tomey@ssaihq.com::3cfe0fbc-dfb9-46be-83c6-2c1846057a08" providerId="AD" clId="Web-{36405E64-D903-3E01-4D7A-5FB451888C4A}"/>
    <pc:docChg chg="modSld">
      <pc:chgData name="Rylee Tomey" userId="S::rylee.tomey@ssaihq.com::3cfe0fbc-dfb9-46be-83c6-2c1846057a08" providerId="AD" clId="Web-{36405E64-D903-3E01-4D7A-5FB451888C4A}" dt="2021-10-20T20:25:12.265" v="375" actId="14100"/>
      <pc:docMkLst>
        <pc:docMk/>
      </pc:docMkLst>
      <pc:sldChg chg="addSp delSp modSp modNotes">
        <pc:chgData name="Rylee Tomey" userId="S::rylee.tomey@ssaihq.com::3cfe0fbc-dfb9-46be-83c6-2c1846057a08" providerId="AD" clId="Web-{36405E64-D903-3E01-4D7A-5FB451888C4A}" dt="2021-10-20T20:25:12.265" v="375" actId="14100"/>
        <pc:sldMkLst>
          <pc:docMk/>
          <pc:sldMk cId="1419751882" sldId="330"/>
        </pc:sldMkLst>
        <pc:spChg chg="mod">
          <ac:chgData name="Rylee Tomey" userId="S::rylee.tomey@ssaihq.com::3cfe0fbc-dfb9-46be-83c6-2c1846057a08" providerId="AD" clId="Web-{36405E64-D903-3E01-4D7A-5FB451888C4A}" dt="2021-10-20T20:10:29.163" v="296" actId="20577"/>
          <ac:spMkLst>
            <pc:docMk/>
            <pc:sldMk cId="1419751882" sldId="330"/>
            <ac:spMk id="2" creationId="{1C5249A7-934D-4A40-B50B-FFFD7290346D}"/>
          </ac:spMkLst>
        </pc:spChg>
        <pc:spChg chg="mod ord">
          <ac:chgData name="Rylee Tomey" userId="S::rylee.tomey@ssaihq.com::3cfe0fbc-dfb9-46be-83c6-2c1846057a08" providerId="AD" clId="Web-{36405E64-D903-3E01-4D7A-5FB451888C4A}" dt="2021-10-20T20:19:55.647" v="333" actId="1076"/>
          <ac:spMkLst>
            <pc:docMk/>
            <pc:sldMk cId="1419751882" sldId="330"/>
            <ac:spMk id="8" creationId="{005C3185-DD5D-455D-80AD-A6E092161607}"/>
          </ac:spMkLst>
        </pc:spChg>
        <pc:spChg chg="mod">
          <ac:chgData name="Rylee Tomey" userId="S::rylee.tomey@ssaihq.com::3cfe0fbc-dfb9-46be-83c6-2c1846057a08" providerId="AD" clId="Web-{36405E64-D903-3E01-4D7A-5FB451888C4A}" dt="2021-10-20T20:25:12.265" v="375" actId="14100"/>
          <ac:spMkLst>
            <pc:docMk/>
            <pc:sldMk cId="1419751882" sldId="330"/>
            <ac:spMk id="10" creationId="{3AE66141-17D3-4572-99CB-DEE8BBACCC73}"/>
          </ac:spMkLst>
        </pc:spChg>
        <pc:spChg chg="mod">
          <ac:chgData name="Rylee Tomey" userId="S::rylee.tomey@ssaihq.com::3cfe0fbc-dfb9-46be-83c6-2c1846057a08" providerId="AD" clId="Web-{36405E64-D903-3E01-4D7A-5FB451888C4A}" dt="2021-10-20T20:23:16.293" v="354" actId="1076"/>
          <ac:spMkLst>
            <pc:docMk/>
            <pc:sldMk cId="1419751882" sldId="330"/>
            <ac:spMk id="14" creationId="{3216C975-41A7-4069-AF3E-9BDC329186F2}"/>
          </ac:spMkLst>
        </pc:spChg>
        <pc:spChg chg="mod ord">
          <ac:chgData name="Rylee Tomey" userId="S::rylee.tomey@ssaihq.com::3cfe0fbc-dfb9-46be-83c6-2c1846057a08" providerId="AD" clId="Web-{36405E64-D903-3E01-4D7A-5FB451888C4A}" dt="2021-10-20T20:18:54.364" v="318" actId="1076"/>
          <ac:spMkLst>
            <pc:docMk/>
            <pc:sldMk cId="1419751882" sldId="330"/>
            <ac:spMk id="15" creationId="{6F98A356-969D-4076-8869-DD4AF32D5193}"/>
          </ac:spMkLst>
        </pc:spChg>
        <pc:spChg chg="del">
          <ac:chgData name="Rylee Tomey" userId="S::rylee.tomey@ssaihq.com::3cfe0fbc-dfb9-46be-83c6-2c1846057a08" providerId="AD" clId="Web-{36405E64-D903-3E01-4D7A-5FB451888C4A}" dt="2021-10-20T19:45:20.309" v="80"/>
          <ac:spMkLst>
            <pc:docMk/>
            <pc:sldMk cId="1419751882" sldId="330"/>
            <ac:spMk id="26" creationId="{1D198A0D-08DB-430F-8E30-B63CCE659F9F}"/>
          </ac:spMkLst>
        </pc:spChg>
        <pc:spChg chg="del mod">
          <ac:chgData name="Rylee Tomey" userId="S::rylee.tomey@ssaihq.com::3cfe0fbc-dfb9-46be-83c6-2c1846057a08" providerId="AD" clId="Web-{36405E64-D903-3E01-4D7A-5FB451888C4A}" dt="2021-10-20T19:45:15.621" v="78"/>
          <ac:spMkLst>
            <pc:docMk/>
            <pc:sldMk cId="1419751882" sldId="330"/>
            <ac:spMk id="27" creationId="{1829B64C-7786-42C8-BD5A-251C76FD7D5D}"/>
          </ac:spMkLst>
        </pc:spChg>
        <pc:spChg chg="mod ord">
          <ac:chgData name="Rylee Tomey" userId="S::rylee.tomey@ssaihq.com::3cfe0fbc-dfb9-46be-83c6-2c1846057a08" providerId="AD" clId="Web-{36405E64-D903-3E01-4D7A-5FB451888C4A}" dt="2021-10-20T20:20:28.320" v="341" actId="1076"/>
          <ac:spMkLst>
            <pc:docMk/>
            <pc:sldMk cId="1419751882" sldId="330"/>
            <ac:spMk id="28" creationId="{AEAF0FC3-EA68-4B2D-83CB-001F2DCFB66C}"/>
          </ac:spMkLst>
        </pc:spChg>
        <pc:spChg chg="del mod">
          <ac:chgData name="Rylee Tomey" userId="S::rylee.tomey@ssaihq.com::3cfe0fbc-dfb9-46be-83c6-2c1846057a08" providerId="AD" clId="Web-{36405E64-D903-3E01-4D7A-5FB451888C4A}" dt="2021-10-20T19:45:39.403" v="87"/>
          <ac:spMkLst>
            <pc:docMk/>
            <pc:sldMk cId="1419751882" sldId="330"/>
            <ac:spMk id="29" creationId="{71EABEBF-C7BC-4FA6-B7BA-5326D26A7757}"/>
          </ac:spMkLst>
        </pc:spChg>
        <pc:spChg chg="del">
          <ac:chgData name="Rylee Tomey" userId="S::rylee.tomey@ssaihq.com::3cfe0fbc-dfb9-46be-83c6-2c1846057a08" providerId="AD" clId="Web-{36405E64-D903-3E01-4D7A-5FB451888C4A}" dt="2021-10-20T19:45:22.950" v="81"/>
          <ac:spMkLst>
            <pc:docMk/>
            <pc:sldMk cId="1419751882" sldId="330"/>
            <ac:spMk id="30" creationId="{E8C8D8AF-C24D-4BC3-AF7A-8BF66C3360E7}"/>
          </ac:spMkLst>
        </pc:spChg>
        <pc:spChg chg="del">
          <ac:chgData name="Rylee Tomey" userId="S::rylee.tomey@ssaihq.com::3cfe0fbc-dfb9-46be-83c6-2c1846057a08" providerId="AD" clId="Web-{36405E64-D903-3E01-4D7A-5FB451888C4A}" dt="2021-10-20T19:45:02.902" v="73"/>
          <ac:spMkLst>
            <pc:docMk/>
            <pc:sldMk cId="1419751882" sldId="330"/>
            <ac:spMk id="31" creationId="{8FEC5BE7-E22F-49AC-917F-C02474D1F468}"/>
          </ac:spMkLst>
        </pc:spChg>
        <pc:spChg chg="del">
          <ac:chgData name="Rylee Tomey" userId="S::rylee.tomey@ssaihq.com::3cfe0fbc-dfb9-46be-83c6-2c1846057a08" providerId="AD" clId="Web-{36405E64-D903-3E01-4D7A-5FB451888C4A}" dt="2021-10-20T19:45:35.559" v="85"/>
          <ac:spMkLst>
            <pc:docMk/>
            <pc:sldMk cId="1419751882" sldId="330"/>
            <ac:spMk id="32" creationId="{29A6733A-C6C2-41C2-88D8-0C7624400857}"/>
          </ac:spMkLst>
        </pc:spChg>
        <pc:spChg chg="mod ord">
          <ac:chgData name="Rylee Tomey" userId="S::rylee.tomey@ssaihq.com::3cfe0fbc-dfb9-46be-83c6-2c1846057a08" providerId="AD" clId="Web-{36405E64-D903-3E01-4D7A-5FB451888C4A}" dt="2021-10-20T20:20:16.007" v="338" actId="1076"/>
          <ac:spMkLst>
            <pc:docMk/>
            <pc:sldMk cId="1419751882" sldId="330"/>
            <ac:spMk id="33" creationId="{4396EE99-74D8-4577-A501-22CE42487BCA}"/>
          </ac:spMkLst>
        </pc:spChg>
        <pc:spChg chg="mod ord">
          <ac:chgData name="Rylee Tomey" userId="S::rylee.tomey@ssaihq.com::3cfe0fbc-dfb9-46be-83c6-2c1846057a08" providerId="AD" clId="Web-{36405E64-D903-3E01-4D7A-5FB451888C4A}" dt="2021-10-20T20:19:26.662" v="325"/>
          <ac:spMkLst>
            <pc:docMk/>
            <pc:sldMk cId="1419751882" sldId="330"/>
            <ac:spMk id="34" creationId="{744C8EAA-E24D-40FA-88A6-AC160DAB361F}"/>
          </ac:spMkLst>
        </pc:spChg>
        <pc:grpChg chg="add del mod">
          <ac:chgData name="Rylee Tomey" userId="S::rylee.tomey@ssaihq.com::3cfe0fbc-dfb9-46be-83c6-2c1846057a08" providerId="AD" clId="Web-{36405E64-D903-3E01-4D7A-5FB451888C4A}" dt="2021-10-20T20:22:50.792" v="350" actId="14100"/>
          <ac:grpSpMkLst>
            <pc:docMk/>
            <pc:sldMk cId="1419751882" sldId="330"/>
            <ac:grpSpMk id="5" creationId="{B6550727-833C-4A16-ABCC-EE67EBB5E3A7}"/>
          </ac:grpSpMkLst>
        </pc:grpChg>
        <pc:picChg chg="add mod ord">
          <ac:chgData name="Rylee Tomey" userId="S::rylee.tomey@ssaihq.com::3cfe0fbc-dfb9-46be-83c6-2c1846057a08" providerId="AD" clId="Web-{36405E64-D903-3E01-4D7A-5FB451888C4A}" dt="2021-10-20T20:19:22.052" v="324"/>
          <ac:picMkLst>
            <pc:docMk/>
            <pc:sldMk cId="1419751882" sldId="330"/>
            <ac:picMk id="6" creationId="{152D8BA0-963F-4C14-8B5B-49C9FB9D14F9}"/>
          </ac:picMkLst>
        </pc:picChg>
        <pc:picChg chg="del mod">
          <ac:chgData name="Rylee Tomey" userId="S::rylee.tomey@ssaihq.com::3cfe0fbc-dfb9-46be-83c6-2c1846057a08" providerId="AD" clId="Web-{36405E64-D903-3E01-4D7A-5FB451888C4A}" dt="2021-10-20T20:19:41.537" v="329"/>
          <ac:picMkLst>
            <pc:docMk/>
            <pc:sldMk cId="1419751882" sldId="330"/>
            <ac:picMk id="7" creationId="{7CF77032-A0D9-4FDA-A6A0-FA2CE5EFC963}"/>
          </ac:picMkLst>
        </pc:picChg>
        <pc:picChg chg="add mod ord modCrop">
          <ac:chgData name="Rylee Tomey" userId="S::rylee.tomey@ssaihq.com::3cfe0fbc-dfb9-46be-83c6-2c1846057a08" providerId="AD" clId="Web-{36405E64-D903-3E01-4D7A-5FB451888C4A}" dt="2021-10-20T20:12:45.526" v="306" actId="14100"/>
          <ac:picMkLst>
            <pc:docMk/>
            <pc:sldMk cId="1419751882" sldId="330"/>
            <ac:picMk id="9" creationId="{4560A095-C808-4892-A5FF-37D01D3F61D1}"/>
          </ac:picMkLst>
        </pc:picChg>
        <pc:picChg chg="add del mod">
          <ac:chgData name="Rylee Tomey" userId="S::rylee.tomey@ssaihq.com::3cfe0fbc-dfb9-46be-83c6-2c1846057a08" providerId="AD" clId="Web-{36405E64-D903-3E01-4D7A-5FB451888C4A}" dt="2021-10-20T20:13:33.965" v="314"/>
          <ac:picMkLst>
            <pc:docMk/>
            <pc:sldMk cId="1419751882" sldId="330"/>
            <ac:picMk id="11" creationId="{B253B46F-EFE6-4919-97FE-F0682A2EAF24}"/>
          </ac:picMkLst>
        </pc:picChg>
        <pc:picChg chg="add del mod">
          <ac:chgData name="Rylee Tomey" userId="S::rylee.tomey@ssaihq.com::3cfe0fbc-dfb9-46be-83c6-2c1846057a08" providerId="AD" clId="Web-{36405E64-D903-3E01-4D7A-5FB451888C4A}" dt="2021-10-20T20:13:52.309" v="316"/>
          <ac:picMkLst>
            <pc:docMk/>
            <pc:sldMk cId="1419751882" sldId="330"/>
            <ac:picMk id="12" creationId="{BF411FB9-3D96-4FF6-9957-94ABACDD577C}"/>
          </ac:picMkLst>
        </pc:picChg>
        <pc:picChg chg="add mod modCrop">
          <ac:chgData name="Rylee Tomey" userId="S::rylee.tomey@ssaihq.com::3cfe0fbc-dfb9-46be-83c6-2c1846057a08" providerId="AD" clId="Web-{36405E64-D903-3E01-4D7A-5FB451888C4A}" dt="2021-10-20T20:23:27.684" v="356"/>
          <ac:picMkLst>
            <pc:docMk/>
            <pc:sldMk cId="1419751882" sldId="330"/>
            <ac:picMk id="13" creationId="{80F09FC8-BD78-4F7C-8A24-D12E03722F0C}"/>
          </ac:picMkLst>
        </pc:picChg>
        <pc:picChg chg="mod ord">
          <ac:chgData name="Rylee Tomey" userId="S::rylee.tomey@ssaihq.com::3cfe0fbc-dfb9-46be-83c6-2c1846057a08" providerId="AD" clId="Web-{36405E64-D903-3E01-4D7A-5FB451888C4A}" dt="2021-10-20T20:18:48.411" v="317" actId="1076"/>
          <ac:picMkLst>
            <pc:docMk/>
            <pc:sldMk cId="1419751882" sldId="330"/>
            <ac:picMk id="17" creationId="{B2069060-5847-4CCB-8D86-9ACF672AF3B5}"/>
          </ac:picMkLst>
        </pc:picChg>
        <pc:picChg chg="mod ord">
          <ac:chgData name="Rylee Tomey" userId="S::rylee.tomey@ssaihq.com::3cfe0fbc-dfb9-46be-83c6-2c1846057a08" providerId="AD" clId="Web-{36405E64-D903-3E01-4D7A-5FB451888C4A}" dt="2021-10-20T20:20:12.194" v="337" actId="1076"/>
          <ac:picMkLst>
            <pc:docMk/>
            <pc:sldMk cId="1419751882" sldId="330"/>
            <ac:picMk id="22" creationId="{37ACB0EA-8B3D-451A-BBEF-7B7F20C10BA6}"/>
          </ac:picMkLst>
        </pc:picChg>
        <pc:picChg chg="del">
          <ac:chgData name="Rylee Tomey" userId="S::rylee.tomey@ssaihq.com::3cfe0fbc-dfb9-46be-83c6-2c1846057a08" providerId="AD" clId="Web-{36405E64-D903-3E01-4D7A-5FB451888C4A}" dt="2021-10-20T19:45:18.309" v="79"/>
          <ac:picMkLst>
            <pc:docMk/>
            <pc:sldMk cId="1419751882" sldId="330"/>
            <ac:picMk id="23" creationId="{34C3548D-8D82-4329-83B8-7184DD40F0B4}"/>
          </ac:picMkLst>
        </pc:picChg>
        <pc:picChg chg="del">
          <ac:chgData name="Rylee Tomey" userId="S::rylee.tomey@ssaihq.com::3cfe0fbc-dfb9-46be-83c6-2c1846057a08" providerId="AD" clId="Web-{36405E64-D903-3E01-4D7A-5FB451888C4A}" dt="2021-10-20T19:45:30.405" v="84"/>
          <ac:picMkLst>
            <pc:docMk/>
            <pc:sldMk cId="1419751882" sldId="330"/>
            <ac:picMk id="24" creationId="{E6D8E399-7A1C-4F3B-B0A3-F217F0D74B3D}"/>
          </ac:picMkLst>
        </pc:picChg>
        <pc:picChg chg="del">
          <ac:chgData name="Rylee Tomey" userId="S::rylee.tomey@ssaihq.com::3cfe0fbc-dfb9-46be-83c6-2c1846057a08" providerId="AD" clId="Web-{36405E64-D903-3E01-4D7A-5FB451888C4A}" dt="2021-10-20T19:45:12.621" v="76"/>
          <ac:picMkLst>
            <pc:docMk/>
            <pc:sldMk cId="1419751882" sldId="330"/>
            <ac:picMk id="25" creationId="{C158E410-A238-4253-A33D-1C94C5853355}"/>
          </ac:picMkLst>
        </pc:picChg>
        <pc:cxnChg chg="add mod ord">
          <ac:chgData name="Rylee Tomey" userId="S::rylee.tomey@ssaihq.com::3cfe0fbc-dfb9-46be-83c6-2c1846057a08" providerId="AD" clId="Web-{36405E64-D903-3E01-4D7A-5FB451888C4A}" dt="2021-10-20T20:13:02.011" v="311" actId="14100"/>
          <ac:cxnSpMkLst>
            <pc:docMk/>
            <pc:sldMk cId="1419751882" sldId="330"/>
            <ac:cxnSpMk id="3" creationId="{AC2AB99C-7CD3-471F-B858-C1BBF6AAC129}"/>
          </ac:cxnSpMkLst>
        </pc:cxnChg>
        <pc:cxnChg chg="add mod ord">
          <ac:chgData name="Rylee Tomey" userId="S::rylee.tomey@ssaihq.com::3cfe0fbc-dfb9-46be-83c6-2c1846057a08" providerId="AD" clId="Web-{36405E64-D903-3E01-4D7A-5FB451888C4A}" dt="2021-10-20T20:13:07.183" v="312" actId="14100"/>
          <ac:cxnSpMkLst>
            <pc:docMk/>
            <pc:sldMk cId="1419751882" sldId="330"/>
            <ac:cxnSpMk id="4" creationId="{04E9DA33-A74B-4DC0-A1B8-173C31CD2B55}"/>
          </ac:cxnSpMkLst>
        </pc:cxnChg>
      </pc:sldChg>
    </pc:docChg>
  </pc:docChgLst>
  <pc:docChgLst>
    <pc:chgData name="Rylee Tomey" userId="S::rylee.tomey@ssaihq.com::3cfe0fbc-dfb9-46be-83c6-2c1846057a08" providerId="AD" clId="Web-{783288ED-84F8-0CED-CA27-0D9424F5A82E}"/>
    <pc:docChg chg="modSld">
      <pc:chgData name="Rylee Tomey" userId="S::rylee.tomey@ssaihq.com::3cfe0fbc-dfb9-46be-83c6-2c1846057a08" providerId="AD" clId="Web-{783288ED-84F8-0CED-CA27-0D9424F5A82E}" dt="2021-10-21T13:08:35.225" v="0" actId="1076"/>
      <pc:docMkLst>
        <pc:docMk/>
      </pc:docMkLst>
      <pc:sldChg chg="modSp">
        <pc:chgData name="Rylee Tomey" userId="S::rylee.tomey@ssaihq.com::3cfe0fbc-dfb9-46be-83c6-2c1846057a08" providerId="AD" clId="Web-{783288ED-84F8-0CED-CA27-0D9424F5A82E}" dt="2021-10-21T13:08:35.225" v="0" actId="1076"/>
        <pc:sldMkLst>
          <pc:docMk/>
          <pc:sldMk cId="1419751882" sldId="330"/>
        </pc:sldMkLst>
        <pc:picChg chg="mod">
          <ac:chgData name="Rylee Tomey" userId="S::rylee.tomey@ssaihq.com::3cfe0fbc-dfb9-46be-83c6-2c1846057a08" providerId="AD" clId="Web-{783288ED-84F8-0CED-CA27-0D9424F5A82E}" dt="2021-10-21T13:08:35.225" v="0" actId="1076"/>
          <ac:picMkLst>
            <pc:docMk/>
            <pc:sldMk cId="1419751882" sldId="330"/>
            <ac:picMk id="17" creationId="{B2069060-5847-4CCB-8D86-9ACF672AF3B5}"/>
          </ac:picMkLst>
        </pc:picChg>
      </pc:sldChg>
    </pc:docChg>
  </pc:docChgLst>
  <pc:docChgLst>
    <pc:chgData name="Nicole Ramberg" userId="S::nicole.ramberg@ssaihq.com::8bea0ed3-6ffd-45f5-964f-03d92dae60bc" providerId="AD" clId="Web-{9653F252-7D9D-FE9B-D03D-7629B301BC00}"/>
    <pc:docChg chg="modSld">
      <pc:chgData name="Nicole Ramberg" userId="S::nicole.ramberg@ssaihq.com::8bea0ed3-6ffd-45f5-964f-03d92dae60bc" providerId="AD" clId="Web-{9653F252-7D9D-FE9B-D03D-7629B301BC00}" dt="2021-11-04T22:19:12.980" v="296" actId="1076"/>
      <pc:docMkLst>
        <pc:docMk/>
      </pc:docMkLst>
      <pc:sldChg chg="modNotes">
        <pc:chgData name="Nicole Ramberg" userId="S::nicole.ramberg@ssaihq.com::8bea0ed3-6ffd-45f5-964f-03d92dae60bc" providerId="AD" clId="Web-{9653F252-7D9D-FE9B-D03D-7629B301BC00}" dt="2021-11-04T21:14:45.277" v="3"/>
        <pc:sldMkLst>
          <pc:docMk/>
          <pc:sldMk cId="1657698331" sldId="311"/>
        </pc:sldMkLst>
      </pc:sldChg>
      <pc:sldChg chg="modSp">
        <pc:chgData name="Nicole Ramberg" userId="S::nicole.ramberg@ssaihq.com::8bea0ed3-6ffd-45f5-964f-03d92dae60bc" providerId="AD" clId="Web-{9653F252-7D9D-FE9B-D03D-7629B301BC00}" dt="2021-11-04T21:24:45.182" v="40"/>
        <pc:sldMkLst>
          <pc:docMk/>
          <pc:sldMk cId="583009979" sldId="314"/>
        </pc:sldMkLst>
        <pc:spChg chg="mod">
          <ac:chgData name="Nicole Ramberg" userId="S::nicole.ramberg@ssaihq.com::8bea0ed3-6ffd-45f5-964f-03d92dae60bc" providerId="AD" clId="Web-{9653F252-7D9D-FE9B-D03D-7629B301BC00}" dt="2021-11-04T21:21:28.037" v="37" actId="1076"/>
          <ac:spMkLst>
            <pc:docMk/>
            <pc:sldMk cId="583009979" sldId="314"/>
            <ac:spMk id="3" creationId="{4BD20A08-28D1-4577-900B-5C18702B6A71}"/>
          </ac:spMkLst>
        </pc:spChg>
        <pc:spChg chg="mod">
          <ac:chgData name="Nicole Ramberg" userId="S::nicole.ramberg@ssaihq.com::8bea0ed3-6ffd-45f5-964f-03d92dae60bc" providerId="AD" clId="Web-{9653F252-7D9D-FE9B-D03D-7629B301BC00}" dt="2021-11-04T21:21:31.834" v="38" actId="1076"/>
          <ac:spMkLst>
            <pc:docMk/>
            <pc:sldMk cId="583009979" sldId="314"/>
            <ac:spMk id="4" creationId="{1D305310-6DB5-481C-9BD5-5D4835A5EBD6}"/>
          </ac:spMkLst>
        </pc:spChg>
        <pc:spChg chg="mod">
          <ac:chgData name="Nicole Ramberg" userId="S::nicole.ramberg@ssaihq.com::8bea0ed3-6ffd-45f5-964f-03d92dae60bc" providerId="AD" clId="Web-{9653F252-7D9D-FE9B-D03D-7629B301BC00}" dt="2021-11-04T21:21:23.131" v="36" actId="1076"/>
          <ac:spMkLst>
            <pc:docMk/>
            <pc:sldMk cId="583009979" sldId="314"/>
            <ac:spMk id="5" creationId="{61481E65-C691-4803-A471-78C1F878177A}"/>
          </ac:spMkLst>
        </pc:spChg>
        <pc:spChg chg="mod">
          <ac:chgData name="Nicole Ramberg" userId="S::nicole.ramberg@ssaihq.com::8bea0ed3-6ffd-45f5-964f-03d92dae60bc" providerId="AD" clId="Web-{9653F252-7D9D-FE9B-D03D-7629B301BC00}" dt="2021-11-04T21:21:18.818" v="34" actId="1076"/>
          <ac:spMkLst>
            <pc:docMk/>
            <pc:sldMk cId="583009979" sldId="314"/>
            <ac:spMk id="6" creationId="{B76CC758-BED7-4C00-B239-91301077D6CA}"/>
          </ac:spMkLst>
        </pc:spChg>
        <pc:spChg chg="mod">
          <ac:chgData name="Nicole Ramberg" userId="S::nicole.ramberg@ssaihq.com::8bea0ed3-6ffd-45f5-964f-03d92dae60bc" providerId="AD" clId="Web-{9653F252-7D9D-FE9B-D03D-7629B301BC00}" dt="2021-11-04T21:21:09.037" v="31" actId="1076"/>
          <ac:spMkLst>
            <pc:docMk/>
            <pc:sldMk cId="583009979" sldId="314"/>
            <ac:spMk id="11" creationId="{18D594BE-29C6-4214-A504-FDE171416727}"/>
          </ac:spMkLst>
        </pc:spChg>
        <pc:spChg chg="mod">
          <ac:chgData name="Nicole Ramberg" userId="S::nicole.ramberg@ssaihq.com::8bea0ed3-6ffd-45f5-964f-03d92dae60bc" providerId="AD" clId="Web-{9653F252-7D9D-FE9B-D03D-7629B301BC00}" dt="2021-11-04T21:21:04.740" v="30" actId="1076"/>
          <ac:spMkLst>
            <pc:docMk/>
            <pc:sldMk cId="583009979" sldId="314"/>
            <ac:spMk id="12" creationId="{25CE640E-9CBE-42FC-96F2-F58370B2ED01}"/>
          </ac:spMkLst>
        </pc:spChg>
        <pc:grpChg chg="mod">
          <ac:chgData name="Nicole Ramberg" userId="S::nicole.ramberg@ssaihq.com::8bea0ed3-6ffd-45f5-964f-03d92dae60bc" providerId="AD" clId="Web-{9653F252-7D9D-FE9B-D03D-7629B301BC00}" dt="2021-11-04T21:21:15.474" v="33" actId="1076"/>
          <ac:grpSpMkLst>
            <pc:docMk/>
            <pc:sldMk cId="583009979" sldId="314"/>
            <ac:grpSpMk id="16" creationId="{80137D1D-BAB4-434D-97E3-620FB8CDD3A1}"/>
          </ac:grpSpMkLst>
        </pc:grpChg>
        <pc:picChg chg="mod">
          <ac:chgData name="Nicole Ramberg" userId="S::nicole.ramberg@ssaihq.com::8bea0ed3-6ffd-45f5-964f-03d92dae60bc" providerId="AD" clId="Web-{9653F252-7D9D-FE9B-D03D-7629B301BC00}" dt="2021-11-04T21:21:13.084" v="32" actId="1076"/>
          <ac:picMkLst>
            <pc:docMk/>
            <pc:sldMk cId="583009979" sldId="314"/>
            <ac:picMk id="7" creationId="{E0EFDA89-8A80-4CE9-AD08-D2F95AF7A53A}"/>
          </ac:picMkLst>
        </pc:picChg>
        <pc:picChg chg="mod">
          <ac:chgData name="Nicole Ramberg" userId="S::nicole.ramberg@ssaihq.com::8bea0ed3-6ffd-45f5-964f-03d92dae60bc" providerId="AD" clId="Web-{9653F252-7D9D-FE9B-D03D-7629B301BC00}" dt="2021-11-04T21:24:45.182" v="40"/>
          <ac:picMkLst>
            <pc:docMk/>
            <pc:sldMk cId="583009979" sldId="314"/>
            <ac:picMk id="17" creationId="{185E24A6-C8BE-4640-A6DB-981F7EEDA3D1}"/>
          </ac:picMkLst>
        </pc:picChg>
      </pc:sldChg>
      <pc:sldChg chg="addSp modSp">
        <pc:chgData name="Nicole Ramberg" userId="S::nicole.ramberg@ssaihq.com::8bea0ed3-6ffd-45f5-964f-03d92dae60bc" providerId="AD" clId="Web-{9653F252-7D9D-FE9B-D03D-7629B301BC00}" dt="2021-11-04T22:17:29.931" v="291"/>
        <pc:sldMkLst>
          <pc:docMk/>
          <pc:sldMk cId="1923026911" sldId="316"/>
        </pc:sldMkLst>
        <pc:spChg chg="mod">
          <ac:chgData name="Nicole Ramberg" userId="S::nicole.ramberg@ssaihq.com::8bea0ed3-6ffd-45f5-964f-03d92dae60bc" providerId="AD" clId="Web-{9653F252-7D9D-FE9B-D03D-7629B301BC00}" dt="2021-11-04T21:31:22.318" v="55" actId="20577"/>
          <ac:spMkLst>
            <pc:docMk/>
            <pc:sldMk cId="1923026911" sldId="316"/>
            <ac:spMk id="2" creationId="{2E889729-B9D4-4265-B738-EE9C0C91ED57}"/>
          </ac:spMkLst>
        </pc:spChg>
        <pc:spChg chg="mod">
          <ac:chgData name="Nicole Ramberg" userId="S::nicole.ramberg@ssaihq.com::8bea0ed3-6ffd-45f5-964f-03d92dae60bc" providerId="AD" clId="Web-{9653F252-7D9D-FE9B-D03D-7629B301BC00}" dt="2021-11-04T21:31:08.411" v="51" actId="1076"/>
          <ac:spMkLst>
            <pc:docMk/>
            <pc:sldMk cId="1923026911" sldId="316"/>
            <ac:spMk id="11" creationId="{305732D6-30FA-43B2-8862-3E91C0E5BA24}"/>
          </ac:spMkLst>
        </pc:spChg>
        <pc:spChg chg="mod">
          <ac:chgData name="Nicole Ramberg" userId="S::nicole.ramberg@ssaihq.com::8bea0ed3-6ffd-45f5-964f-03d92dae60bc" providerId="AD" clId="Web-{9653F252-7D9D-FE9B-D03D-7629B301BC00}" dt="2021-11-04T21:31:08.427" v="52" actId="1076"/>
          <ac:spMkLst>
            <pc:docMk/>
            <pc:sldMk cId="1923026911" sldId="316"/>
            <ac:spMk id="12" creationId="{3B8AE12F-A290-4032-94F3-66F7CE946A40}"/>
          </ac:spMkLst>
        </pc:spChg>
        <pc:spChg chg="mod">
          <ac:chgData name="Nicole Ramberg" userId="S::nicole.ramberg@ssaihq.com::8bea0ed3-6ffd-45f5-964f-03d92dae60bc" providerId="AD" clId="Web-{9653F252-7D9D-FE9B-D03D-7629B301BC00}" dt="2021-11-04T21:31:08.427" v="53" actId="1076"/>
          <ac:spMkLst>
            <pc:docMk/>
            <pc:sldMk cId="1923026911" sldId="316"/>
            <ac:spMk id="13" creationId="{F3FE2E5B-F1AB-431F-8066-4DFD19BF4903}"/>
          </ac:spMkLst>
        </pc:spChg>
        <pc:spChg chg="mod">
          <ac:chgData name="Nicole Ramberg" userId="S::nicole.ramberg@ssaihq.com::8bea0ed3-6ffd-45f5-964f-03d92dae60bc" providerId="AD" clId="Web-{9653F252-7D9D-FE9B-D03D-7629B301BC00}" dt="2021-11-04T21:29:55.503" v="41" actId="1076"/>
          <ac:spMkLst>
            <pc:docMk/>
            <pc:sldMk cId="1923026911" sldId="316"/>
            <ac:spMk id="14" creationId="{8DA68DAF-7EB7-4C80-8FD6-06E89327CA7F}"/>
          </ac:spMkLst>
        </pc:spChg>
        <pc:spChg chg="mod">
          <ac:chgData name="Nicole Ramberg" userId="S::nicole.ramberg@ssaihq.com::8bea0ed3-6ffd-45f5-964f-03d92dae60bc" providerId="AD" clId="Web-{9653F252-7D9D-FE9B-D03D-7629B301BC00}" dt="2021-11-04T21:33:21.086" v="61"/>
          <ac:spMkLst>
            <pc:docMk/>
            <pc:sldMk cId="1923026911" sldId="316"/>
            <ac:spMk id="16" creationId="{4BA23CC1-F745-456E-8AD4-2C756CBBC336}"/>
          </ac:spMkLst>
        </pc:spChg>
        <pc:spChg chg="mod">
          <ac:chgData name="Nicole Ramberg" userId="S::nicole.ramberg@ssaihq.com::8bea0ed3-6ffd-45f5-964f-03d92dae60bc" providerId="AD" clId="Web-{9653F252-7D9D-FE9B-D03D-7629B301BC00}" dt="2021-11-04T22:17:29.931" v="291"/>
          <ac:spMkLst>
            <pc:docMk/>
            <pc:sldMk cId="1923026911" sldId="316"/>
            <ac:spMk id="19" creationId="{1481773E-96E5-4FAA-B8A9-BA2AB769A942}"/>
          </ac:spMkLst>
        </pc:spChg>
        <pc:spChg chg="mod">
          <ac:chgData name="Nicole Ramberg" userId="S::nicole.ramberg@ssaihq.com::8bea0ed3-6ffd-45f5-964f-03d92dae60bc" providerId="AD" clId="Web-{9653F252-7D9D-FE9B-D03D-7629B301BC00}" dt="2021-11-04T22:17:29.931" v="290"/>
          <ac:spMkLst>
            <pc:docMk/>
            <pc:sldMk cId="1923026911" sldId="316"/>
            <ac:spMk id="20" creationId="{689EA521-7B67-480A-9C7D-B8D1F2E171CB}"/>
          </ac:spMkLst>
        </pc:spChg>
        <pc:spChg chg="mod">
          <ac:chgData name="Nicole Ramberg" userId="S::nicole.ramberg@ssaihq.com::8bea0ed3-6ffd-45f5-964f-03d92dae60bc" providerId="AD" clId="Web-{9653F252-7D9D-FE9B-D03D-7629B301BC00}" dt="2021-11-04T22:17:29.931" v="289"/>
          <ac:spMkLst>
            <pc:docMk/>
            <pc:sldMk cId="1923026911" sldId="316"/>
            <ac:spMk id="21" creationId="{9B8407EC-3DF7-4E8C-81B8-E084763A03A3}"/>
          </ac:spMkLst>
        </pc:spChg>
        <pc:spChg chg="mod">
          <ac:chgData name="Nicole Ramberg" userId="S::nicole.ramberg@ssaihq.com::8bea0ed3-6ffd-45f5-964f-03d92dae60bc" providerId="AD" clId="Web-{9653F252-7D9D-FE9B-D03D-7629B301BC00}" dt="2021-11-04T22:17:29.931" v="288"/>
          <ac:spMkLst>
            <pc:docMk/>
            <pc:sldMk cId="1923026911" sldId="316"/>
            <ac:spMk id="22" creationId="{B0668984-E525-48F4-8CC3-1345C8B9B6F4}"/>
          </ac:spMkLst>
        </pc:spChg>
        <pc:spChg chg="mod">
          <ac:chgData name="Nicole Ramberg" userId="S::nicole.ramberg@ssaihq.com::8bea0ed3-6ffd-45f5-964f-03d92dae60bc" providerId="AD" clId="Web-{9653F252-7D9D-FE9B-D03D-7629B301BC00}" dt="2021-11-04T22:17:29.931" v="287"/>
          <ac:spMkLst>
            <pc:docMk/>
            <pc:sldMk cId="1923026911" sldId="316"/>
            <ac:spMk id="23" creationId="{D58533DC-542B-4ABF-863C-375D2917D7EB}"/>
          </ac:spMkLst>
        </pc:spChg>
        <pc:spChg chg="mod">
          <ac:chgData name="Nicole Ramberg" userId="S::nicole.ramberg@ssaihq.com::8bea0ed3-6ffd-45f5-964f-03d92dae60bc" providerId="AD" clId="Web-{9653F252-7D9D-FE9B-D03D-7629B301BC00}" dt="2021-11-04T22:17:29.931" v="286"/>
          <ac:spMkLst>
            <pc:docMk/>
            <pc:sldMk cId="1923026911" sldId="316"/>
            <ac:spMk id="24" creationId="{CE0531DC-5784-45C3-A538-DAF00587E6E3}"/>
          </ac:spMkLst>
        </pc:spChg>
        <pc:spChg chg="mod">
          <ac:chgData name="Nicole Ramberg" userId="S::nicole.ramberg@ssaihq.com::8bea0ed3-6ffd-45f5-964f-03d92dae60bc" providerId="AD" clId="Web-{9653F252-7D9D-FE9B-D03D-7629B301BC00}" dt="2021-11-04T22:17:29.931" v="285"/>
          <ac:spMkLst>
            <pc:docMk/>
            <pc:sldMk cId="1923026911" sldId="316"/>
            <ac:spMk id="25" creationId="{7217B53A-F48B-4D2B-AE60-EBCD11DC9056}"/>
          </ac:spMkLst>
        </pc:spChg>
        <pc:grpChg chg="add">
          <ac:chgData name="Nicole Ramberg" userId="S::nicole.ramberg@ssaihq.com::8bea0ed3-6ffd-45f5-964f-03d92dae60bc" providerId="AD" clId="Web-{9653F252-7D9D-FE9B-D03D-7629B301BC00}" dt="2021-11-04T21:31:12.708" v="54"/>
          <ac:grpSpMkLst>
            <pc:docMk/>
            <pc:sldMk cId="1923026911" sldId="316"/>
            <ac:grpSpMk id="3" creationId="{6D8CCB21-7D2A-4700-B1DD-81ACE064E4BD}"/>
          </ac:grpSpMkLst>
        </pc:grpChg>
        <pc:grpChg chg="mod">
          <ac:chgData name="Nicole Ramberg" userId="S::nicole.ramberg@ssaihq.com::8bea0ed3-6ffd-45f5-964f-03d92dae60bc" providerId="AD" clId="Web-{9653F252-7D9D-FE9B-D03D-7629B301BC00}" dt="2021-11-04T21:31:08.395" v="50" actId="1076"/>
          <ac:grpSpMkLst>
            <pc:docMk/>
            <pc:sldMk cId="1923026911" sldId="316"/>
            <ac:grpSpMk id="10" creationId="{02848D44-BC61-4D97-A110-DE33746A5C61}"/>
          </ac:grpSpMkLst>
        </pc:grpChg>
        <pc:picChg chg="mod">
          <ac:chgData name="Nicole Ramberg" userId="S::nicole.ramberg@ssaihq.com::8bea0ed3-6ffd-45f5-964f-03d92dae60bc" providerId="AD" clId="Web-{9653F252-7D9D-FE9B-D03D-7629B301BC00}" dt="2021-11-04T21:32:45.491" v="56" actId="1076"/>
          <ac:picMkLst>
            <pc:docMk/>
            <pc:sldMk cId="1923026911" sldId="316"/>
            <ac:picMk id="7" creationId="{5CB9DDDB-20DA-420A-A53B-461775295AC0}"/>
          </ac:picMkLst>
        </pc:picChg>
      </pc:sldChg>
      <pc:sldChg chg="modCm">
        <pc:chgData name="Nicole Ramberg" userId="S::nicole.ramberg@ssaihq.com::8bea0ed3-6ffd-45f5-964f-03d92dae60bc" providerId="AD" clId="Web-{9653F252-7D9D-FE9B-D03D-7629B301BC00}" dt="2021-11-04T21:40:53.534" v="65"/>
        <pc:sldMkLst>
          <pc:docMk/>
          <pc:sldMk cId="1647551290" sldId="318"/>
        </pc:sldMkLst>
      </pc:sldChg>
      <pc:sldChg chg="modSp">
        <pc:chgData name="Nicole Ramberg" userId="S::nicole.ramberg@ssaihq.com::8bea0ed3-6ffd-45f5-964f-03d92dae60bc" providerId="AD" clId="Web-{9653F252-7D9D-FE9B-D03D-7629B301BC00}" dt="2021-11-04T21:55:21.539" v="128"/>
        <pc:sldMkLst>
          <pc:docMk/>
          <pc:sldMk cId="2902556999" sldId="319"/>
        </pc:sldMkLst>
        <pc:spChg chg="mod">
          <ac:chgData name="Nicole Ramberg" userId="S::nicole.ramberg@ssaihq.com::8bea0ed3-6ffd-45f5-964f-03d92dae60bc" providerId="AD" clId="Web-{9653F252-7D9D-FE9B-D03D-7629B301BC00}" dt="2021-11-04T21:55:21.508" v="125"/>
          <ac:spMkLst>
            <pc:docMk/>
            <pc:sldMk cId="2902556999" sldId="319"/>
            <ac:spMk id="30" creationId="{D8C01A78-02E6-1649-9ED3-E827AC4D8A3D}"/>
          </ac:spMkLst>
        </pc:spChg>
        <pc:spChg chg="mod">
          <ac:chgData name="Nicole Ramberg" userId="S::nicole.ramberg@ssaihq.com::8bea0ed3-6ffd-45f5-964f-03d92dae60bc" providerId="AD" clId="Web-{9653F252-7D9D-FE9B-D03D-7629B301BC00}" dt="2021-11-04T21:55:21.508" v="126"/>
          <ac:spMkLst>
            <pc:docMk/>
            <pc:sldMk cId="2902556999" sldId="319"/>
            <ac:spMk id="31" creationId="{8887D1FB-AF33-E742-80F7-94D7C77E48D2}"/>
          </ac:spMkLst>
        </pc:spChg>
        <pc:spChg chg="mod">
          <ac:chgData name="Nicole Ramberg" userId="S::nicole.ramberg@ssaihq.com::8bea0ed3-6ffd-45f5-964f-03d92dae60bc" providerId="AD" clId="Web-{9653F252-7D9D-FE9B-D03D-7629B301BC00}" dt="2021-11-04T21:55:21.524" v="127"/>
          <ac:spMkLst>
            <pc:docMk/>
            <pc:sldMk cId="2902556999" sldId="319"/>
            <ac:spMk id="33" creationId="{C8325441-D3CC-FD42-88FE-838C0655657D}"/>
          </ac:spMkLst>
        </pc:spChg>
        <pc:spChg chg="mod">
          <ac:chgData name="Nicole Ramberg" userId="S::nicole.ramberg@ssaihq.com::8bea0ed3-6ffd-45f5-964f-03d92dae60bc" providerId="AD" clId="Web-{9653F252-7D9D-FE9B-D03D-7629B301BC00}" dt="2021-11-04T21:55:21.539" v="128"/>
          <ac:spMkLst>
            <pc:docMk/>
            <pc:sldMk cId="2902556999" sldId="319"/>
            <ac:spMk id="34" creationId="{41B409C8-FCC1-C841-90C0-8DA7ED49B73B}"/>
          </ac:spMkLst>
        </pc:spChg>
      </pc:sldChg>
      <pc:sldChg chg="modSp">
        <pc:chgData name="Nicole Ramberg" userId="S::nicole.ramberg@ssaihq.com::8bea0ed3-6ffd-45f5-964f-03d92dae60bc" providerId="AD" clId="Web-{9653F252-7D9D-FE9B-D03D-7629B301BC00}" dt="2021-11-04T21:44:22.321" v="76" actId="1076"/>
        <pc:sldMkLst>
          <pc:docMk/>
          <pc:sldMk cId="1509242897" sldId="320"/>
        </pc:sldMkLst>
        <pc:spChg chg="mod">
          <ac:chgData name="Nicole Ramberg" userId="S::nicole.ramberg@ssaihq.com::8bea0ed3-6ffd-45f5-964f-03d92dae60bc" providerId="AD" clId="Web-{9653F252-7D9D-FE9B-D03D-7629B301BC00}" dt="2021-11-04T21:41:27.863" v="66"/>
          <ac:spMkLst>
            <pc:docMk/>
            <pc:sldMk cId="1509242897" sldId="320"/>
            <ac:spMk id="13" creationId="{4EEC8502-A285-4BA0-9273-8B98E88EE355}"/>
          </ac:spMkLst>
        </pc:spChg>
        <pc:spChg chg="mod">
          <ac:chgData name="Nicole Ramberg" userId="S::nicole.ramberg@ssaihq.com::8bea0ed3-6ffd-45f5-964f-03d92dae60bc" providerId="AD" clId="Web-{9653F252-7D9D-FE9B-D03D-7629B301BC00}" dt="2021-11-04T21:42:28.958" v="68" actId="1076"/>
          <ac:spMkLst>
            <pc:docMk/>
            <pc:sldMk cId="1509242897" sldId="320"/>
            <ac:spMk id="37" creationId="{6179FE19-3623-40A4-9314-55BD81297D4B}"/>
          </ac:spMkLst>
        </pc:spChg>
        <pc:spChg chg="mod">
          <ac:chgData name="Nicole Ramberg" userId="S::nicole.ramberg@ssaihq.com::8bea0ed3-6ffd-45f5-964f-03d92dae60bc" providerId="AD" clId="Web-{9653F252-7D9D-FE9B-D03D-7629B301BC00}" dt="2021-11-04T21:44:22.321" v="76" actId="1076"/>
          <ac:spMkLst>
            <pc:docMk/>
            <pc:sldMk cId="1509242897" sldId="320"/>
            <ac:spMk id="38" creationId="{F2275EB0-D43F-444B-8FAA-DA2EABED823D}"/>
          </ac:spMkLst>
        </pc:spChg>
        <pc:graphicFrameChg chg="mod">
          <ac:chgData name="Nicole Ramberg" userId="S::nicole.ramberg@ssaihq.com::8bea0ed3-6ffd-45f5-964f-03d92dae60bc" providerId="AD" clId="Web-{9653F252-7D9D-FE9B-D03D-7629B301BC00}" dt="2021-11-04T21:44:22.321" v="75" actId="1076"/>
          <ac:graphicFrameMkLst>
            <pc:docMk/>
            <pc:sldMk cId="1509242897" sldId="320"/>
            <ac:graphicFrameMk id="33" creationId="{E183520B-ABCD-4968-B90E-8C8226541446}"/>
          </ac:graphicFrameMkLst>
        </pc:graphicFrameChg>
      </pc:sldChg>
      <pc:sldChg chg="modNotes">
        <pc:chgData name="Nicole Ramberg" userId="S::nicole.ramberg@ssaihq.com::8bea0ed3-6ffd-45f5-964f-03d92dae60bc" providerId="AD" clId="Web-{9653F252-7D9D-FE9B-D03D-7629B301BC00}" dt="2021-11-04T21:20:41.942" v="29"/>
        <pc:sldMkLst>
          <pc:docMk/>
          <pc:sldMk cId="1139521850" sldId="322"/>
        </pc:sldMkLst>
      </pc:sldChg>
      <pc:sldChg chg="addSp">
        <pc:chgData name="Nicole Ramberg" userId="S::nicole.ramberg@ssaihq.com::8bea0ed3-6ffd-45f5-964f-03d92dae60bc" providerId="AD" clId="Web-{9653F252-7D9D-FE9B-D03D-7629B301BC00}" dt="2021-11-04T22:18:23.792" v="292"/>
        <pc:sldMkLst>
          <pc:docMk/>
          <pc:sldMk cId="4007169780" sldId="323"/>
        </pc:sldMkLst>
        <pc:spChg chg="add">
          <ac:chgData name="Nicole Ramberg" userId="S::nicole.ramberg@ssaihq.com::8bea0ed3-6ffd-45f5-964f-03d92dae60bc" providerId="AD" clId="Web-{9653F252-7D9D-FE9B-D03D-7629B301BC00}" dt="2021-11-04T22:18:23.792" v="292"/>
          <ac:spMkLst>
            <pc:docMk/>
            <pc:sldMk cId="4007169780" sldId="323"/>
            <ac:spMk id="6" creationId="{A6AAF691-3081-42FE-80E5-79CF78A854D8}"/>
          </ac:spMkLst>
        </pc:spChg>
      </pc:sldChg>
      <pc:sldChg chg="modNotes">
        <pc:chgData name="Nicole Ramberg" userId="S::nicole.ramberg@ssaihq.com::8bea0ed3-6ffd-45f5-964f-03d92dae60bc" providerId="AD" clId="Web-{9653F252-7D9D-FE9B-D03D-7629B301BC00}" dt="2021-11-04T21:47:15.059" v="90"/>
        <pc:sldMkLst>
          <pc:docMk/>
          <pc:sldMk cId="1371265667" sldId="324"/>
        </pc:sldMkLst>
      </pc:sldChg>
      <pc:sldChg chg="modSp">
        <pc:chgData name="Nicole Ramberg" userId="S::nicole.ramberg@ssaihq.com::8bea0ed3-6ffd-45f5-964f-03d92dae60bc" providerId="AD" clId="Web-{9653F252-7D9D-FE9B-D03D-7629B301BC00}" dt="2021-11-04T21:47:12.887" v="86" actId="1076"/>
        <pc:sldMkLst>
          <pc:docMk/>
          <pc:sldMk cId="2692396758" sldId="325"/>
        </pc:sldMkLst>
        <pc:spChg chg="mod">
          <ac:chgData name="Nicole Ramberg" userId="S::nicole.ramberg@ssaihq.com::8bea0ed3-6ffd-45f5-964f-03d92dae60bc" providerId="AD" clId="Web-{9653F252-7D9D-FE9B-D03D-7629B301BC00}" dt="2021-11-04T21:47:12.887" v="85" actId="1076"/>
          <ac:spMkLst>
            <pc:docMk/>
            <pc:sldMk cId="2692396758" sldId="325"/>
            <ac:spMk id="15" creationId="{E5184E18-9842-4180-A42D-AC66B840FE91}"/>
          </ac:spMkLst>
        </pc:spChg>
        <pc:spChg chg="mod">
          <ac:chgData name="Nicole Ramberg" userId="S::nicole.ramberg@ssaihq.com::8bea0ed3-6ffd-45f5-964f-03d92dae60bc" providerId="AD" clId="Web-{9653F252-7D9D-FE9B-D03D-7629B301BC00}" dt="2021-11-04T21:47:12.887" v="84" actId="1076"/>
          <ac:spMkLst>
            <pc:docMk/>
            <pc:sldMk cId="2692396758" sldId="325"/>
            <ac:spMk id="17" creationId="{9D3D5B99-C377-44AF-89E4-1C5F1E91E2CF}"/>
          </ac:spMkLst>
        </pc:spChg>
        <pc:picChg chg="mod">
          <ac:chgData name="Nicole Ramberg" userId="S::nicole.ramberg@ssaihq.com::8bea0ed3-6ffd-45f5-964f-03d92dae60bc" providerId="AD" clId="Web-{9653F252-7D9D-FE9B-D03D-7629B301BC00}" dt="2021-11-04T21:47:12.887" v="86" actId="1076"/>
          <ac:picMkLst>
            <pc:docMk/>
            <pc:sldMk cId="2692396758" sldId="325"/>
            <ac:picMk id="11" creationId="{4DEE6B83-735A-486A-8DD1-E58352F10995}"/>
          </ac:picMkLst>
        </pc:picChg>
      </pc:sldChg>
      <pc:sldChg chg="modSp">
        <pc:chgData name="Nicole Ramberg" userId="S::nicole.ramberg@ssaihq.com::8bea0ed3-6ffd-45f5-964f-03d92dae60bc" providerId="AD" clId="Web-{9653F252-7D9D-FE9B-D03D-7629B301BC00}" dt="2021-11-04T21:49:22.328" v="118" actId="1076"/>
        <pc:sldMkLst>
          <pc:docMk/>
          <pc:sldMk cId="3309414891" sldId="326"/>
        </pc:sldMkLst>
        <pc:spChg chg="mod">
          <ac:chgData name="Nicole Ramberg" userId="S::nicole.ramberg@ssaihq.com::8bea0ed3-6ffd-45f5-964f-03d92dae60bc" providerId="AD" clId="Web-{9653F252-7D9D-FE9B-D03D-7629B301BC00}" dt="2021-11-04T21:49:22.328" v="118" actId="1076"/>
          <ac:spMkLst>
            <pc:docMk/>
            <pc:sldMk cId="3309414891" sldId="326"/>
            <ac:spMk id="6" creationId="{DABBF77F-B1A6-437E-A96A-C15CA06E8C3F}"/>
          </ac:spMkLst>
        </pc:spChg>
      </pc:sldChg>
      <pc:sldChg chg="modSp">
        <pc:chgData name="Nicole Ramberg" userId="S::nicole.ramberg@ssaihq.com::8bea0ed3-6ffd-45f5-964f-03d92dae60bc" providerId="AD" clId="Web-{9653F252-7D9D-FE9B-D03D-7629B301BC00}" dt="2021-11-04T22:06:52.947" v="187" actId="1076"/>
        <pc:sldMkLst>
          <pc:docMk/>
          <pc:sldMk cId="464873822" sldId="327"/>
        </pc:sldMkLst>
        <pc:spChg chg="mod">
          <ac:chgData name="Nicole Ramberg" userId="S::nicole.ramberg@ssaihq.com::8bea0ed3-6ffd-45f5-964f-03d92dae60bc" providerId="AD" clId="Web-{9653F252-7D9D-FE9B-D03D-7629B301BC00}" dt="2021-11-04T22:06:39.384" v="185" actId="20577"/>
          <ac:spMkLst>
            <pc:docMk/>
            <pc:sldMk cId="464873822" sldId="327"/>
            <ac:spMk id="7" creationId="{A68F4FC4-5347-487F-BDA5-AF30A8ACB32C}"/>
          </ac:spMkLst>
        </pc:spChg>
        <pc:spChg chg="mod">
          <ac:chgData name="Nicole Ramberg" userId="S::nicole.ramberg@ssaihq.com::8bea0ed3-6ffd-45f5-964f-03d92dae60bc" providerId="AD" clId="Web-{9653F252-7D9D-FE9B-D03D-7629B301BC00}" dt="2021-11-04T22:06:35.416" v="176" actId="1076"/>
          <ac:spMkLst>
            <pc:docMk/>
            <pc:sldMk cId="464873822" sldId="327"/>
            <ac:spMk id="14" creationId="{45FD72C9-A0AF-40B0-AA97-9E546B793BD0}"/>
          </ac:spMkLst>
        </pc:spChg>
        <pc:spChg chg="mod">
          <ac:chgData name="Nicole Ramberg" userId="S::nicole.ramberg@ssaihq.com::8bea0ed3-6ffd-45f5-964f-03d92dae60bc" providerId="AD" clId="Web-{9653F252-7D9D-FE9B-D03D-7629B301BC00}" dt="2021-11-04T22:06:35.416" v="175" actId="1076"/>
          <ac:spMkLst>
            <pc:docMk/>
            <pc:sldMk cId="464873822" sldId="327"/>
            <ac:spMk id="17" creationId="{1357D8DD-D891-42C9-AC5F-C962340C6DE0}"/>
          </ac:spMkLst>
        </pc:spChg>
        <pc:spChg chg="mod">
          <ac:chgData name="Nicole Ramberg" userId="S::nicole.ramberg@ssaihq.com::8bea0ed3-6ffd-45f5-964f-03d92dae60bc" providerId="AD" clId="Web-{9653F252-7D9D-FE9B-D03D-7629B301BC00}" dt="2021-11-04T22:06:35.416" v="174" actId="1076"/>
          <ac:spMkLst>
            <pc:docMk/>
            <pc:sldMk cId="464873822" sldId="327"/>
            <ac:spMk id="21" creationId="{27B07EE9-43C1-4CC8-80FD-BF28477D2643}"/>
          </ac:spMkLst>
        </pc:spChg>
        <pc:spChg chg="mod">
          <ac:chgData name="Nicole Ramberg" userId="S::nicole.ramberg@ssaihq.com::8bea0ed3-6ffd-45f5-964f-03d92dae60bc" providerId="AD" clId="Web-{9653F252-7D9D-FE9B-D03D-7629B301BC00}" dt="2021-11-04T22:06:52.947" v="187" actId="1076"/>
          <ac:spMkLst>
            <pc:docMk/>
            <pc:sldMk cId="464873822" sldId="327"/>
            <ac:spMk id="26" creationId="{6677D1EE-2E0B-431B-A628-A397EBE98AF0}"/>
          </ac:spMkLst>
        </pc:spChg>
        <pc:spChg chg="mod">
          <ac:chgData name="Nicole Ramberg" userId="S::nicole.ramberg@ssaihq.com::8bea0ed3-6ffd-45f5-964f-03d92dae60bc" providerId="AD" clId="Web-{9653F252-7D9D-FE9B-D03D-7629B301BC00}" dt="2021-11-04T22:05:55.336" v="156" actId="1076"/>
          <ac:spMkLst>
            <pc:docMk/>
            <pc:sldMk cId="464873822" sldId="327"/>
            <ac:spMk id="28" creationId="{0001F1A2-BC72-4824-BEFB-5BF2B3D87FC5}"/>
          </ac:spMkLst>
        </pc:spChg>
        <pc:spChg chg="mod">
          <ac:chgData name="Nicole Ramberg" userId="S::nicole.ramberg@ssaihq.com::8bea0ed3-6ffd-45f5-964f-03d92dae60bc" providerId="AD" clId="Web-{9653F252-7D9D-FE9B-D03D-7629B301BC00}" dt="2021-11-04T22:05:55.368" v="157" actId="1076"/>
          <ac:spMkLst>
            <pc:docMk/>
            <pc:sldMk cId="464873822" sldId="327"/>
            <ac:spMk id="29" creationId="{50C71539-4F92-47CE-AA5E-4D857E2ACDC1}"/>
          </ac:spMkLst>
        </pc:spChg>
        <pc:spChg chg="mod">
          <ac:chgData name="Nicole Ramberg" userId="S::nicole.ramberg@ssaihq.com::8bea0ed3-6ffd-45f5-964f-03d92dae60bc" providerId="AD" clId="Web-{9653F252-7D9D-FE9B-D03D-7629B301BC00}" dt="2021-11-04T22:05:55.383" v="158" actId="1076"/>
          <ac:spMkLst>
            <pc:docMk/>
            <pc:sldMk cId="464873822" sldId="327"/>
            <ac:spMk id="30" creationId="{485B5825-29A2-4AE7-9320-B04D162998F9}"/>
          </ac:spMkLst>
        </pc:spChg>
        <pc:spChg chg="mod">
          <ac:chgData name="Nicole Ramberg" userId="S::nicole.ramberg@ssaihq.com::8bea0ed3-6ffd-45f5-964f-03d92dae60bc" providerId="AD" clId="Web-{9653F252-7D9D-FE9B-D03D-7629B301BC00}" dt="2021-11-04T22:05:55.399" v="159" actId="1076"/>
          <ac:spMkLst>
            <pc:docMk/>
            <pc:sldMk cId="464873822" sldId="327"/>
            <ac:spMk id="31" creationId="{0A85A8DF-4101-45E1-A47B-83F03750B58A}"/>
          </ac:spMkLst>
        </pc:spChg>
        <pc:picChg chg="mod">
          <ac:chgData name="Nicole Ramberg" userId="S::nicole.ramberg@ssaihq.com::8bea0ed3-6ffd-45f5-964f-03d92dae60bc" providerId="AD" clId="Web-{9653F252-7D9D-FE9B-D03D-7629B301BC00}" dt="2021-11-04T22:06:48.181" v="186" actId="1076"/>
          <ac:picMkLst>
            <pc:docMk/>
            <pc:sldMk cId="464873822" sldId="327"/>
            <ac:picMk id="12" creationId="{20C15452-6F74-4EE9-99F6-BCB662820601}"/>
          </ac:picMkLst>
        </pc:picChg>
        <pc:picChg chg="mod">
          <ac:chgData name="Nicole Ramberg" userId="S::nicole.ramberg@ssaihq.com::8bea0ed3-6ffd-45f5-964f-03d92dae60bc" providerId="AD" clId="Web-{9653F252-7D9D-FE9B-D03D-7629B301BC00}" dt="2021-11-04T22:05:55.321" v="155" actId="1076"/>
          <ac:picMkLst>
            <pc:docMk/>
            <pc:sldMk cId="464873822" sldId="327"/>
            <ac:picMk id="27" creationId="{5522508F-9FC5-407E-A778-54697DF2EFE6}"/>
          </ac:picMkLst>
        </pc:picChg>
      </pc:sldChg>
      <pc:sldChg chg="addSp delSp modSp">
        <pc:chgData name="Nicole Ramberg" userId="S::nicole.ramberg@ssaihq.com::8bea0ed3-6ffd-45f5-964f-03d92dae60bc" providerId="AD" clId="Web-{9653F252-7D9D-FE9B-D03D-7629B301BC00}" dt="2021-11-04T22:12:50.252" v="243" actId="1076"/>
        <pc:sldMkLst>
          <pc:docMk/>
          <pc:sldMk cId="2126088758" sldId="329"/>
        </pc:sldMkLst>
        <pc:spChg chg="mod">
          <ac:chgData name="Nicole Ramberg" userId="S::nicole.ramberg@ssaihq.com::8bea0ed3-6ffd-45f5-964f-03d92dae60bc" providerId="AD" clId="Web-{9653F252-7D9D-FE9B-D03D-7629B301BC00}" dt="2021-11-04T22:12:50.237" v="242" actId="1076"/>
          <ac:spMkLst>
            <pc:docMk/>
            <pc:sldMk cId="2126088758" sldId="329"/>
            <ac:spMk id="23" creationId="{824FB906-4872-4D82-8E68-670EA4C583AE}"/>
          </ac:spMkLst>
        </pc:spChg>
        <pc:spChg chg="add del mod topLvl">
          <ac:chgData name="Nicole Ramberg" userId="S::nicole.ramberg@ssaihq.com::8bea0ed3-6ffd-45f5-964f-03d92dae60bc" providerId="AD" clId="Web-{9653F252-7D9D-FE9B-D03D-7629B301BC00}" dt="2021-11-04T22:10:23.608" v="223" actId="20577"/>
          <ac:spMkLst>
            <pc:docMk/>
            <pc:sldMk cId="2126088758" sldId="329"/>
            <ac:spMk id="52" creationId="{D8F28569-062B-427D-885E-884B88634A95}"/>
          </ac:spMkLst>
        </pc:spChg>
        <pc:spChg chg="mod">
          <ac:chgData name="Nicole Ramberg" userId="S::nicole.ramberg@ssaihq.com::8bea0ed3-6ffd-45f5-964f-03d92dae60bc" providerId="AD" clId="Web-{9653F252-7D9D-FE9B-D03D-7629B301BC00}" dt="2021-11-04T22:11:04.922" v="228" actId="1076"/>
          <ac:spMkLst>
            <pc:docMk/>
            <pc:sldMk cId="2126088758" sldId="329"/>
            <ac:spMk id="55" creationId="{4A2013AC-A858-4F34-8D81-77C4C62E4DAE}"/>
          </ac:spMkLst>
        </pc:spChg>
        <pc:grpChg chg="mod">
          <ac:chgData name="Nicole Ramberg" userId="S::nicole.ramberg@ssaihq.com::8bea0ed3-6ffd-45f5-964f-03d92dae60bc" providerId="AD" clId="Web-{9653F252-7D9D-FE9B-D03D-7629B301BC00}" dt="2021-11-04T22:12:50.206" v="240" actId="1076"/>
          <ac:grpSpMkLst>
            <pc:docMk/>
            <pc:sldMk cId="2126088758" sldId="329"/>
            <ac:grpSpMk id="41" creationId="{F2E4009B-41F0-4D52-A84E-29C9C5B5E766}"/>
          </ac:grpSpMkLst>
        </pc:grpChg>
        <pc:grpChg chg="mod">
          <ac:chgData name="Nicole Ramberg" userId="S::nicole.ramberg@ssaihq.com::8bea0ed3-6ffd-45f5-964f-03d92dae60bc" providerId="AD" clId="Web-{9653F252-7D9D-FE9B-D03D-7629B301BC00}" dt="2021-11-04T22:12:50.252" v="243" actId="1076"/>
          <ac:grpSpMkLst>
            <pc:docMk/>
            <pc:sldMk cId="2126088758" sldId="329"/>
            <ac:grpSpMk id="47" creationId="{7F256999-AF84-438B-BC09-EAF061A2ED6B}"/>
          </ac:grpSpMkLst>
        </pc:grpChg>
        <pc:grpChg chg="mod">
          <ac:chgData name="Nicole Ramberg" userId="S::nicole.ramberg@ssaihq.com::8bea0ed3-6ffd-45f5-964f-03d92dae60bc" providerId="AD" clId="Web-{9653F252-7D9D-FE9B-D03D-7629B301BC00}" dt="2021-11-04T22:12:50.221" v="241" actId="1076"/>
          <ac:grpSpMkLst>
            <pc:docMk/>
            <pc:sldMk cId="2126088758" sldId="329"/>
            <ac:grpSpMk id="48" creationId="{3075A5A4-F144-4CC9-BE1A-D0B264D6B4A8}"/>
          </ac:grpSpMkLst>
        </pc:grpChg>
        <pc:grpChg chg="mod">
          <ac:chgData name="Nicole Ramberg" userId="S::nicole.ramberg@ssaihq.com::8bea0ed3-6ffd-45f5-964f-03d92dae60bc" providerId="AD" clId="Web-{9653F252-7D9D-FE9B-D03D-7629B301BC00}" dt="2021-11-04T22:12:07.908" v="231" actId="1076"/>
          <ac:grpSpMkLst>
            <pc:docMk/>
            <pc:sldMk cId="2126088758" sldId="329"/>
            <ac:grpSpMk id="56" creationId="{30181821-FD0C-4479-9FA9-C05ABD65F6E4}"/>
          </ac:grpSpMkLst>
        </pc:grpChg>
        <pc:grpChg chg="add del mod">
          <ac:chgData name="Nicole Ramberg" userId="S::nicole.ramberg@ssaihq.com::8bea0ed3-6ffd-45f5-964f-03d92dae60bc" providerId="AD" clId="Web-{9653F252-7D9D-FE9B-D03D-7629B301BC00}" dt="2021-11-04T22:10:01.045" v="216"/>
          <ac:grpSpMkLst>
            <pc:docMk/>
            <pc:sldMk cId="2126088758" sldId="329"/>
            <ac:grpSpMk id="57" creationId="{12DA688A-F77A-4DB2-A4BF-BFDF53614B8C}"/>
          </ac:grpSpMkLst>
        </pc:grpChg>
        <pc:picChg chg="mod">
          <ac:chgData name="Nicole Ramberg" userId="S::nicole.ramberg@ssaihq.com::8bea0ed3-6ffd-45f5-964f-03d92dae60bc" providerId="AD" clId="Web-{9653F252-7D9D-FE9B-D03D-7629B301BC00}" dt="2021-11-04T22:09:35.623" v="206" actId="1076"/>
          <ac:picMkLst>
            <pc:docMk/>
            <pc:sldMk cId="2126088758" sldId="329"/>
            <ac:picMk id="18" creationId="{8BEFB088-249E-4E84-8AF2-F3DA74858255}"/>
          </ac:picMkLst>
        </pc:picChg>
        <pc:picChg chg="mod">
          <ac:chgData name="Nicole Ramberg" userId="S::nicole.ramberg@ssaihq.com::8bea0ed3-6ffd-45f5-964f-03d92dae60bc" providerId="AD" clId="Web-{9653F252-7D9D-FE9B-D03D-7629B301BC00}" dt="2021-11-04T22:09:35.685" v="207" actId="1076"/>
          <ac:picMkLst>
            <pc:docMk/>
            <pc:sldMk cId="2126088758" sldId="329"/>
            <ac:picMk id="20" creationId="{06A39C74-6527-49FF-8531-802A2E0793A7}"/>
          </ac:picMkLst>
        </pc:picChg>
        <pc:picChg chg="mod topLvl">
          <ac:chgData name="Nicole Ramberg" userId="S::nicole.ramberg@ssaihq.com::8bea0ed3-6ffd-45f5-964f-03d92dae60bc" providerId="AD" clId="Web-{9653F252-7D9D-FE9B-D03D-7629B301BC00}" dt="2021-11-04T22:10:42.609" v="226" actId="1076"/>
          <ac:picMkLst>
            <pc:docMk/>
            <pc:sldMk cId="2126088758" sldId="329"/>
            <ac:picMk id="50" creationId="{C3EDBFC3-96FD-4565-82BE-1FE520E81209}"/>
          </ac:picMkLst>
        </pc:picChg>
      </pc:sldChg>
      <pc:sldChg chg="modSp">
        <pc:chgData name="Nicole Ramberg" userId="S::nicole.ramberg@ssaihq.com::8bea0ed3-6ffd-45f5-964f-03d92dae60bc" providerId="AD" clId="Web-{9653F252-7D9D-FE9B-D03D-7629B301BC00}" dt="2021-11-04T22:19:12.980" v="296" actId="1076"/>
        <pc:sldMkLst>
          <pc:docMk/>
          <pc:sldMk cId="1419751882" sldId="330"/>
        </pc:sldMkLst>
        <pc:spChg chg="mod">
          <ac:chgData name="Nicole Ramberg" userId="S::nicole.ramberg@ssaihq.com::8bea0ed3-6ffd-45f5-964f-03d92dae60bc" providerId="AD" clId="Web-{9653F252-7D9D-FE9B-D03D-7629B301BC00}" dt="2021-11-04T21:53:17.161" v="124"/>
          <ac:spMkLst>
            <pc:docMk/>
            <pc:sldMk cId="1419751882" sldId="330"/>
            <ac:spMk id="10" creationId="{3AE66141-17D3-4572-99CB-DEE8BBACCC73}"/>
          </ac:spMkLst>
        </pc:spChg>
        <pc:spChg chg="mod">
          <ac:chgData name="Nicole Ramberg" userId="S::nicole.ramberg@ssaihq.com::8bea0ed3-6ffd-45f5-964f-03d92dae60bc" providerId="AD" clId="Web-{9653F252-7D9D-FE9B-D03D-7629B301BC00}" dt="2021-11-04T22:14:12.270" v="247" actId="20577"/>
          <ac:spMkLst>
            <pc:docMk/>
            <pc:sldMk cId="1419751882" sldId="330"/>
            <ac:spMk id="11" creationId="{5BFE4A96-A9D0-49C6-97EE-29288494841F}"/>
          </ac:spMkLst>
        </pc:spChg>
        <pc:spChg chg="mod">
          <ac:chgData name="Nicole Ramberg" userId="S::nicole.ramberg@ssaihq.com::8bea0ed3-6ffd-45f5-964f-03d92dae60bc" providerId="AD" clId="Web-{9653F252-7D9D-FE9B-D03D-7629B301BC00}" dt="2021-11-04T22:19:12.980" v="296" actId="1076"/>
          <ac:spMkLst>
            <pc:docMk/>
            <pc:sldMk cId="1419751882" sldId="330"/>
            <ac:spMk id="28" creationId="{AEAF0FC3-EA68-4B2D-83CB-001F2DCFB66C}"/>
          </ac:spMkLst>
        </pc:spChg>
        <pc:spChg chg="mod">
          <ac:chgData name="Nicole Ramberg" userId="S::nicole.ramberg@ssaihq.com::8bea0ed3-6ffd-45f5-964f-03d92dae60bc" providerId="AD" clId="Web-{9653F252-7D9D-FE9B-D03D-7629B301BC00}" dt="2021-11-04T22:19:04.261" v="295" actId="20577"/>
          <ac:spMkLst>
            <pc:docMk/>
            <pc:sldMk cId="1419751882" sldId="330"/>
            <ac:spMk id="34" creationId="{744C8EAA-E24D-40FA-88A6-AC160DAB361F}"/>
          </ac:spMkLst>
        </pc:spChg>
        <pc:picChg chg="mod">
          <ac:chgData name="Nicole Ramberg" userId="S::nicole.ramberg@ssaihq.com::8bea0ed3-6ffd-45f5-964f-03d92dae60bc" providerId="AD" clId="Web-{9653F252-7D9D-FE9B-D03D-7629B301BC00}" dt="2021-11-04T22:14:21.552" v="249" actId="1076"/>
          <ac:picMkLst>
            <pc:docMk/>
            <pc:sldMk cId="1419751882" sldId="330"/>
            <ac:picMk id="9" creationId="{71A98547-914A-4531-AD4F-2D74EFE38AB5}"/>
          </ac:picMkLst>
        </pc:picChg>
      </pc:sldChg>
      <pc:sldChg chg="addSp delSp modSp">
        <pc:chgData name="Nicole Ramberg" userId="S::nicole.ramberg@ssaihq.com::8bea0ed3-6ffd-45f5-964f-03d92dae60bc" providerId="AD" clId="Web-{9653F252-7D9D-FE9B-D03D-7629B301BC00}" dt="2021-11-04T22:03:21.708" v="152"/>
        <pc:sldMkLst>
          <pc:docMk/>
          <pc:sldMk cId="3480062794" sldId="331"/>
        </pc:sldMkLst>
        <pc:spChg chg="add del mod">
          <ac:chgData name="Nicole Ramberg" userId="S::nicole.ramberg@ssaihq.com::8bea0ed3-6ffd-45f5-964f-03d92dae60bc" providerId="AD" clId="Web-{9653F252-7D9D-FE9B-D03D-7629B301BC00}" dt="2021-11-04T22:03:17.130" v="148"/>
          <ac:spMkLst>
            <pc:docMk/>
            <pc:sldMk cId="3480062794" sldId="331"/>
            <ac:spMk id="4" creationId="{F8776B9A-F849-46A9-BCC6-2C7FD6926EE6}"/>
          </ac:spMkLst>
        </pc:spChg>
        <pc:spChg chg="add del mod">
          <ac:chgData name="Nicole Ramberg" userId="S::nicole.ramberg@ssaihq.com::8bea0ed3-6ffd-45f5-964f-03d92dae60bc" providerId="AD" clId="Web-{9653F252-7D9D-FE9B-D03D-7629B301BC00}" dt="2021-11-04T22:03:21.708" v="152"/>
          <ac:spMkLst>
            <pc:docMk/>
            <pc:sldMk cId="3480062794" sldId="331"/>
            <ac:spMk id="5" creationId="{BE7C2B78-F678-433B-B695-ECBFB37D3555}"/>
          </ac:spMkLst>
        </pc:spChg>
      </pc:sldChg>
      <pc:sldChg chg="modSp">
        <pc:chgData name="Nicole Ramberg" userId="S::nicole.ramberg@ssaihq.com::8bea0ed3-6ffd-45f5-964f-03d92dae60bc" providerId="AD" clId="Web-{9653F252-7D9D-FE9B-D03D-7629B301BC00}" dt="2021-11-04T21:38:18.484" v="64" actId="1076"/>
        <pc:sldMkLst>
          <pc:docMk/>
          <pc:sldMk cId="2274935888" sldId="332"/>
        </pc:sldMkLst>
        <pc:spChg chg="mod">
          <ac:chgData name="Nicole Ramberg" userId="S::nicole.ramberg@ssaihq.com::8bea0ed3-6ffd-45f5-964f-03d92dae60bc" providerId="AD" clId="Web-{9653F252-7D9D-FE9B-D03D-7629B301BC00}" dt="2021-11-04T21:38:18.484" v="64" actId="1076"/>
          <ac:spMkLst>
            <pc:docMk/>
            <pc:sldMk cId="2274935888" sldId="332"/>
            <ac:spMk id="2" creationId="{E4B24381-B15C-4FEB-9732-37E0E22FB501}"/>
          </ac:spMkLst>
        </pc:spChg>
      </pc:sldChg>
      <pc:sldChg chg="modSp">
        <pc:chgData name="Nicole Ramberg" userId="S::nicole.ramberg@ssaihq.com::8bea0ed3-6ffd-45f5-964f-03d92dae60bc" providerId="AD" clId="Web-{9653F252-7D9D-FE9B-D03D-7629B301BC00}" dt="2021-11-04T21:37:17.560" v="63" actId="20577"/>
        <pc:sldMkLst>
          <pc:docMk/>
          <pc:sldMk cId="2614928223" sldId="334"/>
        </pc:sldMkLst>
        <pc:graphicFrameChg chg="modGraphic">
          <ac:chgData name="Nicole Ramberg" userId="S::nicole.ramberg@ssaihq.com::8bea0ed3-6ffd-45f5-964f-03d92dae60bc" providerId="AD" clId="Web-{9653F252-7D9D-FE9B-D03D-7629B301BC00}" dt="2021-11-04T21:37:17.560" v="63" actId="20577"/>
          <ac:graphicFrameMkLst>
            <pc:docMk/>
            <pc:sldMk cId="2614928223" sldId="334"/>
            <ac:graphicFrameMk id="7" creationId="{E174D22F-969F-41AE-9C83-AC631A88E86E}"/>
          </ac:graphicFrameMkLst>
        </pc:graphicFrameChg>
      </pc:sldChg>
      <pc:sldChg chg="modSp">
        <pc:chgData name="Nicole Ramberg" userId="S::nicole.ramberg@ssaihq.com::8bea0ed3-6ffd-45f5-964f-03d92dae60bc" providerId="AD" clId="Web-{9653F252-7D9D-FE9B-D03D-7629B301BC00}" dt="2021-11-04T21:57:33.058" v="143" actId="1076"/>
        <pc:sldMkLst>
          <pc:docMk/>
          <pc:sldMk cId="1268978041" sldId="335"/>
        </pc:sldMkLst>
        <pc:spChg chg="mod">
          <ac:chgData name="Nicole Ramberg" userId="S::nicole.ramberg@ssaihq.com::8bea0ed3-6ffd-45f5-964f-03d92dae60bc" providerId="AD" clId="Web-{9653F252-7D9D-FE9B-D03D-7629B301BC00}" dt="2021-11-04T21:57:26.308" v="129" actId="1076"/>
          <ac:spMkLst>
            <pc:docMk/>
            <pc:sldMk cId="1268978041" sldId="335"/>
            <ac:spMk id="2" creationId="{4F76B096-39F1-4887-A5C9-E4929D205C1B}"/>
          </ac:spMkLst>
        </pc:spChg>
        <pc:spChg chg="mod">
          <ac:chgData name="Nicole Ramberg" userId="S::nicole.ramberg@ssaihq.com::8bea0ed3-6ffd-45f5-964f-03d92dae60bc" providerId="AD" clId="Web-{9653F252-7D9D-FE9B-D03D-7629B301BC00}" dt="2021-11-04T21:57:26.308" v="130" actId="1076"/>
          <ac:spMkLst>
            <pc:docMk/>
            <pc:sldMk cId="1268978041" sldId="335"/>
            <ac:spMk id="3" creationId="{4FD8FE58-5375-448F-A864-3C67E5785095}"/>
          </ac:spMkLst>
        </pc:spChg>
        <pc:spChg chg="mod">
          <ac:chgData name="Nicole Ramberg" userId="S::nicole.ramberg@ssaihq.com::8bea0ed3-6ffd-45f5-964f-03d92dae60bc" providerId="AD" clId="Web-{9653F252-7D9D-FE9B-D03D-7629B301BC00}" dt="2021-11-04T21:57:26.323" v="131" actId="1076"/>
          <ac:spMkLst>
            <pc:docMk/>
            <pc:sldMk cId="1268978041" sldId="335"/>
            <ac:spMk id="11" creationId="{AA2ABDFC-C70A-490E-A757-EA5B9A6E8BC4}"/>
          </ac:spMkLst>
        </pc:spChg>
        <pc:spChg chg="mod">
          <ac:chgData name="Nicole Ramberg" userId="S::nicole.ramberg@ssaihq.com::8bea0ed3-6ffd-45f5-964f-03d92dae60bc" providerId="AD" clId="Web-{9653F252-7D9D-FE9B-D03D-7629B301BC00}" dt="2021-11-04T21:57:26.323" v="132" actId="1076"/>
          <ac:spMkLst>
            <pc:docMk/>
            <pc:sldMk cId="1268978041" sldId="335"/>
            <ac:spMk id="12" creationId="{027217C5-7941-41FD-984C-9D1BBFC499DE}"/>
          </ac:spMkLst>
        </pc:spChg>
        <pc:spChg chg="mod">
          <ac:chgData name="Nicole Ramberg" userId="S::nicole.ramberg@ssaihq.com::8bea0ed3-6ffd-45f5-964f-03d92dae60bc" providerId="AD" clId="Web-{9653F252-7D9D-FE9B-D03D-7629B301BC00}" dt="2021-11-04T21:57:26.339" v="133" actId="1076"/>
          <ac:spMkLst>
            <pc:docMk/>
            <pc:sldMk cId="1268978041" sldId="335"/>
            <ac:spMk id="13" creationId="{1173B2D8-BE03-4D9B-ABD7-B1CBA524932D}"/>
          </ac:spMkLst>
        </pc:spChg>
        <pc:spChg chg="mod">
          <ac:chgData name="Nicole Ramberg" userId="S::nicole.ramberg@ssaihq.com::8bea0ed3-6ffd-45f5-964f-03d92dae60bc" providerId="AD" clId="Web-{9653F252-7D9D-FE9B-D03D-7629B301BC00}" dt="2021-11-04T21:57:26.339" v="134" actId="1076"/>
          <ac:spMkLst>
            <pc:docMk/>
            <pc:sldMk cId="1268978041" sldId="335"/>
            <ac:spMk id="15" creationId="{846A2098-3FB6-4686-B530-0324161EB440}"/>
          </ac:spMkLst>
        </pc:spChg>
        <pc:spChg chg="mod">
          <ac:chgData name="Nicole Ramberg" userId="S::nicole.ramberg@ssaihq.com::8bea0ed3-6ffd-45f5-964f-03d92dae60bc" providerId="AD" clId="Web-{9653F252-7D9D-FE9B-D03D-7629B301BC00}" dt="2021-11-04T21:57:26.355" v="135" actId="1076"/>
          <ac:spMkLst>
            <pc:docMk/>
            <pc:sldMk cId="1268978041" sldId="335"/>
            <ac:spMk id="16" creationId="{26989024-8894-43C3-8C3D-DC4BAB0274A2}"/>
          </ac:spMkLst>
        </pc:spChg>
        <pc:grpChg chg="mod">
          <ac:chgData name="Nicole Ramberg" userId="S::nicole.ramberg@ssaihq.com::8bea0ed3-6ffd-45f5-964f-03d92dae60bc" providerId="AD" clId="Web-{9653F252-7D9D-FE9B-D03D-7629B301BC00}" dt="2021-11-04T21:57:33.058" v="143" actId="1076"/>
          <ac:grpSpMkLst>
            <pc:docMk/>
            <pc:sldMk cId="1268978041" sldId="335"/>
            <ac:grpSpMk id="5" creationId="{F9C56432-3770-4330-86E4-596C13732B03}"/>
          </ac:grpSpMkLst>
        </pc:grpChg>
        <pc:cxnChg chg="mod">
          <ac:chgData name="Nicole Ramberg" userId="S::nicole.ramberg@ssaihq.com::8bea0ed3-6ffd-45f5-964f-03d92dae60bc" providerId="AD" clId="Web-{9653F252-7D9D-FE9B-D03D-7629B301BC00}" dt="2021-11-04T21:57:26.386" v="139" actId="1076"/>
          <ac:cxnSpMkLst>
            <pc:docMk/>
            <pc:sldMk cId="1268978041" sldId="335"/>
            <ac:cxnSpMk id="7" creationId="{383D3C77-984C-4436-8F29-928B571BD64D}"/>
          </ac:cxnSpMkLst>
        </pc:cxnChg>
        <pc:cxnChg chg="mod">
          <ac:chgData name="Nicole Ramberg" userId="S::nicole.ramberg@ssaihq.com::8bea0ed3-6ffd-45f5-964f-03d92dae60bc" providerId="AD" clId="Web-{9653F252-7D9D-FE9B-D03D-7629B301BC00}" dt="2021-11-04T21:57:26.386" v="140" actId="1076"/>
          <ac:cxnSpMkLst>
            <pc:docMk/>
            <pc:sldMk cId="1268978041" sldId="335"/>
            <ac:cxnSpMk id="14" creationId="{D8D2BF55-32A6-4BF6-9562-2E9EEA4473CD}"/>
          </ac:cxnSpMkLst>
        </pc:cxnChg>
        <pc:cxnChg chg="mod">
          <ac:chgData name="Nicole Ramberg" userId="S::nicole.ramberg@ssaihq.com::8bea0ed3-6ffd-45f5-964f-03d92dae60bc" providerId="AD" clId="Web-{9653F252-7D9D-FE9B-D03D-7629B301BC00}" dt="2021-11-04T21:57:26.355" v="136" actId="1076"/>
          <ac:cxnSpMkLst>
            <pc:docMk/>
            <pc:sldMk cId="1268978041" sldId="335"/>
            <ac:cxnSpMk id="18" creationId="{3D650D92-43CE-4B5C-8C72-825B9BE4618A}"/>
          </ac:cxnSpMkLst>
        </pc:cxnChg>
        <pc:cxnChg chg="mod">
          <ac:chgData name="Nicole Ramberg" userId="S::nicole.ramberg@ssaihq.com::8bea0ed3-6ffd-45f5-964f-03d92dae60bc" providerId="AD" clId="Web-{9653F252-7D9D-FE9B-D03D-7629B301BC00}" dt="2021-11-04T21:57:26.370" v="137" actId="1076"/>
          <ac:cxnSpMkLst>
            <pc:docMk/>
            <pc:sldMk cId="1268978041" sldId="335"/>
            <ac:cxnSpMk id="20" creationId="{CA7A69AD-0441-4AAA-8090-0B11BC082DC4}"/>
          </ac:cxnSpMkLst>
        </pc:cxnChg>
        <pc:cxnChg chg="mod">
          <ac:chgData name="Nicole Ramberg" userId="S::nicole.ramberg@ssaihq.com::8bea0ed3-6ffd-45f5-964f-03d92dae60bc" providerId="AD" clId="Web-{9653F252-7D9D-FE9B-D03D-7629B301BC00}" dt="2021-11-04T21:57:26.402" v="141" actId="1076"/>
          <ac:cxnSpMkLst>
            <pc:docMk/>
            <pc:sldMk cId="1268978041" sldId="335"/>
            <ac:cxnSpMk id="21" creationId="{588D7922-6D71-43E9-BDAD-34532F68E638}"/>
          </ac:cxnSpMkLst>
        </pc:cxnChg>
        <pc:cxnChg chg="mod">
          <ac:chgData name="Nicole Ramberg" userId="S::nicole.ramberg@ssaihq.com::8bea0ed3-6ffd-45f5-964f-03d92dae60bc" providerId="AD" clId="Web-{9653F252-7D9D-FE9B-D03D-7629B301BC00}" dt="2021-11-04T21:57:26.370" v="138" actId="1076"/>
          <ac:cxnSpMkLst>
            <pc:docMk/>
            <pc:sldMk cId="1268978041" sldId="335"/>
            <ac:cxnSpMk id="22" creationId="{A8E2E5E4-6D47-434B-90CD-BFE2B7DDA888}"/>
          </ac:cxnSpMkLst>
        </pc:cxnChg>
        <pc:cxnChg chg="mod">
          <ac:chgData name="Nicole Ramberg" userId="S::nicole.ramberg@ssaihq.com::8bea0ed3-6ffd-45f5-964f-03d92dae60bc" providerId="AD" clId="Web-{9653F252-7D9D-FE9B-D03D-7629B301BC00}" dt="2021-11-04T21:57:26.402" v="142" actId="1076"/>
          <ac:cxnSpMkLst>
            <pc:docMk/>
            <pc:sldMk cId="1268978041" sldId="335"/>
            <ac:cxnSpMk id="23" creationId="{55632998-C358-410D-BC4E-D1E14E1507D1}"/>
          </ac:cxnSpMkLst>
        </pc:cxnChg>
      </pc:sldChg>
    </pc:docChg>
  </pc:docChgLst>
  <pc:docChgLst>
    <pc:chgData name="Chelsea Morton" userId="S::chelsea.morton@ssaihq.com::627f8eba-adbf-4aad-9446-770e1fdd896c" providerId="AD" clId="Web-{DBE746C1-7E6D-EB33-3A3D-360004E70BD2}"/>
    <pc:docChg chg="modSld">
      <pc:chgData name="Chelsea Morton" userId="S::chelsea.morton@ssaihq.com::627f8eba-adbf-4aad-9446-770e1fdd896c" providerId="AD" clId="Web-{DBE746C1-7E6D-EB33-3A3D-360004E70BD2}" dt="2021-10-20T15:06:33.336" v="9"/>
      <pc:docMkLst>
        <pc:docMk/>
      </pc:docMkLst>
      <pc:sldChg chg="addSp delSp modSp">
        <pc:chgData name="Chelsea Morton" userId="S::chelsea.morton@ssaihq.com::627f8eba-adbf-4aad-9446-770e1fdd896c" providerId="AD" clId="Web-{DBE746C1-7E6D-EB33-3A3D-360004E70BD2}" dt="2021-10-20T15:06:33.336" v="9"/>
        <pc:sldMkLst>
          <pc:docMk/>
          <pc:sldMk cId="583009979" sldId="314"/>
        </pc:sldMkLst>
        <pc:spChg chg="del">
          <ac:chgData name="Chelsea Morton" userId="S::chelsea.morton@ssaihq.com::627f8eba-adbf-4aad-9446-770e1fdd896c" providerId="AD" clId="Web-{DBE746C1-7E6D-EB33-3A3D-360004E70BD2}" dt="2021-10-20T15:01:48.563" v="7"/>
          <ac:spMkLst>
            <pc:docMk/>
            <pc:sldMk cId="583009979" sldId="314"/>
            <ac:spMk id="5" creationId="{D253C374-12A1-46E2-9AD8-8A0CC2F76B06}"/>
          </ac:spMkLst>
        </pc:spChg>
        <pc:spChg chg="del">
          <ac:chgData name="Chelsea Morton" userId="S::chelsea.morton@ssaihq.com::627f8eba-adbf-4aad-9446-770e1fdd896c" providerId="AD" clId="Web-{DBE746C1-7E6D-EB33-3A3D-360004E70BD2}" dt="2021-10-20T15:01:50.360" v="8"/>
          <ac:spMkLst>
            <pc:docMk/>
            <pc:sldMk cId="583009979" sldId="314"/>
            <ac:spMk id="6" creationId="{D1BF2BA1-93DE-41B9-B203-232CB4A56C42}"/>
          </ac:spMkLst>
        </pc:spChg>
        <pc:picChg chg="add mod">
          <ac:chgData name="Chelsea Morton" userId="S::chelsea.morton@ssaihq.com::627f8eba-adbf-4aad-9446-770e1fdd896c" providerId="AD" clId="Web-{DBE746C1-7E6D-EB33-3A3D-360004E70BD2}" dt="2021-10-20T15:06:33.336" v="9"/>
          <ac:picMkLst>
            <pc:docMk/>
            <pc:sldMk cId="583009979" sldId="314"/>
            <ac:picMk id="7" creationId="{9DB944DB-39F0-484E-9F41-BA8EA5E57AE2}"/>
          </ac:picMkLst>
        </pc:picChg>
      </pc:sldChg>
      <pc:sldChg chg="addSp delSp modSp">
        <pc:chgData name="Chelsea Morton" userId="S::chelsea.morton@ssaihq.com::627f8eba-adbf-4aad-9446-770e1fdd896c" providerId="AD" clId="Web-{DBE746C1-7E6D-EB33-3A3D-360004E70BD2}" dt="2021-10-20T15:00:15.905" v="6"/>
        <pc:sldMkLst>
          <pc:docMk/>
          <pc:sldMk cId="1139521850" sldId="322"/>
        </pc:sldMkLst>
        <pc:picChg chg="add del mod">
          <ac:chgData name="Chelsea Morton" userId="S::chelsea.morton@ssaihq.com::627f8eba-adbf-4aad-9446-770e1fdd896c" providerId="AD" clId="Web-{DBE746C1-7E6D-EB33-3A3D-360004E70BD2}" dt="2021-10-20T15:00:15.905" v="6"/>
          <ac:picMkLst>
            <pc:docMk/>
            <pc:sldMk cId="1139521850" sldId="322"/>
            <ac:picMk id="4" creationId="{7A1072F1-3770-4CB9-B777-BAE38FAD7372}"/>
          </ac:picMkLst>
        </pc:picChg>
      </pc:sldChg>
    </pc:docChg>
  </pc:docChgLst>
  <pc:docChgLst>
    <pc:chgData name="Chelsea Morton" userId="S::chelsea.morton@ssaihq.com::627f8eba-adbf-4aad-9446-770e1fdd896c" providerId="AD" clId="Web-{58EAF7AC-0605-74F1-2AF7-996B5B5BCEE2}"/>
    <pc:docChg chg="modSld">
      <pc:chgData name="Chelsea Morton" userId="S::chelsea.morton@ssaihq.com::627f8eba-adbf-4aad-9446-770e1fdd896c" providerId="AD" clId="Web-{58EAF7AC-0605-74F1-2AF7-996B5B5BCEE2}" dt="2021-10-21T19:11:57.552" v="312"/>
      <pc:docMkLst>
        <pc:docMk/>
      </pc:docMkLst>
      <pc:sldChg chg="modSp delCm modNotes">
        <pc:chgData name="Chelsea Morton" userId="S::chelsea.morton@ssaihq.com::627f8eba-adbf-4aad-9446-770e1fdd896c" providerId="AD" clId="Web-{58EAF7AC-0605-74F1-2AF7-996B5B5BCEE2}" dt="2021-10-21T19:11:57.552" v="312"/>
        <pc:sldMkLst>
          <pc:docMk/>
          <pc:sldMk cId="381960746" sldId="308"/>
        </pc:sldMkLst>
        <pc:spChg chg="mod">
          <ac:chgData name="Chelsea Morton" userId="S::chelsea.morton@ssaihq.com::627f8eba-adbf-4aad-9446-770e1fdd896c" providerId="AD" clId="Web-{58EAF7AC-0605-74F1-2AF7-996B5B5BCEE2}" dt="2021-10-21T18:34:48.488" v="50" actId="20577"/>
          <ac:spMkLst>
            <pc:docMk/>
            <pc:sldMk cId="381960746" sldId="308"/>
            <ac:spMk id="3" creationId="{5B4F3F18-36F4-4275-BF69-F5115FDD8BD0}"/>
          </ac:spMkLst>
        </pc:spChg>
        <pc:spChg chg="mod">
          <ac:chgData name="Chelsea Morton" userId="S::chelsea.morton@ssaihq.com::627f8eba-adbf-4aad-9446-770e1fdd896c" providerId="AD" clId="Web-{58EAF7AC-0605-74F1-2AF7-996B5B5BCEE2}" dt="2021-10-21T18:36:35.631" v="55" actId="1076"/>
          <ac:spMkLst>
            <pc:docMk/>
            <pc:sldMk cId="381960746" sldId="308"/>
            <ac:spMk id="8" creationId="{7EB3A446-FE00-4BFE-ADD3-FD8D54F7F9C8}"/>
          </ac:spMkLst>
        </pc:spChg>
        <pc:spChg chg="mod">
          <ac:chgData name="Chelsea Morton" userId="S::chelsea.morton@ssaihq.com::627f8eba-adbf-4aad-9446-770e1fdd896c" providerId="AD" clId="Web-{58EAF7AC-0605-74F1-2AF7-996B5B5BCEE2}" dt="2021-10-21T18:36:27.646" v="53" actId="1076"/>
          <ac:spMkLst>
            <pc:docMk/>
            <pc:sldMk cId="381960746" sldId="308"/>
            <ac:spMk id="10" creationId="{7D284B9B-B203-4875-ABDC-3538C3633971}"/>
          </ac:spMkLst>
        </pc:spChg>
      </pc:sldChg>
      <pc:sldChg chg="delCm">
        <pc:chgData name="Chelsea Morton" userId="S::chelsea.morton@ssaihq.com::627f8eba-adbf-4aad-9446-770e1fdd896c" providerId="AD" clId="Web-{58EAF7AC-0605-74F1-2AF7-996B5B5BCEE2}" dt="2021-10-21T19:10:13.550" v="286"/>
        <pc:sldMkLst>
          <pc:docMk/>
          <pc:sldMk cId="1657698331" sldId="311"/>
        </pc:sldMkLst>
      </pc:sldChg>
      <pc:sldChg chg="delCm modNotes">
        <pc:chgData name="Chelsea Morton" userId="S::chelsea.morton@ssaihq.com::627f8eba-adbf-4aad-9446-770e1fdd896c" providerId="AD" clId="Web-{58EAF7AC-0605-74F1-2AF7-996B5B5BCEE2}" dt="2021-10-21T19:10:27.472" v="289"/>
        <pc:sldMkLst>
          <pc:docMk/>
          <pc:sldMk cId="583009979" sldId="314"/>
        </pc:sldMkLst>
      </pc:sldChg>
      <pc:sldChg chg="delCm modNotes">
        <pc:chgData name="Chelsea Morton" userId="S::chelsea.morton@ssaihq.com::627f8eba-adbf-4aad-9446-770e1fdd896c" providerId="AD" clId="Web-{58EAF7AC-0605-74F1-2AF7-996B5B5BCEE2}" dt="2021-10-21T19:10:42.285" v="293"/>
        <pc:sldMkLst>
          <pc:docMk/>
          <pc:sldMk cId="430371861" sldId="315"/>
        </pc:sldMkLst>
      </pc:sldChg>
      <pc:sldChg chg="delCm">
        <pc:chgData name="Chelsea Morton" userId="S::chelsea.morton@ssaihq.com::627f8eba-adbf-4aad-9446-770e1fdd896c" providerId="AD" clId="Web-{58EAF7AC-0605-74F1-2AF7-996B5B5BCEE2}" dt="2021-10-21T19:10:50.254" v="295"/>
        <pc:sldMkLst>
          <pc:docMk/>
          <pc:sldMk cId="1923026911" sldId="316"/>
        </pc:sldMkLst>
      </pc:sldChg>
      <pc:sldChg chg="delCm modNotes">
        <pc:chgData name="Chelsea Morton" userId="S::chelsea.morton@ssaihq.com::627f8eba-adbf-4aad-9446-770e1fdd896c" providerId="AD" clId="Web-{58EAF7AC-0605-74F1-2AF7-996B5B5BCEE2}" dt="2021-10-21T19:11:14.458" v="300"/>
        <pc:sldMkLst>
          <pc:docMk/>
          <pc:sldMk cId="1647551290" sldId="318"/>
        </pc:sldMkLst>
      </pc:sldChg>
      <pc:sldChg chg="delCm">
        <pc:chgData name="Chelsea Morton" userId="S::chelsea.morton@ssaihq.com::627f8eba-adbf-4aad-9446-770e1fdd896c" providerId="AD" clId="Web-{58EAF7AC-0605-74F1-2AF7-996B5B5BCEE2}" dt="2021-10-21T19:11:28.114" v="304"/>
        <pc:sldMkLst>
          <pc:docMk/>
          <pc:sldMk cId="2902556999" sldId="319"/>
        </pc:sldMkLst>
      </pc:sldChg>
      <pc:sldChg chg="delCm modNotes">
        <pc:chgData name="Chelsea Morton" userId="S::chelsea.morton@ssaihq.com::627f8eba-adbf-4aad-9446-770e1fdd896c" providerId="AD" clId="Web-{58EAF7AC-0605-74F1-2AF7-996B5B5BCEE2}" dt="2021-10-21T19:11:17.411" v="301"/>
        <pc:sldMkLst>
          <pc:docMk/>
          <pc:sldMk cId="1509242897" sldId="320"/>
        </pc:sldMkLst>
      </pc:sldChg>
      <pc:sldChg chg="delCm">
        <pc:chgData name="Chelsea Morton" userId="S::chelsea.morton@ssaihq.com::627f8eba-adbf-4aad-9446-770e1fdd896c" providerId="AD" clId="Web-{58EAF7AC-0605-74F1-2AF7-996B5B5BCEE2}" dt="2021-10-21T19:10:05.878" v="284"/>
        <pc:sldMkLst>
          <pc:docMk/>
          <pc:sldMk cId="3457887769" sldId="321"/>
        </pc:sldMkLst>
      </pc:sldChg>
      <pc:sldChg chg="delCm modNotes">
        <pc:chgData name="Chelsea Morton" userId="S::chelsea.morton@ssaihq.com::627f8eba-adbf-4aad-9446-770e1fdd896c" providerId="AD" clId="Web-{58EAF7AC-0605-74F1-2AF7-996B5B5BCEE2}" dt="2021-10-21T19:10:21.457" v="288"/>
        <pc:sldMkLst>
          <pc:docMk/>
          <pc:sldMk cId="1139521850" sldId="322"/>
        </pc:sldMkLst>
      </pc:sldChg>
      <pc:sldChg chg="modSp delCm modNotes">
        <pc:chgData name="Chelsea Morton" userId="S::chelsea.morton@ssaihq.com::627f8eba-adbf-4aad-9446-770e1fdd896c" providerId="AD" clId="Web-{58EAF7AC-0605-74F1-2AF7-996B5B5BCEE2}" dt="2021-10-21T19:11:52.318" v="310"/>
        <pc:sldMkLst>
          <pc:docMk/>
          <pc:sldMk cId="4007169780" sldId="323"/>
        </pc:sldMkLst>
        <pc:spChg chg="mod">
          <ac:chgData name="Chelsea Morton" userId="S::chelsea.morton@ssaihq.com::627f8eba-adbf-4aad-9446-770e1fdd896c" providerId="AD" clId="Web-{58EAF7AC-0605-74F1-2AF7-996B5B5BCEE2}" dt="2021-10-21T18:38:42.524" v="59" actId="20577"/>
          <ac:spMkLst>
            <pc:docMk/>
            <pc:sldMk cId="4007169780" sldId="323"/>
            <ac:spMk id="2" creationId="{92ABC758-E8DC-4144-B27C-11111DBF0BFD}"/>
          </ac:spMkLst>
        </pc:spChg>
      </pc:sldChg>
      <pc:sldChg chg="delCm modNotes">
        <pc:chgData name="Chelsea Morton" userId="S::chelsea.morton@ssaihq.com::627f8eba-adbf-4aad-9446-770e1fdd896c" providerId="AD" clId="Web-{58EAF7AC-0605-74F1-2AF7-996B5B5BCEE2}" dt="2021-10-21T19:11:19.489" v="302"/>
        <pc:sldMkLst>
          <pc:docMk/>
          <pc:sldMk cId="1371265667" sldId="324"/>
        </pc:sldMkLst>
      </pc:sldChg>
      <pc:sldChg chg="modNotes">
        <pc:chgData name="Chelsea Morton" userId="S::chelsea.morton@ssaihq.com::627f8eba-adbf-4aad-9446-770e1fdd896c" providerId="AD" clId="Web-{58EAF7AC-0605-74F1-2AF7-996B5B5BCEE2}" dt="2021-10-21T18:52:17.824" v="257"/>
        <pc:sldMkLst>
          <pc:docMk/>
          <pc:sldMk cId="2692396758" sldId="325"/>
        </pc:sldMkLst>
      </pc:sldChg>
      <pc:sldChg chg="delCm">
        <pc:chgData name="Chelsea Morton" userId="S::chelsea.morton@ssaihq.com::627f8eba-adbf-4aad-9446-770e1fdd896c" providerId="AD" clId="Web-{58EAF7AC-0605-74F1-2AF7-996B5B5BCEE2}" dt="2021-10-21T19:11:24.817" v="303"/>
        <pc:sldMkLst>
          <pc:docMk/>
          <pc:sldMk cId="3309414891" sldId="326"/>
        </pc:sldMkLst>
      </pc:sldChg>
      <pc:sldChg chg="modNotes">
        <pc:chgData name="Chelsea Morton" userId="S::chelsea.morton@ssaihq.com::627f8eba-adbf-4aad-9446-770e1fdd896c" providerId="AD" clId="Web-{58EAF7AC-0605-74F1-2AF7-996B5B5BCEE2}" dt="2021-10-21T18:54:48.577" v="269"/>
        <pc:sldMkLst>
          <pc:docMk/>
          <pc:sldMk cId="464873822" sldId="327"/>
        </pc:sldMkLst>
      </pc:sldChg>
      <pc:sldChg chg="delCm">
        <pc:chgData name="Chelsea Morton" userId="S::chelsea.morton@ssaihq.com::627f8eba-adbf-4aad-9446-770e1fdd896c" providerId="AD" clId="Web-{58EAF7AC-0605-74F1-2AF7-996B5B5BCEE2}" dt="2021-10-21T19:11:34.177" v="305"/>
        <pc:sldMkLst>
          <pc:docMk/>
          <pc:sldMk cId="1419751882" sldId="330"/>
        </pc:sldMkLst>
      </pc:sldChg>
      <pc:sldChg chg="delCm modNotes">
        <pc:chgData name="Chelsea Morton" userId="S::chelsea.morton@ssaihq.com::627f8eba-adbf-4aad-9446-770e1fdd896c" providerId="AD" clId="Web-{58EAF7AC-0605-74F1-2AF7-996B5B5BCEE2}" dt="2021-10-21T19:11:39.615" v="306"/>
        <pc:sldMkLst>
          <pc:docMk/>
          <pc:sldMk cId="3480062794" sldId="331"/>
        </pc:sldMkLst>
      </pc:sldChg>
      <pc:sldChg chg="addSp modSp delCm">
        <pc:chgData name="Chelsea Morton" userId="S::chelsea.morton@ssaihq.com::627f8eba-adbf-4aad-9446-770e1fdd896c" providerId="AD" clId="Web-{58EAF7AC-0605-74F1-2AF7-996B5B5BCEE2}" dt="2021-10-21T19:11:04.301" v="297"/>
        <pc:sldMkLst>
          <pc:docMk/>
          <pc:sldMk cId="2274935888" sldId="332"/>
        </pc:sldMkLst>
        <pc:spChg chg="add mod">
          <ac:chgData name="Chelsea Morton" userId="S::chelsea.morton@ssaihq.com::627f8eba-adbf-4aad-9446-770e1fdd896c" providerId="AD" clId="Web-{58EAF7AC-0605-74F1-2AF7-996B5B5BCEE2}" dt="2021-10-21T18:42:06.763" v="91" actId="1076"/>
          <ac:spMkLst>
            <pc:docMk/>
            <pc:sldMk cId="2274935888" sldId="332"/>
            <ac:spMk id="3" creationId="{999FEC0F-A673-427C-ABFD-24A50FC871A1}"/>
          </ac:spMkLst>
        </pc:spChg>
      </pc:sldChg>
    </pc:docChg>
  </pc:docChgLst>
  <pc:docChgLst>
    <pc:chgData name="Chelsea Morton" userId="S::chelsea.morton@ssaihq.com::627f8eba-adbf-4aad-9446-770e1fdd896c" providerId="AD" clId="Web-{C2E09BBC-83FA-2B24-27B7-FFAC4F5C55B6}"/>
    <pc:docChg chg="addSld modSld sldOrd">
      <pc:chgData name="Chelsea Morton" userId="S::chelsea.morton@ssaihq.com::627f8eba-adbf-4aad-9446-770e1fdd896c" providerId="AD" clId="Web-{C2E09BBC-83FA-2B24-27B7-FFAC4F5C55B6}" dt="2021-11-04T22:28:11.354" v="3118" actId="1076"/>
      <pc:docMkLst>
        <pc:docMk/>
      </pc:docMkLst>
      <pc:sldChg chg="modSp">
        <pc:chgData name="Chelsea Morton" userId="S::chelsea.morton@ssaihq.com::627f8eba-adbf-4aad-9446-770e1fdd896c" providerId="AD" clId="Web-{C2E09BBC-83FA-2B24-27B7-FFAC4F5C55B6}" dt="2021-11-04T17:23:36.979" v="232" actId="1076"/>
        <pc:sldMkLst>
          <pc:docMk/>
          <pc:sldMk cId="583009979" sldId="314"/>
        </pc:sldMkLst>
        <pc:spChg chg="mod">
          <ac:chgData name="Chelsea Morton" userId="S::chelsea.morton@ssaihq.com::627f8eba-adbf-4aad-9446-770e1fdd896c" providerId="AD" clId="Web-{C2E09BBC-83FA-2B24-27B7-FFAC4F5C55B6}" dt="2021-11-04T17:23:36.979" v="232" actId="1076"/>
          <ac:spMkLst>
            <pc:docMk/>
            <pc:sldMk cId="583009979" sldId="314"/>
            <ac:spMk id="6" creationId="{B76CC758-BED7-4C00-B239-91301077D6CA}"/>
          </ac:spMkLst>
        </pc:spChg>
        <pc:grpChg chg="mod">
          <ac:chgData name="Chelsea Morton" userId="S::chelsea.morton@ssaihq.com::627f8eba-adbf-4aad-9446-770e1fdd896c" providerId="AD" clId="Web-{C2E09BBC-83FA-2B24-27B7-FFAC4F5C55B6}" dt="2021-11-04T17:23:08.197" v="229" actId="1076"/>
          <ac:grpSpMkLst>
            <pc:docMk/>
            <pc:sldMk cId="583009979" sldId="314"/>
            <ac:grpSpMk id="16" creationId="{80137D1D-BAB4-434D-97E3-620FB8CDD3A1}"/>
          </ac:grpSpMkLst>
        </pc:grpChg>
        <pc:picChg chg="mod">
          <ac:chgData name="Chelsea Morton" userId="S::chelsea.morton@ssaihq.com::627f8eba-adbf-4aad-9446-770e1fdd896c" providerId="AD" clId="Web-{C2E09BBC-83FA-2B24-27B7-FFAC4F5C55B6}" dt="2021-11-04T17:23:30.557" v="231"/>
          <ac:picMkLst>
            <pc:docMk/>
            <pc:sldMk cId="583009979" sldId="314"/>
            <ac:picMk id="7" creationId="{E0EFDA89-8A80-4CE9-AD08-D2F95AF7A53A}"/>
          </ac:picMkLst>
        </pc:picChg>
      </pc:sldChg>
      <pc:sldChg chg="modSp">
        <pc:chgData name="Chelsea Morton" userId="S::chelsea.morton@ssaihq.com::627f8eba-adbf-4aad-9446-770e1fdd896c" providerId="AD" clId="Web-{C2E09BBC-83FA-2B24-27B7-FFAC4F5C55B6}" dt="2021-11-04T21:55:01.347" v="2250" actId="1076"/>
        <pc:sldMkLst>
          <pc:docMk/>
          <pc:sldMk cId="1923026911" sldId="316"/>
        </pc:sldMkLst>
        <pc:spChg chg="mod">
          <ac:chgData name="Chelsea Morton" userId="S::chelsea.morton@ssaihq.com::627f8eba-adbf-4aad-9446-770e1fdd896c" providerId="AD" clId="Web-{C2E09BBC-83FA-2B24-27B7-FFAC4F5C55B6}" dt="2021-11-04T17:22:11.133" v="226" actId="20577"/>
          <ac:spMkLst>
            <pc:docMk/>
            <pc:sldMk cId="1923026911" sldId="316"/>
            <ac:spMk id="5" creationId="{1E33782C-B569-014C-8DF6-B53EF384CDA2}"/>
          </ac:spMkLst>
        </pc:spChg>
        <pc:spChg chg="mod">
          <ac:chgData name="Chelsea Morton" userId="S::chelsea.morton@ssaihq.com::627f8eba-adbf-4aad-9446-770e1fdd896c" providerId="AD" clId="Web-{C2E09BBC-83FA-2B24-27B7-FFAC4F5C55B6}" dt="2021-11-04T17:21:16.397" v="217" actId="14100"/>
          <ac:spMkLst>
            <pc:docMk/>
            <pc:sldMk cId="1923026911" sldId="316"/>
            <ac:spMk id="6" creationId="{17172C33-861F-41DA-B4A7-3E134D880824}"/>
          </ac:spMkLst>
        </pc:spChg>
        <pc:spChg chg="mod">
          <ac:chgData name="Chelsea Morton" userId="S::chelsea.morton@ssaihq.com::627f8eba-adbf-4aad-9446-770e1fdd896c" providerId="AD" clId="Web-{C2E09BBC-83FA-2B24-27B7-FFAC4F5C55B6}" dt="2021-11-04T17:22:03.430" v="224" actId="20577"/>
          <ac:spMkLst>
            <pc:docMk/>
            <pc:sldMk cId="1923026911" sldId="316"/>
            <ac:spMk id="11" creationId="{305732D6-30FA-43B2-8862-3E91C0E5BA24}"/>
          </ac:spMkLst>
        </pc:spChg>
        <pc:spChg chg="mod">
          <ac:chgData name="Chelsea Morton" userId="S::chelsea.morton@ssaihq.com::627f8eba-adbf-4aad-9446-770e1fdd896c" providerId="AD" clId="Web-{C2E09BBC-83FA-2B24-27B7-FFAC4F5C55B6}" dt="2021-11-04T17:21:57.336" v="223" actId="20577"/>
          <ac:spMkLst>
            <pc:docMk/>
            <pc:sldMk cId="1923026911" sldId="316"/>
            <ac:spMk id="12" creationId="{3B8AE12F-A290-4032-94F3-66F7CE946A40}"/>
          </ac:spMkLst>
        </pc:spChg>
        <pc:spChg chg="mod">
          <ac:chgData name="Chelsea Morton" userId="S::chelsea.morton@ssaihq.com::627f8eba-adbf-4aad-9446-770e1fdd896c" providerId="AD" clId="Web-{C2E09BBC-83FA-2B24-27B7-FFAC4F5C55B6}" dt="2021-11-04T17:21:50.445" v="222" actId="20577"/>
          <ac:spMkLst>
            <pc:docMk/>
            <pc:sldMk cId="1923026911" sldId="316"/>
            <ac:spMk id="13" creationId="{F3FE2E5B-F1AB-431F-8066-4DFD19BF4903}"/>
          </ac:spMkLst>
        </pc:spChg>
        <pc:spChg chg="mod">
          <ac:chgData name="Chelsea Morton" userId="S::chelsea.morton@ssaihq.com::627f8eba-adbf-4aad-9446-770e1fdd896c" providerId="AD" clId="Web-{C2E09BBC-83FA-2B24-27B7-FFAC4F5C55B6}" dt="2021-11-04T17:21:35.804" v="220" actId="1076"/>
          <ac:spMkLst>
            <pc:docMk/>
            <pc:sldMk cId="1923026911" sldId="316"/>
            <ac:spMk id="14" creationId="{8DA68DAF-7EB7-4C80-8FD6-06E89327CA7F}"/>
          </ac:spMkLst>
        </pc:spChg>
        <pc:spChg chg="mod">
          <ac:chgData name="Chelsea Morton" userId="S::chelsea.morton@ssaihq.com::627f8eba-adbf-4aad-9446-770e1fdd896c" providerId="AD" clId="Web-{C2E09BBC-83FA-2B24-27B7-FFAC4F5C55B6}" dt="2021-11-04T18:02:21.817" v="248" actId="20577"/>
          <ac:spMkLst>
            <pc:docMk/>
            <pc:sldMk cId="1923026911" sldId="316"/>
            <ac:spMk id="26" creationId="{8EB72390-878E-4650-93CE-739457814D92}"/>
          </ac:spMkLst>
        </pc:spChg>
        <pc:picChg chg="mod">
          <ac:chgData name="Chelsea Morton" userId="S::chelsea.morton@ssaihq.com::627f8eba-adbf-4aad-9446-770e1fdd896c" providerId="AD" clId="Web-{C2E09BBC-83FA-2B24-27B7-FFAC4F5C55B6}" dt="2021-11-04T17:21:39.929" v="221" actId="1076"/>
          <ac:picMkLst>
            <pc:docMk/>
            <pc:sldMk cId="1923026911" sldId="316"/>
            <ac:picMk id="9" creationId="{C0FBC112-7648-4586-B4EF-0203777E8872}"/>
          </ac:picMkLst>
        </pc:picChg>
        <pc:picChg chg="mod">
          <ac:chgData name="Chelsea Morton" userId="S::chelsea.morton@ssaihq.com::627f8eba-adbf-4aad-9446-770e1fdd896c" providerId="AD" clId="Web-{C2E09BBC-83FA-2B24-27B7-FFAC4F5C55B6}" dt="2021-11-04T21:55:01.347" v="2250" actId="1076"/>
          <ac:picMkLst>
            <pc:docMk/>
            <pc:sldMk cId="1923026911" sldId="316"/>
            <ac:picMk id="18" creationId="{B86E7A67-BFBB-4CCD-999C-D978B2EA0E6A}"/>
          </ac:picMkLst>
        </pc:picChg>
      </pc:sldChg>
      <pc:sldChg chg="modSp">
        <pc:chgData name="Chelsea Morton" userId="S::chelsea.morton@ssaihq.com::627f8eba-adbf-4aad-9446-770e1fdd896c" providerId="AD" clId="Web-{C2E09BBC-83FA-2B24-27B7-FFAC4F5C55B6}" dt="2021-11-04T18:03:56.023" v="252" actId="1076"/>
        <pc:sldMkLst>
          <pc:docMk/>
          <pc:sldMk cId="1647551290" sldId="318"/>
        </pc:sldMkLst>
        <pc:spChg chg="mod">
          <ac:chgData name="Chelsea Morton" userId="S::chelsea.morton@ssaihq.com::627f8eba-adbf-4aad-9446-770e1fdd896c" providerId="AD" clId="Web-{C2E09BBC-83FA-2B24-27B7-FFAC4F5C55B6}" dt="2021-11-04T18:03:56.023" v="252" actId="1076"/>
          <ac:spMkLst>
            <pc:docMk/>
            <pc:sldMk cId="1647551290" sldId="318"/>
            <ac:spMk id="2" creationId="{00000000-0000-0000-0000-000000000000}"/>
          </ac:spMkLst>
        </pc:spChg>
        <pc:spChg chg="mod">
          <ac:chgData name="Chelsea Morton" userId="S::chelsea.morton@ssaihq.com::627f8eba-adbf-4aad-9446-770e1fdd896c" providerId="AD" clId="Web-{C2E09BBC-83FA-2B24-27B7-FFAC4F5C55B6}" dt="2021-11-04T17:28:07.207" v="246" actId="20577"/>
          <ac:spMkLst>
            <pc:docMk/>
            <pc:sldMk cId="1647551290" sldId="318"/>
            <ac:spMk id="75" creationId="{0A8EF933-E2E2-EE4F-86F9-B4BFFFD2D38F}"/>
          </ac:spMkLst>
        </pc:spChg>
        <pc:spChg chg="mod">
          <ac:chgData name="Chelsea Morton" userId="S::chelsea.morton@ssaihq.com::627f8eba-adbf-4aad-9446-770e1fdd896c" providerId="AD" clId="Web-{C2E09BBC-83FA-2B24-27B7-FFAC4F5C55B6}" dt="2021-11-04T17:25:32.045" v="234" actId="20577"/>
          <ac:spMkLst>
            <pc:docMk/>
            <pc:sldMk cId="1647551290" sldId="318"/>
            <ac:spMk id="121" creationId="{5497F176-FBD5-2A4F-AD30-02007D5DB7E4}"/>
          </ac:spMkLst>
        </pc:spChg>
        <pc:spChg chg="mod">
          <ac:chgData name="Chelsea Morton" userId="S::chelsea.morton@ssaihq.com::627f8eba-adbf-4aad-9446-770e1fdd896c" providerId="AD" clId="Web-{C2E09BBC-83FA-2B24-27B7-FFAC4F5C55B6}" dt="2021-11-04T17:25:39.374" v="235" actId="20577"/>
          <ac:spMkLst>
            <pc:docMk/>
            <pc:sldMk cId="1647551290" sldId="318"/>
            <ac:spMk id="122" creationId="{36EADA32-6A0B-7440-ACA1-583789412141}"/>
          </ac:spMkLst>
        </pc:spChg>
        <pc:spChg chg="mod">
          <ac:chgData name="Chelsea Morton" userId="S::chelsea.morton@ssaihq.com::627f8eba-adbf-4aad-9446-770e1fdd896c" providerId="AD" clId="Web-{C2E09BBC-83FA-2B24-27B7-FFAC4F5C55B6}" dt="2021-11-04T17:25:44.952" v="236" actId="20577"/>
          <ac:spMkLst>
            <pc:docMk/>
            <pc:sldMk cId="1647551290" sldId="318"/>
            <ac:spMk id="123" creationId="{12203D37-D19F-CE46-A183-F96FCABF8488}"/>
          </ac:spMkLst>
        </pc:spChg>
        <pc:spChg chg="mod">
          <ac:chgData name="Chelsea Morton" userId="S::chelsea.morton@ssaihq.com::627f8eba-adbf-4aad-9446-770e1fdd896c" providerId="AD" clId="Web-{C2E09BBC-83FA-2B24-27B7-FFAC4F5C55B6}" dt="2021-11-04T17:25:49.796" v="237" actId="20577"/>
          <ac:spMkLst>
            <pc:docMk/>
            <pc:sldMk cId="1647551290" sldId="318"/>
            <ac:spMk id="124" creationId="{364D6DF4-32E0-504E-9B07-C6D4C445EF1F}"/>
          </ac:spMkLst>
        </pc:spChg>
        <pc:spChg chg="mod">
          <ac:chgData name="Chelsea Morton" userId="S::chelsea.morton@ssaihq.com::627f8eba-adbf-4aad-9446-770e1fdd896c" providerId="AD" clId="Web-{C2E09BBC-83FA-2B24-27B7-FFAC4F5C55B6}" dt="2021-11-04T17:25:55.781" v="239" actId="20577"/>
          <ac:spMkLst>
            <pc:docMk/>
            <pc:sldMk cId="1647551290" sldId="318"/>
            <ac:spMk id="125" creationId="{1BE27971-B6E9-BF4B-8AD9-02FD98797DC4}"/>
          </ac:spMkLst>
        </pc:spChg>
      </pc:sldChg>
      <pc:sldChg chg="modSp">
        <pc:chgData name="Chelsea Morton" userId="S::chelsea.morton@ssaihq.com::627f8eba-adbf-4aad-9446-770e1fdd896c" providerId="AD" clId="Web-{C2E09BBC-83FA-2B24-27B7-FFAC4F5C55B6}" dt="2021-11-04T20:40:52.291" v="1919" actId="1076"/>
        <pc:sldMkLst>
          <pc:docMk/>
          <pc:sldMk cId="2902556999" sldId="319"/>
        </pc:sldMkLst>
        <pc:spChg chg="mod">
          <ac:chgData name="Chelsea Morton" userId="S::chelsea.morton@ssaihq.com::627f8eba-adbf-4aad-9446-770e1fdd896c" providerId="AD" clId="Web-{C2E09BBC-83FA-2B24-27B7-FFAC4F5C55B6}" dt="2021-11-04T18:25:39.511" v="472" actId="1076"/>
          <ac:spMkLst>
            <pc:docMk/>
            <pc:sldMk cId="2902556999" sldId="319"/>
            <ac:spMk id="29" creationId="{C09B58F9-0C11-2246-9652-A4DE19C70BFB}"/>
          </ac:spMkLst>
        </pc:spChg>
        <pc:spChg chg="mod">
          <ac:chgData name="Chelsea Morton" userId="S::chelsea.morton@ssaihq.com::627f8eba-adbf-4aad-9446-770e1fdd896c" providerId="AD" clId="Web-{C2E09BBC-83FA-2B24-27B7-FFAC4F5C55B6}" dt="2021-11-04T18:25:45.699" v="473" actId="20577"/>
          <ac:spMkLst>
            <pc:docMk/>
            <pc:sldMk cId="2902556999" sldId="319"/>
            <ac:spMk id="30" creationId="{D8C01A78-02E6-1649-9ED3-E827AC4D8A3D}"/>
          </ac:spMkLst>
        </pc:spChg>
        <pc:spChg chg="mod">
          <ac:chgData name="Chelsea Morton" userId="S::chelsea.morton@ssaihq.com::627f8eba-adbf-4aad-9446-770e1fdd896c" providerId="AD" clId="Web-{C2E09BBC-83FA-2B24-27B7-FFAC4F5C55B6}" dt="2021-11-04T18:25:50.464" v="474" actId="20577"/>
          <ac:spMkLst>
            <pc:docMk/>
            <pc:sldMk cId="2902556999" sldId="319"/>
            <ac:spMk id="31" creationId="{8887D1FB-AF33-E742-80F7-94D7C77E48D2}"/>
          </ac:spMkLst>
        </pc:spChg>
        <pc:spChg chg="mod">
          <ac:chgData name="Chelsea Morton" userId="S::chelsea.morton@ssaihq.com::627f8eba-adbf-4aad-9446-770e1fdd896c" providerId="AD" clId="Web-{C2E09BBC-83FA-2B24-27B7-FFAC4F5C55B6}" dt="2021-11-04T18:25:57.683" v="476" actId="20577"/>
          <ac:spMkLst>
            <pc:docMk/>
            <pc:sldMk cId="2902556999" sldId="319"/>
            <ac:spMk id="33" creationId="{C8325441-D3CC-FD42-88FE-838C0655657D}"/>
          </ac:spMkLst>
        </pc:spChg>
        <pc:spChg chg="mod">
          <ac:chgData name="Chelsea Morton" userId="S::chelsea.morton@ssaihq.com::627f8eba-adbf-4aad-9446-770e1fdd896c" providerId="AD" clId="Web-{C2E09BBC-83FA-2B24-27B7-FFAC4F5C55B6}" dt="2021-11-04T18:26:03.965" v="477" actId="20577"/>
          <ac:spMkLst>
            <pc:docMk/>
            <pc:sldMk cId="2902556999" sldId="319"/>
            <ac:spMk id="34" creationId="{41B409C8-FCC1-C841-90C0-8DA7ED49B73B}"/>
          </ac:spMkLst>
        </pc:spChg>
        <pc:cxnChg chg="mod">
          <ac:chgData name="Chelsea Morton" userId="S::chelsea.morton@ssaihq.com::627f8eba-adbf-4aad-9446-770e1fdd896c" providerId="AD" clId="Web-{C2E09BBC-83FA-2B24-27B7-FFAC4F5C55B6}" dt="2021-11-04T20:35:14.485" v="1904" actId="1076"/>
          <ac:cxnSpMkLst>
            <pc:docMk/>
            <pc:sldMk cId="2902556999" sldId="319"/>
            <ac:cxnSpMk id="16" creationId="{35DEF324-A16A-B441-BEED-D86B0E4A4541}"/>
          </ac:cxnSpMkLst>
        </pc:cxnChg>
        <pc:cxnChg chg="mod">
          <ac:chgData name="Chelsea Morton" userId="S::chelsea.morton@ssaihq.com::627f8eba-adbf-4aad-9446-770e1fdd896c" providerId="AD" clId="Web-{C2E09BBC-83FA-2B24-27B7-FFAC4F5C55B6}" dt="2021-11-04T20:31:11.088" v="1890" actId="1076"/>
          <ac:cxnSpMkLst>
            <pc:docMk/>
            <pc:sldMk cId="2902556999" sldId="319"/>
            <ac:cxnSpMk id="17" creationId="{7C054E20-4E20-7746-8BE8-2D87BA59D31A}"/>
          </ac:cxnSpMkLst>
        </pc:cxnChg>
        <pc:cxnChg chg="mod">
          <ac:chgData name="Chelsea Morton" userId="S::chelsea.morton@ssaihq.com::627f8eba-adbf-4aad-9446-770e1fdd896c" providerId="AD" clId="Web-{C2E09BBC-83FA-2B24-27B7-FFAC4F5C55B6}" dt="2021-11-04T20:30:35.056" v="1888" actId="14100"/>
          <ac:cxnSpMkLst>
            <pc:docMk/>
            <pc:sldMk cId="2902556999" sldId="319"/>
            <ac:cxnSpMk id="18" creationId="{B8F214CD-199B-334A-9446-8D88826D3063}"/>
          </ac:cxnSpMkLst>
        </pc:cxnChg>
        <pc:cxnChg chg="mod">
          <ac:chgData name="Chelsea Morton" userId="S::chelsea.morton@ssaihq.com::627f8eba-adbf-4aad-9446-770e1fdd896c" providerId="AD" clId="Web-{C2E09BBC-83FA-2B24-27B7-FFAC4F5C55B6}" dt="2021-11-04T20:28:23.833" v="1884" actId="1076"/>
          <ac:cxnSpMkLst>
            <pc:docMk/>
            <pc:sldMk cId="2902556999" sldId="319"/>
            <ac:cxnSpMk id="19" creationId="{A60B5A88-DCD2-8E43-B025-6406C142F389}"/>
          </ac:cxnSpMkLst>
        </pc:cxnChg>
        <pc:cxnChg chg="mod">
          <ac:chgData name="Chelsea Morton" userId="S::chelsea.morton@ssaihq.com::627f8eba-adbf-4aad-9446-770e1fdd896c" providerId="AD" clId="Web-{C2E09BBC-83FA-2B24-27B7-FFAC4F5C55B6}" dt="2021-11-04T20:30:59.431" v="1889" actId="14100"/>
          <ac:cxnSpMkLst>
            <pc:docMk/>
            <pc:sldMk cId="2902556999" sldId="319"/>
            <ac:cxnSpMk id="20" creationId="{900E89B3-23D8-6F45-B46B-45D2138F821D}"/>
          </ac:cxnSpMkLst>
        </pc:cxnChg>
        <pc:cxnChg chg="mod">
          <ac:chgData name="Chelsea Morton" userId="S::chelsea.morton@ssaihq.com::627f8eba-adbf-4aad-9446-770e1fdd896c" providerId="AD" clId="Web-{C2E09BBC-83FA-2B24-27B7-FFAC4F5C55B6}" dt="2021-11-04T20:31:23.838" v="1892" actId="1076"/>
          <ac:cxnSpMkLst>
            <pc:docMk/>
            <pc:sldMk cId="2902556999" sldId="319"/>
            <ac:cxnSpMk id="22" creationId="{F6310EC6-704C-5D40-9B45-3E03B4F261F1}"/>
          </ac:cxnSpMkLst>
        </pc:cxnChg>
        <pc:cxnChg chg="mod">
          <ac:chgData name="Chelsea Morton" userId="S::chelsea.morton@ssaihq.com::627f8eba-adbf-4aad-9446-770e1fdd896c" providerId="AD" clId="Web-{C2E09BBC-83FA-2B24-27B7-FFAC4F5C55B6}" dt="2021-11-04T20:40:39.790" v="1917" actId="1076"/>
          <ac:cxnSpMkLst>
            <pc:docMk/>
            <pc:sldMk cId="2902556999" sldId="319"/>
            <ac:cxnSpMk id="23" creationId="{0307E47C-A579-2B44-AB9F-2509432AD08D}"/>
          </ac:cxnSpMkLst>
        </pc:cxnChg>
        <pc:cxnChg chg="mod">
          <ac:chgData name="Chelsea Morton" userId="S::chelsea.morton@ssaihq.com::627f8eba-adbf-4aad-9446-770e1fdd896c" providerId="AD" clId="Web-{C2E09BBC-83FA-2B24-27B7-FFAC4F5C55B6}" dt="2021-11-04T20:40:52.291" v="1919" actId="1076"/>
          <ac:cxnSpMkLst>
            <pc:docMk/>
            <pc:sldMk cId="2902556999" sldId="319"/>
            <ac:cxnSpMk id="24" creationId="{ACFF41D6-FCF1-2046-A14C-2FA1B4912B6F}"/>
          </ac:cxnSpMkLst>
        </pc:cxnChg>
        <pc:cxnChg chg="mod">
          <ac:chgData name="Chelsea Morton" userId="S::chelsea.morton@ssaihq.com::627f8eba-adbf-4aad-9446-770e1fdd896c" providerId="AD" clId="Web-{C2E09BBC-83FA-2B24-27B7-FFAC4F5C55B6}" dt="2021-11-04T20:40:15.243" v="1913" actId="14100"/>
          <ac:cxnSpMkLst>
            <pc:docMk/>
            <pc:sldMk cId="2902556999" sldId="319"/>
            <ac:cxnSpMk id="25" creationId="{ABFC3EF3-3E01-924F-8627-BFCFAED07B96}"/>
          </ac:cxnSpMkLst>
        </pc:cxnChg>
        <pc:cxnChg chg="mod">
          <ac:chgData name="Chelsea Morton" userId="S::chelsea.morton@ssaihq.com::627f8eba-adbf-4aad-9446-770e1fdd896c" providerId="AD" clId="Web-{C2E09BBC-83FA-2B24-27B7-FFAC4F5C55B6}" dt="2021-11-04T20:31:18.369" v="1891" actId="1076"/>
          <ac:cxnSpMkLst>
            <pc:docMk/>
            <pc:sldMk cId="2902556999" sldId="319"/>
            <ac:cxnSpMk id="28" creationId="{7CFCB1F6-20AE-FE4F-86A9-C6CE7FF29F11}"/>
          </ac:cxnSpMkLst>
        </pc:cxnChg>
      </pc:sldChg>
      <pc:sldChg chg="modSp">
        <pc:chgData name="Chelsea Morton" userId="S::chelsea.morton@ssaihq.com::627f8eba-adbf-4aad-9446-770e1fdd896c" providerId="AD" clId="Web-{C2E09BBC-83FA-2B24-27B7-FFAC4F5C55B6}" dt="2021-11-04T19:27:13.641" v="1414" actId="1076"/>
        <pc:sldMkLst>
          <pc:docMk/>
          <pc:sldMk cId="1509242897" sldId="320"/>
        </pc:sldMkLst>
        <pc:spChg chg="mod">
          <ac:chgData name="Chelsea Morton" userId="S::chelsea.morton@ssaihq.com::627f8eba-adbf-4aad-9446-770e1fdd896c" providerId="AD" clId="Web-{C2E09BBC-83FA-2B24-27B7-FFAC4F5C55B6}" dt="2021-11-04T18:04:01.820" v="253" actId="20577"/>
          <ac:spMkLst>
            <pc:docMk/>
            <pc:sldMk cId="1509242897" sldId="320"/>
            <ac:spMk id="3" creationId="{00000000-0000-0000-0000-000000000000}"/>
          </ac:spMkLst>
        </pc:spChg>
        <pc:spChg chg="mod">
          <ac:chgData name="Chelsea Morton" userId="S::chelsea.morton@ssaihq.com::627f8eba-adbf-4aad-9446-770e1fdd896c" providerId="AD" clId="Web-{C2E09BBC-83FA-2B24-27B7-FFAC4F5C55B6}" dt="2021-11-04T19:27:13.641" v="1414" actId="1076"/>
          <ac:spMkLst>
            <pc:docMk/>
            <pc:sldMk cId="1509242897" sldId="320"/>
            <ac:spMk id="13" creationId="{4EEC8502-A285-4BA0-9273-8B98E88EE355}"/>
          </ac:spMkLst>
        </pc:spChg>
        <pc:picChg chg="mod">
          <ac:chgData name="Chelsea Morton" userId="S::chelsea.morton@ssaihq.com::627f8eba-adbf-4aad-9446-770e1fdd896c" providerId="AD" clId="Web-{C2E09BBC-83FA-2B24-27B7-FFAC4F5C55B6}" dt="2021-11-04T17:26:34.688" v="243" actId="1076"/>
          <ac:picMkLst>
            <pc:docMk/>
            <pc:sldMk cId="1509242897" sldId="320"/>
            <ac:picMk id="5" creationId="{C2577C43-5CDD-42D9-9F52-FCB98F832EB1}"/>
          </ac:picMkLst>
        </pc:picChg>
      </pc:sldChg>
      <pc:sldChg chg="modNotes">
        <pc:chgData name="Chelsea Morton" userId="S::chelsea.morton@ssaihq.com::627f8eba-adbf-4aad-9446-770e1fdd896c" providerId="AD" clId="Web-{C2E09BBC-83FA-2B24-27B7-FFAC4F5C55B6}" dt="2021-11-04T21:59:42.261" v="2954"/>
        <pc:sldMkLst>
          <pc:docMk/>
          <pc:sldMk cId="3457887769" sldId="321"/>
        </pc:sldMkLst>
      </pc:sldChg>
      <pc:sldChg chg="modSp">
        <pc:chgData name="Chelsea Morton" userId="S::chelsea.morton@ssaihq.com::627f8eba-adbf-4aad-9446-770e1fdd896c" providerId="AD" clId="Web-{C2E09BBC-83FA-2B24-27B7-FFAC4F5C55B6}" dt="2021-11-04T22:17:19.695" v="3060" actId="1076"/>
        <pc:sldMkLst>
          <pc:docMk/>
          <pc:sldMk cId="4007169780" sldId="323"/>
        </pc:sldMkLst>
        <pc:spChg chg="mod">
          <ac:chgData name="Chelsea Morton" userId="S::chelsea.morton@ssaihq.com::627f8eba-adbf-4aad-9446-770e1fdd896c" providerId="AD" clId="Web-{C2E09BBC-83FA-2B24-27B7-FFAC4F5C55B6}" dt="2021-11-04T18:38:12.875" v="685" actId="1076"/>
          <ac:spMkLst>
            <pc:docMk/>
            <pc:sldMk cId="4007169780" sldId="323"/>
            <ac:spMk id="2" creationId="{92ABC758-E8DC-4144-B27C-11111DBF0BFD}"/>
          </ac:spMkLst>
        </pc:spChg>
        <pc:spChg chg="mod">
          <ac:chgData name="Chelsea Morton" userId="S::chelsea.morton@ssaihq.com::627f8eba-adbf-4aad-9446-770e1fdd896c" providerId="AD" clId="Web-{C2E09BBC-83FA-2B24-27B7-FFAC4F5C55B6}" dt="2021-11-04T22:02:21.640" v="2957" actId="20577"/>
          <ac:spMkLst>
            <pc:docMk/>
            <pc:sldMk cId="4007169780" sldId="323"/>
            <ac:spMk id="3" creationId="{BAC61020-FA01-486C-AE59-2C62B462FBF1}"/>
          </ac:spMkLst>
        </pc:spChg>
        <pc:picChg chg="mod">
          <ac:chgData name="Chelsea Morton" userId="S::chelsea.morton@ssaihq.com::627f8eba-adbf-4aad-9446-770e1fdd896c" providerId="AD" clId="Web-{C2E09BBC-83FA-2B24-27B7-FFAC4F5C55B6}" dt="2021-11-04T22:17:19.695" v="3060" actId="1076"/>
          <ac:picMkLst>
            <pc:docMk/>
            <pc:sldMk cId="4007169780" sldId="323"/>
            <ac:picMk id="4" creationId="{B7ECC895-12AC-429F-B082-B415A63E2283}"/>
          </ac:picMkLst>
        </pc:picChg>
      </pc:sldChg>
      <pc:sldChg chg="addSp delSp modSp">
        <pc:chgData name="Chelsea Morton" userId="S::chelsea.morton@ssaihq.com::627f8eba-adbf-4aad-9446-770e1fdd896c" providerId="AD" clId="Web-{C2E09BBC-83FA-2B24-27B7-FFAC4F5C55B6}" dt="2021-11-04T20:02:41.120" v="1787" actId="1076"/>
        <pc:sldMkLst>
          <pc:docMk/>
          <pc:sldMk cId="1371265667" sldId="324"/>
        </pc:sldMkLst>
        <pc:spChg chg="mod">
          <ac:chgData name="Chelsea Morton" userId="S::chelsea.morton@ssaihq.com::627f8eba-adbf-4aad-9446-770e1fdd896c" providerId="AD" clId="Web-{C2E09BBC-83FA-2B24-27B7-FFAC4F5C55B6}" dt="2021-11-04T18:04:10.523" v="254" actId="20577"/>
          <ac:spMkLst>
            <pc:docMk/>
            <pc:sldMk cId="1371265667" sldId="324"/>
            <ac:spMk id="3" creationId="{00000000-0000-0000-0000-000000000000}"/>
          </ac:spMkLst>
        </pc:spChg>
        <pc:spChg chg="mod">
          <ac:chgData name="Chelsea Morton" userId="S::chelsea.morton@ssaihq.com::627f8eba-adbf-4aad-9446-770e1fdd896c" providerId="AD" clId="Web-{C2E09BBC-83FA-2B24-27B7-FFAC4F5C55B6}" dt="2021-11-04T18:08:29.968" v="275" actId="1076"/>
          <ac:spMkLst>
            <pc:docMk/>
            <pc:sldMk cId="1371265667" sldId="324"/>
            <ac:spMk id="7" creationId="{68EE96BC-F8DD-4AC2-8114-7771F87693B6}"/>
          </ac:spMkLst>
        </pc:spChg>
        <pc:spChg chg="mod">
          <ac:chgData name="Chelsea Morton" userId="S::chelsea.morton@ssaihq.com::627f8eba-adbf-4aad-9446-770e1fdd896c" providerId="AD" clId="Web-{C2E09BBC-83FA-2B24-27B7-FFAC4F5C55B6}" dt="2021-11-04T18:04:26.164" v="256" actId="20577"/>
          <ac:spMkLst>
            <pc:docMk/>
            <pc:sldMk cId="1371265667" sldId="324"/>
            <ac:spMk id="8" creationId="{9859249C-D9CB-40AC-BEAE-96E702C6BBB1}"/>
          </ac:spMkLst>
        </pc:spChg>
        <pc:spChg chg="mod">
          <ac:chgData name="Chelsea Morton" userId="S::chelsea.morton@ssaihq.com::627f8eba-adbf-4aad-9446-770e1fdd896c" providerId="AD" clId="Web-{C2E09BBC-83FA-2B24-27B7-FFAC4F5C55B6}" dt="2021-11-04T18:13:56.086" v="337" actId="1076"/>
          <ac:spMkLst>
            <pc:docMk/>
            <pc:sldMk cId="1371265667" sldId="324"/>
            <ac:spMk id="9" creationId="{9D36E450-C2E5-4749-A3E6-43E4C6D86DFD}"/>
          </ac:spMkLst>
        </pc:spChg>
        <pc:spChg chg="mod">
          <ac:chgData name="Chelsea Morton" userId="S::chelsea.morton@ssaihq.com::627f8eba-adbf-4aad-9446-770e1fdd896c" providerId="AD" clId="Web-{C2E09BBC-83FA-2B24-27B7-FFAC4F5C55B6}" dt="2021-11-04T18:12:38.615" v="326" actId="1076"/>
          <ac:spMkLst>
            <pc:docMk/>
            <pc:sldMk cId="1371265667" sldId="324"/>
            <ac:spMk id="10" creationId="{B3EA559D-8F44-4FDB-A145-1643BC7BFA38}"/>
          </ac:spMkLst>
        </pc:spChg>
        <pc:spChg chg="mod">
          <ac:chgData name="Chelsea Morton" userId="S::chelsea.morton@ssaihq.com::627f8eba-adbf-4aad-9446-770e1fdd896c" providerId="AD" clId="Web-{C2E09BBC-83FA-2B24-27B7-FFAC4F5C55B6}" dt="2021-11-04T18:14:01.993" v="338" actId="1076"/>
          <ac:spMkLst>
            <pc:docMk/>
            <pc:sldMk cId="1371265667" sldId="324"/>
            <ac:spMk id="13" creationId="{CBD196A1-13AC-4FFB-9F8A-A8D569814236}"/>
          </ac:spMkLst>
        </pc:spChg>
        <pc:spChg chg="mod">
          <ac:chgData name="Chelsea Morton" userId="S::chelsea.morton@ssaihq.com::627f8eba-adbf-4aad-9446-770e1fdd896c" providerId="AD" clId="Web-{C2E09BBC-83FA-2B24-27B7-FFAC4F5C55B6}" dt="2021-11-04T18:14:09.805" v="340" actId="1076"/>
          <ac:spMkLst>
            <pc:docMk/>
            <pc:sldMk cId="1371265667" sldId="324"/>
            <ac:spMk id="14" creationId="{5D7F5E5C-43E8-4580-861C-AF205A8C8A78}"/>
          </ac:spMkLst>
        </pc:spChg>
        <pc:spChg chg="mod">
          <ac:chgData name="Chelsea Morton" userId="S::chelsea.morton@ssaihq.com::627f8eba-adbf-4aad-9446-770e1fdd896c" providerId="AD" clId="Web-{C2E09BBC-83FA-2B24-27B7-FFAC4F5C55B6}" dt="2021-11-04T18:14:13.446" v="341" actId="1076"/>
          <ac:spMkLst>
            <pc:docMk/>
            <pc:sldMk cId="1371265667" sldId="324"/>
            <ac:spMk id="15" creationId="{5980986C-A7A5-4BD2-8135-7BB97C7C2E9C}"/>
          </ac:spMkLst>
        </pc:spChg>
        <pc:spChg chg="mod">
          <ac:chgData name="Chelsea Morton" userId="S::chelsea.morton@ssaihq.com::627f8eba-adbf-4aad-9446-770e1fdd896c" providerId="AD" clId="Web-{C2E09BBC-83FA-2B24-27B7-FFAC4F5C55B6}" dt="2021-11-04T18:14:18.008" v="342" actId="1076"/>
          <ac:spMkLst>
            <pc:docMk/>
            <pc:sldMk cId="1371265667" sldId="324"/>
            <ac:spMk id="16" creationId="{979FE1BE-DDC9-4D3E-8297-6B384B1F1A18}"/>
          </ac:spMkLst>
        </pc:spChg>
        <pc:spChg chg="mod">
          <ac:chgData name="Chelsea Morton" userId="S::chelsea.morton@ssaihq.com::627f8eba-adbf-4aad-9446-770e1fdd896c" providerId="AD" clId="Web-{C2E09BBC-83FA-2B24-27B7-FFAC4F5C55B6}" dt="2021-11-04T18:14:23.899" v="343" actId="1076"/>
          <ac:spMkLst>
            <pc:docMk/>
            <pc:sldMk cId="1371265667" sldId="324"/>
            <ac:spMk id="17" creationId="{C0AE8969-806C-49A5-8F2A-1B67D40CF3C2}"/>
          </ac:spMkLst>
        </pc:spChg>
        <pc:spChg chg="mod">
          <ac:chgData name="Chelsea Morton" userId="S::chelsea.morton@ssaihq.com::627f8eba-adbf-4aad-9446-770e1fdd896c" providerId="AD" clId="Web-{C2E09BBC-83FA-2B24-27B7-FFAC4F5C55B6}" dt="2021-11-04T18:14:29.524" v="344" actId="1076"/>
          <ac:spMkLst>
            <pc:docMk/>
            <pc:sldMk cId="1371265667" sldId="324"/>
            <ac:spMk id="18" creationId="{61C94FDA-1ADD-428F-96A4-8E42CED263DC}"/>
          </ac:spMkLst>
        </pc:spChg>
        <pc:spChg chg="mod">
          <ac:chgData name="Chelsea Morton" userId="S::chelsea.morton@ssaihq.com::627f8eba-adbf-4aad-9446-770e1fdd896c" providerId="AD" clId="Web-{C2E09BBC-83FA-2B24-27B7-FFAC4F5C55B6}" dt="2021-11-04T18:13:12.772" v="331" actId="1076"/>
          <ac:spMkLst>
            <pc:docMk/>
            <pc:sldMk cId="1371265667" sldId="324"/>
            <ac:spMk id="19" creationId="{93DE2D07-38B7-4172-81F9-B7AC66BE651B}"/>
          </ac:spMkLst>
        </pc:spChg>
        <pc:spChg chg="mod">
          <ac:chgData name="Chelsea Morton" userId="S::chelsea.morton@ssaihq.com::627f8eba-adbf-4aad-9446-770e1fdd896c" providerId="AD" clId="Web-{C2E09BBC-83FA-2B24-27B7-FFAC4F5C55B6}" dt="2021-11-04T18:13:18.397" v="332" actId="1076"/>
          <ac:spMkLst>
            <pc:docMk/>
            <pc:sldMk cId="1371265667" sldId="324"/>
            <ac:spMk id="20" creationId="{C1D44AE3-3FA3-4011-8DAB-4726FE1A46C9}"/>
          </ac:spMkLst>
        </pc:spChg>
        <pc:spChg chg="mod">
          <ac:chgData name="Chelsea Morton" userId="S::chelsea.morton@ssaihq.com::627f8eba-adbf-4aad-9446-770e1fdd896c" providerId="AD" clId="Web-{C2E09BBC-83FA-2B24-27B7-FFAC4F5C55B6}" dt="2021-11-04T18:13:22.288" v="333" actId="1076"/>
          <ac:spMkLst>
            <pc:docMk/>
            <pc:sldMk cId="1371265667" sldId="324"/>
            <ac:spMk id="21" creationId="{51960385-9B37-4A1B-AB39-1ACCA6FA571B}"/>
          </ac:spMkLst>
        </pc:spChg>
        <pc:spChg chg="mod">
          <ac:chgData name="Chelsea Morton" userId="S::chelsea.morton@ssaihq.com::627f8eba-adbf-4aad-9446-770e1fdd896c" providerId="AD" clId="Web-{C2E09BBC-83FA-2B24-27B7-FFAC4F5C55B6}" dt="2021-11-04T18:13:29.163" v="334" actId="1076"/>
          <ac:spMkLst>
            <pc:docMk/>
            <pc:sldMk cId="1371265667" sldId="324"/>
            <ac:spMk id="22" creationId="{717D14AE-229F-4896-BE67-2A3D7CC16349}"/>
          </ac:spMkLst>
        </pc:spChg>
        <pc:spChg chg="mod">
          <ac:chgData name="Chelsea Morton" userId="S::chelsea.morton@ssaihq.com::627f8eba-adbf-4aad-9446-770e1fdd896c" providerId="AD" clId="Web-{C2E09BBC-83FA-2B24-27B7-FFAC4F5C55B6}" dt="2021-11-04T18:13:34.992" v="335" actId="1076"/>
          <ac:spMkLst>
            <pc:docMk/>
            <pc:sldMk cId="1371265667" sldId="324"/>
            <ac:spMk id="23" creationId="{BF870614-341C-4577-BB0C-57E59451B43A}"/>
          </ac:spMkLst>
        </pc:spChg>
        <pc:spChg chg="mod">
          <ac:chgData name="Chelsea Morton" userId="S::chelsea.morton@ssaihq.com::627f8eba-adbf-4aad-9446-770e1fdd896c" providerId="AD" clId="Web-{C2E09BBC-83FA-2B24-27B7-FFAC4F5C55B6}" dt="2021-11-04T18:13:49.367" v="336" actId="1076"/>
          <ac:spMkLst>
            <pc:docMk/>
            <pc:sldMk cId="1371265667" sldId="324"/>
            <ac:spMk id="24" creationId="{E695552F-EC0E-4650-BC8C-CD9FAFC16B1A}"/>
          </ac:spMkLst>
        </pc:spChg>
        <pc:spChg chg="mod">
          <ac:chgData name="Chelsea Morton" userId="S::chelsea.morton@ssaihq.com::627f8eba-adbf-4aad-9446-770e1fdd896c" providerId="AD" clId="Web-{C2E09BBC-83FA-2B24-27B7-FFAC4F5C55B6}" dt="2021-11-04T18:12:54.600" v="329" actId="14100"/>
          <ac:spMkLst>
            <pc:docMk/>
            <pc:sldMk cId="1371265667" sldId="324"/>
            <ac:spMk id="25" creationId="{7E75CB56-4320-44AB-9690-354CC184D8B7}"/>
          </ac:spMkLst>
        </pc:spChg>
        <pc:spChg chg="mod">
          <ac:chgData name="Chelsea Morton" userId="S::chelsea.morton@ssaihq.com::627f8eba-adbf-4aad-9446-770e1fdd896c" providerId="AD" clId="Web-{C2E09BBC-83FA-2B24-27B7-FFAC4F5C55B6}" dt="2021-11-04T18:24:18.634" v="462" actId="1076"/>
          <ac:spMkLst>
            <pc:docMk/>
            <pc:sldMk cId="1371265667" sldId="324"/>
            <ac:spMk id="26" creationId="{175CE88D-6B5C-4227-B75A-4D6ED1170ED1}"/>
          </ac:spMkLst>
        </pc:spChg>
        <pc:picChg chg="mod">
          <ac:chgData name="Chelsea Morton" userId="S::chelsea.morton@ssaihq.com::627f8eba-adbf-4aad-9446-770e1fdd896c" providerId="AD" clId="Web-{C2E09BBC-83FA-2B24-27B7-FFAC4F5C55B6}" dt="2021-11-04T18:12:32.943" v="325" actId="1076"/>
          <ac:picMkLst>
            <pc:docMk/>
            <pc:sldMk cId="1371265667" sldId="324"/>
            <ac:picMk id="5" creationId="{2CF19919-1CE9-4D45-B18C-C000976D2769}"/>
          </ac:picMkLst>
        </pc:picChg>
        <pc:cxnChg chg="add mod">
          <ac:chgData name="Chelsea Morton" userId="S::chelsea.morton@ssaihq.com::627f8eba-adbf-4aad-9446-770e1fdd896c" providerId="AD" clId="Web-{C2E09BBC-83FA-2B24-27B7-FFAC4F5C55B6}" dt="2021-11-04T18:24:29.665" v="465" actId="1076"/>
          <ac:cxnSpMkLst>
            <pc:docMk/>
            <pc:sldMk cId="1371265667" sldId="324"/>
            <ac:cxnSpMk id="4" creationId="{43604952-C996-44A2-BDBB-0B3B0F8C755E}"/>
          </ac:cxnSpMkLst>
        </pc:cxnChg>
        <pc:cxnChg chg="add del mod">
          <ac:chgData name="Chelsea Morton" userId="S::chelsea.morton@ssaihq.com::627f8eba-adbf-4aad-9446-770e1fdd896c" providerId="AD" clId="Web-{C2E09BBC-83FA-2B24-27B7-FFAC4F5C55B6}" dt="2021-11-04T18:22:21.474" v="420"/>
          <ac:cxnSpMkLst>
            <pc:docMk/>
            <pc:sldMk cId="1371265667" sldId="324"/>
            <ac:cxnSpMk id="6" creationId="{717D61B9-450D-4389-9111-5E6722C2D494}"/>
          </ac:cxnSpMkLst>
        </pc:cxnChg>
        <pc:cxnChg chg="add mod">
          <ac:chgData name="Chelsea Morton" userId="S::chelsea.morton@ssaihq.com::627f8eba-adbf-4aad-9446-770e1fdd896c" providerId="AD" clId="Web-{C2E09BBC-83FA-2B24-27B7-FFAC4F5C55B6}" dt="2021-11-04T20:02:41.120" v="1787" actId="1076"/>
          <ac:cxnSpMkLst>
            <pc:docMk/>
            <pc:sldMk cId="1371265667" sldId="324"/>
            <ac:cxnSpMk id="49" creationId="{84460E34-AFCD-4190-9C48-4359C86D7AE5}"/>
          </ac:cxnSpMkLst>
        </pc:cxnChg>
      </pc:sldChg>
      <pc:sldChg chg="modSp modNotes">
        <pc:chgData name="Chelsea Morton" userId="S::chelsea.morton@ssaihq.com::627f8eba-adbf-4aad-9446-770e1fdd896c" providerId="AD" clId="Web-{C2E09BBC-83FA-2B24-27B7-FFAC4F5C55B6}" dt="2021-11-04T22:19:43.199" v="3077"/>
        <pc:sldMkLst>
          <pc:docMk/>
          <pc:sldMk cId="2692396758" sldId="325"/>
        </pc:sldMkLst>
        <pc:spChg chg="mod">
          <ac:chgData name="Chelsea Morton" userId="S::chelsea.morton@ssaihq.com::627f8eba-adbf-4aad-9446-770e1fdd896c" providerId="AD" clId="Web-{C2E09BBC-83FA-2B24-27B7-FFAC4F5C55B6}" dt="2021-11-04T18:24:44.806" v="466" actId="20577"/>
          <ac:spMkLst>
            <pc:docMk/>
            <pc:sldMk cId="2692396758" sldId="325"/>
            <ac:spMk id="3" creationId="{00000000-0000-0000-0000-000000000000}"/>
          </ac:spMkLst>
        </pc:spChg>
        <pc:spChg chg="mod">
          <ac:chgData name="Chelsea Morton" userId="S::chelsea.morton@ssaihq.com::627f8eba-adbf-4aad-9446-770e1fdd896c" providerId="AD" clId="Web-{C2E09BBC-83FA-2B24-27B7-FFAC4F5C55B6}" dt="2021-11-04T22:09:40.355" v="3011" actId="1076"/>
          <ac:spMkLst>
            <pc:docMk/>
            <pc:sldMk cId="2692396758" sldId="325"/>
            <ac:spMk id="6" creationId="{CFE60207-E66D-4148-9412-BFCD27C9E4B6}"/>
          </ac:spMkLst>
        </pc:spChg>
        <pc:spChg chg="mod">
          <ac:chgData name="Chelsea Morton" userId="S::chelsea.morton@ssaihq.com::627f8eba-adbf-4aad-9446-770e1fdd896c" providerId="AD" clId="Web-{C2E09BBC-83FA-2B24-27B7-FFAC4F5C55B6}" dt="2021-11-04T22:07:27.398" v="2988" actId="1076"/>
          <ac:spMkLst>
            <pc:docMk/>
            <pc:sldMk cId="2692396758" sldId="325"/>
            <ac:spMk id="14" creationId="{1619F120-7C76-4E0F-8788-8D01FDAD9316}"/>
          </ac:spMkLst>
        </pc:spChg>
        <pc:spChg chg="mod">
          <ac:chgData name="Chelsea Morton" userId="S::chelsea.morton@ssaihq.com::627f8eba-adbf-4aad-9446-770e1fdd896c" providerId="AD" clId="Web-{C2E09BBC-83FA-2B24-27B7-FFAC4F5C55B6}" dt="2021-11-04T22:08:43.228" v="2998" actId="1076"/>
          <ac:spMkLst>
            <pc:docMk/>
            <pc:sldMk cId="2692396758" sldId="325"/>
            <ac:spMk id="15" creationId="{E5184E18-9842-4180-A42D-AC66B840FE91}"/>
          </ac:spMkLst>
        </pc:spChg>
        <pc:spChg chg="mod">
          <ac:chgData name="Chelsea Morton" userId="S::chelsea.morton@ssaihq.com::627f8eba-adbf-4aad-9446-770e1fdd896c" providerId="AD" clId="Web-{C2E09BBC-83FA-2B24-27B7-FFAC4F5C55B6}" dt="2021-11-04T22:09:22.605" v="3007" actId="1076"/>
          <ac:spMkLst>
            <pc:docMk/>
            <pc:sldMk cId="2692396758" sldId="325"/>
            <ac:spMk id="17" creationId="{9D3D5B99-C377-44AF-89E4-1C5F1E91E2CF}"/>
          </ac:spMkLst>
        </pc:spChg>
        <pc:spChg chg="mod">
          <ac:chgData name="Chelsea Morton" userId="S::chelsea.morton@ssaihq.com::627f8eba-adbf-4aad-9446-770e1fdd896c" providerId="AD" clId="Web-{C2E09BBC-83FA-2B24-27B7-FFAC4F5C55B6}" dt="2021-11-04T22:06:45.397" v="2980" actId="1076"/>
          <ac:spMkLst>
            <pc:docMk/>
            <pc:sldMk cId="2692396758" sldId="325"/>
            <ac:spMk id="19" creationId="{FA17159C-A49A-4A0A-839C-45A509D69FB3}"/>
          </ac:spMkLst>
        </pc:spChg>
        <pc:spChg chg="mod">
          <ac:chgData name="Chelsea Morton" userId="S::chelsea.morton@ssaihq.com::627f8eba-adbf-4aad-9446-770e1fdd896c" providerId="AD" clId="Web-{C2E09BBC-83FA-2B24-27B7-FFAC4F5C55B6}" dt="2021-11-04T22:08:35.103" v="2996" actId="1076"/>
          <ac:spMkLst>
            <pc:docMk/>
            <pc:sldMk cId="2692396758" sldId="325"/>
            <ac:spMk id="21" creationId="{34C7D59C-36DE-44F7-A079-1F77B0F5C2BC}"/>
          </ac:spMkLst>
        </pc:spChg>
        <pc:spChg chg="mod">
          <ac:chgData name="Chelsea Morton" userId="S::chelsea.morton@ssaihq.com::627f8eba-adbf-4aad-9446-770e1fdd896c" providerId="AD" clId="Web-{C2E09BBC-83FA-2B24-27B7-FFAC4F5C55B6}" dt="2021-11-04T22:07:51.430" v="2990" actId="1076"/>
          <ac:spMkLst>
            <pc:docMk/>
            <pc:sldMk cId="2692396758" sldId="325"/>
            <ac:spMk id="26" creationId="{1C485F8B-E481-4375-A203-05C45EA81D2A}"/>
          </ac:spMkLst>
        </pc:spChg>
        <pc:spChg chg="mod">
          <ac:chgData name="Chelsea Morton" userId="S::chelsea.morton@ssaihq.com::627f8eba-adbf-4aad-9446-770e1fdd896c" providerId="AD" clId="Web-{C2E09BBC-83FA-2B24-27B7-FFAC4F5C55B6}" dt="2021-11-04T22:08:06.868" v="2991" actId="1076"/>
          <ac:spMkLst>
            <pc:docMk/>
            <pc:sldMk cId="2692396758" sldId="325"/>
            <ac:spMk id="27" creationId="{7EC402CB-CBA9-4D82-A865-294FE7C425C9}"/>
          </ac:spMkLst>
        </pc:spChg>
        <pc:spChg chg="mod">
          <ac:chgData name="Chelsea Morton" userId="S::chelsea.morton@ssaihq.com::627f8eba-adbf-4aad-9446-770e1fdd896c" providerId="AD" clId="Web-{C2E09BBC-83FA-2B24-27B7-FFAC4F5C55B6}" dt="2021-11-04T22:08:16.056" v="2993" actId="1076"/>
          <ac:spMkLst>
            <pc:docMk/>
            <pc:sldMk cId="2692396758" sldId="325"/>
            <ac:spMk id="28" creationId="{F754BDDA-3062-4ACE-9700-58A3AC620707}"/>
          </ac:spMkLst>
        </pc:spChg>
        <pc:spChg chg="mod">
          <ac:chgData name="Chelsea Morton" userId="S::chelsea.morton@ssaihq.com::627f8eba-adbf-4aad-9446-770e1fdd896c" providerId="AD" clId="Web-{C2E09BBC-83FA-2B24-27B7-FFAC4F5C55B6}" dt="2021-11-04T22:08:12.056" v="2992" actId="1076"/>
          <ac:spMkLst>
            <pc:docMk/>
            <pc:sldMk cId="2692396758" sldId="325"/>
            <ac:spMk id="29" creationId="{F4E05B50-4703-4A62-8A69-F79256EC4A03}"/>
          </ac:spMkLst>
        </pc:spChg>
        <pc:spChg chg="mod">
          <ac:chgData name="Chelsea Morton" userId="S::chelsea.morton@ssaihq.com::627f8eba-adbf-4aad-9446-770e1fdd896c" providerId="AD" clId="Web-{C2E09BBC-83FA-2B24-27B7-FFAC4F5C55B6}" dt="2021-11-04T22:08:19.947" v="2994" actId="1076"/>
          <ac:spMkLst>
            <pc:docMk/>
            <pc:sldMk cId="2692396758" sldId="325"/>
            <ac:spMk id="30" creationId="{7ECC043B-58B8-4968-9A41-4EF4037604FB}"/>
          </ac:spMkLst>
        </pc:spChg>
        <pc:spChg chg="mod">
          <ac:chgData name="Chelsea Morton" userId="S::chelsea.morton@ssaihq.com::627f8eba-adbf-4aad-9446-770e1fdd896c" providerId="AD" clId="Web-{C2E09BBC-83FA-2B24-27B7-FFAC4F5C55B6}" dt="2021-11-04T22:08:27.666" v="2995" actId="1076"/>
          <ac:spMkLst>
            <pc:docMk/>
            <pc:sldMk cId="2692396758" sldId="325"/>
            <ac:spMk id="31" creationId="{67BE9387-A826-4A80-A0B9-E764831B30EB}"/>
          </ac:spMkLst>
        </pc:spChg>
        <pc:picChg chg="mod">
          <ac:chgData name="Chelsea Morton" userId="S::chelsea.morton@ssaihq.com::627f8eba-adbf-4aad-9446-770e1fdd896c" providerId="AD" clId="Web-{C2E09BBC-83FA-2B24-27B7-FFAC4F5C55B6}" dt="2021-11-04T22:06:56.507" v="2983" actId="1076"/>
          <ac:picMkLst>
            <pc:docMk/>
            <pc:sldMk cId="2692396758" sldId="325"/>
            <ac:picMk id="2" creationId="{46A7F269-E3BB-455D-BA7B-E739A300C67D}"/>
          </ac:picMkLst>
        </pc:picChg>
        <pc:picChg chg="mod">
          <ac:chgData name="Chelsea Morton" userId="S::chelsea.morton@ssaihq.com::627f8eba-adbf-4aad-9446-770e1fdd896c" providerId="AD" clId="Web-{C2E09BBC-83FA-2B24-27B7-FFAC4F5C55B6}" dt="2021-11-04T22:07:04.007" v="2984" actId="1076"/>
          <ac:picMkLst>
            <pc:docMk/>
            <pc:sldMk cId="2692396758" sldId="325"/>
            <ac:picMk id="7" creationId="{CC73257E-6585-4BF2-9131-32D7B6FCB150}"/>
          </ac:picMkLst>
        </pc:picChg>
        <pc:picChg chg="mod">
          <ac:chgData name="Chelsea Morton" userId="S::chelsea.morton@ssaihq.com::627f8eba-adbf-4aad-9446-770e1fdd896c" providerId="AD" clId="Web-{C2E09BBC-83FA-2B24-27B7-FFAC4F5C55B6}" dt="2021-11-04T22:09:35.371" v="3010" actId="1076"/>
          <ac:picMkLst>
            <pc:docMk/>
            <pc:sldMk cId="2692396758" sldId="325"/>
            <ac:picMk id="8" creationId="{FFD3E4A1-E372-4F96-94FF-E3B5C3524B2D}"/>
          </ac:picMkLst>
        </pc:picChg>
        <pc:picChg chg="mod">
          <ac:chgData name="Chelsea Morton" userId="S::chelsea.morton@ssaihq.com::627f8eba-adbf-4aad-9446-770e1fdd896c" providerId="AD" clId="Web-{C2E09BBC-83FA-2B24-27B7-FFAC4F5C55B6}" dt="2021-11-04T22:07:08.632" v="2985" actId="1076"/>
          <ac:picMkLst>
            <pc:docMk/>
            <pc:sldMk cId="2692396758" sldId="325"/>
            <ac:picMk id="9" creationId="{9A4EEEF4-F9E7-485B-A2D1-3C0C4DEF441D}"/>
          </ac:picMkLst>
        </pc:picChg>
        <pc:picChg chg="mod">
          <ac:chgData name="Chelsea Morton" userId="S::chelsea.morton@ssaihq.com::627f8eba-adbf-4aad-9446-770e1fdd896c" providerId="AD" clId="Web-{C2E09BBC-83FA-2B24-27B7-FFAC4F5C55B6}" dt="2021-11-04T22:07:12.179" v="2986" actId="1076"/>
          <ac:picMkLst>
            <pc:docMk/>
            <pc:sldMk cId="2692396758" sldId="325"/>
            <ac:picMk id="10" creationId="{F4A54346-6682-4F28-BC8E-A7194EBEFE65}"/>
          </ac:picMkLst>
        </pc:picChg>
        <pc:picChg chg="mod">
          <ac:chgData name="Chelsea Morton" userId="S::chelsea.morton@ssaihq.com::627f8eba-adbf-4aad-9446-770e1fdd896c" providerId="AD" clId="Web-{C2E09BBC-83FA-2B24-27B7-FFAC4F5C55B6}" dt="2021-11-04T22:09:07.698" v="3003" actId="1076"/>
          <ac:picMkLst>
            <pc:docMk/>
            <pc:sldMk cId="2692396758" sldId="325"/>
            <ac:picMk id="11" creationId="{4DEE6B83-735A-486A-8DD1-E58352F10995}"/>
          </ac:picMkLst>
        </pc:picChg>
        <pc:picChg chg="mod">
          <ac:chgData name="Chelsea Morton" userId="S::chelsea.morton@ssaihq.com::627f8eba-adbf-4aad-9446-770e1fdd896c" providerId="AD" clId="Web-{C2E09BBC-83FA-2B24-27B7-FFAC4F5C55B6}" dt="2021-11-04T22:07:17.664" v="2987" actId="1076"/>
          <ac:picMkLst>
            <pc:docMk/>
            <pc:sldMk cId="2692396758" sldId="325"/>
            <ac:picMk id="12" creationId="{5F8EEE3F-1C3E-44B1-B621-AC7001D9FB2D}"/>
          </ac:picMkLst>
        </pc:picChg>
        <pc:picChg chg="mod">
          <ac:chgData name="Chelsea Morton" userId="S::chelsea.morton@ssaihq.com::627f8eba-adbf-4aad-9446-770e1fdd896c" providerId="AD" clId="Web-{C2E09BBC-83FA-2B24-27B7-FFAC4F5C55B6}" dt="2021-11-04T22:05:12.676" v="2962" actId="1076"/>
          <ac:picMkLst>
            <pc:docMk/>
            <pc:sldMk cId="2692396758" sldId="325"/>
            <ac:picMk id="13" creationId="{44C43B68-B210-427D-A5AC-23658914B571}"/>
          </ac:picMkLst>
        </pc:picChg>
        <pc:cxnChg chg="mod">
          <ac:chgData name="Chelsea Morton" userId="S::chelsea.morton@ssaihq.com::627f8eba-adbf-4aad-9446-770e1fdd896c" providerId="AD" clId="Web-{C2E09BBC-83FA-2B24-27B7-FFAC4F5C55B6}" dt="2021-11-04T22:05:25.020" v="2965" actId="14100"/>
          <ac:cxnSpMkLst>
            <pc:docMk/>
            <pc:sldMk cId="2692396758" sldId="325"/>
            <ac:cxnSpMk id="24" creationId="{CECE38AA-917D-414C-86A1-27386255E54B}"/>
          </ac:cxnSpMkLst>
        </pc:cxnChg>
        <pc:cxnChg chg="mod">
          <ac:chgData name="Chelsea Morton" userId="S::chelsea.morton@ssaihq.com::627f8eba-adbf-4aad-9446-770e1fdd896c" providerId="AD" clId="Web-{C2E09BBC-83FA-2B24-27B7-FFAC4F5C55B6}" dt="2021-11-04T22:05:17.004" v="2963" actId="14100"/>
          <ac:cxnSpMkLst>
            <pc:docMk/>
            <pc:sldMk cId="2692396758" sldId="325"/>
            <ac:cxnSpMk id="25" creationId="{501EAF3E-1167-44CE-B857-9DDA275D95F0}"/>
          </ac:cxnSpMkLst>
        </pc:cxnChg>
      </pc:sldChg>
      <pc:sldChg chg="addSp delSp modSp modNotes">
        <pc:chgData name="Chelsea Morton" userId="S::chelsea.morton@ssaihq.com::627f8eba-adbf-4aad-9446-770e1fdd896c" providerId="AD" clId="Web-{C2E09BBC-83FA-2B24-27B7-FFAC4F5C55B6}" dt="2021-11-04T20:48:56.882" v="1946"/>
        <pc:sldMkLst>
          <pc:docMk/>
          <pc:sldMk cId="3309414891" sldId="326"/>
        </pc:sldMkLst>
        <pc:spChg chg="mod">
          <ac:chgData name="Chelsea Morton" userId="S::chelsea.morton@ssaihq.com::627f8eba-adbf-4aad-9446-770e1fdd896c" providerId="AD" clId="Web-{C2E09BBC-83FA-2B24-27B7-FFAC4F5C55B6}" dt="2021-11-04T18:25:02.338" v="467" actId="20577"/>
          <ac:spMkLst>
            <pc:docMk/>
            <pc:sldMk cId="3309414891" sldId="326"/>
            <ac:spMk id="3" creationId="{00000000-0000-0000-0000-000000000000}"/>
          </ac:spMkLst>
        </pc:spChg>
        <pc:spChg chg="mod">
          <ac:chgData name="Chelsea Morton" userId="S::chelsea.morton@ssaihq.com::627f8eba-adbf-4aad-9446-770e1fdd896c" providerId="AD" clId="Web-{C2E09BBC-83FA-2B24-27B7-FFAC4F5C55B6}" dt="2021-11-04T19:42:21.650" v="1627" actId="1076"/>
          <ac:spMkLst>
            <pc:docMk/>
            <pc:sldMk cId="3309414891" sldId="326"/>
            <ac:spMk id="7" creationId="{357739A0-2367-42B7-859E-984FD81A46CD}"/>
          </ac:spMkLst>
        </pc:spChg>
        <pc:spChg chg="mod">
          <ac:chgData name="Chelsea Morton" userId="S::chelsea.morton@ssaihq.com::627f8eba-adbf-4aad-9446-770e1fdd896c" providerId="AD" clId="Web-{C2E09BBC-83FA-2B24-27B7-FFAC4F5C55B6}" dt="2021-11-04T20:16:04.329" v="1877" actId="1076"/>
          <ac:spMkLst>
            <pc:docMk/>
            <pc:sldMk cId="3309414891" sldId="326"/>
            <ac:spMk id="8" creationId="{A1D84ACF-FFE4-418C-A57C-1A7846B87778}"/>
          </ac:spMkLst>
        </pc:spChg>
        <pc:spChg chg="add mod">
          <ac:chgData name="Chelsea Morton" userId="S::chelsea.morton@ssaihq.com::627f8eba-adbf-4aad-9446-770e1fdd896c" providerId="AD" clId="Web-{C2E09BBC-83FA-2B24-27B7-FFAC4F5C55B6}" dt="2021-11-04T19:30:30.819" v="1484" actId="1076"/>
          <ac:spMkLst>
            <pc:docMk/>
            <pc:sldMk cId="3309414891" sldId="326"/>
            <ac:spMk id="9" creationId="{F7CB49CE-13E4-4436-9F68-D7B44C8C0E49}"/>
          </ac:spMkLst>
        </pc:spChg>
        <pc:spChg chg="add mod">
          <ac:chgData name="Chelsea Morton" userId="S::chelsea.morton@ssaihq.com::627f8eba-adbf-4aad-9446-770e1fdd896c" providerId="AD" clId="Web-{C2E09BBC-83FA-2B24-27B7-FFAC4F5C55B6}" dt="2021-11-04T19:29:54.349" v="1463" actId="1076"/>
          <ac:spMkLst>
            <pc:docMk/>
            <pc:sldMk cId="3309414891" sldId="326"/>
            <ac:spMk id="10" creationId="{3797A8C8-D014-425D-B7F0-B9766E7F569E}"/>
          </ac:spMkLst>
        </pc:spChg>
        <pc:spChg chg="add mod">
          <ac:chgData name="Chelsea Morton" userId="S::chelsea.morton@ssaihq.com::627f8eba-adbf-4aad-9446-770e1fdd896c" providerId="AD" clId="Web-{C2E09BBC-83FA-2B24-27B7-FFAC4F5C55B6}" dt="2021-11-04T19:32:24.275" v="1506" actId="1076"/>
          <ac:spMkLst>
            <pc:docMk/>
            <pc:sldMk cId="3309414891" sldId="326"/>
            <ac:spMk id="11" creationId="{053B37B9-0DCB-4F6E-A041-73402E1F9D50}"/>
          </ac:spMkLst>
        </pc:spChg>
        <pc:spChg chg="add mod">
          <ac:chgData name="Chelsea Morton" userId="S::chelsea.morton@ssaihq.com::627f8eba-adbf-4aad-9446-770e1fdd896c" providerId="AD" clId="Web-{C2E09BBC-83FA-2B24-27B7-FFAC4F5C55B6}" dt="2021-11-04T19:33:45.293" v="1516" actId="14100"/>
          <ac:spMkLst>
            <pc:docMk/>
            <pc:sldMk cId="3309414891" sldId="326"/>
            <ac:spMk id="12" creationId="{197BA68F-1599-4694-A3CD-6F1803A4597C}"/>
          </ac:spMkLst>
        </pc:spChg>
        <pc:spChg chg="add mod">
          <ac:chgData name="Chelsea Morton" userId="S::chelsea.morton@ssaihq.com::627f8eba-adbf-4aad-9446-770e1fdd896c" providerId="AD" clId="Web-{C2E09BBC-83FA-2B24-27B7-FFAC4F5C55B6}" dt="2021-11-04T19:38:40.582" v="1574" actId="14100"/>
          <ac:spMkLst>
            <pc:docMk/>
            <pc:sldMk cId="3309414891" sldId="326"/>
            <ac:spMk id="13" creationId="{7A7B0477-F107-4C80-9CBE-93741D1A0E5C}"/>
          </ac:spMkLst>
        </pc:spChg>
        <pc:spChg chg="add mod">
          <ac:chgData name="Chelsea Morton" userId="S::chelsea.morton@ssaihq.com::627f8eba-adbf-4aad-9446-770e1fdd896c" providerId="AD" clId="Web-{C2E09BBC-83FA-2B24-27B7-FFAC4F5C55B6}" dt="2021-11-04T19:39:10.364" v="1578" actId="14100"/>
          <ac:spMkLst>
            <pc:docMk/>
            <pc:sldMk cId="3309414891" sldId="326"/>
            <ac:spMk id="16" creationId="{A55C3C2A-E010-4E10-99F0-50DDE1C4FDF0}"/>
          </ac:spMkLst>
        </pc:spChg>
        <pc:spChg chg="add mod">
          <ac:chgData name="Chelsea Morton" userId="S::chelsea.morton@ssaihq.com::627f8eba-adbf-4aad-9446-770e1fdd896c" providerId="AD" clId="Web-{C2E09BBC-83FA-2B24-27B7-FFAC4F5C55B6}" dt="2021-11-04T19:40:04.493" v="1587" actId="1076"/>
          <ac:spMkLst>
            <pc:docMk/>
            <pc:sldMk cId="3309414891" sldId="326"/>
            <ac:spMk id="17" creationId="{A10A5719-EDB7-45E7-BEBC-1AE4561EF49D}"/>
          </ac:spMkLst>
        </pc:spChg>
        <pc:spChg chg="add mod">
          <ac:chgData name="Chelsea Morton" userId="S::chelsea.morton@ssaihq.com::627f8eba-adbf-4aad-9446-770e1fdd896c" providerId="AD" clId="Web-{C2E09BBC-83FA-2B24-27B7-FFAC4F5C55B6}" dt="2021-11-04T19:40:42.319" v="1595" actId="20577"/>
          <ac:spMkLst>
            <pc:docMk/>
            <pc:sldMk cId="3309414891" sldId="326"/>
            <ac:spMk id="18" creationId="{24AF1C64-8238-41B2-9FF3-572935735BD7}"/>
          </ac:spMkLst>
        </pc:spChg>
        <pc:spChg chg="add mod">
          <ac:chgData name="Chelsea Morton" userId="S::chelsea.morton@ssaihq.com::627f8eba-adbf-4aad-9446-770e1fdd896c" providerId="AD" clId="Web-{C2E09BBC-83FA-2B24-27B7-FFAC4F5C55B6}" dt="2021-11-04T19:41:15.883" v="1604" actId="1076"/>
          <ac:spMkLst>
            <pc:docMk/>
            <pc:sldMk cId="3309414891" sldId="326"/>
            <ac:spMk id="19" creationId="{2ACD9CF7-90E1-4736-9075-41E92DB29A01}"/>
          </ac:spMkLst>
        </pc:spChg>
        <pc:spChg chg="add mod">
          <ac:chgData name="Chelsea Morton" userId="S::chelsea.morton@ssaihq.com::627f8eba-adbf-4aad-9446-770e1fdd896c" providerId="AD" clId="Web-{C2E09BBC-83FA-2B24-27B7-FFAC4F5C55B6}" dt="2021-11-04T19:41:46.368" v="1616" actId="1076"/>
          <ac:spMkLst>
            <pc:docMk/>
            <pc:sldMk cId="3309414891" sldId="326"/>
            <ac:spMk id="20" creationId="{F1396364-44B2-468C-8563-C0A94FDA7C97}"/>
          </ac:spMkLst>
        </pc:spChg>
        <pc:spChg chg="add mod">
          <ac:chgData name="Chelsea Morton" userId="S::chelsea.morton@ssaihq.com::627f8eba-adbf-4aad-9446-770e1fdd896c" providerId="AD" clId="Web-{C2E09BBC-83FA-2B24-27B7-FFAC4F5C55B6}" dt="2021-11-04T19:42:05.931" v="1625" actId="1076"/>
          <ac:spMkLst>
            <pc:docMk/>
            <pc:sldMk cId="3309414891" sldId="326"/>
            <ac:spMk id="21" creationId="{CAEB2F63-9FE7-4FB0-BB3E-09FCC7175331}"/>
          </ac:spMkLst>
        </pc:spChg>
        <pc:graphicFrameChg chg="mod modGraphic">
          <ac:chgData name="Chelsea Morton" userId="S::chelsea.morton@ssaihq.com::627f8eba-adbf-4aad-9446-770e1fdd896c" providerId="AD" clId="Web-{C2E09BBC-83FA-2B24-27B7-FFAC4F5C55B6}" dt="2021-11-04T19:28:45.832" v="1442" actId="1076"/>
          <ac:graphicFrameMkLst>
            <pc:docMk/>
            <pc:sldMk cId="3309414891" sldId="326"/>
            <ac:graphicFrameMk id="5" creationId="{AE71A721-8D5C-FE4F-9978-256F92F7EF72}"/>
          </ac:graphicFrameMkLst>
        </pc:graphicFrameChg>
        <pc:picChg chg="add del mod">
          <ac:chgData name="Chelsea Morton" userId="S::chelsea.morton@ssaihq.com::627f8eba-adbf-4aad-9446-770e1fdd896c" providerId="AD" clId="Web-{C2E09BBC-83FA-2B24-27B7-FFAC4F5C55B6}" dt="2021-11-04T19:26:43.281" v="1406"/>
          <ac:picMkLst>
            <pc:docMk/>
            <pc:sldMk cId="3309414891" sldId="326"/>
            <ac:picMk id="2" creationId="{DAA11C45-B566-44CE-96E2-18FFBD3F5A1C}"/>
          </ac:picMkLst>
        </pc:picChg>
        <pc:picChg chg="add mod">
          <ac:chgData name="Chelsea Morton" userId="S::chelsea.morton@ssaihq.com::627f8eba-adbf-4aad-9446-770e1fdd896c" providerId="AD" clId="Web-{C2E09BBC-83FA-2B24-27B7-FFAC4F5C55B6}" dt="2021-11-04T19:29:04.254" v="1444"/>
          <ac:picMkLst>
            <pc:docMk/>
            <pc:sldMk cId="3309414891" sldId="326"/>
            <ac:picMk id="4" creationId="{6069EDC1-E168-4120-A874-8BE4F4174F45}"/>
          </ac:picMkLst>
        </pc:picChg>
        <pc:picChg chg="add mod">
          <ac:chgData name="Chelsea Morton" userId="S::chelsea.morton@ssaihq.com::627f8eba-adbf-4aad-9446-770e1fdd896c" providerId="AD" clId="Web-{C2E09BBC-83FA-2B24-27B7-FFAC4F5C55B6}" dt="2021-11-04T19:39:01.926" v="1577" actId="14100"/>
          <ac:picMkLst>
            <pc:docMk/>
            <pc:sldMk cId="3309414891" sldId="326"/>
            <ac:picMk id="14" creationId="{678F96D1-7565-4FD7-9DCE-AD8FBE2B2B68}"/>
          </ac:picMkLst>
        </pc:picChg>
        <pc:picChg chg="add del mod">
          <ac:chgData name="Chelsea Morton" userId="S::chelsea.morton@ssaihq.com::627f8eba-adbf-4aad-9446-770e1fdd896c" providerId="AD" clId="Web-{C2E09BBC-83FA-2B24-27B7-FFAC4F5C55B6}" dt="2021-11-04T19:35:45.405" v="1525"/>
          <ac:picMkLst>
            <pc:docMk/>
            <pc:sldMk cId="3309414891" sldId="326"/>
            <ac:picMk id="15" creationId="{6D734A6F-36C3-4F45-81AB-625F31C0A2AD}"/>
          </ac:picMkLst>
        </pc:picChg>
      </pc:sldChg>
      <pc:sldChg chg="addSp delSp modSp modNotes">
        <pc:chgData name="Chelsea Morton" userId="S::chelsea.morton@ssaihq.com::627f8eba-adbf-4aad-9446-770e1fdd896c" providerId="AD" clId="Web-{C2E09BBC-83FA-2B24-27B7-FFAC4F5C55B6}" dt="2021-11-04T22:28:11.354" v="3118" actId="1076"/>
        <pc:sldMkLst>
          <pc:docMk/>
          <pc:sldMk cId="464873822" sldId="327"/>
        </pc:sldMkLst>
        <pc:spChg chg="mod">
          <ac:chgData name="Chelsea Morton" userId="S::chelsea.morton@ssaihq.com::627f8eba-adbf-4aad-9446-770e1fdd896c" providerId="AD" clId="Web-{C2E09BBC-83FA-2B24-27B7-FFAC4F5C55B6}" dt="2021-11-04T18:25:23.089" v="469" actId="20577"/>
          <ac:spMkLst>
            <pc:docMk/>
            <pc:sldMk cId="464873822" sldId="327"/>
            <ac:spMk id="3" creationId="{00000000-0000-0000-0000-000000000000}"/>
          </ac:spMkLst>
        </pc:spChg>
        <pc:spChg chg="add del mod">
          <ac:chgData name="Chelsea Morton" userId="S::chelsea.morton@ssaihq.com::627f8eba-adbf-4aad-9446-770e1fdd896c" providerId="AD" clId="Web-{C2E09BBC-83FA-2B24-27B7-FFAC4F5C55B6}" dt="2021-11-04T21:17:27.272" v="2027"/>
          <ac:spMkLst>
            <pc:docMk/>
            <pc:sldMk cId="464873822" sldId="327"/>
            <ac:spMk id="4" creationId="{48E38780-1DD2-4A71-B7E8-E6F359610C4C}"/>
          </ac:spMkLst>
        </pc:spChg>
        <pc:spChg chg="mod">
          <ac:chgData name="Chelsea Morton" userId="S::chelsea.morton@ssaihq.com::627f8eba-adbf-4aad-9446-770e1fdd896c" providerId="AD" clId="Web-{C2E09BBC-83FA-2B24-27B7-FFAC4F5C55B6}" dt="2021-11-04T22:28:05.150" v="3116" actId="1076"/>
          <ac:spMkLst>
            <pc:docMk/>
            <pc:sldMk cId="464873822" sldId="327"/>
            <ac:spMk id="7" creationId="{A68F4FC4-5347-487F-BDA5-AF30A8ACB32C}"/>
          </ac:spMkLst>
        </pc:spChg>
        <pc:spChg chg="mod">
          <ac:chgData name="Chelsea Morton" userId="S::chelsea.morton@ssaihq.com::627f8eba-adbf-4aad-9446-770e1fdd896c" providerId="AD" clId="Web-{C2E09BBC-83FA-2B24-27B7-FFAC4F5C55B6}" dt="2021-11-04T22:15:53.318" v="3046" actId="14100"/>
          <ac:spMkLst>
            <pc:docMk/>
            <pc:sldMk cId="464873822" sldId="327"/>
            <ac:spMk id="9" creationId="{5787B459-203E-41D7-8B62-F9254015CC30}"/>
          </ac:spMkLst>
        </pc:spChg>
        <pc:spChg chg="mod">
          <ac:chgData name="Chelsea Morton" userId="S::chelsea.morton@ssaihq.com::627f8eba-adbf-4aad-9446-770e1fdd896c" providerId="AD" clId="Web-{C2E09BBC-83FA-2B24-27B7-FFAC4F5C55B6}" dt="2021-11-04T22:16:53.398" v="3058" actId="1076"/>
          <ac:spMkLst>
            <pc:docMk/>
            <pc:sldMk cId="464873822" sldId="327"/>
            <ac:spMk id="11" creationId="{31F65979-076F-4E9B-8CCB-EDCDD622E362}"/>
          </ac:spMkLst>
        </pc:spChg>
        <pc:spChg chg="mod">
          <ac:chgData name="Chelsea Morton" userId="S::chelsea.morton@ssaihq.com::627f8eba-adbf-4aad-9446-770e1fdd896c" providerId="AD" clId="Web-{C2E09BBC-83FA-2B24-27B7-FFAC4F5C55B6}" dt="2021-11-04T22:18:39.933" v="3070" actId="1076"/>
          <ac:spMkLst>
            <pc:docMk/>
            <pc:sldMk cId="464873822" sldId="327"/>
            <ac:spMk id="13" creationId="{CD5EE395-34E4-499A-AD1E-00E881CD3B1E}"/>
          </ac:spMkLst>
        </pc:spChg>
        <pc:spChg chg="add mod">
          <ac:chgData name="Chelsea Morton" userId="S::chelsea.morton@ssaihq.com::627f8eba-adbf-4aad-9446-770e1fdd896c" providerId="AD" clId="Web-{C2E09BBC-83FA-2B24-27B7-FFAC4F5C55B6}" dt="2021-11-04T22:27:46.650" v="3112" actId="1076"/>
          <ac:spMkLst>
            <pc:docMk/>
            <pc:sldMk cId="464873822" sldId="327"/>
            <ac:spMk id="14" creationId="{45FD72C9-A0AF-40B0-AA97-9E546B793BD0}"/>
          </ac:spMkLst>
        </pc:spChg>
        <pc:spChg chg="mod">
          <ac:chgData name="Chelsea Morton" userId="S::chelsea.morton@ssaihq.com::627f8eba-adbf-4aad-9446-770e1fdd896c" providerId="AD" clId="Web-{C2E09BBC-83FA-2B24-27B7-FFAC4F5C55B6}" dt="2021-11-04T22:18:30.213" v="3068" actId="1076"/>
          <ac:spMkLst>
            <pc:docMk/>
            <pc:sldMk cId="464873822" sldId="327"/>
            <ac:spMk id="15" creationId="{F0C209E0-DFF5-4EE2-8228-DAB14C114088}"/>
          </ac:spMkLst>
        </pc:spChg>
        <pc:spChg chg="add mod">
          <ac:chgData name="Chelsea Morton" userId="S::chelsea.morton@ssaihq.com::627f8eba-adbf-4aad-9446-770e1fdd896c" providerId="AD" clId="Web-{C2E09BBC-83FA-2B24-27B7-FFAC4F5C55B6}" dt="2021-11-04T22:27:49.197" v="3113" actId="1076"/>
          <ac:spMkLst>
            <pc:docMk/>
            <pc:sldMk cId="464873822" sldId="327"/>
            <ac:spMk id="17" creationId="{1357D8DD-D891-42C9-AC5F-C962340C6DE0}"/>
          </ac:spMkLst>
        </pc:spChg>
        <pc:spChg chg="add mod">
          <ac:chgData name="Chelsea Morton" userId="S::chelsea.morton@ssaihq.com::627f8eba-adbf-4aad-9446-770e1fdd896c" providerId="AD" clId="Web-{C2E09BBC-83FA-2B24-27B7-FFAC4F5C55B6}" dt="2021-11-04T22:27:59.291" v="3115" actId="1076"/>
          <ac:spMkLst>
            <pc:docMk/>
            <pc:sldMk cId="464873822" sldId="327"/>
            <ac:spMk id="21" creationId="{27B07EE9-43C1-4CC8-80FD-BF28477D2643}"/>
          </ac:spMkLst>
        </pc:spChg>
        <pc:spChg chg="mod">
          <ac:chgData name="Chelsea Morton" userId="S::chelsea.morton@ssaihq.com::627f8eba-adbf-4aad-9446-770e1fdd896c" providerId="AD" clId="Web-{C2E09BBC-83FA-2B24-27B7-FFAC4F5C55B6}" dt="2021-11-04T22:18:54.245" v="3074" actId="1076"/>
          <ac:spMkLst>
            <pc:docMk/>
            <pc:sldMk cId="464873822" sldId="327"/>
            <ac:spMk id="22" creationId="{E4FE672B-82BC-4C99-BAD7-A5A74038EDE0}"/>
          </ac:spMkLst>
        </pc:spChg>
        <pc:spChg chg="mod">
          <ac:chgData name="Chelsea Morton" userId="S::chelsea.morton@ssaihq.com::627f8eba-adbf-4aad-9446-770e1fdd896c" providerId="AD" clId="Web-{C2E09BBC-83FA-2B24-27B7-FFAC4F5C55B6}" dt="2021-11-04T22:18:49.932" v="3073" actId="1076"/>
          <ac:spMkLst>
            <pc:docMk/>
            <pc:sldMk cId="464873822" sldId="327"/>
            <ac:spMk id="23" creationId="{C183D9AC-C84A-4F8B-AEDE-E7F91A3EFA90}"/>
          </ac:spMkLst>
        </pc:spChg>
        <pc:spChg chg="mod">
          <ac:chgData name="Chelsea Morton" userId="S::chelsea.morton@ssaihq.com::627f8eba-adbf-4aad-9446-770e1fdd896c" providerId="AD" clId="Web-{C2E09BBC-83FA-2B24-27B7-FFAC4F5C55B6}" dt="2021-11-04T22:18:46.276" v="3072" actId="1076"/>
          <ac:spMkLst>
            <pc:docMk/>
            <pc:sldMk cId="464873822" sldId="327"/>
            <ac:spMk id="24" creationId="{F036C2D4-6F3F-4EDA-80C6-150F5BFD1E3C}"/>
          </ac:spMkLst>
        </pc:spChg>
        <pc:spChg chg="mod">
          <ac:chgData name="Chelsea Morton" userId="S::chelsea.morton@ssaihq.com::627f8eba-adbf-4aad-9446-770e1fdd896c" providerId="AD" clId="Web-{C2E09BBC-83FA-2B24-27B7-FFAC4F5C55B6}" dt="2021-11-04T22:18:42.510" v="3071" actId="1076"/>
          <ac:spMkLst>
            <pc:docMk/>
            <pc:sldMk cId="464873822" sldId="327"/>
            <ac:spMk id="25" creationId="{304F5298-27B6-4CFA-8192-AB8448F3274E}"/>
          </ac:spMkLst>
        </pc:spChg>
        <pc:spChg chg="add mod">
          <ac:chgData name="Chelsea Morton" userId="S::chelsea.morton@ssaihq.com::627f8eba-adbf-4aad-9446-770e1fdd896c" providerId="AD" clId="Web-{C2E09BBC-83FA-2B24-27B7-FFAC4F5C55B6}" dt="2021-11-04T22:27:54.853" v="3114" actId="1076"/>
          <ac:spMkLst>
            <pc:docMk/>
            <pc:sldMk cId="464873822" sldId="327"/>
            <ac:spMk id="26" creationId="{6677D1EE-2E0B-431B-A628-A397EBE98AF0}"/>
          </ac:spMkLst>
        </pc:spChg>
        <pc:spChg chg="add mod">
          <ac:chgData name="Chelsea Morton" userId="S::chelsea.morton@ssaihq.com::627f8eba-adbf-4aad-9446-770e1fdd896c" providerId="AD" clId="Web-{C2E09BBC-83FA-2B24-27B7-FFAC4F5C55B6}" dt="2021-11-04T22:20:37.013" v="3085" actId="1076"/>
          <ac:spMkLst>
            <pc:docMk/>
            <pc:sldMk cId="464873822" sldId="327"/>
            <ac:spMk id="28" creationId="{0001F1A2-BC72-4824-BEFB-5BF2B3D87FC5}"/>
          </ac:spMkLst>
        </pc:spChg>
        <pc:spChg chg="add mod">
          <ac:chgData name="Chelsea Morton" userId="S::chelsea.morton@ssaihq.com::627f8eba-adbf-4aad-9446-770e1fdd896c" providerId="AD" clId="Web-{C2E09BBC-83FA-2B24-27B7-FFAC4F5C55B6}" dt="2021-11-04T22:20:47.279" v="3087" actId="1076"/>
          <ac:spMkLst>
            <pc:docMk/>
            <pc:sldMk cId="464873822" sldId="327"/>
            <ac:spMk id="29" creationId="{50C71539-4F92-47CE-AA5E-4D857E2ACDC1}"/>
          </ac:spMkLst>
        </pc:spChg>
        <pc:spChg chg="add mod">
          <ac:chgData name="Chelsea Morton" userId="S::chelsea.morton@ssaihq.com::627f8eba-adbf-4aad-9446-770e1fdd896c" providerId="AD" clId="Web-{C2E09BBC-83FA-2B24-27B7-FFAC4F5C55B6}" dt="2021-11-04T22:20:51.467" v="3088" actId="1076"/>
          <ac:spMkLst>
            <pc:docMk/>
            <pc:sldMk cId="464873822" sldId="327"/>
            <ac:spMk id="30" creationId="{485B5825-29A2-4AE7-9320-B04D162998F9}"/>
          </ac:spMkLst>
        </pc:spChg>
        <pc:spChg chg="add mod">
          <ac:chgData name="Chelsea Morton" userId="S::chelsea.morton@ssaihq.com::627f8eba-adbf-4aad-9446-770e1fdd896c" providerId="AD" clId="Web-{C2E09BBC-83FA-2B24-27B7-FFAC4F5C55B6}" dt="2021-11-04T22:20:55.076" v="3089" actId="1076"/>
          <ac:spMkLst>
            <pc:docMk/>
            <pc:sldMk cId="464873822" sldId="327"/>
            <ac:spMk id="31" creationId="{0A85A8DF-4101-45E1-A47B-83F03750B58A}"/>
          </ac:spMkLst>
        </pc:spChg>
        <pc:spChg chg="add mod">
          <ac:chgData name="Chelsea Morton" userId="S::chelsea.morton@ssaihq.com::627f8eba-adbf-4aad-9446-770e1fdd896c" providerId="AD" clId="Web-{C2E09BBC-83FA-2B24-27B7-FFAC4F5C55B6}" dt="2021-11-04T22:26:51.054" v="3106" actId="1076"/>
          <ac:spMkLst>
            <pc:docMk/>
            <pc:sldMk cId="464873822" sldId="327"/>
            <ac:spMk id="32" creationId="{4C8F339B-5E92-466D-9FDA-230CF74B6F0A}"/>
          </ac:spMkLst>
        </pc:spChg>
        <pc:spChg chg="add del">
          <ac:chgData name="Chelsea Morton" userId="S::chelsea.morton@ssaihq.com::627f8eba-adbf-4aad-9446-770e1fdd896c" providerId="AD" clId="Web-{C2E09BBC-83FA-2B24-27B7-FFAC4F5C55B6}" dt="2021-11-04T22:22:06.547" v="3101"/>
          <ac:spMkLst>
            <pc:docMk/>
            <pc:sldMk cId="464873822" sldId="327"/>
            <ac:spMk id="33" creationId="{5328E66B-D10B-465D-A49D-D5ED5A45DDBD}"/>
          </ac:spMkLst>
        </pc:spChg>
        <pc:spChg chg="add del">
          <ac:chgData name="Chelsea Morton" userId="S::chelsea.morton@ssaihq.com::627f8eba-adbf-4aad-9446-770e1fdd896c" providerId="AD" clId="Web-{C2E09BBC-83FA-2B24-27B7-FFAC4F5C55B6}" dt="2021-11-04T22:22:03.437" v="3100"/>
          <ac:spMkLst>
            <pc:docMk/>
            <pc:sldMk cId="464873822" sldId="327"/>
            <ac:spMk id="34" creationId="{3073C544-58C6-4546-AE90-CE22AEA70197}"/>
          </ac:spMkLst>
        </pc:spChg>
        <pc:picChg chg="del mod">
          <ac:chgData name="Chelsea Morton" userId="S::chelsea.morton@ssaihq.com::627f8eba-adbf-4aad-9446-770e1fdd896c" providerId="AD" clId="Web-{C2E09BBC-83FA-2B24-27B7-FFAC4F5C55B6}" dt="2021-11-04T22:26:18.460" v="3102"/>
          <ac:picMkLst>
            <pc:docMk/>
            <pc:sldMk cId="464873822" sldId="327"/>
            <ac:picMk id="4" creationId="{9D015B0E-91EC-464F-954B-90A1C785D277}"/>
          </ac:picMkLst>
        </pc:picChg>
        <pc:picChg chg="mod">
          <ac:chgData name="Chelsea Morton" userId="S::chelsea.morton@ssaihq.com::627f8eba-adbf-4aad-9446-770e1fdd896c" providerId="AD" clId="Web-{C2E09BBC-83FA-2B24-27B7-FFAC4F5C55B6}" dt="2021-11-04T22:28:11.354" v="3118" actId="1076"/>
          <ac:picMkLst>
            <pc:docMk/>
            <pc:sldMk cId="464873822" sldId="327"/>
            <ac:picMk id="5" creationId="{DD1F0103-EE62-4E3C-9597-3B295837E321}"/>
          </ac:picMkLst>
        </pc:picChg>
        <pc:picChg chg="mod">
          <ac:chgData name="Chelsea Morton" userId="S::chelsea.morton@ssaihq.com::627f8eba-adbf-4aad-9446-770e1fdd896c" providerId="AD" clId="Web-{C2E09BBC-83FA-2B24-27B7-FFAC4F5C55B6}" dt="2021-11-04T22:27:42.150" v="3111" actId="1076"/>
          <ac:picMkLst>
            <pc:docMk/>
            <pc:sldMk cId="464873822" sldId="327"/>
            <ac:picMk id="12" creationId="{20C15452-6F74-4EE9-99F6-BCB662820601}"/>
          </ac:picMkLst>
        </pc:picChg>
        <pc:picChg chg="mod">
          <ac:chgData name="Chelsea Morton" userId="S::chelsea.morton@ssaihq.com::627f8eba-adbf-4aad-9446-770e1fdd896c" providerId="AD" clId="Web-{C2E09BBC-83FA-2B24-27B7-FFAC4F5C55B6}" dt="2021-11-04T22:18:13.494" v="3066" actId="1076"/>
          <ac:picMkLst>
            <pc:docMk/>
            <pc:sldMk cId="464873822" sldId="327"/>
            <ac:picMk id="16" creationId="{3FDE9885-D277-4F3D-997E-61C3A9DB66E6}"/>
          </ac:picMkLst>
        </pc:picChg>
        <pc:picChg chg="mod">
          <ac:chgData name="Chelsea Morton" userId="S::chelsea.morton@ssaihq.com::627f8eba-adbf-4aad-9446-770e1fdd896c" providerId="AD" clId="Web-{C2E09BBC-83FA-2B24-27B7-FFAC4F5C55B6}" dt="2021-11-04T22:18:06.212" v="3065" actId="1076"/>
          <ac:picMkLst>
            <pc:docMk/>
            <pc:sldMk cId="464873822" sldId="327"/>
            <ac:picMk id="18" creationId="{DA1A3408-4DE3-4141-99D7-F5582F1CBA72}"/>
          </ac:picMkLst>
        </pc:picChg>
        <pc:picChg chg="mod">
          <ac:chgData name="Chelsea Morton" userId="S::chelsea.morton@ssaihq.com::627f8eba-adbf-4aad-9446-770e1fdd896c" providerId="AD" clId="Web-{C2E09BBC-83FA-2B24-27B7-FFAC4F5C55B6}" dt="2021-11-04T22:17:59.962" v="3064" actId="1076"/>
          <ac:picMkLst>
            <pc:docMk/>
            <pc:sldMk cId="464873822" sldId="327"/>
            <ac:picMk id="19" creationId="{49000014-2D1B-4F77-9AD1-98069C957455}"/>
          </ac:picMkLst>
        </pc:picChg>
        <pc:picChg chg="mod">
          <ac:chgData name="Chelsea Morton" userId="S::chelsea.morton@ssaihq.com::627f8eba-adbf-4aad-9446-770e1fdd896c" providerId="AD" clId="Web-{C2E09BBC-83FA-2B24-27B7-FFAC4F5C55B6}" dt="2021-11-04T22:17:47.915" v="3062" actId="1076"/>
          <ac:picMkLst>
            <pc:docMk/>
            <pc:sldMk cId="464873822" sldId="327"/>
            <ac:picMk id="20" creationId="{22B23D4B-C1F7-4B56-B338-533AC12BD5A2}"/>
          </ac:picMkLst>
        </pc:picChg>
        <pc:picChg chg="add mod">
          <ac:chgData name="Chelsea Morton" userId="S::chelsea.morton@ssaihq.com::627f8eba-adbf-4aad-9446-770e1fdd896c" providerId="AD" clId="Web-{C2E09BBC-83FA-2B24-27B7-FFAC4F5C55B6}" dt="2021-11-04T22:20:41.935" v="3086" actId="1076"/>
          <ac:picMkLst>
            <pc:docMk/>
            <pc:sldMk cId="464873822" sldId="327"/>
            <ac:picMk id="27" creationId="{5522508F-9FC5-407E-A778-54697DF2EFE6}"/>
          </ac:picMkLst>
        </pc:picChg>
        <pc:picChg chg="add mod">
          <ac:chgData name="Chelsea Morton" userId="S::chelsea.morton@ssaihq.com::627f8eba-adbf-4aad-9446-770e1fdd896c" providerId="AD" clId="Web-{C2E09BBC-83FA-2B24-27B7-FFAC4F5C55B6}" dt="2021-11-04T22:26:31.866" v="3104" actId="1076"/>
          <ac:picMkLst>
            <pc:docMk/>
            <pc:sldMk cId="464873822" sldId="327"/>
            <ac:picMk id="35" creationId="{C57060B0-EBC1-4219-A517-A92F40BAEB09}"/>
          </ac:picMkLst>
        </pc:picChg>
        <pc:cxnChg chg="mod">
          <ac:chgData name="Chelsea Morton" userId="S::chelsea.morton@ssaihq.com::627f8eba-adbf-4aad-9446-770e1fdd896c" providerId="AD" clId="Web-{C2E09BBC-83FA-2B24-27B7-FFAC4F5C55B6}" dt="2021-11-04T22:27:11.133" v="3110" actId="14100"/>
          <ac:cxnSpMkLst>
            <pc:docMk/>
            <pc:sldMk cId="464873822" sldId="327"/>
            <ac:cxnSpMk id="6" creationId="{1873BCA8-8246-4796-ADE5-811DA579FFB8}"/>
          </ac:cxnSpMkLst>
        </pc:cxnChg>
        <pc:cxnChg chg="mod">
          <ac:chgData name="Chelsea Morton" userId="S::chelsea.morton@ssaihq.com::627f8eba-adbf-4aad-9446-770e1fdd896c" providerId="AD" clId="Web-{C2E09BBC-83FA-2B24-27B7-FFAC4F5C55B6}" dt="2021-11-04T22:27:05.727" v="3109" actId="14100"/>
          <ac:cxnSpMkLst>
            <pc:docMk/>
            <pc:sldMk cId="464873822" sldId="327"/>
            <ac:cxnSpMk id="8" creationId="{0BCB0477-4721-4659-BE99-5C47C47BB740}"/>
          </ac:cxnSpMkLst>
        </pc:cxnChg>
      </pc:sldChg>
      <pc:sldChg chg="addSp delSp modSp">
        <pc:chgData name="Chelsea Morton" userId="S::chelsea.morton@ssaihq.com::627f8eba-adbf-4aad-9446-770e1fdd896c" providerId="AD" clId="Web-{C2E09BBC-83FA-2B24-27B7-FFAC4F5C55B6}" dt="2021-11-04T20:13:31.044" v="1876" actId="1076"/>
        <pc:sldMkLst>
          <pc:docMk/>
          <pc:sldMk cId="676033405" sldId="328"/>
        </pc:sldMkLst>
        <pc:spChg chg="mod">
          <ac:chgData name="Chelsea Morton" userId="S::chelsea.morton@ssaihq.com::627f8eba-adbf-4aad-9446-770e1fdd896c" providerId="AD" clId="Web-{C2E09BBC-83FA-2B24-27B7-FFAC4F5C55B6}" dt="2021-11-04T20:13:31.044" v="1876" actId="1076"/>
          <ac:spMkLst>
            <pc:docMk/>
            <pc:sldMk cId="676033405" sldId="328"/>
            <ac:spMk id="2" creationId="{56BD910B-EA73-44F2-8B1E-BDB41C11AC3B}"/>
          </ac:spMkLst>
        </pc:spChg>
        <pc:spChg chg="mod">
          <ac:chgData name="Chelsea Morton" userId="S::chelsea.morton@ssaihq.com::627f8eba-adbf-4aad-9446-770e1fdd896c" providerId="AD" clId="Web-{C2E09BBC-83FA-2B24-27B7-FFAC4F5C55B6}" dt="2021-11-04T18:25:09.682" v="468" actId="20577"/>
          <ac:spMkLst>
            <pc:docMk/>
            <pc:sldMk cId="676033405" sldId="328"/>
            <ac:spMk id="3" creationId="{00000000-0000-0000-0000-000000000000}"/>
          </ac:spMkLst>
        </pc:spChg>
        <pc:spChg chg="add mod">
          <ac:chgData name="Chelsea Morton" userId="S::chelsea.morton@ssaihq.com::627f8eba-adbf-4aad-9446-770e1fdd896c" providerId="AD" clId="Web-{C2E09BBC-83FA-2B24-27B7-FFAC4F5C55B6}" dt="2021-11-04T19:53:00.480" v="1708"/>
          <ac:spMkLst>
            <pc:docMk/>
            <pc:sldMk cId="676033405" sldId="328"/>
            <ac:spMk id="6" creationId="{61E5192A-4A2F-45EC-A486-0B153916CBD7}"/>
          </ac:spMkLst>
        </pc:spChg>
        <pc:spChg chg="add del mod">
          <ac:chgData name="Chelsea Morton" userId="S::chelsea.morton@ssaihq.com::627f8eba-adbf-4aad-9446-770e1fdd896c" providerId="AD" clId="Web-{C2E09BBC-83FA-2B24-27B7-FFAC4F5C55B6}" dt="2021-11-04T19:55:41.765" v="1747"/>
          <ac:spMkLst>
            <pc:docMk/>
            <pc:sldMk cId="676033405" sldId="328"/>
            <ac:spMk id="8" creationId="{A374C4CE-698E-4A43-A378-53D03848D5C1}"/>
          </ac:spMkLst>
        </pc:spChg>
        <pc:spChg chg="add mod">
          <ac:chgData name="Chelsea Morton" userId="S::chelsea.morton@ssaihq.com::627f8eba-adbf-4aad-9446-770e1fdd896c" providerId="AD" clId="Web-{C2E09BBC-83FA-2B24-27B7-FFAC4F5C55B6}" dt="2021-11-04T20:02:55.871" v="1790" actId="20577"/>
          <ac:spMkLst>
            <pc:docMk/>
            <pc:sldMk cId="676033405" sldId="328"/>
            <ac:spMk id="10" creationId="{CE1F63A0-489A-45E2-9458-A8C7DE550BBE}"/>
          </ac:spMkLst>
        </pc:spChg>
        <pc:spChg chg="mod">
          <ac:chgData name="Chelsea Morton" userId="S::chelsea.morton@ssaihq.com::627f8eba-adbf-4aad-9446-770e1fdd896c" providerId="AD" clId="Web-{C2E09BBC-83FA-2B24-27B7-FFAC4F5C55B6}" dt="2021-11-04T19:52:16.791" v="1700" actId="1076"/>
          <ac:spMkLst>
            <pc:docMk/>
            <pc:sldMk cId="676033405" sldId="328"/>
            <ac:spMk id="13" creationId="{84EAD396-DCE4-4963-93CA-2FADF94F9811}"/>
          </ac:spMkLst>
        </pc:spChg>
        <pc:spChg chg="mod">
          <ac:chgData name="Chelsea Morton" userId="S::chelsea.morton@ssaihq.com::627f8eba-adbf-4aad-9446-770e1fdd896c" providerId="AD" clId="Web-{C2E09BBC-83FA-2B24-27B7-FFAC4F5C55B6}" dt="2021-11-04T19:52:24.338" v="1701" actId="1076"/>
          <ac:spMkLst>
            <pc:docMk/>
            <pc:sldMk cId="676033405" sldId="328"/>
            <ac:spMk id="15" creationId="{0CFFC87A-1E5C-4C1A-B08E-C433104F203D}"/>
          </ac:spMkLst>
        </pc:spChg>
        <pc:spChg chg="mod">
          <ac:chgData name="Chelsea Morton" userId="S::chelsea.morton@ssaihq.com::627f8eba-adbf-4aad-9446-770e1fdd896c" providerId="AD" clId="Web-{C2E09BBC-83FA-2B24-27B7-FFAC4F5C55B6}" dt="2021-11-04T19:52:33.510" v="1702" actId="1076"/>
          <ac:spMkLst>
            <pc:docMk/>
            <pc:sldMk cId="676033405" sldId="328"/>
            <ac:spMk id="17" creationId="{BFF45709-0996-4BC2-ABF2-B38B5F0A5620}"/>
          </ac:spMkLst>
        </pc:spChg>
        <pc:spChg chg="mod">
          <ac:chgData name="Chelsea Morton" userId="S::chelsea.morton@ssaihq.com::627f8eba-adbf-4aad-9446-770e1fdd896c" providerId="AD" clId="Web-{C2E09BBC-83FA-2B24-27B7-FFAC4F5C55B6}" dt="2021-11-04T19:52:34.635" v="1703" actId="1076"/>
          <ac:spMkLst>
            <pc:docMk/>
            <pc:sldMk cId="676033405" sldId="328"/>
            <ac:spMk id="19" creationId="{BCB0FF65-B42F-4981-8EA1-7F9D4163A013}"/>
          </ac:spMkLst>
        </pc:spChg>
        <pc:spChg chg="mod">
          <ac:chgData name="Chelsea Morton" userId="S::chelsea.morton@ssaihq.com::627f8eba-adbf-4aad-9446-770e1fdd896c" providerId="AD" clId="Web-{C2E09BBC-83FA-2B24-27B7-FFAC4F5C55B6}" dt="2021-11-04T19:52:38.323" v="1704" actId="1076"/>
          <ac:spMkLst>
            <pc:docMk/>
            <pc:sldMk cId="676033405" sldId="328"/>
            <ac:spMk id="21" creationId="{1BB360DE-D004-4512-833D-165501372843}"/>
          </ac:spMkLst>
        </pc:spChg>
        <pc:spChg chg="mod">
          <ac:chgData name="Chelsea Morton" userId="S::chelsea.morton@ssaihq.com::627f8eba-adbf-4aad-9446-770e1fdd896c" providerId="AD" clId="Web-{C2E09BBC-83FA-2B24-27B7-FFAC4F5C55B6}" dt="2021-11-04T19:52:44.261" v="1705" actId="1076"/>
          <ac:spMkLst>
            <pc:docMk/>
            <pc:sldMk cId="676033405" sldId="328"/>
            <ac:spMk id="23" creationId="{A31367D2-6932-4394-A7BB-2D7577CDF30B}"/>
          </ac:spMkLst>
        </pc:spChg>
        <pc:spChg chg="mod">
          <ac:chgData name="Chelsea Morton" userId="S::chelsea.morton@ssaihq.com::627f8eba-adbf-4aad-9446-770e1fdd896c" providerId="AD" clId="Web-{C2E09BBC-83FA-2B24-27B7-FFAC4F5C55B6}" dt="2021-11-04T19:52:10.666" v="1693" actId="1076"/>
          <ac:spMkLst>
            <pc:docMk/>
            <pc:sldMk cId="676033405" sldId="328"/>
            <ac:spMk id="25" creationId="{95F74370-CEEC-43B2-B64C-ECE98071CABD}"/>
          </ac:spMkLst>
        </pc:spChg>
        <pc:spChg chg="mod">
          <ac:chgData name="Chelsea Morton" userId="S::chelsea.morton@ssaihq.com::627f8eba-adbf-4aad-9446-770e1fdd896c" providerId="AD" clId="Web-{C2E09BBC-83FA-2B24-27B7-FFAC4F5C55B6}" dt="2021-11-04T19:52:10.744" v="1694" actId="1076"/>
          <ac:spMkLst>
            <pc:docMk/>
            <pc:sldMk cId="676033405" sldId="328"/>
            <ac:spMk id="27" creationId="{F8DE82DD-C302-4D59-B024-96F554052D8E}"/>
          </ac:spMkLst>
        </pc:spChg>
        <pc:spChg chg="mod">
          <ac:chgData name="Chelsea Morton" userId="S::chelsea.morton@ssaihq.com::627f8eba-adbf-4aad-9446-770e1fdd896c" providerId="AD" clId="Web-{C2E09BBC-83FA-2B24-27B7-FFAC4F5C55B6}" dt="2021-11-04T19:52:10.807" v="1695" actId="1076"/>
          <ac:spMkLst>
            <pc:docMk/>
            <pc:sldMk cId="676033405" sldId="328"/>
            <ac:spMk id="29" creationId="{C62AC334-D0C0-4F77-9657-11199F11EE03}"/>
          </ac:spMkLst>
        </pc:spChg>
        <pc:spChg chg="mod">
          <ac:chgData name="Chelsea Morton" userId="S::chelsea.morton@ssaihq.com::627f8eba-adbf-4aad-9446-770e1fdd896c" providerId="AD" clId="Web-{C2E09BBC-83FA-2B24-27B7-FFAC4F5C55B6}" dt="2021-11-04T19:52:11.119" v="1697" actId="1076"/>
          <ac:spMkLst>
            <pc:docMk/>
            <pc:sldMk cId="676033405" sldId="328"/>
            <ac:spMk id="31" creationId="{95C044E7-98C5-452D-8102-9C25D5162841}"/>
          </ac:spMkLst>
        </pc:spChg>
        <pc:spChg chg="mod">
          <ac:chgData name="Chelsea Morton" userId="S::chelsea.morton@ssaihq.com::627f8eba-adbf-4aad-9446-770e1fdd896c" providerId="AD" clId="Web-{C2E09BBC-83FA-2B24-27B7-FFAC4F5C55B6}" dt="2021-11-04T19:52:11.182" v="1698" actId="1076"/>
          <ac:spMkLst>
            <pc:docMk/>
            <pc:sldMk cId="676033405" sldId="328"/>
            <ac:spMk id="33" creationId="{19004821-0231-4029-A676-865E1AFED560}"/>
          </ac:spMkLst>
        </pc:spChg>
        <pc:spChg chg="del">
          <ac:chgData name="Chelsea Morton" userId="S::chelsea.morton@ssaihq.com::627f8eba-adbf-4aad-9446-770e1fdd896c" providerId="AD" clId="Web-{C2E09BBC-83FA-2B24-27B7-FFAC4F5C55B6}" dt="2021-11-04T19:52:11.228" v="1699"/>
          <ac:spMkLst>
            <pc:docMk/>
            <pc:sldMk cId="676033405" sldId="328"/>
            <ac:spMk id="35" creationId="{D57BA7E0-C18C-41F2-B5C7-5B392461059A}"/>
          </ac:spMkLst>
        </pc:spChg>
        <pc:spChg chg="ord">
          <ac:chgData name="Chelsea Morton" userId="S::chelsea.morton@ssaihq.com::627f8eba-adbf-4aad-9446-770e1fdd896c" providerId="AD" clId="Web-{C2E09BBC-83FA-2B24-27B7-FFAC4F5C55B6}" dt="2021-11-04T20:09:15.350" v="1807"/>
          <ac:spMkLst>
            <pc:docMk/>
            <pc:sldMk cId="676033405" sldId="328"/>
            <ac:spMk id="45" creationId="{A853FA7E-520F-4FE9-8673-F919420F4F69}"/>
          </ac:spMkLst>
        </pc:spChg>
        <pc:spChg chg="ord">
          <ac:chgData name="Chelsea Morton" userId="S::chelsea.morton@ssaihq.com::627f8eba-adbf-4aad-9446-770e1fdd896c" providerId="AD" clId="Web-{C2E09BBC-83FA-2B24-27B7-FFAC4F5C55B6}" dt="2021-11-04T20:09:52.897" v="1818"/>
          <ac:spMkLst>
            <pc:docMk/>
            <pc:sldMk cId="676033405" sldId="328"/>
            <ac:spMk id="47" creationId="{8D402AD0-CA27-4EC5-BE43-3BB5DE33845E}"/>
          </ac:spMkLst>
        </pc:spChg>
        <pc:spChg chg="mod">
          <ac:chgData name="Chelsea Morton" userId="S::chelsea.morton@ssaihq.com::627f8eba-adbf-4aad-9446-770e1fdd896c" providerId="AD" clId="Web-{C2E09BBC-83FA-2B24-27B7-FFAC4F5C55B6}" dt="2021-11-04T20:13:12.606" v="1873" actId="1076"/>
          <ac:spMkLst>
            <pc:docMk/>
            <pc:sldMk cId="676033405" sldId="328"/>
            <ac:spMk id="49" creationId="{C32B9DE4-3DCE-436C-A9A8-FD97C52588E9}"/>
          </ac:spMkLst>
        </pc:spChg>
        <pc:spChg chg="mod">
          <ac:chgData name="Chelsea Morton" userId="S::chelsea.morton@ssaihq.com::627f8eba-adbf-4aad-9446-770e1fdd896c" providerId="AD" clId="Web-{C2E09BBC-83FA-2B24-27B7-FFAC4F5C55B6}" dt="2021-11-04T20:13:07.325" v="1872" actId="1076"/>
          <ac:spMkLst>
            <pc:docMk/>
            <pc:sldMk cId="676033405" sldId="328"/>
            <ac:spMk id="51" creationId="{1B0CC6D4-91E3-4A09-B198-5D21A2782E5C}"/>
          </ac:spMkLst>
        </pc:spChg>
        <pc:spChg chg="mod">
          <ac:chgData name="Chelsea Morton" userId="S::chelsea.morton@ssaihq.com::627f8eba-adbf-4aad-9446-770e1fdd896c" providerId="AD" clId="Web-{C2E09BBC-83FA-2B24-27B7-FFAC4F5C55B6}" dt="2021-11-04T20:13:17.731" v="1874" actId="1076"/>
          <ac:spMkLst>
            <pc:docMk/>
            <pc:sldMk cId="676033405" sldId="328"/>
            <ac:spMk id="53" creationId="{4A6214C7-DCD5-4FD1-ADC8-2F17B6C49057}"/>
          </ac:spMkLst>
        </pc:spChg>
        <pc:spChg chg="mod">
          <ac:chgData name="Chelsea Morton" userId="S::chelsea.morton@ssaihq.com::627f8eba-adbf-4aad-9446-770e1fdd896c" providerId="AD" clId="Web-{C2E09BBC-83FA-2B24-27B7-FFAC4F5C55B6}" dt="2021-11-04T20:13:21.809" v="1875" actId="1076"/>
          <ac:spMkLst>
            <pc:docMk/>
            <pc:sldMk cId="676033405" sldId="328"/>
            <ac:spMk id="55" creationId="{DACE4FE9-450E-4BC4-850C-0018171B2761}"/>
          </ac:spMkLst>
        </pc:spChg>
        <pc:spChg chg="mod ord">
          <ac:chgData name="Chelsea Morton" userId="S::chelsea.morton@ssaihq.com::627f8eba-adbf-4aad-9446-770e1fdd896c" providerId="AD" clId="Web-{C2E09BBC-83FA-2B24-27B7-FFAC4F5C55B6}" dt="2021-11-04T20:11:52.979" v="1862" actId="1076"/>
          <ac:spMkLst>
            <pc:docMk/>
            <pc:sldMk cId="676033405" sldId="328"/>
            <ac:spMk id="59" creationId="{B8B3CAFA-B0CF-4672-9380-6B25C6272B0C}"/>
          </ac:spMkLst>
        </pc:spChg>
        <pc:spChg chg="mod ord">
          <ac:chgData name="Chelsea Morton" userId="S::chelsea.morton@ssaihq.com::627f8eba-adbf-4aad-9446-770e1fdd896c" providerId="AD" clId="Web-{C2E09BBC-83FA-2B24-27B7-FFAC4F5C55B6}" dt="2021-11-04T20:12:01.510" v="1868" actId="20577"/>
          <ac:spMkLst>
            <pc:docMk/>
            <pc:sldMk cId="676033405" sldId="328"/>
            <ac:spMk id="61" creationId="{68817273-3478-4A30-89BF-51FD2D5C0796}"/>
          </ac:spMkLst>
        </pc:spChg>
        <pc:spChg chg="mod ord">
          <ac:chgData name="Chelsea Morton" userId="S::chelsea.morton@ssaihq.com::627f8eba-adbf-4aad-9446-770e1fdd896c" providerId="AD" clId="Web-{C2E09BBC-83FA-2B24-27B7-FFAC4F5C55B6}" dt="2021-11-04T20:12:07.589" v="1869" actId="1076"/>
          <ac:spMkLst>
            <pc:docMk/>
            <pc:sldMk cId="676033405" sldId="328"/>
            <ac:spMk id="63" creationId="{1CC03BAB-CD28-4E6E-923F-2587C30B4B2E}"/>
          </ac:spMkLst>
        </pc:spChg>
        <pc:spChg chg="mod ord">
          <ac:chgData name="Chelsea Morton" userId="S::chelsea.morton@ssaihq.com::627f8eba-adbf-4aad-9446-770e1fdd896c" providerId="AD" clId="Web-{C2E09BBC-83FA-2B24-27B7-FFAC4F5C55B6}" dt="2021-11-04T20:12:12.261" v="1870" actId="1076"/>
          <ac:spMkLst>
            <pc:docMk/>
            <pc:sldMk cId="676033405" sldId="328"/>
            <ac:spMk id="65" creationId="{594236F4-92E6-4963-B0F5-7998B356972F}"/>
          </ac:spMkLst>
        </pc:spChg>
        <pc:spChg chg="mod ord">
          <ac:chgData name="Chelsea Morton" userId="S::chelsea.morton@ssaihq.com::627f8eba-adbf-4aad-9446-770e1fdd896c" providerId="AD" clId="Web-{C2E09BBC-83FA-2B24-27B7-FFAC4F5C55B6}" dt="2021-11-04T20:11:34.728" v="1852" actId="14100"/>
          <ac:spMkLst>
            <pc:docMk/>
            <pc:sldMk cId="676033405" sldId="328"/>
            <ac:spMk id="69" creationId="{B11DE37D-EB2A-46A1-A579-E8859782FF62}"/>
          </ac:spMkLst>
        </pc:spChg>
        <pc:spChg chg="mod ord">
          <ac:chgData name="Chelsea Morton" userId="S::chelsea.morton@ssaihq.com::627f8eba-adbf-4aad-9446-770e1fdd896c" providerId="AD" clId="Web-{C2E09BBC-83FA-2B24-27B7-FFAC4F5C55B6}" dt="2021-11-04T20:11:31.822" v="1851" actId="14100"/>
          <ac:spMkLst>
            <pc:docMk/>
            <pc:sldMk cId="676033405" sldId="328"/>
            <ac:spMk id="71" creationId="{08F22FDC-4B53-40DD-A29A-60657D0FE2A3}"/>
          </ac:spMkLst>
        </pc:spChg>
        <pc:spChg chg="mod ord">
          <ac:chgData name="Chelsea Morton" userId="S::chelsea.morton@ssaihq.com::627f8eba-adbf-4aad-9446-770e1fdd896c" providerId="AD" clId="Web-{C2E09BBC-83FA-2B24-27B7-FFAC4F5C55B6}" dt="2021-11-04T20:11:40.291" v="1856" actId="20577"/>
          <ac:spMkLst>
            <pc:docMk/>
            <pc:sldMk cId="676033405" sldId="328"/>
            <ac:spMk id="73" creationId="{5D6066B0-38A1-4E1A-AC93-E96F26687E9C}"/>
          </ac:spMkLst>
        </pc:spChg>
        <pc:spChg chg="mod ord">
          <ac:chgData name="Chelsea Morton" userId="S::chelsea.morton@ssaihq.com::627f8eba-adbf-4aad-9446-770e1fdd896c" providerId="AD" clId="Web-{C2E09BBC-83FA-2B24-27B7-FFAC4F5C55B6}" dt="2021-11-04T20:11:46.760" v="1861" actId="14100"/>
          <ac:spMkLst>
            <pc:docMk/>
            <pc:sldMk cId="676033405" sldId="328"/>
            <ac:spMk id="75" creationId="{03230019-FAC6-4DF2-8FFA-2B278D007FFE}"/>
          </ac:spMkLst>
        </pc:spChg>
        <pc:spChg chg="mod">
          <ac:chgData name="Chelsea Morton" userId="S::chelsea.morton@ssaihq.com::627f8eba-adbf-4aad-9446-770e1fdd896c" providerId="AD" clId="Web-{C2E09BBC-83FA-2B24-27B7-FFAC4F5C55B6}" dt="2021-11-04T20:11:03.556" v="1839" actId="20577"/>
          <ac:spMkLst>
            <pc:docMk/>
            <pc:sldMk cId="676033405" sldId="328"/>
            <ac:spMk id="81" creationId="{617B5706-71E0-42DD-818D-CEE55DE97EF3}"/>
          </ac:spMkLst>
        </pc:spChg>
        <pc:spChg chg="mod">
          <ac:chgData name="Chelsea Morton" userId="S::chelsea.morton@ssaihq.com::627f8eba-adbf-4aad-9446-770e1fdd896c" providerId="AD" clId="Web-{C2E09BBC-83FA-2B24-27B7-FFAC4F5C55B6}" dt="2021-11-04T20:11:12.853" v="1842" actId="20577"/>
          <ac:spMkLst>
            <pc:docMk/>
            <pc:sldMk cId="676033405" sldId="328"/>
            <ac:spMk id="83" creationId="{22F92951-30AD-407E-BE1C-5DDB8019A414}"/>
          </ac:spMkLst>
        </pc:spChg>
        <pc:picChg chg="add mod">
          <ac:chgData name="Chelsea Morton" userId="S::chelsea.morton@ssaihq.com::627f8eba-adbf-4aad-9446-770e1fdd896c" providerId="AD" clId="Web-{C2E09BBC-83FA-2B24-27B7-FFAC4F5C55B6}" dt="2021-11-04T19:52:10.978" v="1696" actId="1076"/>
          <ac:picMkLst>
            <pc:docMk/>
            <pc:sldMk cId="676033405" sldId="328"/>
            <ac:picMk id="4" creationId="{F0575A9B-B042-4D44-B0F9-2A0975AECAB5}"/>
          </ac:picMkLst>
        </pc:picChg>
        <pc:picChg chg="add mod ord">
          <ac:chgData name="Chelsea Morton" userId="S::chelsea.morton@ssaihq.com::627f8eba-adbf-4aad-9446-770e1fdd896c" providerId="AD" clId="Web-{C2E09BBC-83FA-2B24-27B7-FFAC4F5C55B6}" dt="2021-11-04T20:10:10.101" v="1821" actId="1076"/>
          <ac:picMkLst>
            <pc:docMk/>
            <pc:sldMk cId="676033405" sldId="328"/>
            <ac:picMk id="16" creationId="{BB8D53D7-67B4-4EF6-BA1B-B1908E6BC51C}"/>
          </ac:picMkLst>
        </pc:picChg>
        <pc:picChg chg="del mod">
          <ac:chgData name="Chelsea Morton" userId="S::chelsea.morton@ssaihq.com::627f8eba-adbf-4aad-9446-770e1fdd896c" providerId="AD" clId="Web-{C2E09BBC-83FA-2B24-27B7-FFAC4F5C55B6}" dt="2021-11-04T20:07:21.659" v="1794"/>
          <ac:picMkLst>
            <pc:docMk/>
            <pc:sldMk cId="676033405" sldId="328"/>
            <ac:picMk id="39" creationId="{FC6AEFAC-5033-4661-BCDD-1B13027EB194}"/>
          </ac:picMkLst>
        </pc:picChg>
        <pc:cxnChg chg="add mod">
          <ac:chgData name="Chelsea Morton" userId="S::chelsea.morton@ssaihq.com::627f8eba-adbf-4aad-9446-770e1fdd896c" providerId="AD" clId="Web-{C2E09BBC-83FA-2B24-27B7-FFAC4F5C55B6}" dt="2021-11-04T19:56:16.704" v="1761" actId="1076"/>
          <ac:cxnSpMkLst>
            <pc:docMk/>
            <pc:sldMk cId="676033405" sldId="328"/>
            <ac:cxnSpMk id="12" creationId="{35F6C3D1-9B8A-417C-BD49-8CCA00EC0DB9}"/>
          </ac:cxnSpMkLst>
        </pc:cxnChg>
        <pc:cxnChg chg="add mod">
          <ac:chgData name="Chelsea Morton" userId="S::chelsea.morton@ssaihq.com::627f8eba-adbf-4aad-9446-770e1fdd896c" providerId="AD" clId="Web-{C2E09BBC-83FA-2B24-27B7-FFAC4F5C55B6}" dt="2021-11-04T19:59:44.976" v="1771" actId="1076"/>
          <ac:cxnSpMkLst>
            <pc:docMk/>
            <pc:sldMk cId="676033405" sldId="328"/>
            <ac:cxnSpMk id="14" creationId="{965FDA18-486D-4578-82D7-85BEF65D8C8B}"/>
          </ac:cxnSpMkLst>
        </pc:cxnChg>
      </pc:sldChg>
      <pc:sldChg chg="delSp modSp modNotes">
        <pc:chgData name="Chelsea Morton" userId="S::chelsea.morton@ssaihq.com::627f8eba-adbf-4aad-9446-770e1fdd896c" providerId="AD" clId="Web-{C2E09BBC-83FA-2B24-27B7-FFAC4F5C55B6}" dt="2021-11-04T22:20:10.262" v="3082"/>
        <pc:sldMkLst>
          <pc:docMk/>
          <pc:sldMk cId="2126088758" sldId="329"/>
        </pc:sldMkLst>
        <pc:spChg chg="mod">
          <ac:chgData name="Chelsea Morton" userId="S::chelsea.morton@ssaihq.com::627f8eba-adbf-4aad-9446-770e1fdd896c" providerId="AD" clId="Web-{C2E09BBC-83FA-2B24-27B7-FFAC4F5C55B6}" dt="2021-11-04T18:27:28.889" v="485" actId="20577"/>
          <ac:spMkLst>
            <pc:docMk/>
            <pc:sldMk cId="2126088758" sldId="329"/>
            <ac:spMk id="2" creationId="{1C5249A7-934D-4A40-B50B-FFFD7290346D}"/>
          </ac:spMkLst>
        </pc:spChg>
        <pc:spChg chg="del">
          <ac:chgData name="Chelsea Morton" userId="S::chelsea.morton@ssaihq.com::627f8eba-adbf-4aad-9446-770e1fdd896c" providerId="AD" clId="Web-{C2E09BBC-83FA-2B24-27B7-FFAC4F5C55B6}" dt="2021-11-04T18:26:26.184" v="478"/>
          <ac:spMkLst>
            <pc:docMk/>
            <pc:sldMk cId="2126088758" sldId="329"/>
            <ac:spMk id="3" creationId="{23FAC194-4F8B-474B-9615-40FB36FBD0DB}"/>
          </ac:spMkLst>
        </pc:spChg>
      </pc:sldChg>
      <pc:sldChg chg="modSp">
        <pc:chgData name="Chelsea Morton" userId="S::chelsea.morton@ssaihq.com::627f8eba-adbf-4aad-9446-770e1fdd896c" providerId="AD" clId="Web-{C2E09BBC-83FA-2B24-27B7-FFAC4F5C55B6}" dt="2021-11-04T18:51:02.318" v="759" actId="1076"/>
        <pc:sldMkLst>
          <pc:docMk/>
          <pc:sldMk cId="1419751882" sldId="330"/>
        </pc:sldMkLst>
        <pc:spChg chg="mod">
          <ac:chgData name="Chelsea Morton" userId="S::chelsea.morton@ssaihq.com::627f8eba-adbf-4aad-9446-770e1fdd896c" providerId="AD" clId="Web-{C2E09BBC-83FA-2B24-27B7-FFAC4F5C55B6}" dt="2021-11-04T18:50:52.599" v="757" actId="14100"/>
          <ac:spMkLst>
            <pc:docMk/>
            <pc:sldMk cId="1419751882" sldId="330"/>
            <ac:spMk id="8" creationId="{005C3185-DD5D-455D-80AD-A6E092161607}"/>
          </ac:spMkLst>
        </pc:spChg>
        <pc:spChg chg="mod">
          <ac:chgData name="Chelsea Morton" userId="S::chelsea.morton@ssaihq.com::627f8eba-adbf-4aad-9446-770e1fdd896c" providerId="AD" clId="Web-{C2E09BBC-83FA-2B24-27B7-FFAC4F5C55B6}" dt="2021-11-04T18:51:02.318" v="759" actId="1076"/>
          <ac:spMkLst>
            <pc:docMk/>
            <pc:sldMk cId="1419751882" sldId="330"/>
            <ac:spMk id="28" creationId="{AEAF0FC3-EA68-4B2D-83CB-001F2DCFB66C}"/>
          </ac:spMkLst>
        </pc:spChg>
        <pc:spChg chg="mod">
          <ac:chgData name="Chelsea Morton" userId="S::chelsea.morton@ssaihq.com::627f8eba-adbf-4aad-9446-770e1fdd896c" providerId="AD" clId="Web-{C2E09BBC-83FA-2B24-27B7-FFAC4F5C55B6}" dt="2021-11-04T18:27:57.593" v="487" actId="20577"/>
          <ac:spMkLst>
            <pc:docMk/>
            <pc:sldMk cId="1419751882" sldId="330"/>
            <ac:spMk id="34" creationId="{744C8EAA-E24D-40FA-88A6-AC160DAB361F}"/>
          </ac:spMkLst>
        </pc:spChg>
      </pc:sldChg>
      <pc:sldChg chg="modSp modNotes">
        <pc:chgData name="Chelsea Morton" userId="S::chelsea.morton@ssaihq.com::627f8eba-adbf-4aad-9446-770e1fdd896c" providerId="AD" clId="Web-{C2E09BBC-83FA-2B24-27B7-FFAC4F5C55B6}" dt="2021-11-04T20:59:39.712" v="2021"/>
        <pc:sldMkLst>
          <pc:docMk/>
          <pc:sldMk cId="3480062794" sldId="331"/>
        </pc:sldMkLst>
        <pc:spChg chg="mod">
          <ac:chgData name="Chelsea Morton" userId="S::chelsea.morton@ssaihq.com::627f8eba-adbf-4aad-9446-770e1fdd896c" providerId="AD" clId="Web-{C2E09BBC-83FA-2B24-27B7-FFAC4F5C55B6}" dt="2021-11-04T18:30:36.378" v="667" actId="20577"/>
          <ac:spMkLst>
            <pc:docMk/>
            <pc:sldMk cId="3480062794" sldId="331"/>
            <ac:spMk id="2" creationId="{DAB371B4-ECB6-400F-ADDE-66F3D9AF9925}"/>
          </ac:spMkLst>
        </pc:spChg>
        <pc:spChg chg="mod">
          <ac:chgData name="Chelsea Morton" userId="S::chelsea.morton@ssaihq.com::627f8eba-adbf-4aad-9446-770e1fdd896c" providerId="AD" clId="Web-{C2E09BBC-83FA-2B24-27B7-FFAC4F5C55B6}" dt="2021-11-04T18:38:25.407" v="686" actId="1076"/>
          <ac:spMkLst>
            <pc:docMk/>
            <pc:sldMk cId="3480062794" sldId="331"/>
            <ac:spMk id="3" creationId="{0322CBF4-B28D-0E40-A2EA-CBD55FC3821D}"/>
          </ac:spMkLst>
        </pc:spChg>
      </pc:sldChg>
      <pc:sldChg chg="modSp">
        <pc:chgData name="Chelsea Morton" userId="S::chelsea.morton@ssaihq.com::627f8eba-adbf-4aad-9446-770e1fdd896c" providerId="AD" clId="Web-{C2E09BBC-83FA-2B24-27B7-FFAC4F5C55B6}" dt="2021-11-04T18:03:43.054" v="250" actId="1076"/>
        <pc:sldMkLst>
          <pc:docMk/>
          <pc:sldMk cId="2274935888" sldId="332"/>
        </pc:sldMkLst>
        <pc:spChg chg="mod">
          <ac:chgData name="Chelsea Morton" userId="S::chelsea.morton@ssaihq.com::627f8eba-adbf-4aad-9446-770e1fdd896c" providerId="AD" clId="Web-{C2E09BBC-83FA-2B24-27B7-FFAC4F5C55B6}" dt="2021-11-04T18:03:43.054" v="250" actId="1076"/>
          <ac:spMkLst>
            <pc:docMk/>
            <pc:sldMk cId="2274935888" sldId="332"/>
            <ac:spMk id="2" creationId="{E4B24381-B15C-4FEB-9732-37E0E22FB501}"/>
          </ac:spMkLst>
        </pc:spChg>
      </pc:sldChg>
      <pc:sldChg chg="addSp delSp modSp new mod ord setBg modNotes">
        <pc:chgData name="Chelsea Morton" userId="S::chelsea.morton@ssaihq.com::627f8eba-adbf-4aad-9446-770e1fdd896c" providerId="AD" clId="Web-{C2E09BBC-83FA-2B24-27B7-FFAC4F5C55B6}" dt="2021-11-04T19:13:30.573" v="1323"/>
        <pc:sldMkLst>
          <pc:docMk/>
          <pc:sldMk cId="2614928223" sldId="334"/>
        </pc:sldMkLst>
        <pc:spChg chg="add mod">
          <ac:chgData name="Chelsea Morton" userId="S::chelsea.morton@ssaihq.com::627f8eba-adbf-4aad-9446-770e1fdd896c" providerId="AD" clId="Web-{C2E09BBC-83FA-2B24-27B7-FFAC4F5C55B6}" dt="2021-11-04T16:19:18.570" v="203"/>
          <ac:spMkLst>
            <pc:docMk/>
            <pc:sldMk cId="2614928223" sldId="334"/>
            <ac:spMk id="3" creationId="{382C861C-9B8E-4E01-BA9C-66B791BD41F5}"/>
          </ac:spMkLst>
        </pc:spChg>
        <pc:spChg chg="add del mod">
          <ac:chgData name="Chelsea Morton" userId="S::chelsea.morton@ssaihq.com::627f8eba-adbf-4aad-9446-770e1fdd896c" providerId="AD" clId="Web-{C2E09BBC-83FA-2B24-27B7-FFAC4F5C55B6}" dt="2021-11-04T16:19:18.617" v="204"/>
          <ac:spMkLst>
            <pc:docMk/>
            <pc:sldMk cId="2614928223" sldId="334"/>
            <ac:spMk id="4" creationId="{15DB65BB-CBA3-4215-A805-29AC2F0322B0}"/>
          </ac:spMkLst>
        </pc:spChg>
        <pc:spChg chg="add del">
          <ac:chgData name="Chelsea Morton" userId="S::chelsea.morton@ssaihq.com::627f8eba-adbf-4aad-9446-770e1fdd896c" providerId="AD" clId="Web-{C2E09BBC-83FA-2B24-27B7-FFAC4F5C55B6}" dt="2021-11-04T16:19:18.570" v="203"/>
          <ac:spMkLst>
            <pc:docMk/>
            <pc:sldMk cId="2614928223" sldId="334"/>
            <ac:spMk id="9" creationId="{04812C46-200A-4DEB-A05E-3ED6C68C2387}"/>
          </ac:spMkLst>
        </pc:spChg>
        <pc:spChg chg="add del">
          <ac:chgData name="Chelsea Morton" userId="S::chelsea.morton@ssaihq.com::627f8eba-adbf-4aad-9446-770e1fdd896c" providerId="AD" clId="Web-{C2E09BBC-83FA-2B24-27B7-FFAC4F5C55B6}" dt="2021-11-04T16:19:18.570" v="203"/>
          <ac:spMkLst>
            <pc:docMk/>
            <pc:sldMk cId="2614928223" sldId="334"/>
            <ac:spMk id="11" creationId="{D1EA859B-E555-4109-94F3-6700E046E008}"/>
          </ac:spMkLst>
        </pc:spChg>
        <pc:graphicFrameChg chg="add del">
          <ac:chgData name="Chelsea Morton" userId="S::chelsea.morton@ssaihq.com::627f8eba-adbf-4aad-9446-770e1fdd896c" providerId="AD" clId="Web-{C2E09BBC-83FA-2B24-27B7-FFAC4F5C55B6}" dt="2021-11-04T16:19:05.211" v="201"/>
          <ac:graphicFrameMkLst>
            <pc:docMk/>
            <pc:sldMk cId="2614928223" sldId="334"/>
            <ac:graphicFrameMk id="6" creationId="{E174D22F-969F-41AE-9C83-AC631A88E86E}"/>
          </ac:graphicFrameMkLst>
        </pc:graphicFrameChg>
        <pc:graphicFrameChg chg="add mod modGraphic">
          <ac:chgData name="Chelsea Morton" userId="S::chelsea.morton@ssaihq.com::627f8eba-adbf-4aad-9446-770e1fdd896c" providerId="AD" clId="Web-{C2E09BBC-83FA-2B24-27B7-FFAC4F5C55B6}" dt="2021-11-04T17:25:09.951" v="233" actId="20577"/>
          <ac:graphicFrameMkLst>
            <pc:docMk/>
            <pc:sldMk cId="2614928223" sldId="334"/>
            <ac:graphicFrameMk id="7" creationId="{E174D22F-969F-41AE-9C83-AC631A88E86E}"/>
          </ac:graphicFrameMkLst>
        </pc:graphicFrameChg>
        <pc:picChg chg="add mod">
          <ac:chgData name="Chelsea Morton" userId="S::chelsea.morton@ssaihq.com::627f8eba-adbf-4aad-9446-770e1fdd896c" providerId="AD" clId="Web-{C2E09BBC-83FA-2B24-27B7-FFAC4F5C55B6}" dt="2021-11-04T16:19:18.570" v="203"/>
          <ac:picMkLst>
            <pc:docMk/>
            <pc:sldMk cId="2614928223" sldId="334"/>
            <ac:picMk id="2" creationId="{728AFF40-3F9E-4414-8E07-FE7FA98348AF}"/>
          </ac:picMkLst>
        </pc:picChg>
      </pc:sldChg>
      <pc:sldChg chg="addSp modSp">
        <pc:chgData name="Chelsea Morton" userId="S::chelsea.morton@ssaihq.com::627f8eba-adbf-4aad-9446-770e1fdd896c" providerId="AD" clId="Web-{C2E09BBC-83FA-2B24-27B7-FFAC4F5C55B6}" dt="2021-11-04T20:48:00.521" v="1943" actId="14100"/>
        <pc:sldMkLst>
          <pc:docMk/>
          <pc:sldMk cId="1268978041" sldId="335"/>
        </pc:sldMkLst>
        <pc:cxnChg chg="add mod">
          <ac:chgData name="Chelsea Morton" userId="S::chelsea.morton@ssaihq.com::627f8eba-adbf-4aad-9446-770e1fdd896c" providerId="AD" clId="Web-{C2E09BBC-83FA-2B24-27B7-FFAC4F5C55B6}" dt="2021-11-04T20:47:54.208" v="1942" actId="14100"/>
          <ac:cxnSpMkLst>
            <pc:docMk/>
            <pc:sldMk cId="1268978041" sldId="335"/>
            <ac:cxnSpMk id="7" creationId="{383D3C77-984C-4436-8F29-928B571BD64D}"/>
          </ac:cxnSpMkLst>
        </pc:cxnChg>
        <pc:cxnChg chg="add mod">
          <ac:chgData name="Chelsea Morton" userId="S::chelsea.morton@ssaihq.com::627f8eba-adbf-4aad-9446-770e1fdd896c" providerId="AD" clId="Web-{C2E09BBC-83FA-2B24-27B7-FFAC4F5C55B6}" dt="2021-11-04T20:44:24.765" v="1936" actId="1076"/>
          <ac:cxnSpMkLst>
            <pc:docMk/>
            <pc:sldMk cId="1268978041" sldId="335"/>
            <ac:cxnSpMk id="14" creationId="{D8D2BF55-32A6-4BF6-9562-2E9EEA4473CD}"/>
          </ac:cxnSpMkLst>
        </pc:cxnChg>
        <pc:cxnChg chg="add mod">
          <ac:chgData name="Chelsea Morton" userId="S::chelsea.morton@ssaihq.com::627f8eba-adbf-4aad-9446-770e1fdd896c" providerId="AD" clId="Web-{C2E09BBC-83FA-2B24-27B7-FFAC4F5C55B6}" dt="2021-11-04T20:47:31.442" v="1939" actId="1076"/>
          <ac:cxnSpMkLst>
            <pc:docMk/>
            <pc:sldMk cId="1268978041" sldId="335"/>
            <ac:cxnSpMk id="21" creationId="{588D7922-6D71-43E9-BDAD-34532F68E638}"/>
          </ac:cxnSpMkLst>
        </pc:cxnChg>
        <pc:cxnChg chg="add mod">
          <ac:chgData name="Chelsea Morton" userId="S::chelsea.morton@ssaihq.com::627f8eba-adbf-4aad-9446-770e1fdd896c" providerId="AD" clId="Web-{C2E09BBC-83FA-2B24-27B7-FFAC4F5C55B6}" dt="2021-11-04T20:48:00.521" v="1943" actId="14100"/>
          <ac:cxnSpMkLst>
            <pc:docMk/>
            <pc:sldMk cId="1268978041" sldId="335"/>
            <ac:cxnSpMk id="23" creationId="{55632998-C358-410D-BC4E-D1E14E1507D1}"/>
          </ac:cxnSpMkLst>
        </pc:cxnChg>
      </pc:sldChg>
    </pc:docChg>
  </pc:docChgLst>
  <pc:docChgLst>
    <pc:chgData name="Rylee Tomey" userId="S::rylee.tomey@ssaihq.com::3cfe0fbc-dfb9-46be-83c6-2c1846057a08" providerId="AD" clId="Web-{C4B30C0A-B159-F905-EC02-C6F85A1CD68B}"/>
    <pc:docChg chg="addSld delSld modSld">
      <pc:chgData name="Rylee Tomey" userId="S::rylee.tomey@ssaihq.com::3cfe0fbc-dfb9-46be-83c6-2c1846057a08" providerId="AD" clId="Web-{C4B30C0A-B159-F905-EC02-C6F85A1CD68B}" dt="2021-10-20T17:31:50.779" v="20"/>
      <pc:docMkLst>
        <pc:docMk/>
      </pc:docMkLst>
      <pc:sldChg chg="addSp delSp">
        <pc:chgData name="Rylee Tomey" userId="S::rylee.tomey@ssaihq.com::3cfe0fbc-dfb9-46be-83c6-2c1846057a08" providerId="AD" clId="Web-{C4B30C0A-B159-F905-EC02-C6F85A1CD68B}" dt="2021-10-20T17:26:40.819" v="1"/>
        <pc:sldMkLst>
          <pc:docMk/>
          <pc:sldMk cId="1419751882" sldId="330"/>
        </pc:sldMkLst>
        <pc:spChg chg="add del">
          <ac:chgData name="Rylee Tomey" userId="S::rylee.tomey@ssaihq.com::3cfe0fbc-dfb9-46be-83c6-2c1846057a08" providerId="AD" clId="Web-{C4B30C0A-B159-F905-EC02-C6F85A1CD68B}" dt="2021-10-20T17:26:40.819" v="1"/>
          <ac:spMkLst>
            <pc:docMk/>
            <pc:sldMk cId="1419751882" sldId="330"/>
            <ac:spMk id="3" creationId="{8783B86D-DD92-4A5E-8E56-22B597AA32D2}"/>
          </ac:spMkLst>
        </pc:spChg>
      </pc:sldChg>
      <pc:sldChg chg="addSp delSp modSp add del replId delCm">
        <pc:chgData name="Rylee Tomey" userId="S::rylee.tomey@ssaihq.com::3cfe0fbc-dfb9-46be-83c6-2c1846057a08" providerId="AD" clId="Web-{C4B30C0A-B159-F905-EC02-C6F85A1CD68B}" dt="2021-10-20T17:31:50.779" v="20"/>
        <pc:sldMkLst>
          <pc:docMk/>
          <pc:sldMk cId="2269551869" sldId="333"/>
        </pc:sldMkLst>
        <pc:spChg chg="del">
          <ac:chgData name="Rylee Tomey" userId="S::rylee.tomey@ssaihq.com::3cfe0fbc-dfb9-46be-83c6-2c1846057a08" providerId="AD" clId="Web-{C4B30C0A-B159-F905-EC02-C6F85A1CD68B}" dt="2021-10-20T17:28:01.056" v="10"/>
          <ac:spMkLst>
            <pc:docMk/>
            <pc:sldMk cId="2269551869" sldId="333"/>
            <ac:spMk id="2" creationId="{D7522C37-9963-4D41-9BCC-F81938FFDA56}"/>
          </ac:spMkLst>
        </pc:spChg>
        <pc:spChg chg="mod">
          <ac:chgData name="Rylee Tomey" userId="S::rylee.tomey@ssaihq.com::3cfe0fbc-dfb9-46be-83c6-2c1846057a08" providerId="AD" clId="Web-{C4B30C0A-B159-F905-EC02-C6F85A1CD68B}" dt="2021-10-20T17:27:40.071" v="4" actId="20577"/>
          <ac:spMkLst>
            <pc:docMk/>
            <pc:sldMk cId="2269551869" sldId="333"/>
            <ac:spMk id="3" creationId="{A746F57B-DC91-4AE3-AF87-A175039D2A4C}"/>
          </ac:spMkLst>
        </pc:spChg>
        <pc:spChg chg="add mod">
          <ac:chgData name="Rylee Tomey" userId="S::rylee.tomey@ssaihq.com::3cfe0fbc-dfb9-46be-83c6-2c1846057a08" providerId="AD" clId="Web-{C4B30C0A-B159-F905-EC02-C6F85A1CD68B}" dt="2021-10-20T17:27:45.336" v="6" actId="1076"/>
          <ac:spMkLst>
            <pc:docMk/>
            <pc:sldMk cId="2269551869" sldId="333"/>
            <ac:spMk id="4" creationId="{AEBBEEAC-CA21-4C96-A552-6E8B49402EE5}"/>
          </ac:spMkLst>
        </pc:spChg>
        <pc:spChg chg="add mod">
          <ac:chgData name="Rylee Tomey" userId="S::rylee.tomey@ssaihq.com::3cfe0fbc-dfb9-46be-83c6-2c1846057a08" providerId="AD" clId="Web-{C4B30C0A-B159-F905-EC02-C6F85A1CD68B}" dt="2021-10-20T17:28:23.384" v="14" actId="1076"/>
          <ac:spMkLst>
            <pc:docMk/>
            <pc:sldMk cId="2269551869" sldId="333"/>
            <ac:spMk id="8" creationId="{6999A511-87D0-4EF4-8F08-7799C90FD50D}"/>
          </ac:spMkLst>
        </pc:spChg>
        <pc:spChg chg="del mod">
          <ac:chgData name="Rylee Tomey" userId="S::rylee.tomey@ssaihq.com::3cfe0fbc-dfb9-46be-83c6-2c1846057a08" providerId="AD" clId="Web-{C4B30C0A-B159-F905-EC02-C6F85A1CD68B}" dt="2021-10-20T17:27:58.430" v="9"/>
          <ac:spMkLst>
            <pc:docMk/>
            <pc:sldMk cId="2269551869" sldId="333"/>
            <ac:spMk id="10" creationId="{00000000-0000-0000-0000-000000000000}"/>
          </ac:spMkLst>
        </pc:spChg>
        <pc:spChg chg="add mod">
          <ac:chgData name="Rylee Tomey" userId="S::rylee.tomey@ssaihq.com::3cfe0fbc-dfb9-46be-83c6-2c1846057a08" providerId="AD" clId="Web-{C4B30C0A-B159-F905-EC02-C6F85A1CD68B}" dt="2021-10-20T17:28:38.369" v="16" actId="1076"/>
          <ac:spMkLst>
            <pc:docMk/>
            <pc:sldMk cId="2269551869" sldId="333"/>
            <ac:spMk id="12" creationId="{11D0B8F6-50A5-43FA-8675-F644A0FB851D}"/>
          </ac:spMkLst>
        </pc:spChg>
        <pc:spChg chg="add mod">
          <ac:chgData name="Rylee Tomey" userId="S::rylee.tomey@ssaihq.com::3cfe0fbc-dfb9-46be-83c6-2c1846057a08" providerId="AD" clId="Web-{C4B30C0A-B159-F905-EC02-C6F85A1CD68B}" dt="2021-10-20T17:28:56.494" v="18" actId="1076"/>
          <ac:spMkLst>
            <pc:docMk/>
            <pc:sldMk cId="2269551869" sldId="333"/>
            <ac:spMk id="14" creationId="{CFD80B97-46AD-41C8-80AF-84DBC1EEA95E}"/>
          </ac:spMkLst>
        </pc:spChg>
        <pc:picChg chg="add mod">
          <ac:chgData name="Rylee Tomey" userId="S::rylee.tomey@ssaihq.com::3cfe0fbc-dfb9-46be-83c6-2c1846057a08" providerId="AD" clId="Web-{C4B30C0A-B159-F905-EC02-C6F85A1CD68B}" dt="2021-10-20T17:28:10.665" v="12" actId="1076"/>
          <ac:picMkLst>
            <pc:docMk/>
            <pc:sldMk cId="2269551869" sldId="333"/>
            <ac:picMk id="6" creationId="{DD64CFA9-995B-4CC8-B734-10495DC6C67D}"/>
          </ac:picMkLst>
        </pc:picChg>
      </pc:sldChg>
    </pc:docChg>
  </pc:docChgLst>
  <pc:docChgLst>
    <pc:chgData name="Amanda Bosserman" userId="3aab2a89-119b-4654-a2ca-f32893d06a83" providerId="ADAL" clId="{28974F2D-76F8-45A1-935B-FF917E02C9F0}"/>
    <pc:docChg chg="undo custSel addSld delSld modSld">
      <pc:chgData name="Amanda Bosserman" userId="3aab2a89-119b-4654-a2ca-f32893d06a83" providerId="ADAL" clId="{28974F2D-76F8-45A1-935B-FF917E02C9F0}" dt="2021-10-20T20:10:24.560" v="899" actId="478"/>
      <pc:docMkLst>
        <pc:docMk/>
      </pc:docMkLst>
      <pc:sldChg chg="addSp modSp mod modClrScheme chgLayout">
        <pc:chgData name="Amanda Bosserman" userId="3aab2a89-119b-4654-a2ca-f32893d06a83" providerId="ADAL" clId="{28974F2D-76F8-45A1-935B-FF917E02C9F0}" dt="2021-10-20T17:38:41.707" v="479" actId="113"/>
        <pc:sldMkLst>
          <pc:docMk/>
          <pc:sldMk cId="1657698331" sldId="311"/>
        </pc:sldMkLst>
        <pc:spChg chg="mod">
          <ac:chgData name="Amanda Bosserman" userId="3aab2a89-119b-4654-a2ca-f32893d06a83" providerId="ADAL" clId="{28974F2D-76F8-45A1-935B-FF917E02C9F0}" dt="2021-10-20T17:37:47.722" v="476" actId="207"/>
          <ac:spMkLst>
            <pc:docMk/>
            <pc:sldMk cId="1657698331" sldId="311"/>
            <ac:spMk id="9" creationId="{00000000-0000-0000-0000-000000000000}"/>
          </ac:spMkLst>
        </pc:spChg>
        <pc:spChg chg="mod">
          <ac:chgData name="Amanda Bosserman" userId="3aab2a89-119b-4654-a2ca-f32893d06a83" providerId="ADAL" clId="{28974F2D-76F8-45A1-935B-FF917E02C9F0}" dt="2021-10-20T17:38:41.707" v="479" actId="113"/>
          <ac:spMkLst>
            <pc:docMk/>
            <pc:sldMk cId="1657698331" sldId="311"/>
            <ac:spMk id="10" creationId="{00000000-0000-0000-0000-000000000000}"/>
          </ac:spMkLst>
        </pc:spChg>
        <pc:grpChg chg="add mod">
          <ac:chgData name="Amanda Bosserman" userId="3aab2a89-119b-4654-a2ca-f32893d06a83" providerId="ADAL" clId="{28974F2D-76F8-45A1-935B-FF917E02C9F0}" dt="2021-10-20T17:13:35.786" v="182" actId="1076"/>
          <ac:grpSpMkLst>
            <pc:docMk/>
            <pc:sldMk cId="1657698331" sldId="311"/>
            <ac:grpSpMk id="3" creationId="{A119018B-8359-4D2B-835C-BB28A89035B3}"/>
          </ac:grpSpMkLst>
        </pc:grpChg>
      </pc:sldChg>
      <pc:sldChg chg="addSp delSp modSp mod modClrScheme modAnim chgLayout">
        <pc:chgData name="Amanda Bosserman" userId="3aab2a89-119b-4654-a2ca-f32893d06a83" providerId="ADAL" clId="{28974F2D-76F8-45A1-935B-FF917E02C9F0}" dt="2021-10-20T19:51:24.198" v="891" actId="207"/>
        <pc:sldMkLst>
          <pc:docMk/>
          <pc:sldMk cId="583009979" sldId="314"/>
        </pc:sldMkLst>
        <pc:spChg chg="mod">
          <ac:chgData name="Amanda Bosserman" userId="3aab2a89-119b-4654-a2ca-f32893d06a83" providerId="ADAL" clId="{28974F2D-76F8-45A1-935B-FF917E02C9F0}" dt="2021-10-20T17:55:23.575" v="576" actId="1076"/>
          <ac:spMkLst>
            <pc:docMk/>
            <pc:sldMk cId="583009979" sldId="314"/>
            <ac:spMk id="2" creationId="{00000000-0000-0000-0000-000000000000}"/>
          </ac:spMkLst>
        </pc:spChg>
        <pc:spChg chg="mod">
          <ac:chgData name="Amanda Bosserman" userId="3aab2a89-119b-4654-a2ca-f32893d06a83" providerId="ADAL" clId="{28974F2D-76F8-45A1-935B-FF917E02C9F0}" dt="2021-10-20T19:51:18.859" v="890" actId="207"/>
          <ac:spMkLst>
            <pc:docMk/>
            <pc:sldMk cId="583009979" sldId="314"/>
            <ac:spMk id="3" creationId="{4BD20A08-28D1-4577-900B-5C18702B6A71}"/>
          </ac:spMkLst>
        </pc:spChg>
        <pc:spChg chg="mod">
          <ac:chgData name="Amanda Bosserman" userId="3aab2a89-119b-4654-a2ca-f32893d06a83" providerId="ADAL" clId="{28974F2D-76F8-45A1-935B-FF917E02C9F0}" dt="2021-10-20T19:51:24.198" v="891" actId="207"/>
          <ac:spMkLst>
            <pc:docMk/>
            <pc:sldMk cId="583009979" sldId="314"/>
            <ac:spMk id="4" creationId="{1D305310-6DB5-481C-9BD5-5D4835A5EBD6}"/>
          </ac:spMkLst>
        </pc:spChg>
        <pc:spChg chg="add mod ord">
          <ac:chgData name="Amanda Bosserman" userId="3aab2a89-119b-4654-a2ca-f32893d06a83" providerId="ADAL" clId="{28974F2D-76F8-45A1-935B-FF917E02C9F0}" dt="2021-10-20T19:49:10.144" v="886" actId="164"/>
          <ac:spMkLst>
            <pc:docMk/>
            <pc:sldMk cId="583009979" sldId="314"/>
            <ac:spMk id="5" creationId="{CB9CD475-F589-46AE-A909-C093DC795FF9}"/>
          </ac:spMkLst>
        </pc:spChg>
        <pc:spChg chg="del mod">
          <ac:chgData name="Amanda Bosserman" userId="3aab2a89-119b-4654-a2ca-f32893d06a83" providerId="ADAL" clId="{28974F2D-76F8-45A1-935B-FF917E02C9F0}" dt="2021-10-20T17:59:53.273" v="612" actId="478"/>
          <ac:spMkLst>
            <pc:docMk/>
            <pc:sldMk cId="583009979" sldId="314"/>
            <ac:spMk id="6" creationId="{1712D430-CA1E-4F5D-B2F3-2F3CE4FBA63E}"/>
          </ac:spMkLst>
        </pc:spChg>
        <pc:spChg chg="del">
          <ac:chgData name="Amanda Bosserman" userId="3aab2a89-119b-4654-a2ca-f32893d06a83" providerId="ADAL" clId="{28974F2D-76F8-45A1-935B-FF917E02C9F0}" dt="2021-10-20T18:00:42.556" v="616" actId="478"/>
          <ac:spMkLst>
            <pc:docMk/>
            <pc:sldMk cId="583009979" sldId="314"/>
            <ac:spMk id="10" creationId="{DFFACCD6-B98A-4DC2-93B0-EF90B1EB217E}"/>
          </ac:spMkLst>
        </pc:spChg>
        <pc:spChg chg="add mod">
          <ac:chgData name="Amanda Bosserman" userId="3aab2a89-119b-4654-a2ca-f32893d06a83" providerId="ADAL" clId="{28974F2D-76F8-45A1-935B-FF917E02C9F0}" dt="2021-10-20T19:48:46.496" v="884" actId="1076"/>
          <ac:spMkLst>
            <pc:docMk/>
            <pc:sldMk cId="583009979" sldId="314"/>
            <ac:spMk id="11" creationId="{18D594BE-29C6-4214-A504-FDE171416727}"/>
          </ac:spMkLst>
        </pc:spChg>
        <pc:spChg chg="add mod">
          <ac:chgData name="Amanda Bosserman" userId="3aab2a89-119b-4654-a2ca-f32893d06a83" providerId="ADAL" clId="{28974F2D-76F8-45A1-935B-FF917E02C9F0}" dt="2021-10-20T19:49:29.422" v="888" actId="1076"/>
          <ac:spMkLst>
            <pc:docMk/>
            <pc:sldMk cId="583009979" sldId="314"/>
            <ac:spMk id="12" creationId="{25CE640E-9CBE-42FC-96F2-F58370B2ED01}"/>
          </ac:spMkLst>
        </pc:spChg>
        <pc:spChg chg="mod">
          <ac:chgData name="Amanda Bosserman" userId="3aab2a89-119b-4654-a2ca-f32893d06a83" providerId="ADAL" clId="{28974F2D-76F8-45A1-935B-FF917E02C9F0}" dt="2021-10-20T18:02:06.878" v="666" actId="207"/>
          <ac:spMkLst>
            <pc:docMk/>
            <pc:sldMk cId="583009979" sldId="314"/>
            <ac:spMk id="15" creationId="{ADA7B9F9-9E43-4E1A-B5BC-9902E6BDC1EB}"/>
          </ac:spMkLst>
        </pc:spChg>
        <pc:spChg chg="mod">
          <ac:chgData name="Amanda Bosserman" userId="3aab2a89-119b-4654-a2ca-f32893d06a83" providerId="ADAL" clId="{28974F2D-76F8-45A1-935B-FF917E02C9F0}" dt="2021-10-20T18:02:16.769" v="667" actId="207"/>
          <ac:spMkLst>
            <pc:docMk/>
            <pc:sldMk cId="583009979" sldId="314"/>
            <ac:spMk id="18" creationId="{8FC4E34A-ACE0-442A-A495-B13BD80DEA84}"/>
          </ac:spMkLst>
        </pc:spChg>
        <pc:spChg chg="add mod ord">
          <ac:chgData name="Amanda Bosserman" userId="3aab2a89-119b-4654-a2ca-f32893d06a83" providerId="ADAL" clId="{28974F2D-76F8-45A1-935B-FF917E02C9F0}" dt="2021-10-20T19:48:31.690" v="882" actId="14100"/>
          <ac:spMkLst>
            <pc:docMk/>
            <pc:sldMk cId="583009979" sldId="314"/>
            <ac:spMk id="19" creationId="{E7BE2F1E-9F44-4FDC-90A0-FCA0944DE0E7}"/>
          </ac:spMkLst>
        </pc:spChg>
        <pc:grpChg chg="add mod">
          <ac:chgData name="Amanda Bosserman" userId="3aab2a89-119b-4654-a2ca-f32893d06a83" providerId="ADAL" clId="{28974F2D-76F8-45A1-935B-FF917E02C9F0}" dt="2021-10-20T19:49:25.756" v="887" actId="1076"/>
          <ac:grpSpMkLst>
            <pc:docMk/>
            <pc:sldMk cId="583009979" sldId="314"/>
            <ac:grpSpMk id="6" creationId="{85E09C52-E7FF-41C4-8A54-B49E49A0753C}"/>
          </ac:grpSpMkLst>
        </pc:grpChg>
        <pc:grpChg chg="add mod">
          <ac:chgData name="Amanda Bosserman" userId="3aab2a89-119b-4654-a2ca-f32893d06a83" providerId="ADAL" clId="{28974F2D-76F8-45A1-935B-FF917E02C9F0}" dt="2021-10-20T19:49:10.144" v="886" actId="164"/>
          <ac:grpSpMkLst>
            <pc:docMk/>
            <pc:sldMk cId="583009979" sldId="314"/>
            <ac:grpSpMk id="13" creationId="{51988FD2-6D47-41F8-8224-756F965ED04D}"/>
          </ac:grpSpMkLst>
        </pc:grpChg>
        <pc:grpChg chg="add mod">
          <ac:chgData name="Amanda Bosserman" userId="3aab2a89-119b-4654-a2ca-f32893d06a83" providerId="ADAL" clId="{28974F2D-76F8-45A1-935B-FF917E02C9F0}" dt="2021-10-20T19:50:38.616" v="889" actId="14861"/>
          <ac:grpSpMkLst>
            <pc:docMk/>
            <pc:sldMk cId="583009979" sldId="314"/>
            <ac:grpSpMk id="16" creationId="{80137D1D-BAB4-434D-97E3-620FB8CDD3A1}"/>
          </ac:grpSpMkLst>
        </pc:grpChg>
        <pc:picChg chg="del mod">
          <ac:chgData name="Amanda Bosserman" userId="3aab2a89-119b-4654-a2ca-f32893d06a83" providerId="ADAL" clId="{28974F2D-76F8-45A1-935B-FF917E02C9F0}" dt="2021-10-20T17:58:53.146" v="604" actId="478"/>
          <ac:picMkLst>
            <pc:docMk/>
            <pc:sldMk cId="583009979" sldId="314"/>
            <ac:picMk id="5" creationId="{942A2784-D577-4BC0-A938-D1743CBF0636}"/>
          </ac:picMkLst>
        </pc:picChg>
        <pc:picChg chg="del">
          <ac:chgData name="Amanda Bosserman" userId="3aab2a89-119b-4654-a2ca-f32893d06a83" providerId="ADAL" clId="{28974F2D-76F8-45A1-935B-FF917E02C9F0}" dt="2021-10-20T17:59:37.036" v="610" actId="478"/>
          <ac:picMkLst>
            <pc:docMk/>
            <pc:sldMk cId="583009979" sldId="314"/>
            <ac:picMk id="7" creationId="{9DB944DB-39F0-484E-9F41-BA8EA5E57AE2}"/>
          </ac:picMkLst>
        </pc:picChg>
        <pc:picChg chg="mod modCrop">
          <ac:chgData name="Amanda Bosserman" userId="3aab2a89-119b-4654-a2ca-f32893d06a83" providerId="ADAL" clId="{28974F2D-76F8-45A1-935B-FF917E02C9F0}" dt="2021-10-20T17:59:26.134" v="609" actId="732"/>
          <ac:picMkLst>
            <pc:docMk/>
            <pc:sldMk cId="583009979" sldId="314"/>
            <ac:picMk id="14" creationId="{FD0D4D9B-C700-45AD-B881-B4D0B33FBF77}"/>
          </ac:picMkLst>
        </pc:picChg>
        <pc:picChg chg="mod">
          <ac:chgData name="Amanda Bosserman" userId="3aab2a89-119b-4654-a2ca-f32893d06a83" providerId="ADAL" clId="{28974F2D-76F8-45A1-935B-FF917E02C9F0}" dt="2021-10-20T18:03:07.402" v="669" actId="1076"/>
          <ac:picMkLst>
            <pc:docMk/>
            <pc:sldMk cId="583009979" sldId="314"/>
            <ac:picMk id="17" creationId="{185E24A6-C8BE-4640-A6DB-981F7EEDA3D1}"/>
          </ac:picMkLst>
        </pc:picChg>
      </pc:sldChg>
      <pc:sldChg chg="modSp mod">
        <pc:chgData name="Amanda Bosserman" userId="3aab2a89-119b-4654-a2ca-f32893d06a83" providerId="ADAL" clId="{28974F2D-76F8-45A1-935B-FF917E02C9F0}" dt="2021-10-20T17:40:50.038" v="489" actId="1076"/>
        <pc:sldMkLst>
          <pc:docMk/>
          <pc:sldMk cId="430371861" sldId="315"/>
        </pc:sldMkLst>
        <pc:spChg chg="mod">
          <ac:chgData name="Amanda Bosserman" userId="3aab2a89-119b-4654-a2ca-f32893d06a83" providerId="ADAL" clId="{28974F2D-76F8-45A1-935B-FF917E02C9F0}" dt="2021-10-20T17:40:27.232" v="488" actId="207"/>
          <ac:spMkLst>
            <pc:docMk/>
            <pc:sldMk cId="430371861" sldId="315"/>
            <ac:spMk id="2" creationId="{00000000-0000-0000-0000-000000000000}"/>
          </ac:spMkLst>
        </pc:spChg>
        <pc:graphicFrameChg chg="mod">
          <ac:chgData name="Amanda Bosserman" userId="3aab2a89-119b-4654-a2ca-f32893d06a83" providerId="ADAL" clId="{28974F2D-76F8-45A1-935B-FF917E02C9F0}" dt="2021-10-20T17:40:50.038" v="489" actId="1076"/>
          <ac:graphicFrameMkLst>
            <pc:docMk/>
            <pc:sldMk cId="430371861" sldId="315"/>
            <ac:graphicFrameMk id="21" creationId="{27FD6C1B-EE44-4246-8B12-404706D75A7F}"/>
          </ac:graphicFrameMkLst>
        </pc:graphicFrameChg>
      </pc:sldChg>
      <pc:sldChg chg="addSp delSp modSp mod modClrScheme chgLayout">
        <pc:chgData name="Amanda Bosserman" userId="3aab2a89-119b-4654-a2ca-f32893d06a83" providerId="ADAL" clId="{28974F2D-76F8-45A1-935B-FF917E02C9F0}" dt="2021-10-20T20:10:24.560" v="899" actId="478"/>
        <pc:sldMkLst>
          <pc:docMk/>
          <pc:sldMk cId="1923026911" sldId="316"/>
        </pc:sldMkLst>
        <pc:spChg chg="mod topLvl">
          <ac:chgData name="Amanda Bosserman" userId="3aab2a89-119b-4654-a2ca-f32893d06a83" providerId="ADAL" clId="{28974F2D-76F8-45A1-935B-FF917E02C9F0}" dt="2021-10-20T18:15:08.687" v="773" actId="207"/>
          <ac:spMkLst>
            <pc:docMk/>
            <pc:sldMk cId="1923026911" sldId="316"/>
            <ac:spMk id="2" creationId="{2E889729-B9D4-4265-B738-EE9C0C91ED57}"/>
          </ac:spMkLst>
        </pc:spChg>
        <pc:spChg chg="mod">
          <ac:chgData name="Amanda Bosserman" userId="3aab2a89-119b-4654-a2ca-f32893d06a83" providerId="ADAL" clId="{28974F2D-76F8-45A1-935B-FF917E02C9F0}" dt="2021-10-20T18:08:58.451" v="675" actId="1076"/>
          <ac:spMkLst>
            <pc:docMk/>
            <pc:sldMk cId="1923026911" sldId="316"/>
            <ac:spMk id="4" creationId="{522F1371-C166-4D05-B7B3-448BD71765CA}"/>
          </ac:spMkLst>
        </pc:spChg>
        <pc:spChg chg="mod topLvl">
          <ac:chgData name="Amanda Bosserman" userId="3aab2a89-119b-4654-a2ca-f32893d06a83" providerId="ADAL" clId="{28974F2D-76F8-45A1-935B-FF917E02C9F0}" dt="2021-10-20T18:15:08.687" v="773" actId="207"/>
          <ac:spMkLst>
            <pc:docMk/>
            <pc:sldMk cId="1923026911" sldId="316"/>
            <ac:spMk id="5" creationId="{1E33782C-B569-014C-8DF6-B53EF384CDA2}"/>
          </ac:spMkLst>
        </pc:spChg>
        <pc:spChg chg="add del mod ord topLvl">
          <ac:chgData name="Amanda Bosserman" userId="3aab2a89-119b-4654-a2ca-f32893d06a83" providerId="ADAL" clId="{28974F2D-76F8-45A1-935B-FF917E02C9F0}" dt="2021-10-20T17:46:11.973" v="533" actId="478"/>
          <ac:spMkLst>
            <pc:docMk/>
            <pc:sldMk cId="1923026911" sldId="316"/>
            <ac:spMk id="6" creationId="{A3062239-C0C3-407F-B2D6-A68195280176}"/>
          </ac:spMkLst>
        </pc:spChg>
        <pc:spChg chg="add mod ord">
          <ac:chgData name="Amanda Bosserman" userId="3aab2a89-119b-4654-a2ca-f32893d06a83" providerId="ADAL" clId="{28974F2D-76F8-45A1-935B-FF917E02C9F0}" dt="2021-10-20T18:15:08.687" v="773" actId="207"/>
          <ac:spMkLst>
            <pc:docMk/>
            <pc:sldMk cId="1923026911" sldId="316"/>
            <ac:spMk id="8" creationId="{3B8CCCF2-518C-418C-8C4B-F37791C7058F}"/>
          </ac:spMkLst>
        </pc:spChg>
        <pc:spChg chg="add mod">
          <ac:chgData name="Amanda Bosserman" userId="3aab2a89-119b-4654-a2ca-f32893d06a83" providerId="ADAL" clId="{28974F2D-76F8-45A1-935B-FF917E02C9F0}" dt="2021-10-20T18:12:32.029" v="708" actId="21"/>
          <ac:spMkLst>
            <pc:docMk/>
            <pc:sldMk cId="1923026911" sldId="316"/>
            <ac:spMk id="11" creationId="{305732D6-30FA-43B2-8862-3E91C0E5BA24}"/>
          </ac:spMkLst>
        </pc:spChg>
        <pc:spChg chg="add mod">
          <ac:chgData name="Amanda Bosserman" userId="3aab2a89-119b-4654-a2ca-f32893d06a83" providerId="ADAL" clId="{28974F2D-76F8-45A1-935B-FF917E02C9F0}" dt="2021-10-20T18:12:52.888" v="711" actId="1076"/>
          <ac:spMkLst>
            <pc:docMk/>
            <pc:sldMk cId="1923026911" sldId="316"/>
            <ac:spMk id="12" creationId="{3B8AE12F-A290-4032-94F3-66F7CE946A40}"/>
          </ac:spMkLst>
        </pc:spChg>
        <pc:spChg chg="add mod">
          <ac:chgData name="Amanda Bosserman" userId="3aab2a89-119b-4654-a2ca-f32893d06a83" providerId="ADAL" clId="{28974F2D-76F8-45A1-935B-FF917E02C9F0}" dt="2021-10-20T18:13:56.670" v="719" actId="5793"/>
          <ac:spMkLst>
            <pc:docMk/>
            <pc:sldMk cId="1923026911" sldId="316"/>
            <ac:spMk id="13" creationId="{F3FE2E5B-F1AB-431F-8066-4DFD19BF4903}"/>
          </ac:spMkLst>
        </pc:spChg>
        <pc:spChg chg="del">
          <ac:chgData name="Amanda Bosserman" userId="3aab2a89-119b-4654-a2ca-f32893d06a83" providerId="ADAL" clId="{28974F2D-76F8-45A1-935B-FF917E02C9F0}" dt="2021-10-20T20:08:59.775" v="892" actId="478"/>
          <ac:spMkLst>
            <pc:docMk/>
            <pc:sldMk cId="1923026911" sldId="316"/>
            <ac:spMk id="15" creationId="{ECA39BC2-57C7-4159-AC18-AB96781DF1C4}"/>
          </ac:spMkLst>
        </pc:spChg>
        <pc:spChg chg="add mod">
          <ac:chgData name="Amanda Bosserman" userId="3aab2a89-119b-4654-a2ca-f32893d06a83" providerId="ADAL" clId="{28974F2D-76F8-45A1-935B-FF917E02C9F0}" dt="2021-10-20T20:09:11.060" v="894" actId="207"/>
          <ac:spMkLst>
            <pc:docMk/>
            <pc:sldMk cId="1923026911" sldId="316"/>
            <ac:spMk id="26" creationId="{8EB72390-878E-4650-93CE-739457814D92}"/>
          </ac:spMkLst>
        </pc:spChg>
        <pc:grpChg chg="add del mod">
          <ac:chgData name="Amanda Bosserman" userId="3aab2a89-119b-4654-a2ca-f32893d06a83" providerId="ADAL" clId="{28974F2D-76F8-45A1-935B-FF917E02C9F0}" dt="2021-10-20T17:46:07.821" v="532" actId="165"/>
          <ac:grpSpMkLst>
            <pc:docMk/>
            <pc:sldMk cId="1923026911" sldId="316"/>
            <ac:grpSpMk id="7" creationId="{5AC71E8B-352E-4568-A219-D01F4E6FA7F9}"/>
          </ac:grpSpMkLst>
        </pc:grpChg>
        <pc:grpChg chg="add mod">
          <ac:chgData name="Amanda Bosserman" userId="3aab2a89-119b-4654-a2ca-f32893d06a83" providerId="ADAL" clId="{28974F2D-76F8-45A1-935B-FF917E02C9F0}" dt="2021-10-20T18:15:08.687" v="773" actId="207"/>
          <ac:grpSpMkLst>
            <pc:docMk/>
            <pc:sldMk cId="1923026911" sldId="316"/>
            <ac:grpSpMk id="10" creationId="{02848D44-BC61-4D97-A110-DE33746A5C61}"/>
          </ac:grpSpMkLst>
        </pc:grpChg>
        <pc:picChg chg="mod ord">
          <ac:chgData name="Amanda Bosserman" userId="3aab2a89-119b-4654-a2ca-f32893d06a83" providerId="ADAL" clId="{28974F2D-76F8-45A1-935B-FF917E02C9F0}" dt="2021-10-20T18:10:30.246" v="686" actId="1076"/>
          <ac:picMkLst>
            <pc:docMk/>
            <pc:sldMk cId="1923026911" sldId="316"/>
            <ac:picMk id="3" creationId="{D591990B-0AA6-1542-A415-CA96A9EB926E}"/>
          </ac:picMkLst>
        </pc:picChg>
        <pc:picChg chg="del mod">
          <ac:chgData name="Amanda Bosserman" userId="3aab2a89-119b-4654-a2ca-f32893d06a83" providerId="ADAL" clId="{28974F2D-76F8-45A1-935B-FF917E02C9F0}" dt="2021-10-20T20:10:24.560" v="899" actId="478"/>
          <ac:picMkLst>
            <pc:docMk/>
            <pc:sldMk cId="1923026911" sldId="316"/>
            <ac:picMk id="4" creationId="{26C07D11-6F68-4824-8322-0B9C79F74F7B}"/>
          </ac:picMkLst>
        </pc:picChg>
      </pc:sldChg>
      <pc:sldChg chg="addSp delSp modSp del mod">
        <pc:chgData name="Amanda Bosserman" userId="3aab2a89-119b-4654-a2ca-f32893d06a83" providerId="ADAL" clId="{28974F2D-76F8-45A1-935B-FF917E02C9F0}" dt="2021-10-20T17:14:11.704" v="183" actId="2696"/>
        <pc:sldMkLst>
          <pc:docMk/>
          <pc:sldMk cId="3648159518" sldId="317"/>
        </pc:sldMkLst>
        <pc:spChg chg="mod">
          <ac:chgData name="Amanda Bosserman" userId="3aab2a89-119b-4654-a2ca-f32893d06a83" providerId="ADAL" clId="{28974F2D-76F8-45A1-935B-FF917E02C9F0}" dt="2021-10-20T16:53:19.278" v="56" actId="1076"/>
          <ac:spMkLst>
            <pc:docMk/>
            <pc:sldMk cId="3648159518" sldId="317"/>
            <ac:spMk id="23" creationId="{C9C5105C-44C5-4339-8B2C-DD9E254BD4A3}"/>
          </ac:spMkLst>
        </pc:spChg>
        <pc:spChg chg="mod">
          <ac:chgData name="Amanda Bosserman" userId="3aab2a89-119b-4654-a2ca-f32893d06a83" providerId="ADAL" clId="{28974F2D-76F8-45A1-935B-FF917E02C9F0}" dt="2021-10-20T16:53:16.337" v="55" actId="1076"/>
          <ac:spMkLst>
            <pc:docMk/>
            <pc:sldMk cId="3648159518" sldId="317"/>
            <ac:spMk id="24" creationId="{E611E9C7-9F1D-4FE9-91B2-59CFFB7FDCF0}"/>
          </ac:spMkLst>
        </pc:spChg>
        <pc:spChg chg="mod">
          <ac:chgData name="Amanda Bosserman" userId="3aab2a89-119b-4654-a2ca-f32893d06a83" providerId="ADAL" clId="{28974F2D-76F8-45A1-935B-FF917E02C9F0}" dt="2021-10-20T16:53:22.487" v="57" actId="1076"/>
          <ac:spMkLst>
            <pc:docMk/>
            <pc:sldMk cId="3648159518" sldId="317"/>
            <ac:spMk id="25" creationId="{0F2277B4-D7C4-427D-A23F-89D317687B9B}"/>
          </ac:spMkLst>
        </pc:spChg>
        <pc:spChg chg="mod">
          <ac:chgData name="Amanda Bosserman" userId="3aab2a89-119b-4654-a2ca-f32893d06a83" providerId="ADAL" clId="{28974F2D-76F8-45A1-935B-FF917E02C9F0}" dt="2021-10-20T16:53:29.347" v="59" actId="1076"/>
          <ac:spMkLst>
            <pc:docMk/>
            <pc:sldMk cId="3648159518" sldId="317"/>
            <ac:spMk id="26" creationId="{A914FBAA-61D3-43FA-A6BD-DADEA0B105C4}"/>
          </ac:spMkLst>
        </pc:spChg>
        <pc:spChg chg="mod">
          <ac:chgData name="Amanda Bosserman" userId="3aab2a89-119b-4654-a2ca-f32893d06a83" providerId="ADAL" clId="{28974F2D-76F8-45A1-935B-FF917E02C9F0}" dt="2021-10-20T16:53:26.236" v="58" actId="1076"/>
          <ac:spMkLst>
            <pc:docMk/>
            <pc:sldMk cId="3648159518" sldId="317"/>
            <ac:spMk id="27" creationId="{D874603B-C0A4-49F1-96E5-8EAC2671DB0E}"/>
          </ac:spMkLst>
        </pc:spChg>
        <pc:picChg chg="add del mod">
          <ac:chgData name="Amanda Bosserman" userId="3aab2a89-119b-4654-a2ca-f32893d06a83" providerId="ADAL" clId="{28974F2D-76F8-45A1-935B-FF917E02C9F0}" dt="2021-10-20T16:54:41.996" v="63" actId="478"/>
          <ac:picMkLst>
            <pc:docMk/>
            <pc:sldMk cId="3648159518" sldId="317"/>
            <ac:picMk id="4" creationId="{BA4F168C-DD2B-4E7C-9A4E-1525465D9485}"/>
          </ac:picMkLst>
        </pc:picChg>
      </pc:sldChg>
      <pc:sldChg chg="modSp mod">
        <pc:chgData name="Amanda Bosserman" userId="3aab2a89-119b-4654-a2ca-f32893d06a83" providerId="ADAL" clId="{28974F2D-76F8-45A1-935B-FF917E02C9F0}" dt="2021-10-20T18:16:05.555" v="776" actId="207"/>
        <pc:sldMkLst>
          <pc:docMk/>
          <pc:sldMk cId="1647551290" sldId="318"/>
        </pc:sldMkLst>
        <pc:spChg chg="mod">
          <ac:chgData name="Amanda Bosserman" userId="3aab2a89-119b-4654-a2ca-f32893d06a83" providerId="ADAL" clId="{28974F2D-76F8-45A1-935B-FF917E02C9F0}" dt="2021-10-20T18:16:05.555" v="776" actId="207"/>
          <ac:spMkLst>
            <pc:docMk/>
            <pc:sldMk cId="1647551290" sldId="318"/>
            <ac:spMk id="2" creationId="{00000000-0000-0000-0000-000000000000}"/>
          </ac:spMkLst>
        </pc:spChg>
        <pc:spChg chg="mod">
          <ac:chgData name="Amanda Bosserman" userId="3aab2a89-119b-4654-a2ca-f32893d06a83" providerId="ADAL" clId="{28974F2D-76F8-45A1-935B-FF917E02C9F0}" dt="2021-10-19T16:23:24.020" v="1" actId="404"/>
          <ac:spMkLst>
            <pc:docMk/>
            <pc:sldMk cId="1647551290" sldId="318"/>
            <ac:spMk id="75" creationId="{0A8EF933-E2E2-EE4F-86F9-B4BFFFD2D38F}"/>
          </ac:spMkLst>
        </pc:spChg>
        <pc:spChg chg="mod">
          <ac:chgData name="Amanda Bosserman" userId="3aab2a89-119b-4654-a2ca-f32893d06a83" providerId="ADAL" clId="{28974F2D-76F8-45A1-935B-FF917E02C9F0}" dt="2021-10-19T16:25:13.135" v="7" actId="12788"/>
          <ac:spMkLst>
            <pc:docMk/>
            <pc:sldMk cId="1647551290" sldId="318"/>
            <ac:spMk id="78" creationId="{D3CF22B2-C77C-A248-82C4-1F2E4D7D69A5}"/>
          </ac:spMkLst>
        </pc:spChg>
        <pc:spChg chg="mod">
          <ac:chgData name="Amanda Bosserman" userId="3aab2a89-119b-4654-a2ca-f32893d06a83" providerId="ADAL" clId="{28974F2D-76F8-45A1-935B-FF917E02C9F0}" dt="2021-10-19T16:25:13.135" v="7" actId="12788"/>
          <ac:spMkLst>
            <pc:docMk/>
            <pc:sldMk cId="1647551290" sldId="318"/>
            <ac:spMk id="79" creationId="{6450864F-C760-CD48-B9D2-1B715E456B56}"/>
          </ac:spMkLst>
        </pc:spChg>
        <pc:spChg chg="mod">
          <ac:chgData name="Amanda Bosserman" userId="3aab2a89-119b-4654-a2ca-f32893d06a83" providerId="ADAL" clId="{28974F2D-76F8-45A1-935B-FF917E02C9F0}" dt="2021-10-19T16:24:17.405" v="3" actId="404"/>
          <ac:spMkLst>
            <pc:docMk/>
            <pc:sldMk cId="1647551290" sldId="318"/>
            <ac:spMk id="80" creationId="{D79116C3-4FDA-BE4C-A200-BC657E136F69}"/>
          </ac:spMkLst>
        </pc:spChg>
        <pc:spChg chg="mod">
          <ac:chgData name="Amanda Bosserman" userId="3aab2a89-119b-4654-a2ca-f32893d06a83" providerId="ADAL" clId="{28974F2D-76F8-45A1-935B-FF917E02C9F0}" dt="2021-10-19T16:24:13.476" v="2" actId="404"/>
          <ac:spMkLst>
            <pc:docMk/>
            <pc:sldMk cId="1647551290" sldId="318"/>
            <ac:spMk id="81" creationId="{068339AE-D2FC-1546-A038-92C0284D6F50}"/>
          </ac:spMkLst>
        </pc:spChg>
        <pc:spChg chg="mod">
          <ac:chgData name="Amanda Bosserman" userId="3aab2a89-119b-4654-a2ca-f32893d06a83" providerId="ADAL" clId="{28974F2D-76F8-45A1-935B-FF917E02C9F0}" dt="2021-10-19T16:23:12.928" v="0" actId="404"/>
          <ac:spMkLst>
            <pc:docMk/>
            <pc:sldMk cId="1647551290" sldId="318"/>
            <ac:spMk id="82" creationId="{C825C66C-96A1-1445-987D-DB3F08DB50CC}"/>
          </ac:spMkLst>
        </pc:spChg>
        <pc:spChg chg="mod">
          <ac:chgData name="Amanda Bosserman" userId="3aab2a89-119b-4654-a2ca-f32893d06a83" providerId="ADAL" clId="{28974F2D-76F8-45A1-935B-FF917E02C9F0}" dt="2021-10-19T16:25:13.135" v="7" actId="12788"/>
          <ac:spMkLst>
            <pc:docMk/>
            <pc:sldMk cId="1647551290" sldId="318"/>
            <ac:spMk id="83" creationId="{17DF87A1-D4C7-E34E-A853-A99CF5E7418B}"/>
          </ac:spMkLst>
        </pc:spChg>
        <pc:spChg chg="mod">
          <ac:chgData name="Amanda Bosserman" userId="3aab2a89-119b-4654-a2ca-f32893d06a83" providerId="ADAL" clId="{28974F2D-76F8-45A1-935B-FF917E02C9F0}" dt="2021-10-19T16:25:33.447" v="8" actId="403"/>
          <ac:spMkLst>
            <pc:docMk/>
            <pc:sldMk cId="1647551290" sldId="318"/>
            <ac:spMk id="85" creationId="{BBDD6173-C496-C448-97E2-A2587B8130BB}"/>
          </ac:spMkLst>
        </pc:spChg>
        <pc:spChg chg="mod">
          <ac:chgData name="Amanda Bosserman" userId="3aab2a89-119b-4654-a2ca-f32893d06a83" providerId="ADAL" clId="{28974F2D-76F8-45A1-935B-FF917E02C9F0}" dt="2021-10-19T16:25:13.135" v="7" actId="12788"/>
          <ac:spMkLst>
            <pc:docMk/>
            <pc:sldMk cId="1647551290" sldId="318"/>
            <ac:spMk id="87" creationId="{8B2FF750-EB02-8B4B-915D-BDBC704C1D1B}"/>
          </ac:spMkLst>
        </pc:spChg>
        <pc:spChg chg="mod">
          <ac:chgData name="Amanda Bosserman" userId="3aab2a89-119b-4654-a2ca-f32893d06a83" providerId="ADAL" clId="{28974F2D-76F8-45A1-935B-FF917E02C9F0}" dt="2021-10-19T16:25:13.135" v="7" actId="12788"/>
          <ac:spMkLst>
            <pc:docMk/>
            <pc:sldMk cId="1647551290" sldId="318"/>
            <ac:spMk id="88" creationId="{8ED579DE-5E61-DB43-B315-9455396CB0BC}"/>
          </ac:spMkLst>
        </pc:spChg>
        <pc:spChg chg="mod">
          <ac:chgData name="Amanda Bosserman" userId="3aab2a89-119b-4654-a2ca-f32893d06a83" providerId="ADAL" clId="{28974F2D-76F8-45A1-935B-FF917E02C9F0}" dt="2021-10-19T16:24:26.876" v="5" actId="1076"/>
          <ac:spMkLst>
            <pc:docMk/>
            <pc:sldMk cId="1647551290" sldId="318"/>
            <ac:spMk id="89" creationId="{CC92DCD7-8008-4941-A2E7-63253B64BB19}"/>
          </ac:spMkLst>
        </pc:spChg>
      </pc:sldChg>
      <pc:sldChg chg="modSp mod">
        <pc:chgData name="Amanda Bosserman" userId="3aab2a89-119b-4654-a2ca-f32893d06a83" providerId="ADAL" clId="{28974F2D-76F8-45A1-935B-FF917E02C9F0}" dt="2021-10-20T18:18:57.808" v="801" actId="122"/>
        <pc:sldMkLst>
          <pc:docMk/>
          <pc:sldMk cId="2902556999" sldId="319"/>
        </pc:sldMkLst>
        <pc:spChg chg="mod">
          <ac:chgData name="Amanda Bosserman" userId="3aab2a89-119b-4654-a2ca-f32893d06a83" providerId="ADAL" clId="{28974F2D-76F8-45A1-935B-FF917E02C9F0}" dt="2021-10-19T16:29:29.573" v="52" actId="403"/>
          <ac:spMkLst>
            <pc:docMk/>
            <pc:sldMk cId="2902556999" sldId="319"/>
            <ac:spMk id="5" creationId="{EC4F5DD2-7563-A645-A4DA-50FF320CFCD1}"/>
          </ac:spMkLst>
        </pc:spChg>
        <pc:spChg chg="mod">
          <ac:chgData name="Amanda Bosserman" userId="3aab2a89-119b-4654-a2ca-f32893d06a83" providerId="ADAL" clId="{28974F2D-76F8-45A1-935B-FF917E02C9F0}" dt="2021-10-19T16:30:45.262" v="54" actId="404"/>
          <ac:spMkLst>
            <pc:docMk/>
            <pc:sldMk cId="2902556999" sldId="319"/>
            <ac:spMk id="6" creationId="{33B8B7E3-2E7E-664A-8222-3E8A63CA4CC2}"/>
          </ac:spMkLst>
        </pc:spChg>
        <pc:spChg chg="mod">
          <ac:chgData name="Amanda Bosserman" userId="3aab2a89-119b-4654-a2ca-f32893d06a83" providerId="ADAL" clId="{28974F2D-76F8-45A1-935B-FF917E02C9F0}" dt="2021-10-19T16:27:52.248" v="41" actId="404"/>
          <ac:spMkLst>
            <pc:docMk/>
            <pc:sldMk cId="2902556999" sldId="319"/>
            <ac:spMk id="7" creationId="{7BD8F5A4-F7A8-2745-8D69-C383828A07CE}"/>
          </ac:spMkLst>
        </pc:spChg>
        <pc:spChg chg="mod">
          <ac:chgData name="Amanda Bosserman" userId="3aab2a89-119b-4654-a2ca-f32893d06a83" providerId="ADAL" clId="{28974F2D-76F8-45A1-935B-FF917E02C9F0}" dt="2021-10-19T16:26:31.974" v="10" actId="403"/>
          <ac:spMkLst>
            <pc:docMk/>
            <pc:sldMk cId="2902556999" sldId="319"/>
            <ac:spMk id="8" creationId="{18C5BC94-92B3-A745-B86B-AB930ED85D54}"/>
          </ac:spMkLst>
        </pc:spChg>
        <pc:spChg chg="mod">
          <ac:chgData name="Amanda Bosserman" userId="3aab2a89-119b-4654-a2ca-f32893d06a83" providerId="ADAL" clId="{28974F2D-76F8-45A1-935B-FF917E02C9F0}" dt="2021-10-19T16:27:19.333" v="20" actId="404"/>
          <ac:spMkLst>
            <pc:docMk/>
            <pc:sldMk cId="2902556999" sldId="319"/>
            <ac:spMk id="9" creationId="{2B076658-86FF-BF4E-A2FD-174233EC6524}"/>
          </ac:spMkLst>
        </pc:spChg>
        <pc:spChg chg="mod">
          <ac:chgData name="Amanda Bosserman" userId="3aab2a89-119b-4654-a2ca-f32893d06a83" providerId="ADAL" clId="{28974F2D-76F8-45A1-935B-FF917E02C9F0}" dt="2021-10-19T16:27:10.221" v="18" actId="404"/>
          <ac:spMkLst>
            <pc:docMk/>
            <pc:sldMk cId="2902556999" sldId="319"/>
            <ac:spMk id="10" creationId="{D6E6EA23-9E25-4040-AB9F-44DAAA29084D}"/>
          </ac:spMkLst>
        </pc:spChg>
        <pc:spChg chg="mod">
          <ac:chgData name="Amanda Bosserman" userId="3aab2a89-119b-4654-a2ca-f32893d06a83" providerId="ADAL" clId="{28974F2D-76F8-45A1-935B-FF917E02C9F0}" dt="2021-10-19T16:26:48.106" v="14" actId="403"/>
          <ac:spMkLst>
            <pc:docMk/>
            <pc:sldMk cId="2902556999" sldId="319"/>
            <ac:spMk id="11" creationId="{3B8FD70C-8C18-4849-ACB1-530B7840759A}"/>
          </ac:spMkLst>
        </pc:spChg>
        <pc:spChg chg="mod">
          <ac:chgData name="Amanda Bosserman" userId="3aab2a89-119b-4654-a2ca-f32893d06a83" providerId="ADAL" clId="{28974F2D-76F8-45A1-935B-FF917E02C9F0}" dt="2021-10-19T16:26:41.096" v="12" actId="403"/>
          <ac:spMkLst>
            <pc:docMk/>
            <pc:sldMk cId="2902556999" sldId="319"/>
            <ac:spMk id="12" creationId="{7001E243-A941-4948-A1F1-33C87F939C4C}"/>
          </ac:spMkLst>
        </pc:spChg>
        <pc:spChg chg="mod">
          <ac:chgData name="Amanda Bosserman" userId="3aab2a89-119b-4654-a2ca-f32893d06a83" providerId="ADAL" clId="{28974F2D-76F8-45A1-935B-FF917E02C9F0}" dt="2021-10-19T16:27:45.832" v="39" actId="404"/>
          <ac:spMkLst>
            <pc:docMk/>
            <pc:sldMk cId="2902556999" sldId="319"/>
            <ac:spMk id="14" creationId="{88108A3D-A111-E943-84EC-EDD8EC958697}"/>
          </ac:spMkLst>
        </pc:spChg>
        <pc:spChg chg="mod">
          <ac:chgData name="Amanda Bosserman" userId="3aab2a89-119b-4654-a2ca-f32893d06a83" providerId="ADAL" clId="{28974F2D-76F8-45A1-935B-FF917E02C9F0}" dt="2021-10-19T16:27:34.655" v="37" actId="404"/>
          <ac:spMkLst>
            <pc:docMk/>
            <pc:sldMk cId="2902556999" sldId="319"/>
            <ac:spMk id="15" creationId="{BE336890-77CD-194E-8983-E0C38F578DAC}"/>
          </ac:spMkLst>
        </pc:spChg>
        <pc:spChg chg="mod">
          <ac:chgData name="Amanda Bosserman" userId="3aab2a89-119b-4654-a2ca-f32893d06a83" providerId="ADAL" clId="{28974F2D-76F8-45A1-935B-FF917E02C9F0}" dt="2021-10-19T16:26:55.695" v="15" actId="2711"/>
          <ac:spMkLst>
            <pc:docMk/>
            <pc:sldMk cId="2902556999" sldId="319"/>
            <ac:spMk id="27" creationId="{0BC49068-63BD-4E48-9AE7-7F19A6604DC8}"/>
          </ac:spMkLst>
        </pc:spChg>
        <pc:spChg chg="mod">
          <ac:chgData name="Amanda Bosserman" userId="3aab2a89-119b-4654-a2ca-f32893d06a83" providerId="ADAL" clId="{28974F2D-76F8-45A1-935B-FF917E02C9F0}" dt="2021-10-20T18:18:57.808" v="801" actId="122"/>
          <ac:spMkLst>
            <pc:docMk/>
            <pc:sldMk cId="2902556999" sldId="319"/>
            <ac:spMk id="29" creationId="{C09B58F9-0C11-2246-9652-A4DE19C70BFB}"/>
          </ac:spMkLst>
        </pc:spChg>
      </pc:sldChg>
      <pc:sldChg chg="modSp mod">
        <pc:chgData name="Amanda Bosserman" userId="3aab2a89-119b-4654-a2ca-f32893d06a83" providerId="ADAL" clId="{28974F2D-76F8-45A1-935B-FF917E02C9F0}" dt="2021-10-20T18:17:05.950" v="784" actId="1076"/>
        <pc:sldMkLst>
          <pc:docMk/>
          <pc:sldMk cId="1509242897" sldId="320"/>
        </pc:sldMkLst>
        <pc:spChg chg="mod">
          <ac:chgData name="Amanda Bosserman" userId="3aab2a89-119b-4654-a2ca-f32893d06a83" providerId="ADAL" clId="{28974F2D-76F8-45A1-935B-FF917E02C9F0}" dt="2021-10-20T18:17:05.950" v="784" actId="1076"/>
          <ac:spMkLst>
            <pc:docMk/>
            <pc:sldMk cId="1509242897" sldId="320"/>
            <ac:spMk id="3" creationId="{00000000-0000-0000-0000-000000000000}"/>
          </ac:spMkLst>
        </pc:spChg>
      </pc:sldChg>
      <pc:sldChg chg="delSp modSp mod modClrScheme delDesignElem chgLayout">
        <pc:chgData name="Amanda Bosserman" userId="3aab2a89-119b-4654-a2ca-f32893d06a83" providerId="ADAL" clId="{28974F2D-76F8-45A1-935B-FF917E02C9F0}" dt="2021-10-20T17:39:27.829" v="485" actId="1076"/>
        <pc:sldMkLst>
          <pc:docMk/>
          <pc:sldMk cId="1139521850" sldId="322"/>
        </pc:sldMkLst>
        <pc:spChg chg="mod">
          <ac:chgData name="Amanda Bosserman" userId="3aab2a89-119b-4654-a2ca-f32893d06a83" providerId="ADAL" clId="{28974F2D-76F8-45A1-935B-FF917E02C9F0}" dt="2021-10-20T17:39:27.829" v="485" actId="1076"/>
          <ac:spMkLst>
            <pc:docMk/>
            <pc:sldMk cId="1139521850" sldId="322"/>
            <ac:spMk id="2" creationId="{00000000-0000-0000-0000-000000000000}"/>
          </ac:spMkLst>
        </pc:spChg>
        <pc:spChg chg="mod">
          <ac:chgData name="Amanda Bosserman" userId="3aab2a89-119b-4654-a2ca-f32893d06a83" providerId="ADAL" clId="{28974F2D-76F8-45A1-935B-FF917E02C9F0}" dt="2021-10-20T17:39:21.164" v="484" actId="1076"/>
          <ac:spMkLst>
            <pc:docMk/>
            <pc:sldMk cId="1139521850" sldId="322"/>
            <ac:spMk id="3" creationId="{00000000-0000-0000-0000-000000000000}"/>
          </ac:spMkLst>
        </pc:spChg>
        <pc:cxnChg chg="del">
          <ac:chgData name="Amanda Bosserman" userId="3aab2a89-119b-4654-a2ca-f32893d06a83" providerId="ADAL" clId="{28974F2D-76F8-45A1-935B-FF917E02C9F0}" dt="2021-10-20T17:34:20.544" v="472" actId="700"/>
          <ac:cxnSpMkLst>
            <pc:docMk/>
            <pc:sldMk cId="1139521850" sldId="322"/>
            <ac:cxnSpMk id="9" creationId="{E4A809D5-3600-46D4-A466-67F2349A54FB}"/>
          </ac:cxnSpMkLst>
        </pc:cxnChg>
      </pc:sldChg>
      <pc:sldChg chg="modSp mod">
        <pc:chgData name="Amanda Bosserman" userId="3aab2a89-119b-4654-a2ca-f32893d06a83" providerId="ADAL" clId="{28974F2D-76F8-45A1-935B-FF917E02C9F0}" dt="2021-10-20T18:16:31.847" v="779" actId="1076"/>
        <pc:sldMkLst>
          <pc:docMk/>
          <pc:sldMk cId="1371265667" sldId="324"/>
        </pc:sldMkLst>
        <pc:spChg chg="mod">
          <ac:chgData name="Amanda Bosserman" userId="3aab2a89-119b-4654-a2ca-f32893d06a83" providerId="ADAL" clId="{28974F2D-76F8-45A1-935B-FF917E02C9F0}" dt="2021-10-20T18:16:31.847" v="779" actId="1076"/>
          <ac:spMkLst>
            <pc:docMk/>
            <pc:sldMk cId="1371265667" sldId="324"/>
            <ac:spMk id="3" creationId="{00000000-0000-0000-0000-000000000000}"/>
          </ac:spMkLst>
        </pc:spChg>
      </pc:sldChg>
      <pc:sldChg chg="modSp mod modClrScheme chgLayout">
        <pc:chgData name="Amanda Bosserman" userId="3aab2a89-119b-4654-a2ca-f32893d06a83" providerId="ADAL" clId="{28974F2D-76F8-45A1-935B-FF917E02C9F0}" dt="2021-10-20T18:17:14.391" v="785" actId="1076"/>
        <pc:sldMkLst>
          <pc:docMk/>
          <pc:sldMk cId="2692396758" sldId="325"/>
        </pc:sldMkLst>
        <pc:spChg chg="mod">
          <ac:chgData name="Amanda Bosserman" userId="3aab2a89-119b-4654-a2ca-f32893d06a83" providerId="ADAL" clId="{28974F2D-76F8-45A1-935B-FF917E02C9F0}" dt="2021-10-20T18:17:14.391" v="785" actId="1076"/>
          <ac:spMkLst>
            <pc:docMk/>
            <pc:sldMk cId="2692396758" sldId="325"/>
            <ac:spMk id="3" creationId="{00000000-0000-0000-0000-000000000000}"/>
          </ac:spMkLst>
        </pc:spChg>
      </pc:sldChg>
      <pc:sldChg chg="modSp mod modClrScheme chgLayout">
        <pc:chgData name="Amanda Bosserman" userId="3aab2a89-119b-4654-a2ca-f32893d06a83" providerId="ADAL" clId="{28974F2D-76F8-45A1-935B-FF917E02C9F0}" dt="2021-10-20T18:17:35.818" v="788" actId="1076"/>
        <pc:sldMkLst>
          <pc:docMk/>
          <pc:sldMk cId="3309414891" sldId="326"/>
        </pc:sldMkLst>
        <pc:spChg chg="mod">
          <ac:chgData name="Amanda Bosserman" userId="3aab2a89-119b-4654-a2ca-f32893d06a83" providerId="ADAL" clId="{28974F2D-76F8-45A1-935B-FF917E02C9F0}" dt="2021-10-20T18:17:35.818" v="788" actId="1076"/>
          <ac:spMkLst>
            <pc:docMk/>
            <pc:sldMk cId="3309414891" sldId="326"/>
            <ac:spMk id="3" creationId="{00000000-0000-0000-0000-000000000000}"/>
          </ac:spMkLst>
        </pc:spChg>
      </pc:sldChg>
      <pc:sldChg chg="modSp mod modClrScheme chgLayout">
        <pc:chgData name="Amanda Bosserman" userId="3aab2a89-119b-4654-a2ca-f32893d06a83" providerId="ADAL" clId="{28974F2D-76F8-45A1-935B-FF917E02C9F0}" dt="2021-10-20T18:18:12.904" v="794" actId="1076"/>
        <pc:sldMkLst>
          <pc:docMk/>
          <pc:sldMk cId="464873822" sldId="327"/>
        </pc:sldMkLst>
        <pc:spChg chg="mod">
          <ac:chgData name="Amanda Bosserman" userId="3aab2a89-119b-4654-a2ca-f32893d06a83" providerId="ADAL" clId="{28974F2D-76F8-45A1-935B-FF917E02C9F0}" dt="2021-10-20T18:18:12.904" v="794" actId="1076"/>
          <ac:spMkLst>
            <pc:docMk/>
            <pc:sldMk cId="464873822" sldId="327"/>
            <ac:spMk id="3" creationId="{00000000-0000-0000-0000-000000000000}"/>
          </ac:spMkLst>
        </pc:spChg>
      </pc:sldChg>
      <pc:sldChg chg="modSp mod modClrScheme chgLayout">
        <pc:chgData name="Amanda Bosserman" userId="3aab2a89-119b-4654-a2ca-f32893d06a83" providerId="ADAL" clId="{28974F2D-76F8-45A1-935B-FF917E02C9F0}" dt="2021-10-20T18:17:54.762" v="791" actId="1076"/>
        <pc:sldMkLst>
          <pc:docMk/>
          <pc:sldMk cId="676033405" sldId="328"/>
        </pc:sldMkLst>
        <pc:spChg chg="mod">
          <ac:chgData name="Amanda Bosserman" userId="3aab2a89-119b-4654-a2ca-f32893d06a83" providerId="ADAL" clId="{28974F2D-76F8-45A1-935B-FF917E02C9F0}" dt="2021-10-20T18:17:54.762" v="791" actId="1076"/>
          <ac:spMkLst>
            <pc:docMk/>
            <pc:sldMk cId="676033405" sldId="328"/>
            <ac:spMk id="3" creationId="{00000000-0000-0000-0000-000000000000}"/>
          </ac:spMkLst>
        </pc:spChg>
      </pc:sldChg>
      <pc:sldChg chg="modSp mod">
        <pc:chgData name="Amanda Bosserman" userId="3aab2a89-119b-4654-a2ca-f32893d06a83" providerId="ADAL" clId="{28974F2D-76F8-45A1-935B-FF917E02C9F0}" dt="2021-10-20T18:22:07.682" v="804" actId="1076"/>
        <pc:sldMkLst>
          <pc:docMk/>
          <pc:sldMk cId="2126088758" sldId="329"/>
        </pc:sldMkLst>
        <pc:spChg chg="mod">
          <ac:chgData name="Amanda Bosserman" userId="3aab2a89-119b-4654-a2ca-f32893d06a83" providerId="ADAL" clId="{28974F2D-76F8-45A1-935B-FF917E02C9F0}" dt="2021-10-20T18:22:07.682" v="804" actId="1076"/>
          <ac:spMkLst>
            <pc:docMk/>
            <pc:sldMk cId="2126088758" sldId="329"/>
            <ac:spMk id="2" creationId="{1C5249A7-934D-4A40-B50B-FFFD7290346D}"/>
          </ac:spMkLst>
        </pc:spChg>
      </pc:sldChg>
      <pc:sldChg chg="addSp delSp modSp mod modClrScheme delDesignElem chgLayout">
        <pc:chgData name="Amanda Bosserman" userId="3aab2a89-119b-4654-a2ca-f32893d06a83" providerId="ADAL" clId="{28974F2D-76F8-45A1-935B-FF917E02C9F0}" dt="2021-10-20T18:32:59.451" v="824" actId="164"/>
        <pc:sldMkLst>
          <pc:docMk/>
          <pc:sldMk cId="1419751882" sldId="330"/>
        </pc:sldMkLst>
        <pc:spChg chg="mod">
          <ac:chgData name="Amanda Bosserman" userId="3aab2a89-119b-4654-a2ca-f32893d06a83" providerId="ADAL" clId="{28974F2D-76F8-45A1-935B-FF917E02C9F0}" dt="2021-10-20T18:23:22.470" v="812" actId="1076"/>
          <ac:spMkLst>
            <pc:docMk/>
            <pc:sldMk cId="1419751882" sldId="330"/>
            <ac:spMk id="2" creationId="{1C5249A7-934D-4A40-B50B-FFFD7290346D}"/>
          </ac:spMkLst>
        </pc:spChg>
        <pc:spChg chg="mod topLvl">
          <ac:chgData name="Amanda Bosserman" userId="3aab2a89-119b-4654-a2ca-f32893d06a83" providerId="ADAL" clId="{28974F2D-76F8-45A1-935B-FF917E02C9F0}" dt="2021-10-20T18:32:59.451" v="824" actId="164"/>
          <ac:spMkLst>
            <pc:docMk/>
            <pc:sldMk cId="1419751882" sldId="330"/>
            <ac:spMk id="8" creationId="{005C3185-DD5D-455D-80AD-A6E092161607}"/>
          </ac:spMkLst>
        </pc:spChg>
        <pc:spChg chg="mod topLvl">
          <ac:chgData name="Amanda Bosserman" userId="3aab2a89-119b-4654-a2ca-f32893d06a83" providerId="ADAL" clId="{28974F2D-76F8-45A1-935B-FF917E02C9F0}" dt="2021-10-20T18:32:59.451" v="824" actId="164"/>
          <ac:spMkLst>
            <pc:docMk/>
            <pc:sldMk cId="1419751882" sldId="330"/>
            <ac:spMk id="10" creationId="{3AE66141-17D3-4572-99CB-DEE8BBACCC73}"/>
          </ac:spMkLst>
        </pc:spChg>
        <pc:spChg chg="add del">
          <ac:chgData name="Amanda Bosserman" userId="3aab2a89-119b-4654-a2ca-f32893d06a83" providerId="ADAL" clId="{28974F2D-76F8-45A1-935B-FF917E02C9F0}" dt="2021-10-20T18:23:05.929" v="809" actId="700"/>
          <ac:spMkLst>
            <pc:docMk/>
            <pc:sldMk cId="1419751882" sldId="330"/>
            <ac:spMk id="12" creationId="{1707FC24-6981-43D9-B525-C7832BA22463}"/>
          </ac:spMkLst>
        </pc:spChg>
        <pc:spChg chg="mod topLvl">
          <ac:chgData name="Amanda Bosserman" userId="3aab2a89-119b-4654-a2ca-f32893d06a83" providerId="ADAL" clId="{28974F2D-76F8-45A1-935B-FF917E02C9F0}" dt="2021-10-20T18:32:59.451" v="824" actId="164"/>
          <ac:spMkLst>
            <pc:docMk/>
            <pc:sldMk cId="1419751882" sldId="330"/>
            <ac:spMk id="14" creationId="{3216C975-41A7-4069-AF3E-9BDC329186F2}"/>
          </ac:spMkLst>
        </pc:spChg>
        <pc:spChg chg="mod topLvl">
          <ac:chgData name="Amanda Bosserman" userId="3aab2a89-119b-4654-a2ca-f32893d06a83" providerId="ADAL" clId="{28974F2D-76F8-45A1-935B-FF917E02C9F0}" dt="2021-10-20T18:32:59.451" v="824" actId="164"/>
          <ac:spMkLst>
            <pc:docMk/>
            <pc:sldMk cId="1419751882" sldId="330"/>
            <ac:spMk id="15" creationId="{6F98A356-969D-4076-8869-DD4AF32D5193}"/>
          </ac:spMkLst>
        </pc:spChg>
        <pc:spChg chg="mod topLvl">
          <ac:chgData name="Amanda Bosserman" userId="3aab2a89-119b-4654-a2ca-f32893d06a83" providerId="ADAL" clId="{28974F2D-76F8-45A1-935B-FF917E02C9F0}" dt="2021-10-20T18:32:59.451" v="824" actId="164"/>
          <ac:spMkLst>
            <pc:docMk/>
            <pc:sldMk cId="1419751882" sldId="330"/>
            <ac:spMk id="26" creationId="{1D198A0D-08DB-430F-8E30-B63CCE659F9F}"/>
          </ac:spMkLst>
        </pc:spChg>
        <pc:spChg chg="mod topLvl">
          <ac:chgData name="Amanda Bosserman" userId="3aab2a89-119b-4654-a2ca-f32893d06a83" providerId="ADAL" clId="{28974F2D-76F8-45A1-935B-FF917E02C9F0}" dt="2021-10-20T18:32:59.451" v="824" actId="164"/>
          <ac:spMkLst>
            <pc:docMk/>
            <pc:sldMk cId="1419751882" sldId="330"/>
            <ac:spMk id="27" creationId="{1829B64C-7786-42C8-BD5A-251C76FD7D5D}"/>
          </ac:spMkLst>
        </pc:spChg>
        <pc:spChg chg="mod topLvl">
          <ac:chgData name="Amanda Bosserman" userId="3aab2a89-119b-4654-a2ca-f32893d06a83" providerId="ADAL" clId="{28974F2D-76F8-45A1-935B-FF917E02C9F0}" dt="2021-10-20T18:32:59.451" v="824" actId="164"/>
          <ac:spMkLst>
            <pc:docMk/>
            <pc:sldMk cId="1419751882" sldId="330"/>
            <ac:spMk id="28" creationId="{AEAF0FC3-EA68-4B2D-83CB-001F2DCFB66C}"/>
          </ac:spMkLst>
        </pc:spChg>
        <pc:spChg chg="mod topLvl">
          <ac:chgData name="Amanda Bosserman" userId="3aab2a89-119b-4654-a2ca-f32893d06a83" providerId="ADAL" clId="{28974F2D-76F8-45A1-935B-FF917E02C9F0}" dt="2021-10-20T18:32:59.451" v="824" actId="164"/>
          <ac:spMkLst>
            <pc:docMk/>
            <pc:sldMk cId="1419751882" sldId="330"/>
            <ac:spMk id="29" creationId="{71EABEBF-C7BC-4FA6-B7BA-5326D26A7757}"/>
          </ac:spMkLst>
        </pc:spChg>
        <pc:spChg chg="mod topLvl">
          <ac:chgData name="Amanda Bosserman" userId="3aab2a89-119b-4654-a2ca-f32893d06a83" providerId="ADAL" clId="{28974F2D-76F8-45A1-935B-FF917E02C9F0}" dt="2021-10-20T18:32:59.451" v="824" actId="164"/>
          <ac:spMkLst>
            <pc:docMk/>
            <pc:sldMk cId="1419751882" sldId="330"/>
            <ac:spMk id="30" creationId="{E8C8D8AF-C24D-4BC3-AF7A-8BF66C3360E7}"/>
          </ac:spMkLst>
        </pc:spChg>
        <pc:spChg chg="mod topLvl">
          <ac:chgData name="Amanda Bosserman" userId="3aab2a89-119b-4654-a2ca-f32893d06a83" providerId="ADAL" clId="{28974F2D-76F8-45A1-935B-FF917E02C9F0}" dt="2021-10-20T18:32:59.451" v="824" actId="164"/>
          <ac:spMkLst>
            <pc:docMk/>
            <pc:sldMk cId="1419751882" sldId="330"/>
            <ac:spMk id="31" creationId="{8FEC5BE7-E22F-49AC-917F-C02474D1F468}"/>
          </ac:spMkLst>
        </pc:spChg>
        <pc:spChg chg="mod topLvl">
          <ac:chgData name="Amanda Bosserman" userId="3aab2a89-119b-4654-a2ca-f32893d06a83" providerId="ADAL" clId="{28974F2D-76F8-45A1-935B-FF917E02C9F0}" dt="2021-10-20T18:32:59.451" v="824" actId="164"/>
          <ac:spMkLst>
            <pc:docMk/>
            <pc:sldMk cId="1419751882" sldId="330"/>
            <ac:spMk id="32" creationId="{29A6733A-C6C2-41C2-88D8-0C7624400857}"/>
          </ac:spMkLst>
        </pc:spChg>
        <pc:spChg chg="mod topLvl">
          <ac:chgData name="Amanda Bosserman" userId="3aab2a89-119b-4654-a2ca-f32893d06a83" providerId="ADAL" clId="{28974F2D-76F8-45A1-935B-FF917E02C9F0}" dt="2021-10-20T18:32:59.451" v="824" actId="164"/>
          <ac:spMkLst>
            <pc:docMk/>
            <pc:sldMk cId="1419751882" sldId="330"/>
            <ac:spMk id="33" creationId="{4396EE99-74D8-4577-A501-22CE42487BCA}"/>
          </ac:spMkLst>
        </pc:spChg>
        <pc:spChg chg="add mod">
          <ac:chgData name="Amanda Bosserman" userId="3aab2a89-119b-4654-a2ca-f32893d06a83" providerId="ADAL" clId="{28974F2D-76F8-45A1-935B-FF917E02C9F0}" dt="2021-10-20T18:23:39.458" v="815" actId="1076"/>
          <ac:spMkLst>
            <pc:docMk/>
            <pc:sldMk cId="1419751882" sldId="330"/>
            <ac:spMk id="34" creationId="{744C8EAA-E24D-40FA-88A6-AC160DAB361F}"/>
          </ac:spMkLst>
        </pc:spChg>
        <pc:grpChg chg="add del mod">
          <ac:chgData name="Amanda Bosserman" userId="3aab2a89-119b-4654-a2ca-f32893d06a83" providerId="ADAL" clId="{28974F2D-76F8-45A1-935B-FF917E02C9F0}" dt="2021-10-20T18:32:52.268" v="823" actId="165"/>
          <ac:grpSpMkLst>
            <pc:docMk/>
            <pc:sldMk cId="1419751882" sldId="330"/>
            <ac:grpSpMk id="4" creationId="{5A50B658-E0B0-4B2A-820A-929F538BCA24}"/>
          </ac:grpSpMkLst>
        </pc:grpChg>
        <pc:grpChg chg="add mod">
          <ac:chgData name="Amanda Bosserman" userId="3aab2a89-119b-4654-a2ca-f32893d06a83" providerId="ADAL" clId="{28974F2D-76F8-45A1-935B-FF917E02C9F0}" dt="2021-10-20T18:32:59.451" v="824" actId="164"/>
          <ac:grpSpMkLst>
            <pc:docMk/>
            <pc:sldMk cId="1419751882" sldId="330"/>
            <ac:grpSpMk id="5" creationId="{B6550727-833C-4A16-ABCC-EE67EBB5E3A7}"/>
          </ac:grpSpMkLst>
        </pc:grpChg>
        <pc:picChg chg="mod topLvl">
          <ac:chgData name="Amanda Bosserman" userId="3aab2a89-119b-4654-a2ca-f32893d06a83" providerId="ADAL" clId="{28974F2D-76F8-45A1-935B-FF917E02C9F0}" dt="2021-10-20T18:32:59.451" v="824" actId="164"/>
          <ac:picMkLst>
            <pc:docMk/>
            <pc:sldMk cId="1419751882" sldId="330"/>
            <ac:picMk id="7" creationId="{7CF77032-A0D9-4FDA-A6A0-FA2CE5EFC963}"/>
          </ac:picMkLst>
        </pc:picChg>
        <pc:picChg chg="mod topLvl">
          <ac:chgData name="Amanda Bosserman" userId="3aab2a89-119b-4654-a2ca-f32893d06a83" providerId="ADAL" clId="{28974F2D-76F8-45A1-935B-FF917E02C9F0}" dt="2021-10-20T18:32:59.451" v="824" actId="164"/>
          <ac:picMkLst>
            <pc:docMk/>
            <pc:sldMk cId="1419751882" sldId="330"/>
            <ac:picMk id="17" creationId="{B2069060-5847-4CCB-8D86-9ACF672AF3B5}"/>
          </ac:picMkLst>
        </pc:picChg>
        <pc:picChg chg="mod topLvl">
          <ac:chgData name="Amanda Bosserman" userId="3aab2a89-119b-4654-a2ca-f32893d06a83" providerId="ADAL" clId="{28974F2D-76F8-45A1-935B-FF917E02C9F0}" dt="2021-10-20T18:32:59.451" v="824" actId="164"/>
          <ac:picMkLst>
            <pc:docMk/>
            <pc:sldMk cId="1419751882" sldId="330"/>
            <ac:picMk id="22" creationId="{37ACB0EA-8B3D-451A-BBEF-7B7F20C10BA6}"/>
          </ac:picMkLst>
        </pc:picChg>
        <pc:picChg chg="mod topLvl">
          <ac:chgData name="Amanda Bosserman" userId="3aab2a89-119b-4654-a2ca-f32893d06a83" providerId="ADAL" clId="{28974F2D-76F8-45A1-935B-FF917E02C9F0}" dt="2021-10-20T18:32:59.451" v="824" actId="164"/>
          <ac:picMkLst>
            <pc:docMk/>
            <pc:sldMk cId="1419751882" sldId="330"/>
            <ac:picMk id="23" creationId="{34C3548D-8D82-4329-83B8-7184DD40F0B4}"/>
          </ac:picMkLst>
        </pc:picChg>
        <pc:picChg chg="mod topLvl">
          <ac:chgData name="Amanda Bosserman" userId="3aab2a89-119b-4654-a2ca-f32893d06a83" providerId="ADAL" clId="{28974F2D-76F8-45A1-935B-FF917E02C9F0}" dt="2021-10-20T18:32:59.451" v="824" actId="164"/>
          <ac:picMkLst>
            <pc:docMk/>
            <pc:sldMk cId="1419751882" sldId="330"/>
            <ac:picMk id="24" creationId="{E6D8E399-7A1C-4F3B-B0A3-F217F0D74B3D}"/>
          </ac:picMkLst>
        </pc:picChg>
        <pc:picChg chg="mod topLvl">
          <ac:chgData name="Amanda Bosserman" userId="3aab2a89-119b-4654-a2ca-f32893d06a83" providerId="ADAL" clId="{28974F2D-76F8-45A1-935B-FF917E02C9F0}" dt="2021-10-20T18:32:59.451" v="824" actId="164"/>
          <ac:picMkLst>
            <pc:docMk/>
            <pc:sldMk cId="1419751882" sldId="330"/>
            <ac:picMk id="25" creationId="{C158E410-A238-4253-A33D-1C94C5853355}"/>
          </ac:picMkLst>
        </pc:picChg>
      </pc:sldChg>
      <pc:sldChg chg="addSp delSp modSp new mod modClrScheme delAnim modAnim chgLayout modNotesTx">
        <pc:chgData name="Amanda Bosserman" userId="3aab2a89-119b-4654-a2ca-f32893d06a83" providerId="ADAL" clId="{28974F2D-76F8-45A1-935B-FF917E02C9F0}" dt="2021-10-20T19:39:47.196" v="873" actId="20577"/>
        <pc:sldMkLst>
          <pc:docMk/>
          <pc:sldMk cId="2274935888" sldId="332"/>
        </pc:sldMkLst>
        <pc:spChg chg="add mod">
          <ac:chgData name="Amanda Bosserman" userId="3aab2a89-119b-4654-a2ca-f32893d06a83" providerId="ADAL" clId="{28974F2D-76F8-45A1-935B-FF917E02C9F0}" dt="2021-10-20T19:25:19.719" v="826" actId="1076"/>
          <ac:spMkLst>
            <pc:docMk/>
            <pc:sldMk cId="2274935888" sldId="332"/>
            <ac:spMk id="2" creationId="{E4B24381-B15C-4FEB-9732-37E0E22FB501}"/>
          </ac:spMkLst>
        </pc:spChg>
        <pc:spChg chg="mod topLvl">
          <ac:chgData name="Amanda Bosserman" userId="3aab2a89-119b-4654-a2ca-f32893d06a83" providerId="ADAL" clId="{28974F2D-76F8-45A1-935B-FF917E02C9F0}" dt="2021-10-20T17:23:46.363" v="467" actId="207"/>
          <ac:spMkLst>
            <pc:docMk/>
            <pc:sldMk cId="2274935888" sldId="332"/>
            <ac:spMk id="21" creationId="{3BC3BED0-4B18-44F8-A423-CB4100C7A864}"/>
          </ac:spMkLst>
        </pc:spChg>
        <pc:spChg chg="del mod topLvl">
          <ac:chgData name="Amanda Bosserman" userId="3aab2a89-119b-4654-a2ca-f32893d06a83" providerId="ADAL" clId="{28974F2D-76F8-45A1-935B-FF917E02C9F0}" dt="2021-10-20T17:20:45.787" v="360" actId="478"/>
          <ac:spMkLst>
            <pc:docMk/>
            <pc:sldMk cId="2274935888" sldId="332"/>
            <ac:spMk id="22" creationId="{ED51B2B9-5075-43E1-8D0F-8607C0E00B08}"/>
          </ac:spMkLst>
        </pc:spChg>
        <pc:spChg chg="mod topLvl">
          <ac:chgData name="Amanda Bosserman" userId="3aab2a89-119b-4654-a2ca-f32893d06a83" providerId="ADAL" clId="{28974F2D-76F8-45A1-935B-FF917E02C9F0}" dt="2021-10-20T17:22:14.006" v="413" actId="207"/>
          <ac:spMkLst>
            <pc:docMk/>
            <pc:sldMk cId="2274935888" sldId="332"/>
            <ac:spMk id="24" creationId="{E204EF57-AA09-4B07-B7BB-38960E2C12BB}"/>
          </ac:spMkLst>
        </pc:spChg>
        <pc:spChg chg="del mod topLvl">
          <ac:chgData name="Amanda Bosserman" userId="3aab2a89-119b-4654-a2ca-f32893d06a83" providerId="ADAL" clId="{28974F2D-76F8-45A1-935B-FF917E02C9F0}" dt="2021-10-20T17:19:35.145" v="348" actId="478"/>
          <ac:spMkLst>
            <pc:docMk/>
            <pc:sldMk cId="2274935888" sldId="332"/>
            <ac:spMk id="25" creationId="{A490CB26-5755-45D9-9E05-AF3B54C7F3FA}"/>
          </ac:spMkLst>
        </pc:spChg>
        <pc:spChg chg="mod">
          <ac:chgData name="Amanda Bosserman" userId="3aab2a89-119b-4654-a2ca-f32893d06a83" providerId="ADAL" clId="{28974F2D-76F8-45A1-935B-FF917E02C9F0}" dt="2021-10-20T17:22:47.772" v="457" actId="207"/>
          <ac:spMkLst>
            <pc:docMk/>
            <pc:sldMk cId="2274935888" sldId="332"/>
            <ac:spMk id="27" creationId="{1D91E3EB-F171-4D05-AB46-04E6D39EB66B}"/>
          </ac:spMkLst>
        </pc:spChg>
        <pc:spChg chg="mod">
          <ac:chgData name="Amanda Bosserman" userId="3aab2a89-119b-4654-a2ca-f32893d06a83" providerId="ADAL" clId="{28974F2D-76F8-45A1-935B-FF917E02C9F0}" dt="2021-10-20T17:22:52.559" v="458" actId="1076"/>
          <ac:spMkLst>
            <pc:docMk/>
            <pc:sldMk cId="2274935888" sldId="332"/>
            <ac:spMk id="28" creationId="{C48FCEC5-977F-44BB-87B0-0FA2471841BD}"/>
          </ac:spMkLst>
        </pc:spChg>
        <pc:spChg chg="mod">
          <ac:chgData name="Amanda Bosserman" userId="3aab2a89-119b-4654-a2ca-f32893d06a83" providerId="ADAL" clId="{28974F2D-76F8-45A1-935B-FF917E02C9F0}" dt="2021-10-20T17:23:15.767" v="462" actId="207"/>
          <ac:spMkLst>
            <pc:docMk/>
            <pc:sldMk cId="2274935888" sldId="332"/>
            <ac:spMk id="30" creationId="{309C0AD7-5465-4AB4-957A-4BACBDB26C27}"/>
          </ac:spMkLst>
        </pc:spChg>
        <pc:spChg chg="mod">
          <ac:chgData name="Amanda Bosserman" userId="3aab2a89-119b-4654-a2ca-f32893d06a83" providerId="ADAL" clId="{28974F2D-76F8-45A1-935B-FF917E02C9F0}" dt="2021-10-20T17:23:31.003" v="464" actId="1076"/>
          <ac:spMkLst>
            <pc:docMk/>
            <pc:sldMk cId="2274935888" sldId="332"/>
            <ac:spMk id="31" creationId="{34CB1666-BE08-4F73-8200-E498F90FE307}"/>
          </ac:spMkLst>
        </pc:spChg>
        <pc:spChg chg="mod">
          <ac:chgData name="Amanda Bosserman" userId="3aab2a89-119b-4654-a2ca-f32893d06a83" providerId="ADAL" clId="{28974F2D-76F8-45A1-935B-FF917E02C9F0}" dt="2021-10-20T17:02:20.130" v="101"/>
          <ac:spMkLst>
            <pc:docMk/>
            <pc:sldMk cId="2274935888" sldId="332"/>
            <ac:spMk id="33" creationId="{2513D6DA-EAC4-4B87-940B-5B93BD6B6F06}"/>
          </ac:spMkLst>
        </pc:spChg>
        <pc:spChg chg="mod">
          <ac:chgData name="Amanda Bosserman" userId="3aab2a89-119b-4654-a2ca-f32893d06a83" providerId="ADAL" clId="{28974F2D-76F8-45A1-935B-FF917E02C9F0}" dt="2021-10-20T17:02:20.130" v="101"/>
          <ac:spMkLst>
            <pc:docMk/>
            <pc:sldMk cId="2274935888" sldId="332"/>
            <ac:spMk id="34" creationId="{BE5E49A5-A287-4A27-B291-E098C3204ABF}"/>
          </ac:spMkLst>
        </pc:spChg>
        <pc:spChg chg="add mod">
          <ac:chgData name="Amanda Bosserman" userId="3aab2a89-119b-4654-a2ca-f32893d06a83" providerId="ADAL" clId="{28974F2D-76F8-45A1-935B-FF917E02C9F0}" dt="2021-10-20T17:22:24.619" v="415" actId="1076"/>
          <ac:spMkLst>
            <pc:docMk/>
            <pc:sldMk cId="2274935888" sldId="332"/>
            <ac:spMk id="35" creationId="{FBD886A6-ECC1-4D7A-BF00-29695381B150}"/>
          </ac:spMkLst>
        </pc:spChg>
        <pc:spChg chg="add mod">
          <ac:chgData name="Amanda Bosserman" userId="3aab2a89-119b-4654-a2ca-f32893d06a83" providerId="ADAL" clId="{28974F2D-76F8-45A1-935B-FF917E02C9F0}" dt="2021-10-20T17:23:52.744" v="468" actId="1076"/>
          <ac:spMkLst>
            <pc:docMk/>
            <pc:sldMk cId="2274935888" sldId="332"/>
            <ac:spMk id="37" creationId="{1B43C4B6-594D-4DDD-948C-7F7CD8C72179}"/>
          </ac:spMkLst>
        </pc:spChg>
        <pc:grpChg chg="add del mod">
          <ac:chgData name="Amanda Bosserman" userId="3aab2a89-119b-4654-a2ca-f32893d06a83" providerId="ADAL" clId="{28974F2D-76F8-45A1-935B-FF917E02C9F0}" dt="2021-10-20T17:20:45.787" v="360" actId="478"/>
          <ac:grpSpMkLst>
            <pc:docMk/>
            <pc:sldMk cId="2274935888" sldId="332"/>
            <ac:grpSpMk id="20" creationId="{2A875054-197C-435B-A612-347477618E7A}"/>
          </ac:grpSpMkLst>
        </pc:grpChg>
        <pc:grpChg chg="add del mod">
          <ac:chgData name="Amanda Bosserman" userId="3aab2a89-119b-4654-a2ca-f32893d06a83" providerId="ADAL" clId="{28974F2D-76F8-45A1-935B-FF917E02C9F0}" dt="2021-10-20T17:19:35.145" v="348" actId="478"/>
          <ac:grpSpMkLst>
            <pc:docMk/>
            <pc:sldMk cId="2274935888" sldId="332"/>
            <ac:grpSpMk id="23" creationId="{D3142E9A-29FD-4C13-B3C8-6436911FDDC5}"/>
          </ac:grpSpMkLst>
        </pc:grpChg>
        <pc:grpChg chg="add mod">
          <ac:chgData name="Amanda Bosserman" userId="3aab2a89-119b-4654-a2ca-f32893d06a83" providerId="ADAL" clId="{28974F2D-76F8-45A1-935B-FF917E02C9F0}" dt="2021-10-20T17:11:59.890" v="180" actId="408"/>
          <ac:grpSpMkLst>
            <pc:docMk/>
            <pc:sldMk cId="2274935888" sldId="332"/>
            <ac:grpSpMk id="26" creationId="{CA700757-C166-473C-BF8C-514CD818F3B6}"/>
          </ac:grpSpMkLst>
        </pc:grpChg>
        <pc:grpChg chg="add mod">
          <ac:chgData name="Amanda Bosserman" userId="3aab2a89-119b-4654-a2ca-f32893d06a83" providerId="ADAL" clId="{28974F2D-76F8-45A1-935B-FF917E02C9F0}" dt="2021-10-20T17:23:00.566" v="459" actId="1076"/>
          <ac:grpSpMkLst>
            <pc:docMk/>
            <pc:sldMk cId="2274935888" sldId="332"/>
            <ac:grpSpMk id="29" creationId="{B303C289-FBC6-4334-84DE-C1E3E60CAA6F}"/>
          </ac:grpSpMkLst>
        </pc:grpChg>
        <pc:grpChg chg="add del mod">
          <ac:chgData name="Amanda Bosserman" userId="3aab2a89-119b-4654-a2ca-f32893d06a83" providerId="ADAL" clId="{28974F2D-76F8-45A1-935B-FF917E02C9F0}" dt="2021-10-20T17:05:34.975" v="127" actId="478"/>
          <ac:grpSpMkLst>
            <pc:docMk/>
            <pc:sldMk cId="2274935888" sldId="332"/>
            <ac:grpSpMk id="32" creationId="{120472F1-D64C-46E7-B017-BA6DB8AAE6B7}"/>
          </ac:grpSpMkLst>
        </pc:grpChg>
        <pc:picChg chg="add mod ord">
          <ac:chgData name="Amanda Bosserman" userId="3aab2a89-119b-4654-a2ca-f32893d06a83" providerId="ADAL" clId="{28974F2D-76F8-45A1-935B-FF917E02C9F0}" dt="2021-10-20T17:45:02.973" v="528" actId="167"/>
          <ac:picMkLst>
            <pc:docMk/>
            <pc:sldMk cId="2274935888" sldId="332"/>
            <ac:picMk id="4" creationId="{3324AFA6-AC35-4FAB-ACA7-56303C25A51C}"/>
          </ac:picMkLst>
        </pc:picChg>
        <pc:picChg chg="add del mod">
          <ac:chgData name="Amanda Bosserman" userId="3aab2a89-119b-4654-a2ca-f32893d06a83" providerId="ADAL" clId="{28974F2D-76F8-45A1-935B-FF917E02C9F0}" dt="2021-10-20T16:56:15.583" v="73" actId="478"/>
          <ac:picMkLst>
            <pc:docMk/>
            <pc:sldMk cId="2274935888" sldId="332"/>
            <ac:picMk id="6" creationId="{C5FC4B47-395F-475A-893F-9845FABBBE60}"/>
          </ac:picMkLst>
        </pc:picChg>
        <pc:picChg chg="add del mod">
          <ac:chgData name="Amanda Bosserman" userId="3aab2a89-119b-4654-a2ca-f32893d06a83" providerId="ADAL" clId="{28974F2D-76F8-45A1-935B-FF917E02C9F0}" dt="2021-10-20T16:56:43.690" v="76" actId="478"/>
          <ac:picMkLst>
            <pc:docMk/>
            <pc:sldMk cId="2274935888" sldId="332"/>
            <ac:picMk id="8" creationId="{423EB543-EB61-474A-8D6A-E5375333F24F}"/>
          </ac:picMkLst>
        </pc:picChg>
        <pc:picChg chg="add mod">
          <ac:chgData name="Amanda Bosserman" userId="3aab2a89-119b-4654-a2ca-f32893d06a83" providerId="ADAL" clId="{28974F2D-76F8-45A1-935B-FF917E02C9F0}" dt="2021-10-20T17:08:43.500" v="155" actId="1076"/>
          <ac:picMkLst>
            <pc:docMk/>
            <pc:sldMk cId="2274935888" sldId="332"/>
            <ac:picMk id="9" creationId="{2C82CE81-D763-4C89-B3CD-F0EA35FF8672}"/>
          </ac:picMkLst>
        </pc:picChg>
        <pc:picChg chg="add mod">
          <ac:chgData name="Amanda Bosserman" userId="3aab2a89-119b-4654-a2ca-f32893d06a83" providerId="ADAL" clId="{28974F2D-76F8-45A1-935B-FF917E02C9F0}" dt="2021-10-20T17:08:16.208" v="152" actId="465"/>
          <ac:picMkLst>
            <pc:docMk/>
            <pc:sldMk cId="2274935888" sldId="332"/>
            <ac:picMk id="10" creationId="{3F6D9E13-4564-4F22-9AA0-61A6E11A7185}"/>
          </ac:picMkLst>
        </pc:picChg>
        <pc:picChg chg="add del mod">
          <ac:chgData name="Amanda Bosserman" userId="3aab2a89-119b-4654-a2ca-f32893d06a83" providerId="ADAL" clId="{28974F2D-76F8-45A1-935B-FF917E02C9F0}" dt="2021-10-20T16:59:51.970" v="88" actId="478"/>
          <ac:picMkLst>
            <pc:docMk/>
            <pc:sldMk cId="2274935888" sldId="332"/>
            <ac:picMk id="11" creationId="{7A017E2C-18BC-485E-B066-18706A911B3E}"/>
          </ac:picMkLst>
        </pc:picChg>
        <pc:picChg chg="add mod">
          <ac:chgData name="Amanda Bosserman" userId="3aab2a89-119b-4654-a2ca-f32893d06a83" providerId="ADAL" clId="{28974F2D-76F8-45A1-935B-FF917E02C9F0}" dt="2021-10-20T17:09:10.624" v="158" actId="1076"/>
          <ac:picMkLst>
            <pc:docMk/>
            <pc:sldMk cId="2274935888" sldId="332"/>
            <ac:picMk id="12" creationId="{933117A0-3472-4D0B-90FB-F0D6642CCE36}"/>
          </ac:picMkLst>
        </pc:picChg>
        <pc:picChg chg="add del mod">
          <ac:chgData name="Amanda Bosserman" userId="3aab2a89-119b-4654-a2ca-f32893d06a83" providerId="ADAL" clId="{28974F2D-76F8-45A1-935B-FF917E02C9F0}" dt="2021-10-20T17:05:48.058" v="128" actId="478"/>
          <ac:picMkLst>
            <pc:docMk/>
            <pc:sldMk cId="2274935888" sldId="332"/>
            <ac:picMk id="13" creationId="{F21E15FA-0D6F-4375-8C76-0E2375B9ACB7}"/>
          </ac:picMkLst>
        </pc:picChg>
        <pc:picChg chg="add mod">
          <ac:chgData name="Amanda Bosserman" userId="3aab2a89-119b-4654-a2ca-f32893d06a83" providerId="ADAL" clId="{28974F2D-76F8-45A1-935B-FF917E02C9F0}" dt="2021-10-20T19:25:14.848" v="825" actId="1076"/>
          <ac:picMkLst>
            <pc:docMk/>
            <pc:sldMk cId="2274935888" sldId="332"/>
            <ac:picMk id="15" creationId="{5D4E52DB-9022-4346-BBFE-351ADD8C2BAF}"/>
          </ac:picMkLst>
        </pc:picChg>
        <pc:picChg chg="add del mod">
          <ac:chgData name="Amanda Bosserman" userId="3aab2a89-119b-4654-a2ca-f32893d06a83" providerId="ADAL" clId="{28974F2D-76F8-45A1-935B-FF917E02C9F0}" dt="2021-10-20T17:01:47.546" v="100"/>
          <ac:picMkLst>
            <pc:docMk/>
            <pc:sldMk cId="2274935888" sldId="332"/>
            <ac:picMk id="16" creationId="{8C021613-BB23-4FE4-8CAF-E07884BC3E78}"/>
          </ac:picMkLst>
        </pc:picChg>
        <pc:picChg chg="add del mod">
          <ac:chgData name="Amanda Bosserman" userId="3aab2a89-119b-4654-a2ca-f32893d06a83" providerId="ADAL" clId="{28974F2D-76F8-45A1-935B-FF917E02C9F0}" dt="2021-10-20T17:01:47.546" v="100"/>
          <ac:picMkLst>
            <pc:docMk/>
            <pc:sldMk cId="2274935888" sldId="332"/>
            <ac:picMk id="17" creationId="{8147FE2C-A2AE-4B32-A4AC-30AFB79BFECA}"/>
          </ac:picMkLst>
        </pc:picChg>
        <pc:picChg chg="add del mod">
          <ac:chgData name="Amanda Bosserman" userId="3aab2a89-119b-4654-a2ca-f32893d06a83" providerId="ADAL" clId="{28974F2D-76F8-45A1-935B-FF917E02C9F0}" dt="2021-10-20T17:01:47.546" v="100"/>
          <ac:picMkLst>
            <pc:docMk/>
            <pc:sldMk cId="2274935888" sldId="332"/>
            <ac:picMk id="18" creationId="{8B127F61-8DE1-4E40-B062-0370178CD4D5}"/>
          </ac:picMkLst>
        </pc:picChg>
        <pc:picChg chg="add del mod">
          <ac:chgData name="Amanda Bosserman" userId="3aab2a89-119b-4654-a2ca-f32893d06a83" providerId="ADAL" clId="{28974F2D-76F8-45A1-935B-FF917E02C9F0}" dt="2021-10-20T17:01:47.546" v="100"/>
          <ac:picMkLst>
            <pc:docMk/>
            <pc:sldMk cId="2274935888" sldId="332"/>
            <ac:picMk id="19" creationId="{CF6117E8-A82D-4539-90EC-157BB20BE3DA}"/>
          </ac:picMkLst>
        </pc:picChg>
      </pc:sldChg>
    </pc:docChg>
  </pc:docChgLst>
  <pc:docChgLst>
    <pc:chgData name="Caden OConnell" userId="S::caden.oconnell@ssaihq.com::096794e8-e9b7-4422-bd39-f89a63e425bd" providerId="AD" clId="Web-{470F63CB-8435-0AA7-B10D-A8C7474B7526}"/>
    <pc:docChg chg="modSld">
      <pc:chgData name="Caden OConnell" userId="S::caden.oconnell@ssaihq.com::096794e8-e9b7-4422-bd39-f89a63e425bd" providerId="AD" clId="Web-{470F63CB-8435-0AA7-B10D-A8C7474B7526}" dt="2021-10-20T20:04:26.211" v="254" actId="1076"/>
      <pc:docMkLst>
        <pc:docMk/>
      </pc:docMkLst>
      <pc:sldChg chg="addSp delSp modSp">
        <pc:chgData name="Caden OConnell" userId="S::caden.oconnell@ssaihq.com::096794e8-e9b7-4422-bd39-f89a63e425bd" providerId="AD" clId="Web-{470F63CB-8435-0AA7-B10D-A8C7474B7526}" dt="2021-10-20T20:04:26.211" v="254" actId="1076"/>
        <pc:sldMkLst>
          <pc:docMk/>
          <pc:sldMk cId="1923026911" sldId="316"/>
        </pc:sldMkLst>
        <pc:spChg chg="add mod">
          <ac:chgData name="Caden OConnell" userId="S::caden.oconnell@ssaihq.com::096794e8-e9b7-4422-bd39-f89a63e425bd" providerId="AD" clId="Web-{470F63CB-8435-0AA7-B10D-A8C7474B7526}" dt="2021-10-20T19:24:30.434" v="89" actId="14100"/>
          <ac:spMkLst>
            <pc:docMk/>
            <pc:sldMk cId="1923026911" sldId="316"/>
            <ac:spMk id="6" creationId="{17172C33-861F-41DA-B4A7-3E134D880824}"/>
          </ac:spMkLst>
        </pc:spChg>
        <pc:spChg chg="add mod">
          <ac:chgData name="Caden OConnell" userId="S::caden.oconnell@ssaihq.com::096794e8-e9b7-4422-bd39-f89a63e425bd" providerId="AD" clId="Web-{470F63CB-8435-0AA7-B10D-A8C7474B7526}" dt="2021-10-20T19:34:47.416" v="222" actId="20577"/>
          <ac:spMkLst>
            <pc:docMk/>
            <pc:sldMk cId="1923026911" sldId="316"/>
            <ac:spMk id="14" creationId="{8DA68DAF-7EB7-4C80-8FD6-06E89327CA7F}"/>
          </ac:spMkLst>
        </pc:spChg>
        <pc:spChg chg="add mod">
          <ac:chgData name="Caden OConnell" userId="S::caden.oconnell@ssaihq.com::096794e8-e9b7-4422-bd39-f89a63e425bd" providerId="AD" clId="Web-{470F63CB-8435-0AA7-B10D-A8C7474B7526}" dt="2021-10-20T19:36:16.262" v="231" actId="1076"/>
          <ac:spMkLst>
            <pc:docMk/>
            <pc:sldMk cId="1923026911" sldId="316"/>
            <ac:spMk id="15" creationId="{ECA39BC2-57C7-4159-AC18-AB96781DF1C4}"/>
          </ac:spMkLst>
        </pc:spChg>
        <pc:spChg chg="add del">
          <ac:chgData name="Caden OConnell" userId="S::caden.oconnell@ssaihq.com::096794e8-e9b7-4422-bd39-f89a63e425bd" providerId="AD" clId="Web-{470F63CB-8435-0AA7-B10D-A8C7474B7526}" dt="2021-10-20T19:25:05.028" v="93"/>
          <ac:spMkLst>
            <pc:docMk/>
            <pc:sldMk cId="1923026911" sldId="316"/>
            <ac:spMk id="16" creationId="{3F0297D9-8F18-4333-8B37-0948C505DDF2}"/>
          </ac:spMkLst>
        </pc:spChg>
        <pc:spChg chg="add mod">
          <ac:chgData name="Caden OConnell" userId="S::caden.oconnell@ssaihq.com::096794e8-e9b7-4422-bd39-f89a63e425bd" providerId="AD" clId="Web-{470F63CB-8435-0AA7-B10D-A8C7474B7526}" dt="2021-10-20T20:04:26.211" v="254" actId="1076"/>
          <ac:spMkLst>
            <pc:docMk/>
            <pc:sldMk cId="1923026911" sldId="316"/>
            <ac:spMk id="16" creationId="{4BA23CC1-F745-456E-8AD4-2C756CBBC336}"/>
          </ac:spMkLst>
        </pc:spChg>
        <pc:spChg chg="add mod">
          <ac:chgData name="Caden OConnell" userId="S::caden.oconnell@ssaihq.com::096794e8-e9b7-4422-bd39-f89a63e425bd" providerId="AD" clId="Web-{470F63CB-8435-0AA7-B10D-A8C7474B7526}" dt="2021-10-20T19:34:16.384" v="217"/>
          <ac:spMkLst>
            <pc:docMk/>
            <pc:sldMk cId="1923026911" sldId="316"/>
            <ac:spMk id="19" creationId="{1481773E-96E5-4FAA-B8A9-BA2AB769A942}"/>
          </ac:spMkLst>
        </pc:spChg>
        <pc:spChg chg="add mod">
          <ac:chgData name="Caden OConnell" userId="S::caden.oconnell@ssaihq.com::096794e8-e9b7-4422-bd39-f89a63e425bd" providerId="AD" clId="Web-{470F63CB-8435-0AA7-B10D-A8C7474B7526}" dt="2021-10-20T19:33:46.336" v="215" actId="20577"/>
          <ac:spMkLst>
            <pc:docMk/>
            <pc:sldMk cId="1923026911" sldId="316"/>
            <ac:spMk id="20" creationId="{689EA521-7B67-480A-9C7D-B8D1F2E171CB}"/>
          </ac:spMkLst>
        </pc:spChg>
        <pc:spChg chg="add mod">
          <ac:chgData name="Caden OConnell" userId="S::caden.oconnell@ssaihq.com::096794e8-e9b7-4422-bd39-f89a63e425bd" providerId="AD" clId="Web-{470F63CB-8435-0AA7-B10D-A8C7474B7526}" dt="2021-10-20T19:33:39.961" v="213" actId="20577"/>
          <ac:spMkLst>
            <pc:docMk/>
            <pc:sldMk cId="1923026911" sldId="316"/>
            <ac:spMk id="21" creationId="{9B8407EC-3DF7-4E8C-81B8-E084763A03A3}"/>
          </ac:spMkLst>
        </pc:spChg>
        <pc:spChg chg="add mod">
          <ac:chgData name="Caden OConnell" userId="S::caden.oconnell@ssaihq.com::096794e8-e9b7-4422-bd39-f89a63e425bd" providerId="AD" clId="Web-{470F63CB-8435-0AA7-B10D-A8C7474B7526}" dt="2021-10-20T19:33:32.539" v="211" actId="20577"/>
          <ac:spMkLst>
            <pc:docMk/>
            <pc:sldMk cId="1923026911" sldId="316"/>
            <ac:spMk id="22" creationId="{B0668984-E525-48F4-8CC3-1345C8B9B6F4}"/>
          </ac:spMkLst>
        </pc:spChg>
        <pc:spChg chg="add mod">
          <ac:chgData name="Caden OConnell" userId="S::caden.oconnell@ssaihq.com::096794e8-e9b7-4422-bd39-f89a63e425bd" providerId="AD" clId="Web-{470F63CB-8435-0AA7-B10D-A8C7474B7526}" dt="2021-10-20T19:33:25.164" v="207" actId="20577"/>
          <ac:spMkLst>
            <pc:docMk/>
            <pc:sldMk cId="1923026911" sldId="316"/>
            <ac:spMk id="23" creationId="{D58533DC-542B-4ABF-863C-375D2917D7EB}"/>
          </ac:spMkLst>
        </pc:spChg>
        <pc:spChg chg="add mod">
          <ac:chgData name="Caden OConnell" userId="S::caden.oconnell@ssaihq.com::096794e8-e9b7-4422-bd39-f89a63e425bd" providerId="AD" clId="Web-{470F63CB-8435-0AA7-B10D-A8C7474B7526}" dt="2021-10-20T19:34:27.947" v="219" actId="20577"/>
          <ac:spMkLst>
            <pc:docMk/>
            <pc:sldMk cId="1923026911" sldId="316"/>
            <ac:spMk id="24" creationId="{CE0531DC-5784-45C3-A538-DAF00587E6E3}"/>
          </ac:spMkLst>
        </pc:spChg>
        <pc:spChg chg="add mod">
          <ac:chgData name="Caden OConnell" userId="S::caden.oconnell@ssaihq.com::096794e8-e9b7-4422-bd39-f89a63e425bd" providerId="AD" clId="Web-{470F63CB-8435-0AA7-B10D-A8C7474B7526}" dt="2021-10-20T19:34:33.916" v="220" actId="1076"/>
          <ac:spMkLst>
            <pc:docMk/>
            <pc:sldMk cId="1923026911" sldId="316"/>
            <ac:spMk id="25" creationId="{7217B53A-F48B-4D2B-AE60-EBCD11DC9056}"/>
          </ac:spMkLst>
        </pc:spChg>
        <pc:picChg chg="add del mod">
          <ac:chgData name="Caden OConnell" userId="S::caden.oconnell@ssaihq.com::096794e8-e9b7-4422-bd39-f89a63e425bd" providerId="AD" clId="Web-{470F63CB-8435-0AA7-B10D-A8C7474B7526}" dt="2021-10-20T20:00:47.798" v="233"/>
          <ac:picMkLst>
            <pc:docMk/>
            <pc:sldMk cId="1923026911" sldId="316"/>
            <ac:picMk id="3" creationId="{57A5C209-AC98-4422-8AE9-70CCBB58E90B}"/>
          </ac:picMkLst>
        </pc:picChg>
        <pc:picChg chg="del">
          <ac:chgData name="Caden OConnell" userId="S::caden.oconnell@ssaihq.com::096794e8-e9b7-4422-bd39-f89a63e425bd" providerId="AD" clId="Web-{470F63CB-8435-0AA7-B10D-A8C7474B7526}" dt="2021-10-20T19:16:54.502" v="0"/>
          <ac:picMkLst>
            <pc:docMk/>
            <pc:sldMk cId="1923026911" sldId="316"/>
            <ac:picMk id="3" creationId="{D591990B-0AA6-1542-A415-CA96A9EB926E}"/>
          </ac:picMkLst>
        </pc:picChg>
        <pc:picChg chg="add del mod">
          <ac:chgData name="Caden OConnell" userId="S::caden.oconnell@ssaihq.com::096794e8-e9b7-4422-bd39-f89a63e425bd" providerId="AD" clId="Web-{470F63CB-8435-0AA7-B10D-A8C7474B7526}" dt="2021-10-20T20:03:25.256" v="237"/>
          <ac:picMkLst>
            <pc:docMk/>
            <pc:sldMk cId="1923026911" sldId="316"/>
            <ac:picMk id="4" creationId="{26C07D11-6F68-4824-8322-0B9C79F74F7B}"/>
          </ac:picMkLst>
        </pc:picChg>
        <pc:picChg chg="add del mod modCrop">
          <ac:chgData name="Caden OConnell" userId="S::caden.oconnell@ssaihq.com::096794e8-e9b7-4422-bd39-f89a63e425bd" providerId="AD" clId="Web-{470F63CB-8435-0AA7-B10D-A8C7474B7526}" dt="2021-10-20T19:29:45.456" v="136"/>
          <ac:picMkLst>
            <pc:docMk/>
            <pc:sldMk cId="1923026911" sldId="316"/>
            <ac:picMk id="4" creationId="{C0795BA8-13B5-4611-8000-F0B3837118A7}"/>
          </ac:picMkLst>
        </pc:picChg>
        <pc:picChg chg="add del mod">
          <ac:chgData name="Caden OConnell" userId="S::caden.oconnell@ssaihq.com::096794e8-e9b7-4422-bd39-f89a63e425bd" providerId="AD" clId="Web-{470F63CB-8435-0AA7-B10D-A8C7474B7526}" dt="2021-10-20T19:22:22.181" v="24"/>
          <ac:picMkLst>
            <pc:docMk/>
            <pc:sldMk cId="1923026911" sldId="316"/>
            <ac:picMk id="7" creationId="{0B8C1442-CEA1-41E1-A37D-A2D2AF4BC95F}"/>
          </ac:picMkLst>
        </pc:picChg>
        <pc:picChg chg="add mod">
          <ac:chgData name="Caden OConnell" userId="S::caden.oconnell@ssaihq.com::096794e8-e9b7-4422-bd39-f89a63e425bd" providerId="AD" clId="Web-{470F63CB-8435-0AA7-B10D-A8C7474B7526}" dt="2021-10-20T20:04:26.211" v="253" actId="1076"/>
          <ac:picMkLst>
            <pc:docMk/>
            <pc:sldMk cId="1923026911" sldId="316"/>
            <ac:picMk id="7" creationId="{5CB9DDDB-20DA-420A-A53B-461775295AC0}"/>
          </ac:picMkLst>
        </pc:picChg>
        <pc:picChg chg="add mod">
          <ac:chgData name="Caden OConnell" userId="S::caden.oconnell@ssaihq.com::096794e8-e9b7-4422-bd39-f89a63e425bd" providerId="AD" clId="Web-{470F63CB-8435-0AA7-B10D-A8C7474B7526}" dt="2021-10-20T19:23:14.791" v="34" actId="1076"/>
          <ac:picMkLst>
            <pc:docMk/>
            <pc:sldMk cId="1923026911" sldId="316"/>
            <ac:picMk id="9" creationId="{C0FBC112-7648-4586-B4EF-0203777E8872}"/>
          </ac:picMkLst>
        </pc:picChg>
        <pc:picChg chg="add del mod">
          <ac:chgData name="Caden OConnell" userId="S::caden.oconnell@ssaihq.com::096794e8-e9b7-4422-bd39-f89a63e425bd" providerId="AD" clId="Web-{470F63CB-8435-0AA7-B10D-A8C7474B7526}" dt="2021-10-20T19:28:14.798" v="135"/>
          <ac:picMkLst>
            <pc:docMk/>
            <pc:sldMk cId="1923026911" sldId="316"/>
            <ac:picMk id="17" creationId="{D0509C75-9FEC-4CA9-847C-FD45D65B92BE}"/>
          </ac:picMkLst>
        </pc:picChg>
        <pc:picChg chg="add mod ord modCrop">
          <ac:chgData name="Caden OConnell" userId="S::caden.oconnell@ssaihq.com::096794e8-e9b7-4422-bd39-f89a63e425bd" providerId="AD" clId="Web-{470F63CB-8435-0AA7-B10D-A8C7474B7526}" dt="2021-10-20T19:30:36.879" v="145" actId="1076"/>
          <ac:picMkLst>
            <pc:docMk/>
            <pc:sldMk cId="1923026911" sldId="316"/>
            <ac:picMk id="18" creationId="{B86E7A67-BFBB-4CCD-999C-D978B2EA0E6A}"/>
          </ac:picMkLst>
        </pc:picChg>
      </pc:sldChg>
    </pc:docChg>
  </pc:docChgLst>
  <pc:docChgLst>
    <pc:chgData name="Chelsea Morton" userId="S::chelsea.morton@ssaihq.com::627f8eba-adbf-4aad-9446-770e1fdd896c" providerId="AD" clId="Web-{28863225-5B50-EFA1-AEE2-B8149FDD6433}"/>
    <pc:docChg chg="modSld">
      <pc:chgData name="Chelsea Morton" userId="S::chelsea.morton@ssaihq.com::627f8eba-adbf-4aad-9446-770e1fdd896c" providerId="AD" clId="Web-{28863225-5B50-EFA1-AEE2-B8149FDD6433}" dt="2021-10-20T14:41:22.565" v="1"/>
      <pc:docMkLst>
        <pc:docMk/>
      </pc:docMkLst>
      <pc:sldChg chg="delSp">
        <pc:chgData name="Chelsea Morton" userId="S::chelsea.morton@ssaihq.com::627f8eba-adbf-4aad-9446-770e1fdd896c" providerId="AD" clId="Web-{28863225-5B50-EFA1-AEE2-B8149FDD6433}" dt="2021-10-20T14:41:22.565" v="1"/>
        <pc:sldMkLst>
          <pc:docMk/>
          <pc:sldMk cId="1139521850" sldId="322"/>
        </pc:sldMkLst>
        <pc:spChg chg="del">
          <ac:chgData name="Chelsea Morton" userId="S::chelsea.morton@ssaihq.com::627f8eba-adbf-4aad-9446-770e1fdd896c" providerId="AD" clId="Web-{28863225-5B50-EFA1-AEE2-B8149FDD6433}" dt="2021-10-20T14:41:20.596" v="0"/>
          <ac:spMkLst>
            <pc:docMk/>
            <pc:sldMk cId="1139521850" sldId="322"/>
            <ac:spMk id="4" creationId="{29E3FB20-BAA1-42BF-89FE-ED75F309A3AE}"/>
          </ac:spMkLst>
        </pc:spChg>
        <pc:spChg chg="del">
          <ac:chgData name="Chelsea Morton" userId="S::chelsea.morton@ssaihq.com::627f8eba-adbf-4aad-9446-770e1fdd896c" providerId="AD" clId="Web-{28863225-5B50-EFA1-AEE2-B8149FDD6433}" dt="2021-10-20T14:41:22.565" v="1"/>
          <ac:spMkLst>
            <pc:docMk/>
            <pc:sldMk cId="1139521850" sldId="322"/>
            <ac:spMk id="5" creationId="{2A9B306D-5870-4D8F-B2B4-0C82C7395AEC}"/>
          </ac:spMkLst>
        </pc:spChg>
      </pc:sldChg>
    </pc:docChg>
  </pc:docChgLst>
  <pc:docChgLst>
    <pc:chgData name="Nicole Ramberg" userId="S::nicole.ramberg@ssaihq.com::8bea0ed3-6ffd-45f5-964f-03d92dae60bc" providerId="AD" clId="Web-{34480ABD-4FE8-6376-467C-F61A2590EDAC}"/>
    <pc:docChg chg="modSld">
      <pc:chgData name="Nicole Ramberg" userId="S::nicole.ramberg@ssaihq.com::8bea0ed3-6ffd-45f5-964f-03d92dae60bc" providerId="AD" clId="Web-{34480ABD-4FE8-6376-467C-F61A2590EDAC}" dt="2021-11-04T14:52:38.033" v="21"/>
      <pc:docMkLst>
        <pc:docMk/>
      </pc:docMkLst>
      <pc:sldChg chg="addCm">
        <pc:chgData name="Nicole Ramberg" userId="S::nicole.ramberg@ssaihq.com::8bea0ed3-6ffd-45f5-964f-03d92dae60bc" providerId="AD" clId="Web-{34480ABD-4FE8-6376-467C-F61A2590EDAC}" dt="2021-11-04T12:52:32.666" v="3"/>
        <pc:sldMkLst>
          <pc:docMk/>
          <pc:sldMk cId="1657698331" sldId="311"/>
        </pc:sldMkLst>
      </pc:sldChg>
      <pc:sldChg chg="addCm">
        <pc:chgData name="Nicole Ramberg" userId="S::nicole.ramberg@ssaihq.com::8bea0ed3-6ffd-45f5-964f-03d92dae60bc" providerId="AD" clId="Web-{34480ABD-4FE8-6376-467C-F61A2590EDAC}" dt="2021-11-04T13:13:47.091" v="8"/>
        <pc:sldMkLst>
          <pc:docMk/>
          <pc:sldMk cId="583009979" sldId="314"/>
        </pc:sldMkLst>
      </pc:sldChg>
      <pc:sldChg chg="addCm">
        <pc:chgData name="Nicole Ramberg" userId="S::nicole.ramberg@ssaihq.com::8bea0ed3-6ffd-45f5-964f-03d92dae60bc" providerId="AD" clId="Web-{34480ABD-4FE8-6376-467C-F61A2590EDAC}" dt="2021-11-04T13:15:11.687" v="9"/>
        <pc:sldMkLst>
          <pc:docMk/>
          <pc:sldMk cId="430371861" sldId="315"/>
        </pc:sldMkLst>
      </pc:sldChg>
      <pc:sldChg chg="modSp addCm">
        <pc:chgData name="Nicole Ramberg" userId="S::nicole.ramberg@ssaihq.com::8bea0ed3-6ffd-45f5-964f-03d92dae60bc" providerId="AD" clId="Web-{34480ABD-4FE8-6376-467C-F61A2590EDAC}" dt="2021-11-04T13:18:03.192" v="12"/>
        <pc:sldMkLst>
          <pc:docMk/>
          <pc:sldMk cId="1923026911" sldId="316"/>
        </pc:sldMkLst>
        <pc:grpChg chg="mod">
          <ac:chgData name="Nicole Ramberg" userId="S::nicole.ramberg@ssaihq.com::8bea0ed3-6ffd-45f5-964f-03d92dae60bc" providerId="AD" clId="Web-{34480ABD-4FE8-6376-467C-F61A2590EDAC}" dt="2021-11-04T13:17:24.222" v="11" actId="1076"/>
          <ac:grpSpMkLst>
            <pc:docMk/>
            <pc:sldMk cId="1923026911" sldId="316"/>
            <ac:grpSpMk id="10" creationId="{02848D44-BC61-4D97-A110-DE33746A5C61}"/>
          </ac:grpSpMkLst>
        </pc:grpChg>
      </pc:sldChg>
      <pc:sldChg chg="addCm">
        <pc:chgData name="Nicole Ramberg" userId="S::nicole.ramberg@ssaihq.com::8bea0ed3-6ffd-45f5-964f-03d92dae60bc" providerId="AD" clId="Web-{34480ABD-4FE8-6376-467C-F61A2590EDAC}" dt="2021-11-04T13:22:50.231" v="14"/>
        <pc:sldMkLst>
          <pc:docMk/>
          <pc:sldMk cId="1647551290" sldId="318"/>
        </pc:sldMkLst>
      </pc:sldChg>
      <pc:sldChg chg="addCm">
        <pc:chgData name="Nicole Ramberg" userId="S::nicole.ramberg@ssaihq.com::8bea0ed3-6ffd-45f5-964f-03d92dae60bc" providerId="AD" clId="Web-{34480ABD-4FE8-6376-467C-F61A2590EDAC}" dt="2021-11-04T13:23:03.450" v="15"/>
        <pc:sldMkLst>
          <pc:docMk/>
          <pc:sldMk cId="1509242897" sldId="320"/>
        </pc:sldMkLst>
      </pc:sldChg>
      <pc:sldChg chg="addCm modCm">
        <pc:chgData name="Nicole Ramberg" userId="S::nicole.ramberg@ssaihq.com::8bea0ed3-6ffd-45f5-964f-03d92dae60bc" providerId="AD" clId="Web-{34480ABD-4FE8-6376-467C-F61A2590EDAC}" dt="2021-11-04T14:51:05.140" v="16"/>
        <pc:sldMkLst>
          <pc:docMk/>
          <pc:sldMk cId="3457887769" sldId="321"/>
        </pc:sldMkLst>
      </pc:sldChg>
      <pc:sldChg chg="addCm">
        <pc:chgData name="Nicole Ramberg" userId="S::nicole.ramberg@ssaihq.com::8bea0ed3-6ffd-45f5-964f-03d92dae60bc" providerId="AD" clId="Web-{34480ABD-4FE8-6376-467C-F61A2590EDAC}" dt="2021-11-04T12:55:53.250" v="4"/>
        <pc:sldMkLst>
          <pc:docMk/>
          <pc:sldMk cId="1139521850" sldId="322"/>
        </pc:sldMkLst>
      </pc:sldChg>
      <pc:sldChg chg="delAnim addCm">
        <pc:chgData name="Nicole Ramberg" userId="S::nicole.ramberg@ssaihq.com::8bea0ed3-6ffd-45f5-964f-03d92dae60bc" providerId="AD" clId="Web-{34480ABD-4FE8-6376-467C-F61A2590EDAC}" dt="2021-11-04T14:52:38.033" v="21"/>
        <pc:sldMkLst>
          <pc:docMk/>
          <pc:sldMk cId="2274935888" sldId="332"/>
        </pc:sldMkLst>
      </pc:sldChg>
    </pc:docChg>
  </pc:docChgLst>
  <pc:docChgLst>
    <pc:chgData name="Allison M Howard" userId="S::amhoward_uga.edu#ext#@ssaihq.onmicrosoft.com::27927e2e-e5eb-42a5-a442-fb68c7923916" providerId="AD" clId="Web-{A5695D6D-7009-4D1E-AFB4-4E26B8666303}"/>
    <pc:docChg chg="">
      <pc:chgData name="Allison M Howard" userId="S::amhoward_uga.edu#ext#@ssaihq.onmicrosoft.com::27927e2e-e5eb-42a5-a442-fb68c7923916" providerId="AD" clId="Web-{A5695D6D-7009-4D1E-AFB4-4E26B8666303}" dt="2021-10-25T14:35:44.980" v="1"/>
      <pc:docMkLst>
        <pc:docMk/>
      </pc:docMkLst>
      <pc:sldChg chg="addCm">
        <pc:chgData name="Allison M Howard" userId="S::amhoward_uga.edu#ext#@ssaihq.onmicrosoft.com::27927e2e-e5eb-42a5-a442-fb68c7923916" providerId="AD" clId="Web-{A5695D6D-7009-4D1E-AFB4-4E26B8666303}" dt="2021-10-25T14:32:37.803" v="0"/>
        <pc:sldMkLst>
          <pc:docMk/>
          <pc:sldMk cId="1657698331" sldId="311"/>
        </pc:sldMkLst>
      </pc:sldChg>
      <pc:sldChg chg="addCm">
        <pc:chgData name="Allison M Howard" userId="S::amhoward_uga.edu#ext#@ssaihq.onmicrosoft.com::27927e2e-e5eb-42a5-a442-fb68c7923916" providerId="AD" clId="Web-{A5695D6D-7009-4D1E-AFB4-4E26B8666303}" dt="2021-10-25T14:35:44.980" v="1"/>
        <pc:sldMkLst>
          <pc:docMk/>
          <pc:sldMk cId="1647551290" sldId="318"/>
        </pc:sldMkLst>
      </pc:sldChg>
    </pc:docChg>
  </pc:docChgLst>
  <pc:docChgLst>
    <pc:chgData name="Amanda Bosserman" userId="S::amanda.bosserman@ssaihq.com::3aab2a89-119b-4654-a2ca-f32893d06a83" providerId="AD" clId="Web-{6A8F2FF6-4749-4C63-841D-4CCA6662A470}"/>
    <pc:docChg chg="modSld">
      <pc:chgData name="Amanda Bosserman" userId="S::amanda.bosserman@ssaihq.com::3aab2a89-119b-4654-a2ca-f32893d06a83" providerId="AD" clId="Web-{6A8F2FF6-4749-4C63-841D-4CCA6662A470}" dt="2021-10-21T14:41:53.948" v="36" actId="20577"/>
      <pc:docMkLst>
        <pc:docMk/>
      </pc:docMkLst>
      <pc:sldChg chg="modSp">
        <pc:chgData name="Amanda Bosserman" userId="S::amanda.bosserman@ssaihq.com::3aab2a89-119b-4654-a2ca-f32893d06a83" providerId="AD" clId="Web-{6A8F2FF6-4749-4C63-841D-4CCA6662A470}" dt="2021-10-21T14:41:53.948" v="36" actId="20577"/>
        <pc:sldMkLst>
          <pc:docMk/>
          <pc:sldMk cId="430371861" sldId="315"/>
        </pc:sldMkLst>
        <pc:graphicFrameChg chg="modGraphic">
          <ac:chgData name="Amanda Bosserman" userId="S::amanda.bosserman@ssaihq.com::3aab2a89-119b-4654-a2ca-f32893d06a83" providerId="AD" clId="Web-{6A8F2FF6-4749-4C63-841D-4CCA6662A470}" dt="2021-10-21T14:41:53.948" v="36" actId="20577"/>
          <ac:graphicFrameMkLst>
            <pc:docMk/>
            <pc:sldMk cId="430371861" sldId="315"/>
            <ac:graphicFrameMk id="21" creationId="{27FD6C1B-EE44-4246-8B12-404706D75A7F}"/>
          </ac:graphicFrameMkLst>
        </pc:graphicFrameChg>
      </pc:sldChg>
      <pc:sldChg chg="modSp modNotes">
        <pc:chgData name="Amanda Bosserman" userId="S::amanda.bosserman@ssaihq.com::3aab2a89-119b-4654-a2ca-f32893d06a83" providerId="AD" clId="Web-{6A8F2FF6-4749-4C63-841D-4CCA6662A470}" dt="2021-10-21T14:08:01.505" v="32"/>
        <pc:sldMkLst>
          <pc:docMk/>
          <pc:sldMk cId="1139521850" sldId="322"/>
        </pc:sldMkLst>
        <pc:spChg chg="mod">
          <ac:chgData name="Amanda Bosserman" userId="S::amanda.bosserman@ssaihq.com::3aab2a89-119b-4654-a2ca-f32893d06a83" providerId="AD" clId="Web-{6A8F2FF6-4749-4C63-841D-4CCA6662A470}" dt="2021-10-21T14:06:24.253" v="14" actId="1076"/>
          <ac:spMkLst>
            <pc:docMk/>
            <pc:sldMk cId="1139521850" sldId="322"/>
            <ac:spMk id="7" creationId="{3C89C605-C8FA-4554-AB10-C496A5EBDE16}"/>
          </ac:spMkLst>
        </pc:spChg>
        <pc:picChg chg="mod">
          <ac:chgData name="Amanda Bosserman" userId="S::amanda.bosserman@ssaihq.com::3aab2a89-119b-4654-a2ca-f32893d06a83" providerId="AD" clId="Web-{6A8F2FF6-4749-4C63-841D-4CCA6662A470}" dt="2021-10-21T14:04:54.783" v="0"/>
          <ac:picMkLst>
            <pc:docMk/>
            <pc:sldMk cId="1139521850" sldId="322"/>
            <ac:picMk id="4" creationId="{99EB1049-94B1-4523-AD78-401D17D4F0A3}"/>
          </ac:picMkLst>
        </pc:picChg>
      </pc:sldChg>
    </pc:docChg>
  </pc:docChgLst>
  <pc:docChgLst>
    <pc:chgData name="Chelsea Morton" userId="S::chelsea.morton@ssaihq.com::627f8eba-adbf-4aad-9446-770e1fdd896c" providerId="AD" clId="Web-{21A07F3C-080C-82A2-B2D5-6A3833F7CBFB}"/>
    <pc:docChg chg="modSld">
      <pc:chgData name="Chelsea Morton" userId="S::chelsea.morton@ssaihq.com::627f8eba-adbf-4aad-9446-770e1fdd896c" providerId="AD" clId="Web-{21A07F3C-080C-82A2-B2D5-6A3833F7CBFB}" dt="2021-10-19T20:36:32.953" v="61" actId="14100"/>
      <pc:docMkLst>
        <pc:docMk/>
      </pc:docMkLst>
      <pc:sldChg chg="addSp delSp modSp">
        <pc:chgData name="Chelsea Morton" userId="S::chelsea.morton@ssaihq.com::627f8eba-adbf-4aad-9446-770e1fdd896c" providerId="AD" clId="Web-{21A07F3C-080C-82A2-B2D5-6A3833F7CBFB}" dt="2021-10-19T20:36:32.953" v="61" actId="14100"/>
        <pc:sldMkLst>
          <pc:docMk/>
          <pc:sldMk cId="3648159518" sldId="317"/>
        </pc:sldMkLst>
        <pc:spChg chg="add mod">
          <ac:chgData name="Chelsea Morton" userId="S::chelsea.morton@ssaihq.com::627f8eba-adbf-4aad-9446-770e1fdd896c" providerId="AD" clId="Web-{21A07F3C-080C-82A2-B2D5-6A3833F7CBFB}" dt="2021-10-19T20:36:32.953" v="61" actId="14100"/>
          <ac:spMkLst>
            <pc:docMk/>
            <pc:sldMk cId="3648159518" sldId="317"/>
            <ac:spMk id="3" creationId="{B7FDB54F-3B8B-4EB9-84B6-5A4734BDEFB8}"/>
          </ac:spMkLst>
        </pc:spChg>
        <pc:spChg chg="mod">
          <ac:chgData name="Chelsea Morton" userId="S::chelsea.morton@ssaihq.com::627f8eba-adbf-4aad-9446-770e1fdd896c" providerId="AD" clId="Web-{21A07F3C-080C-82A2-B2D5-6A3833F7CBFB}" dt="2021-10-19T20:35:03.732" v="1" actId="20577"/>
          <ac:spMkLst>
            <pc:docMk/>
            <pc:sldMk cId="3648159518" sldId="317"/>
            <ac:spMk id="16" creationId="{00000000-0000-0000-0000-000000000000}"/>
          </ac:spMkLst>
        </pc:spChg>
        <pc:spChg chg="del mod">
          <ac:chgData name="Chelsea Morton" userId="S::chelsea.morton@ssaihq.com::627f8eba-adbf-4aad-9446-770e1fdd896c" providerId="AD" clId="Web-{21A07F3C-080C-82A2-B2D5-6A3833F7CBFB}" dt="2021-10-19T20:35:07.919" v="5"/>
          <ac:spMkLst>
            <pc:docMk/>
            <pc:sldMk cId="3648159518" sldId="317"/>
            <ac:spMk id="17" creationId="{00000000-0000-0000-0000-000000000000}"/>
          </ac:spMkLst>
        </pc:spChg>
        <pc:spChg chg="del">
          <ac:chgData name="Chelsea Morton" userId="S::chelsea.morton@ssaihq.com::627f8eba-adbf-4aad-9446-770e1fdd896c" providerId="AD" clId="Web-{21A07F3C-080C-82A2-B2D5-6A3833F7CBFB}" dt="2021-10-19T20:35:04.997" v="2"/>
          <ac:spMkLst>
            <pc:docMk/>
            <pc:sldMk cId="3648159518" sldId="317"/>
            <ac:spMk id="18" creationId="{00000000-0000-0000-0000-000000000000}"/>
          </ac:spMkLst>
        </pc:spChg>
        <pc:spChg chg="mod">
          <ac:chgData name="Chelsea Morton" userId="S::chelsea.morton@ssaihq.com::627f8eba-adbf-4aad-9446-770e1fdd896c" providerId="AD" clId="Web-{21A07F3C-080C-82A2-B2D5-6A3833F7CBFB}" dt="2021-10-19T20:35:11.466" v="6" actId="1076"/>
          <ac:spMkLst>
            <pc:docMk/>
            <pc:sldMk cId="3648159518" sldId="317"/>
            <ac:spMk id="23" creationId="{C9C5105C-44C5-4339-8B2C-DD9E254BD4A3}"/>
          </ac:spMkLst>
        </pc:spChg>
        <pc:spChg chg="mod">
          <ac:chgData name="Chelsea Morton" userId="S::chelsea.morton@ssaihq.com::627f8eba-adbf-4aad-9446-770e1fdd896c" providerId="AD" clId="Web-{21A07F3C-080C-82A2-B2D5-6A3833F7CBFB}" dt="2021-10-19T20:35:14.373" v="7" actId="1076"/>
          <ac:spMkLst>
            <pc:docMk/>
            <pc:sldMk cId="3648159518" sldId="317"/>
            <ac:spMk id="24" creationId="{E611E9C7-9F1D-4FE9-91B2-59CFFB7FDCF0}"/>
          </ac:spMkLst>
        </pc:spChg>
        <pc:spChg chg="mod">
          <ac:chgData name="Chelsea Morton" userId="S::chelsea.morton@ssaihq.com::627f8eba-adbf-4aad-9446-770e1fdd896c" providerId="AD" clId="Web-{21A07F3C-080C-82A2-B2D5-6A3833F7CBFB}" dt="2021-10-19T20:35:16.810" v="8" actId="1076"/>
          <ac:spMkLst>
            <pc:docMk/>
            <pc:sldMk cId="3648159518" sldId="317"/>
            <ac:spMk id="25" creationId="{0F2277B4-D7C4-427D-A23F-89D317687B9B}"/>
          </ac:spMkLst>
        </pc:spChg>
        <pc:spChg chg="mod">
          <ac:chgData name="Chelsea Morton" userId="S::chelsea.morton@ssaihq.com::627f8eba-adbf-4aad-9446-770e1fdd896c" providerId="AD" clId="Web-{21A07F3C-080C-82A2-B2D5-6A3833F7CBFB}" dt="2021-10-19T20:35:19.888" v="9" actId="1076"/>
          <ac:spMkLst>
            <pc:docMk/>
            <pc:sldMk cId="3648159518" sldId="317"/>
            <ac:spMk id="26" creationId="{A914FBAA-61D3-43FA-A6BD-DADEA0B105C4}"/>
          </ac:spMkLst>
        </pc:spChg>
        <pc:spChg chg="mod">
          <ac:chgData name="Chelsea Morton" userId="S::chelsea.morton@ssaihq.com::627f8eba-adbf-4aad-9446-770e1fdd896c" providerId="AD" clId="Web-{21A07F3C-080C-82A2-B2D5-6A3833F7CBFB}" dt="2021-10-19T20:35:22.826" v="10" actId="1076"/>
          <ac:spMkLst>
            <pc:docMk/>
            <pc:sldMk cId="3648159518" sldId="317"/>
            <ac:spMk id="27" creationId="{D874603B-C0A4-49F1-96E5-8EAC2671DB0E}"/>
          </ac:spMkLst>
        </pc:spChg>
      </pc:sldChg>
    </pc:docChg>
  </pc:docChgLst>
  <pc:docChgLst>
    <pc:chgData name="Chelsea Morton" userId="S::chelsea.morton@ssaihq.com::627f8eba-adbf-4aad-9446-770e1fdd896c" providerId="AD" clId="Web-{2959E4C3-8D79-9BD8-E543-AD67CB12E3E8}"/>
    <pc:docChg chg="modSld">
      <pc:chgData name="Chelsea Morton" userId="S::chelsea.morton@ssaihq.com::627f8eba-adbf-4aad-9446-770e1fdd896c" providerId="AD" clId="Web-{2959E4C3-8D79-9BD8-E543-AD67CB12E3E8}" dt="2021-11-02T17:05:00.899" v="100" actId="1076"/>
      <pc:docMkLst>
        <pc:docMk/>
      </pc:docMkLst>
      <pc:sldChg chg="modSp">
        <pc:chgData name="Chelsea Morton" userId="S::chelsea.morton@ssaihq.com::627f8eba-adbf-4aad-9446-770e1fdd896c" providerId="AD" clId="Web-{2959E4C3-8D79-9BD8-E543-AD67CB12E3E8}" dt="2021-11-02T16:17:24.089" v="0" actId="20577"/>
        <pc:sldMkLst>
          <pc:docMk/>
          <pc:sldMk cId="1509242897" sldId="320"/>
        </pc:sldMkLst>
        <pc:spChg chg="mod">
          <ac:chgData name="Chelsea Morton" userId="S::chelsea.morton@ssaihq.com::627f8eba-adbf-4aad-9446-770e1fdd896c" providerId="AD" clId="Web-{2959E4C3-8D79-9BD8-E543-AD67CB12E3E8}" dt="2021-11-02T16:17:24.089" v="0" actId="20577"/>
          <ac:spMkLst>
            <pc:docMk/>
            <pc:sldMk cId="1509242897" sldId="320"/>
            <ac:spMk id="2" creationId="{100FAC4D-3522-4CD9-A601-28B4AF45F57B}"/>
          </ac:spMkLst>
        </pc:spChg>
      </pc:sldChg>
      <pc:sldChg chg="addSp delSp modSp">
        <pc:chgData name="Chelsea Morton" userId="S::chelsea.morton@ssaihq.com::627f8eba-adbf-4aad-9446-770e1fdd896c" providerId="AD" clId="Web-{2959E4C3-8D79-9BD8-E543-AD67CB12E3E8}" dt="2021-11-02T17:05:00.899" v="100" actId="1076"/>
        <pc:sldMkLst>
          <pc:docMk/>
          <pc:sldMk cId="1371265667" sldId="324"/>
        </pc:sldMkLst>
        <pc:spChg chg="del mod">
          <ac:chgData name="Chelsea Morton" userId="S::chelsea.morton@ssaihq.com::627f8eba-adbf-4aad-9446-770e1fdd896c" providerId="AD" clId="Web-{2959E4C3-8D79-9BD8-E543-AD67CB12E3E8}" dt="2021-11-02T16:43:48.483" v="9"/>
          <ac:spMkLst>
            <pc:docMk/>
            <pc:sldMk cId="1371265667" sldId="324"/>
            <ac:spMk id="2" creationId="{5BAC009E-8139-8F4C-BDA3-1E8A04FEA83E}"/>
          </ac:spMkLst>
        </pc:spChg>
        <pc:spChg chg="add mod">
          <ac:chgData name="Chelsea Morton" userId="S::chelsea.morton@ssaihq.com::627f8eba-adbf-4aad-9446-770e1fdd896c" providerId="AD" clId="Web-{2959E4C3-8D79-9BD8-E543-AD67CB12E3E8}" dt="2021-11-02T16:52:14.977" v="59" actId="1076"/>
          <ac:spMkLst>
            <pc:docMk/>
            <pc:sldMk cId="1371265667" sldId="324"/>
            <ac:spMk id="7" creationId="{68EE96BC-F8DD-4AC2-8114-7771F87693B6}"/>
          </ac:spMkLst>
        </pc:spChg>
        <pc:spChg chg="add mod">
          <ac:chgData name="Chelsea Morton" userId="S::chelsea.morton@ssaihq.com::627f8eba-adbf-4aad-9446-770e1fdd896c" providerId="AD" clId="Web-{2959E4C3-8D79-9BD8-E543-AD67CB12E3E8}" dt="2021-11-02T16:52:08.321" v="58" actId="1076"/>
          <ac:spMkLst>
            <pc:docMk/>
            <pc:sldMk cId="1371265667" sldId="324"/>
            <ac:spMk id="8" creationId="{9859249C-D9CB-40AC-BEAE-96E702C6BBB1}"/>
          </ac:spMkLst>
        </pc:spChg>
        <pc:spChg chg="add mod">
          <ac:chgData name="Chelsea Morton" userId="S::chelsea.morton@ssaihq.com::627f8eba-adbf-4aad-9446-770e1fdd896c" providerId="AD" clId="Web-{2959E4C3-8D79-9BD8-E543-AD67CB12E3E8}" dt="2021-11-02T17:03:49.241" v="81" actId="20577"/>
          <ac:spMkLst>
            <pc:docMk/>
            <pc:sldMk cId="1371265667" sldId="324"/>
            <ac:spMk id="9" creationId="{9D36E450-C2E5-4749-A3E6-43E4C6D86DFD}"/>
          </ac:spMkLst>
        </pc:spChg>
        <pc:spChg chg="add mod">
          <ac:chgData name="Chelsea Morton" userId="S::chelsea.morton@ssaihq.com::627f8eba-adbf-4aad-9446-770e1fdd896c" providerId="AD" clId="Web-{2959E4C3-8D79-9BD8-E543-AD67CB12E3E8}" dt="2021-11-02T17:05:00.899" v="100" actId="1076"/>
          <ac:spMkLst>
            <pc:docMk/>
            <pc:sldMk cId="1371265667" sldId="324"/>
            <ac:spMk id="10" creationId="{B3EA559D-8F44-4FDB-A145-1643BC7BFA38}"/>
          </ac:spMkLst>
        </pc:spChg>
        <pc:picChg chg="add del mod">
          <ac:chgData name="Chelsea Morton" userId="S::chelsea.morton@ssaihq.com::627f8eba-adbf-4aad-9446-770e1fdd896c" providerId="AD" clId="Web-{2959E4C3-8D79-9BD8-E543-AD67CB12E3E8}" dt="2021-11-02T16:41:11.964" v="2"/>
          <ac:picMkLst>
            <pc:docMk/>
            <pc:sldMk cId="1371265667" sldId="324"/>
            <ac:picMk id="4" creationId="{2508DAF3-CCEA-4C56-A260-FDC4807867E8}"/>
          </ac:picMkLst>
        </pc:picChg>
        <pc:picChg chg="add mod modCrop">
          <ac:chgData name="Chelsea Morton" userId="S::chelsea.morton@ssaihq.com::627f8eba-adbf-4aad-9446-770e1fdd896c" providerId="AD" clId="Web-{2959E4C3-8D79-9BD8-E543-AD67CB12E3E8}" dt="2021-11-02T17:04:05.976" v="83"/>
          <ac:picMkLst>
            <pc:docMk/>
            <pc:sldMk cId="1371265667" sldId="324"/>
            <ac:picMk id="5" creationId="{43C8529F-834B-4061-A5C7-AD0330A88BD9}"/>
          </ac:picMkLst>
        </pc:picChg>
        <pc:picChg chg="add mod">
          <ac:chgData name="Chelsea Morton" userId="S::chelsea.morton@ssaihq.com::627f8eba-adbf-4aad-9446-770e1fdd896c" providerId="AD" clId="Web-{2959E4C3-8D79-9BD8-E543-AD67CB12E3E8}" dt="2021-11-02T16:48:24.848" v="19" actId="14100"/>
          <ac:picMkLst>
            <pc:docMk/>
            <pc:sldMk cId="1371265667" sldId="324"/>
            <ac:picMk id="6" creationId="{9BB498AA-4DA2-440F-A0DE-05BDF3F663A0}"/>
          </ac:picMkLst>
        </pc:picChg>
      </pc:sldChg>
    </pc:docChg>
  </pc:docChgLst>
  <pc:docChgLst>
    <pc:chgData name="Rylee Tomey" userId="S::rylee.tomey@ssaihq.com::3cfe0fbc-dfb9-46be-83c6-2c1846057a08" providerId="AD" clId="Web-{71948A65-3D51-87AE-D7A5-A9B462B610DD}"/>
    <pc:docChg chg="modSld">
      <pc:chgData name="Rylee Tomey" userId="S::rylee.tomey@ssaihq.com::3cfe0fbc-dfb9-46be-83c6-2c1846057a08" providerId="AD" clId="Web-{71948A65-3D51-87AE-D7A5-A9B462B610DD}" dt="2021-10-19T22:24:59.174" v="287" actId="20577"/>
      <pc:docMkLst>
        <pc:docMk/>
      </pc:docMkLst>
      <pc:sldChg chg="addSp delSp modSp">
        <pc:chgData name="Rylee Tomey" userId="S::rylee.tomey@ssaihq.com::3cfe0fbc-dfb9-46be-83c6-2c1846057a08" providerId="AD" clId="Web-{71948A65-3D51-87AE-D7A5-A9B462B610DD}" dt="2021-10-19T22:24:59.174" v="287" actId="20577"/>
        <pc:sldMkLst>
          <pc:docMk/>
          <pc:sldMk cId="1419751882" sldId="330"/>
        </pc:sldMkLst>
        <pc:spChg chg="add del mod">
          <ac:chgData name="Rylee Tomey" userId="S::rylee.tomey@ssaihq.com::3cfe0fbc-dfb9-46be-83c6-2c1846057a08" providerId="AD" clId="Web-{71948A65-3D51-87AE-D7A5-A9B462B610DD}" dt="2021-10-19T22:24:59.174" v="287" actId="20577"/>
          <ac:spMkLst>
            <pc:docMk/>
            <pc:sldMk cId="1419751882" sldId="330"/>
            <ac:spMk id="3" creationId="{5748774F-5B09-B241-A446-5AEB0EF5F200}"/>
          </ac:spMkLst>
        </pc:spChg>
        <pc:picChg chg="mod">
          <ac:chgData name="Rylee Tomey" userId="S::rylee.tomey@ssaihq.com::3cfe0fbc-dfb9-46be-83c6-2c1846057a08" providerId="AD" clId="Web-{71948A65-3D51-87AE-D7A5-A9B462B610DD}" dt="2021-10-19T22:24:53.392" v="281" actId="14100"/>
          <ac:picMkLst>
            <pc:docMk/>
            <pc:sldMk cId="1419751882" sldId="330"/>
            <ac:picMk id="5" creationId="{91BA322F-97AC-46D4-B42E-395847734EE6}"/>
          </ac:picMkLst>
        </pc:picChg>
      </pc:sldChg>
    </pc:docChg>
  </pc:docChgLst>
  <pc:docChgLst>
    <pc:chgData name="Nicole Ramberg" userId="S::nicole.ramberg@ssaihq.com::8bea0ed3-6ffd-45f5-964f-03d92dae60bc" providerId="AD" clId="Web-{F9A76211-047E-7FB6-0E17-428FA7D8F829}"/>
    <pc:docChg chg="modSld">
      <pc:chgData name="Nicole Ramberg" userId="S::nicole.ramberg@ssaihq.com::8bea0ed3-6ffd-45f5-964f-03d92dae60bc" providerId="AD" clId="Web-{F9A76211-047E-7FB6-0E17-428FA7D8F829}" dt="2021-10-20T14:12:22.793" v="26"/>
      <pc:docMkLst>
        <pc:docMk/>
      </pc:docMkLst>
      <pc:sldChg chg="addCm">
        <pc:chgData name="Nicole Ramberg" userId="S::nicole.ramberg@ssaihq.com::8bea0ed3-6ffd-45f5-964f-03d92dae60bc" providerId="AD" clId="Web-{F9A76211-047E-7FB6-0E17-428FA7D8F829}" dt="2021-10-20T13:14:16.692" v="0"/>
        <pc:sldMkLst>
          <pc:docMk/>
          <pc:sldMk cId="3646699976" sldId="282"/>
        </pc:sldMkLst>
      </pc:sldChg>
      <pc:sldChg chg="addCm">
        <pc:chgData name="Nicole Ramberg" userId="S::nicole.ramberg@ssaihq.com::8bea0ed3-6ffd-45f5-964f-03d92dae60bc" providerId="AD" clId="Web-{F9A76211-047E-7FB6-0E17-428FA7D8F829}" dt="2021-10-20T14:10:27.556" v="21"/>
        <pc:sldMkLst>
          <pc:docMk/>
          <pc:sldMk cId="381960746" sldId="308"/>
        </pc:sldMkLst>
      </pc:sldChg>
      <pc:sldChg chg="addCm modCm modNotes">
        <pc:chgData name="Nicole Ramberg" userId="S::nicole.ramberg@ssaihq.com::8bea0ed3-6ffd-45f5-964f-03d92dae60bc" providerId="AD" clId="Web-{F9A76211-047E-7FB6-0E17-428FA7D8F829}" dt="2021-10-20T13:19:18.855" v="8"/>
        <pc:sldMkLst>
          <pc:docMk/>
          <pc:sldMk cId="1657698331" sldId="311"/>
        </pc:sldMkLst>
      </pc:sldChg>
      <pc:sldChg chg="addCm modCm">
        <pc:chgData name="Nicole Ramberg" userId="S::nicole.ramberg@ssaihq.com::8bea0ed3-6ffd-45f5-964f-03d92dae60bc" providerId="AD" clId="Web-{F9A76211-047E-7FB6-0E17-428FA7D8F829}" dt="2021-10-20T14:12:22.793" v="26"/>
        <pc:sldMkLst>
          <pc:docMk/>
          <pc:sldMk cId="430371861" sldId="315"/>
        </pc:sldMkLst>
      </pc:sldChg>
      <pc:sldChg chg="addCm modCm">
        <pc:chgData name="Nicole Ramberg" userId="S::nicole.ramberg@ssaihq.com::8bea0ed3-6ffd-45f5-964f-03d92dae60bc" providerId="AD" clId="Web-{F9A76211-047E-7FB6-0E17-428FA7D8F829}" dt="2021-10-20T13:24:22.267" v="10"/>
        <pc:sldMkLst>
          <pc:docMk/>
          <pc:sldMk cId="1923026911" sldId="316"/>
        </pc:sldMkLst>
      </pc:sldChg>
      <pc:sldChg chg="addCm modCm">
        <pc:chgData name="Nicole Ramberg" userId="S::nicole.ramberg@ssaihq.com::8bea0ed3-6ffd-45f5-964f-03d92dae60bc" providerId="AD" clId="Web-{F9A76211-047E-7FB6-0E17-428FA7D8F829}" dt="2021-10-20T13:26:56.567" v="14"/>
        <pc:sldMkLst>
          <pc:docMk/>
          <pc:sldMk cId="3648159518" sldId="317"/>
        </pc:sldMkLst>
      </pc:sldChg>
      <pc:sldChg chg="addCm">
        <pc:chgData name="Nicole Ramberg" userId="S::nicole.ramberg@ssaihq.com::8bea0ed3-6ffd-45f5-964f-03d92dae60bc" providerId="AD" clId="Web-{F9A76211-047E-7FB6-0E17-428FA7D8F829}" dt="2021-10-20T14:09:02.570" v="18"/>
        <pc:sldMkLst>
          <pc:docMk/>
          <pc:sldMk cId="1647551290" sldId="318"/>
        </pc:sldMkLst>
      </pc:sldChg>
      <pc:sldChg chg="addCm">
        <pc:chgData name="Nicole Ramberg" userId="S::nicole.ramberg@ssaihq.com::8bea0ed3-6ffd-45f5-964f-03d92dae60bc" providerId="AD" clId="Web-{F9A76211-047E-7FB6-0E17-428FA7D8F829}" dt="2021-10-20T14:08:20.491" v="17"/>
        <pc:sldMkLst>
          <pc:docMk/>
          <pc:sldMk cId="2902556999" sldId="319"/>
        </pc:sldMkLst>
      </pc:sldChg>
      <pc:sldChg chg="addCm">
        <pc:chgData name="Nicole Ramberg" userId="S::nicole.ramberg@ssaihq.com::8bea0ed3-6ffd-45f5-964f-03d92dae60bc" providerId="AD" clId="Web-{F9A76211-047E-7FB6-0E17-428FA7D8F829}" dt="2021-10-20T13:18:31.806" v="4"/>
        <pc:sldMkLst>
          <pc:docMk/>
          <pc:sldMk cId="3457887769" sldId="321"/>
        </pc:sldMkLst>
      </pc:sldChg>
      <pc:sldChg chg="addCm">
        <pc:chgData name="Nicole Ramberg" userId="S::nicole.ramberg@ssaihq.com::8bea0ed3-6ffd-45f5-964f-03d92dae60bc" providerId="AD" clId="Web-{F9A76211-047E-7FB6-0E17-428FA7D8F829}" dt="2021-10-20T14:09:30.524" v="20"/>
        <pc:sldMkLst>
          <pc:docMk/>
          <pc:sldMk cId="4007169780" sldId="323"/>
        </pc:sldMkLst>
      </pc:sldChg>
      <pc:sldChg chg="addCm">
        <pc:chgData name="Nicole Ramberg" userId="S::nicole.ramberg@ssaihq.com::8bea0ed3-6ffd-45f5-964f-03d92dae60bc" providerId="AD" clId="Web-{F9A76211-047E-7FB6-0E17-428FA7D8F829}" dt="2021-10-20T14:06:21.067" v="16"/>
        <pc:sldMkLst>
          <pc:docMk/>
          <pc:sldMk cId="1419751882" sldId="330"/>
        </pc:sldMkLst>
      </pc:sldChg>
      <pc:sldChg chg="addCm">
        <pc:chgData name="Nicole Ramberg" userId="S::nicole.ramberg@ssaihq.com::8bea0ed3-6ffd-45f5-964f-03d92dae60bc" providerId="AD" clId="Web-{F9A76211-047E-7FB6-0E17-428FA7D8F829}" dt="2021-10-20T14:09:18.165" v="19"/>
        <pc:sldMkLst>
          <pc:docMk/>
          <pc:sldMk cId="3480062794" sldId="331"/>
        </pc:sldMkLst>
      </pc:sldChg>
    </pc:docChg>
  </pc:docChgLst>
  <pc:docChgLst>
    <pc:chgData name="Rylee Tomey" userId="S::rylee.tomey@ssaihq.com::3cfe0fbc-dfb9-46be-83c6-2c1846057a08" providerId="AD" clId="Web-{CB0B9F0C-C0F1-DCDF-C6FC-93F07A850AD1}"/>
    <pc:docChg chg="modSld">
      <pc:chgData name="Rylee Tomey" userId="S::rylee.tomey@ssaihq.com::3cfe0fbc-dfb9-46be-83c6-2c1846057a08" providerId="AD" clId="Web-{CB0B9F0C-C0F1-DCDF-C6FC-93F07A850AD1}" dt="2021-11-03T16:06:59.013" v="13"/>
      <pc:docMkLst>
        <pc:docMk/>
      </pc:docMkLst>
      <pc:sldChg chg="addSp delSp modSp">
        <pc:chgData name="Rylee Tomey" userId="S::rylee.tomey@ssaihq.com::3cfe0fbc-dfb9-46be-83c6-2c1846057a08" providerId="AD" clId="Web-{CB0B9F0C-C0F1-DCDF-C6FC-93F07A850AD1}" dt="2021-11-03T14:48:52.933" v="10"/>
        <pc:sldMkLst>
          <pc:docMk/>
          <pc:sldMk cId="1509242897" sldId="320"/>
        </pc:sldMkLst>
        <pc:picChg chg="add del mod">
          <ac:chgData name="Rylee Tomey" userId="S::rylee.tomey@ssaihq.com::3cfe0fbc-dfb9-46be-83c6-2c1846057a08" providerId="AD" clId="Web-{CB0B9F0C-C0F1-DCDF-C6FC-93F07A850AD1}" dt="2021-11-03T14:39:27.805" v="4"/>
          <ac:picMkLst>
            <pc:docMk/>
            <pc:sldMk cId="1509242897" sldId="320"/>
            <ac:picMk id="2" creationId="{F53AC0C2-4675-4B0B-922C-2C5B2D486146}"/>
          </ac:picMkLst>
        </pc:picChg>
        <pc:picChg chg="add mod">
          <ac:chgData name="Rylee Tomey" userId="S::rylee.tomey@ssaihq.com::3cfe0fbc-dfb9-46be-83c6-2c1846057a08" providerId="AD" clId="Web-{CB0B9F0C-C0F1-DCDF-C6FC-93F07A850AD1}" dt="2021-11-03T14:39:44.305" v="9" actId="14100"/>
          <ac:picMkLst>
            <pc:docMk/>
            <pc:sldMk cId="1509242897" sldId="320"/>
            <ac:picMk id="4" creationId="{DB4B46CE-1FF8-4004-8264-E07FB3CC70B3}"/>
          </ac:picMkLst>
        </pc:picChg>
        <pc:picChg chg="add mod">
          <ac:chgData name="Rylee Tomey" userId="S::rylee.tomey@ssaihq.com::3cfe0fbc-dfb9-46be-83c6-2c1846057a08" providerId="AD" clId="Web-{CB0B9F0C-C0F1-DCDF-C6FC-93F07A850AD1}" dt="2021-11-03T14:48:52.933" v="10"/>
          <ac:picMkLst>
            <pc:docMk/>
            <pc:sldMk cId="1509242897" sldId="320"/>
            <ac:picMk id="5" creationId="{C2577C43-5CDD-42D9-9F52-FCB98F832EB1}"/>
          </ac:picMkLst>
        </pc:picChg>
      </pc:sldChg>
      <pc:sldChg chg="addSp modSp">
        <pc:chgData name="Rylee Tomey" userId="S::rylee.tomey@ssaihq.com::3cfe0fbc-dfb9-46be-83c6-2c1846057a08" providerId="AD" clId="Web-{CB0B9F0C-C0F1-DCDF-C6FC-93F07A850AD1}" dt="2021-11-03T16:06:59.013" v="13"/>
        <pc:sldMkLst>
          <pc:docMk/>
          <pc:sldMk cId="1371265667" sldId="324"/>
        </pc:sldMkLst>
        <pc:picChg chg="add mod">
          <ac:chgData name="Rylee Tomey" userId="S::rylee.tomey@ssaihq.com::3cfe0fbc-dfb9-46be-83c6-2c1846057a08" providerId="AD" clId="Web-{CB0B9F0C-C0F1-DCDF-C6FC-93F07A850AD1}" dt="2021-11-03T15:51:35.763" v="11"/>
          <ac:picMkLst>
            <pc:docMk/>
            <pc:sldMk cId="1371265667" sldId="324"/>
            <ac:picMk id="4" creationId="{5DF81FE7-ED85-4DE4-B418-649543A23532}"/>
          </ac:picMkLst>
        </pc:picChg>
        <pc:picChg chg="add mod">
          <ac:chgData name="Rylee Tomey" userId="S::rylee.tomey@ssaihq.com::3cfe0fbc-dfb9-46be-83c6-2c1846057a08" providerId="AD" clId="Web-{CB0B9F0C-C0F1-DCDF-C6FC-93F07A850AD1}" dt="2021-11-03T16:06:59.013" v="13"/>
          <ac:picMkLst>
            <pc:docMk/>
            <pc:sldMk cId="1371265667" sldId="324"/>
            <ac:picMk id="4" creationId="{E6DBB97D-EDBE-4FFF-BAB2-E4C50B7517D5}"/>
          </ac:picMkLst>
        </pc:picChg>
        <pc:picChg chg="add mod">
          <ac:chgData name="Rylee Tomey" userId="S::rylee.tomey@ssaihq.com::3cfe0fbc-dfb9-46be-83c6-2c1846057a08" providerId="AD" clId="Web-{CB0B9F0C-C0F1-DCDF-C6FC-93F07A850AD1}" dt="2021-11-03T15:52:18.546" v="12"/>
          <ac:picMkLst>
            <pc:docMk/>
            <pc:sldMk cId="1371265667" sldId="324"/>
            <ac:picMk id="5" creationId="{2CF19919-1CE9-4D45-B18C-C000976D2769}"/>
          </ac:picMkLst>
        </pc:picChg>
      </pc:sldChg>
    </pc:docChg>
  </pc:docChgLst>
  <pc:docChgLst>
    <pc:chgData name="Rylee Tomey" userId="S::rylee.tomey@ssaihq.com::3cfe0fbc-dfb9-46be-83c6-2c1846057a08" providerId="AD" clId="Web-{424E1E7D-817D-AE9A-62C0-E373D47CA3F5}"/>
    <pc:docChg chg="modSld">
      <pc:chgData name="Rylee Tomey" userId="S::rylee.tomey@ssaihq.com::3cfe0fbc-dfb9-46be-83c6-2c1846057a08" providerId="AD" clId="Web-{424E1E7D-817D-AE9A-62C0-E373D47CA3F5}" dt="2021-11-01T18:08:06.138" v="67"/>
      <pc:docMkLst>
        <pc:docMk/>
      </pc:docMkLst>
      <pc:sldChg chg="modNotes">
        <pc:chgData name="Rylee Tomey" userId="S::rylee.tomey@ssaihq.com::3cfe0fbc-dfb9-46be-83c6-2c1846057a08" providerId="AD" clId="Web-{424E1E7D-817D-AE9A-62C0-E373D47CA3F5}" dt="2021-11-01T18:08:06.138" v="67"/>
        <pc:sldMkLst>
          <pc:docMk/>
          <pc:sldMk cId="1419751882" sldId="330"/>
        </pc:sldMkLst>
      </pc:sldChg>
    </pc:docChg>
  </pc:docChgLst>
  <pc:docChgLst>
    <pc:chgData name="Rylee Tomey" userId="S::rylee.tomey@ssaihq.com::3cfe0fbc-dfb9-46be-83c6-2c1846057a08" providerId="AD" clId="Web-{CB2D3C3B-B7EA-6F7C-F10C-70787898A787}"/>
    <pc:docChg chg="modSld">
      <pc:chgData name="Rylee Tomey" userId="S::rylee.tomey@ssaihq.com::3cfe0fbc-dfb9-46be-83c6-2c1846057a08" providerId="AD" clId="Web-{CB2D3C3B-B7EA-6F7C-F10C-70787898A787}" dt="2021-10-19T19:05:30.008" v="164" actId="20577"/>
      <pc:docMkLst>
        <pc:docMk/>
      </pc:docMkLst>
      <pc:sldChg chg="delSp modSp">
        <pc:chgData name="Rylee Tomey" userId="S::rylee.tomey@ssaihq.com::3cfe0fbc-dfb9-46be-83c6-2c1846057a08" providerId="AD" clId="Web-{CB2D3C3B-B7EA-6F7C-F10C-70787898A787}" dt="2021-10-19T19:05:30.008" v="164" actId="20577"/>
        <pc:sldMkLst>
          <pc:docMk/>
          <pc:sldMk cId="1419751882" sldId="330"/>
        </pc:sldMkLst>
        <pc:spChg chg="mod">
          <ac:chgData name="Rylee Tomey" userId="S::rylee.tomey@ssaihq.com::3cfe0fbc-dfb9-46be-83c6-2c1846057a08" providerId="AD" clId="Web-{CB2D3C3B-B7EA-6F7C-F10C-70787898A787}" dt="2021-10-19T19:05:30.008" v="164" actId="20577"/>
          <ac:spMkLst>
            <pc:docMk/>
            <pc:sldMk cId="1419751882" sldId="330"/>
            <ac:spMk id="3" creationId="{5748774F-5B09-B241-A446-5AEB0EF5F200}"/>
          </ac:spMkLst>
        </pc:spChg>
        <pc:picChg chg="del mod">
          <ac:chgData name="Rylee Tomey" userId="S::rylee.tomey@ssaihq.com::3cfe0fbc-dfb9-46be-83c6-2c1846057a08" providerId="AD" clId="Web-{CB2D3C3B-B7EA-6F7C-F10C-70787898A787}" dt="2021-10-19T18:58:11.150" v="6"/>
          <ac:picMkLst>
            <pc:docMk/>
            <pc:sldMk cId="1419751882" sldId="330"/>
            <ac:picMk id="4" creationId="{4FBF4F92-A574-4627-BDC8-756D16E78031}"/>
          </ac:picMkLst>
        </pc:picChg>
        <pc:picChg chg="mod">
          <ac:chgData name="Rylee Tomey" userId="S::rylee.tomey@ssaihq.com::3cfe0fbc-dfb9-46be-83c6-2c1846057a08" providerId="AD" clId="Web-{CB2D3C3B-B7EA-6F7C-F10C-70787898A787}" dt="2021-10-19T18:58:30.229" v="11" actId="1076"/>
          <ac:picMkLst>
            <pc:docMk/>
            <pc:sldMk cId="1419751882" sldId="330"/>
            <ac:picMk id="5" creationId="{91BA322F-97AC-46D4-B42E-395847734EE6}"/>
          </ac:picMkLst>
        </pc:picChg>
      </pc:sldChg>
    </pc:docChg>
  </pc:docChgLst>
  <pc:docChgLst>
    <pc:chgData name="Joseph Spruce" userId="S::joseph.spruce@ssaihq.com::de036bfa-73a3-41f6-8929-f952e2d9d6aa" providerId="AD" clId="Web-{1AC3E479-DE0F-53DE-546E-6AC54C200B88}"/>
    <pc:docChg chg="">
      <pc:chgData name="Joseph Spruce" userId="S::joseph.spruce@ssaihq.com::de036bfa-73a3-41f6-8929-f952e2d9d6aa" providerId="AD" clId="Web-{1AC3E479-DE0F-53DE-546E-6AC54C200B88}" dt="2021-11-04T15:37:33.712" v="14"/>
      <pc:docMkLst>
        <pc:docMk/>
      </pc:docMkLst>
      <pc:sldChg chg="addCm">
        <pc:chgData name="Joseph Spruce" userId="S::joseph.spruce@ssaihq.com::de036bfa-73a3-41f6-8929-f952e2d9d6aa" providerId="AD" clId="Web-{1AC3E479-DE0F-53DE-546E-6AC54C200B88}" dt="2021-11-04T15:37:33.712" v="14"/>
        <pc:sldMkLst>
          <pc:docMk/>
          <pc:sldMk cId="381960746" sldId="308"/>
        </pc:sldMkLst>
      </pc:sldChg>
      <pc:sldChg chg="addCm">
        <pc:chgData name="Joseph Spruce" userId="S::joseph.spruce@ssaihq.com::de036bfa-73a3-41f6-8929-f952e2d9d6aa" providerId="AD" clId="Web-{1AC3E479-DE0F-53DE-546E-6AC54C200B88}" dt="2021-11-04T15:03:56.652" v="6"/>
        <pc:sldMkLst>
          <pc:docMk/>
          <pc:sldMk cId="2902556999" sldId="319"/>
        </pc:sldMkLst>
      </pc:sldChg>
      <pc:sldChg chg="addCm modCm">
        <pc:chgData name="Joseph Spruce" userId="S::joseph.spruce@ssaihq.com::de036bfa-73a3-41f6-8929-f952e2d9d6aa" providerId="AD" clId="Web-{1AC3E479-DE0F-53DE-546E-6AC54C200B88}" dt="2021-11-04T15:26:32.380" v="12"/>
        <pc:sldMkLst>
          <pc:docMk/>
          <pc:sldMk cId="4007169780" sldId="323"/>
        </pc:sldMkLst>
      </pc:sldChg>
      <pc:sldChg chg="addCm">
        <pc:chgData name="Joseph Spruce" userId="S::joseph.spruce@ssaihq.com::de036bfa-73a3-41f6-8929-f952e2d9d6aa" providerId="AD" clId="Web-{1AC3E479-DE0F-53DE-546E-6AC54C200B88}" dt="2021-11-04T14:55:32.794" v="1"/>
        <pc:sldMkLst>
          <pc:docMk/>
          <pc:sldMk cId="1371265667" sldId="324"/>
        </pc:sldMkLst>
      </pc:sldChg>
      <pc:sldChg chg="addCm modCm">
        <pc:chgData name="Joseph Spruce" userId="S::joseph.spruce@ssaihq.com::de036bfa-73a3-41f6-8929-f952e2d9d6aa" providerId="AD" clId="Web-{1AC3E479-DE0F-53DE-546E-6AC54C200B88}" dt="2021-11-04T15:02:45.588" v="5"/>
        <pc:sldMkLst>
          <pc:docMk/>
          <pc:sldMk cId="2692396758" sldId="325"/>
        </pc:sldMkLst>
      </pc:sldChg>
      <pc:sldChg chg="modCm">
        <pc:chgData name="Joseph Spruce" userId="S::joseph.spruce@ssaihq.com::de036bfa-73a3-41f6-8929-f952e2d9d6aa" providerId="AD" clId="Web-{1AC3E479-DE0F-53DE-546E-6AC54C200B88}" dt="2021-11-04T15:36:29.773" v="13"/>
        <pc:sldMkLst>
          <pc:docMk/>
          <pc:sldMk cId="1419751882" sldId="330"/>
        </pc:sldMkLst>
      </pc:sldChg>
      <pc:sldChg chg="addCm">
        <pc:chgData name="Joseph Spruce" userId="S::joseph.spruce@ssaihq.com::de036bfa-73a3-41f6-8929-f952e2d9d6aa" providerId="AD" clId="Web-{1AC3E479-DE0F-53DE-546E-6AC54C200B88}" dt="2021-11-04T15:11:34.260" v="10"/>
        <pc:sldMkLst>
          <pc:docMk/>
          <pc:sldMk cId="3480062794" sldId="331"/>
        </pc:sldMkLst>
      </pc:sldChg>
    </pc:docChg>
  </pc:docChgLst>
  <pc:docChgLst>
    <pc:chgData name="Nicole Ramberg" userId="S::nicole.ramberg@ssaihq.com::8bea0ed3-6ffd-45f5-964f-03d92dae60bc" providerId="AD" clId="Web-{A9875255-1B4B-335E-9E1E-5FF6453AB348}"/>
    <pc:docChg chg="modSld">
      <pc:chgData name="Nicole Ramberg" userId="S::nicole.ramberg@ssaihq.com::8bea0ed3-6ffd-45f5-964f-03d92dae60bc" providerId="AD" clId="Web-{A9875255-1B4B-335E-9E1E-5FF6453AB348}" dt="2021-11-04T23:44:08.874" v="36" actId="1076"/>
      <pc:docMkLst>
        <pc:docMk/>
      </pc:docMkLst>
      <pc:sldChg chg="addSp delSp modSp">
        <pc:chgData name="Nicole Ramberg" userId="S::nicole.ramberg@ssaihq.com::8bea0ed3-6ffd-45f5-964f-03d92dae60bc" providerId="AD" clId="Web-{A9875255-1B4B-335E-9E1E-5FF6453AB348}" dt="2021-11-04T23:36:24.364" v="31" actId="1076"/>
        <pc:sldMkLst>
          <pc:docMk/>
          <pc:sldMk cId="1647551290" sldId="318"/>
        </pc:sldMkLst>
        <pc:spChg chg="mod">
          <ac:chgData name="Nicole Ramberg" userId="S::nicole.ramberg@ssaihq.com::8bea0ed3-6ffd-45f5-964f-03d92dae60bc" providerId="AD" clId="Web-{A9875255-1B4B-335E-9E1E-5FF6453AB348}" dt="2021-11-04T23:35:01.580" v="28" actId="1076"/>
          <ac:spMkLst>
            <pc:docMk/>
            <pc:sldMk cId="1647551290" sldId="318"/>
            <ac:spMk id="123" creationId="{12203D37-D19F-CE46-A183-F96FCABF8488}"/>
          </ac:spMkLst>
        </pc:spChg>
        <pc:grpChg chg="mod">
          <ac:chgData name="Nicole Ramberg" userId="S::nicole.ramberg@ssaihq.com::8bea0ed3-6ffd-45f5-964f-03d92dae60bc" providerId="AD" clId="Web-{A9875255-1B4B-335E-9E1E-5FF6453AB348}" dt="2021-11-04T23:32:40.984" v="19" actId="1076"/>
          <ac:grpSpMkLst>
            <pc:docMk/>
            <pc:sldMk cId="1647551290" sldId="318"/>
            <ac:grpSpMk id="24" creationId="{89BEA6C6-3082-495B-B98E-A4522144105B}"/>
          </ac:grpSpMkLst>
        </pc:grpChg>
        <pc:cxnChg chg="mod ord">
          <ac:chgData name="Nicole Ramberg" userId="S::nicole.ramberg@ssaihq.com::8bea0ed3-6ffd-45f5-964f-03d92dae60bc" providerId="AD" clId="Web-{A9875255-1B4B-335E-9E1E-5FF6453AB348}" dt="2021-11-04T23:36:24.364" v="31" actId="1076"/>
          <ac:cxnSpMkLst>
            <pc:docMk/>
            <pc:sldMk cId="1647551290" sldId="318"/>
            <ac:cxnSpMk id="14" creationId="{779B87D8-EB4E-4EED-B2D4-E71AEE2DE78F}"/>
          </ac:cxnSpMkLst>
        </pc:cxnChg>
        <pc:cxnChg chg="add del mod">
          <ac:chgData name="Nicole Ramberg" userId="S::nicole.ramberg@ssaihq.com::8bea0ed3-6ffd-45f5-964f-03d92dae60bc" providerId="AD" clId="Web-{A9875255-1B4B-335E-9E1E-5FF6453AB348}" dt="2021-11-04T23:31:04.153" v="13"/>
          <ac:cxnSpMkLst>
            <pc:docMk/>
            <pc:sldMk cId="1647551290" sldId="318"/>
            <ac:cxnSpMk id="52" creationId="{1D2D22D6-52AF-4DE3-A130-CE6206DEC40D}"/>
          </ac:cxnSpMkLst>
        </pc:cxnChg>
        <pc:cxnChg chg="add del mod">
          <ac:chgData name="Nicole Ramberg" userId="S::nicole.ramberg@ssaihq.com::8bea0ed3-6ffd-45f5-964f-03d92dae60bc" providerId="AD" clId="Web-{A9875255-1B4B-335E-9E1E-5FF6453AB348}" dt="2021-11-04T23:31:57.904" v="16"/>
          <ac:cxnSpMkLst>
            <pc:docMk/>
            <pc:sldMk cId="1647551290" sldId="318"/>
            <ac:cxnSpMk id="56" creationId="{31A22C7C-36DF-4823-AAA3-8738547ADD15}"/>
          </ac:cxnSpMkLst>
        </pc:cxnChg>
        <pc:cxnChg chg="mod">
          <ac:chgData name="Nicole Ramberg" userId="S::nicole.ramberg@ssaihq.com::8bea0ed3-6ffd-45f5-964f-03d92dae60bc" providerId="AD" clId="Web-{A9875255-1B4B-335E-9E1E-5FF6453AB348}" dt="2021-11-04T23:32:41.030" v="21" actId="1076"/>
          <ac:cxnSpMkLst>
            <pc:docMk/>
            <pc:sldMk cId="1647551290" sldId="318"/>
            <ac:cxnSpMk id="57" creationId="{14EA90AF-9009-481B-9B41-83469CB5FD62}"/>
          </ac:cxnSpMkLst>
        </pc:cxnChg>
        <pc:cxnChg chg="mod">
          <ac:chgData name="Nicole Ramberg" userId="S::nicole.ramberg@ssaihq.com::8bea0ed3-6ffd-45f5-964f-03d92dae60bc" providerId="AD" clId="Web-{A9875255-1B4B-335E-9E1E-5FF6453AB348}" dt="2021-11-04T23:35:22.893" v="30" actId="1076"/>
          <ac:cxnSpMkLst>
            <pc:docMk/>
            <pc:sldMk cId="1647551290" sldId="318"/>
            <ac:cxnSpMk id="67" creationId="{B40AD4B9-D521-45CB-9D33-AB8106C57B89}"/>
          </ac:cxnSpMkLst>
        </pc:cxnChg>
        <pc:cxnChg chg="mod">
          <ac:chgData name="Nicole Ramberg" userId="S::nicole.ramberg@ssaihq.com::8bea0ed3-6ffd-45f5-964f-03d92dae60bc" providerId="AD" clId="Web-{A9875255-1B4B-335E-9E1E-5FF6453AB348}" dt="2021-11-04T23:32:40.999" v="20" actId="1076"/>
          <ac:cxnSpMkLst>
            <pc:docMk/>
            <pc:sldMk cId="1647551290" sldId="318"/>
            <ac:cxnSpMk id="95" creationId="{941FEB5D-00C4-48F7-BE8C-79FA3FBE56FE}"/>
          </ac:cxnSpMkLst>
        </pc:cxnChg>
        <pc:cxnChg chg="mod">
          <ac:chgData name="Nicole Ramberg" userId="S::nicole.ramberg@ssaihq.com::8bea0ed3-6ffd-45f5-964f-03d92dae60bc" providerId="AD" clId="Web-{A9875255-1B4B-335E-9E1E-5FF6453AB348}" dt="2021-11-04T23:35:17.956" v="29" actId="14100"/>
          <ac:cxnSpMkLst>
            <pc:docMk/>
            <pc:sldMk cId="1647551290" sldId="318"/>
            <ac:cxnSpMk id="110" creationId="{942D41D7-10CB-9A44-BBDC-19AA5FBA1E99}"/>
          </ac:cxnSpMkLst>
        </pc:cxnChg>
      </pc:sldChg>
      <pc:sldChg chg="modSp">
        <pc:chgData name="Nicole Ramberg" userId="S::nicole.ramberg@ssaihq.com::8bea0ed3-6ffd-45f5-964f-03d92dae60bc" providerId="AD" clId="Web-{A9875255-1B4B-335E-9E1E-5FF6453AB348}" dt="2021-11-04T23:44:08.874" v="36" actId="1076"/>
        <pc:sldMkLst>
          <pc:docMk/>
          <pc:sldMk cId="2902556999" sldId="319"/>
        </pc:sldMkLst>
        <pc:spChg chg="mod">
          <ac:chgData name="Nicole Ramberg" userId="S::nicole.ramberg@ssaihq.com::8bea0ed3-6ffd-45f5-964f-03d92dae60bc" providerId="AD" clId="Web-{A9875255-1B4B-335E-9E1E-5FF6453AB348}" dt="2021-11-04T23:44:08.874" v="36" actId="1076"/>
          <ac:spMkLst>
            <pc:docMk/>
            <pc:sldMk cId="2902556999" sldId="319"/>
            <ac:spMk id="6" creationId="{33B8B7E3-2E7E-664A-8222-3E8A63CA4CC2}"/>
          </ac:spMkLst>
        </pc:spChg>
      </pc:sldChg>
      <pc:sldChg chg="delCm">
        <pc:chgData name="Nicole Ramberg" userId="S::nicole.ramberg@ssaihq.com::8bea0ed3-6ffd-45f5-964f-03d92dae60bc" providerId="AD" clId="Web-{A9875255-1B4B-335E-9E1E-5FF6453AB348}" dt="2021-11-04T23:24:54.035" v="1"/>
        <pc:sldMkLst>
          <pc:docMk/>
          <pc:sldMk cId="3457887769" sldId="321"/>
        </pc:sldMkLst>
      </pc:sldChg>
      <pc:sldChg chg="modSp">
        <pc:chgData name="Nicole Ramberg" userId="S::nicole.ramberg@ssaihq.com::8bea0ed3-6ffd-45f5-964f-03d92dae60bc" providerId="AD" clId="Web-{A9875255-1B4B-335E-9E1E-5FF6453AB348}" dt="2021-11-04T23:42:23.481" v="34" actId="1076"/>
        <pc:sldMkLst>
          <pc:docMk/>
          <pc:sldMk cId="464873822" sldId="327"/>
        </pc:sldMkLst>
        <pc:spChg chg="mod">
          <ac:chgData name="Nicole Ramberg" userId="S::nicole.ramberg@ssaihq.com::8bea0ed3-6ffd-45f5-964f-03d92dae60bc" providerId="AD" clId="Web-{A9875255-1B4B-335E-9E1E-5FF6453AB348}" dt="2021-11-04T23:42:23.481" v="34" actId="1076"/>
          <ac:spMkLst>
            <pc:docMk/>
            <pc:sldMk cId="464873822" sldId="327"/>
            <ac:spMk id="7" creationId="{A68F4FC4-5347-487F-BDA5-AF30A8ACB32C}"/>
          </ac:spMkLst>
        </pc:spChg>
      </pc:sldChg>
      <pc:sldChg chg="modSp">
        <pc:chgData name="Nicole Ramberg" userId="S::nicole.ramberg@ssaihq.com::8bea0ed3-6ffd-45f5-964f-03d92dae60bc" providerId="AD" clId="Web-{A9875255-1B4B-335E-9E1E-5FF6453AB348}" dt="2021-11-04T23:33:24.625" v="27"/>
        <pc:sldMkLst>
          <pc:docMk/>
          <pc:sldMk cId="676033405" sldId="328"/>
        </pc:sldMkLst>
        <pc:spChg chg="mod">
          <ac:chgData name="Nicole Ramberg" userId="S::nicole.ramberg@ssaihq.com::8bea0ed3-6ffd-45f5-964f-03d92dae60bc" providerId="AD" clId="Web-{A9875255-1B4B-335E-9E1E-5FF6453AB348}" dt="2021-11-04T23:33:24.594" v="26"/>
          <ac:spMkLst>
            <pc:docMk/>
            <pc:sldMk cId="676033405" sldId="328"/>
            <ac:spMk id="37" creationId="{A3E9596A-771C-4D2C-B268-C4868F30222D}"/>
          </ac:spMkLst>
        </pc:spChg>
        <pc:spChg chg="mod">
          <ac:chgData name="Nicole Ramberg" userId="S::nicole.ramberg@ssaihq.com::8bea0ed3-6ffd-45f5-964f-03d92dae60bc" providerId="AD" clId="Web-{A9875255-1B4B-335E-9E1E-5FF6453AB348}" dt="2021-11-04T23:33:24.625" v="27"/>
          <ac:spMkLst>
            <pc:docMk/>
            <pc:sldMk cId="676033405" sldId="328"/>
            <ac:spMk id="77" creationId="{A81483DB-1A8A-45E5-AFA0-F817BB38254F}"/>
          </ac:spMkLst>
        </pc:spChg>
      </pc:sldChg>
      <pc:sldChg chg="modSp">
        <pc:chgData name="Nicole Ramberg" userId="S::nicole.ramberg@ssaihq.com::8bea0ed3-6ffd-45f5-964f-03d92dae60bc" providerId="AD" clId="Web-{A9875255-1B4B-335E-9E1E-5FF6453AB348}" dt="2021-11-04T23:43:46.795" v="35" actId="1076"/>
        <pc:sldMkLst>
          <pc:docMk/>
          <pc:sldMk cId="1419751882" sldId="330"/>
        </pc:sldMkLst>
        <pc:spChg chg="mod">
          <ac:chgData name="Nicole Ramberg" userId="S::nicole.ramberg@ssaihq.com::8bea0ed3-6ffd-45f5-964f-03d92dae60bc" providerId="AD" clId="Web-{A9875255-1B4B-335E-9E1E-5FF6453AB348}" dt="2021-11-04T23:43:46.795" v="35" actId="1076"/>
          <ac:spMkLst>
            <pc:docMk/>
            <pc:sldMk cId="1419751882" sldId="330"/>
            <ac:spMk id="14" creationId="{3216C975-41A7-4069-AF3E-9BDC329186F2}"/>
          </ac:spMkLst>
        </pc:spChg>
      </pc:sldChg>
    </pc:docChg>
  </pc:docChgLst>
  <pc:docChgLst>
    <pc:chgData name="Rylee Tomey" userId="S::rylee.tomey@ssaihq.com::3cfe0fbc-dfb9-46be-83c6-2c1846057a08" providerId="AD" clId="Web-{795E5D96-CD0F-5616-7626-62B7558690E8}"/>
    <pc:docChg chg="modSld">
      <pc:chgData name="Rylee Tomey" userId="S::rylee.tomey@ssaihq.com::3cfe0fbc-dfb9-46be-83c6-2c1846057a08" providerId="AD" clId="Web-{795E5D96-CD0F-5616-7626-62B7558690E8}" dt="2021-11-01T17:23:24.059" v="97" actId="20577"/>
      <pc:docMkLst>
        <pc:docMk/>
      </pc:docMkLst>
      <pc:sldChg chg="addSp modSp">
        <pc:chgData name="Rylee Tomey" userId="S::rylee.tomey@ssaihq.com::3cfe0fbc-dfb9-46be-83c6-2c1846057a08" providerId="AD" clId="Web-{795E5D96-CD0F-5616-7626-62B7558690E8}" dt="2021-11-01T17:23:24.059" v="97" actId="20577"/>
        <pc:sldMkLst>
          <pc:docMk/>
          <pc:sldMk cId="1647551290" sldId="318"/>
        </pc:sldMkLst>
        <pc:spChg chg="add mod">
          <ac:chgData name="Rylee Tomey" userId="S::rylee.tomey@ssaihq.com::3cfe0fbc-dfb9-46be-83c6-2c1846057a08" providerId="AD" clId="Web-{795E5D96-CD0F-5616-7626-62B7558690E8}" dt="2021-11-01T17:23:00.856" v="88" actId="20577"/>
          <ac:spMkLst>
            <pc:docMk/>
            <pc:sldMk cId="1647551290" sldId="318"/>
            <ac:spMk id="52" creationId="{E6DEB251-0E45-45E0-9277-B3F0C91AF63C}"/>
          </ac:spMkLst>
        </pc:spChg>
        <pc:spChg chg="add mod">
          <ac:chgData name="Rylee Tomey" userId="S::rylee.tomey@ssaihq.com::3cfe0fbc-dfb9-46be-83c6-2c1846057a08" providerId="AD" clId="Web-{795E5D96-CD0F-5616-7626-62B7558690E8}" dt="2021-11-01T17:23:24.059" v="97" actId="20577"/>
          <ac:spMkLst>
            <pc:docMk/>
            <pc:sldMk cId="1647551290" sldId="318"/>
            <ac:spMk id="54" creationId="{704CABCA-CFB4-4B42-AB88-77AA9D72C5A6}"/>
          </ac:spMkLst>
        </pc:spChg>
        <pc:spChg chg="mod">
          <ac:chgData name="Rylee Tomey" userId="S::rylee.tomey@ssaihq.com::3cfe0fbc-dfb9-46be-83c6-2c1846057a08" providerId="AD" clId="Web-{795E5D96-CD0F-5616-7626-62B7558690E8}" dt="2021-11-01T17:22:16.995" v="77" actId="1076"/>
          <ac:spMkLst>
            <pc:docMk/>
            <pc:sldMk cId="1647551290" sldId="318"/>
            <ac:spMk id="57" creationId="{8D81ADB4-0389-4652-B7C7-C3A4363ADE4F}"/>
          </ac:spMkLst>
        </pc:spChg>
        <pc:spChg chg="mod">
          <ac:chgData name="Rylee Tomey" userId="S::rylee.tomey@ssaihq.com::3cfe0fbc-dfb9-46be-83c6-2c1846057a08" providerId="AD" clId="Web-{795E5D96-CD0F-5616-7626-62B7558690E8}" dt="2021-11-01T17:22:23.495" v="83" actId="1076"/>
          <ac:spMkLst>
            <pc:docMk/>
            <pc:sldMk cId="1647551290" sldId="318"/>
            <ac:spMk id="58" creationId="{26A8602B-0276-4DF8-85B2-E54D20DD9338}"/>
          </ac:spMkLst>
        </pc:spChg>
        <pc:spChg chg="mod">
          <ac:chgData name="Rylee Tomey" userId="S::rylee.tomey@ssaihq.com::3cfe0fbc-dfb9-46be-83c6-2c1846057a08" providerId="AD" clId="Web-{795E5D96-CD0F-5616-7626-62B7558690E8}" dt="2021-11-01T17:22:16.558" v="47" actId="1076"/>
          <ac:spMkLst>
            <pc:docMk/>
            <pc:sldMk cId="1647551290" sldId="318"/>
            <ac:spMk id="75" creationId="{0A8EF933-E2E2-EE4F-86F9-B4BFFFD2D38F}"/>
          </ac:spMkLst>
        </pc:spChg>
        <pc:spChg chg="mod">
          <ac:chgData name="Rylee Tomey" userId="S::rylee.tomey@ssaihq.com::3cfe0fbc-dfb9-46be-83c6-2c1846057a08" providerId="AD" clId="Web-{795E5D96-CD0F-5616-7626-62B7558690E8}" dt="2021-11-01T17:22:16.464" v="40" actId="1076"/>
          <ac:spMkLst>
            <pc:docMk/>
            <pc:sldMk cId="1647551290" sldId="318"/>
            <ac:spMk id="76" creationId="{70B9FBF3-1F6E-704E-B887-3D87F955C553}"/>
          </ac:spMkLst>
        </pc:spChg>
        <pc:spChg chg="mod">
          <ac:chgData name="Rylee Tomey" userId="S::rylee.tomey@ssaihq.com::3cfe0fbc-dfb9-46be-83c6-2c1846057a08" providerId="AD" clId="Web-{795E5D96-CD0F-5616-7626-62B7558690E8}" dt="2021-11-01T17:22:16.480" v="41" actId="1076"/>
          <ac:spMkLst>
            <pc:docMk/>
            <pc:sldMk cId="1647551290" sldId="318"/>
            <ac:spMk id="77" creationId="{3A8CD55B-5668-B648-B924-62FC15BF1188}"/>
          </ac:spMkLst>
        </pc:spChg>
        <pc:spChg chg="mod">
          <ac:chgData name="Rylee Tomey" userId="S::rylee.tomey@ssaihq.com::3cfe0fbc-dfb9-46be-83c6-2c1846057a08" providerId="AD" clId="Web-{795E5D96-CD0F-5616-7626-62B7558690E8}" dt="2021-11-01T17:22:16.573" v="48" actId="1076"/>
          <ac:spMkLst>
            <pc:docMk/>
            <pc:sldMk cId="1647551290" sldId="318"/>
            <ac:spMk id="78" creationId="{D3CF22B2-C77C-A248-82C4-1F2E4D7D69A5}"/>
          </ac:spMkLst>
        </pc:spChg>
        <pc:spChg chg="mod">
          <ac:chgData name="Rylee Tomey" userId="S::rylee.tomey@ssaihq.com::3cfe0fbc-dfb9-46be-83c6-2c1846057a08" providerId="AD" clId="Web-{795E5D96-CD0F-5616-7626-62B7558690E8}" dt="2021-11-01T17:22:16.589" v="49" actId="1076"/>
          <ac:spMkLst>
            <pc:docMk/>
            <pc:sldMk cId="1647551290" sldId="318"/>
            <ac:spMk id="79" creationId="{6450864F-C760-CD48-B9D2-1B715E456B56}"/>
          </ac:spMkLst>
        </pc:spChg>
        <pc:spChg chg="mod">
          <ac:chgData name="Rylee Tomey" userId="S::rylee.tomey@ssaihq.com::3cfe0fbc-dfb9-46be-83c6-2c1846057a08" providerId="AD" clId="Web-{795E5D96-CD0F-5616-7626-62B7558690E8}" dt="2021-11-01T17:22:16.495" v="42" actId="1076"/>
          <ac:spMkLst>
            <pc:docMk/>
            <pc:sldMk cId="1647551290" sldId="318"/>
            <ac:spMk id="80" creationId="{D79116C3-4FDA-BE4C-A200-BC657E136F69}"/>
          </ac:spMkLst>
        </pc:spChg>
        <pc:spChg chg="mod">
          <ac:chgData name="Rylee Tomey" userId="S::rylee.tomey@ssaihq.com::3cfe0fbc-dfb9-46be-83c6-2c1846057a08" providerId="AD" clId="Web-{795E5D96-CD0F-5616-7626-62B7558690E8}" dt="2021-11-01T17:22:16.605" v="50" actId="1076"/>
          <ac:spMkLst>
            <pc:docMk/>
            <pc:sldMk cId="1647551290" sldId="318"/>
            <ac:spMk id="81" creationId="{068339AE-D2FC-1546-A038-92C0284D6F50}"/>
          </ac:spMkLst>
        </pc:spChg>
        <pc:spChg chg="mod">
          <ac:chgData name="Rylee Tomey" userId="S::rylee.tomey@ssaihq.com::3cfe0fbc-dfb9-46be-83c6-2c1846057a08" providerId="AD" clId="Web-{795E5D96-CD0F-5616-7626-62B7558690E8}" dt="2021-11-01T17:22:16.620" v="51" actId="1076"/>
          <ac:spMkLst>
            <pc:docMk/>
            <pc:sldMk cId="1647551290" sldId="318"/>
            <ac:spMk id="82" creationId="{C825C66C-96A1-1445-987D-DB3F08DB50CC}"/>
          </ac:spMkLst>
        </pc:spChg>
        <pc:spChg chg="mod">
          <ac:chgData name="Rylee Tomey" userId="S::rylee.tomey@ssaihq.com::3cfe0fbc-dfb9-46be-83c6-2c1846057a08" providerId="AD" clId="Web-{795E5D96-CD0F-5616-7626-62B7558690E8}" dt="2021-11-01T17:22:16.620" v="52" actId="1076"/>
          <ac:spMkLst>
            <pc:docMk/>
            <pc:sldMk cId="1647551290" sldId="318"/>
            <ac:spMk id="83" creationId="{17DF87A1-D4C7-E34E-A853-A99CF5E7418B}"/>
          </ac:spMkLst>
        </pc:spChg>
        <pc:spChg chg="mod">
          <ac:chgData name="Rylee Tomey" userId="S::rylee.tomey@ssaihq.com::3cfe0fbc-dfb9-46be-83c6-2c1846057a08" providerId="AD" clId="Web-{795E5D96-CD0F-5616-7626-62B7558690E8}" dt="2021-11-01T17:22:16.511" v="43" actId="1076"/>
          <ac:spMkLst>
            <pc:docMk/>
            <pc:sldMk cId="1647551290" sldId="318"/>
            <ac:spMk id="84" creationId="{AA1AE84B-8039-DB42-8E03-29B1D3472A5E}"/>
          </ac:spMkLst>
        </pc:spChg>
        <pc:spChg chg="mod">
          <ac:chgData name="Rylee Tomey" userId="S::rylee.tomey@ssaihq.com::3cfe0fbc-dfb9-46be-83c6-2c1846057a08" providerId="AD" clId="Web-{795E5D96-CD0F-5616-7626-62B7558690E8}" dt="2021-11-01T17:22:16.526" v="44" actId="1076"/>
          <ac:spMkLst>
            <pc:docMk/>
            <pc:sldMk cId="1647551290" sldId="318"/>
            <ac:spMk id="85" creationId="{BBDD6173-C496-C448-97E2-A2587B8130BB}"/>
          </ac:spMkLst>
        </pc:spChg>
        <pc:spChg chg="mod">
          <ac:chgData name="Rylee Tomey" userId="S::rylee.tomey@ssaihq.com::3cfe0fbc-dfb9-46be-83c6-2c1846057a08" providerId="AD" clId="Web-{795E5D96-CD0F-5616-7626-62B7558690E8}" dt="2021-11-01T17:22:16.651" v="54" actId="1076"/>
          <ac:spMkLst>
            <pc:docMk/>
            <pc:sldMk cId="1647551290" sldId="318"/>
            <ac:spMk id="87" creationId="{8B2FF750-EB02-8B4B-915D-BDBC704C1D1B}"/>
          </ac:spMkLst>
        </pc:spChg>
        <pc:spChg chg="mod">
          <ac:chgData name="Rylee Tomey" userId="S::rylee.tomey@ssaihq.com::3cfe0fbc-dfb9-46be-83c6-2c1846057a08" providerId="AD" clId="Web-{795E5D96-CD0F-5616-7626-62B7558690E8}" dt="2021-11-01T17:22:16.667" v="55" actId="1076"/>
          <ac:spMkLst>
            <pc:docMk/>
            <pc:sldMk cId="1647551290" sldId="318"/>
            <ac:spMk id="90" creationId="{C7BF635D-A58F-4B4B-9517-D374FDCB0DC7}"/>
          </ac:spMkLst>
        </pc:spChg>
        <pc:cxnChg chg="add mod">
          <ac:chgData name="Rylee Tomey" userId="S::rylee.tomey@ssaihq.com::3cfe0fbc-dfb9-46be-83c6-2c1846057a08" providerId="AD" clId="Web-{795E5D96-CD0F-5616-7626-62B7558690E8}" dt="2021-11-01T17:21:38.697" v="3" actId="1076"/>
          <ac:cxnSpMkLst>
            <pc:docMk/>
            <pc:sldMk cId="1647551290" sldId="318"/>
            <ac:cxnSpMk id="53" creationId="{ABFFF07A-07C1-417D-B5FE-58479421EFD0}"/>
          </ac:cxnSpMkLst>
        </pc:cxnChg>
        <pc:cxnChg chg="mod">
          <ac:chgData name="Rylee Tomey" userId="S::rylee.tomey@ssaihq.com::3cfe0fbc-dfb9-46be-83c6-2c1846057a08" providerId="AD" clId="Web-{795E5D96-CD0F-5616-7626-62B7558690E8}" dt="2021-11-01T17:22:17.011" v="78" actId="1076"/>
          <ac:cxnSpMkLst>
            <pc:docMk/>
            <pc:sldMk cId="1647551290" sldId="318"/>
            <ac:cxnSpMk id="59" creationId="{B29D4C87-8CCF-4DD9-AA13-1B3E940C042A}"/>
          </ac:cxnSpMkLst>
        </pc:cxnChg>
        <pc:cxnChg chg="mod">
          <ac:chgData name="Rylee Tomey" userId="S::rylee.tomey@ssaihq.com::3cfe0fbc-dfb9-46be-83c6-2c1846057a08" providerId="AD" clId="Web-{795E5D96-CD0F-5616-7626-62B7558690E8}" dt="2021-11-01T17:22:16.526" v="45" actId="1076"/>
          <ac:cxnSpMkLst>
            <pc:docMk/>
            <pc:sldMk cId="1647551290" sldId="318"/>
            <ac:cxnSpMk id="60" creationId="{B1B186D1-886C-4458-B551-D2225B99BF6A}"/>
          </ac:cxnSpMkLst>
        </pc:cxnChg>
        <pc:cxnChg chg="mod">
          <ac:chgData name="Rylee Tomey" userId="S::rylee.tomey@ssaihq.com::3cfe0fbc-dfb9-46be-83c6-2c1846057a08" providerId="AD" clId="Web-{795E5D96-CD0F-5616-7626-62B7558690E8}" dt="2021-11-01T17:22:35.214" v="84" actId="14100"/>
          <ac:cxnSpMkLst>
            <pc:docMk/>
            <pc:sldMk cId="1647551290" sldId="318"/>
            <ac:cxnSpMk id="61" creationId="{0493ECD9-3F6F-4CFB-9476-432FB6DBFEFC}"/>
          </ac:cxnSpMkLst>
        </pc:cxnChg>
        <pc:cxnChg chg="mod">
          <ac:chgData name="Rylee Tomey" userId="S::rylee.tomey@ssaihq.com::3cfe0fbc-dfb9-46be-83c6-2c1846057a08" providerId="AD" clId="Web-{795E5D96-CD0F-5616-7626-62B7558690E8}" dt="2021-11-01T17:22:17.011" v="79" actId="1076"/>
          <ac:cxnSpMkLst>
            <pc:docMk/>
            <pc:sldMk cId="1647551290" sldId="318"/>
            <ac:cxnSpMk id="62" creationId="{B438778B-CE1B-49EA-9CE6-7E09F08B7B44}"/>
          </ac:cxnSpMkLst>
        </pc:cxnChg>
        <pc:cxnChg chg="mod">
          <ac:chgData name="Rylee Tomey" userId="S::rylee.tomey@ssaihq.com::3cfe0fbc-dfb9-46be-83c6-2c1846057a08" providerId="AD" clId="Web-{795E5D96-CD0F-5616-7626-62B7558690E8}" dt="2021-11-01T17:22:17.026" v="80" actId="1076"/>
          <ac:cxnSpMkLst>
            <pc:docMk/>
            <pc:sldMk cId="1647551290" sldId="318"/>
            <ac:cxnSpMk id="63" creationId="{ECC0C1CD-A2D6-4549-A241-390321A1318F}"/>
          </ac:cxnSpMkLst>
        </pc:cxnChg>
        <pc:cxnChg chg="mod">
          <ac:chgData name="Rylee Tomey" userId="S::rylee.tomey@ssaihq.com::3cfe0fbc-dfb9-46be-83c6-2c1846057a08" providerId="AD" clId="Web-{795E5D96-CD0F-5616-7626-62B7558690E8}" dt="2021-11-01T17:22:17.042" v="81" actId="1076"/>
          <ac:cxnSpMkLst>
            <pc:docMk/>
            <pc:sldMk cId="1647551290" sldId="318"/>
            <ac:cxnSpMk id="64" creationId="{E5E3FF3B-5D0E-45BD-8FD9-FE89660C96EE}"/>
          </ac:cxnSpMkLst>
        </pc:cxnChg>
        <pc:cxnChg chg="mod">
          <ac:chgData name="Rylee Tomey" userId="S::rylee.tomey@ssaihq.com::3cfe0fbc-dfb9-46be-83c6-2c1846057a08" providerId="AD" clId="Web-{795E5D96-CD0F-5616-7626-62B7558690E8}" dt="2021-11-01T17:22:17.042" v="82" actId="1076"/>
          <ac:cxnSpMkLst>
            <pc:docMk/>
            <pc:sldMk cId="1647551290" sldId="318"/>
            <ac:cxnSpMk id="65" creationId="{7CA712E9-BD89-41E1-BFD6-C95AF77560F7}"/>
          </ac:cxnSpMkLst>
        </pc:cxnChg>
        <pc:cxnChg chg="mod">
          <ac:chgData name="Rylee Tomey" userId="S::rylee.tomey@ssaihq.com::3cfe0fbc-dfb9-46be-83c6-2c1846057a08" providerId="AD" clId="Web-{795E5D96-CD0F-5616-7626-62B7558690E8}" dt="2021-11-01T17:22:16.636" v="53" actId="1076"/>
          <ac:cxnSpMkLst>
            <pc:docMk/>
            <pc:sldMk cId="1647551290" sldId="318"/>
            <ac:cxnSpMk id="86" creationId="{6468DAC6-9123-CA45-8292-318E491B5802}"/>
          </ac:cxnSpMkLst>
        </pc:cxnChg>
        <pc:cxnChg chg="mod">
          <ac:chgData name="Rylee Tomey" userId="S::rylee.tomey@ssaihq.com::3cfe0fbc-dfb9-46be-83c6-2c1846057a08" providerId="AD" clId="Web-{795E5D96-CD0F-5616-7626-62B7558690E8}" dt="2021-11-01T17:22:16.683" v="56" actId="1076"/>
          <ac:cxnSpMkLst>
            <pc:docMk/>
            <pc:sldMk cId="1647551290" sldId="318"/>
            <ac:cxnSpMk id="91" creationId="{0485E63E-58DA-144B-8070-882C4928DB3A}"/>
          </ac:cxnSpMkLst>
        </pc:cxnChg>
        <pc:cxnChg chg="mod">
          <ac:chgData name="Rylee Tomey" userId="S::rylee.tomey@ssaihq.com::3cfe0fbc-dfb9-46be-83c6-2c1846057a08" providerId="AD" clId="Web-{795E5D96-CD0F-5616-7626-62B7558690E8}" dt="2021-11-01T17:22:16.683" v="57" actId="1076"/>
          <ac:cxnSpMkLst>
            <pc:docMk/>
            <pc:sldMk cId="1647551290" sldId="318"/>
            <ac:cxnSpMk id="93" creationId="{72E66834-5ED2-EF4E-A2B4-37C382986F80}"/>
          </ac:cxnSpMkLst>
        </pc:cxnChg>
        <pc:cxnChg chg="mod">
          <ac:chgData name="Rylee Tomey" userId="S::rylee.tomey@ssaihq.com::3cfe0fbc-dfb9-46be-83c6-2c1846057a08" providerId="AD" clId="Web-{795E5D96-CD0F-5616-7626-62B7558690E8}" dt="2021-11-01T17:22:16.698" v="58" actId="1076"/>
          <ac:cxnSpMkLst>
            <pc:docMk/>
            <pc:sldMk cId="1647551290" sldId="318"/>
            <ac:cxnSpMk id="94" creationId="{5CC3ECE4-49D7-F149-8B4D-C17AC0B6C3C5}"/>
          </ac:cxnSpMkLst>
        </pc:cxnChg>
        <pc:cxnChg chg="mod">
          <ac:chgData name="Rylee Tomey" userId="S::rylee.tomey@ssaihq.com::3cfe0fbc-dfb9-46be-83c6-2c1846057a08" providerId="AD" clId="Web-{795E5D96-CD0F-5616-7626-62B7558690E8}" dt="2021-11-01T17:22:16.714" v="59" actId="1076"/>
          <ac:cxnSpMkLst>
            <pc:docMk/>
            <pc:sldMk cId="1647551290" sldId="318"/>
            <ac:cxnSpMk id="96" creationId="{4D4ABF14-684A-654E-AE54-CC2A389FD50D}"/>
          </ac:cxnSpMkLst>
        </pc:cxnChg>
        <pc:cxnChg chg="mod">
          <ac:chgData name="Rylee Tomey" userId="S::rylee.tomey@ssaihq.com::3cfe0fbc-dfb9-46be-83c6-2c1846057a08" providerId="AD" clId="Web-{795E5D96-CD0F-5616-7626-62B7558690E8}" dt="2021-11-01T17:22:16.730" v="60" actId="1076"/>
          <ac:cxnSpMkLst>
            <pc:docMk/>
            <pc:sldMk cId="1647551290" sldId="318"/>
            <ac:cxnSpMk id="97" creationId="{4E969E65-8BB4-1641-BB21-6AF26E4F826E}"/>
          </ac:cxnSpMkLst>
        </pc:cxnChg>
        <pc:cxnChg chg="mod">
          <ac:chgData name="Rylee Tomey" userId="S::rylee.tomey@ssaihq.com::3cfe0fbc-dfb9-46be-83c6-2c1846057a08" providerId="AD" clId="Web-{795E5D96-CD0F-5616-7626-62B7558690E8}" dt="2021-11-01T17:22:16.745" v="61" actId="1076"/>
          <ac:cxnSpMkLst>
            <pc:docMk/>
            <pc:sldMk cId="1647551290" sldId="318"/>
            <ac:cxnSpMk id="98" creationId="{BABF4CD5-8F47-FF43-B61A-1E0DF9F05700}"/>
          </ac:cxnSpMkLst>
        </pc:cxnChg>
        <pc:cxnChg chg="mod">
          <ac:chgData name="Rylee Tomey" userId="S::rylee.tomey@ssaihq.com::3cfe0fbc-dfb9-46be-83c6-2c1846057a08" providerId="AD" clId="Web-{795E5D96-CD0F-5616-7626-62B7558690E8}" dt="2021-11-01T17:22:16.761" v="62" actId="1076"/>
          <ac:cxnSpMkLst>
            <pc:docMk/>
            <pc:sldMk cId="1647551290" sldId="318"/>
            <ac:cxnSpMk id="100" creationId="{9B104517-2C9D-C844-B8E5-8B851DCFE916}"/>
          </ac:cxnSpMkLst>
        </pc:cxnChg>
        <pc:cxnChg chg="mod">
          <ac:chgData name="Rylee Tomey" userId="S::rylee.tomey@ssaihq.com::3cfe0fbc-dfb9-46be-83c6-2c1846057a08" providerId="AD" clId="Web-{795E5D96-CD0F-5616-7626-62B7558690E8}" dt="2021-11-01T17:22:16.776" v="63" actId="1076"/>
          <ac:cxnSpMkLst>
            <pc:docMk/>
            <pc:sldMk cId="1647551290" sldId="318"/>
            <ac:cxnSpMk id="101" creationId="{CF60D62B-9ECA-8440-8649-16CAD1207885}"/>
          </ac:cxnSpMkLst>
        </pc:cxnChg>
        <pc:cxnChg chg="mod">
          <ac:chgData name="Rylee Tomey" userId="S::rylee.tomey@ssaihq.com::3cfe0fbc-dfb9-46be-83c6-2c1846057a08" providerId="AD" clId="Web-{795E5D96-CD0F-5616-7626-62B7558690E8}" dt="2021-11-01T17:22:16.792" v="64" actId="1076"/>
          <ac:cxnSpMkLst>
            <pc:docMk/>
            <pc:sldMk cId="1647551290" sldId="318"/>
            <ac:cxnSpMk id="102" creationId="{207B81E3-9753-1F4D-B56E-9DD2315DD23A}"/>
          </ac:cxnSpMkLst>
        </pc:cxnChg>
        <pc:cxnChg chg="mod">
          <ac:chgData name="Rylee Tomey" userId="S::rylee.tomey@ssaihq.com::3cfe0fbc-dfb9-46be-83c6-2c1846057a08" providerId="AD" clId="Web-{795E5D96-CD0F-5616-7626-62B7558690E8}" dt="2021-11-01T17:22:16.808" v="65" actId="1076"/>
          <ac:cxnSpMkLst>
            <pc:docMk/>
            <pc:sldMk cId="1647551290" sldId="318"/>
            <ac:cxnSpMk id="103" creationId="{B2BDCA40-A97C-1547-8B21-E47A7F828A55}"/>
          </ac:cxnSpMkLst>
        </pc:cxnChg>
        <pc:cxnChg chg="mod">
          <ac:chgData name="Rylee Tomey" userId="S::rylee.tomey@ssaihq.com::3cfe0fbc-dfb9-46be-83c6-2c1846057a08" providerId="AD" clId="Web-{795E5D96-CD0F-5616-7626-62B7558690E8}" dt="2021-11-01T17:22:16.823" v="66" actId="1076"/>
          <ac:cxnSpMkLst>
            <pc:docMk/>
            <pc:sldMk cId="1647551290" sldId="318"/>
            <ac:cxnSpMk id="104" creationId="{86A0CD6B-06A8-B44D-A56B-44161D920693}"/>
          </ac:cxnSpMkLst>
        </pc:cxnChg>
        <pc:cxnChg chg="mod">
          <ac:chgData name="Rylee Tomey" userId="S::rylee.tomey@ssaihq.com::3cfe0fbc-dfb9-46be-83c6-2c1846057a08" providerId="AD" clId="Web-{795E5D96-CD0F-5616-7626-62B7558690E8}" dt="2021-11-01T17:22:16.839" v="67" actId="1076"/>
          <ac:cxnSpMkLst>
            <pc:docMk/>
            <pc:sldMk cId="1647551290" sldId="318"/>
            <ac:cxnSpMk id="105" creationId="{F2D5B167-42E2-6E4D-9411-EB254DC61AB1}"/>
          </ac:cxnSpMkLst>
        </pc:cxnChg>
        <pc:cxnChg chg="mod">
          <ac:chgData name="Rylee Tomey" userId="S::rylee.tomey@ssaihq.com::3cfe0fbc-dfb9-46be-83c6-2c1846057a08" providerId="AD" clId="Web-{795E5D96-CD0F-5616-7626-62B7558690E8}" dt="2021-11-01T17:22:16.855" v="68" actId="1076"/>
          <ac:cxnSpMkLst>
            <pc:docMk/>
            <pc:sldMk cId="1647551290" sldId="318"/>
            <ac:cxnSpMk id="106" creationId="{8217ACA0-1C6C-5A47-ACD0-0D6E54E3ECAE}"/>
          </ac:cxnSpMkLst>
        </pc:cxnChg>
        <pc:cxnChg chg="mod">
          <ac:chgData name="Rylee Tomey" userId="S::rylee.tomey@ssaihq.com::3cfe0fbc-dfb9-46be-83c6-2c1846057a08" providerId="AD" clId="Web-{795E5D96-CD0F-5616-7626-62B7558690E8}" dt="2021-11-01T17:22:16.870" v="69" actId="1076"/>
          <ac:cxnSpMkLst>
            <pc:docMk/>
            <pc:sldMk cId="1647551290" sldId="318"/>
            <ac:cxnSpMk id="107" creationId="{1F64E217-94D3-D145-86D7-12AA75463589}"/>
          </ac:cxnSpMkLst>
        </pc:cxnChg>
        <pc:cxnChg chg="mod">
          <ac:chgData name="Rylee Tomey" userId="S::rylee.tomey@ssaihq.com::3cfe0fbc-dfb9-46be-83c6-2c1846057a08" providerId="AD" clId="Web-{795E5D96-CD0F-5616-7626-62B7558690E8}" dt="2021-11-01T17:22:16.886" v="70" actId="1076"/>
          <ac:cxnSpMkLst>
            <pc:docMk/>
            <pc:sldMk cId="1647551290" sldId="318"/>
            <ac:cxnSpMk id="108" creationId="{34BC3035-3519-574A-9F48-AF8CAF1799A6}"/>
          </ac:cxnSpMkLst>
        </pc:cxnChg>
        <pc:cxnChg chg="mod">
          <ac:chgData name="Rylee Tomey" userId="S::rylee.tomey@ssaihq.com::3cfe0fbc-dfb9-46be-83c6-2c1846057a08" providerId="AD" clId="Web-{795E5D96-CD0F-5616-7626-62B7558690E8}" dt="2021-11-01T17:22:16.886" v="71" actId="1076"/>
          <ac:cxnSpMkLst>
            <pc:docMk/>
            <pc:sldMk cId="1647551290" sldId="318"/>
            <ac:cxnSpMk id="110" creationId="{942D41D7-10CB-9A44-BBDC-19AA5FBA1E99}"/>
          </ac:cxnSpMkLst>
        </pc:cxnChg>
        <pc:cxnChg chg="mod">
          <ac:chgData name="Rylee Tomey" userId="S::rylee.tomey@ssaihq.com::3cfe0fbc-dfb9-46be-83c6-2c1846057a08" providerId="AD" clId="Web-{795E5D96-CD0F-5616-7626-62B7558690E8}" dt="2021-11-01T17:22:16.917" v="72" actId="1076"/>
          <ac:cxnSpMkLst>
            <pc:docMk/>
            <pc:sldMk cId="1647551290" sldId="318"/>
            <ac:cxnSpMk id="111" creationId="{8E30443E-0E2A-B74B-90D1-14A97CD6EE1C}"/>
          </ac:cxnSpMkLst>
        </pc:cxnChg>
        <pc:cxnChg chg="mod">
          <ac:chgData name="Rylee Tomey" userId="S::rylee.tomey@ssaihq.com::3cfe0fbc-dfb9-46be-83c6-2c1846057a08" providerId="AD" clId="Web-{795E5D96-CD0F-5616-7626-62B7558690E8}" dt="2021-11-01T17:22:16.933" v="73" actId="1076"/>
          <ac:cxnSpMkLst>
            <pc:docMk/>
            <pc:sldMk cId="1647551290" sldId="318"/>
            <ac:cxnSpMk id="112" creationId="{A651FF53-A12B-7643-9944-A8E14FF59EBB}"/>
          </ac:cxnSpMkLst>
        </pc:cxnChg>
        <pc:cxnChg chg="mod">
          <ac:chgData name="Rylee Tomey" userId="S::rylee.tomey@ssaihq.com::3cfe0fbc-dfb9-46be-83c6-2c1846057a08" providerId="AD" clId="Web-{795E5D96-CD0F-5616-7626-62B7558690E8}" dt="2021-11-01T17:22:16.948" v="74" actId="1076"/>
          <ac:cxnSpMkLst>
            <pc:docMk/>
            <pc:sldMk cId="1647551290" sldId="318"/>
            <ac:cxnSpMk id="113" creationId="{690EC593-5B1E-E949-A81D-476E82F5EA3C}"/>
          </ac:cxnSpMkLst>
        </pc:cxnChg>
        <pc:cxnChg chg="mod">
          <ac:chgData name="Rylee Tomey" userId="S::rylee.tomey@ssaihq.com::3cfe0fbc-dfb9-46be-83c6-2c1846057a08" providerId="AD" clId="Web-{795E5D96-CD0F-5616-7626-62B7558690E8}" dt="2021-11-01T17:22:16.964" v="75" actId="1076"/>
          <ac:cxnSpMkLst>
            <pc:docMk/>
            <pc:sldMk cId="1647551290" sldId="318"/>
            <ac:cxnSpMk id="114" creationId="{BC869DE6-DC3B-B341-B6F5-2B46A50ED2D0}"/>
          </ac:cxnSpMkLst>
        </pc:cxnChg>
        <pc:cxnChg chg="mod">
          <ac:chgData name="Rylee Tomey" userId="S::rylee.tomey@ssaihq.com::3cfe0fbc-dfb9-46be-83c6-2c1846057a08" providerId="AD" clId="Web-{795E5D96-CD0F-5616-7626-62B7558690E8}" dt="2021-11-01T17:22:16.980" v="76" actId="1076"/>
          <ac:cxnSpMkLst>
            <pc:docMk/>
            <pc:sldMk cId="1647551290" sldId="318"/>
            <ac:cxnSpMk id="115" creationId="{1C99D6C4-68E6-3146-AC4F-999EEDDFE81C}"/>
          </ac:cxnSpMkLst>
        </pc:cxnChg>
      </pc:sldChg>
    </pc:docChg>
  </pc:docChgLst>
  <pc:docChgLst>
    <pc:chgData name="Rylee Tomey" userId="S::rylee.tomey@ssaihq.com::3cfe0fbc-dfb9-46be-83c6-2c1846057a08" providerId="AD" clId="Web-{C1BA552A-D24D-FB93-8244-8C29B2503825}"/>
    <pc:docChg chg="modSld">
      <pc:chgData name="Rylee Tomey" userId="S::rylee.tomey@ssaihq.com::3cfe0fbc-dfb9-46be-83c6-2c1846057a08" providerId="AD" clId="Web-{C1BA552A-D24D-FB93-8244-8C29B2503825}" dt="2021-10-20T16:13:22.335" v="23"/>
      <pc:docMkLst>
        <pc:docMk/>
      </pc:docMkLst>
      <pc:sldChg chg="modNotes">
        <pc:chgData name="Rylee Tomey" userId="S::rylee.tomey@ssaihq.com::3cfe0fbc-dfb9-46be-83c6-2c1846057a08" providerId="AD" clId="Web-{C1BA552A-D24D-FB93-8244-8C29B2503825}" dt="2021-10-20T16:13:22.335" v="23"/>
        <pc:sldMkLst>
          <pc:docMk/>
          <pc:sldMk cId="1419751882" sldId="330"/>
        </pc:sldMkLst>
      </pc:sldChg>
    </pc:docChg>
  </pc:docChgLst>
  <pc:docChgLst>
    <pc:chgData name="Chelsea Morton" userId="S::chelsea.morton@ssaihq.com::627f8eba-adbf-4aad-9446-770e1fdd896c" providerId="AD" clId="Web-{300F05F7-7C8A-5A10-693D-6C6C202EF5F9}"/>
    <pc:docChg chg="modSld">
      <pc:chgData name="Chelsea Morton" userId="S::chelsea.morton@ssaihq.com::627f8eba-adbf-4aad-9446-770e1fdd896c" providerId="AD" clId="Web-{300F05F7-7C8A-5A10-693D-6C6C202EF5F9}" dt="2021-11-04T21:37:00.853" v="73" actId="20577"/>
      <pc:docMkLst>
        <pc:docMk/>
      </pc:docMkLst>
      <pc:sldChg chg="addSp modSp">
        <pc:chgData name="Chelsea Morton" userId="S::chelsea.morton@ssaihq.com::627f8eba-adbf-4aad-9446-770e1fdd896c" providerId="AD" clId="Web-{300F05F7-7C8A-5A10-693D-6C6C202EF5F9}" dt="2021-11-04T21:37:00.853" v="73" actId="20577"/>
        <pc:sldMkLst>
          <pc:docMk/>
          <pc:sldMk cId="464873822" sldId="327"/>
        </pc:sldMkLst>
        <pc:spChg chg="mod">
          <ac:chgData name="Chelsea Morton" userId="S::chelsea.morton@ssaihq.com::627f8eba-adbf-4aad-9446-770e1fdd896c" providerId="AD" clId="Web-{300F05F7-7C8A-5A10-693D-6C6C202EF5F9}" dt="2021-11-04T21:27:37.085" v="17" actId="1076"/>
          <ac:spMkLst>
            <pc:docMk/>
            <pc:sldMk cId="464873822" sldId="327"/>
            <ac:spMk id="9" creationId="{5787B459-203E-41D7-8B62-F9254015CC30}"/>
          </ac:spMkLst>
        </pc:spChg>
        <pc:spChg chg="add mod">
          <ac:chgData name="Chelsea Morton" userId="S::chelsea.morton@ssaihq.com::627f8eba-adbf-4aad-9446-770e1fdd896c" providerId="AD" clId="Web-{300F05F7-7C8A-5A10-693D-6C6C202EF5F9}" dt="2021-11-04T21:37:00.853" v="73" actId="20577"/>
          <ac:spMkLst>
            <pc:docMk/>
            <pc:sldMk cId="464873822" sldId="327"/>
            <ac:spMk id="10" creationId="{23C7563A-7FCA-4219-B417-22E1BA8D169B}"/>
          </ac:spMkLst>
        </pc:spChg>
        <pc:spChg chg="mod">
          <ac:chgData name="Chelsea Morton" userId="S::chelsea.morton@ssaihq.com::627f8eba-adbf-4aad-9446-770e1fdd896c" providerId="AD" clId="Web-{300F05F7-7C8A-5A10-693D-6C6C202EF5F9}" dt="2021-11-04T21:27:42.601" v="18" actId="1076"/>
          <ac:spMkLst>
            <pc:docMk/>
            <pc:sldMk cId="464873822" sldId="327"/>
            <ac:spMk id="11" creationId="{31F65979-076F-4E9B-8CCB-EDCDD622E362}"/>
          </ac:spMkLst>
        </pc:spChg>
        <pc:spChg chg="mod">
          <ac:chgData name="Chelsea Morton" userId="S::chelsea.morton@ssaihq.com::627f8eba-adbf-4aad-9446-770e1fdd896c" providerId="AD" clId="Web-{300F05F7-7C8A-5A10-693D-6C6C202EF5F9}" dt="2021-11-04T21:29:35.029" v="37" actId="1076"/>
          <ac:spMkLst>
            <pc:docMk/>
            <pc:sldMk cId="464873822" sldId="327"/>
            <ac:spMk id="13" creationId="{CD5EE395-34E4-499A-AD1E-00E881CD3B1E}"/>
          </ac:spMkLst>
        </pc:spChg>
        <pc:spChg chg="mod">
          <ac:chgData name="Chelsea Morton" userId="S::chelsea.morton@ssaihq.com::627f8eba-adbf-4aad-9446-770e1fdd896c" providerId="AD" clId="Web-{300F05F7-7C8A-5A10-693D-6C6C202EF5F9}" dt="2021-11-04T21:29:04.137" v="32" actId="1076"/>
          <ac:spMkLst>
            <pc:docMk/>
            <pc:sldMk cId="464873822" sldId="327"/>
            <ac:spMk id="15" creationId="{F0C209E0-DFF5-4EE2-8228-DAB14C114088}"/>
          </ac:spMkLst>
        </pc:spChg>
        <pc:spChg chg="mod">
          <ac:chgData name="Chelsea Morton" userId="S::chelsea.morton@ssaihq.com::627f8eba-adbf-4aad-9446-770e1fdd896c" providerId="AD" clId="Web-{300F05F7-7C8A-5A10-693D-6C6C202EF5F9}" dt="2021-11-04T21:29:10.387" v="33" actId="1076"/>
          <ac:spMkLst>
            <pc:docMk/>
            <pc:sldMk cId="464873822" sldId="327"/>
            <ac:spMk id="22" creationId="{E4FE672B-82BC-4C99-BAD7-A5A74038EDE0}"/>
          </ac:spMkLst>
        </pc:spChg>
        <pc:spChg chg="mod">
          <ac:chgData name="Chelsea Morton" userId="S::chelsea.morton@ssaihq.com::627f8eba-adbf-4aad-9446-770e1fdd896c" providerId="AD" clId="Web-{300F05F7-7C8A-5A10-693D-6C6C202EF5F9}" dt="2021-11-04T21:29:16.013" v="34" actId="1076"/>
          <ac:spMkLst>
            <pc:docMk/>
            <pc:sldMk cId="464873822" sldId="327"/>
            <ac:spMk id="23" creationId="{C183D9AC-C84A-4F8B-AEDE-E7F91A3EFA90}"/>
          </ac:spMkLst>
        </pc:spChg>
        <pc:spChg chg="mod">
          <ac:chgData name="Chelsea Morton" userId="S::chelsea.morton@ssaihq.com::627f8eba-adbf-4aad-9446-770e1fdd896c" providerId="AD" clId="Web-{300F05F7-7C8A-5A10-693D-6C6C202EF5F9}" dt="2021-11-04T21:29:20.997" v="35" actId="1076"/>
          <ac:spMkLst>
            <pc:docMk/>
            <pc:sldMk cId="464873822" sldId="327"/>
            <ac:spMk id="24" creationId="{F036C2D4-6F3F-4EDA-80C6-150F5BFD1E3C}"/>
          </ac:spMkLst>
        </pc:spChg>
        <pc:spChg chg="mod">
          <ac:chgData name="Chelsea Morton" userId="S::chelsea.morton@ssaihq.com::627f8eba-adbf-4aad-9446-770e1fdd896c" providerId="AD" clId="Web-{300F05F7-7C8A-5A10-693D-6C6C202EF5F9}" dt="2021-11-04T21:29:26.388" v="36" actId="1076"/>
          <ac:spMkLst>
            <pc:docMk/>
            <pc:sldMk cId="464873822" sldId="327"/>
            <ac:spMk id="25" creationId="{304F5298-27B6-4CFA-8192-AB8448F3274E}"/>
          </ac:spMkLst>
        </pc:spChg>
        <pc:picChg chg="mod">
          <ac:chgData name="Chelsea Morton" userId="S::chelsea.morton@ssaihq.com::627f8eba-adbf-4aad-9446-770e1fdd896c" providerId="AD" clId="Web-{300F05F7-7C8A-5A10-693D-6C6C202EF5F9}" dt="2021-11-04T21:26:45.113" v="4" actId="14100"/>
          <ac:picMkLst>
            <pc:docMk/>
            <pc:sldMk cId="464873822" sldId="327"/>
            <ac:picMk id="2" creationId="{6B82AC2D-138E-44EA-B342-0E78FCB21477}"/>
          </ac:picMkLst>
        </pc:picChg>
        <pc:picChg chg="add mod">
          <ac:chgData name="Chelsea Morton" userId="S::chelsea.morton@ssaihq.com::627f8eba-adbf-4aad-9446-770e1fdd896c" providerId="AD" clId="Web-{300F05F7-7C8A-5A10-693D-6C6C202EF5F9}" dt="2021-11-04T21:30:00.172" v="40" actId="1076"/>
          <ac:picMkLst>
            <pc:docMk/>
            <pc:sldMk cId="464873822" sldId="327"/>
            <ac:picMk id="4" creationId="{9D015B0E-91EC-464F-954B-90A1C785D277}"/>
          </ac:picMkLst>
        </pc:picChg>
        <pc:picChg chg="mod">
          <ac:chgData name="Chelsea Morton" userId="S::chelsea.morton@ssaihq.com::627f8eba-adbf-4aad-9446-770e1fdd896c" providerId="AD" clId="Web-{300F05F7-7C8A-5A10-693D-6C6C202EF5F9}" dt="2021-11-04T21:28:35.104" v="30" actId="1076"/>
          <ac:picMkLst>
            <pc:docMk/>
            <pc:sldMk cId="464873822" sldId="327"/>
            <ac:picMk id="16" creationId="{3FDE9885-D277-4F3D-997E-61C3A9DB66E6}"/>
          </ac:picMkLst>
        </pc:picChg>
        <pc:picChg chg="mod">
          <ac:chgData name="Chelsea Morton" userId="S::chelsea.morton@ssaihq.com::627f8eba-adbf-4aad-9446-770e1fdd896c" providerId="AD" clId="Web-{300F05F7-7C8A-5A10-693D-6C6C202EF5F9}" dt="2021-11-04T21:28:22.963" v="27" actId="1076"/>
          <ac:picMkLst>
            <pc:docMk/>
            <pc:sldMk cId="464873822" sldId="327"/>
            <ac:picMk id="18" creationId="{DA1A3408-4DE3-4141-99D7-F5582F1CBA72}"/>
          </ac:picMkLst>
        </pc:picChg>
        <pc:picChg chg="mod">
          <ac:chgData name="Chelsea Morton" userId="S::chelsea.morton@ssaihq.com::627f8eba-adbf-4aad-9446-770e1fdd896c" providerId="AD" clId="Web-{300F05F7-7C8A-5A10-693D-6C6C202EF5F9}" dt="2021-11-04T21:28:29.557" v="29" actId="1076"/>
          <ac:picMkLst>
            <pc:docMk/>
            <pc:sldMk cId="464873822" sldId="327"/>
            <ac:picMk id="19" creationId="{49000014-2D1B-4F77-9AD1-98069C957455}"/>
          </ac:picMkLst>
        </pc:picChg>
        <pc:picChg chg="mod">
          <ac:chgData name="Chelsea Morton" userId="S::chelsea.morton@ssaihq.com::627f8eba-adbf-4aad-9446-770e1fdd896c" providerId="AD" clId="Web-{300F05F7-7C8A-5A10-693D-6C6C202EF5F9}" dt="2021-11-04T21:27:45.663" v="19" actId="1076"/>
          <ac:picMkLst>
            <pc:docMk/>
            <pc:sldMk cId="464873822" sldId="327"/>
            <ac:picMk id="20" creationId="{22B23D4B-C1F7-4B56-B338-533AC12BD5A2}"/>
          </ac:picMkLst>
        </pc:picChg>
        <pc:cxnChg chg="add mod">
          <ac:chgData name="Chelsea Morton" userId="S::chelsea.morton@ssaihq.com::627f8eba-adbf-4aad-9446-770e1fdd896c" providerId="AD" clId="Web-{300F05F7-7C8A-5A10-693D-6C6C202EF5F9}" dt="2021-11-04T21:30:26.236" v="44" actId="1076"/>
          <ac:cxnSpMkLst>
            <pc:docMk/>
            <pc:sldMk cId="464873822" sldId="327"/>
            <ac:cxnSpMk id="6" creationId="{1873BCA8-8246-4796-ADE5-811DA579FFB8}"/>
          </ac:cxnSpMkLst>
        </pc:cxnChg>
        <pc:cxnChg chg="add mod">
          <ac:chgData name="Chelsea Morton" userId="S::chelsea.morton@ssaihq.com::627f8eba-adbf-4aad-9446-770e1fdd896c" providerId="AD" clId="Web-{300F05F7-7C8A-5A10-693D-6C6C202EF5F9}" dt="2021-11-04T21:31:04.144" v="51" actId="14100"/>
          <ac:cxnSpMkLst>
            <pc:docMk/>
            <pc:sldMk cId="464873822" sldId="327"/>
            <ac:cxnSpMk id="8" creationId="{0BCB0477-4721-4659-BE99-5C47C47BB740}"/>
          </ac:cxnSpMkLst>
        </pc:cxnChg>
      </pc:sldChg>
    </pc:docChg>
  </pc:docChgLst>
  <pc:docChgLst>
    <pc:chgData name="Amanda Bosserman" userId="3aab2a89-119b-4654-a2ca-f32893d06a83" providerId="ADAL" clId="{EB74A82B-01E3-48F9-AD88-52DF3F34F9BF}"/>
    <pc:docChg chg="undo custSel addSld modSld sldOrd">
      <pc:chgData name="Amanda Bosserman" userId="3aab2a89-119b-4654-a2ca-f32893d06a83" providerId="ADAL" clId="{EB74A82B-01E3-48F9-AD88-52DF3F34F9BF}" dt="2021-11-04T23:47:54.110" v="4972" actId="1076"/>
      <pc:docMkLst>
        <pc:docMk/>
      </pc:docMkLst>
      <pc:sldChg chg="delSp modSp mod">
        <pc:chgData name="Amanda Bosserman" userId="3aab2a89-119b-4654-a2ca-f32893d06a83" providerId="ADAL" clId="{EB74A82B-01E3-48F9-AD88-52DF3F34F9BF}" dt="2021-11-04T22:13:23.698" v="1324" actId="1076"/>
        <pc:sldMkLst>
          <pc:docMk/>
          <pc:sldMk cId="1923026911" sldId="316"/>
        </pc:sldMkLst>
        <pc:spChg chg="del mod topLvl">
          <ac:chgData name="Amanda Bosserman" userId="3aab2a89-119b-4654-a2ca-f32893d06a83" providerId="ADAL" clId="{EB74A82B-01E3-48F9-AD88-52DF3F34F9BF}" dt="2021-11-04T22:13:02.471" v="1320" actId="478"/>
          <ac:spMkLst>
            <pc:docMk/>
            <pc:sldMk cId="1923026911" sldId="316"/>
            <ac:spMk id="11" creationId="{305732D6-30FA-43B2-8862-3E91C0E5BA24}"/>
          </ac:spMkLst>
        </pc:spChg>
        <pc:spChg chg="del mod">
          <ac:chgData name="Amanda Bosserman" userId="3aab2a89-119b-4654-a2ca-f32893d06a83" providerId="ADAL" clId="{EB74A82B-01E3-48F9-AD88-52DF3F34F9BF}" dt="2021-11-04T22:13:01.117" v="1319" actId="478"/>
          <ac:spMkLst>
            <pc:docMk/>
            <pc:sldMk cId="1923026911" sldId="316"/>
            <ac:spMk id="12" creationId="{3B8AE12F-A290-4032-94F3-66F7CE946A40}"/>
          </ac:spMkLst>
        </pc:spChg>
        <pc:spChg chg="del mod">
          <ac:chgData name="Amanda Bosserman" userId="3aab2a89-119b-4654-a2ca-f32893d06a83" providerId="ADAL" clId="{EB74A82B-01E3-48F9-AD88-52DF3F34F9BF}" dt="2021-11-04T22:12:47.410" v="1315" actId="478"/>
          <ac:spMkLst>
            <pc:docMk/>
            <pc:sldMk cId="1923026911" sldId="316"/>
            <ac:spMk id="13" creationId="{F3FE2E5B-F1AB-431F-8066-4DFD19BF4903}"/>
          </ac:spMkLst>
        </pc:spChg>
        <pc:spChg chg="mod">
          <ac:chgData name="Amanda Bosserman" userId="3aab2a89-119b-4654-a2ca-f32893d06a83" providerId="ADAL" clId="{EB74A82B-01E3-48F9-AD88-52DF3F34F9BF}" dt="2021-11-04T22:08:23.396" v="1295" actId="14100"/>
          <ac:spMkLst>
            <pc:docMk/>
            <pc:sldMk cId="1923026911" sldId="316"/>
            <ac:spMk id="16" creationId="{4BA23CC1-F745-456E-8AD4-2C756CBBC336}"/>
          </ac:spMkLst>
        </pc:spChg>
        <pc:spChg chg="mod">
          <ac:chgData name="Amanda Bosserman" userId="3aab2a89-119b-4654-a2ca-f32893d06a83" providerId="ADAL" clId="{EB74A82B-01E3-48F9-AD88-52DF3F34F9BF}" dt="2021-11-04T22:13:20.129" v="1323" actId="1076"/>
          <ac:spMkLst>
            <pc:docMk/>
            <pc:sldMk cId="1923026911" sldId="316"/>
            <ac:spMk id="27" creationId="{305732D6-30FA-43B2-8862-3E91C0E5BA24}"/>
          </ac:spMkLst>
        </pc:spChg>
        <pc:spChg chg="mod">
          <ac:chgData name="Amanda Bosserman" userId="3aab2a89-119b-4654-a2ca-f32893d06a83" providerId="ADAL" clId="{EB74A82B-01E3-48F9-AD88-52DF3F34F9BF}" dt="2021-11-04T22:13:23.698" v="1324" actId="1076"/>
          <ac:spMkLst>
            <pc:docMk/>
            <pc:sldMk cId="1923026911" sldId="316"/>
            <ac:spMk id="29" creationId="{3B8AE12F-A290-4032-94F3-66F7CE946A40}"/>
          </ac:spMkLst>
        </pc:spChg>
        <pc:grpChg chg="del">
          <ac:chgData name="Amanda Bosserman" userId="3aab2a89-119b-4654-a2ca-f32893d06a83" providerId="ADAL" clId="{EB74A82B-01E3-48F9-AD88-52DF3F34F9BF}" dt="2021-11-04T22:13:02.471" v="1320" actId="478"/>
          <ac:grpSpMkLst>
            <pc:docMk/>
            <pc:sldMk cId="1923026911" sldId="316"/>
            <ac:grpSpMk id="3" creationId="{6D8CCB21-7D2A-4700-B1DD-81ACE064E4BD}"/>
          </ac:grpSpMkLst>
        </pc:grpChg>
        <pc:grpChg chg="topLvl">
          <ac:chgData name="Amanda Bosserman" userId="3aab2a89-119b-4654-a2ca-f32893d06a83" providerId="ADAL" clId="{EB74A82B-01E3-48F9-AD88-52DF3F34F9BF}" dt="2021-11-04T22:13:02.471" v="1320" actId="478"/>
          <ac:grpSpMkLst>
            <pc:docMk/>
            <pc:sldMk cId="1923026911" sldId="316"/>
            <ac:grpSpMk id="10" creationId="{02848D44-BC61-4D97-A110-DE33746A5C61}"/>
          </ac:grpSpMkLst>
        </pc:grpChg>
      </pc:sldChg>
      <pc:sldChg chg="addSp delSp modSp mod modNotesTx">
        <pc:chgData name="Amanda Bosserman" userId="3aab2a89-119b-4654-a2ca-f32893d06a83" providerId="ADAL" clId="{EB74A82B-01E3-48F9-AD88-52DF3F34F9BF}" dt="2021-11-04T23:43:21.796" v="4957" actId="1076"/>
        <pc:sldMkLst>
          <pc:docMk/>
          <pc:sldMk cId="1647551290" sldId="318"/>
        </pc:sldMkLst>
        <pc:spChg chg="mod">
          <ac:chgData name="Amanda Bosserman" userId="3aab2a89-119b-4654-a2ca-f32893d06a83" providerId="ADAL" clId="{EB74A82B-01E3-48F9-AD88-52DF3F34F9BF}" dt="2021-11-04T20:17:44.303" v="989" actId="20577"/>
          <ac:spMkLst>
            <pc:docMk/>
            <pc:sldMk cId="1647551290" sldId="318"/>
            <ac:spMk id="2" creationId="{00000000-0000-0000-0000-000000000000}"/>
          </ac:spMkLst>
        </pc:spChg>
        <pc:spChg chg="add del">
          <ac:chgData name="Amanda Bosserman" userId="3aab2a89-119b-4654-a2ca-f32893d06a83" providerId="ADAL" clId="{EB74A82B-01E3-48F9-AD88-52DF3F34F9BF}" dt="2021-11-04T20:16:48.818" v="980" actId="478"/>
          <ac:spMkLst>
            <pc:docMk/>
            <pc:sldMk cId="1647551290" sldId="318"/>
            <ac:spMk id="4" creationId="{1C3D6A24-BA0C-48C8-B1A2-EA52E1393386}"/>
          </ac:spMkLst>
        </pc:spChg>
        <pc:spChg chg="add mod">
          <ac:chgData name="Amanda Bosserman" userId="3aab2a89-119b-4654-a2ca-f32893d06a83" providerId="ADAL" clId="{EB74A82B-01E3-48F9-AD88-52DF3F34F9BF}" dt="2021-11-04T23:33:30.830" v="4908" actId="164"/>
          <ac:spMkLst>
            <pc:docMk/>
            <pc:sldMk cId="1647551290" sldId="318"/>
            <ac:spMk id="47" creationId="{1F911213-B794-4826-B675-7AF49B2E26B8}"/>
          </ac:spMkLst>
        </pc:spChg>
        <pc:spChg chg="add mod">
          <ac:chgData name="Amanda Bosserman" userId="3aab2a89-119b-4654-a2ca-f32893d06a83" providerId="ADAL" clId="{EB74A82B-01E3-48F9-AD88-52DF3F34F9BF}" dt="2021-11-04T18:32:25.106" v="327" actId="1076"/>
          <ac:spMkLst>
            <pc:docMk/>
            <pc:sldMk cId="1647551290" sldId="318"/>
            <ac:spMk id="50" creationId="{C674A783-19AF-4C32-ADA8-9591B3C845D4}"/>
          </ac:spMkLst>
        </pc:spChg>
        <pc:spChg chg="add mod">
          <ac:chgData name="Amanda Bosserman" userId="3aab2a89-119b-4654-a2ca-f32893d06a83" providerId="ADAL" clId="{EB74A82B-01E3-48F9-AD88-52DF3F34F9BF}" dt="2021-11-04T18:32:27.693" v="328" actId="1076"/>
          <ac:spMkLst>
            <pc:docMk/>
            <pc:sldMk cId="1647551290" sldId="318"/>
            <ac:spMk id="51" creationId="{D286B89F-83BB-4366-949C-A01391E6B823}"/>
          </ac:spMkLst>
        </pc:spChg>
        <pc:spChg chg="add mod">
          <ac:chgData name="Amanda Bosserman" userId="3aab2a89-119b-4654-a2ca-f32893d06a83" providerId="ADAL" clId="{EB74A82B-01E3-48F9-AD88-52DF3F34F9BF}" dt="2021-11-04T23:33:30.830" v="4908" actId="164"/>
          <ac:spMkLst>
            <pc:docMk/>
            <pc:sldMk cId="1647551290" sldId="318"/>
            <ac:spMk id="54" creationId="{934BBCC2-7D3C-4F55-99B3-11D0A90A5C5E}"/>
          </ac:spMkLst>
        </pc:spChg>
        <pc:spChg chg="add mod">
          <ac:chgData name="Amanda Bosserman" userId="3aab2a89-119b-4654-a2ca-f32893d06a83" providerId="ADAL" clId="{EB74A82B-01E3-48F9-AD88-52DF3F34F9BF}" dt="2021-11-04T23:33:30.830" v="4908" actId="164"/>
          <ac:spMkLst>
            <pc:docMk/>
            <pc:sldMk cId="1647551290" sldId="318"/>
            <ac:spMk id="55" creationId="{280D9BBE-E258-4D40-82A4-F4F594A401B1}"/>
          </ac:spMkLst>
        </pc:spChg>
        <pc:spChg chg="del mod topLvl">
          <ac:chgData name="Amanda Bosserman" userId="3aab2a89-119b-4654-a2ca-f32893d06a83" providerId="ADAL" clId="{EB74A82B-01E3-48F9-AD88-52DF3F34F9BF}" dt="2021-11-04T18:19:12.386" v="144" actId="478"/>
          <ac:spMkLst>
            <pc:docMk/>
            <pc:sldMk cId="1647551290" sldId="318"/>
            <ac:spMk id="57" creationId="{8D81ADB4-0389-4652-B7C7-C3A4363ADE4F}"/>
          </ac:spMkLst>
        </pc:spChg>
        <pc:spChg chg="add del">
          <ac:chgData name="Amanda Bosserman" userId="3aab2a89-119b-4654-a2ca-f32893d06a83" providerId="ADAL" clId="{EB74A82B-01E3-48F9-AD88-52DF3F34F9BF}" dt="2021-11-04T18:43:40.761" v="389" actId="478"/>
          <ac:spMkLst>
            <pc:docMk/>
            <pc:sldMk cId="1647551290" sldId="318"/>
            <ac:spMk id="58" creationId="{26A8602B-0276-4DF8-85B2-E54D20DD9338}"/>
          </ac:spMkLst>
        </pc:spChg>
        <pc:spChg chg="mod topLvl">
          <ac:chgData name="Amanda Bosserman" userId="3aab2a89-119b-4654-a2ca-f32893d06a83" providerId="ADAL" clId="{EB74A82B-01E3-48F9-AD88-52DF3F34F9BF}" dt="2021-11-04T23:33:30.830" v="4908" actId="164"/>
          <ac:spMkLst>
            <pc:docMk/>
            <pc:sldMk cId="1647551290" sldId="318"/>
            <ac:spMk id="75" creationId="{0A8EF933-E2E2-EE4F-86F9-B4BFFFD2D38F}"/>
          </ac:spMkLst>
        </pc:spChg>
        <pc:spChg chg="mod">
          <ac:chgData name="Amanda Bosserman" userId="3aab2a89-119b-4654-a2ca-f32893d06a83" providerId="ADAL" clId="{EB74A82B-01E3-48F9-AD88-52DF3F34F9BF}" dt="2021-11-04T18:31:04.845" v="314" actId="1076"/>
          <ac:spMkLst>
            <pc:docMk/>
            <pc:sldMk cId="1647551290" sldId="318"/>
            <ac:spMk id="76" creationId="{70B9FBF3-1F6E-704E-B887-3D87F955C553}"/>
          </ac:spMkLst>
        </pc:spChg>
        <pc:spChg chg="mod topLvl">
          <ac:chgData name="Amanda Bosserman" userId="3aab2a89-119b-4654-a2ca-f32893d06a83" providerId="ADAL" clId="{EB74A82B-01E3-48F9-AD88-52DF3F34F9BF}" dt="2021-11-04T23:42:39.311" v="4954" actId="1076"/>
          <ac:spMkLst>
            <pc:docMk/>
            <pc:sldMk cId="1647551290" sldId="318"/>
            <ac:spMk id="77" creationId="{3A8CD55B-5668-B648-B924-62FC15BF1188}"/>
          </ac:spMkLst>
        </pc:spChg>
        <pc:spChg chg="mod topLvl">
          <ac:chgData name="Amanda Bosserman" userId="3aab2a89-119b-4654-a2ca-f32893d06a83" providerId="ADAL" clId="{EB74A82B-01E3-48F9-AD88-52DF3F34F9BF}" dt="2021-11-04T19:44:15.655" v="494" actId="164"/>
          <ac:spMkLst>
            <pc:docMk/>
            <pc:sldMk cId="1647551290" sldId="318"/>
            <ac:spMk id="78" creationId="{D3CF22B2-C77C-A248-82C4-1F2E4D7D69A5}"/>
          </ac:spMkLst>
        </pc:spChg>
        <pc:spChg chg="del mod topLvl">
          <ac:chgData name="Amanda Bosserman" userId="3aab2a89-119b-4654-a2ca-f32893d06a83" providerId="ADAL" clId="{EB74A82B-01E3-48F9-AD88-52DF3F34F9BF}" dt="2021-11-04T19:41:22.876" v="476" actId="478"/>
          <ac:spMkLst>
            <pc:docMk/>
            <pc:sldMk cId="1647551290" sldId="318"/>
            <ac:spMk id="79" creationId="{6450864F-C760-CD48-B9D2-1B715E456B56}"/>
          </ac:spMkLst>
        </pc:spChg>
        <pc:spChg chg="mod topLvl">
          <ac:chgData name="Amanda Bosserman" userId="3aab2a89-119b-4654-a2ca-f32893d06a83" providerId="ADAL" clId="{EB74A82B-01E3-48F9-AD88-52DF3F34F9BF}" dt="2021-11-04T23:33:30.830" v="4908" actId="164"/>
          <ac:spMkLst>
            <pc:docMk/>
            <pc:sldMk cId="1647551290" sldId="318"/>
            <ac:spMk id="80" creationId="{D79116C3-4FDA-BE4C-A200-BC657E136F69}"/>
          </ac:spMkLst>
        </pc:spChg>
        <pc:spChg chg="mod topLvl">
          <ac:chgData name="Amanda Bosserman" userId="3aab2a89-119b-4654-a2ca-f32893d06a83" providerId="ADAL" clId="{EB74A82B-01E3-48F9-AD88-52DF3F34F9BF}" dt="2021-11-04T23:33:30.830" v="4908" actId="164"/>
          <ac:spMkLst>
            <pc:docMk/>
            <pc:sldMk cId="1647551290" sldId="318"/>
            <ac:spMk id="81" creationId="{068339AE-D2FC-1546-A038-92C0284D6F50}"/>
          </ac:spMkLst>
        </pc:spChg>
        <pc:spChg chg="mod topLvl">
          <ac:chgData name="Amanda Bosserman" userId="3aab2a89-119b-4654-a2ca-f32893d06a83" providerId="ADAL" clId="{EB74A82B-01E3-48F9-AD88-52DF3F34F9BF}" dt="2021-11-04T23:33:30.830" v="4908" actId="164"/>
          <ac:spMkLst>
            <pc:docMk/>
            <pc:sldMk cId="1647551290" sldId="318"/>
            <ac:spMk id="82" creationId="{C825C66C-96A1-1445-987D-DB3F08DB50CC}"/>
          </ac:spMkLst>
        </pc:spChg>
        <pc:spChg chg="del mod topLvl">
          <ac:chgData name="Amanda Bosserman" userId="3aab2a89-119b-4654-a2ca-f32893d06a83" providerId="ADAL" clId="{EB74A82B-01E3-48F9-AD88-52DF3F34F9BF}" dt="2021-11-04T19:41:24.520" v="478" actId="478"/>
          <ac:spMkLst>
            <pc:docMk/>
            <pc:sldMk cId="1647551290" sldId="318"/>
            <ac:spMk id="83" creationId="{17DF87A1-D4C7-E34E-A853-A99CF5E7418B}"/>
          </ac:spMkLst>
        </pc:spChg>
        <pc:spChg chg="mod topLvl">
          <ac:chgData name="Amanda Bosserman" userId="3aab2a89-119b-4654-a2ca-f32893d06a83" providerId="ADAL" clId="{EB74A82B-01E3-48F9-AD88-52DF3F34F9BF}" dt="2021-11-04T23:41:35.806" v="4947" actId="1076"/>
          <ac:spMkLst>
            <pc:docMk/>
            <pc:sldMk cId="1647551290" sldId="318"/>
            <ac:spMk id="84" creationId="{AA1AE84B-8039-DB42-8E03-29B1D3472A5E}"/>
          </ac:spMkLst>
        </pc:spChg>
        <pc:spChg chg="add del mod">
          <ac:chgData name="Amanda Bosserman" userId="3aab2a89-119b-4654-a2ca-f32893d06a83" providerId="ADAL" clId="{EB74A82B-01E3-48F9-AD88-52DF3F34F9BF}" dt="2021-11-04T17:19:21.242" v="16" actId="21"/>
          <ac:spMkLst>
            <pc:docMk/>
            <pc:sldMk cId="1647551290" sldId="318"/>
            <ac:spMk id="85" creationId="{BBDD6173-C496-C448-97E2-A2587B8130BB}"/>
          </ac:spMkLst>
        </pc:spChg>
        <pc:spChg chg="del mod topLvl">
          <ac:chgData name="Amanda Bosserman" userId="3aab2a89-119b-4654-a2ca-f32893d06a83" providerId="ADAL" clId="{EB74A82B-01E3-48F9-AD88-52DF3F34F9BF}" dt="2021-11-04T19:41:23.662" v="477" actId="478"/>
          <ac:spMkLst>
            <pc:docMk/>
            <pc:sldMk cId="1647551290" sldId="318"/>
            <ac:spMk id="87" creationId="{8B2FF750-EB02-8B4B-915D-BDBC704C1D1B}"/>
          </ac:spMkLst>
        </pc:spChg>
        <pc:spChg chg="add mod ord">
          <ac:chgData name="Amanda Bosserman" userId="3aab2a89-119b-4654-a2ca-f32893d06a83" providerId="ADAL" clId="{EB74A82B-01E3-48F9-AD88-52DF3F34F9BF}" dt="2021-11-04T23:42:12.428" v="4951" actId="208"/>
          <ac:spMkLst>
            <pc:docMk/>
            <pc:sldMk cId="1647551290" sldId="318"/>
            <ac:spMk id="88" creationId="{2BCC2EDB-6E40-4CE8-A4CF-EBCD55B526D4}"/>
          </ac:spMkLst>
        </pc:spChg>
        <pc:spChg chg="mod topLvl">
          <ac:chgData name="Amanda Bosserman" userId="3aab2a89-119b-4654-a2ca-f32893d06a83" providerId="ADAL" clId="{EB74A82B-01E3-48F9-AD88-52DF3F34F9BF}" dt="2021-11-04T23:41:29.764" v="4946" actId="1076"/>
          <ac:spMkLst>
            <pc:docMk/>
            <pc:sldMk cId="1647551290" sldId="318"/>
            <ac:spMk id="90" creationId="{C7BF635D-A58F-4B4B-9517-D374FDCB0DC7}"/>
          </ac:spMkLst>
        </pc:spChg>
        <pc:spChg chg="add mod">
          <ac:chgData name="Amanda Bosserman" userId="3aab2a89-119b-4654-a2ca-f32893d06a83" providerId="ADAL" clId="{EB74A82B-01E3-48F9-AD88-52DF3F34F9BF}" dt="2021-11-04T19:44:15.655" v="494" actId="164"/>
          <ac:spMkLst>
            <pc:docMk/>
            <pc:sldMk cId="1647551290" sldId="318"/>
            <ac:spMk id="99" creationId="{CC133BD4-1000-414C-8AFF-0892065A4BE3}"/>
          </ac:spMkLst>
        </pc:spChg>
        <pc:spChg chg="add mod">
          <ac:chgData name="Amanda Bosserman" userId="3aab2a89-119b-4654-a2ca-f32893d06a83" providerId="ADAL" clId="{EB74A82B-01E3-48F9-AD88-52DF3F34F9BF}" dt="2021-11-04T19:44:15.655" v="494" actId="164"/>
          <ac:spMkLst>
            <pc:docMk/>
            <pc:sldMk cId="1647551290" sldId="318"/>
            <ac:spMk id="109" creationId="{21CB76DC-EE29-4440-8179-F14AD369D7DB}"/>
          </ac:spMkLst>
        </pc:spChg>
        <pc:spChg chg="add mod">
          <ac:chgData name="Amanda Bosserman" userId="3aab2a89-119b-4654-a2ca-f32893d06a83" providerId="ADAL" clId="{EB74A82B-01E3-48F9-AD88-52DF3F34F9BF}" dt="2021-11-04T19:44:15.655" v="494" actId="164"/>
          <ac:spMkLst>
            <pc:docMk/>
            <pc:sldMk cId="1647551290" sldId="318"/>
            <ac:spMk id="114" creationId="{3BABE9F6-0334-4616-B26C-E9FAFBDBE306}"/>
          </ac:spMkLst>
        </pc:spChg>
        <pc:spChg chg="mod">
          <ac:chgData name="Amanda Bosserman" userId="3aab2a89-119b-4654-a2ca-f32893d06a83" providerId="ADAL" clId="{EB74A82B-01E3-48F9-AD88-52DF3F34F9BF}" dt="2021-11-04T20:18:08.984" v="1001" actId="164"/>
          <ac:spMkLst>
            <pc:docMk/>
            <pc:sldMk cId="1647551290" sldId="318"/>
            <ac:spMk id="121" creationId="{5497F176-FBD5-2A4F-AD30-02007D5DB7E4}"/>
          </ac:spMkLst>
        </pc:spChg>
        <pc:spChg chg="mod">
          <ac:chgData name="Amanda Bosserman" userId="3aab2a89-119b-4654-a2ca-f32893d06a83" providerId="ADAL" clId="{EB74A82B-01E3-48F9-AD88-52DF3F34F9BF}" dt="2021-11-04T20:18:08.984" v="1001" actId="164"/>
          <ac:spMkLst>
            <pc:docMk/>
            <pc:sldMk cId="1647551290" sldId="318"/>
            <ac:spMk id="122" creationId="{36EADA32-6A0B-7440-ACA1-583789412141}"/>
          </ac:spMkLst>
        </pc:spChg>
        <pc:spChg chg="mod">
          <ac:chgData name="Amanda Bosserman" userId="3aab2a89-119b-4654-a2ca-f32893d06a83" providerId="ADAL" clId="{EB74A82B-01E3-48F9-AD88-52DF3F34F9BF}" dt="2021-11-04T20:18:08.984" v="1001" actId="164"/>
          <ac:spMkLst>
            <pc:docMk/>
            <pc:sldMk cId="1647551290" sldId="318"/>
            <ac:spMk id="123" creationId="{12203D37-D19F-CE46-A183-F96FCABF8488}"/>
          </ac:spMkLst>
        </pc:spChg>
        <pc:spChg chg="mod topLvl">
          <ac:chgData name="Amanda Bosserman" userId="3aab2a89-119b-4654-a2ca-f32893d06a83" providerId="ADAL" clId="{EB74A82B-01E3-48F9-AD88-52DF3F34F9BF}" dt="2021-11-04T23:43:21.796" v="4957" actId="1076"/>
          <ac:spMkLst>
            <pc:docMk/>
            <pc:sldMk cId="1647551290" sldId="318"/>
            <ac:spMk id="124" creationId="{364D6DF4-32E0-504E-9B07-C6D4C445EF1F}"/>
          </ac:spMkLst>
        </pc:spChg>
        <pc:spChg chg="mod">
          <ac:chgData name="Amanda Bosserman" userId="3aab2a89-119b-4654-a2ca-f32893d06a83" providerId="ADAL" clId="{EB74A82B-01E3-48F9-AD88-52DF3F34F9BF}" dt="2021-11-04T20:18:08.984" v="1001" actId="164"/>
          <ac:spMkLst>
            <pc:docMk/>
            <pc:sldMk cId="1647551290" sldId="318"/>
            <ac:spMk id="125" creationId="{1BE27971-B6E9-BF4B-8AD9-02FD98797DC4}"/>
          </ac:spMkLst>
        </pc:spChg>
        <pc:grpChg chg="add del mod">
          <ac:chgData name="Amanda Bosserman" userId="3aab2a89-119b-4654-a2ca-f32893d06a83" providerId="ADAL" clId="{EB74A82B-01E3-48F9-AD88-52DF3F34F9BF}" dt="2021-11-04T18:14:33.830" v="101" actId="165"/>
          <ac:grpSpMkLst>
            <pc:docMk/>
            <pc:sldMk cId="1647551290" sldId="318"/>
            <ac:grpSpMk id="3" creationId="{25FA9831-7886-416E-9752-E5D0D9A1F5BF}"/>
          </ac:grpSpMkLst>
        </pc:grpChg>
        <pc:grpChg chg="add mod">
          <ac:chgData name="Amanda Bosserman" userId="3aab2a89-119b-4654-a2ca-f32893d06a83" providerId="ADAL" clId="{EB74A82B-01E3-48F9-AD88-52DF3F34F9BF}" dt="2021-11-04T18:40:47.902" v="354" actId="1076"/>
          <ac:grpSpMkLst>
            <pc:docMk/>
            <pc:sldMk cId="1647551290" sldId="318"/>
            <ac:grpSpMk id="24" creationId="{89BEA6C6-3082-495B-B98E-A4522144105B}"/>
          </ac:grpSpMkLst>
        </pc:grpChg>
        <pc:grpChg chg="add del mod">
          <ac:chgData name="Amanda Bosserman" userId="3aab2a89-119b-4654-a2ca-f32893d06a83" providerId="ADAL" clId="{EB74A82B-01E3-48F9-AD88-52DF3F34F9BF}" dt="2021-11-04T18:42:39.481" v="363" actId="165"/>
          <ac:grpSpMkLst>
            <pc:docMk/>
            <pc:sldMk cId="1647551290" sldId="318"/>
            <ac:grpSpMk id="31" creationId="{59DDE248-EE1D-4E08-A474-7C3ED9AE589A}"/>
          </ac:grpSpMkLst>
        </pc:grpChg>
        <pc:grpChg chg="add del mod">
          <ac:chgData name="Amanda Bosserman" userId="3aab2a89-119b-4654-a2ca-f32893d06a83" providerId="ADAL" clId="{EB74A82B-01E3-48F9-AD88-52DF3F34F9BF}" dt="2021-11-04T23:33:43.671" v="4910" actId="165"/>
          <ac:grpSpMkLst>
            <pc:docMk/>
            <pc:sldMk cId="1647551290" sldId="318"/>
            <ac:grpSpMk id="45" creationId="{1749DF42-F495-46AC-933D-E9CA2CD78FF7}"/>
          </ac:grpSpMkLst>
        </pc:grpChg>
        <pc:grpChg chg="add mod">
          <ac:chgData name="Amanda Bosserman" userId="3aab2a89-119b-4654-a2ca-f32893d06a83" providerId="ADAL" clId="{EB74A82B-01E3-48F9-AD88-52DF3F34F9BF}" dt="2021-11-04T19:44:29.759" v="495" actId="1076"/>
          <ac:grpSpMkLst>
            <pc:docMk/>
            <pc:sldMk cId="1647551290" sldId="318"/>
            <ac:grpSpMk id="53" creationId="{7E985475-66E3-496C-9A11-FE7E75A6C926}"/>
          </ac:grpSpMkLst>
        </pc:grpChg>
        <pc:grpChg chg="add mod">
          <ac:chgData name="Amanda Bosserman" userId="3aab2a89-119b-4654-a2ca-f32893d06a83" providerId="ADAL" clId="{EB74A82B-01E3-48F9-AD88-52DF3F34F9BF}" dt="2021-11-04T20:18:08.984" v="1001" actId="164"/>
          <ac:grpSpMkLst>
            <pc:docMk/>
            <pc:sldMk cId="1647551290" sldId="318"/>
            <ac:grpSpMk id="63" creationId="{8B6B398C-ACF3-4136-9BA3-8159A0477266}"/>
          </ac:grpSpMkLst>
        </pc:grpChg>
        <pc:grpChg chg="add mod">
          <ac:chgData name="Amanda Bosserman" userId="3aab2a89-119b-4654-a2ca-f32893d06a83" providerId="ADAL" clId="{EB74A82B-01E3-48F9-AD88-52DF3F34F9BF}" dt="2021-11-04T23:33:35.135" v="4909" actId="1076"/>
          <ac:grpSpMkLst>
            <pc:docMk/>
            <pc:sldMk cId="1647551290" sldId="318"/>
            <ac:grpSpMk id="65" creationId="{8E529E8B-CE93-49BB-B392-306B7D5FFDE2}"/>
          </ac:grpSpMkLst>
        </pc:grpChg>
        <pc:cxnChg chg="add mod">
          <ac:chgData name="Amanda Bosserman" userId="3aab2a89-119b-4654-a2ca-f32893d06a83" providerId="ADAL" clId="{EB74A82B-01E3-48F9-AD88-52DF3F34F9BF}" dt="2021-11-04T18:41:22.110" v="357" actId="14100"/>
          <ac:cxnSpMkLst>
            <pc:docMk/>
            <pc:sldMk cId="1647551290" sldId="318"/>
            <ac:cxnSpMk id="14" creationId="{779B87D8-EB4E-4EED-B2D4-E71AEE2DE78F}"/>
          </ac:cxnSpMkLst>
        </pc:cxnChg>
        <pc:cxnChg chg="add mod">
          <ac:chgData name="Amanda Bosserman" userId="3aab2a89-119b-4654-a2ca-f32893d06a83" providerId="ADAL" clId="{EB74A82B-01E3-48F9-AD88-52DF3F34F9BF}" dt="2021-11-04T18:40:33.796" v="352" actId="164"/>
          <ac:cxnSpMkLst>
            <pc:docMk/>
            <pc:sldMk cId="1647551290" sldId="318"/>
            <ac:cxnSpMk id="17" creationId="{430A59D6-AD57-4826-AEA6-7D1D442489E1}"/>
          </ac:cxnSpMkLst>
        </pc:cxnChg>
        <pc:cxnChg chg="add mod">
          <ac:chgData name="Amanda Bosserman" userId="3aab2a89-119b-4654-a2ca-f32893d06a83" providerId="ADAL" clId="{EB74A82B-01E3-48F9-AD88-52DF3F34F9BF}" dt="2021-11-04T18:41:56.873" v="360" actId="14100"/>
          <ac:cxnSpMkLst>
            <pc:docMk/>
            <pc:sldMk cId="1647551290" sldId="318"/>
            <ac:cxnSpMk id="29" creationId="{8E0436FB-0526-44DA-AF5C-CDC0B74EA8CC}"/>
          </ac:cxnSpMkLst>
        </pc:cxnChg>
        <pc:cxnChg chg="add del mod">
          <ac:chgData name="Amanda Bosserman" userId="3aab2a89-119b-4654-a2ca-f32893d06a83" providerId="ADAL" clId="{EB74A82B-01E3-48F9-AD88-52DF3F34F9BF}" dt="2021-11-04T18:38:27.719" v="333" actId="478"/>
          <ac:cxnSpMkLst>
            <pc:docMk/>
            <pc:sldMk cId="1647551290" sldId="318"/>
            <ac:cxnSpMk id="56" creationId="{699DD01B-F557-4ED3-A40F-3077AF20F81F}"/>
          </ac:cxnSpMkLst>
        </pc:cxnChg>
        <pc:cxnChg chg="del">
          <ac:chgData name="Amanda Bosserman" userId="3aab2a89-119b-4654-a2ca-f32893d06a83" providerId="ADAL" clId="{EB74A82B-01E3-48F9-AD88-52DF3F34F9BF}" dt="2021-11-04T17:19:45.117" v="24" actId="478"/>
          <ac:cxnSpMkLst>
            <pc:docMk/>
            <pc:sldMk cId="1647551290" sldId="318"/>
            <ac:cxnSpMk id="59" creationId="{B29D4C87-8CCF-4DD9-AA13-1B3E940C042A}"/>
          </ac:cxnSpMkLst>
        </pc:cxnChg>
        <pc:cxnChg chg="del">
          <ac:chgData name="Amanda Bosserman" userId="3aab2a89-119b-4654-a2ca-f32893d06a83" providerId="ADAL" clId="{EB74A82B-01E3-48F9-AD88-52DF3F34F9BF}" dt="2021-11-04T17:19:41.863" v="22" actId="478"/>
          <ac:cxnSpMkLst>
            <pc:docMk/>
            <pc:sldMk cId="1647551290" sldId="318"/>
            <ac:cxnSpMk id="60" creationId="{B1B186D1-886C-4458-B551-D2225B99BF6A}"/>
          </ac:cxnSpMkLst>
        </pc:cxnChg>
        <pc:cxnChg chg="del">
          <ac:chgData name="Amanda Bosserman" userId="3aab2a89-119b-4654-a2ca-f32893d06a83" providerId="ADAL" clId="{EB74A82B-01E3-48F9-AD88-52DF3F34F9BF}" dt="2021-11-04T17:19:40.784" v="21" actId="478"/>
          <ac:cxnSpMkLst>
            <pc:docMk/>
            <pc:sldMk cId="1647551290" sldId="318"/>
            <ac:cxnSpMk id="61" creationId="{0493ECD9-3F6F-4CFB-9476-432FB6DBFEFC}"/>
          </ac:cxnSpMkLst>
        </pc:cxnChg>
        <pc:cxnChg chg="del">
          <ac:chgData name="Amanda Bosserman" userId="3aab2a89-119b-4654-a2ca-f32893d06a83" providerId="ADAL" clId="{EB74A82B-01E3-48F9-AD88-52DF3F34F9BF}" dt="2021-11-04T17:19:44.134" v="23" actId="478"/>
          <ac:cxnSpMkLst>
            <pc:docMk/>
            <pc:sldMk cId="1647551290" sldId="318"/>
            <ac:cxnSpMk id="62" creationId="{B438778B-CE1B-49EA-9CE6-7E09F08B7B44}"/>
          </ac:cxnSpMkLst>
        </pc:cxnChg>
        <pc:cxnChg chg="del">
          <ac:chgData name="Amanda Bosserman" userId="3aab2a89-119b-4654-a2ca-f32893d06a83" providerId="ADAL" clId="{EB74A82B-01E3-48F9-AD88-52DF3F34F9BF}" dt="2021-11-04T17:19:38.610" v="20" actId="478"/>
          <ac:cxnSpMkLst>
            <pc:docMk/>
            <pc:sldMk cId="1647551290" sldId="318"/>
            <ac:cxnSpMk id="63" creationId="{ECC0C1CD-A2D6-4549-A241-390321A1318F}"/>
          </ac:cxnSpMkLst>
        </pc:cxnChg>
        <pc:cxnChg chg="add mod">
          <ac:chgData name="Amanda Bosserman" userId="3aab2a89-119b-4654-a2ca-f32893d06a83" providerId="ADAL" clId="{EB74A82B-01E3-48F9-AD88-52DF3F34F9BF}" dt="2021-11-04T18:40:33.796" v="352" actId="164"/>
          <ac:cxnSpMkLst>
            <pc:docMk/>
            <pc:sldMk cId="1647551290" sldId="318"/>
            <ac:cxnSpMk id="64" creationId="{37B9A186-0A37-451B-B72F-9C1B749D4327}"/>
          </ac:cxnSpMkLst>
        </pc:cxnChg>
        <pc:cxnChg chg="del">
          <ac:chgData name="Amanda Bosserman" userId="3aab2a89-119b-4654-a2ca-f32893d06a83" providerId="ADAL" clId="{EB74A82B-01E3-48F9-AD88-52DF3F34F9BF}" dt="2021-11-04T17:19:47.718" v="26" actId="478"/>
          <ac:cxnSpMkLst>
            <pc:docMk/>
            <pc:sldMk cId="1647551290" sldId="318"/>
            <ac:cxnSpMk id="64" creationId="{E5E3FF3B-5D0E-45BD-8FD9-FE89660C96EE}"/>
          </ac:cxnSpMkLst>
        </pc:cxnChg>
        <pc:cxnChg chg="del">
          <ac:chgData name="Amanda Bosserman" userId="3aab2a89-119b-4654-a2ca-f32893d06a83" providerId="ADAL" clId="{EB74A82B-01E3-48F9-AD88-52DF3F34F9BF}" dt="2021-11-04T17:19:46.421" v="25" actId="478"/>
          <ac:cxnSpMkLst>
            <pc:docMk/>
            <pc:sldMk cId="1647551290" sldId="318"/>
            <ac:cxnSpMk id="65" creationId="{7CA712E9-BD89-41E1-BFD6-C95AF77560F7}"/>
          </ac:cxnSpMkLst>
        </pc:cxnChg>
        <pc:cxnChg chg="add del mod">
          <ac:chgData name="Amanda Bosserman" userId="3aab2a89-119b-4654-a2ca-f32893d06a83" providerId="ADAL" clId="{EB74A82B-01E3-48F9-AD88-52DF3F34F9BF}" dt="2021-11-04T18:40:08.073" v="349" actId="478"/>
          <ac:cxnSpMkLst>
            <pc:docMk/>
            <pc:sldMk cId="1647551290" sldId="318"/>
            <ac:cxnSpMk id="66" creationId="{C6CD4160-F347-46E5-9137-48EBE77EAB4B}"/>
          </ac:cxnSpMkLst>
        </pc:cxnChg>
        <pc:cxnChg chg="mod topLvl">
          <ac:chgData name="Amanda Bosserman" userId="3aab2a89-119b-4654-a2ca-f32893d06a83" providerId="ADAL" clId="{EB74A82B-01E3-48F9-AD88-52DF3F34F9BF}" dt="2021-11-04T18:50:51.132" v="429" actId="1076"/>
          <ac:cxnSpMkLst>
            <pc:docMk/>
            <pc:sldMk cId="1647551290" sldId="318"/>
            <ac:cxnSpMk id="67" creationId="{B40AD4B9-D521-45CB-9D33-AB8106C57B89}"/>
          </ac:cxnSpMkLst>
        </pc:cxnChg>
        <pc:cxnChg chg="add mod">
          <ac:chgData name="Amanda Bosserman" userId="3aab2a89-119b-4654-a2ca-f32893d06a83" providerId="ADAL" clId="{EB74A82B-01E3-48F9-AD88-52DF3F34F9BF}" dt="2021-11-04T23:42:52.761" v="4955" actId="14100"/>
          <ac:cxnSpMkLst>
            <pc:docMk/>
            <pc:sldMk cId="1647551290" sldId="318"/>
            <ac:cxnSpMk id="69" creationId="{31478686-4896-48F8-BD0D-916AEE81445B}"/>
          </ac:cxnSpMkLst>
        </pc:cxnChg>
        <pc:cxnChg chg="add mod">
          <ac:chgData name="Amanda Bosserman" userId="3aab2a89-119b-4654-a2ca-f32893d06a83" providerId="ADAL" clId="{EB74A82B-01E3-48F9-AD88-52DF3F34F9BF}" dt="2021-11-04T18:40:33.796" v="352" actId="164"/>
          <ac:cxnSpMkLst>
            <pc:docMk/>
            <pc:sldMk cId="1647551290" sldId="318"/>
            <ac:cxnSpMk id="70" creationId="{3381A10F-35F3-4975-984A-CFDE9B3A6837}"/>
          </ac:cxnSpMkLst>
        </pc:cxnChg>
        <pc:cxnChg chg="add mod">
          <ac:chgData name="Amanda Bosserman" userId="3aab2a89-119b-4654-a2ca-f32893d06a83" providerId="ADAL" clId="{EB74A82B-01E3-48F9-AD88-52DF3F34F9BF}" dt="2021-11-04T23:43:07.904" v="4956" actId="1076"/>
          <ac:cxnSpMkLst>
            <pc:docMk/>
            <pc:sldMk cId="1647551290" sldId="318"/>
            <ac:cxnSpMk id="72" creationId="{CCD6647D-E9DF-4529-97DD-DC856FC3874C}"/>
          </ac:cxnSpMkLst>
        </pc:cxnChg>
        <pc:cxnChg chg="mod topLvl">
          <ac:chgData name="Amanda Bosserman" userId="3aab2a89-119b-4654-a2ca-f32893d06a83" providerId="ADAL" clId="{EB74A82B-01E3-48F9-AD88-52DF3F34F9BF}" dt="2021-11-04T19:44:43.201" v="497" actId="14100"/>
          <ac:cxnSpMkLst>
            <pc:docMk/>
            <pc:sldMk cId="1647551290" sldId="318"/>
            <ac:cxnSpMk id="86" creationId="{6468DAC6-9123-CA45-8292-318E491B5802}"/>
          </ac:cxnSpMkLst>
        </pc:cxnChg>
        <pc:cxnChg chg="mod topLvl">
          <ac:chgData name="Amanda Bosserman" userId="3aab2a89-119b-4654-a2ca-f32893d06a83" providerId="ADAL" clId="{EB74A82B-01E3-48F9-AD88-52DF3F34F9BF}" dt="2021-11-04T23:42:31.853" v="4953" actId="1076"/>
          <ac:cxnSpMkLst>
            <pc:docMk/>
            <pc:sldMk cId="1647551290" sldId="318"/>
            <ac:cxnSpMk id="91" creationId="{0485E63E-58DA-144B-8070-882C4928DB3A}"/>
          </ac:cxnSpMkLst>
        </pc:cxnChg>
        <pc:cxnChg chg="mod topLvl">
          <ac:chgData name="Amanda Bosserman" userId="3aab2a89-119b-4654-a2ca-f32893d06a83" providerId="ADAL" clId="{EB74A82B-01E3-48F9-AD88-52DF3F34F9BF}" dt="2021-11-04T19:45:10.167" v="500" actId="14100"/>
          <ac:cxnSpMkLst>
            <pc:docMk/>
            <pc:sldMk cId="1647551290" sldId="318"/>
            <ac:cxnSpMk id="93" creationId="{72E66834-5ED2-EF4E-A2B4-37C382986F80}"/>
          </ac:cxnSpMkLst>
        </pc:cxnChg>
        <pc:cxnChg chg="del mod topLvl">
          <ac:chgData name="Amanda Bosserman" userId="3aab2a89-119b-4654-a2ca-f32893d06a83" providerId="ADAL" clId="{EB74A82B-01E3-48F9-AD88-52DF3F34F9BF}" dt="2021-11-04T18:44:48.927" v="398" actId="478"/>
          <ac:cxnSpMkLst>
            <pc:docMk/>
            <pc:sldMk cId="1647551290" sldId="318"/>
            <ac:cxnSpMk id="94" creationId="{5CC3ECE4-49D7-F149-8B4D-C17AC0B6C3C5}"/>
          </ac:cxnSpMkLst>
        </pc:cxnChg>
        <pc:cxnChg chg="add mod">
          <ac:chgData name="Amanda Bosserman" userId="3aab2a89-119b-4654-a2ca-f32893d06a83" providerId="ADAL" clId="{EB74A82B-01E3-48F9-AD88-52DF3F34F9BF}" dt="2021-11-04T23:42:26.763" v="4952" actId="1076"/>
          <ac:cxnSpMkLst>
            <pc:docMk/>
            <pc:sldMk cId="1647551290" sldId="318"/>
            <ac:cxnSpMk id="95" creationId="{941FEB5D-00C4-48F7-BE8C-79FA3FBE56FE}"/>
          </ac:cxnSpMkLst>
        </pc:cxnChg>
        <pc:cxnChg chg="del mod topLvl">
          <ac:chgData name="Amanda Bosserman" userId="3aab2a89-119b-4654-a2ca-f32893d06a83" providerId="ADAL" clId="{EB74A82B-01E3-48F9-AD88-52DF3F34F9BF}" dt="2021-11-04T18:44:47.638" v="397" actId="478"/>
          <ac:cxnSpMkLst>
            <pc:docMk/>
            <pc:sldMk cId="1647551290" sldId="318"/>
            <ac:cxnSpMk id="96" creationId="{4D4ABF14-684A-654E-AE54-CC2A389FD50D}"/>
          </ac:cxnSpMkLst>
        </pc:cxnChg>
        <pc:cxnChg chg="del mod topLvl">
          <ac:chgData name="Amanda Bosserman" userId="3aab2a89-119b-4654-a2ca-f32893d06a83" providerId="ADAL" clId="{EB74A82B-01E3-48F9-AD88-52DF3F34F9BF}" dt="2021-11-04T18:44:45.724" v="396" actId="478"/>
          <ac:cxnSpMkLst>
            <pc:docMk/>
            <pc:sldMk cId="1647551290" sldId="318"/>
            <ac:cxnSpMk id="98" creationId="{BABF4CD5-8F47-FF43-B61A-1E0DF9F05700}"/>
          </ac:cxnSpMkLst>
        </pc:cxnChg>
        <pc:cxnChg chg="del mod topLvl">
          <ac:chgData name="Amanda Bosserman" userId="3aab2a89-119b-4654-a2ca-f32893d06a83" providerId="ADAL" clId="{EB74A82B-01E3-48F9-AD88-52DF3F34F9BF}" dt="2021-11-04T23:35:15.040" v="4919" actId="478"/>
          <ac:cxnSpMkLst>
            <pc:docMk/>
            <pc:sldMk cId="1647551290" sldId="318"/>
            <ac:cxnSpMk id="100" creationId="{9B104517-2C9D-C844-B8E5-8B851DCFE916}"/>
          </ac:cxnSpMkLst>
        </pc:cxnChg>
        <pc:cxnChg chg="del mod topLvl">
          <ac:chgData name="Amanda Bosserman" userId="3aab2a89-119b-4654-a2ca-f32893d06a83" providerId="ADAL" clId="{EB74A82B-01E3-48F9-AD88-52DF3F34F9BF}" dt="2021-11-04T23:35:13.992" v="4918" actId="478"/>
          <ac:cxnSpMkLst>
            <pc:docMk/>
            <pc:sldMk cId="1647551290" sldId="318"/>
            <ac:cxnSpMk id="101" creationId="{CF60D62B-9ECA-8440-8649-16CAD1207885}"/>
          </ac:cxnSpMkLst>
        </pc:cxnChg>
        <pc:cxnChg chg="del mod topLvl">
          <ac:chgData name="Amanda Bosserman" userId="3aab2a89-119b-4654-a2ca-f32893d06a83" providerId="ADAL" clId="{EB74A82B-01E3-48F9-AD88-52DF3F34F9BF}" dt="2021-11-04T23:35:10.131" v="4916" actId="478"/>
          <ac:cxnSpMkLst>
            <pc:docMk/>
            <pc:sldMk cId="1647551290" sldId="318"/>
            <ac:cxnSpMk id="102" creationId="{207B81E3-9753-1F4D-B56E-9DD2315DD23A}"/>
          </ac:cxnSpMkLst>
        </pc:cxnChg>
        <pc:cxnChg chg="del mod topLvl">
          <ac:chgData name="Amanda Bosserman" userId="3aab2a89-119b-4654-a2ca-f32893d06a83" providerId="ADAL" clId="{EB74A82B-01E3-48F9-AD88-52DF3F34F9BF}" dt="2021-11-04T23:35:12.594" v="4917" actId="478"/>
          <ac:cxnSpMkLst>
            <pc:docMk/>
            <pc:sldMk cId="1647551290" sldId="318"/>
            <ac:cxnSpMk id="103" creationId="{B2BDCA40-A97C-1547-8B21-E47A7F828A55}"/>
          </ac:cxnSpMkLst>
        </pc:cxnChg>
        <pc:cxnChg chg="del mod topLvl">
          <ac:chgData name="Amanda Bosserman" userId="3aab2a89-119b-4654-a2ca-f32893d06a83" providerId="ADAL" clId="{EB74A82B-01E3-48F9-AD88-52DF3F34F9BF}" dt="2021-11-04T23:35:17.261" v="4921" actId="478"/>
          <ac:cxnSpMkLst>
            <pc:docMk/>
            <pc:sldMk cId="1647551290" sldId="318"/>
            <ac:cxnSpMk id="104" creationId="{86A0CD6B-06A8-B44D-A56B-44161D920693}"/>
          </ac:cxnSpMkLst>
        </pc:cxnChg>
        <pc:cxnChg chg="del mod topLvl">
          <ac:chgData name="Amanda Bosserman" userId="3aab2a89-119b-4654-a2ca-f32893d06a83" providerId="ADAL" clId="{EB74A82B-01E3-48F9-AD88-52DF3F34F9BF}" dt="2021-11-04T23:35:16.230" v="4920" actId="478"/>
          <ac:cxnSpMkLst>
            <pc:docMk/>
            <pc:sldMk cId="1647551290" sldId="318"/>
            <ac:cxnSpMk id="105" creationId="{F2D5B167-42E2-6E4D-9411-EB254DC61AB1}"/>
          </ac:cxnSpMkLst>
        </pc:cxnChg>
        <pc:cxnChg chg="del mod topLvl">
          <ac:chgData name="Amanda Bosserman" userId="3aab2a89-119b-4654-a2ca-f32893d06a83" providerId="ADAL" clId="{EB74A82B-01E3-48F9-AD88-52DF3F34F9BF}" dt="2021-11-04T18:44:51.442" v="399" actId="478"/>
          <ac:cxnSpMkLst>
            <pc:docMk/>
            <pc:sldMk cId="1647551290" sldId="318"/>
            <ac:cxnSpMk id="106" creationId="{8217ACA0-1C6C-5A47-ACD0-0D6E54E3ECAE}"/>
          </ac:cxnSpMkLst>
        </pc:cxnChg>
        <pc:cxnChg chg="mod topLvl">
          <ac:chgData name="Amanda Bosserman" userId="3aab2a89-119b-4654-a2ca-f32893d06a83" providerId="ADAL" clId="{EB74A82B-01E3-48F9-AD88-52DF3F34F9BF}" dt="2021-11-04T19:44:40.065" v="496" actId="14100"/>
          <ac:cxnSpMkLst>
            <pc:docMk/>
            <pc:sldMk cId="1647551290" sldId="318"/>
            <ac:cxnSpMk id="107" creationId="{1F64E217-94D3-D145-86D7-12AA75463589}"/>
          </ac:cxnSpMkLst>
        </pc:cxnChg>
        <pc:cxnChg chg="mod topLvl">
          <ac:chgData name="Amanda Bosserman" userId="3aab2a89-119b-4654-a2ca-f32893d06a83" providerId="ADAL" clId="{EB74A82B-01E3-48F9-AD88-52DF3F34F9BF}" dt="2021-11-04T19:41:24.520" v="478" actId="478"/>
          <ac:cxnSpMkLst>
            <pc:docMk/>
            <pc:sldMk cId="1647551290" sldId="318"/>
            <ac:cxnSpMk id="108" creationId="{34BC3035-3519-574A-9F48-AF8CAF1799A6}"/>
          </ac:cxnSpMkLst>
        </pc:cxnChg>
        <pc:cxnChg chg="mod topLvl">
          <ac:chgData name="Amanda Bosserman" userId="3aab2a89-119b-4654-a2ca-f32893d06a83" providerId="ADAL" clId="{EB74A82B-01E3-48F9-AD88-52DF3F34F9BF}" dt="2021-11-04T18:50:55.549" v="430" actId="14100"/>
          <ac:cxnSpMkLst>
            <pc:docMk/>
            <pc:sldMk cId="1647551290" sldId="318"/>
            <ac:cxnSpMk id="110" creationId="{942D41D7-10CB-9A44-BBDC-19AA5FBA1E99}"/>
          </ac:cxnSpMkLst>
        </pc:cxnChg>
        <pc:cxnChg chg="mod topLvl">
          <ac:chgData name="Amanda Bosserman" userId="3aab2a89-119b-4654-a2ca-f32893d06a83" providerId="ADAL" clId="{EB74A82B-01E3-48F9-AD88-52DF3F34F9BF}" dt="2021-11-04T18:31:16.371" v="316" actId="14100"/>
          <ac:cxnSpMkLst>
            <pc:docMk/>
            <pc:sldMk cId="1647551290" sldId="318"/>
            <ac:cxnSpMk id="111" creationId="{8E30443E-0E2A-B74B-90D1-14A97CD6EE1C}"/>
          </ac:cxnSpMkLst>
        </pc:cxnChg>
        <pc:cxnChg chg="mod topLvl">
          <ac:chgData name="Amanda Bosserman" userId="3aab2a89-119b-4654-a2ca-f32893d06a83" providerId="ADAL" clId="{EB74A82B-01E3-48F9-AD88-52DF3F34F9BF}" dt="2021-11-04T18:14:33.830" v="101" actId="165"/>
          <ac:cxnSpMkLst>
            <pc:docMk/>
            <pc:sldMk cId="1647551290" sldId="318"/>
            <ac:cxnSpMk id="112" creationId="{A651FF53-A12B-7643-9944-A8E14FF59EBB}"/>
          </ac:cxnSpMkLst>
        </pc:cxnChg>
        <pc:cxnChg chg="del mod topLvl">
          <ac:chgData name="Amanda Bosserman" userId="3aab2a89-119b-4654-a2ca-f32893d06a83" providerId="ADAL" clId="{EB74A82B-01E3-48F9-AD88-52DF3F34F9BF}" dt="2021-11-04T19:45:19.040" v="501" actId="478"/>
          <ac:cxnSpMkLst>
            <pc:docMk/>
            <pc:sldMk cId="1647551290" sldId="318"/>
            <ac:cxnSpMk id="113" creationId="{690EC593-5B1E-E949-A81D-476E82F5EA3C}"/>
          </ac:cxnSpMkLst>
        </pc:cxnChg>
        <pc:cxnChg chg="add del mod">
          <ac:chgData name="Amanda Bosserman" userId="3aab2a89-119b-4654-a2ca-f32893d06a83" providerId="ADAL" clId="{EB74A82B-01E3-48F9-AD88-52DF3F34F9BF}" dt="2021-11-04T23:39:04.713" v="4936" actId="478"/>
          <ac:cxnSpMkLst>
            <pc:docMk/>
            <pc:sldMk cId="1647551290" sldId="318"/>
            <ac:cxnSpMk id="115" creationId="{520425F5-6A98-48D3-BC94-2C81960E7F94}"/>
          </ac:cxnSpMkLst>
        </pc:cxnChg>
        <pc:cxnChg chg="add del mod">
          <ac:chgData name="Amanda Bosserman" userId="3aab2a89-119b-4654-a2ca-f32893d06a83" providerId="ADAL" clId="{EB74A82B-01E3-48F9-AD88-52DF3F34F9BF}" dt="2021-11-04T23:39:27.962" v="4941" actId="478"/>
          <ac:cxnSpMkLst>
            <pc:docMk/>
            <pc:sldMk cId="1647551290" sldId="318"/>
            <ac:cxnSpMk id="116" creationId="{3961EC11-1CE4-4ACA-9460-C0230B205366}"/>
          </ac:cxnSpMkLst>
        </pc:cxnChg>
        <pc:cxnChg chg="add mod">
          <ac:chgData name="Amanda Bosserman" userId="3aab2a89-119b-4654-a2ca-f32893d06a83" providerId="ADAL" clId="{EB74A82B-01E3-48F9-AD88-52DF3F34F9BF}" dt="2021-11-04T23:40:04.532" v="4943" actId="1076"/>
          <ac:cxnSpMkLst>
            <pc:docMk/>
            <pc:sldMk cId="1647551290" sldId="318"/>
            <ac:cxnSpMk id="118" creationId="{9B3C61CF-7FA6-4CE5-BAD6-0F6FF395A6CC}"/>
          </ac:cxnSpMkLst>
        </pc:cxnChg>
      </pc:sldChg>
      <pc:sldChg chg="modSp mod">
        <pc:chgData name="Amanda Bosserman" userId="3aab2a89-119b-4654-a2ca-f32893d06a83" providerId="ADAL" clId="{EB74A82B-01E3-48F9-AD88-52DF3F34F9BF}" dt="2021-11-04T23:44:08.476" v="4964" actId="20577"/>
        <pc:sldMkLst>
          <pc:docMk/>
          <pc:sldMk cId="1509242897" sldId="320"/>
        </pc:sldMkLst>
        <pc:spChg chg="mod">
          <ac:chgData name="Amanda Bosserman" userId="3aab2a89-119b-4654-a2ca-f32893d06a83" providerId="ADAL" clId="{EB74A82B-01E3-48F9-AD88-52DF3F34F9BF}" dt="2021-11-04T22:31:51.383" v="1710" actId="1076"/>
          <ac:spMkLst>
            <pc:docMk/>
            <pc:sldMk cId="1509242897" sldId="320"/>
            <ac:spMk id="34" creationId="{FD1AC8E4-FA0B-49F5-9406-698EBC95513A}"/>
          </ac:spMkLst>
        </pc:spChg>
        <pc:graphicFrameChg chg="modGraphic">
          <ac:chgData name="Amanda Bosserman" userId="3aab2a89-119b-4654-a2ca-f32893d06a83" providerId="ADAL" clId="{EB74A82B-01E3-48F9-AD88-52DF3F34F9BF}" dt="2021-11-04T23:44:08.476" v="4964" actId="20577"/>
          <ac:graphicFrameMkLst>
            <pc:docMk/>
            <pc:sldMk cId="1509242897" sldId="320"/>
            <ac:graphicFrameMk id="33" creationId="{E183520B-ABCD-4968-B90E-8C8226541446}"/>
          </ac:graphicFrameMkLst>
        </pc:graphicFrameChg>
      </pc:sldChg>
      <pc:sldChg chg="modCm">
        <pc:chgData name="Amanda Bosserman" userId="3aab2a89-119b-4654-a2ca-f32893d06a83" providerId="ADAL" clId="{EB74A82B-01E3-48F9-AD88-52DF3F34F9BF}" dt="2021-11-04T14:59:28.230" v="2"/>
        <pc:sldMkLst>
          <pc:docMk/>
          <pc:sldMk cId="3457887769" sldId="321"/>
        </pc:sldMkLst>
      </pc:sldChg>
      <pc:sldChg chg="delSp modSp mod setBg">
        <pc:chgData name="Amanda Bosserman" userId="3aab2a89-119b-4654-a2ca-f32893d06a83" providerId="ADAL" clId="{EB74A82B-01E3-48F9-AD88-52DF3F34F9BF}" dt="2021-11-04T22:26:12.090" v="1709" actId="478"/>
        <pc:sldMkLst>
          <pc:docMk/>
          <pc:sldMk cId="4007169780" sldId="323"/>
        </pc:sldMkLst>
        <pc:spChg chg="mod">
          <ac:chgData name="Amanda Bosserman" userId="3aab2a89-119b-4654-a2ca-f32893d06a83" providerId="ADAL" clId="{EB74A82B-01E3-48F9-AD88-52DF3F34F9BF}" dt="2021-11-04T22:25:22.296" v="1708" actId="1076"/>
          <ac:spMkLst>
            <pc:docMk/>
            <pc:sldMk cId="4007169780" sldId="323"/>
            <ac:spMk id="3" creationId="{BAC61020-FA01-486C-AE59-2C62B462FBF1}"/>
          </ac:spMkLst>
        </pc:spChg>
        <pc:spChg chg="del">
          <ac:chgData name="Amanda Bosserman" userId="3aab2a89-119b-4654-a2ca-f32893d06a83" providerId="ADAL" clId="{EB74A82B-01E3-48F9-AD88-52DF3F34F9BF}" dt="2021-11-04T22:26:12.090" v="1709" actId="478"/>
          <ac:spMkLst>
            <pc:docMk/>
            <pc:sldMk cId="4007169780" sldId="323"/>
            <ac:spMk id="6" creationId="{A6AAF691-3081-42FE-80E5-79CF78A854D8}"/>
          </ac:spMkLst>
        </pc:spChg>
        <pc:picChg chg="mod modCrop">
          <ac:chgData name="Amanda Bosserman" userId="3aab2a89-119b-4654-a2ca-f32893d06a83" providerId="ADAL" clId="{EB74A82B-01E3-48F9-AD88-52DF3F34F9BF}" dt="2021-11-04T22:22:11.385" v="1450" actId="14861"/>
          <ac:picMkLst>
            <pc:docMk/>
            <pc:sldMk cId="4007169780" sldId="323"/>
            <ac:picMk id="4" creationId="{B7ECC895-12AC-429F-B082-B415A63E2283}"/>
          </ac:picMkLst>
        </pc:picChg>
      </pc:sldChg>
      <pc:sldChg chg="modSp mod">
        <pc:chgData name="Amanda Bosserman" userId="3aab2a89-119b-4654-a2ca-f32893d06a83" providerId="ADAL" clId="{EB74A82B-01E3-48F9-AD88-52DF3F34F9BF}" dt="2021-11-04T23:47:54.110" v="4972" actId="1076"/>
        <pc:sldMkLst>
          <pc:docMk/>
          <pc:sldMk cId="1371265667" sldId="324"/>
        </pc:sldMkLst>
        <pc:spChg chg="mod">
          <ac:chgData name="Amanda Bosserman" userId="3aab2a89-119b-4654-a2ca-f32893d06a83" providerId="ADAL" clId="{EB74A82B-01E3-48F9-AD88-52DF3F34F9BF}" dt="2021-11-04T23:47:46.613" v="4971" actId="1076"/>
          <ac:spMkLst>
            <pc:docMk/>
            <pc:sldMk cId="1371265667" sldId="324"/>
            <ac:spMk id="7" creationId="{68EE96BC-F8DD-4AC2-8114-7771F87693B6}"/>
          </ac:spMkLst>
        </pc:spChg>
        <pc:spChg chg="mod">
          <ac:chgData name="Amanda Bosserman" userId="3aab2a89-119b-4654-a2ca-f32893d06a83" providerId="ADAL" clId="{EB74A82B-01E3-48F9-AD88-52DF3F34F9BF}" dt="2021-11-04T23:47:54.110" v="4972" actId="1076"/>
          <ac:spMkLst>
            <pc:docMk/>
            <pc:sldMk cId="1371265667" sldId="324"/>
            <ac:spMk id="9" creationId="{9D36E450-C2E5-4749-A3E6-43E4C6D86DFD}"/>
          </ac:spMkLst>
        </pc:spChg>
        <pc:spChg chg="mod">
          <ac:chgData name="Amanda Bosserman" userId="3aab2a89-119b-4654-a2ca-f32893d06a83" providerId="ADAL" clId="{EB74A82B-01E3-48F9-AD88-52DF3F34F9BF}" dt="2021-11-04T23:46:59.293" v="4968" actId="113"/>
          <ac:spMkLst>
            <pc:docMk/>
            <pc:sldMk cId="1371265667" sldId="324"/>
            <ac:spMk id="42" creationId="{D6652655-4CBD-4A5C-817F-0FFC8F666D75}"/>
          </ac:spMkLst>
        </pc:spChg>
        <pc:spChg chg="mod">
          <ac:chgData name="Amanda Bosserman" userId="3aab2a89-119b-4654-a2ca-f32893d06a83" providerId="ADAL" clId="{EB74A82B-01E3-48F9-AD88-52DF3F34F9BF}" dt="2021-11-04T23:47:06.929" v="4969" actId="113"/>
          <ac:spMkLst>
            <pc:docMk/>
            <pc:sldMk cId="1371265667" sldId="324"/>
            <ac:spMk id="60" creationId="{07486B26-EF83-47C4-92C9-881AC6DB8DD6}"/>
          </ac:spMkLst>
        </pc:spChg>
      </pc:sldChg>
      <pc:sldChg chg="modSp mod">
        <pc:chgData name="Amanda Bosserman" userId="3aab2a89-119b-4654-a2ca-f32893d06a83" providerId="ADAL" clId="{EB74A82B-01E3-48F9-AD88-52DF3F34F9BF}" dt="2021-11-04T23:22:09.187" v="4662" actId="1076"/>
        <pc:sldMkLst>
          <pc:docMk/>
          <pc:sldMk cId="3309414891" sldId="326"/>
        </pc:sldMkLst>
        <pc:graphicFrameChg chg="mod modGraphic">
          <ac:chgData name="Amanda Bosserman" userId="3aab2a89-119b-4654-a2ca-f32893d06a83" providerId="ADAL" clId="{EB74A82B-01E3-48F9-AD88-52DF3F34F9BF}" dt="2021-11-04T23:22:09.187" v="4662" actId="1076"/>
          <ac:graphicFrameMkLst>
            <pc:docMk/>
            <pc:sldMk cId="3309414891" sldId="326"/>
            <ac:graphicFrameMk id="5" creationId="{AE71A721-8D5C-FE4F-9978-256F92F7EF72}"/>
          </ac:graphicFrameMkLst>
        </pc:graphicFrameChg>
      </pc:sldChg>
      <pc:sldChg chg="modNotesTx">
        <pc:chgData name="Amanda Bosserman" userId="3aab2a89-119b-4654-a2ca-f32893d06a83" providerId="ADAL" clId="{EB74A82B-01E3-48F9-AD88-52DF3F34F9BF}" dt="2021-11-04T22:52:43.812" v="2885" actId="20577"/>
        <pc:sldMkLst>
          <pc:docMk/>
          <pc:sldMk cId="464873822" sldId="327"/>
        </pc:sldMkLst>
      </pc:sldChg>
      <pc:sldChg chg="delSp modSp mod modNotesTx">
        <pc:chgData name="Amanda Bosserman" userId="3aab2a89-119b-4654-a2ca-f32893d06a83" providerId="ADAL" clId="{EB74A82B-01E3-48F9-AD88-52DF3F34F9BF}" dt="2021-11-04T23:21:13.326" v="4659" actId="20577"/>
        <pc:sldMkLst>
          <pc:docMk/>
          <pc:sldMk cId="2126088758" sldId="329"/>
        </pc:sldMkLst>
        <pc:spChg chg="mod">
          <ac:chgData name="Amanda Bosserman" userId="3aab2a89-119b-4654-a2ca-f32893d06a83" providerId="ADAL" clId="{EB74A82B-01E3-48F9-AD88-52DF3F34F9BF}" dt="2021-11-04T23:10:06.481" v="4239" actId="14100"/>
          <ac:spMkLst>
            <pc:docMk/>
            <pc:sldMk cId="2126088758" sldId="329"/>
            <ac:spMk id="3" creationId="{1A9E4894-E703-421A-91E1-A4E3727C2104}"/>
          </ac:spMkLst>
        </pc:spChg>
        <pc:picChg chg="del">
          <ac:chgData name="Amanda Bosserman" userId="3aab2a89-119b-4654-a2ca-f32893d06a83" providerId="ADAL" clId="{EB74A82B-01E3-48F9-AD88-52DF3F34F9BF}" dt="2021-11-04T23:11:50.936" v="4240" actId="478"/>
          <ac:picMkLst>
            <pc:docMk/>
            <pc:sldMk cId="2126088758" sldId="329"/>
            <ac:picMk id="53" creationId="{CBB16E93-D0FF-42B8-8B0A-D413B3AF7B38}"/>
          </ac:picMkLst>
        </pc:picChg>
      </pc:sldChg>
      <pc:sldChg chg="modNotesTx">
        <pc:chgData name="Amanda Bosserman" userId="3aab2a89-119b-4654-a2ca-f32893d06a83" providerId="ADAL" clId="{EB74A82B-01E3-48F9-AD88-52DF3F34F9BF}" dt="2021-11-04T23:16:56.386" v="4545" actId="313"/>
        <pc:sldMkLst>
          <pc:docMk/>
          <pc:sldMk cId="1419751882" sldId="330"/>
        </pc:sldMkLst>
      </pc:sldChg>
      <pc:sldChg chg="modSp mod delCm modNotesTx">
        <pc:chgData name="Amanda Bosserman" userId="3aab2a89-119b-4654-a2ca-f32893d06a83" providerId="ADAL" clId="{EB74A82B-01E3-48F9-AD88-52DF3F34F9BF}" dt="2021-11-04T23:08:07.399" v="4237" actId="20577"/>
        <pc:sldMkLst>
          <pc:docMk/>
          <pc:sldMk cId="3480062794" sldId="331"/>
        </pc:sldMkLst>
        <pc:spChg chg="mod">
          <ac:chgData name="Amanda Bosserman" userId="3aab2a89-119b-4654-a2ca-f32893d06a83" providerId="ADAL" clId="{EB74A82B-01E3-48F9-AD88-52DF3F34F9BF}" dt="2021-11-04T22:17:12.284" v="1334" actId="12"/>
          <ac:spMkLst>
            <pc:docMk/>
            <pc:sldMk cId="3480062794" sldId="331"/>
            <ac:spMk id="2" creationId="{DAB371B4-ECB6-400F-ADDE-66F3D9AF9925}"/>
          </ac:spMkLst>
        </pc:spChg>
      </pc:sldChg>
      <pc:sldChg chg="addSp modSp new">
        <pc:chgData name="Amanda Bosserman" userId="3aab2a89-119b-4654-a2ca-f32893d06a83" providerId="ADAL" clId="{EB74A82B-01E3-48F9-AD88-52DF3F34F9BF}" dt="2021-11-04T17:19:34.273" v="19"/>
        <pc:sldMkLst>
          <pc:docMk/>
          <pc:sldMk cId="1268978041" sldId="334"/>
        </pc:sldMkLst>
        <pc:spChg chg="add mod">
          <ac:chgData name="Amanda Bosserman" userId="3aab2a89-119b-4654-a2ca-f32893d06a83" providerId="ADAL" clId="{EB74A82B-01E3-48F9-AD88-52DF3F34F9BF}" dt="2021-11-04T17:19:25.409" v="17"/>
          <ac:spMkLst>
            <pc:docMk/>
            <pc:sldMk cId="1268978041" sldId="334"/>
            <ac:spMk id="2" creationId="{4F76B096-39F1-4887-A5C9-E4929D205C1B}"/>
          </ac:spMkLst>
        </pc:spChg>
        <pc:spChg chg="add mod">
          <ac:chgData name="Amanda Bosserman" userId="3aab2a89-119b-4654-a2ca-f32893d06a83" providerId="ADAL" clId="{EB74A82B-01E3-48F9-AD88-52DF3F34F9BF}" dt="2021-11-04T17:19:34.273" v="19"/>
          <ac:spMkLst>
            <pc:docMk/>
            <pc:sldMk cId="1268978041" sldId="334"/>
            <ac:spMk id="3" creationId="{4FD8FE58-5375-448F-A864-3C67E5785095}"/>
          </ac:spMkLst>
        </pc:spChg>
      </pc:sldChg>
      <pc:sldChg chg="addSp delSp modSp mod">
        <pc:chgData name="Amanda Bosserman" userId="3aab2a89-119b-4654-a2ca-f32893d06a83" providerId="ADAL" clId="{EB74A82B-01E3-48F9-AD88-52DF3F34F9BF}" dt="2021-11-04T23:46:16.584" v="4967" actId="1076"/>
        <pc:sldMkLst>
          <pc:docMk/>
          <pc:sldMk cId="2614928223" sldId="334"/>
        </pc:sldMkLst>
        <pc:spChg chg="add mod">
          <ac:chgData name="Amanda Bosserman" userId="3aab2a89-119b-4654-a2ca-f32893d06a83" providerId="ADAL" clId="{EB74A82B-01E3-48F9-AD88-52DF3F34F9BF}" dt="2021-11-04T23:46:16.584" v="4967" actId="1076"/>
          <ac:spMkLst>
            <pc:docMk/>
            <pc:sldMk cId="2614928223" sldId="334"/>
            <ac:spMk id="4" creationId="{C2C04084-A66C-4FF3-91C3-533449DE46F4}"/>
          </ac:spMkLst>
        </pc:spChg>
        <pc:spChg chg="add mod">
          <ac:chgData name="Amanda Bosserman" userId="3aab2a89-119b-4654-a2ca-f32893d06a83" providerId="ADAL" clId="{EB74A82B-01E3-48F9-AD88-52DF3F34F9BF}" dt="2021-11-04T23:45:53.959" v="4965" actId="1076"/>
          <ac:spMkLst>
            <pc:docMk/>
            <pc:sldMk cId="2614928223" sldId="334"/>
            <ac:spMk id="5" creationId="{539DB616-AFFE-4E62-99B0-95A7C281E9BA}"/>
          </ac:spMkLst>
        </pc:spChg>
        <pc:graphicFrameChg chg="del mod">
          <ac:chgData name="Amanda Bosserman" userId="3aab2a89-119b-4654-a2ca-f32893d06a83" providerId="ADAL" clId="{EB74A82B-01E3-48F9-AD88-52DF3F34F9BF}" dt="2021-11-04T23:26:16.961" v="4873" actId="478"/>
          <ac:graphicFrameMkLst>
            <pc:docMk/>
            <pc:sldMk cId="2614928223" sldId="334"/>
            <ac:graphicFrameMk id="7" creationId="{E174D22F-969F-41AE-9C83-AC631A88E86E}"/>
          </ac:graphicFrameMkLst>
        </pc:graphicFrameChg>
        <pc:cxnChg chg="add mod">
          <ac:chgData name="Amanda Bosserman" userId="3aab2a89-119b-4654-a2ca-f32893d06a83" providerId="ADAL" clId="{EB74A82B-01E3-48F9-AD88-52DF3F34F9BF}" dt="2021-11-04T23:30:28.260" v="4901" actId="1076"/>
          <ac:cxnSpMkLst>
            <pc:docMk/>
            <pc:sldMk cId="2614928223" sldId="334"/>
            <ac:cxnSpMk id="8" creationId="{B1DFB198-0CF5-477D-9BA7-B2698CD7C02B}"/>
          </ac:cxnSpMkLst>
        </pc:cxnChg>
      </pc:sldChg>
      <pc:sldChg chg="addSp delSp modSp mod ord modNotesTx">
        <pc:chgData name="Amanda Bosserman" userId="3aab2a89-119b-4654-a2ca-f32893d06a83" providerId="ADAL" clId="{EB74A82B-01E3-48F9-AD88-52DF3F34F9BF}" dt="2021-11-04T22:44:00.097" v="2316" actId="20577"/>
        <pc:sldMkLst>
          <pc:docMk/>
          <pc:sldMk cId="1268978041" sldId="335"/>
        </pc:sldMkLst>
        <pc:spChg chg="mod topLvl">
          <ac:chgData name="Amanda Bosserman" userId="3aab2a89-119b-4654-a2ca-f32893d06a83" providerId="ADAL" clId="{EB74A82B-01E3-48F9-AD88-52DF3F34F9BF}" dt="2021-11-04T20:32:51.159" v="1157" actId="165"/>
          <ac:spMkLst>
            <pc:docMk/>
            <pc:sldMk cId="1268978041" sldId="335"/>
            <ac:spMk id="2" creationId="{4F76B096-39F1-4887-A5C9-E4929D205C1B}"/>
          </ac:spMkLst>
        </pc:spChg>
        <pc:spChg chg="mod topLvl">
          <ac:chgData name="Amanda Bosserman" userId="3aab2a89-119b-4654-a2ca-f32893d06a83" providerId="ADAL" clId="{EB74A82B-01E3-48F9-AD88-52DF3F34F9BF}" dt="2021-11-04T20:32:51.159" v="1157" actId="165"/>
          <ac:spMkLst>
            <pc:docMk/>
            <pc:sldMk cId="1268978041" sldId="335"/>
            <ac:spMk id="3" creationId="{4FD8FE58-5375-448F-A864-3C67E5785095}"/>
          </ac:spMkLst>
        </pc:spChg>
        <pc:spChg chg="add mod">
          <ac:chgData name="Amanda Bosserman" userId="3aab2a89-119b-4654-a2ca-f32893d06a83" providerId="ADAL" clId="{EB74A82B-01E3-48F9-AD88-52DF3F34F9BF}" dt="2021-11-04T20:17:50.757" v="1000" actId="20577"/>
          <ac:spMkLst>
            <pc:docMk/>
            <pc:sldMk cId="1268978041" sldId="335"/>
            <ac:spMk id="4" creationId="{247F28DE-4143-45C5-9C2B-23477F1FD1BF}"/>
          </ac:spMkLst>
        </pc:spChg>
        <pc:spChg chg="mod">
          <ac:chgData name="Amanda Bosserman" userId="3aab2a89-119b-4654-a2ca-f32893d06a83" providerId="ADAL" clId="{EB74A82B-01E3-48F9-AD88-52DF3F34F9BF}" dt="2021-11-04T20:30:04.040" v="1135" actId="1076"/>
          <ac:spMkLst>
            <pc:docMk/>
            <pc:sldMk cId="1268978041" sldId="335"/>
            <ac:spMk id="6" creationId="{13693426-34EA-485F-A098-2F3C73BD15ED}"/>
          </ac:spMkLst>
        </pc:spChg>
        <pc:spChg chg="del mod">
          <ac:chgData name="Amanda Bosserman" userId="3aab2a89-119b-4654-a2ca-f32893d06a83" providerId="ADAL" clId="{EB74A82B-01E3-48F9-AD88-52DF3F34F9BF}" dt="2021-11-04T20:27:27.785" v="1019" actId="478"/>
          <ac:spMkLst>
            <pc:docMk/>
            <pc:sldMk cId="1268978041" sldId="335"/>
            <ac:spMk id="7" creationId="{24870117-F5BE-433A-BB1D-41085675B76F}"/>
          </ac:spMkLst>
        </pc:spChg>
        <pc:spChg chg="mod">
          <ac:chgData name="Amanda Bosserman" userId="3aab2a89-119b-4654-a2ca-f32893d06a83" providerId="ADAL" clId="{EB74A82B-01E3-48F9-AD88-52DF3F34F9BF}" dt="2021-11-04T20:29:11.945" v="1109" actId="1076"/>
          <ac:spMkLst>
            <pc:docMk/>
            <pc:sldMk cId="1268978041" sldId="335"/>
            <ac:spMk id="8" creationId="{9D46DD7C-98E3-4891-B4F0-743A52128033}"/>
          </ac:spMkLst>
        </pc:spChg>
        <pc:spChg chg="mod">
          <ac:chgData name="Amanda Bosserman" userId="3aab2a89-119b-4654-a2ca-f32893d06a83" providerId="ADAL" clId="{EB74A82B-01E3-48F9-AD88-52DF3F34F9BF}" dt="2021-11-04T20:27:38.655" v="1022" actId="1076"/>
          <ac:spMkLst>
            <pc:docMk/>
            <pc:sldMk cId="1268978041" sldId="335"/>
            <ac:spMk id="9" creationId="{68DB8C2E-E32E-4CDE-85B7-91D333AF4ADC}"/>
          </ac:spMkLst>
        </pc:spChg>
        <pc:spChg chg="mod">
          <ac:chgData name="Amanda Bosserman" userId="3aab2a89-119b-4654-a2ca-f32893d06a83" providerId="ADAL" clId="{EB74A82B-01E3-48F9-AD88-52DF3F34F9BF}" dt="2021-11-04T20:27:35.303" v="1021" actId="1076"/>
          <ac:spMkLst>
            <pc:docMk/>
            <pc:sldMk cId="1268978041" sldId="335"/>
            <ac:spMk id="10" creationId="{B7F2B25B-CFFD-4075-A0E7-825DBB358FD2}"/>
          </ac:spMkLst>
        </pc:spChg>
        <pc:spChg chg="add mod topLvl">
          <ac:chgData name="Amanda Bosserman" userId="3aab2a89-119b-4654-a2ca-f32893d06a83" providerId="ADAL" clId="{EB74A82B-01E3-48F9-AD88-52DF3F34F9BF}" dt="2021-11-04T20:32:51.159" v="1157" actId="165"/>
          <ac:spMkLst>
            <pc:docMk/>
            <pc:sldMk cId="1268978041" sldId="335"/>
            <ac:spMk id="11" creationId="{AA2ABDFC-C70A-490E-A757-EA5B9A6E8BC4}"/>
          </ac:spMkLst>
        </pc:spChg>
        <pc:spChg chg="add mod topLvl">
          <ac:chgData name="Amanda Bosserman" userId="3aab2a89-119b-4654-a2ca-f32893d06a83" providerId="ADAL" clId="{EB74A82B-01E3-48F9-AD88-52DF3F34F9BF}" dt="2021-11-04T20:32:51.159" v="1157" actId="165"/>
          <ac:spMkLst>
            <pc:docMk/>
            <pc:sldMk cId="1268978041" sldId="335"/>
            <ac:spMk id="12" creationId="{027217C5-7941-41FD-984C-9D1BBFC499DE}"/>
          </ac:spMkLst>
        </pc:spChg>
        <pc:spChg chg="add mod topLvl">
          <ac:chgData name="Amanda Bosserman" userId="3aab2a89-119b-4654-a2ca-f32893d06a83" providerId="ADAL" clId="{EB74A82B-01E3-48F9-AD88-52DF3F34F9BF}" dt="2021-11-04T20:32:51.159" v="1157" actId="165"/>
          <ac:spMkLst>
            <pc:docMk/>
            <pc:sldMk cId="1268978041" sldId="335"/>
            <ac:spMk id="13" creationId="{1173B2D8-BE03-4D9B-ABD7-B1CBA524932D}"/>
          </ac:spMkLst>
        </pc:spChg>
        <pc:spChg chg="add del mod">
          <ac:chgData name="Amanda Bosserman" userId="3aab2a89-119b-4654-a2ca-f32893d06a83" providerId="ADAL" clId="{EB74A82B-01E3-48F9-AD88-52DF3F34F9BF}" dt="2021-11-04T20:28:56.302" v="1105" actId="478"/>
          <ac:spMkLst>
            <pc:docMk/>
            <pc:sldMk cId="1268978041" sldId="335"/>
            <ac:spMk id="14" creationId="{61736F1B-2FF4-435A-B27E-1C41E540A4C8}"/>
          </ac:spMkLst>
        </pc:spChg>
        <pc:spChg chg="add mod topLvl">
          <ac:chgData name="Amanda Bosserman" userId="3aab2a89-119b-4654-a2ca-f32893d06a83" providerId="ADAL" clId="{EB74A82B-01E3-48F9-AD88-52DF3F34F9BF}" dt="2021-11-04T20:32:51.159" v="1157" actId="165"/>
          <ac:spMkLst>
            <pc:docMk/>
            <pc:sldMk cId="1268978041" sldId="335"/>
            <ac:spMk id="15" creationId="{846A2098-3FB6-4686-B530-0324161EB440}"/>
          </ac:spMkLst>
        </pc:spChg>
        <pc:spChg chg="add mod topLvl">
          <ac:chgData name="Amanda Bosserman" userId="3aab2a89-119b-4654-a2ca-f32893d06a83" providerId="ADAL" clId="{EB74A82B-01E3-48F9-AD88-52DF3F34F9BF}" dt="2021-11-04T20:32:51.159" v="1157" actId="165"/>
          <ac:spMkLst>
            <pc:docMk/>
            <pc:sldMk cId="1268978041" sldId="335"/>
            <ac:spMk id="16" creationId="{26989024-8894-43C3-8C3D-DC4BAB0274A2}"/>
          </ac:spMkLst>
        </pc:spChg>
        <pc:grpChg chg="add mod">
          <ac:chgData name="Amanda Bosserman" userId="3aab2a89-119b-4654-a2ca-f32893d06a83" providerId="ADAL" clId="{EB74A82B-01E3-48F9-AD88-52DF3F34F9BF}" dt="2021-11-04T20:32:47.178" v="1156" actId="1076"/>
          <ac:grpSpMkLst>
            <pc:docMk/>
            <pc:sldMk cId="1268978041" sldId="335"/>
            <ac:grpSpMk id="5" creationId="{F9C56432-3770-4330-86E4-596C13732B03}"/>
          </ac:grpSpMkLst>
        </pc:grpChg>
        <pc:grpChg chg="add del mod">
          <ac:chgData name="Amanda Bosserman" userId="3aab2a89-119b-4654-a2ca-f32893d06a83" providerId="ADAL" clId="{EB74A82B-01E3-48F9-AD88-52DF3F34F9BF}" dt="2021-11-04T20:30:23.703" v="1139" actId="165"/>
          <ac:grpSpMkLst>
            <pc:docMk/>
            <pc:sldMk cId="1268978041" sldId="335"/>
            <ac:grpSpMk id="17" creationId="{38702DAC-5D68-40F5-9BA6-99996A47BAE6}"/>
          </ac:grpSpMkLst>
        </pc:grpChg>
        <pc:grpChg chg="add del mod">
          <ac:chgData name="Amanda Bosserman" userId="3aab2a89-119b-4654-a2ca-f32893d06a83" providerId="ADAL" clId="{EB74A82B-01E3-48F9-AD88-52DF3F34F9BF}" dt="2021-11-04T20:32:51.159" v="1157" actId="165"/>
          <ac:grpSpMkLst>
            <pc:docMk/>
            <pc:sldMk cId="1268978041" sldId="335"/>
            <ac:grpSpMk id="24" creationId="{72C9DB60-9D69-42F1-9F7A-FEEEF7646813}"/>
          </ac:grpSpMkLst>
        </pc:grpChg>
        <pc:cxnChg chg="add mod topLvl">
          <ac:chgData name="Amanda Bosserman" userId="3aab2a89-119b-4654-a2ca-f32893d06a83" providerId="ADAL" clId="{EB74A82B-01E3-48F9-AD88-52DF3F34F9BF}" dt="2021-11-04T20:32:51.159" v="1157" actId="165"/>
          <ac:cxnSpMkLst>
            <pc:docMk/>
            <pc:sldMk cId="1268978041" sldId="335"/>
            <ac:cxnSpMk id="18" creationId="{3D650D92-43CE-4B5C-8C72-825B9BE4618A}"/>
          </ac:cxnSpMkLst>
        </pc:cxnChg>
        <pc:cxnChg chg="add mod topLvl">
          <ac:chgData name="Amanda Bosserman" userId="3aab2a89-119b-4654-a2ca-f32893d06a83" providerId="ADAL" clId="{EB74A82B-01E3-48F9-AD88-52DF3F34F9BF}" dt="2021-11-04T20:32:51.159" v="1157" actId="165"/>
          <ac:cxnSpMkLst>
            <pc:docMk/>
            <pc:sldMk cId="1268978041" sldId="335"/>
            <ac:cxnSpMk id="20" creationId="{CA7A69AD-0441-4AAA-8090-0B11BC082DC4}"/>
          </ac:cxnSpMkLst>
        </pc:cxnChg>
        <pc:cxnChg chg="add mod topLvl">
          <ac:chgData name="Amanda Bosserman" userId="3aab2a89-119b-4654-a2ca-f32893d06a83" providerId="ADAL" clId="{EB74A82B-01E3-48F9-AD88-52DF3F34F9BF}" dt="2021-11-04T20:32:51.159" v="1157" actId="165"/>
          <ac:cxnSpMkLst>
            <pc:docMk/>
            <pc:sldMk cId="1268978041" sldId="335"/>
            <ac:cxnSpMk id="22" creationId="{A8E2E5E4-6D47-434B-90CD-BFE2B7DDA888}"/>
          </ac:cxnSpMkLst>
        </pc:cxnChg>
      </pc:sldChg>
    </pc:docChg>
  </pc:docChgLst>
  <pc:docChgLst>
    <pc:chgData name="Chelsea Morton" userId="S::chelsea.morton@ssaihq.com::627f8eba-adbf-4aad-9446-770e1fdd896c" providerId="AD" clId="Web-{4AA2A023-29A3-5F74-1DFE-CF2405F928E2}"/>
    <pc:docChg chg="modSld">
      <pc:chgData name="Chelsea Morton" userId="S::chelsea.morton@ssaihq.com::627f8eba-adbf-4aad-9446-770e1fdd896c" providerId="AD" clId="Web-{4AA2A023-29A3-5F74-1DFE-CF2405F928E2}" dt="2021-11-04T15:37:56.588" v="366"/>
      <pc:docMkLst>
        <pc:docMk/>
      </pc:docMkLst>
      <pc:sldChg chg="modSp">
        <pc:chgData name="Chelsea Morton" userId="S::chelsea.morton@ssaihq.com::627f8eba-adbf-4aad-9446-770e1fdd896c" providerId="AD" clId="Web-{4AA2A023-29A3-5F74-1DFE-CF2405F928E2}" dt="2021-11-04T15:28:42.766" v="208" actId="14100"/>
        <pc:sldMkLst>
          <pc:docMk/>
          <pc:sldMk cId="1657698331" sldId="311"/>
        </pc:sldMkLst>
        <pc:spChg chg="mod">
          <ac:chgData name="Chelsea Morton" userId="S::chelsea.morton@ssaihq.com::627f8eba-adbf-4aad-9446-770e1fdd896c" providerId="AD" clId="Web-{4AA2A023-29A3-5F74-1DFE-CF2405F928E2}" dt="2021-11-04T15:28:06.781" v="207" actId="20577"/>
          <ac:spMkLst>
            <pc:docMk/>
            <pc:sldMk cId="1657698331" sldId="311"/>
            <ac:spMk id="9" creationId="{00000000-0000-0000-0000-000000000000}"/>
          </ac:spMkLst>
        </pc:spChg>
        <pc:spChg chg="mod">
          <ac:chgData name="Chelsea Morton" userId="S::chelsea.morton@ssaihq.com::627f8eba-adbf-4aad-9446-770e1fdd896c" providerId="AD" clId="Web-{4AA2A023-29A3-5F74-1DFE-CF2405F928E2}" dt="2021-11-04T15:28:42.766" v="208" actId="14100"/>
          <ac:spMkLst>
            <pc:docMk/>
            <pc:sldMk cId="1657698331" sldId="311"/>
            <ac:spMk id="10" creationId="{00000000-0000-0000-0000-000000000000}"/>
          </ac:spMkLst>
        </pc:spChg>
      </pc:sldChg>
      <pc:sldChg chg="addSp delSp modSp delAnim modAnim">
        <pc:chgData name="Chelsea Morton" userId="S::chelsea.morton@ssaihq.com::627f8eba-adbf-4aad-9446-770e1fdd896c" providerId="AD" clId="Web-{4AA2A023-29A3-5F74-1DFE-CF2405F928E2}" dt="2021-11-04T15:37:56.588" v="366"/>
        <pc:sldMkLst>
          <pc:docMk/>
          <pc:sldMk cId="583009979" sldId="314"/>
        </pc:sldMkLst>
        <pc:spChg chg="mod">
          <ac:chgData name="Chelsea Morton" userId="S::chelsea.morton@ssaihq.com::627f8eba-adbf-4aad-9446-770e1fdd896c" providerId="AD" clId="Web-{4AA2A023-29A3-5F74-1DFE-CF2405F928E2}" dt="2021-11-04T15:31:55.535" v="213" actId="20577"/>
          <ac:spMkLst>
            <pc:docMk/>
            <pc:sldMk cId="583009979" sldId="314"/>
            <ac:spMk id="2" creationId="{00000000-0000-0000-0000-000000000000}"/>
          </ac:spMkLst>
        </pc:spChg>
        <pc:spChg chg="mod">
          <ac:chgData name="Chelsea Morton" userId="S::chelsea.morton@ssaihq.com::627f8eba-adbf-4aad-9446-770e1fdd896c" providerId="AD" clId="Web-{4AA2A023-29A3-5F74-1DFE-CF2405F928E2}" dt="2021-11-04T15:24:56.872" v="188" actId="1076"/>
          <ac:spMkLst>
            <pc:docMk/>
            <pc:sldMk cId="583009979" sldId="314"/>
            <ac:spMk id="3" creationId="{4BD20A08-28D1-4577-900B-5C18702B6A71}"/>
          </ac:spMkLst>
        </pc:spChg>
        <pc:spChg chg="mod">
          <ac:chgData name="Chelsea Morton" userId="S::chelsea.morton@ssaihq.com::627f8eba-adbf-4aad-9446-770e1fdd896c" providerId="AD" clId="Web-{4AA2A023-29A3-5F74-1DFE-CF2405F928E2}" dt="2021-11-04T15:31:30.660" v="210" actId="1076"/>
          <ac:spMkLst>
            <pc:docMk/>
            <pc:sldMk cId="583009979" sldId="314"/>
            <ac:spMk id="4" creationId="{1D305310-6DB5-481C-9BD5-5D4835A5EBD6}"/>
          </ac:spMkLst>
        </pc:spChg>
        <pc:spChg chg="mod">
          <ac:chgData name="Chelsea Morton" userId="S::chelsea.morton@ssaihq.com::627f8eba-adbf-4aad-9446-770e1fdd896c" providerId="AD" clId="Web-{4AA2A023-29A3-5F74-1DFE-CF2405F928E2}" dt="2021-11-04T15:23:48.981" v="181" actId="1076"/>
          <ac:spMkLst>
            <pc:docMk/>
            <pc:sldMk cId="583009979" sldId="314"/>
            <ac:spMk id="5" creationId="{61481E65-C691-4803-A471-78C1F878177A}"/>
          </ac:spMkLst>
        </pc:spChg>
        <pc:spChg chg="mod">
          <ac:chgData name="Chelsea Morton" userId="S::chelsea.morton@ssaihq.com::627f8eba-adbf-4aad-9446-770e1fdd896c" providerId="AD" clId="Web-{4AA2A023-29A3-5F74-1DFE-CF2405F928E2}" dt="2021-11-04T15:31:48.519" v="212" actId="1076"/>
          <ac:spMkLst>
            <pc:docMk/>
            <pc:sldMk cId="583009979" sldId="314"/>
            <ac:spMk id="6" creationId="{B76CC758-BED7-4C00-B239-91301077D6CA}"/>
          </ac:spMkLst>
        </pc:spChg>
        <pc:spChg chg="add del">
          <ac:chgData name="Chelsea Morton" userId="S::chelsea.morton@ssaihq.com::627f8eba-adbf-4aad-9446-770e1fdd896c" providerId="AD" clId="Web-{4AA2A023-29A3-5F74-1DFE-CF2405F928E2}" dt="2021-11-04T15:23:19.871" v="174"/>
          <ac:spMkLst>
            <pc:docMk/>
            <pc:sldMk cId="583009979" sldId="314"/>
            <ac:spMk id="8" creationId="{058FF9DD-5C39-49FC-AEC1-F03AD98F132C}"/>
          </ac:spMkLst>
        </pc:spChg>
        <pc:spChg chg="mod">
          <ac:chgData name="Chelsea Morton" userId="S::chelsea.morton@ssaihq.com::627f8eba-adbf-4aad-9446-770e1fdd896c" providerId="AD" clId="Web-{4AA2A023-29A3-5F74-1DFE-CF2405F928E2}" dt="2021-11-04T15:24:00.903" v="183" actId="1076"/>
          <ac:spMkLst>
            <pc:docMk/>
            <pc:sldMk cId="583009979" sldId="314"/>
            <ac:spMk id="11" creationId="{18D594BE-29C6-4214-A504-FDE171416727}"/>
          </ac:spMkLst>
        </pc:spChg>
        <pc:spChg chg="mod">
          <ac:chgData name="Chelsea Morton" userId="S::chelsea.morton@ssaihq.com::627f8eba-adbf-4aad-9446-770e1fdd896c" providerId="AD" clId="Web-{4AA2A023-29A3-5F74-1DFE-CF2405F928E2}" dt="2021-11-04T15:23:54.652" v="182" actId="1076"/>
          <ac:spMkLst>
            <pc:docMk/>
            <pc:sldMk cId="583009979" sldId="314"/>
            <ac:spMk id="12" creationId="{25CE640E-9CBE-42FC-96F2-F58370B2ED01}"/>
          </ac:spMkLst>
        </pc:spChg>
        <pc:spChg chg="del">
          <ac:chgData name="Chelsea Morton" userId="S::chelsea.morton@ssaihq.com::627f8eba-adbf-4aad-9446-770e1fdd896c" providerId="AD" clId="Web-{4AA2A023-29A3-5F74-1DFE-CF2405F928E2}" dt="2021-11-04T15:23:27.715" v="176"/>
          <ac:spMkLst>
            <pc:docMk/>
            <pc:sldMk cId="583009979" sldId="314"/>
            <ac:spMk id="19" creationId="{E7BE2F1E-9F44-4FDC-90A0-FCA0944DE0E7}"/>
          </ac:spMkLst>
        </pc:spChg>
        <pc:spChg chg="del">
          <ac:chgData name="Chelsea Morton" userId="S::chelsea.morton@ssaihq.com::627f8eba-adbf-4aad-9446-770e1fdd896c" providerId="AD" clId="Web-{4AA2A023-29A3-5F74-1DFE-CF2405F928E2}" dt="2021-11-04T15:23:22.730" v="175"/>
          <ac:spMkLst>
            <pc:docMk/>
            <pc:sldMk cId="583009979" sldId="314"/>
            <ac:spMk id="20" creationId="{A3CABC50-2C64-42F1-AC2E-03AF0AE5EFE9}"/>
          </ac:spMkLst>
        </pc:spChg>
        <pc:grpChg chg="mod">
          <ac:chgData name="Chelsea Morton" userId="S::chelsea.morton@ssaihq.com::627f8eba-adbf-4aad-9446-770e1fdd896c" providerId="AD" clId="Web-{4AA2A023-29A3-5F74-1DFE-CF2405F928E2}" dt="2021-11-04T15:23:41.434" v="179" actId="1076"/>
          <ac:grpSpMkLst>
            <pc:docMk/>
            <pc:sldMk cId="583009979" sldId="314"/>
            <ac:grpSpMk id="16" creationId="{80137D1D-BAB4-434D-97E3-620FB8CDD3A1}"/>
          </ac:grpSpMkLst>
        </pc:grpChg>
        <pc:picChg chg="mod">
          <ac:chgData name="Chelsea Morton" userId="S::chelsea.morton@ssaihq.com::627f8eba-adbf-4aad-9446-770e1fdd896c" providerId="AD" clId="Web-{4AA2A023-29A3-5F74-1DFE-CF2405F928E2}" dt="2021-11-04T15:37:56.588" v="366"/>
          <ac:picMkLst>
            <pc:docMk/>
            <pc:sldMk cId="583009979" sldId="314"/>
            <ac:picMk id="7" creationId="{E0EFDA89-8A80-4CE9-AD08-D2F95AF7A53A}"/>
          </ac:picMkLst>
        </pc:picChg>
      </pc:sldChg>
      <pc:sldChg chg="modSp modNotes">
        <pc:chgData name="Chelsea Morton" userId="S::chelsea.morton@ssaihq.com::627f8eba-adbf-4aad-9446-770e1fdd896c" providerId="AD" clId="Web-{4AA2A023-29A3-5F74-1DFE-CF2405F928E2}" dt="2021-11-04T15:34:57.210" v="365" actId="1076"/>
        <pc:sldMkLst>
          <pc:docMk/>
          <pc:sldMk cId="430371861" sldId="315"/>
        </pc:sldMkLst>
        <pc:spChg chg="mod">
          <ac:chgData name="Chelsea Morton" userId="S::chelsea.morton@ssaihq.com::627f8eba-adbf-4aad-9446-770e1fdd896c" providerId="AD" clId="Web-{4AA2A023-29A3-5F74-1DFE-CF2405F928E2}" dt="2021-11-04T15:32:05.410" v="214" actId="20577"/>
          <ac:spMkLst>
            <pc:docMk/>
            <pc:sldMk cId="430371861" sldId="315"/>
            <ac:spMk id="2" creationId="{00000000-0000-0000-0000-000000000000}"/>
          </ac:spMkLst>
        </pc:spChg>
        <pc:spChg chg="mod">
          <ac:chgData name="Chelsea Morton" userId="S::chelsea.morton@ssaihq.com::627f8eba-adbf-4aad-9446-770e1fdd896c" providerId="AD" clId="Web-{4AA2A023-29A3-5F74-1DFE-CF2405F928E2}" dt="2021-11-04T15:34:57.210" v="365" actId="1076"/>
          <ac:spMkLst>
            <pc:docMk/>
            <pc:sldMk cId="430371861" sldId="315"/>
            <ac:spMk id="17" creationId="{960CB986-062F-4C12-974D-60BDA6779EE6}"/>
          </ac:spMkLst>
        </pc:spChg>
      </pc:sldChg>
      <pc:sldChg chg="modSp">
        <pc:chgData name="Chelsea Morton" userId="S::chelsea.morton@ssaihq.com::627f8eba-adbf-4aad-9446-770e1fdd896c" providerId="AD" clId="Web-{4AA2A023-29A3-5F74-1DFE-CF2405F928E2}" dt="2021-11-04T15:20:24.149" v="114" actId="20577"/>
        <pc:sldMkLst>
          <pc:docMk/>
          <pc:sldMk cId="3457887769" sldId="321"/>
        </pc:sldMkLst>
        <pc:spChg chg="mod">
          <ac:chgData name="Chelsea Morton" userId="S::chelsea.morton@ssaihq.com::627f8eba-adbf-4aad-9446-770e1fdd896c" providerId="AD" clId="Web-{4AA2A023-29A3-5F74-1DFE-CF2405F928E2}" dt="2021-11-04T15:18:39.788" v="113" actId="20577"/>
          <ac:spMkLst>
            <pc:docMk/>
            <pc:sldMk cId="3457887769" sldId="321"/>
            <ac:spMk id="2" creationId="{00000000-0000-0000-0000-000000000000}"/>
          </ac:spMkLst>
        </pc:spChg>
        <pc:spChg chg="mod">
          <ac:chgData name="Chelsea Morton" userId="S::chelsea.morton@ssaihq.com::627f8eba-adbf-4aad-9446-770e1fdd896c" providerId="AD" clId="Web-{4AA2A023-29A3-5F74-1DFE-CF2405F928E2}" dt="2021-11-04T15:18:24.460" v="112" actId="20577"/>
          <ac:spMkLst>
            <pc:docMk/>
            <pc:sldMk cId="3457887769" sldId="321"/>
            <ac:spMk id="3" creationId="{00000000-0000-0000-0000-000000000000}"/>
          </ac:spMkLst>
        </pc:spChg>
        <pc:spChg chg="mod">
          <ac:chgData name="Chelsea Morton" userId="S::chelsea.morton@ssaihq.com::627f8eba-adbf-4aad-9446-770e1fdd896c" providerId="AD" clId="Web-{4AA2A023-29A3-5F74-1DFE-CF2405F928E2}" dt="2021-11-04T15:20:24.149" v="114" actId="20577"/>
          <ac:spMkLst>
            <pc:docMk/>
            <pc:sldMk cId="3457887769" sldId="321"/>
            <ac:spMk id="4" creationId="{00000000-0000-0000-0000-000000000000}"/>
          </ac:spMkLst>
        </pc:spChg>
      </pc:sldChg>
      <pc:sldChg chg="modSp modNotes">
        <pc:chgData name="Chelsea Morton" userId="S::chelsea.morton@ssaihq.com::627f8eba-adbf-4aad-9446-770e1fdd896c" providerId="AD" clId="Web-{4AA2A023-29A3-5F74-1DFE-CF2405F928E2}" dt="2021-11-04T15:30:55.284" v="209" actId="20577"/>
        <pc:sldMkLst>
          <pc:docMk/>
          <pc:sldMk cId="1139521850" sldId="322"/>
        </pc:sldMkLst>
        <pc:spChg chg="mod">
          <ac:chgData name="Chelsea Morton" userId="S::chelsea.morton@ssaihq.com::627f8eba-adbf-4aad-9446-770e1fdd896c" providerId="AD" clId="Web-{4AA2A023-29A3-5F74-1DFE-CF2405F928E2}" dt="2021-11-04T15:30:55.284" v="209" actId="20577"/>
          <ac:spMkLst>
            <pc:docMk/>
            <pc:sldMk cId="1139521850" sldId="322"/>
            <ac:spMk id="2" creationId="{00000000-0000-0000-0000-000000000000}"/>
          </ac:spMkLst>
        </pc:spChg>
      </pc:sldChg>
      <pc:sldChg chg="delAnim">
        <pc:chgData name="Chelsea Morton" userId="S::chelsea.morton@ssaihq.com::627f8eba-adbf-4aad-9446-770e1fdd896c" providerId="AD" clId="Web-{4AA2A023-29A3-5F74-1DFE-CF2405F928E2}" dt="2021-11-04T14:53:50.514" v="19"/>
        <pc:sldMkLst>
          <pc:docMk/>
          <pc:sldMk cId="3309414891" sldId="326"/>
        </pc:sldMkLst>
      </pc:sldChg>
      <pc:sldChg chg="modSp">
        <pc:chgData name="Chelsea Morton" userId="S::chelsea.morton@ssaihq.com::627f8eba-adbf-4aad-9446-770e1fdd896c" providerId="AD" clId="Web-{4AA2A023-29A3-5F74-1DFE-CF2405F928E2}" dt="2021-11-04T15:34:14.287" v="361" actId="20577"/>
        <pc:sldMkLst>
          <pc:docMk/>
          <pc:sldMk cId="3480062794" sldId="331"/>
        </pc:sldMkLst>
        <pc:spChg chg="mod">
          <ac:chgData name="Chelsea Morton" userId="S::chelsea.morton@ssaihq.com::627f8eba-adbf-4aad-9446-770e1fdd896c" providerId="AD" clId="Web-{4AA2A023-29A3-5F74-1DFE-CF2405F928E2}" dt="2021-11-04T15:34:14.287" v="361" actId="20577"/>
          <ac:spMkLst>
            <pc:docMk/>
            <pc:sldMk cId="3480062794" sldId="331"/>
            <ac:spMk id="2" creationId="{DAB371B4-ECB6-400F-ADDE-66F3D9AF9925}"/>
          </ac:spMkLst>
        </pc:spChg>
      </pc:sldChg>
      <pc:sldChg chg="modSp">
        <pc:chgData name="Chelsea Morton" userId="S::chelsea.morton@ssaihq.com::627f8eba-adbf-4aad-9446-770e1fdd896c" providerId="AD" clId="Web-{4AA2A023-29A3-5F74-1DFE-CF2405F928E2}" dt="2021-11-04T14:54:34.750" v="25" actId="20577"/>
        <pc:sldMkLst>
          <pc:docMk/>
          <pc:sldMk cId="2274935888" sldId="332"/>
        </pc:sldMkLst>
        <pc:spChg chg="mod">
          <ac:chgData name="Chelsea Morton" userId="S::chelsea.morton@ssaihq.com::627f8eba-adbf-4aad-9446-770e1fdd896c" providerId="AD" clId="Web-{4AA2A023-29A3-5F74-1DFE-CF2405F928E2}" dt="2021-11-04T14:54:34.750" v="25" actId="20577"/>
          <ac:spMkLst>
            <pc:docMk/>
            <pc:sldMk cId="2274935888" sldId="332"/>
            <ac:spMk id="28" creationId="{C48FCEC5-977F-44BB-87B0-0FA2471841BD}"/>
          </ac:spMkLst>
        </pc:spChg>
      </pc:sldChg>
    </pc:docChg>
  </pc:docChgLst>
  <pc:docChgLst>
    <pc:chgData name="Rylee Tomey" userId="S::rylee.tomey@ssaihq.com::3cfe0fbc-dfb9-46be-83c6-2c1846057a08" providerId="AD" clId="Web-{06DA6BAC-6878-A150-6CA0-38C4C892370A}"/>
    <pc:docChg chg="addSld delSld modSld">
      <pc:chgData name="Rylee Tomey" userId="S::rylee.tomey@ssaihq.com::3cfe0fbc-dfb9-46be-83c6-2c1846057a08" providerId="AD" clId="Web-{06DA6BAC-6878-A150-6CA0-38C4C892370A}" dt="2021-11-04T23:04:24.611" v="1660" actId="14100"/>
      <pc:docMkLst>
        <pc:docMk/>
      </pc:docMkLst>
      <pc:sldChg chg="modNotes">
        <pc:chgData name="Rylee Tomey" userId="S::rylee.tomey@ssaihq.com::3cfe0fbc-dfb9-46be-83c6-2c1846057a08" providerId="AD" clId="Web-{06DA6BAC-6878-A150-6CA0-38C4C892370A}" dt="2021-11-04T22:56:41.987" v="1601"/>
        <pc:sldMkLst>
          <pc:docMk/>
          <pc:sldMk cId="4007169780" sldId="323"/>
        </pc:sldMkLst>
      </pc:sldChg>
      <pc:sldChg chg="addSp delSp modSp modNotes">
        <pc:chgData name="Rylee Tomey" userId="S::rylee.tomey@ssaihq.com::3cfe0fbc-dfb9-46be-83c6-2c1846057a08" providerId="AD" clId="Web-{06DA6BAC-6878-A150-6CA0-38C4C892370A}" dt="2021-11-04T22:59:42.164" v="1641"/>
        <pc:sldMkLst>
          <pc:docMk/>
          <pc:sldMk cId="2692396758" sldId="325"/>
        </pc:sldMkLst>
        <pc:spChg chg="mod">
          <ac:chgData name="Rylee Tomey" userId="S::rylee.tomey@ssaihq.com::3cfe0fbc-dfb9-46be-83c6-2c1846057a08" providerId="AD" clId="Web-{06DA6BAC-6878-A150-6CA0-38C4C892370A}" dt="2021-11-04T18:36:13.803" v="36" actId="1076"/>
          <ac:spMkLst>
            <pc:docMk/>
            <pc:sldMk cId="2692396758" sldId="325"/>
            <ac:spMk id="5" creationId="{8CC95512-9963-4DAA-AA38-711EB9CCE98E}"/>
          </ac:spMkLst>
        </pc:spChg>
        <pc:spChg chg="add mod">
          <ac:chgData name="Rylee Tomey" userId="S::rylee.tomey@ssaihq.com::3cfe0fbc-dfb9-46be-83c6-2c1846057a08" providerId="AD" clId="Web-{06DA6BAC-6878-A150-6CA0-38C4C892370A}" dt="2021-11-04T18:34:49.097" v="25" actId="1076"/>
          <ac:spMkLst>
            <pc:docMk/>
            <pc:sldMk cId="2692396758" sldId="325"/>
            <ac:spMk id="14" creationId="{1619F120-7C76-4E0F-8788-8D01FDAD9316}"/>
          </ac:spMkLst>
        </pc:spChg>
        <pc:spChg chg="mod">
          <ac:chgData name="Rylee Tomey" userId="S::rylee.tomey@ssaihq.com::3cfe0fbc-dfb9-46be-83c6-2c1846057a08" providerId="AD" clId="Web-{06DA6BAC-6878-A150-6CA0-38C4C892370A}" dt="2021-11-04T18:35:59.474" v="34"/>
          <ac:spMkLst>
            <pc:docMk/>
            <pc:sldMk cId="2692396758" sldId="325"/>
            <ac:spMk id="19" creationId="{FA17159C-A49A-4A0A-839C-45A509D69FB3}"/>
          </ac:spMkLst>
        </pc:spChg>
        <pc:spChg chg="mod">
          <ac:chgData name="Rylee Tomey" userId="S::rylee.tomey@ssaihq.com::3cfe0fbc-dfb9-46be-83c6-2c1846057a08" providerId="AD" clId="Web-{06DA6BAC-6878-A150-6CA0-38C4C892370A}" dt="2021-11-04T20:41:46.831" v="87" actId="1076"/>
          <ac:spMkLst>
            <pc:docMk/>
            <pc:sldMk cId="2692396758" sldId="325"/>
            <ac:spMk id="26" creationId="{1C485F8B-E481-4375-A203-05C45EA81D2A}"/>
          </ac:spMkLst>
        </pc:spChg>
        <pc:spChg chg="mod">
          <ac:chgData name="Rylee Tomey" userId="S::rylee.tomey@ssaihq.com::3cfe0fbc-dfb9-46be-83c6-2c1846057a08" providerId="AD" clId="Web-{06DA6BAC-6878-A150-6CA0-38C4C892370A}" dt="2021-11-04T20:41:41.409" v="86" actId="1076"/>
          <ac:spMkLst>
            <pc:docMk/>
            <pc:sldMk cId="2692396758" sldId="325"/>
            <ac:spMk id="27" creationId="{7EC402CB-CBA9-4D82-A865-294FE7C425C9}"/>
          </ac:spMkLst>
        </pc:spChg>
        <pc:spChg chg="mod">
          <ac:chgData name="Rylee Tomey" userId="S::rylee.tomey@ssaihq.com::3cfe0fbc-dfb9-46be-83c6-2c1846057a08" providerId="AD" clId="Web-{06DA6BAC-6878-A150-6CA0-38C4C892370A}" dt="2021-11-04T20:12:04.553" v="77" actId="1076"/>
          <ac:spMkLst>
            <pc:docMk/>
            <pc:sldMk cId="2692396758" sldId="325"/>
            <ac:spMk id="28" creationId="{F754BDDA-3062-4ACE-9700-58A3AC620707}"/>
          </ac:spMkLst>
        </pc:spChg>
        <pc:spChg chg="mod">
          <ac:chgData name="Rylee Tomey" userId="S::rylee.tomey@ssaihq.com::3cfe0fbc-dfb9-46be-83c6-2c1846057a08" providerId="AD" clId="Web-{06DA6BAC-6878-A150-6CA0-38C4C892370A}" dt="2021-11-04T20:41:31.003" v="85" actId="1076"/>
          <ac:spMkLst>
            <pc:docMk/>
            <pc:sldMk cId="2692396758" sldId="325"/>
            <ac:spMk id="29" creationId="{F4E05B50-4703-4A62-8A69-F79256EC4A03}"/>
          </ac:spMkLst>
        </pc:spChg>
        <pc:spChg chg="mod">
          <ac:chgData name="Rylee Tomey" userId="S::rylee.tomey@ssaihq.com::3cfe0fbc-dfb9-46be-83c6-2c1846057a08" providerId="AD" clId="Web-{06DA6BAC-6878-A150-6CA0-38C4C892370A}" dt="2021-11-04T20:41:18.768" v="83" actId="1076"/>
          <ac:spMkLst>
            <pc:docMk/>
            <pc:sldMk cId="2692396758" sldId="325"/>
            <ac:spMk id="30" creationId="{7ECC043B-58B8-4968-9A41-4EF4037604FB}"/>
          </ac:spMkLst>
        </pc:spChg>
        <pc:picChg chg="mod">
          <ac:chgData name="Rylee Tomey" userId="S::rylee.tomey@ssaihq.com::3cfe0fbc-dfb9-46be-83c6-2c1846057a08" providerId="AD" clId="Web-{06DA6BAC-6878-A150-6CA0-38C4C892370A}" dt="2021-11-04T18:36:09.709" v="35" actId="1076"/>
          <ac:picMkLst>
            <pc:docMk/>
            <pc:sldMk cId="2692396758" sldId="325"/>
            <ac:picMk id="4" creationId="{79470F40-9924-45E7-B071-CF7EF6DA6F4D}"/>
          </ac:picMkLst>
        </pc:picChg>
        <pc:picChg chg="mod">
          <ac:chgData name="Rylee Tomey" userId="S::rylee.tomey@ssaihq.com::3cfe0fbc-dfb9-46be-83c6-2c1846057a08" providerId="AD" clId="Web-{06DA6BAC-6878-A150-6CA0-38C4C892370A}" dt="2021-11-04T18:34:49.112" v="26" actId="1076"/>
          <ac:picMkLst>
            <pc:docMk/>
            <pc:sldMk cId="2692396758" sldId="325"/>
            <ac:picMk id="7" creationId="{CC73257E-6585-4BF2-9131-32D7B6FCB150}"/>
          </ac:picMkLst>
        </pc:picChg>
        <pc:picChg chg="mod">
          <ac:chgData name="Rylee Tomey" userId="S::rylee.tomey@ssaihq.com::3cfe0fbc-dfb9-46be-83c6-2c1846057a08" providerId="AD" clId="Web-{06DA6BAC-6878-A150-6CA0-38C4C892370A}" dt="2021-11-04T18:34:52.862" v="30" actId="1076"/>
          <ac:picMkLst>
            <pc:docMk/>
            <pc:sldMk cId="2692396758" sldId="325"/>
            <ac:picMk id="9" creationId="{9A4EEEF4-F9E7-485B-A2D1-3C0C4DEF441D}"/>
          </ac:picMkLst>
        </pc:picChg>
        <pc:picChg chg="mod">
          <ac:chgData name="Rylee Tomey" userId="S::rylee.tomey@ssaihq.com::3cfe0fbc-dfb9-46be-83c6-2c1846057a08" providerId="AD" clId="Web-{06DA6BAC-6878-A150-6CA0-38C4C892370A}" dt="2021-11-04T18:34:52.847" v="29" actId="1076"/>
          <ac:picMkLst>
            <pc:docMk/>
            <pc:sldMk cId="2692396758" sldId="325"/>
            <ac:picMk id="10" creationId="{F4A54346-6682-4F28-BC8E-A7194EBEFE65}"/>
          </ac:picMkLst>
        </pc:picChg>
        <pc:picChg chg="mod">
          <ac:chgData name="Rylee Tomey" userId="S::rylee.tomey@ssaihq.com::3cfe0fbc-dfb9-46be-83c6-2c1846057a08" providerId="AD" clId="Web-{06DA6BAC-6878-A150-6CA0-38C4C892370A}" dt="2021-11-04T18:34:52.878" v="31" actId="1076"/>
          <ac:picMkLst>
            <pc:docMk/>
            <pc:sldMk cId="2692396758" sldId="325"/>
            <ac:picMk id="12" creationId="{5F8EEE3F-1C3E-44B1-B621-AC7001D9FB2D}"/>
          </ac:picMkLst>
        </pc:picChg>
        <pc:picChg chg="mod">
          <ac:chgData name="Rylee Tomey" userId="S::rylee.tomey@ssaihq.com::3cfe0fbc-dfb9-46be-83c6-2c1846057a08" providerId="AD" clId="Web-{06DA6BAC-6878-A150-6CA0-38C4C892370A}" dt="2021-11-04T18:36:53.726" v="41" actId="14100"/>
          <ac:picMkLst>
            <pc:docMk/>
            <pc:sldMk cId="2692396758" sldId="325"/>
            <ac:picMk id="13" creationId="{44C43B68-B210-427D-A5AC-23658914B571}"/>
          </ac:picMkLst>
        </pc:picChg>
        <pc:picChg chg="del">
          <ac:chgData name="Rylee Tomey" userId="S::rylee.tomey@ssaihq.com::3cfe0fbc-dfb9-46be-83c6-2c1846057a08" providerId="AD" clId="Web-{06DA6BAC-6878-A150-6CA0-38C4C892370A}" dt="2021-11-04T18:31:25.184" v="0"/>
          <ac:picMkLst>
            <pc:docMk/>
            <pc:sldMk cId="2692396758" sldId="325"/>
            <ac:picMk id="20" creationId="{54B19373-91BB-4EF1-8FE4-D1F795DFBFB5}"/>
          </ac:picMkLst>
        </pc:picChg>
        <pc:cxnChg chg="mod">
          <ac:chgData name="Rylee Tomey" userId="S::rylee.tomey@ssaihq.com::3cfe0fbc-dfb9-46be-83c6-2c1846057a08" providerId="AD" clId="Web-{06DA6BAC-6878-A150-6CA0-38C4C892370A}" dt="2021-11-04T18:37:03.898" v="43" actId="14100"/>
          <ac:cxnSpMkLst>
            <pc:docMk/>
            <pc:sldMk cId="2692396758" sldId="325"/>
            <ac:cxnSpMk id="24" creationId="{CECE38AA-917D-414C-86A1-27386255E54B}"/>
          </ac:cxnSpMkLst>
        </pc:cxnChg>
        <pc:cxnChg chg="mod">
          <ac:chgData name="Rylee Tomey" userId="S::rylee.tomey@ssaihq.com::3cfe0fbc-dfb9-46be-83c6-2c1846057a08" providerId="AD" clId="Web-{06DA6BAC-6878-A150-6CA0-38C4C892370A}" dt="2021-11-04T18:36:58.148" v="42" actId="14100"/>
          <ac:cxnSpMkLst>
            <pc:docMk/>
            <pc:sldMk cId="2692396758" sldId="325"/>
            <ac:cxnSpMk id="25" creationId="{501EAF3E-1167-44CE-B857-9DDA275D95F0}"/>
          </ac:cxnSpMkLst>
        </pc:cxnChg>
      </pc:sldChg>
      <pc:sldChg chg="modSp">
        <pc:chgData name="Rylee Tomey" userId="S::rylee.tomey@ssaihq.com::3cfe0fbc-dfb9-46be-83c6-2c1846057a08" providerId="AD" clId="Web-{06DA6BAC-6878-A150-6CA0-38C4C892370A}" dt="2021-11-04T18:38:10.478" v="44" actId="1076"/>
        <pc:sldMkLst>
          <pc:docMk/>
          <pc:sldMk cId="3309414891" sldId="326"/>
        </pc:sldMkLst>
        <pc:spChg chg="mod">
          <ac:chgData name="Rylee Tomey" userId="S::rylee.tomey@ssaihq.com::3cfe0fbc-dfb9-46be-83c6-2c1846057a08" providerId="AD" clId="Web-{06DA6BAC-6878-A150-6CA0-38C4C892370A}" dt="2021-11-04T18:38:10.478" v="44" actId="1076"/>
          <ac:spMkLst>
            <pc:docMk/>
            <pc:sldMk cId="3309414891" sldId="326"/>
            <ac:spMk id="6" creationId="{DABBF77F-B1A6-437E-A96A-C15CA06E8C3F}"/>
          </ac:spMkLst>
        </pc:spChg>
      </pc:sldChg>
      <pc:sldChg chg="addSp delSp modSp modNotes">
        <pc:chgData name="Rylee Tomey" userId="S::rylee.tomey@ssaihq.com::3cfe0fbc-dfb9-46be-83c6-2c1846057a08" providerId="AD" clId="Web-{06DA6BAC-6878-A150-6CA0-38C4C892370A}" dt="2021-11-04T22:44:21.962" v="470" actId="1076"/>
        <pc:sldMkLst>
          <pc:docMk/>
          <pc:sldMk cId="464873822" sldId="327"/>
        </pc:sldMkLst>
        <pc:spChg chg="add">
          <ac:chgData name="Rylee Tomey" userId="S::rylee.tomey@ssaihq.com::3cfe0fbc-dfb9-46be-83c6-2c1846057a08" providerId="AD" clId="Web-{06DA6BAC-6878-A150-6CA0-38C4C892370A}" dt="2021-11-04T21:04:03.734" v="94"/>
          <ac:spMkLst>
            <pc:docMk/>
            <pc:sldMk cId="464873822" sldId="327"/>
            <ac:spMk id="7" creationId="{A68F4FC4-5347-487F-BDA5-AF30A8ACB32C}"/>
          </ac:spMkLst>
        </pc:spChg>
        <pc:spChg chg="add mod">
          <ac:chgData name="Rylee Tomey" userId="S::rylee.tomey@ssaihq.com::3cfe0fbc-dfb9-46be-83c6-2c1846057a08" providerId="AD" clId="Web-{06DA6BAC-6878-A150-6CA0-38C4C892370A}" dt="2021-11-04T21:08:36.790" v="139" actId="1076"/>
          <ac:spMkLst>
            <pc:docMk/>
            <pc:sldMk cId="464873822" sldId="327"/>
            <ac:spMk id="9" creationId="{5787B459-203E-41D7-8B62-F9254015CC30}"/>
          </ac:spMkLst>
        </pc:spChg>
        <pc:spChg chg="add mod">
          <ac:chgData name="Rylee Tomey" userId="S::rylee.tomey@ssaihq.com::3cfe0fbc-dfb9-46be-83c6-2c1846057a08" providerId="AD" clId="Web-{06DA6BAC-6878-A150-6CA0-38C4C892370A}" dt="2021-11-04T21:08:39.931" v="140" actId="1076"/>
          <ac:spMkLst>
            <pc:docMk/>
            <pc:sldMk cId="464873822" sldId="327"/>
            <ac:spMk id="11" creationId="{31F65979-076F-4E9B-8CCB-EDCDD622E362}"/>
          </ac:spMkLst>
        </pc:spChg>
        <pc:spChg chg="add mod">
          <ac:chgData name="Rylee Tomey" userId="S::rylee.tomey@ssaihq.com::3cfe0fbc-dfb9-46be-83c6-2c1846057a08" providerId="AD" clId="Web-{06DA6BAC-6878-A150-6CA0-38C4C892370A}" dt="2021-11-04T21:04:42.626" v="102" actId="1076"/>
          <ac:spMkLst>
            <pc:docMk/>
            <pc:sldMk cId="464873822" sldId="327"/>
            <ac:spMk id="13" creationId="{CD5EE395-34E4-499A-AD1E-00E881CD3B1E}"/>
          </ac:spMkLst>
        </pc:spChg>
        <pc:spChg chg="add mod">
          <ac:chgData name="Rylee Tomey" userId="S::rylee.tomey@ssaihq.com::3cfe0fbc-dfb9-46be-83c6-2c1846057a08" providerId="AD" clId="Web-{06DA6BAC-6878-A150-6CA0-38C4C892370A}" dt="2021-11-04T21:08:32.181" v="134" actId="1076"/>
          <ac:spMkLst>
            <pc:docMk/>
            <pc:sldMk cId="464873822" sldId="327"/>
            <ac:spMk id="15" creationId="{F0C209E0-DFF5-4EE2-8228-DAB14C114088}"/>
          </ac:spMkLst>
        </pc:spChg>
        <pc:spChg chg="mod">
          <ac:chgData name="Rylee Tomey" userId="S::rylee.tomey@ssaihq.com::3cfe0fbc-dfb9-46be-83c6-2c1846057a08" providerId="AD" clId="Web-{06DA6BAC-6878-A150-6CA0-38C4C892370A}" dt="2021-11-04T22:44:21.962" v="470" actId="1076"/>
          <ac:spMkLst>
            <pc:docMk/>
            <pc:sldMk cId="464873822" sldId="327"/>
            <ac:spMk id="17" creationId="{1357D8DD-D891-42C9-AC5F-C962340C6DE0}"/>
          </ac:spMkLst>
        </pc:spChg>
        <pc:spChg chg="add mod">
          <ac:chgData name="Rylee Tomey" userId="S::rylee.tomey@ssaihq.com::3cfe0fbc-dfb9-46be-83c6-2c1846057a08" providerId="AD" clId="Web-{06DA6BAC-6878-A150-6CA0-38C4C892370A}" dt="2021-11-04T21:09:52.886" v="190" actId="1076"/>
          <ac:spMkLst>
            <pc:docMk/>
            <pc:sldMk cId="464873822" sldId="327"/>
            <ac:spMk id="22" creationId="{E4FE672B-82BC-4C99-BAD7-A5A74038EDE0}"/>
          </ac:spMkLst>
        </pc:spChg>
        <pc:spChg chg="add mod">
          <ac:chgData name="Rylee Tomey" userId="S::rylee.tomey@ssaihq.com::3cfe0fbc-dfb9-46be-83c6-2c1846057a08" providerId="AD" clId="Web-{06DA6BAC-6878-A150-6CA0-38C4C892370A}" dt="2021-11-04T21:09:41.574" v="189" actId="1076"/>
          <ac:spMkLst>
            <pc:docMk/>
            <pc:sldMk cId="464873822" sldId="327"/>
            <ac:spMk id="23" creationId="{C183D9AC-C84A-4F8B-AEDE-E7F91A3EFA90}"/>
          </ac:spMkLst>
        </pc:spChg>
        <pc:spChg chg="add mod">
          <ac:chgData name="Rylee Tomey" userId="S::rylee.tomey@ssaihq.com::3cfe0fbc-dfb9-46be-83c6-2c1846057a08" providerId="AD" clId="Web-{06DA6BAC-6878-A150-6CA0-38C4C892370A}" dt="2021-11-04T21:09:32.995" v="187" actId="1076"/>
          <ac:spMkLst>
            <pc:docMk/>
            <pc:sldMk cId="464873822" sldId="327"/>
            <ac:spMk id="24" creationId="{F036C2D4-6F3F-4EDA-80C6-150F5BFD1E3C}"/>
          </ac:spMkLst>
        </pc:spChg>
        <pc:spChg chg="add mod">
          <ac:chgData name="Rylee Tomey" userId="S::rylee.tomey@ssaihq.com::3cfe0fbc-dfb9-46be-83c6-2c1846057a08" providerId="AD" clId="Web-{06DA6BAC-6878-A150-6CA0-38C4C892370A}" dt="2021-11-04T21:09:28.308" v="186" actId="1076"/>
          <ac:spMkLst>
            <pc:docMk/>
            <pc:sldMk cId="464873822" sldId="327"/>
            <ac:spMk id="25" creationId="{304F5298-27B6-4CFA-8192-AB8448F3274E}"/>
          </ac:spMkLst>
        </pc:spChg>
        <pc:picChg chg="add mod">
          <ac:chgData name="Rylee Tomey" userId="S::rylee.tomey@ssaihq.com::3cfe0fbc-dfb9-46be-83c6-2c1846057a08" providerId="AD" clId="Web-{06DA6BAC-6878-A150-6CA0-38C4C892370A}" dt="2021-11-04T21:04:14.719" v="97" actId="1076"/>
          <ac:picMkLst>
            <pc:docMk/>
            <pc:sldMk cId="464873822" sldId="327"/>
            <ac:picMk id="2" creationId="{6B82AC2D-138E-44EA-B342-0E78FCB21477}"/>
          </ac:picMkLst>
        </pc:picChg>
        <pc:picChg chg="add">
          <ac:chgData name="Rylee Tomey" userId="S::rylee.tomey@ssaihq.com::3cfe0fbc-dfb9-46be-83c6-2c1846057a08" providerId="AD" clId="Web-{06DA6BAC-6878-A150-6CA0-38C4C892370A}" dt="2021-11-04T21:03:56.969" v="93"/>
          <ac:picMkLst>
            <pc:docMk/>
            <pc:sldMk cId="464873822" sldId="327"/>
            <ac:picMk id="5" creationId="{DD1F0103-EE62-4E3C-9597-3B295837E321}"/>
          </ac:picMkLst>
        </pc:picChg>
        <pc:picChg chg="add mod">
          <ac:chgData name="Rylee Tomey" userId="S::rylee.tomey@ssaihq.com::3cfe0fbc-dfb9-46be-83c6-2c1846057a08" providerId="AD" clId="Web-{06DA6BAC-6878-A150-6CA0-38C4C892370A}" dt="2021-11-04T21:08:32.196" v="136" actId="1076"/>
          <ac:picMkLst>
            <pc:docMk/>
            <pc:sldMk cId="464873822" sldId="327"/>
            <ac:picMk id="16" creationId="{3FDE9885-D277-4F3D-997E-61C3A9DB66E6}"/>
          </ac:picMkLst>
        </pc:picChg>
        <pc:picChg chg="add del mod">
          <ac:chgData name="Rylee Tomey" userId="S::rylee.tomey@ssaihq.com::3cfe0fbc-dfb9-46be-83c6-2c1846057a08" providerId="AD" clId="Web-{06DA6BAC-6878-A150-6CA0-38C4C892370A}" dt="2021-11-04T21:06:50.271" v="112"/>
          <ac:picMkLst>
            <pc:docMk/>
            <pc:sldMk cId="464873822" sldId="327"/>
            <ac:picMk id="17" creationId="{800B22EA-6DE0-412F-8235-1D012C360BEA}"/>
          </ac:picMkLst>
        </pc:picChg>
        <pc:picChg chg="add mod">
          <ac:chgData name="Rylee Tomey" userId="S::rylee.tomey@ssaihq.com::3cfe0fbc-dfb9-46be-83c6-2c1846057a08" providerId="AD" clId="Web-{06DA6BAC-6878-A150-6CA0-38C4C892370A}" dt="2021-11-04T21:08:32.212" v="137" actId="1076"/>
          <ac:picMkLst>
            <pc:docMk/>
            <pc:sldMk cId="464873822" sldId="327"/>
            <ac:picMk id="18" creationId="{DA1A3408-4DE3-4141-99D7-F5582F1CBA72}"/>
          </ac:picMkLst>
        </pc:picChg>
        <pc:picChg chg="add mod">
          <ac:chgData name="Rylee Tomey" userId="S::rylee.tomey@ssaihq.com::3cfe0fbc-dfb9-46be-83c6-2c1846057a08" providerId="AD" clId="Web-{06DA6BAC-6878-A150-6CA0-38C4C892370A}" dt="2021-11-04T21:08:32.212" v="138" actId="1076"/>
          <ac:picMkLst>
            <pc:docMk/>
            <pc:sldMk cId="464873822" sldId="327"/>
            <ac:picMk id="19" creationId="{49000014-2D1B-4F77-9AD1-98069C957455}"/>
          </ac:picMkLst>
        </pc:picChg>
        <pc:picChg chg="add mod">
          <ac:chgData name="Rylee Tomey" userId="S::rylee.tomey@ssaihq.com::3cfe0fbc-dfb9-46be-83c6-2c1846057a08" providerId="AD" clId="Web-{06DA6BAC-6878-A150-6CA0-38C4C892370A}" dt="2021-11-04T21:08:32.196" v="135" actId="1076"/>
          <ac:picMkLst>
            <pc:docMk/>
            <pc:sldMk cId="464873822" sldId="327"/>
            <ac:picMk id="20" creationId="{22B23D4B-C1F7-4B56-B338-533AC12BD5A2}"/>
          </ac:picMkLst>
        </pc:picChg>
      </pc:sldChg>
      <pc:sldChg chg="addSp delSp modSp">
        <pc:chgData name="Rylee Tomey" userId="S::rylee.tomey@ssaihq.com::3cfe0fbc-dfb9-46be-83c6-2c1846057a08" providerId="AD" clId="Web-{06DA6BAC-6878-A150-6CA0-38C4C892370A}" dt="2021-11-04T23:04:24.611" v="1660" actId="14100"/>
        <pc:sldMkLst>
          <pc:docMk/>
          <pc:sldMk cId="2126088758" sldId="329"/>
        </pc:sldMkLst>
        <pc:spChg chg="add mod">
          <ac:chgData name="Rylee Tomey" userId="S::rylee.tomey@ssaihq.com::3cfe0fbc-dfb9-46be-83c6-2c1846057a08" providerId="AD" clId="Web-{06DA6BAC-6878-A150-6CA0-38C4C892370A}" dt="2021-11-04T23:03:23.234" v="1657" actId="1076"/>
          <ac:spMkLst>
            <pc:docMk/>
            <pc:sldMk cId="2126088758" sldId="329"/>
            <ac:spMk id="3" creationId="{1A9E4894-E703-421A-91E1-A4E3727C2104}"/>
          </ac:spMkLst>
        </pc:spChg>
        <pc:spChg chg="add mod">
          <ac:chgData name="Rylee Tomey" userId="S::rylee.tomey@ssaihq.com::3cfe0fbc-dfb9-46be-83c6-2c1846057a08" providerId="AD" clId="Web-{06DA6BAC-6878-A150-6CA0-38C4C892370A}" dt="2021-11-04T23:04:15.220" v="1659" actId="1076"/>
          <ac:spMkLst>
            <pc:docMk/>
            <pc:sldMk cId="2126088758" sldId="329"/>
            <ac:spMk id="34" creationId="{471471A4-70E6-44A5-9E14-6A23C6D1DD33}"/>
          </ac:spMkLst>
        </pc:spChg>
        <pc:spChg chg="add mod">
          <ac:chgData name="Rylee Tomey" userId="S::rylee.tomey@ssaihq.com::3cfe0fbc-dfb9-46be-83c6-2c1846057a08" providerId="AD" clId="Web-{06DA6BAC-6878-A150-6CA0-38C4C892370A}" dt="2021-11-04T23:03:43.985" v="1658" actId="1076"/>
          <ac:spMkLst>
            <pc:docMk/>
            <pc:sldMk cId="2126088758" sldId="329"/>
            <ac:spMk id="38" creationId="{DC8604FF-EED4-4BAA-B380-6C238F8DDB01}"/>
          </ac:spMkLst>
        </pc:spChg>
        <pc:picChg chg="del">
          <ac:chgData name="Rylee Tomey" userId="S::rylee.tomey@ssaihq.com::3cfe0fbc-dfb9-46be-83c6-2c1846057a08" providerId="AD" clId="Web-{06DA6BAC-6878-A150-6CA0-38C4C892370A}" dt="2021-11-04T23:02:44.811" v="1652"/>
          <ac:picMkLst>
            <pc:docMk/>
            <pc:sldMk cId="2126088758" sldId="329"/>
            <ac:picMk id="35" creationId="{25B8475E-015E-4CCB-93EB-7FD40F87EBBA}"/>
          </ac:picMkLst>
        </pc:picChg>
        <pc:picChg chg="mod">
          <ac:chgData name="Rylee Tomey" userId="S::rylee.tomey@ssaihq.com::3cfe0fbc-dfb9-46be-83c6-2c1846057a08" providerId="AD" clId="Web-{06DA6BAC-6878-A150-6CA0-38C4C892370A}" dt="2021-11-04T23:04:24.611" v="1660" actId="14100"/>
          <ac:picMkLst>
            <pc:docMk/>
            <pc:sldMk cId="2126088758" sldId="329"/>
            <ac:picMk id="45" creationId="{7F026429-D8A5-4BD9-BC08-5AC0484EC57D}"/>
          </ac:picMkLst>
        </pc:picChg>
        <pc:picChg chg="mod">
          <ac:chgData name="Rylee Tomey" userId="S::rylee.tomey@ssaihq.com::3cfe0fbc-dfb9-46be-83c6-2c1846057a08" providerId="AD" clId="Web-{06DA6BAC-6878-A150-6CA0-38C4C892370A}" dt="2021-11-04T23:00:59.245" v="1642" actId="1076"/>
          <ac:picMkLst>
            <pc:docMk/>
            <pc:sldMk cId="2126088758" sldId="329"/>
            <ac:picMk id="53" creationId="{CBB16E93-D0FF-42B8-8B0A-D413B3AF7B38}"/>
          </ac:picMkLst>
        </pc:picChg>
      </pc:sldChg>
      <pc:sldChg chg="modSp">
        <pc:chgData name="Rylee Tomey" userId="S::rylee.tomey@ssaihq.com::3cfe0fbc-dfb9-46be-83c6-2c1846057a08" providerId="AD" clId="Web-{06DA6BAC-6878-A150-6CA0-38C4C892370A}" dt="2021-11-04T18:38:32.776" v="47"/>
        <pc:sldMkLst>
          <pc:docMk/>
          <pc:sldMk cId="1419751882" sldId="330"/>
        </pc:sldMkLst>
        <pc:grpChg chg="mod">
          <ac:chgData name="Rylee Tomey" userId="S::rylee.tomey@ssaihq.com::3cfe0fbc-dfb9-46be-83c6-2c1846057a08" providerId="AD" clId="Web-{06DA6BAC-6878-A150-6CA0-38C4C892370A}" dt="2021-11-04T18:38:27.807" v="45" actId="1076"/>
          <ac:grpSpMkLst>
            <pc:docMk/>
            <pc:sldMk cId="1419751882" sldId="330"/>
            <ac:grpSpMk id="5" creationId="{B6550727-833C-4A16-ABCC-EE67EBB5E3A7}"/>
          </ac:grpSpMkLst>
        </pc:grpChg>
        <pc:picChg chg="mod">
          <ac:chgData name="Rylee Tomey" userId="S::rylee.tomey@ssaihq.com::3cfe0fbc-dfb9-46be-83c6-2c1846057a08" providerId="AD" clId="Web-{06DA6BAC-6878-A150-6CA0-38C4C892370A}" dt="2021-11-04T18:38:32.776" v="47"/>
          <ac:picMkLst>
            <pc:docMk/>
            <pc:sldMk cId="1419751882" sldId="330"/>
            <ac:picMk id="22" creationId="{37ACB0EA-8B3D-451A-BBEF-7B7F20C10BA6}"/>
          </ac:picMkLst>
        </pc:picChg>
      </pc:sldChg>
      <pc:sldChg chg="add del replId">
        <pc:chgData name="Rylee Tomey" userId="S::rylee.tomey@ssaihq.com::3cfe0fbc-dfb9-46be-83c6-2c1846057a08" providerId="AD" clId="Web-{06DA6BAC-6878-A150-6CA0-38C4C892370A}" dt="2021-11-04T21:04:53.220" v="104"/>
        <pc:sldMkLst>
          <pc:docMk/>
          <pc:sldMk cId="598282736" sldId="336"/>
        </pc:sldMkLst>
      </pc:sldChg>
    </pc:docChg>
  </pc:docChgLst>
  <pc:docChgLst>
    <pc:chgData name="Rylee Tomey" userId="S::rylee.tomey@ssaihq.com::3cfe0fbc-dfb9-46be-83c6-2c1846057a08" providerId="AD" clId="Web-{C63ACA76-D6E8-B12F-8D6C-092FF2F5C0A9}"/>
    <pc:docChg chg="modSld">
      <pc:chgData name="Rylee Tomey" userId="S::rylee.tomey@ssaihq.com::3cfe0fbc-dfb9-46be-83c6-2c1846057a08" providerId="AD" clId="Web-{C63ACA76-D6E8-B12F-8D6C-092FF2F5C0A9}" dt="2021-10-20T16:09:46.708" v="369" actId="1076"/>
      <pc:docMkLst>
        <pc:docMk/>
      </pc:docMkLst>
      <pc:sldChg chg="addSp delSp modSp mod setBg delCm modNotes">
        <pc:chgData name="Rylee Tomey" userId="S::rylee.tomey@ssaihq.com::3cfe0fbc-dfb9-46be-83c6-2c1846057a08" providerId="AD" clId="Web-{C63ACA76-D6E8-B12F-8D6C-092FF2F5C0A9}" dt="2021-10-20T16:09:46.708" v="369" actId="1076"/>
        <pc:sldMkLst>
          <pc:docMk/>
          <pc:sldMk cId="1419751882" sldId="330"/>
        </pc:sldMkLst>
        <pc:spChg chg="mod ord">
          <ac:chgData name="Rylee Tomey" userId="S::rylee.tomey@ssaihq.com::3cfe0fbc-dfb9-46be-83c6-2c1846057a08" providerId="AD" clId="Web-{C63ACA76-D6E8-B12F-8D6C-092FF2F5C0A9}" dt="2021-10-20T14:58:52.771" v="33" actId="20577"/>
          <ac:spMkLst>
            <pc:docMk/>
            <pc:sldMk cId="1419751882" sldId="330"/>
            <ac:spMk id="2" creationId="{1C5249A7-934D-4A40-B50B-FFFD7290346D}"/>
          </ac:spMkLst>
        </pc:spChg>
        <pc:spChg chg="del mod">
          <ac:chgData name="Rylee Tomey" userId="S::rylee.tomey@ssaihq.com::3cfe0fbc-dfb9-46be-83c6-2c1846057a08" providerId="AD" clId="Web-{C63ACA76-D6E8-B12F-8D6C-092FF2F5C0A9}" dt="2021-10-20T14:53:26.342" v="2"/>
          <ac:spMkLst>
            <pc:docMk/>
            <pc:sldMk cId="1419751882" sldId="330"/>
            <ac:spMk id="3" creationId="{5748774F-5B09-B241-A446-5AEB0EF5F200}"/>
          </ac:spMkLst>
        </pc:spChg>
        <pc:spChg chg="add del">
          <ac:chgData name="Rylee Tomey" userId="S::rylee.tomey@ssaihq.com::3cfe0fbc-dfb9-46be-83c6-2c1846057a08" providerId="AD" clId="Web-{C63ACA76-D6E8-B12F-8D6C-092FF2F5C0A9}" dt="2021-10-20T14:56:40.543" v="18"/>
          <ac:spMkLst>
            <pc:docMk/>
            <pc:sldMk cId="1419751882" sldId="330"/>
            <ac:spMk id="6" creationId="{87CC2527-562A-4F69-B487-4371E5B243E7}"/>
          </ac:spMkLst>
        </pc:spChg>
        <pc:spChg chg="add mod">
          <ac:chgData name="Rylee Tomey" userId="S::rylee.tomey@ssaihq.com::3cfe0fbc-dfb9-46be-83c6-2c1846057a08" providerId="AD" clId="Web-{C63ACA76-D6E8-B12F-8D6C-092FF2F5C0A9}" dt="2021-10-20T15:17:59.461" v="235"/>
          <ac:spMkLst>
            <pc:docMk/>
            <pc:sldMk cId="1419751882" sldId="330"/>
            <ac:spMk id="8" creationId="{005C3185-DD5D-455D-80AD-A6E092161607}"/>
          </ac:spMkLst>
        </pc:spChg>
        <pc:spChg chg="add del">
          <ac:chgData name="Rylee Tomey" userId="S::rylee.tomey@ssaihq.com::3cfe0fbc-dfb9-46be-83c6-2c1846057a08" providerId="AD" clId="Web-{C63ACA76-D6E8-B12F-8D6C-092FF2F5C0A9}" dt="2021-10-20T14:56:01.118" v="8"/>
          <ac:spMkLst>
            <pc:docMk/>
            <pc:sldMk cId="1419751882" sldId="330"/>
            <ac:spMk id="9" creationId="{1707FC24-6981-43D9-B525-C7832BA22463}"/>
          </ac:spMkLst>
        </pc:spChg>
        <pc:spChg chg="add mod">
          <ac:chgData name="Rylee Tomey" userId="S::rylee.tomey@ssaihq.com::3cfe0fbc-dfb9-46be-83c6-2c1846057a08" providerId="AD" clId="Web-{C63ACA76-D6E8-B12F-8D6C-092FF2F5C0A9}" dt="2021-10-20T15:05:33.830" v="156" actId="20577"/>
          <ac:spMkLst>
            <pc:docMk/>
            <pc:sldMk cId="1419751882" sldId="330"/>
            <ac:spMk id="10" creationId="{3AE66141-17D3-4572-99CB-DEE8BBACCC73}"/>
          </ac:spMkLst>
        </pc:spChg>
        <pc:spChg chg="add">
          <ac:chgData name="Rylee Tomey" userId="S::rylee.tomey@ssaihq.com::3cfe0fbc-dfb9-46be-83c6-2c1846057a08" providerId="AD" clId="Web-{C63ACA76-D6E8-B12F-8D6C-092FF2F5C0A9}" dt="2021-10-20T14:57:23.374" v="22"/>
          <ac:spMkLst>
            <pc:docMk/>
            <pc:sldMk cId="1419751882" sldId="330"/>
            <ac:spMk id="12" creationId="{1707FC24-6981-43D9-B525-C7832BA22463}"/>
          </ac:spMkLst>
        </pc:spChg>
        <pc:spChg chg="add del">
          <ac:chgData name="Rylee Tomey" userId="S::rylee.tomey@ssaihq.com::3cfe0fbc-dfb9-46be-83c6-2c1846057a08" providerId="AD" clId="Web-{C63ACA76-D6E8-B12F-8D6C-092FF2F5C0A9}" dt="2021-10-20T14:56:36.918" v="15"/>
          <ac:spMkLst>
            <pc:docMk/>
            <pc:sldMk cId="1419751882" sldId="330"/>
            <ac:spMk id="13" creationId="{D4771268-CB57-404A-9271-370EB28F6090}"/>
          </ac:spMkLst>
        </pc:spChg>
        <pc:spChg chg="add mod">
          <ac:chgData name="Rylee Tomey" userId="S::rylee.tomey@ssaihq.com::3cfe0fbc-dfb9-46be-83c6-2c1846057a08" providerId="AD" clId="Web-{C63ACA76-D6E8-B12F-8D6C-092FF2F5C0A9}" dt="2021-10-20T15:05:40.049" v="157" actId="1076"/>
          <ac:spMkLst>
            <pc:docMk/>
            <pc:sldMk cId="1419751882" sldId="330"/>
            <ac:spMk id="14" creationId="{3216C975-41A7-4069-AF3E-9BDC329186F2}"/>
          </ac:spMkLst>
        </pc:spChg>
        <pc:spChg chg="add mod">
          <ac:chgData name="Rylee Tomey" userId="S::rylee.tomey@ssaihq.com::3cfe0fbc-dfb9-46be-83c6-2c1846057a08" providerId="AD" clId="Web-{C63ACA76-D6E8-B12F-8D6C-092FF2F5C0A9}" dt="2021-10-20T15:09:11.049" v="177" actId="1076"/>
          <ac:spMkLst>
            <pc:docMk/>
            <pc:sldMk cId="1419751882" sldId="330"/>
            <ac:spMk id="15" creationId="{6F98A356-969D-4076-8869-DD4AF32D5193}"/>
          </ac:spMkLst>
        </pc:spChg>
        <pc:spChg chg="add del">
          <ac:chgData name="Rylee Tomey" userId="S::rylee.tomey@ssaihq.com::3cfe0fbc-dfb9-46be-83c6-2c1846057a08" providerId="AD" clId="Web-{C63ACA76-D6E8-B12F-8D6C-092FF2F5C0A9}" dt="2021-10-20T14:56:30.370" v="13"/>
          <ac:spMkLst>
            <pc:docMk/>
            <pc:sldMk cId="1419751882" sldId="330"/>
            <ac:spMk id="16" creationId="{37C89E4B-3C9F-44B9-8B86-D9E3D112D8EC}"/>
          </ac:spMkLst>
        </pc:spChg>
        <pc:spChg chg="add mod">
          <ac:chgData name="Rylee Tomey" userId="S::rylee.tomey@ssaihq.com::3cfe0fbc-dfb9-46be-83c6-2c1846057a08" providerId="AD" clId="Web-{C63ACA76-D6E8-B12F-8D6C-092FF2F5C0A9}" dt="2021-10-20T16:09:24.941" v="367"/>
          <ac:spMkLst>
            <pc:docMk/>
            <pc:sldMk cId="1419751882" sldId="330"/>
            <ac:spMk id="26" creationId="{1D198A0D-08DB-430F-8E30-B63CCE659F9F}"/>
          </ac:spMkLst>
        </pc:spChg>
        <pc:spChg chg="add mod">
          <ac:chgData name="Rylee Tomey" userId="S::rylee.tomey@ssaihq.com::3cfe0fbc-dfb9-46be-83c6-2c1846057a08" providerId="AD" clId="Web-{C63ACA76-D6E8-B12F-8D6C-092FF2F5C0A9}" dt="2021-10-20T16:08:36.484" v="362" actId="20577"/>
          <ac:spMkLst>
            <pc:docMk/>
            <pc:sldMk cId="1419751882" sldId="330"/>
            <ac:spMk id="27" creationId="{1829B64C-7786-42C8-BD5A-251C76FD7D5D}"/>
          </ac:spMkLst>
        </pc:spChg>
        <pc:spChg chg="add mod">
          <ac:chgData name="Rylee Tomey" userId="S::rylee.tomey@ssaihq.com::3cfe0fbc-dfb9-46be-83c6-2c1846057a08" providerId="AD" clId="Web-{C63ACA76-D6E8-B12F-8D6C-092FF2F5C0A9}" dt="2021-10-20T16:09:46.708" v="369" actId="1076"/>
          <ac:spMkLst>
            <pc:docMk/>
            <pc:sldMk cId="1419751882" sldId="330"/>
            <ac:spMk id="28" creationId="{AEAF0FC3-EA68-4B2D-83CB-001F2DCFB66C}"/>
          </ac:spMkLst>
        </pc:spChg>
        <pc:spChg chg="add mod">
          <ac:chgData name="Rylee Tomey" userId="S::rylee.tomey@ssaihq.com::3cfe0fbc-dfb9-46be-83c6-2c1846057a08" providerId="AD" clId="Web-{C63ACA76-D6E8-B12F-8D6C-092FF2F5C0A9}" dt="2021-10-20T16:09:00.470" v="364"/>
          <ac:spMkLst>
            <pc:docMk/>
            <pc:sldMk cId="1419751882" sldId="330"/>
            <ac:spMk id="29" creationId="{71EABEBF-C7BC-4FA6-B7BA-5326D26A7757}"/>
          </ac:spMkLst>
        </pc:spChg>
        <pc:spChg chg="add mod">
          <ac:chgData name="Rylee Tomey" userId="S::rylee.tomey@ssaihq.com::3cfe0fbc-dfb9-46be-83c6-2c1846057a08" providerId="AD" clId="Web-{C63ACA76-D6E8-B12F-8D6C-092FF2F5C0A9}" dt="2021-10-20T16:09:18.878" v="365" actId="14100"/>
          <ac:spMkLst>
            <pc:docMk/>
            <pc:sldMk cId="1419751882" sldId="330"/>
            <ac:spMk id="30" creationId="{E8C8D8AF-C24D-4BC3-AF7A-8BF66C3360E7}"/>
          </ac:spMkLst>
        </pc:spChg>
        <pc:spChg chg="add mod">
          <ac:chgData name="Rylee Tomey" userId="S::rylee.tomey@ssaihq.com::3cfe0fbc-dfb9-46be-83c6-2c1846057a08" providerId="AD" clId="Web-{C63ACA76-D6E8-B12F-8D6C-092FF2F5C0A9}" dt="2021-10-20T16:06:00.552" v="329" actId="20577"/>
          <ac:spMkLst>
            <pc:docMk/>
            <pc:sldMk cId="1419751882" sldId="330"/>
            <ac:spMk id="31" creationId="{8FEC5BE7-E22F-49AC-917F-C02474D1F468}"/>
          </ac:spMkLst>
        </pc:spChg>
        <pc:spChg chg="add mod">
          <ac:chgData name="Rylee Tomey" userId="S::rylee.tomey@ssaihq.com::3cfe0fbc-dfb9-46be-83c6-2c1846057a08" providerId="AD" clId="Web-{C63ACA76-D6E8-B12F-8D6C-092FF2F5C0A9}" dt="2021-10-20T16:07:42.512" v="354" actId="1076"/>
          <ac:spMkLst>
            <pc:docMk/>
            <pc:sldMk cId="1419751882" sldId="330"/>
            <ac:spMk id="32" creationId="{29A6733A-C6C2-41C2-88D8-0C7624400857}"/>
          </ac:spMkLst>
        </pc:spChg>
        <pc:spChg chg="add mod">
          <ac:chgData name="Rylee Tomey" userId="S::rylee.tomey@ssaihq.com::3cfe0fbc-dfb9-46be-83c6-2c1846057a08" providerId="AD" clId="Web-{C63ACA76-D6E8-B12F-8D6C-092FF2F5C0A9}" dt="2021-10-20T16:09:32.066" v="368" actId="1076"/>
          <ac:spMkLst>
            <pc:docMk/>
            <pc:sldMk cId="1419751882" sldId="330"/>
            <ac:spMk id="33" creationId="{4396EE99-74D8-4577-A501-22CE42487BCA}"/>
          </ac:spMkLst>
        </pc:spChg>
        <pc:picChg chg="add del mod ord">
          <ac:chgData name="Rylee Tomey" userId="S::rylee.tomey@ssaihq.com::3cfe0fbc-dfb9-46be-83c6-2c1846057a08" providerId="AD" clId="Web-{C63ACA76-D6E8-B12F-8D6C-092FF2F5C0A9}" dt="2021-10-20T14:56:57.216" v="20"/>
          <ac:picMkLst>
            <pc:docMk/>
            <pc:sldMk cId="1419751882" sldId="330"/>
            <ac:picMk id="4" creationId="{745EE54A-04A5-4FBA-A647-00EDF3ED905C}"/>
          </ac:picMkLst>
        </pc:picChg>
        <pc:picChg chg="del">
          <ac:chgData name="Rylee Tomey" userId="S::rylee.tomey@ssaihq.com::3cfe0fbc-dfb9-46be-83c6-2c1846057a08" providerId="AD" clId="Web-{C63ACA76-D6E8-B12F-8D6C-092FF2F5C0A9}" dt="2021-10-20T14:55:07.083" v="4"/>
          <ac:picMkLst>
            <pc:docMk/>
            <pc:sldMk cId="1419751882" sldId="330"/>
            <ac:picMk id="5" creationId="{91BA322F-97AC-46D4-B42E-395847734EE6}"/>
          </ac:picMkLst>
        </pc:picChg>
        <pc:picChg chg="add mod">
          <ac:chgData name="Rylee Tomey" userId="S::rylee.tomey@ssaihq.com::3cfe0fbc-dfb9-46be-83c6-2c1846057a08" providerId="AD" clId="Web-{C63ACA76-D6E8-B12F-8D6C-092FF2F5C0A9}" dt="2021-10-20T16:08:16.358" v="357" actId="1076"/>
          <ac:picMkLst>
            <pc:docMk/>
            <pc:sldMk cId="1419751882" sldId="330"/>
            <ac:picMk id="7" creationId="{7CF77032-A0D9-4FDA-A6A0-FA2CE5EFC963}"/>
          </ac:picMkLst>
        </pc:picChg>
        <pc:picChg chg="add mod">
          <ac:chgData name="Rylee Tomey" userId="S::rylee.tomey@ssaihq.com::3cfe0fbc-dfb9-46be-83c6-2c1846057a08" providerId="AD" clId="Web-{C63ACA76-D6E8-B12F-8D6C-092FF2F5C0A9}" dt="2021-10-20T15:09:37.894" v="180" actId="1076"/>
          <ac:picMkLst>
            <pc:docMk/>
            <pc:sldMk cId="1419751882" sldId="330"/>
            <ac:picMk id="17" creationId="{B2069060-5847-4CCB-8D86-9ACF672AF3B5}"/>
          </ac:picMkLst>
        </pc:picChg>
        <pc:picChg chg="add del mod modCrop">
          <ac:chgData name="Rylee Tomey" userId="S::rylee.tomey@ssaihq.com::3cfe0fbc-dfb9-46be-83c6-2c1846057a08" providerId="AD" clId="Web-{C63ACA76-D6E8-B12F-8D6C-092FF2F5C0A9}" dt="2021-10-20T15:15:57.999" v="208"/>
          <ac:picMkLst>
            <pc:docMk/>
            <pc:sldMk cId="1419751882" sldId="330"/>
            <ac:picMk id="19" creationId="{D9CCE740-D3C3-4475-84D1-87D15154A795}"/>
          </ac:picMkLst>
        </pc:picChg>
        <pc:picChg chg="add del mod">
          <ac:chgData name="Rylee Tomey" userId="S::rylee.tomey@ssaihq.com::3cfe0fbc-dfb9-46be-83c6-2c1846057a08" providerId="AD" clId="Web-{C63ACA76-D6E8-B12F-8D6C-092FF2F5C0A9}" dt="2021-10-20T15:15:59.108" v="209"/>
          <ac:picMkLst>
            <pc:docMk/>
            <pc:sldMk cId="1419751882" sldId="330"/>
            <ac:picMk id="21" creationId="{C7E3DAF8-F7E8-4FFE-9511-1C1ACD91FD52}"/>
          </ac:picMkLst>
        </pc:picChg>
        <pc:picChg chg="add mod">
          <ac:chgData name="Rylee Tomey" userId="S::rylee.tomey@ssaihq.com::3cfe0fbc-dfb9-46be-83c6-2c1846057a08" providerId="AD" clId="Web-{C63ACA76-D6E8-B12F-8D6C-092FF2F5C0A9}" dt="2021-10-20T15:17:36.506" v="231" actId="1076"/>
          <ac:picMkLst>
            <pc:docMk/>
            <pc:sldMk cId="1419751882" sldId="330"/>
            <ac:picMk id="22" creationId="{37ACB0EA-8B3D-451A-BBEF-7B7F20C10BA6}"/>
          </ac:picMkLst>
        </pc:picChg>
        <pc:picChg chg="add mod">
          <ac:chgData name="Rylee Tomey" userId="S::rylee.tomey@ssaihq.com::3cfe0fbc-dfb9-46be-83c6-2c1846057a08" providerId="AD" clId="Web-{C63ACA76-D6E8-B12F-8D6C-092FF2F5C0A9}" dt="2021-10-20T15:18:22.087" v="236" actId="1076"/>
          <ac:picMkLst>
            <pc:docMk/>
            <pc:sldMk cId="1419751882" sldId="330"/>
            <ac:picMk id="23" creationId="{34C3548D-8D82-4329-83B8-7184DD40F0B4}"/>
          </ac:picMkLst>
        </pc:picChg>
        <pc:picChg chg="add mod">
          <ac:chgData name="Rylee Tomey" userId="S::rylee.tomey@ssaihq.com::3cfe0fbc-dfb9-46be-83c6-2c1846057a08" providerId="AD" clId="Web-{C63ACA76-D6E8-B12F-8D6C-092FF2F5C0A9}" dt="2021-10-20T15:17:39.772" v="232" actId="1076"/>
          <ac:picMkLst>
            <pc:docMk/>
            <pc:sldMk cId="1419751882" sldId="330"/>
            <ac:picMk id="24" creationId="{E6D8E399-7A1C-4F3B-B0A3-F217F0D74B3D}"/>
          </ac:picMkLst>
        </pc:picChg>
        <pc:picChg chg="add mod">
          <ac:chgData name="Rylee Tomey" userId="S::rylee.tomey@ssaihq.com::3cfe0fbc-dfb9-46be-83c6-2c1846057a08" providerId="AD" clId="Web-{C63ACA76-D6E8-B12F-8D6C-092FF2F5C0A9}" dt="2021-10-20T15:17:44.413" v="233" actId="1076"/>
          <ac:picMkLst>
            <pc:docMk/>
            <pc:sldMk cId="1419751882" sldId="330"/>
            <ac:picMk id="25" creationId="{C158E410-A238-4253-A33D-1C94C5853355}"/>
          </ac:picMkLst>
        </pc:picChg>
        <pc:cxnChg chg="add del">
          <ac:chgData name="Rylee Tomey" userId="S::rylee.tomey@ssaihq.com::3cfe0fbc-dfb9-46be-83c6-2c1846057a08" providerId="AD" clId="Web-{C63ACA76-D6E8-B12F-8D6C-092FF2F5C0A9}" dt="2021-10-20T14:56:40.543" v="18"/>
          <ac:cxnSpMkLst>
            <pc:docMk/>
            <pc:sldMk cId="1419751882" sldId="330"/>
            <ac:cxnSpMk id="11" creationId="{BCDAEC91-5BCE-4B55-9CC0-43EF94CB734B}"/>
          </ac:cxnSpMkLst>
        </pc:cxnChg>
        <pc:cxnChg chg="add del">
          <ac:chgData name="Rylee Tomey" userId="S::rylee.tomey@ssaihq.com::3cfe0fbc-dfb9-46be-83c6-2c1846057a08" providerId="AD" clId="Web-{C63ACA76-D6E8-B12F-8D6C-092FF2F5C0A9}" dt="2021-10-20T14:56:30.370" v="13"/>
          <ac:cxnSpMkLst>
            <pc:docMk/>
            <pc:sldMk cId="1419751882" sldId="330"/>
            <ac:cxnSpMk id="18" creationId="{AA2EAA10-076F-46BD-8F0F-B9A2FB77A85C}"/>
          </ac:cxnSpMkLst>
        </pc:cxnChg>
        <pc:cxnChg chg="add del">
          <ac:chgData name="Rylee Tomey" userId="S::rylee.tomey@ssaihq.com::3cfe0fbc-dfb9-46be-83c6-2c1846057a08" providerId="AD" clId="Web-{C63ACA76-D6E8-B12F-8D6C-092FF2F5C0A9}" dt="2021-10-20T14:56:30.370" v="13"/>
          <ac:cxnSpMkLst>
            <pc:docMk/>
            <pc:sldMk cId="1419751882" sldId="330"/>
            <ac:cxnSpMk id="20" creationId="{D891E407-403B-4764-86C9-33A56D3BCAA3}"/>
          </ac:cxnSpMkLst>
        </pc:cxnChg>
      </pc:sldChg>
    </pc:docChg>
  </pc:docChgLst>
  <pc:docChgLst>
    <pc:chgData name="Nicole Ramberg" userId="S::nicole.ramberg@ssaihq.com::8bea0ed3-6ffd-45f5-964f-03d92dae60bc" providerId="AD" clId="Web-{9192FB32-8938-0BDD-C294-A2853E3049E2}"/>
    <pc:docChg chg="modSld">
      <pc:chgData name="Nicole Ramberg" userId="S::nicole.ramberg@ssaihq.com::8bea0ed3-6ffd-45f5-964f-03d92dae60bc" providerId="AD" clId="Web-{9192FB32-8938-0BDD-C294-A2853E3049E2}" dt="2021-11-04T23:21:00.801" v="17"/>
      <pc:docMkLst>
        <pc:docMk/>
      </pc:docMkLst>
      <pc:sldChg chg="modSp">
        <pc:chgData name="Nicole Ramberg" userId="S::nicole.ramberg@ssaihq.com::8bea0ed3-6ffd-45f5-964f-03d92dae60bc" providerId="AD" clId="Web-{9192FB32-8938-0BDD-C294-A2853E3049E2}" dt="2021-11-04T23:20:41.973" v="16" actId="20577"/>
        <pc:sldMkLst>
          <pc:docMk/>
          <pc:sldMk cId="4007169780" sldId="323"/>
        </pc:sldMkLst>
        <pc:spChg chg="mod">
          <ac:chgData name="Nicole Ramberg" userId="S::nicole.ramberg@ssaihq.com::8bea0ed3-6ffd-45f5-964f-03d92dae60bc" providerId="AD" clId="Web-{9192FB32-8938-0BDD-C294-A2853E3049E2}" dt="2021-11-04T23:20:41.973" v="16" actId="20577"/>
          <ac:spMkLst>
            <pc:docMk/>
            <pc:sldMk cId="4007169780" sldId="323"/>
            <ac:spMk id="3" creationId="{BAC61020-FA01-486C-AE59-2C62B462FBF1}"/>
          </ac:spMkLst>
        </pc:spChg>
      </pc:sldChg>
      <pc:sldChg chg="modNotes">
        <pc:chgData name="Nicole Ramberg" userId="S::nicole.ramberg@ssaihq.com::8bea0ed3-6ffd-45f5-964f-03d92dae60bc" providerId="AD" clId="Web-{9192FB32-8938-0BDD-C294-A2853E3049E2}" dt="2021-11-04T23:15:32.074" v="2"/>
        <pc:sldMkLst>
          <pc:docMk/>
          <pc:sldMk cId="1371265667" sldId="324"/>
        </pc:sldMkLst>
      </pc:sldChg>
      <pc:sldChg chg="modSp">
        <pc:chgData name="Nicole Ramberg" userId="S::nicole.ramberg@ssaihq.com::8bea0ed3-6ffd-45f5-964f-03d92dae60bc" providerId="AD" clId="Web-{9192FB32-8938-0BDD-C294-A2853E3049E2}" dt="2021-11-04T23:16:57.889" v="4"/>
        <pc:sldMkLst>
          <pc:docMk/>
          <pc:sldMk cId="2692396758" sldId="325"/>
        </pc:sldMkLst>
        <pc:spChg chg="mod">
          <ac:chgData name="Nicole Ramberg" userId="S::nicole.ramberg@ssaihq.com::8bea0ed3-6ffd-45f5-964f-03d92dae60bc" providerId="AD" clId="Web-{9192FB32-8938-0BDD-C294-A2853E3049E2}" dt="2021-11-04T23:16:57.889" v="4"/>
          <ac:spMkLst>
            <pc:docMk/>
            <pc:sldMk cId="2692396758" sldId="325"/>
            <ac:spMk id="21" creationId="{34C7D59C-36DE-44F7-A079-1F77B0F5C2BC}"/>
          </ac:spMkLst>
        </pc:spChg>
      </pc:sldChg>
      <pc:sldChg chg="modSp">
        <pc:chgData name="Nicole Ramberg" userId="S::nicole.ramberg@ssaihq.com::8bea0ed3-6ffd-45f5-964f-03d92dae60bc" providerId="AD" clId="Web-{9192FB32-8938-0BDD-C294-A2853E3049E2}" dt="2021-11-04T23:16:11.294" v="3"/>
        <pc:sldMkLst>
          <pc:docMk/>
          <pc:sldMk cId="464873822" sldId="327"/>
        </pc:sldMkLst>
        <pc:spChg chg="mod">
          <ac:chgData name="Nicole Ramberg" userId="S::nicole.ramberg@ssaihq.com::8bea0ed3-6ffd-45f5-964f-03d92dae60bc" providerId="AD" clId="Web-{9192FB32-8938-0BDD-C294-A2853E3049E2}" dt="2021-11-04T23:16:11.294" v="3"/>
          <ac:spMkLst>
            <pc:docMk/>
            <pc:sldMk cId="464873822" sldId="327"/>
            <ac:spMk id="11" creationId="{31F65979-076F-4E9B-8CCB-EDCDD622E362}"/>
          </ac:spMkLst>
        </pc:spChg>
      </pc:sldChg>
      <pc:sldChg chg="modNotes">
        <pc:chgData name="Nicole Ramberg" userId="S::nicole.ramberg@ssaihq.com::8bea0ed3-6ffd-45f5-964f-03d92dae60bc" providerId="AD" clId="Web-{9192FB32-8938-0BDD-C294-A2853E3049E2}" dt="2021-11-04T23:21:00.801" v="17"/>
        <pc:sldMkLst>
          <pc:docMk/>
          <pc:sldMk cId="1419751882" sldId="330"/>
        </pc:sldMkLst>
      </pc:sldChg>
      <pc:sldChg chg="modSp">
        <pc:chgData name="Nicole Ramberg" userId="S::nicole.ramberg@ssaihq.com::8bea0ed3-6ffd-45f5-964f-03d92dae60bc" providerId="AD" clId="Web-{9192FB32-8938-0BDD-C294-A2853E3049E2}" dt="2021-11-04T23:17:50.109" v="11" actId="20577"/>
        <pc:sldMkLst>
          <pc:docMk/>
          <pc:sldMk cId="3480062794" sldId="331"/>
        </pc:sldMkLst>
        <pc:spChg chg="mod">
          <ac:chgData name="Nicole Ramberg" userId="S::nicole.ramberg@ssaihq.com::8bea0ed3-6ffd-45f5-964f-03d92dae60bc" providerId="AD" clId="Web-{9192FB32-8938-0BDD-C294-A2853E3049E2}" dt="2021-11-04T23:17:50.109" v="11" actId="20577"/>
          <ac:spMkLst>
            <pc:docMk/>
            <pc:sldMk cId="3480062794" sldId="331"/>
            <ac:spMk id="2" creationId="{DAB371B4-ECB6-400F-ADDE-66F3D9AF9925}"/>
          </ac:spMkLst>
        </pc:spChg>
      </pc:sldChg>
    </pc:docChg>
  </pc:docChgLst>
  <pc:docChgLst>
    <pc:chgData name="Rylee Tomey" userId="S::rylee.tomey@ssaihq.com::3cfe0fbc-dfb9-46be-83c6-2c1846057a08" providerId="AD" clId="Web-{496EBC81-5A2B-4BC9-A10A-BE0EF482B82F}"/>
    <pc:docChg chg="modSld">
      <pc:chgData name="Rylee Tomey" userId="S::rylee.tomey@ssaihq.com::3cfe0fbc-dfb9-46be-83c6-2c1846057a08" providerId="AD" clId="Web-{496EBC81-5A2B-4BC9-A10A-BE0EF482B82F}" dt="2021-10-19T18:57:55.837" v="6"/>
      <pc:docMkLst>
        <pc:docMk/>
      </pc:docMkLst>
      <pc:sldChg chg="addSp modSp">
        <pc:chgData name="Rylee Tomey" userId="S::rylee.tomey@ssaihq.com::3cfe0fbc-dfb9-46be-83c6-2c1846057a08" providerId="AD" clId="Web-{496EBC81-5A2B-4BC9-A10A-BE0EF482B82F}" dt="2021-10-19T18:57:55.837" v="6"/>
        <pc:sldMkLst>
          <pc:docMk/>
          <pc:sldMk cId="1419751882" sldId="330"/>
        </pc:sldMkLst>
        <pc:picChg chg="add mod">
          <ac:chgData name="Rylee Tomey" userId="S::rylee.tomey@ssaihq.com::3cfe0fbc-dfb9-46be-83c6-2c1846057a08" providerId="AD" clId="Web-{496EBC81-5A2B-4BC9-A10A-BE0EF482B82F}" dt="2021-10-19T18:53:36.892" v="5" actId="1076"/>
          <ac:picMkLst>
            <pc:docMk/>
            <pc:sldMk cId="1419751882" sldId="330"/>
            <ac:picMk id="4" creationId="{4FBF4F92-A574-4627-BDC8-756D16E78031}"/>
          </ac:picMkLst>
        </pc:picChg>
        <pc:picChg chg="add mod">
          <ac:chgData name="Rylee Tomey" userId="S::rylee.tomey@ssaihq.com::3cfe0fbc-dfb9-46be-83c6-2c1846057a08" providerId="AD" clId="Web-{496EBC81-5A2B-4BC9-A10A-BE0EF482B82F}" dt="2021-10-19T18:57:55.837" v="6"/>
          <ac:picMkLst>
            <pc:docMk/>
            <pc:sldMk cId="1419751882" sldId="330"/>
            <ac:picMk id="5" creationId="{91BA322F-97AC-46D4-B42E-395847734EE6}"/>
          </ac:picMkLst>
        </pc:picChg>
      </pc:sldChg>
    </pc:docChg>
  </pc:docChgLst>
  <pc:docChgLst>
    <pc:chgData name="Rylee Tomey" userId="S::rylee.tomey@ssaihq.com::3cfe0fbc-dfb9-46be-83c6-2c1846057a08" providerId="AD" clId="Web-{A4A556DA-A581-208B-1E81-AAD581C69692}"/>
    <pc:docChg chg="addSld delSld modSld">
      <pc:chgData name="Rylee Tomey" userId="S::rylee.tomey@ssaihq.com::3cfe0fbc-dfb9-46be-83c6-2c1846057a08" providerId="AD" clId="Web-{A4A556DA-A581-208B-1E81-AAD581C69692}" dt="2021-11-04T18:28:32.687" v="209" actId="1076"/>
      <pc:docMkLst>
        <pc:docMk/>
      </pc:docMkLst>
      <pc:sldChg chg="modSp">
        <pc:chgData name="Rylee Tomey" userId="S::rylee.tomey@ssaihq.com::3cfe0fbc-dfb9-46be-83c6-2c1846057a08" providerId="AD" clId="Web-{A4A556DA-A581-208B-1E81-AAD581C69692}" dt="2021-11-04T18:18:45.794" v="89" actId="1076"/>
        <pc:sldMkLst>
          <pc:docMk/>
          <pc:sldMk cId="1509242897" sldId="320"/>
        </pc:sldMkLst>
        <pc:spChg chg="mod">
          <ac:chgData name="Rylee Tomey" userId="S::rylee.tomey@ssaihq.com::3cfe0fbc-dfb9-46be-83c6-2c1846057a08" providerId="AD" clId="Web-{A4A556DA-A581-208B-1E81-AAD581C69692}" dt="2021-11-04T18:18:45.794" v="89" actId="1076"/>
          <ac:spMkLst>
            <pc:docMk/>
            <pc:sldMk cId="1509242897" sldId="320"/>
            <ac:spMk id="34" creationId="{FD1AC8E4-FA0B-49F5-9406-698EBC95513A}"/>
          </ac:spMkLst>
        </pc:spChg>
        <pc:graphicFrameChg chg="mod modGraphic">
          <ac:chgData name="Rylee Tomey" userId="S::rylee.tomey@ssaihq.com::3cfe0fbc-dfb9-46be-83c6-2c1846057a08" providerId="AD" clId="Web-{A4A556DA-A581-208B-1E81-AAD581C69692}" dt="2021-11-04T17:57:05.375" v="30"/>
          <ac:graphicFrameMkLst>
            <pc:docMk/>
            <pc:sldMk cId="1509242897" sldId="320"/>
            <ac:graphicFrameMk id="33" creationId="{E183520B-ABCD-4968-B90E-8C8226541446}"/>
          </ac:graphicFrameMkLst>
        </pc:graphicFrameChg>
      </pc:sldChg>
      <pc:sldChg chg="modSp">
        <pc:chgData name="Rylee Tomey" userId="S::rylee.tomey@ssaihq.com::3cfe0fbc-dfb9-46be-83c6-2c1846057a08" providerId="AD" clId="Web-{A4A556DA-A581-208B-1E81-AAD581C69692}" dt="2021-11-04T18:28:32.687" v="209" actId="1076"/>
        <pc:sldMkLst>
          <pc:docMk/>
          <pc:sldMk cId="1371265667" sldId="324"/>
        </pc:sldMkLst>
        <pc:spChg chg="mod">
          <ac:chgData name="Rylee Tomey" userId="S::rylee.tomey@ssaihq.com::3cfe0fbc-dfb9-46be-83c6-2c1846057a08" providerId="AD" clId="Web-{A4A556DA-A581-208B-1E81-AAD581C69692}" dt="2021-11-04T18:28:32.687" v="209" actId="1076"/>
          <ac:spMkLst>
            <pc:docMk/>
            <pc:sldMk cId="1371265667" sldId="324"/>
            <ac:spMk id="18" creationId="{61C94FDA-1ADD-428F-96A4-8E42CED263DC}"/>
          </ac:spMkLst>
        </pc:spChg>
      </pc:sldChg>
      <pc:sldChg chg="addSp delSp modSp modNotes">
        <pc:chgData name="Rylee Tomey" userId="S::rylee.tomey@ssaihq.com::3cfe0fbc-dfb9-46be-83c6-2c1846057a08" providerId="AD" clId="Web-{A4A556DA-A581-208B-1E81-AAD581C69692}" dt="2021-11-04T18:26:52.978" v="173"/>
        <pc:sldMkLst>
          <pc:docMk/>
          <pc:sldMk cId="2692396758" sldId="325"/>
        </pc:sldMkLst>
        <pc:spChg chg="mod">
          <ac:chgData name="Rylee Tomey" userId="S::rylee.tomey@ssaihq.com::3cfe0fbc-dfb9-46be-83c6-2c1846057a08" providerId="AD" clId="Web-{A4A556DA-A581-208B-1E81-AAD581C69692}" dt="2021-11-04T18:26:52.978" v="173"/>
          <ac:spMkLst>
            <pc:docMk/>
            <pc:sldMk cId="2692396758" sldId="325"/>
            <ac:spMk id="5" creationId="{8CC95512-9963-4DAA-AA38-711EB9CCE98E}"/>
          </ac:spMkLst>
        </pc:spChg>
        <pc:spChg chg="mod">
          <ac:chgData name="Rylee Tomey" userId="S::rylee.tomey@ssaihq.com::3cfe0fbc-dfb9-46be-83c6-2c1846057a08" providerId="AD" clId="Web-{A4A556DA-A581-208B-1E81-AAD581C69692}" dt="2021-11-04T18:26:22.789" v="169" actId="1076"/>
          <ac:spMkLst>
            <pc:docMk/>
            <pc:sldMk cId="2692396758" sldId="325"/>
            <ac:spMk id="19" creationId="{FA17159C-A49A-4A0A-839C-45A509D69FB3}"/>
          </ac:spMkLst>
        </pc:spChg>
        <pc:spChg chg="mod">
          <ac:chgData name="Rylee Tomey" userId="S::rylee.tomey@ssaihq.com::3cfe0fbc-dfb9-46be-83c6-2c1846057a08" providerId="AD" clId="Web-{A4A556DA-A581-208B-1E81-AAD581C69692}" dt="2021-11-04T18:26:34.180" v="172" actId="1076"/>
          <ac:spMkLst>
            <pc:docMk/>
            <pc:sldMk cId="2692396758" sldId="325"/>
            <ac:spMk id="21" creationId="{34C7D59C-36DE-44F7-A079-1F77B0F5C2BC}"/>
          </ac:spMkLst>
        </pc:spChg>
        <pc:spChg chg="mod">
          <ac:chgData name="Rylee Tomey" userId="S::rylee.tomey@ssaihq.com::3cfe0fbc-dfb9-46be-83c6-2c1846057a08" providerId="AD" clId="Web-{A4A556DA-A581-208B-1E81-AAD581C69692}" dt="2021-11-04T18:25:55.522" v="165" actId="1076"/>
          <ac:spMkLst>
            <pc:docMk/>
            <pc:sldMk cId="2692396758" sldId="325"/>
            <ac:spMk id="26" creationId="{1C485F8B-E481-4375-A203-05C45EA81D2A}"/>
          </ac:spMkLst>
        </pc:spChg>
        <pc:spChg chg="mod">
          <ac:chgData name="Rylee Tomey" userId="S::rylee.tomey@ssaihq.com::3cfe0fbc-dfb9-46be-83c6-2c1846057a08" providerId="AD" clId="Web-{A4A556DA-A581-208B-1E81-AAD581C69692}" dt="2021-11-04T18:26:01.475" v="166" actId="1076"/>
          <ac:spMkLst>
            <pc:docMk/>
            <pc:sldMk cId="2692396758" sldId="325"/>
            <ac:spMk id="27" creationId="{7EC402CB-CBA9-4D82-A865-294FE7C425C9}"/>
          </ac:spMkLst>
        </pc:spChg>
        <pc:spChg chg="mod">
          <ac:chgData name="Rylee Tomey" userId="S::rylee.tomey@ssaihq.com::3cfe0fbc-dfb9-46be-83c6-2c1846057a08" providerId="AD" clId="Web-{A4A556DA-A581-208B-1E81-AAD581C69692}" dt="2021-11-04T18:23:47.436" v="137" actId="1076"/>
          <ac:spMkLst>
            <pc:docMk/>
            <pc:sldMk cId="2692396758" sldId="325"/>
            <ac:spMk id="28" creationId="{F754BDDA-3062-4ACE-9700-58A3AC620707}"/>
          </ac:spMkLst>
        </pc:spChg>
        <pc:spChg chg="mod">
          <ac:chgData name="Rylee Tomey" userId="S::rylee.tomey@ssaihq.com::3cfe0fbc-dfb9-46be-83c6-2c1846057a08" providerId="AD" clId="Web-{A4A556DA-A581-208B-1E81-AAD581C69692}" dt="2021-11-04T18:23:38.357" v="136" actId="1076"/>
          <ac:spMkLst>
            <pc:docMk/>
            <pc:sldMk cId="2692396758" sldId="325"/>
            <ac:spMk id="29" creationId="{F4E05B50-4703-4A62-8A69-F79256EC4A03}"/>
          </ac:spMkLst>
        </pc:spChg>
        <pc:spChg chg="mod">
          <ac:chgData name="Rylee Tomey" userId="S::rylee.tomey@ssaihq.com::3cfe0fbc-dfb9-46be-83c6-2c1846057a08" providerId="AD" clId="Web-{A4A556DA-A581-208B-1E81-AAD581C69692}" dt="2021-11-04T18:23:58.562" v="138" actId="1076"/>
          <ac:spMkLst>
            <pc:docMk/>
            <pc:sldMk cId="2692396758" sldId="325"/>
            <ac:spMk id="30" creationId="{7ECC043B-58B8-4968-9A41-4EF4037604FB}"/>
          </ac:spMkLst>
        </pc:spChg>
        <pc:spChg chg="mod">
          <ac:chgData name="Rylee Tomey" userId="S::rylee.tomey@ssaihq.com::3cfe0fbc-dfb9-46be-83c6-2c1846057a08" providerId="AD" clId="Web-{A4A556DA-A581-208B-1E81-AAD581C69692}" dt="2021-11-04T18:26:09.960" v="167" actId="1076"/>
          <ac:spMkLst>
            <pc:docMk/>
            <pc:sldMk cId="2692396758" sldId="325"/>
            <ac:spMk id="31" creationId="{67BE9387-A826-4A80-A0B9-E764831B30EB}"/>
          </ac:spMkLst>
        </pc:spChg>
        <pc:picChg chg="add mod">
          <ac:chgData name="Rylee Tomey" userId="S::rylee.tomey@ssaihq.com::3cfe0fbc-dfb9-46be-83c6-2c1846057a08" providerId="AD" clId="Web-{A4A556DA-A581-208B-1E81-AAD581C69692}" dt="2021-11-04T18:25:42.958" v="160" actId="1076"/>
          <ac:picMkLst>
            <pc:docMk/>
            <pc:sldMk cId="2692396758" sldId="325"/>
            <ac:picMk id="2" creationId="{46A7F269-E3BB-455D-BA7B-E739A300C67D}"/>
          </ac:picMkLst>
        </pc:picChg>
        <pc:picChg chg="add mod">
          <ac:chgData name="Rylee Tomey" userId="S::rylee.tomey@ssaihq.com::3cfe0fbc-dfb9-46be-83c6-2c1846057a08" providerId="AD" clId="Web-{A4A556DA-A581-208B-1E81-AAD581C69692}" dt="2021-11-04T18:25:43.005" v="162" actId="1076"/>
          <ac:picMkLst>
            <pc:docMk/>
            <pc:sldMk cId="2692396758" sldId="325"/>
            <ac:picMk id="7" creationId="{CC73257E-6585-4BF2-9131-32D7B6FCB150}"/>
          </ac:picMkLst>
        </pc:picChg>
        <pc:picChg chg="add mod">
          <ac:chgData name="Rylee Tomey" userId="S::rylee.tomey@ssaihq.com::3cfe0fbc-dfb9-46be-83c6-2c1846057a08" providerId="AD" clId="Web-{A4A556DA-A581-208B-1E81-AAD581C69692}" dt="2021-11-04T18:25:43.021" v="163" actId="1076"/>
          <ac:picMkLst>
            <pc:docMk/>
            <pc:sldMk cId="2692396758" sldId="325"/>
            <ac:picMk id="9" creationId="{9A4EEEF4-F9E7-485B-A2D1-3C0C4DEF441D}"/>
          </ac:picMkLst>
        </pc:picChg>
        <pc:picChg chg="add mod">
          <ac:chgData name="Rylee Tomey" userId="S::rylee.tomey@ssaihq.com::3cfe0fbc-dfb9-46be-83c6-2c1846057a08" providerId="AD" clId="Web-{A4A556DA-A581-208B-1E81-AAD581C69692}" dt="2021-11-04T18:25:43.037" v="164" actId="1076"/>
          <ac:picMkLst>
            <pc:docMk/>
            <pc:sldMk cId="2692396758" sldId="325"/>
            <ac:picMk id="10" creationId="{F4A54346-6682-4F28-BC8E-A7194EBEFE65}"/>
          </ac:picMkLst>
        </pc:picChg>
        <pc:picChg chg="add mod">
          <ac:chgData name="Rylee Tomey" userId="S::rylee.tomey@ssaihq.com::3cfe0fbc-dfb9-46be-83c6-2c1846057a08" providerId="AD" clId="Web-{A4A556DA-A581-208B-1E81-AAD581C69692}" dt="2021-11-04T18:25:42.974" v="161" actId="1076"/>
          <ac:picMkLst>
            <pc:docMk/>
            <pc:sldMk cId="2692396758" sldId="325"/>
            <ac:picMk id="12" creationId="{5F8EEE3F-1C3E-44B1-B621-AC7001D9FB2D}"/>
          </ac:picMkLst>
        </pc:picChg>
        <pc:picChg chg="del mod">
          <ac:chgData name="Rylee Tomey" userId="S::rylee.tomey@ssaihq.com::3cfe0fbc-dfb9-46be-83c6-2c1846057a08" providerId="AD" clId="Web-{A4A556DA-A581-208B-1E81-AAD581C69692}" dt="2021-11-04T18:24:44.611" v="146"/>
          <ac:picMkLst>
            <pc:docMk/>
            <pc:sldMk cId="2692396758" sldId="325"/>
            <ac:picMk id="18" creationId="{53867896-D49C-4F5A-9CEF-FA814985FA31}"/>
          </ac:picMkLst>
        </pc:picChg>
        <pc:picChg chg="mod">
          <ac:chgData name="Rylee Tomey" userId="S::rylee.tomey@ssaihq.com::3cfe0fbc-dfb9-46be-83c6-2c1846057a08" providerId="AD" clId="Web-{A4A556DA-A581-208B-1E81-AAD581C69692}" dt="2021-11-04T18:22:14.290" v="123" actId="1076"/>
          <ac:picMkLst>
            <pc:docMk/>
            <pc:sldMk cId="2692396758" sldId="325"/>
            <ac:picMk id="20" creationId="{54B19373-91BB-4EF1-8FE4-D1F795DFBFB5}"/>
          </ac:picMkLst>
        </pc:picChg>
      </pc:sldChg>
      <pc:sldChg chg="modSp">
        <pc:chgData name="Rylee Tomey" userId="S::rylee.tomey@ssaihq.com::3cfe0fbc-dfb9-46be-83c6-2c1846057a08" providerId="AD" clId="Web-{A4A556DA-A581-208B-1E81-AAD581C69692}" dt="2021-11-04T17:57:38.174" v="34" actId="14100"/>
        <pc:sldMkLst>
          <pc:docMk/>
          <pc:sldMk cId="3309414891" sldId="326"/>
        </pc:sldMkLst>
        <pc:spChg chg="mod">
          <ac:chgData name="Rylee Tomey" userId="S::rylee.tomey@ssaihq.com::3cfe0fbc-dfb9-46be-83c6-2c1846057a08" providerId="AD" clId="Web-{A4A556DA-A581-208B-1E81-AAD581C69692}" dt="2021-11-04T17:57:38.174" v="34" actId="14100"/>
          <ac:spMkLst>
            <pc:docMk/>
            <pc:sldMk cId="3309414891" sldId="326"/>
            <ac:spMk id="6" creationId="{DABBF77F-B1A6-437E-A96A-C15CA06E8C3F}"/>
          </ac:spMkLst>
        </pc:spChg>
        <pc:spChg chg="mod">
          <ac:chgData name="Rylee Tomey" userId="S::rylee.tomey@ssaihq.com::3cfe0fbc-dfb9-46be-83c6-2c1846057a08" providerId="AD" clId="Web-{A4A556DA-A581-208B-1E81-AAD581C69692}" dt="2021-11-04T17:57:26.876" v="31" actId="20577"/>
          <ac:spMkLst>
            <pc:docMk/>
            <pc:sldMk cId="3309414891" sldId="326"/>
            <ac:spMk id="8" creationId="{A1D84ACF-FFE4-418C-A57C-1A7846B87778}"/>
          </ac:spMkLst>
        </pc:spChg>
      </pc:sldChg>
      <pc:sldChg chg="addSp delSp modSp">
        <pc:chgData name="Rylee Tomey" userId="S::rylee.tomey@ssaihq.com::3cfe0fbc-dfb9-46be-83c6-2c1846057a08" providerId="AD" clId="Web-{A4A556DA-A581-208B-1E81-AAD581C69692}" dt="2021-11-04T18:28:06.154" v="205" actId="20577"/>
        <pc:sldMkLst>
          <pc:docMk/>
          <pc:sldMk cId="676033405" sldId="328"/>
        </pc:sldMkLst>
        <pc:spChg chg="add mod">
          <ac:chgData name="Rylee Tomey" userId="S::rylee.tomey@ssaihq.com::3cfe0fbc-dfb9-46be-83c6-2c1846057a08" providerId="AD" clId="Web-{A4A556DA-A581-208B-1E81-AAD581C69692}" dt="2021-11-04T18:00:28.152" v="54" actId="1076"/>
          <ac:spMkLst>
            <pc:docMk/>
            <pc:sldMk cId="676033405" sldId="328"/>
            <ac:spMk id="2" creationId="{56BD910B-EA73-44F2-8B1E-BDB41C11AC3B}"/>
          </ac:spMkLst>
        </pc:spChg>
        <pc:spChg chg="del">
          <ac:chgData name="Rylee Tomey" userId="S::rylee.tomey@ssaihq.com::3cfe0fbc-dfb9-46be-83c6-2c1846057a08" providerId="AD" clId="Web-{A4A556DA-A581-208B-1E81-AAD581C69692}" dt="2021-11-04T17:57:55.268" v="35"/>
          <ac:spMkLst>
            <pc:docMk/>
            <pc:sldMk cId="676033405" sldId="328"/>
            <ac:spMk id="5" creationId="{DC612FE0-3EBD-9B44-8F4D-B4045DD3B99D}"/>
          </ac:spMkLst>
        </pc:spChg>
        <pc:spChg chg="add">
          <ac:chgData name="Rylee Tomey" userId="S::rylee.tomey@ssaihq.com::3cfe0fbc-dfb9-46be-83c6-2c1846057a08" providerId="AD" clId="Web-{A4A556DA-A581-208B-1E81-AAD581C69692}" dt="2021-11-04T17:58:07.644" v="38"/>
          <ac:spMkLst>
            <pc:docMk/>
            <pc:sldMk cId="676033405" sldId="328"/>
            <ac:spMk id="7" creationId="{2830654A-42A7-4DF7-9FE4-96C96F873B98}"/>
          </ac:spMkLst>
        </pc:spChg>
        <pc:spChg chg="add del">
          <ac:chgData name="Rylee Tomey" userId="S::rylee.tomey@ssaihq.com::3cfe0fbc-dfb9-46be-83c6-2c1846057a08" providerId="AD" clId="Web-{A4A556DA-A581-208B-1E81-AAD581C69692}" dt="2021-11-04T17:58:21.254" v="40"/>
          <ac:spMkLst>
            <pc:docMk/>
            <pc:sldMk cId="676033405" sldId="328"/>
            <ac:spMk id="9" creationId="{F0944AF6-E212-4798-9D14-CE20CF04D5B9}"/>
          </ac:spMkLst>
        </pc:spChg>
        <pc:spChg chg="add">
          <ac:chgData name="Rylee Tomey" userId="S::rylee.tomey@ssaihq.com::3cfe0fbc-dfb9-46be-83c6-2c1846057a08" providerId="AD" clId="Web-{A4A556DA-A581-208B-1E81-AAD581C69692}" dt="2021-11-04T17:58:36.286" v="41"/>
          <ac:spMkLst>
            <pc:docMk/>
            <pc:sldMk cId="676033405" sldId="328"/>
            <ac:spMk id="11" creationId="{0CF89673-B637-451F-BADC-6AB028AD2B77}"/>
          </ac:spMkLst>
        </pc:spChg>
        <pc:spChg chg="add">
          <ac:chgData name="Rylee Tomey" userId="S::rylee.tomey@ssaihq.com::3cfe0fbc-dfb9-46be-83c6-2c1846057a08" providerId="AD" clId="Web-{A4A556DA-A581-208B-1E81-AAD581C69692}" dt="2021-11-04T17:58:47.021" v="42"/>
          <ac:spMkLst>
            <pc:docMk/>
            <pc:sldMk cId="676033405" sldId="328"/>
            <ac:spMk id="13" creationId="{84EAD396-DCE4-4963-93CA-2FADF94F9811}"/>
          </ac:spMkLst>
        </pc:spChg>
        <pc:spChg chg="add">
          <ac:chgData name="Rylee Tomey" userId="S::rylee.tomey@ssaihq.com::3cfe0fbc-dfb9-46be-83c6-2c1846057a08" providerId="AD" clId="Web-{A4A556DA-A581-208B-1E81-AAD581C69692}" dt="2021-11-04T17:58:52.287" v="43"/>
          <ac:spMkLst>
            <pc:docMk/>
            <pc:sldMk cId="676033405" sldId="328"/>
            <ac:spMk id="15" creationId="{0CFFC87A-1E5C-4C1A-B08E-C433104F203D}"/>
          </ac:spMkLst>
        </pc:spChg>
        <pc:spChg chg="add">
          <ac:chgData name="Rylee Tomey" userId="S::rylee.tomey@ssaihq.com::3cfe0fbc-dfb9-46be-83c6-2c1846057a08" providerId="AD" clId="Web-{A4A556DA-A581-208B-1E81-AAD581C69692}" dt="2021-11-04T17:58:57.897" v="44"/>
          <ac:spMkLst>
            <pc:docMk/>
            <pc:sldMk cId="676033405" sldId="328"/>
            <ac:spMk id="17" creationId="{BFF45709-0996-4BC2-ABF2-B38B5F0A5620}"/>
          </ac:spMkLst>
        </pc:spChg>
        <pc:spChg chg="add">
          <ac:chgData name="Rylee Tomey" userId="S::rylee.tomey@ssaihq.com::3cfe0fbc-dfb9-46be-83c6-2c1846057a08" providerId="AD" clId="Web-{A4A556DA-A581-208B-1E81-AAD581C69692}" dt="2021-11-04T17:59:06.444" v="45"/>
          <ac:spMkLst>
            <pc:docMk/>
            <pc:sldMk cId="676033405" sldId="328"/>
            <ac:spMk id="19" creationId="{BCB0FF65-B42F-4981-8EA1-7F9D4163A013}"/>
          </ac:spMkLst>
        </pc:spChg>
        <pc:spChg chg="add">
          <ac:chgData name="Rylee Tomey" userId="S::rylee.tomey@ssaihq.com::3cfe0fbc-dfb9-46be-83c6-2c1846057a08" providerId="AD" clId="Web-{A4A556DA-A581-208B-1E81-AAD581C69692}" dt="2021-11-04T17:59:12.773" v="46"/>
          <ac:spMkLst>
            <pc:docMk/>
            <pc:sldMk cId="676033405" sldId="328"/>
            <ac:spMk id="21" creationId="{1BB360DE-D004-4512-833D-165501372843}"/>
          </ac:spMkLst>
        </pc:spChg>
        <pc:spChg chg="add">
          <ac:chgData name="Rylee Tomey" userId="S::rylee.tomey@ssaihq.com::3cfe0fbc-dfb9-46be-83c6-2c1846057a08" providerId="AD" clId="Web-{A4A556DA-A581-208B-1E81-AAD581C69692}" dt="2021-11-04T17:59:21.133" v="47"/>
          <ac:spMkLst>
            <pc:docMk/>
            <pc:sldMk cId="676033405" sldId="328"/>
            <ac:spMk id="23" creationId="{A31367D2-6932-4394-A7BB-2D7577CDF30B}"/>
          </ac:spMkLst>
        </pc:spChg>
        <pc:spChg chg="add">
          <ac:chgData name="Rylee Tomey" userId="S::rylee.tomey@ssaihq.com::3cfe0fbc-dfb9-46be-83c6-2c1846057a08" providerId="AD" clId="Web-{A4A556DA-A581-208B-1E81-AAD581C69692}" dt="2021-11-04T17:59:30.352" v="48"/>
          <ac:spMkLst>
            <pc:docMk/>
            <pc:sldMk cId="676033405" sldId="328"/>
            <ac:spMk id="25" creationId="{95F74370-CEEC-43B2-B64C-ECE98071CABD}"/>
          </ac:spMkLst>
        </pc:spChg>
        <pc:spChg chg="add">
          <ac:chgData name="Rylee Tomey" userId="S::rylee.tomey@ssaihq.com::3cfe0fbc-dfb9-46be-83c6-2c1846057a08" providerId="AD" clId="Web-{A4A556DA-A581-208B-1E81-AAD581C69692}" dt="2021-11-04T17:59:38.321" v="49"/>
          <ac:spMkLst>
            <pc:docMk/>
            <pc:sldMk cId="676033405" sldId="328"/>
            <ac:spMk id="27" creationId="{F8DE82DD-C302-4D59-B024-96F554052D8E}"/>
          </ac:spMkLst>
        </pc:spChg>
        <pc:spChg chg="add">
          <ac:chgData name="Rylee Tomey" userId="S::rylee.tomey@ssaihq.com::3cfe0fbc-dfb9-46be-83c6-2c1846057a08" providerId="AD" clId="Web-{A4A556DA-A581-208B-1E81-AAD581C69692}" dt="2021-11-04T17:59:49.322" v="50"/>
          <ac:spMkLst>
            <pc:docMk/>
            <pc:sldMk cId="676033405" sldId="328"/>
            <ac:spMk id="29" creationId="{C62AC334-D0C0-4F77-9657-11199F11EE03}"/>
          </ac:spMkLst>
        </pc:spChg>
        <pc:spChg chg="add">
          <ac:chgData name="Rylee Tomey" userId="S::rylee.tomey@ssaihq.com::3cfe0fbc-dfb9-46be-83c6-2c1846057a08" providerId="AD" clId="Web-{A4A556DA-A581-208B-1E81-AAD581C69692}" dt="2021-11-04T17:59:58.947" v="51"/>
          <ac:spMkLst>
            <pc:docMk/>
            <pc:sldMk cId="676033405" sldId="328"/>
            <ac:spMk id="31" creationId="{95C044E7-98C5-452D-8102-9C25D5162841}"/>
          </ac:spMkLst>
        </pc:spChg>
        <pc:spChg chg="add">
          <ac:chgData name="Rylee Tomey" userId="S::rylee.tomey@ssaihq.com::3cfe0fbc-dfb9-46be-83c6-2c1846057a08" providerId="AD" clId="Web-{A4A556DA-A581-208B-1E81-AAD581C69692}" dt="2021-11-04T18:00:11.417" v="52"/>
          <ac:spMkLst>
            <pc:docMk/>
            <pc:sldMk cId="676033405" sldId="328"/>
            <ac:spMk id="33" creationId="{19004821-0231-4029-A676-865E1AFED560}"/>
          </ac:spMkLst>
        </pc:spChg>
        <pc:spChg chg="add">
          <ac:chgData name="Rylee Tomey" userId="S::rylee.tomey@ssaihq.com::3cfe0fbc-dfb9-46be-83c6-2c1846057a08" providerId="AD" clId="Web-{A4A556DA-A581-208B-1E81-AAD581C69692}" dt="2021-11-04T18:00:18.824" v="53"/>
          <ac:spMkLst>
            <pc:docMk/>
            <pc:sldMk cId="676033405" sldId="328"/>
            <ac:spMk id="35" creationId="{D57BA7E0-C18C-41F2-B5C7-5B392461059A}"/>
          </ac:spMkLst>
        </pc:spChg>
        <pc:spChg chg="add">
          <ac:chgData name="Rylee Tomey" userId="S::rylee.tomey@ssaihq.com::3cfe0fbc-dfb9-46be-83c6-2c1846057a08" providerId="AD" clId="Web-{A4A556DA-A581-208B-1E81-AAD581C69692}" dt="2021-11-04T18:00:38.356" v="55"/>
          <ac:spMkLst>
            <pc:docMk/>
            <pc:sldMk cId="676033405" sldId="328"/>
            <ac:spMk id="37" creationId="{A3E9596A-771C-4D2C-B268-C4868F30222D}"/>
          </ac:spMkLst>
        </pc:spChg>
        <pc:spChg chg="add">
          <ac:chgData name="Rylee Tomey" userId="S::rylee.tomey@ssaihq.com::3cfe0fbc-dfb9-46be-83c6-2c1846057a08" providerId="AD" clId="Web-{A4A556DA-A581-208B-1E81-AAD581C69692}" dt="2021-11-04T18:00:52.872" v="57"/>
          <ac:spMkLst>
            <pc:docMk/>
            <pc:sldMk cId="676033405" sldId="328"/>
            <ac:spMk id="41" creationId="{1BC51FC2-D7D2-446E-8F89-182F07B484EE}"/>
          </ac:spMkLst>
        </pc:spChg>
        <pc:spChg chg="add">
          <ac:chgData name="Rylee Tomey" userId="S::rylee.tomey@ssaihq.com::3cfe0fbc-dfb9-46be-83c6-2c1846057a08" providerId="AD" clId="Web-{A4A556DA-A581-208B-1E81-AAD581C69692}" dt="2021-11-04T18:00:59.982" v="58"/>
          <ac:spMkLst>
            <pc:docMk/>
            <pc:sldMk cId="676033405" sldId="328"/>
            <ac:spMk id="43" creationId="{219315BE-6942-4891-938A-D66AE97A35BF}"/>
          </ac:spMkLst>
        </pc:spChg>
        <pc:spChg chg="add">
          <ac:chgData name="Rylee Tomey" userId="S::rylee.tomey@ssaihq.com::3cfe0fbc-dfb9-46be-83c6-2c1846057a08" providerId="AD" clId="Web-{A4A556DA-A581-208B-1E81-AAD581C69692}" dt="2021-11-04T18:01:06.373" v="59"/>
          <ac:spMkLst>
            <pc:docMk/>
            <pc:sldMk cId="676033405" sldId="328"/>
            <ac:spMk id="45" creationId="{A853FA7E-520F-4FE9-8673-F919420F4F69}"/>
          </ac:spMkLst>
        </pc:spChg>
        <pc:spChg chg="add">
          <ac:chgData name="Rylee Tomey" userId="S::rylee.tomey@ssaihq.com::3cfe0fbc-dfb9-46be-83c6-2c1846057a08" providerId="AD" clId="Web-{A4A556DA-A581-208B-1E81-AAD581C69692}" dt="2021-11-04T18:01:13.483" v="60"/>
          <ac:spMkLst>
            <pc:docMk/>
            <pc:sldMk cId="676033405" sldId="328"/>
            <ac:spMk id="47" creationId="{8D402AD0-CA27-4EC5-BE43-3BB5DE33845E}"/>
          </ac:spMkLst>
        </pc:spChg>
        <pc:spChg chg="add">
          <ac:chgData name="Rylee Tomey" userId="S::rylee.tomey@ssaihq.com::3cfe0fbc-dfb9-46be-83c6-2c1846057a08" providerId="AD" clId="Web-{A4A556DA-A581-208B-1E81-AAD581C69692}" dt="2021-11-04T18:01:19.171" v="61"/>
          <ac:spMkLst>
            <pc:docMk/>
            <pc:sldMk cId="676033405" sldId="328"/>
            <ac:spMk id="49" creationId="{C32B9DE4-3DCE-436C-A9A8-FD97C52588E9}"/>
          </ac:spMkLst>
        </pc:spChg>
        <pc:spChg chg="add">
          <ac:chgData name="Rylee Tomey" userId="S::rylee.tomey@ssaihq.com::3cfe0fbc-dfb9-46be-83c6-2c1846057a08" providerId="AD" clId="Web-{A4A556DA-A581-208B-1E81-AAD581C69692}" dt="2021-11-04T18:01:25.109" v="62"/>
          <ac:spMkLst>
            <pc:docMk/>
            <pc:sldMk cId="676033405" sldId="328"/>
            <ac:spMk id="51" creationId="{1B0CC6D4-91E3-4A09-B198-5D21A2782E5C}"/>
          </ac:spMkLst>
        </pc:spChg>
        <pc:spChg chg="add">
          <ac:chgData name="Rylee Tomey" userId="S::rylee.tomey@ssaihq.com::3cfe0fbc-dfb9-46be-83c6-2c1846057a08" providerId="AD" clId="Web-{A4A556DA-A581-208B-1E81-AAD581C69692}" dt="2021-11-04T18:01:30.468" v="63"/>
          <ac:spMkLst>
            <pc:docMk/>
            <pc:sldMk cId="676033405" sldId="328"/>
            <ac:spMk id="53" creationId="{4A6214C7-DCD5-4FD1-ADC8-2F17B6C49057}"/>
          </ac:spMkLst>
        </pc:spChg>
        <pc:spChg chg="add">
          <ac:chgData name="Rylee Tomey" userId="S::rylee.tomey@ssaihq.com::3cfe0fbc-dfb9-46be-83c6-2c1846057a08" providerId="AD" clId="Web-{A4A556DA-A581-208B-1E81-AAD581C69692}" dt="2021-11-04T18:01:35.781" v="64"/>
          <ac:spMkLst>
            <pc:docMk/>
            <pc:sldMk cId="676033405" sldId="328"/>
            <ac:spMk id="55" creationId="{DACE4FE9-450E-4BC4-850C-0018171B2761}"/>
          </ac:spMkLst>
        </pc:spChg>
        <pc:spChg chg="add del">
          <ac:chgData name="Rylee Tomey" userId="S::rylee.tomey@ssaihq.com::3cfe0fbc-dfb9-46be-83c6-2c1846057a08" providerId="AD" clId="Web-{A4A556DA-A581-208B-1E81-AAD581C69692}" dt="2021-11-04T18:02:00.376" v="66"/>
          <ac:spMkLst>
            <pc:docMk/>
            <pc:sldMk cId="676033405" sldId="328"/>
            <ac:spMk id="57" creationId="{9BF1D3DE-C52C-4DA5-816D-2633E206949E}"/>
          </ac:spMkLst>
        </pc:spChg>
        <pc:spChg chg="add mod">
          <ac:chgData name="Rylee Tomey" userId="S::rylee.tomey@ssaihq.com::3cfe0fbc-dfb9-46be-83c6-2c1846057a08" providerId="AD" clId="Web-{A4A556DA-A581-208B-1E81-AAD581C69692}" dt="2021-11-04T18:27:33.246" v="179" actId="20577"/>
          <ac:spMkLst>
            <pc:docMk/>
            <pc:sldMk cId="676033405" sldId="328"/>
            <ac:spMk id="59" creationId="{B8B3CAFA-B0CF-4672-9380-6B25C6272B0C}"/>
          </ac:spMkLst>
        </pc:spChg>
        <pc:spChg chg="add mod">
          <ac:chgData name="Rylee Tomey" userId="S::rylee.tomey@ssaihq.com::3cfe0fbc-dfb9-46be-83c6-2c1846057a08" providerId="AD" clId="Web-{A4A556DA-A581-208B-1E81-AAD581C69692}" dt="2021-11-04T18:27:36.449" v="182" actId="20577"/>
          <ac:spMkLst>
            <pc:docMk/>
            <pc:sldMk cId="676033405" sldId="328"/>
            <ac:spMk id="61" creationId="{68817273-3478-4A30-89BF-51FD2D5C0796}"/>
          </ac:spMkLst>
        </pc:spChg>
        <pc:spChg chg="add mod">
          <ac:chgData name="Rylee Tomey" userId="S::rylee.tomey@ssaihq.com::3cfe0fbc-dfb9-46be-83c6-2c1846057a08" providerId="AD" clId="Web-{A4A556DA-A581-208B-1E81-AAD581C69692}" dt="2021-11-04T18:27:39.012" v="184" actId="20577"/>
          <ac:spMkLst>
            <pc:docMk/>
            <pc:sldMk cId="676033405" sldId="328"/>
            <ac:spMk id="63" creationId="{1CC03BAB-CD28-4E6E-923F-2587C30B4B2E}"/>
          </ac:spMkLst>
        </pc:spChg>
        <pc:spChg chg="add mod">
          <ac:chgData name="Rylee Tomey" userId="S::rylee.tomey@ssaihq.com::3cfe0fbc-dfb9-46be-83c6-2c1846057a08" providerId="AD" clId="Web-{A4A556DA-A581-208B-1E81-AAD581C69692}" dt="2021-11-04T18:27:42.372" v="188" actId="20577"/>
          <ac:spMkLst>
            <pc:docMk/>
            <pc:sldMk cId="676033405" sldId="328"/>
            <ac:spMk id="65" creationId="{594236F4-92E6-4963-B0F5-7998B356972F}"/>
          </ac:spMkLst>
        </pc:spChg>
        <pc:spChg chg="add del">
          <ac:chgData name="Rylee Tomey" userId="S::rylee.tomey@ssaihq.com::3cfe0fbc-dfb9-46be-83c6-2c1846057a08" providerId="AD" clId="Web-{A4A556DA-A581-208B-1E81-AAD581C69692}" dt="2021-11-04T18:05:34.560" v="74"/>
          <ac:spMkLst>
            <pc:docMk/>
            <pc:sldMk cId="676033405" sldId="328"/>
            <ac:spMk id="67" creationId="{D5AFB77E-245B-4B7C-AE59-0F78CCF62D08}"/>
          </ac:spMkLst>
        </pc:spChg>
        <pc:spChg chg="add del mod">
          <ac:chgData name="Rylee Tomey" userId="S::rylee.tomey@ssaihq.com::3cfe0fbc-dfb9-46be-83c6-2c1846057a08" providerId="AD" clId="Web-{A4A556DA-A581-208B-1E81-AAD581C69692}" dt="2021-11-04T18:27:57.247" v="200" actId="20577"/>
          <ac:spMkLst>
            <pc:docMk/>
            <pc:sldMk cId="676033405" sldId="328"/>
            <ac:spMk id="69" creationId="{B11DE37D-EB2A-46A1-A579-E8859782FF62}"/>
          </ac:spMkLst>
        </pc:spChg>
        <pc:spChg chg="add mod">
          <ac:chgData name="Rylee Tomey" userId="S::rylee.tomey@ssaihq.com::3cfe0fbc-dfb9-46be-83c6-2c1846057a08" providerId="AD" clId="Web-{A4A556DA-A581-208B-1E81-AAD581C69692}" dt="2021-11-04T18:28:01.591" v="202" actId="20577"/>
          <ac:spMkLst>
            <pc:docMk/>
            <pc:sldMk cId="676033405" sldId="328"/>
            <ac:spMk id="71" creationId="{08F22FDC-4B53-40DD-A29A-60657D0FE2A3}"/>
          </ac:spMkLst>
        </pc:spChg>
        <pc:spChg chg="add mod">
          <ac:chgData name="Rylee Tomey" userId="S::rylee.tomey@ssaihq.com::3cfe0fbc-dfb9-46be-83c6-2c1846057a08" providerId="AD" clId="Web-{A4A556DA-A581-208B-1E81-AAD581C69692}" dt="2021-11-04T18:27:46.700" v="194" actId="20577"/>
          <ac:spMkLst>
            <pc:docMk/>
            <pc:sldMk cId="676033405" sldId="328"/>
            <ac:spMk id="73" creationId="{5D6066B0-38A1-4E1A-AC93-E96F26687E9C}"/>
          </ac:spMkLst>
        </pc:spChg>
        <pc:spChg chg="add mod">
          <ac:chgData name="Rylee Tomey" userId="S::rylee.tomey@ssaihq.com::3cfe0fbc-dfb9-46be-83c6-2c1846057a08" providerId="AD" clId="Web-{A4A556DA-A581-208B-1E81-AAD581C69692}" dt="2021-11-04T18:28:06.154" v="205" actId="20577"/>
          <ac:spMkLst>
            <pc:docMk/>
            <pc:sldMk cId="676033405" sldId="328"/>
            <ac:spMk id="75" creationId="{03230019-FAC6-4DF2-8FFA-2B278D007FFE}"/>
          </ac:spMkLst>
        </pc:spChg>
        <pc:spChg chg="add">
          <ac:chgData name="Rylee Tomey" userId="S::rylee.tomey@ssaihq.com::3cfe0fbc-dfb9-46be-83c6-2c1846057a08" providerId="AD" clId="Web-{A4A556DA-A581-208B-1E81-AAD581C69692}" dt="2021-11-04T18:08:31.133" v="79"/>
          <ac:spMkLst>
            <pc:docMk/>
            <pc:sldMk cId="676033405" sldId="328"/>
            <ac:spMk id="77" creationId="{A81483DB-1A8A-45E5-AFA0-F817BB38254F}"/>
          </ac:spMkLst>
        </pc:spChg>
        <pc:spChg chg="add del">
          <ac:chgData name="Rylee Tomey" userId="S::rylee.tomey@ssaihq.com::3cfe0fbc-dfb9-46be-83c6-2c1846057a08" providerId="AD" clId="Web-{A4A556DA-A581-208B-1E81-AAD581C69692}" dt="2021-11-04T18:08:42.806" v="81"/>
          <ac:spMkLst>
            <pc:docMk/>
            <pc:sldMk cId="676033405" sldId="328"/>
            <ac:spMk id="79" creationId="{3F703904-344B-4BDB-972E-9E8246AFA5C4}"/>
          </ac:spMkLst>
        </pc:spChg>
        <pc:spChg chg="add">
          <ac:chgData name="Rylee Tomey" userId="S::rylee.tomey@ssaihq.com::3cfe0fbc-dfb9-46be-83c6-2c1846057a08" providerId="AD" clId="Web-{A4A556DA-A581-208B-1E81-AAD581C69692}" dt="2021-11-04T18:08:53.916" v="82"/>
          <ac:spMkLst>
            <pc:docMk/>
            <pc:sldMk cId="676033405" sldId="328"/>
            <ac:spMk id="81" creationId="{617B5706-71E0-42DD-818D-CEE55DE97EF3}"/>
          </ac:spMkLst>
        </pc:spChg>
        <pc:spChg chg="add">
          <ac:chgData name="Rylee Tomey" userId="S::rylee.tomey@ssaihq.com::3cfe0fbc-dfb9-46be-83c6-2c1846057a08" providerId="AD" clId="Web-{A4A556DA-A581-208B-1E81-AAD581C69692}" dt="2021-11-04T18:09:04.432" v="83"/>
          <ac:spMkLst>
            <pc:docMk/>
            <pc:sldMk cId="676033405" sldId="328"/>
            <ac:spMk id="83" creationId="{22F92951-30AD-407E-BE1C-5DDB8019A414}"/>
          </ac:spMkLst>
        </pc:spChg>
        <pc:picChg chg="add">
          <ac:chgData name="Rylee Tomey" userId="S::rylee.tomey@ssaihq.com::3cfe0fbc-dfb9-46be-83c6-2c1846057a08" providerId="AD" clId="Web-{A4A556DA-A581-208B-1E81-AAD581C69692}" dt="2021-11-04T18:00:44.778" v="56"/>
          <ac:picMkLst>
            <pc:docMk/>
            <pc:sldMk cId="676033405" sldId="328"/>
            <ac:picMk id="39" creationId="{FC6AEFAC-5033-4661-BCDD-1B13027EB194}"/>
          </ac:picMkLst>
        </pc:picChg>
      </pc:sldChg>
      <pc:sldChg chg="modNotes">
        <pc:chgData name="Rylee Tomey" userId="S::rylee.tomey@ssaihq.com::3cfe0fbc-dfb9-46be-83c6-2c1846057a08" providerId="AD" clId="Web-{A4A556DA-A581-208B-1E81-AAD581C69692}" dt="2021-11-04T18:16:12.207" v="88"/>
        <pc:sldMkLst>
          <pc:docMk/>
          <pc:sldMk cId="1419751882" sldId="330"/>
        </pc:sldMkLst>
      </pc:sldChg>
      <pc:sldChg chg="add del replId">
        <pc:chgData name="Rylee Tomey" userId="S::rylee.tomey@ssaihq.com::3cfe0fbc-dfb9-46be-83c6-2c1846057a08" providerId="AD" clId="Web-{A4A556DA-A581-208B-1E81-AAD581C69692}" dt="2021-11-04T18:04:28.385" v="71"/>
        <pc:sldMkLst>
          <pc:docMk/>
          <pc:sldMk cId="1305171561" sldId="335"/>
        </pc:sldMkLst>
      </pc:sldChg>
    </pc:docChg>
  </pc:docChgLst>
  <pc:docChgLst>
    <pc:chgData name="Chelsea Morton" userId="S::chelsea.morton@ssaihq.com::627f8eba-adbf-4aad-9446-770e1fdd896c" providerId="AD" clId="Web-{FA3626FE-AD4E-1992-1437-70364E9F93C0}"/>
    <pc:docChg chg="modSld">
      <pc:chgData name="Chelsea Morton" userId="S::chelsea.morton@ssaihq.com::627f8eba-adbf-4aad-9446-770e1fdd896c" providerId="AD" clId="Web-{FA3626FE-AD4E-1992-1437-70364E9F93C0}" dt="2021-10-19T20:12:39.359" v="16" actId="1076"/>
      <pc:docMkLst>
        <pc:docMk/>
      </pc:docMkLst>
      <pc:sldChg chg="delSp">
        <pc:chgData name="Chelsea Morton" userId="S::chelsea.morton@ssaihq.com::627f8eba-adbf-4aad-9446-770e1fdd896c" providerId="AD" clId="Web-{FA3626FE-AD4E-1992-1437-70364E9F93C0}" dt="2021-10-19T20:12:28.874" v="15"/>
        <pc:sldMkLst>
          <pc:docMk/>
          <pc:sldMk cId="3646699976" sldId="282"/>
        </pc:sldMkLst>
        <pc:spChg chg="del">
          <ac:chgData name="Chelsea Morton" userId="S::chelsea.morton@ssaihq.com::627f8eba-adbf-4aad-9446-770e1fdd896c" providerId="AD" clId="Web-{FA3626FE-AD4E-1992-1437-70364E9F93C0}" dt="2021-10-19T20:12:28.874" v="15"/>
          <ac:spMkLst>
            <pc:docMk/>
            <pc:sldMk cId="3646699976" sldId="282"/>
            <ac:spMk id="12" creationId="{00000000-0000-0000-0000-000000000000}"/>
          </ac:spMkLst>
        </pc:spChg>
      </pc:sldChg>
      <pc:sldChg chg="addSp delSp modSp mod setBg modClrScheme chgLayout">
        <pc:chgData name="Chelsea Morton" userId="S::chelsea.morton@ssaihq.com::627f8eba-adbf-4aad-9446-770e1fdd896c" providerId="AD" clId="Web-{FA3626FE-AD4E-1992-1437-70364E9F93C0}" dt="2021-10-19T19:54:14.493" v="6"/>
        <pc:sldMkLst>
          <pc:docMk/>
          <pc:sldMk cId="1509242897" sldId="320"/>
        </pc:sldMkLst>
        <pc:spChg chg="mod">
          <ac:chgData name="Chelsea Morton" userId="S::chelsea.morton@ssaihq.com::627f8eba-adbf-4aad-9446-770e1fdd896c" providerId="AD" clId="Web-{FA3626FE-AD4E-1992-1437-70364E9F93C0}" dt="2021-10-19T19:54:14.493" v="6"/>
          <ac:spMkLst>
            <pc:docMk/>
            <pc:sldMk cId="1509242897" sldId="320"/>
            <ac:spMk id="3" creationId="{00000000-0000-0000-0000-000000000000}"/>
          </ac:spMkLst>
        </pc:spChg>
        <pc:spChg chg="add del">
          <ac:chgData name="Chelsea Morton" userId="S::chelsea.morton@ssaihq.com::627f8eba-adbf-4aad-9446-770e1fdd896c" providerId="AD" clId="Web-{FA3626FE-AD4E-1992-1437-70364E9F93C0}" dt="2021-10-19T19:54:14.493" v="6"/>
          <ac:spMkLst>
            <pc:docMk/>
            <pc:sldMk cId="1509242897" sldId="320"/>
            <ac:spMk id="19" creationId="{D12DDE76-C203-4047-9998-63900085B5E8}"/>
          </ac:spMkLst>
        </pc:spChg>
        <pc:graphicFrameChg chg="mod modGraphic">
          <ac:chgData name="Chelsea Morton" userId="S::chelsea.morton@ssaihq.com::627f8eba-adbf-4aad-9446-770e1fdd896c" providerId="AD" clId="Web-{FA3626FE-AD4E-1992-1437-70364E9F93C0}" dt="2021-10-19T19:54:14.493" v="6"/>
          <ac:graphicFrameMkLst>
            <pc:docMk/>
            <pc:sldMk cId="1509242897" sldId="320"/>
            <ac:graphicFrameMk id="14" creationId="{291285AA-9022-194F-97CD-AB7FF9A86C96}"/>
          </ac:graphicFrameMkLst>
        </pc:graphicFrameChg>
      </pc:sldChg>
      <pc:sldChg chg="modSp">
        <pc:chgData name="Chelsea Morton" userId="S::chelsea.morton@ssaihq.com::627f8eba-adbf-4aad-9446-770e1fdd896c" providerId="AD" clId="Web-{FA3626FE-AD4E-1992-1437-70364E9F93C0}" dt="2021-10-19T20:12:39.359" v="16" actId="1076"/>
        <pc:sldMkLst>
          <pc:docMk/>
          <pc:sldMk cId="1139521850" sldId="322"/>
        </pc:sldMkLst>
        <pc:spChg chg="mod">
          <ac:chgData name="Chelsea Morton" userId="S::chelsea.morton@ssaihq.com::627f8eba-adbf-4aad-9446-770e1fdd896c" providerId="AD" clId="Web-{FA3626FE-AD4E-1992-1437-70364E9F93C0}" dt="2021-10-19T20:12:39.359" v="16" actId="1076"/>
          <ac:spMkLst>
            <pc:docMk/>
            <pc:sldMk cId="1139521850" sldId="322"/>
            <ac:spMk id="3" creationId="{00000000-0000-0000-0000-000000000000}"/>
          </ac:spMkLst>
        </pc:spChg>
      </pc:sldChg>
      <pc:sldChg chg="mod modClrScheme chgLayout">
        <pc:chgData name="Chelsea Morton" userId="S::chelsea.morton@ssaihq.com::627f8eba-adbf-4aad-9446-770e1fdd896c" providerId="AD" clId="Web-{FA3626FE-AD4E-1992-1437-70364E9F93C0}" dt="2021-10-19T19:54:29.291" v="7"/>
        <pc:sldMkLst>
          <pc:docMk/>
          <pc:sldMk cId="1371265667" sldId="324"/>
        </pc:sldMkLst>
      </pc:sldChg>
      <pc:sldChg chg="modSp">
        <pc:chgData name="Chelsea Morton" userId="S::chelsea.morton@ssaihq.com::627f8eba-adbf-4aad-9446-770e1fdd896c" providerId="AD" clId="Web-{FA3626FE-AD4E-1992-1437-70364E9F93C0}" dt="2021-10-19T20:12:00.936" v="14"/>
        <pc:sldMkLst>
          <pc:docMk/>
          <pc:sldMk cId="3309414891" sldId="326"/>
        </pc:sldMkLst>
        <pc:graphicFrameChg chg="mod modGraphic">
          <ac:chgData name="Chelsea Morton" userId="S::chelsea.morton@ssaihq.com::627f8eba-adbf-4aad-9446-770e1fdd896c" providerId="AD" clId="Web-{FA3626FE-AD4E-1992-1437-70364E9F93C0}" dt="2021-10-19T20:12:00.936" v="14"/>
          <ac:graphicFrameMkLst>
            <pc:docMk/>
            <pc:sldMk cId="3309414891" sldId="326"/>
            <ac:graphicFrameMk id="5" creationId="{AE71A721-8D5C-FE4F-9978-256F92F7EF72}"/>
          </ac:graphicFrameMkLst>
        </pc:graphicFrameChg>
      </pc:sldChg>
    </pc:docChg>
  </pc:docChgLst>
  <pc:docChgLst>
    <pc:chgData name="Joseph Spruce" userId="S::joseph.spruce@ssaihq.com::de036bfa-73a3-41f6-8929-f952e2d9d6aa" providerId="AD" clId="Web-{A10F7F23-914B-49FA-858A-7E05E3900E39}"/>
    <pc:docChg chg="modSld">
      <pc:chgData name="Joseph Spruce" userId="S::joseph.spruce@ssaihq.com::de036bfa-73a3-41f6-8929-f952e2d9d6aa" providerId="AD" clId="Web-{A10F7F23-914B-49FA-858A-7E05E3900E39}" dt="2021-11-04T13:53:52.377" v="11"/>
      <pc:docMkLst>
        <pc:docMk/>
      </pc:docMkLst>
      <pc:sldChg chg="addCm">
        <pc:chgData name="Joseph Spruce" userId="S::joseph.spruce@ssaihq.com::de036bfa-73a3-41f6-8929-f952e2d9d6aa" providerId="AD" clId="Web-{A10F7F23-914B-49FA-858A-7E05E3900E39}" dt="2021-11-04T13:12:54.165" v="0"/>
        <pc:sldMkLst>
          <pc:docMk/>
          <pc:sldMk cId="1657698331" sldId="311"/>
        </pc:sldMkLst>
      </pc:sldChg>
      <pc:sldChg chg="addCm">
        <pc:chgData name="Joseph Spruce" userId="S::joseph.spruce@ssaihq.com::de036bfa-73a3-41f6-8929-f952e2d9d6aa" providerId="AD" clId="Web-{A10F7F23-914B-49FA-858A-7E05E3900E39}" dt="2021-11-04T13:22:55.557" v="3"/>
        <pc:sldMkLst>
          <pc:docMk/>
          <pc:sldMk cId="430371861" sldId="315"/>
        </pc:sldMkLst>
      </pc:sldChg>
      <pc:sldChg chg="addCm">
        <pc:chgData name="Joseph Spruce" userId="S::joseph.spruce@ssaihq.com::de036bfa-73a3-41f6-8929-f952e2d9d6aa" providerId="AD" clId="Web-{A10F7F23-914B-49FA-858A-7E05E3900E39}" dt="2021-11-04T13:24:58.733" v="4"/>
        <pc:sldMkLst>
          <pc:docMk/>
          <pc:sldMk cId="1923026911" sldId="316"/>
        </pc:sldMkLst>
      </pc:sldChg>
      <pc:sldChg chg="addSp delSp addCm">
        <pc:chgData name="Joseph Spruce" userId="S::joseph.spruce@ssaihq.com::de036bfa-73a3-41f6-8929-f952e2d9d6aa" providerId="AD" clId="Web-{A10F7F23-914B-49FA-858A-7E05E3900E39}" dt="2021-11-04T13:46:16.864" v="8"/>
        <pc:sldMkLst>
          <pc:docMk/>
          <pc:sldMk cId="1647551290" sldId="318"/>
        </pc:sldMkLst>
        <pc:spChg chg="add del">
          <ac:chgData name="Joseph Spruce" userId="S::joseph.spruce@ssaihq.com::de036bfa-73a3-41f6-8929-f952e2d9d6aa" providerId="AD" clId="Web-{A10F7F23-914B-49FA-858A-7E05E3900E39}" dt="2021-11-04T13:46:16.864" v="8"/>
          <ac:spMkLst>
            <pc:docMk/>
            <pc:sldMk cId="1647551290" sldId="318"/>
            <ac:spMk id="3" creationId="{73C7807D-506B-46C3-A68C-7F7089FA1CE0}"/>
          </ac:spMkLst>
        </pc:spChg>
      </pc:sldChg>
      <pc:sldChg chg="addCm">
        <pc:chgData name="Joseph Spruce" userId="S::joseph.spruce@ssaihq.com::de036bfa-73a3-41f6-8929-f952e2d9d6aa" providerId="AD" clId="Web-{A10F7F23-914B-49FA-858A-7E05E3900E39}" dt="2021-11-04T13:50:49.216" v="10"/>
        <pc:sldMkLst>
          <pc:docMk/>
          <pc:sldMk cId="1509242897" sldId="320"/>
        </pc:sldMkLst>
      </pc:sldChg>
      <pc:sldChg chg="addCm">
        <pc:chgData name="Joseph Spruce" userId="S::joseph.spruce@ssaihq.com::de036bfa-73a3-41f6-8929-f952e2d9d6aa" providerId="AD" clId="Web-{A10F7F23-914B-49FA-858A-7E05E3900E39}" dt="2021-11-04T13:15:11.481" v="1"/>
        <pc:sldMkLst>
          <pc:docMk/>
          <pc:sldMk cId="1139521850" sldId="322"/>
        </pc:sldMkLst>
      </pc:sldChg>
      <pc:sldChg chg="addCm">
        <pc:chgData name="Joseph Spruce" userId="S::joseph.spruce@ssaihq.com::de036bfa-73a3-41f6-8929-f952e2d9d6aa" providerId="AD" clId="Web-{A10F7F23-914B-49FA-858A-7E05E3900E39}" dt="2021-11-04T13:53:52.377" v="11"/>
        <pc:sldMkLst>
          <pc:docMk/>
          <pc:sldMk cId="1419751882" sldId="330"/>
        </pc:sldMkLst>
      </pc:sldChg>
      <pc:sldChg chg="addCm">
        <pc:chgData name="Joseph Spruce" userId="S::joseph.spruce@ssaihq.com::de036bfa-73a3-41f6-8929-f952e2d9d6aa" providerId="AD" clId="Web-{A10F7F23-914B-49FA-858A-7E05E3900E39}" dt="2021-11-04T13:29:31.006" v="5"/>
        <pc:sldMkLst>
          <pc:docMk/>
          <pc:sldMk cId="2274935888" sldId="332"/>
        </pc:sldMkLst>
      </pc:sldChg>
    </pc:docChg>
  </pc:docChgLst>
  <pc:docChgLst>
    <pc:chgData name="Caden OConnell" userId="S::caden.oconnell@ssaihq.com::096794e8-e9b7-4422-bd39-f89a63e425bd" providerId="AD" clId="Web-{88386C93-EBBB-A470-3AA9-E93E1BD1EBA8}"/>
    <pc:docChg chg="modSld">
      <pc:chgData name="Caden OConnell" userId="S::caden.oconnell@ssaihq.com::096794e8-e9b7-4422-bd39-f89a63e425bd" providerId="AD" clId="Web-{88386C93-EBBB-A470-3AA9-E93E1BD1EBA8}" dt="2021-11-04T21:46:37.814" v="992"/>
      <pc:docMkLst>
        <pc:docMk/>
      </pc:docMkLst>
      <pc:sldChg chg="modSp">
        <pc:chgData name="Caden OConnell" userId="S::caden.oconnell@ssaihq.com::096794e8-e9b7-4422-bd39-f89a63e425bd" providerId="AD" clId="Web-{88386C93-EBBB-A470-3AA9-E93E1BD1EBA8}" dt="2021-11-04T20:56:25.286" v="66" actId="14100"/>
        <pc:sldMkLst>
          <pc:docMk/>
          <pc:sldMk cId="1923026911" sldId="316"/>
        </pc:sldMkLst>
        <pc:spChg chg="mod">
          <ac:chgData name="Caden OConnell" userId="S::caden.oconnell@ssaihq.com::096794e8-e9b7-4422-bd39-f89a63e425bd" providerId="AD" clId="Web-{88386C93-EBBB-A470-3AA9-E93E1BD1EBA8}" dt="2021-11-04T20:56:25.286" v="66" actId="14100"/>
          <ac:spMkLst>
            <pc:docMk/>
            <pc:sldMk cId="1923026911" sldId="316"/>
            <ac:spMk id="14" creationId="{8DA68DAF-7EB7-4C80-8FD6-06E89327CA7F}"/>
          </ac:spMkLst>
        </pc:spChg>
      </pc:sldChg>
      <pc:sldChg chg="addSp modSp">
        <pc:chgData name="Caden OConnell" userId="S::caden.oconnell@ssaihq.com::096794e8-e9b7-4422-bd39-f89a63e425bd" providerId="AD" clId="Web-{88386C93-EBBB-A470-3AA9-E93E1BD1EBA8}" dt="2021-11-04T21:39:03.863" v="439" actId="14100"/>
        <pc:sldMkLst>
          <pc:docMk/>
          <pc:sldMk cId="464873822" sldId="327"/>
        </pc:sldMkLst>
        <pc:picChg chg="add mod">
          <ac:chgData name="Caden OConnell" userId="S::caden.oconnell@ssaihq.com::096794e8-e9b7-4422-bd39-f89a63e425bd" providerId="AD" clId="Web-{88386C93-EBBB-A470-3AA9-E93E1BD1EBA8}" dt="2021-11-04T21:39:03.863" v="439" actId="14100"/>
          <ac:picMkLst>
            <pc:docMk/>
            <pc:sldMk cId="464873822" sldId="327"/>
            <ac:picMk id="12" creationId="{20C15452-6F74-4EE9-99F6-BCB662820601}"/>
          </ac:picMkLst>
        </pc:picChg>
      </pc:sldChg>
      <pc:sldChg chg="addSp delSp modSp mod setBg modNotes">
        <pc:chgData name="Caden OConnell" userId="S::caden.oconnell@ssaihq.com::096794e8-e9b7-4422-bd39-f89a63e425bd" providerId="AD" clId="Web-{88386C93-EBBB-A470-3AA9-E93E1BD1EBA8}" dt="2021-11-04T21:46:37.814" v="992"/>
        <pc:sldMkLst>
          <pc:docMk/>
          <pc:sldMk cId="2126088758" sldId="329"/>
        </pc:sldMkLst>
        <pc:spChg chg="mod ord">
          <ac:chgData name="Caden OConnell" userId="S::caden.oconnell@ssaihq.com::096794e8-e9b7-4422-bd39-f89a63e425bd" providerId="AD" clId="Web-{88386C93-EBBB-A470-3AA9-E93E1BD1EBA8}" dt="2021-11-04T20:46:18.205" v="48"/>
          <ac:spMkLst>
            <pc:docMk/>
            <pc:sldMk cId="2126088758" sldId="329"/>
            <ac:spMk id="2" creationId="{1C5249A7-934D-4A40-B50B-FFFD7290346D}"/>
          </ac:spMkLst>
        </pc:spChg>
        <pc:spChg chg="add del">
          <ac:chgData name="Caden OConnell" userId="S::caden.oconnell@ssaihq.com::096794e8-e9b7-4422-bd39-f89a63e425bd" providerId="AD" clId="Web-{88386C93-EBBB-A470-3AA9-E93E1BD1EBA8}" dt="2021-11-04T20:46:18.205" v="48"/>
          <ac:spMkLst>
            <pc:docMk/>
            <pc:sldMk cId="2126088758" sldId="329"/>
            <ac:spMk id="9" creationId="{06DA9DF9-31F7-4056-B42E-878CC92417B8}"/>
          </ac:spMkLst>
        </pc:spChg>
        <pc:spChg chg="add del mod">
          <ac:chgData name="Caden OConnell" userId="S::caden.oconnell@ssaihq.com::096794e8-e9b7-4422-bd39-f89a63e425bd" providerId="AD" clId="Web-{88386C93-EBBB-A470-3AA9-E93E1BD1EBA8}" dt="2021-11-04T21:09:26.153" v="97"/>
          <ac:spMkLst>
            <pc:docMk/>
            <pc:sldMk cId="2126088758" sldId="329"/>
            <ac:spMk id="11" creationId="{AE5758E6-25B2-4D31-BC24-CBB450DCCD32}"/>
          </ac:spMkLst>
        </pc:spChg>
        <pc:spChg chg="add del">
          <ac:chgData name="Caden OConnell" userId="S::caden.oconnell@ssaihq.com::096794e8-e9b7-4422-bd39-f89a63e425bd" providerId="AD" clId="Web-{88386C93-EBBB-A470-3AA9-E93E1BD1EBA8}" dt="2021-11-04T20:46:16.970" v="47"/>
          <ac:spMkLst>
            <pc:docMk/>
            <pc:sldMk cId="2126088758" sldId="329"/>
            <ac:spMk id="14" creationId="{87CC2527-562A-4F69-B487-4371E5B243E7}"/>
          </ac:spMkLst>
        </pc:spChg>
        <pc:spChg chg="add mod">
          <ac:chgData name="Caden OConnell" userId="S::caden.oconnell@ssaihq.com::096794e8-e9b7-4422-bd39-f89a63e425bd" providerId="AD" clId="Web-{88386C93-EBBB-A470-3AA9-E93E1BD1EBA8}" dt="2021-11-04T21:25:48.870" v="397" actId="20577"/>
          <ac:spMkLst>
            <pc:docMk/>
            <pc:sldMk cId="2126088758" sldId="329"/>
            <ac:spMk id="23" creationId="{824FB906-4872-4D82-8E68-670EA4C583AE}"/>
          </ac:spMkLst>
        </pc:spChg>
        <pc:spChg chg="add del mod">
          <ac:chgData name="Caden OConnell" userId="S::caden.oconnell@ssaihq.com::096794e8-e9b7-4422-bd39-f89a63e425bd" providerId="AD" clId="Web-{88386C93-EBBB-A470-3AA9-E93E1BD1EBA8}" dt="2021-11-04T21:10:07.217" v="119"/>
          <ac:spMkLst>
            <pc:docMk/>
            <pc:sldMk cId="2126088758" sldId="329"/>
            <ac:spMk id="27" creationId="{D02D5794-6B45-4774-8CF2-82F202DC6AD6}"/>
          </ac:spMkLst>
        </pc:spChg>
        <pc:spChg chg="add mod">
          <ac:chgData name="Caden OConnell" userId="S::caden.oconnell@ssaihq.com::096794e8-e9b7-4422-bd39-f89a63e425bd" providerId="AD" clId="Web-{88386C93-EBBB-A470-3AA9-E93E1BD1EBA8}" dt="2021-11-04T21:20:58.424" v="309" actId="1076"/>
          <ac:spMkLst>
            <pc:docMk/>
            <pc:sldMk cId="2126088758" sldId="329"/>
            <ac:spMk id="32" creationId="{CC93BCD3-0F2A-4F36-8165-9AD7A12F2B03}"/>
          </ac:spMkLst>
        </pc:spChg>
        <pc:spChg chg="add mod">
          <ac:chgData name="Caden OConnell" userId="S::caden.oconnell@ssaihq.com::096794e8-e9b7-4422-bd39-f89a63e425bd" providerId="AD" clId="Web-{88386C93-EBBB-A470-3AA9-E93E1BD1EBA8}" dt="2021-11-04T21:21:03.049" v="314" actId="1076"/>
          <ac:spMkLst>
            <pc:docMk/>
            <pc:sldMk cId="2126088758" sldId="329"/>
            <ac:spMk id="33" creationId="{1C1943EC-928A-4E3D-B3E7-77DAB327A667}"/>
          </ac:spMkLst>
        </pc:spChg>
        <pc:spChg chg="add mod">
          <ac:chgData name="Caden OConnell" userId="S::caden.oconnell@ssaihq.com::096794e8-e9b7-4422-bd39-f89a63e425bd" providerId="AD" clId="Web-{88386C93-EBBB-A470-3AA9-E93E1BD1EBA8}" dt="2021-11-04T21:21:12.393" v="316" actId="1076"/>
          <ac:spMkLst>
            <pc:docMk/>
            <pc:sldMk cId="2126088758" sldId="329"/>
            <ac:spMk id="36" creationId="{ECC20679-A691-4CEF-B313-905B61EDCCEA}"/>
          </ac:spMkLst>
        </pc:spChg>
        <pc:spChg chg="add mod">
          <ac:chgData name="Caden OConnell" userId="S::caden.oconnell@ssaihq.com::096794e8-e9b7-4422-bd39-f89a63e425bd" providerId="AD" clId="Web-{88386C93-EBBB-A470-3AA9-E93E1BD1EBA8}" dt="2021-11-04T21:20:23.251" v="297" actId="20577"/>
          <ac:spMkLst>
            <pc:docMk/>
            <pc:sldMk cId="2126088758" sldId="329"/>
            <ac:spMk id="40" creationId="{843BB63C-CA36-4FE8-9D33-662E3F51F884}"/>
          </ac:spMkLst>
        </pc:spChg>
        <pc:spChg chg="add del">
          <ac:chgData name="Caden OConnell" userId="S::caden.oconnell@ssaihq.com::096794e8-e9b7-4422-bd39-f89a63e425bd" providerId="AD" clId="Web-{88386C93-EBBB-A470-3AA9-E93E1BD1EBA8}" dt="2021-11-04T21:22:34.317" v="323"/>
          <ac:spMkLst>
            <pc:docMk/>
            <pc:sldMk cId="2126088758" sldId="329"/>
            <ac:spMk id="43" creationId="{A2FEE199-E06D-47A7-AC12-FB0F2FCD9E50}"/>
          </ac:spMkLst>
        </pc:spChg>
        <pc:spChg chg="add mod">
          <ac:chgData name="Caden OConnell" userId="S::caden.oconnell@ssaihq.com::096794e8-e9b7-4422-bd39-f89a63e425bd" providerId="AD" clId="Web-{88386C93-EBBB-A470-3AA9-E93E1BD1EBA8}" dt="2021-11-04T21:22:48.177" v="333" actId="1076"/>
          <ac:spMkLst>
            <pc:docMk/>
            <pc:sldMk cId="2126088758" sldId="329"/>
            <ac:spMk id="44" creationId="{A2FEE199-E06D-47A7-AC12-FB0F2FCD9E50}"/>
          </ac:spMkLst>
        </pc:spChg>
        <pc:spChg chg="add mod">
          <ac:chgData name="Caden OConnell" userId="S::caden.oconnell@ssaihq.com::096794e8-e9b7-4422-bd39-f89a63e425bd" providerId="AD" clId="Web-{88386C93-EBBB-A470-3AA9-E93E1BD1EBA8}" dt="2021-11-04T21:24:59.087" v="385" actId="1076"/>
          <ac:spMkLst>
            <pc:docMk/>
            <pc:sldMk cId="2126088758" sldId="329"/>
            <ac:spMk id="46" creationId="{BE27E2D6-2C19-4FAC-9BE7-AF74BF8904C3}"/>
          </ac:spMkLst>
        </pc:spChg>
        <pc:spChg chg="add mod">
          <ac:chgData name="Caden OConnell" userId="S::caden.oconnell@ssaihq.com::096794e8-e9b7-4422-bd39-f89a63e425bd" providerId="AD" clId="Web-{88386C93-EBBB-A470-3AA9-E93E1BD1EBA8}" dt="2021-11-04T21:26:37.246" v="408" actId="1076"/>
          <ac:spMkLst>
            <pc:docMk/>
            <pc:sldMk cId="2126088758" sldId="329"/>
            <ac:spMk id="52" creationId="{D8F28569-062B-427D-885E-884B88634A95}"/>
          </ac:spMkLst>
        </pc:spChg>
        <pc:spChg chg="add mod">
          <ac:chgData name="Caden OConnell" userId="S::caden.oconnell@ssaihq.com::096794e8-e9b7-4422-bd39-f89a63e425bd" providerId="AD" clId="Web-{88386C93-EBBB-A470-3AA9-E93E1BD1EBA8}" dt="2021-11-04T21:42:31.353" v="487" actId="1076"/>
          <ac:spMkLst>
            <pc:docMk/>
            <pc:sldMk cId="2126088758" sldId="329"/>
            <ac:spMk id="55" creationId="{4A2013AC-A858-4F34-8D81-77C4C62E4DAE}"/>
          </ac:spMkLst>
        </pc:spChg>
        <pc:grpChg chg="add mod">
          <ac:chgData name="Caden OConnell" userId="S::caden.oconnell@ssaihq.com::096794e8-e9b7-4422-bd39-f89a63e425bd" providerId="AD" clId="Web-{88386C93-EBBB-A470-3AA9-E93E1BD1EBA8}" dt="2021-11-04T21:21:08.190" v="315" actId="1076"/>
          <ac:grpSpMkLst>
            <pc:docMk/>
            <pc:sldMk cId="2126088758" sldId="329"/>
            <ac:grpSpMk id="41" creationId="{F2E4009B-41F0-4D52-A84E-29C9C5B5E766}"/>
          </ac:grpSpMkLst>
        </pc:grpChg>
        <pc:grpChg chg="add mod">
          <ac:chgData name="Caden OConnell" userId="S::caden.oconnell@ssaihq.com::096794e8-e9b7-4422-bd39-f89a63e425bd" providerId="AD" clId="Web-{88386C93-EBBB-A470-3AA9-E93E1BD1EBA8}" dt="2021-11-04T21:21:23.175" v="320" actId="1076"/>
          <ac:grpSpMkLst>
            <pc:docMk/>
            <pc:sldMk cId="2126088758" sldId="329"/>
            <ac:grpSpMk id="42" creationId="{F0D77B21-761C-411A-B751-86D021B687EC}"/>
          </ac:grpSpMkLst>
        </pc:grpChg>
        <pc:grpChg chg="add mod">
          <ac:chgData name="Caden OConnell" userId="S::caden.oconnell@ssaihq.com::096794e8-e9b7-4422-bd39-f89a63e425bd" providerId="AD" clId="Web-{88386C93-EBBB-A470-3AA9-E93E1BD1EBA8}" dt="2021-11-04T21:25:56.011" v="398" actId="1076"/>
          <ac:grpSpMkLst>
            <pc:docMk/>
            <pc:sldMk cId="2126088758" sldId="329"/>
            <ac:grpSpMk id="47" creationId="{7F256999-AF84-438B-BC09-EAF061A2ED6B}"/>
          </ac:grpSpMkLst>
        </pc:grpChg>
        <pc:grpChg chg="add">
          <ac:chgData name="Caden OConnell" userId="S::caden.oconnell@ssaihq.com::096794e8-e9b7-4422-bd39-f89a63e425bd" providerId="AD" clId="Web-{88386C93-EBBB-A470-3AA9-E93E1BD1EBA8}" dt="2021-11-04T21:25:33.604" v="391"/>
          <ac:grpSpMkLst>
            <pc:docMk/>
            <pc:sldMk cId="2126088758" sldId="329"/>
            <ac:grpSpMk id="48" creationId="{3075A5A4-F144-4CC9-BE1A-D0B264D6B4A8}"/>
          </ac:grpSpMkLst>
        </pc:grpChg>
        <pc:grpChg chg="add mod">
          <ac:chgData name="Caden OConnell" userId="S::caden.oconnell@ssaihq.com::096794e8-e9b7-4422-bd39-f89a63e425bd" providerId="AD" clId="Web-{88386C93-EBBB-A470-3AA9-E93E1BD1EBA8}" dt="2021-11-04T21:42:35.822" v="488" actId="1076"/>
          <ac:grpSpMkLst>
            <pc:docMk/>
            <pc:sldMk cId="2126088758" sldId="329"/>
            <ac:grpSpMk id="56" creationId="{30181821-FD0C-4479-9FA9-C05ABD65F6E4}"/>
          </ac:grpSpMkLst>
        </pc:grpChg>
        <pc:grpChg chg="add mod">
          <ac:chgData name="Caden OConnell" userId="S::caden.oconnell@ssaihq.com::096794e8-e9b7-4422-bd39-f89a63e425bd" providerId="AD" clId="Web-{88386C93-EBBB-A470-3AA9-E93E1BD1EBA8}" dt="2021-11-04T21:42:43.775" v="489" actId="1076"/>
          <ac:grpSpMkLst>
            <pc:docMk/>
            <pc:sldMk cId="2126088758" sldId="329"/>
            <ac:grpSpMk id="57" creationId="{12DA688A-F77A-4DB2-A4BF-BFDF53614B8C}"/>
          </ac:grpSpMkLst>
        </pc:grpChg>
        <pc:picChg chg="add del mod">
          <ac:chgData name="Caden OConnell" userId="S::caden.oconnell@ssaihq.com::096794e8-e9b7-4422-bd39-f89a63e425bd" providerId="AD" clId="Web-{88386C93-EBBB-A470-3AA9-E93E1BD1EBA8}" dt="2021-11-04T20:31:35.069" v="5"/>
          <ac:picMkLst>
            <pc:docMk/>
            <pc:sldMk cId="2126088758" sldId="329"/>
            <ac:picMk id="3" creationId="{98161A1A-AE85-4D59-AC75-6FDB30B0AFD0}"/>
          </ac:picMkLst>
        </pc:picChg>
        <pc:picChg chg="add del mod">
          <ac:chgData name="Caden OConnell" userId="S::caden.oconnell@ssaihq.com::096794e8-e9b7-4422-bd39-f89a63e425bd" providerId="AD" clId="Web-{88386C93-EBBB-A470-3AA9-E93E1BD1EBA8}" dt="2021-11-04T21:04:20.675" v="75"/>
          <ac:picMkLst>
            <pc:docMk/>
            <pc:sldMk cId="2126088758" sldId="329"/>
            <ac:picMk id="4" creationId="{F6EA465F-159F-4C08-A71D-C7B6A17AA959}"/>
          </ac:picMkLst>
        </pc:picChg>
        <pc:picChg chg="add del mod">
          <ac:chgData name="Caden OConnell" userId="S::caden.oconnell@ssaihq.com::096794e8-e9b7-4422-bd39-f89a63e425bd" providerId="AD" clId="Web-{88386C93-EBBB-A470-3AA9-E93E1BD1EBA8}" dt="2021-11-04T20:46:11.673" v="44"/>
          <ac:picMkLst>
            <pc:docMk/>
            <pc:sldMk cId="2126088758" sldId="329"/>
            <ac:picMk id="5" creationId="{941D24A1-B765-4714-832A-DDF21D5A7726}"/>
          </ac:picMkLst>
        </pc:picChg>
        <pc:picChg chg="add del mod">
          <ac:chgData name="Caden OConnell" userId="S::caden.oconnell@ssaihq.com::096794e8-e9b7-4422-bd39-f89a63e425bd" providerId="AD" clId="Web-{88386C93-EBBB-A470-3AA9-E93E1BD1EBA8}" dt="2021-11-04T20:46:09.267" v="42"/>
          <ac:picMkLst>
            <pc:docMk/>
            <pc:sldMk cId="2126088758" sldId="329"/>
            <ac:picMk id="6" creationId="{DDD1AB89-271C-4357-8AC0-C43ACD9878E8}"/>
          </ac:picMkLst>
        </pc:picChg>
        <pc:picChg chg="add del mod">
          <ac:chgData name="Caden OConnell" userId="S::caden.oconnell@ssaihq.com::096794e8-e9b7-4422-bd39-f89a63e425bd" providerId="AD" clId="Web-{88386C93-EBBB-A470-3AA9-E93E1BD1EBA8}" dt="2021-11-04T20:39:25.677" v="33"/>
          <ac:picMkLst>
            <pc:docMk/>
            <pc:sldMk cId="2126088758" sldId="329"/>
            <ac:picMk id="7" creationId="{1035ADEF-3C95-4920-90A4-13E36E1C7B39}"/>
          </ac:picMkLst>
        </pc:picChg>
        <pc:picChg chg="add del mod">
          <ac:chgData name="Caden OConnell" userId="S::caden.oconnell@ssaihq.com::096794e8-e9b7-4422-bd39-f89a63e425bd" providerId="AD" clId="Web-{88386C93-EBBB-A470-3AA9-E93E1BD1EBA8}" dt="2021-11-04T20:49:10.382" v="61"/>
          <ac:picMkLst>
            <pc:docMk/>
            <pc:sldMk cId="2126088758" sldId="329"/>
            <ac:picMk id="8" creationId="{91B069EF-26BD-4C55-8C22-EA369B3038DA}"/>
          </ac:picMkLst>
        </pc:picChg>
        <pc:picChg chg="add del mod">
          <ac:chgData name="Caden OConnell" userId="S::caden.oconnell@ssaihq.com::096794e8-e9b7-4422-bd39-f89a63e425bd" providerId="AD" clId="Web-{88386C93-EBBB-A470-3AA9-E93E1BD1EBA8}" dt="2021-11-04T21:04:19.784" v="73"/>
          <ac:picMkLst>
            <pc:docMk/>
            <pc:sldMk cId="2126088758" sldId="329"/>
            <ac:picMk id="10" creationId="{30054F97-D82A-4751-AA54-1364A74C59AD}"/>
          </ac:picMkLst>
        </pc:picChg>
        <pc:picChg chg="add del mod">
          <ac:chgData name="Caden OConnell" userId="S::caden.oconnell@ssaihq.com::096794e8-e9b7-4422-bd39-f89a63e425bd" providerId="AD" clId="Web-{88386C93-EBBB-A470-3AA9-E93E1BD1EBA8}" dt="2021-11-04T21:08:42.980" v="90"/>
          <ac:picMkLst>
            <pc:docMk/>
            <pc:sldMk cId="2126088758" sldId="329"/>
            <ac:picMk id="12" creationId="{DCCAB74F-E66F-4926-92F3-E89A6DC67ADB}"/>
          </ac:picMkLst>
        </pc:picChg>
        <pc:picChg chg="add mod">
          <ac:chgData name="Caden OConnell" userId="S::caden.oconnell@ssaihq.com::096794e8-e9b7-4422-bd39-f89a63e425bd" providerId="AD" clId="Web-{88386C93-EBBB-A470-3AA9-E93E1BD1EBA8}" dt="2021-11-04T20:57:17.115" v="72" actId="1076"/>
          <ac:picMkLst>
            <pc:docMk/>
            <pc:sldMk cId="2126088758" sldId="329"/>
            <ac:picMk id="18" creationId="{8BEFB088-249E-4E84-8AF2-F3DA74858255}"/>
          </ac:picMkLst>
        </pc:picChg>
        <pc:picChg chg="add del mod">
          <ac:chgData name="Caden OConnell" userId="S::caden.oconnell@ssaihq.com::096794e8-e9b7-4422-bd39-f89a63e425bd" providerId="AD" clId="Web-{88386C93-EBBB-A470-3AA9-E93E1BD1EBA8}" dt="2021-11-04T21:04:33.113" v="78"/>
          <ac:picMkLst>
            <pc:docMk/>
            <pc:sldMk cId="2126088758" sldId="329"/>
            <ac:picMk id="19" creationId="{730BC4A1-A599-478F-A571-2E5286F78C11}"/>
          </ac:picMkLst>
        </pc:picChg>
        <pc:picChg chg="add mod">
          <ac:chgData name="Caden OConnell" userId="S::caden.oconnell@ssaihq.com::096794e8-e9b7-4422-bd39-f89a63e425bd" providerId="AD" clId="Web-{88386C93-EBBB-A470-3AA9-E93E1BD1EBA8}" dt="2021-11-04T21:10:23.405" v="123" actId="1076"/>
          <ac:picMkLst>
            <pc:docMk/>
            <pc:sldMk cId="2126088758" sldId="329"/>
            <ac:picMk id="20" creationId="{06A39C74-6527-49FF-8531-802A2E0793A7}"/>
          </ac:picMkLst>
        </pc:picChg>
        <pc:picChg chg="add del mod">
          <ac:chgData name="Caden OConnell" userId="S::caden.oconnell@ssaihq.com::096794e8-e9b7-4422-bd39-f89a63e425bd" providerId="AD" clId="Web-{88386C93-EBBB-A470-3AA9-E93E1BD1EBA8}" dt="2021-11-04T21:09:26.153" v="96"/>
          <ac:picMkLst>
            <pc:docMk/>
            <pc:sldMk cId="2126088758" sldId="329"/>
            <ac:picMk id="21" creationId="{6F5E6099-0737-48FD-BF22-9261DAEF1ACF}"/>
          </ac:picMkLst>
        </pc:picChg>
        <pc:picChg chg="add del mod">
          <ac:chgData name="Caden OConnell" userId="S::caden.oconnell@ssaihq.com::096794e8-e9b7-4422-bd39-f89a63e425bd" providerId="AD" clId="Web-{88386C93-EBBB-A470-3AA9-E93E1BD1EBA8}" dt="2021-11-04T21:09:26.153" v="95"/>
          <ac:picMkLst>
            <pc:docMk/>
            <pc:sldMk cId="2126088758" sldId="329"/>
            <ac:picMk id="22" creationId="{EB751956-DD58-4435-B483-564BF8D6947A}"/>
          </ac:picMkLst>
        </pc:picChg>
        <pc:picChg chg="add del mod">
          <ac:chgData name="Caden OConnell" userId="S::caden.oconnell@ssaihq.com::096794e8-e9b7-4422-bd39-f89a63e425bd" providerId="AD" clId="Web-{88386C93-EBBB-A470-3AA9-E93E1BD1EBA8}" dt="2021-11-04T21:10:09.404" v="120"/>
          <ac:picMkLst>
            <pc:docMk/>
            <pc:sldMk cId="2126088758" sldId="329"/>
            <ac:picMk id="24" creationId="{3B940305-54A9-4D4E-BBD4-EDC3B084B696}"/>
          </ac:picMkLst>
        </pc:picChg>
        <pc:picChg chg="add mod">
          <ac:chgData name="Caden OConnell" userId="S::caden.oconnell@ssaihq.com::096794e8-e9b7-4422-bd39-f89a63e425bd" providerId="AD" clId="Web-{88386C93-EBBB-A470-3AA9-E93E1BD1EBA8}" dt="2021-11-04T21:25:05.150" v="388" actId="1076"/>
          <ac:picMkLst>
            <pc:docMk/>
            <pc:sldMk cId="2126088758" sldId="329"/>
            <ac:picMk id="25" creationId="{32218C9F-45EC-4A19-954E-DC9847BA0AAF}"/>
          </ac:picMkLst>
        </pc:picChg>
        <pc:picChg chg="add mod">
          <ac:chgData name="Caden OConnell" userId="S::caden.oconnell@ssaihq.com::096794e8-e9b7-4422-bd39-f89a63e425bd" providerId="AD" clId="Web-{88386C93-EBBB-A470-3AA9-E93E1BD1EBA8}" dt="2021-11-04T21:20:58.393" v="305" actId="1076"/>
          <ac:picMkLst>
            <pc:docMk/>
            <pc:sldMk cId="2126088758" sldId="329"/>
            <ac:picMk id="26" creationId="{194BA6C7-A8BB-4B19-9315-427075FEEA03}"/>
          </ac:picMkLst>
        </pc:picChg>
        <pc:picChg chg="add mod">
          <ac:chgData name="Caden OConnell" userId="S::caden.oconnell@ssaihq.com::096794e8-e9b7-4422-bd39-f89a63e425bd" providerId="AD" clId="Web-{88386C93-EBBB-A470-3AA9-E93E1BD1EBA8}" dt="2021-11-04T21:20:58.408" v="306" actId="1076"/>
          <ac:picMkLst>
            <pc:docMk/>
            <pc:sldMk cId="2126088758" sldId="329"/>
            <ac:picMk id="28" creationId="{22CE5844-08FE-45AC-A64E-C022FD853C64}"/>
          </ac:picMkLst>
        </pc:picChg>
        <pc:picChg chg="add mod">
          <ac:chgData name="Caden OConnell" userId="S::caden.oconnell@ssaihq.com::096794e8-e9b7-4422-bd39-f89a63e425bd" providerId="AD" clId="Web-{88386C93-EBBB-A470-3AA9-E93E1BD1EBA8}" dt="2021-11-04T21:20:58.408" v="307" actId="1076"/>
          <ac:picMkLst>
            <pc:docMk/>
            <pc:sldMk cId="2126088758" sldId="329"/>
            <ac:picMk id="29" creationId="{DA7306E1-9F0A-4120-8229-8B1A799786EC}"/>
          </ac:picMkLst>
        </pc:picChg>
        <pc:picChg chg="add mod">
          <ac:chgData name="Caden OConnell" userId="S::caden.oconnell@ssaihq.com::096794e8-e9b7-4422-bd39-f89a63e425bd" providerId="AD" clId="Web-{88386C93-EBBB-A470-3AA9-E93E1BD1EBA8}" dt="2021-11-04T21:20:58.408" v="308" actId="1076"/>
          <ac:picMkLst>
            <pc:docMk/>
            <pc:sldMk cId="2126088758" sldId="329"/>
            <ac:picMk id="30" creationId="{C449115D-CB55-4C19-874E-C5CF7C103EDA}"/>
          </ac:picMkLst>
        </pc:picChg>
        <pc:picChg chg="add del mod">
          <ac:chgData name="Caden OConnell" userId="S::caden.oconnell@ssaihq.com::096794e8-e9b7-4422-bd39-f89a63e425bd" providerId="AD" clId="Web-{88386C93-EBBB-A470-3AA9-E93E1BD1EBA8}" dt="2021-11-04T21:20:47.189" v="298"/>
          <ac:picMkLst>
            <pc:docMk/>
            <pc:sldMk cId="2126088758" sldId="329"/>
            <ac:picMk id="34" creationId="{82C6EEEC-832C-4D47-AA1D-93454F94B12F}"/>
          </ac:picMkLst>
        </pc:picChg>
        <pc:picChg chg="add mod">
          <ac:chgData name="Caden OConnell" userId="S::caden.oconnell@ssaihq.com::096794e8-e9b7-4422-bd39-f89a63e425bd" providerId="AD" clId="Web-{88386C93-EBBB-A470-3AA9-E93E1BD1EBA8}" dt="2021-11-04T21:22:50.552" v="334" actId="1076"/>
          <ac:picMkLst>
            <pc:docMk/>
            <pc:sldMk cId="2126088758" sldId="329"/>
            <ac:picMk id="35" creationId="{25B8475E-015E-4CCB-93EB-7FD40F87EBBA}"/>
          </ac:picMkLst>
        </pc:picChg>
        <pc:picChg chg="add mod">
          <ac:chgData name="Caden OConnell" userId="S::caden.oconnell@ssaihq.com::096794e8-e9b7-4422-bd39-f89a63e425bd" providerId="AD" clId="Web-{88386C93-EBBB-A470-3AA9-E93E1BD1EBA8}" dt="2021-11-04T21:19:43.672" v="268" actId="1076"/>
          <ac:picMkLst>
            <pc:docMk/>
            <pc:sldMk cId="2126088758" sldId="329"/>
            <ac:picMk id="37" creationId="{72AF54B3-1FA8-4134-AA0D-8B24D64DA6F2}"/>
          </ac:picMkLst>
        </pc:picChg>
        <pc:picChg chg="add del mod">
          <ac:chgData name="Caden OConnell" userId="S::caden.oconnell@ssaihq.com::096794e8-e9b7-4422-bd39-f89a63e425bd" providerId="AD" clId="Web-{88386C93-EBBB-A470-3AA9-E93E1BD1EBA8}" dt="2021-11-04T21:19:14.624" v="264"/>
          <ac:picMkLst>
            <pc:docMk/>
            <pc:sldMk cId="2126088758" sldId="329"/>
            <ac:picMk id="38" creationId="{324583A5-018A-405E-8390-AAFA24C16DEA}"/>
          </ac:picMkLst>
        </pc:picChg>
        <pc:picChg chg="add mod">
          <ac:chgData name="Caden OConnell" userId="S::caden.oconnell@ssaihq.com::096794e8-e9b7-4422-bd39-f89a63e425bd" providerId="AD" clId="Web-{88386C93-EBBB-A470-3AA9-E93E1BD1EBA8}" dt="2021-11-04T21:19:41.218" v="267" actId="14100"/>
          <ac:picMkLst>
            <pc:docMk/>
            <pc:sldMk cId="2126088758" sldId="329"/>
            <ac:picMk id="39" creationId="{373C1B16-B99F-4C68-BAAF-B93138BE6123}"/>
          </ac:picMkLst>
        </pc:picChg>
        <pc:picChg chg="add mod modCrop">
          <ac:chgData name="Caden OConnell" userId="S::caden.oconnell@ssaihq.com::096794e8-e9b7-4422-bd39-f89a63e425bd" providerId="AD" clId="Web-{88386C93-EBBB-A470-3AA9-E93E1BD1EBA8}" dt="2021-11-04T21:25:03.040" v="387" actId="1076"/>
          <ac:picMkLst>
            <pc:docMk/>
            <pc:sldMk cId="2126088758" sldId="329"/>
            <ac:picMk id="45" creationId="{7F026429-D8A5-4BD9-BC08-5AC0484EC57D}"/>
          </ac:picMkLst>
        </pc:picChg>
        <pc:picChg chg="add mod">
          <ac:chgData name="Caden OConnell" userId="S::caden.oconnell@ssaihq.com::096794e8-e9b7-4422-bd39-f89a63e425bd" providerId="AD" clId="Web-{88386C93-EBBB-A470-3AA9-E93E1BD1EBA8}" dt="2021-11-04T21:26:37.231" v="407" actId="1076"/>
          <ac:picMkLst>
            <pc:docMk/>
            <pc:sldMk cId="2126088758" sldId="329"/>
            <ac:picMk id="50" creationId="{C3EDBFC3-96FD-4565-82BE-1FE520E81209}"/>
          </ac:picMkLst>
        </pc:picChg>
        <pc:picChg chg="add del mod">
          <ac:chgData name="Caden OConnell" userId="S::caden.oconnell@ssaihq.com::096794e8-e9b7-4422-bd39-f89a63e425bd" providerId="AD" clId="Web-{88386C93-EBBB-A470-3AA9-E93E1BD1EBA8}" dt="2021-11-04T21:42:49.041" v="490" actId="1076"/>
          <ac:picMkLst>
            <pc:docMk/>
            <pc:sldMk cId="2126088758" sldId="329"/>
            <ac:picMk id="53" creationId="{CBB16E93-D0FF-42B8-8B0A-D413B3AF7B38}"/>
          </ac:picMkLst>
        </pc:picChg>
        <pc:picChg chg="add mod modCrop">
          <ac:chgData name="Caden OConnell" userId="S::caden.oconnell@ssaihq.com::096794e8-e9b7-4422-bd39-f89a63e425bd" providerId="AD" clId="Web-{88386C93-EBBB-A470-3AA9-E93E1BD1EBA8}" dt="2021-11-04T21:41:39.320" v="480" actId="1076"/>
          <ac:picMkLst>
            <pc:docMk/>
            <pc:sldMk cId="2126088758" sldId="329"/>
            <ac:picMk id="54" creationId="{AB1426D9-C0BC-45A9-96ED-2E62EDDE0F49}"/>
          </ac:picMkLst>
        </pc:picChg>
        <pc:cxnChg chg="add del">
          <ac:chgData name="Caden OConnell" userId="S::caden.oconnell@ssaihq.com::096794e8-e9b7-4422-bd39-f89a63e425bd" providerId="AD" clId="Web-{88386C93-EBBB-A470-3AA9-E93E1BD1EBA8}" dt="2021-11-04T20:46:16.970" v="47"/>
          <ac:cxnSpMkLst>
            <pc:docMk/>
            <pc:sldMk cId="2126088758" sldId="329"/>
            <ac:cxnSpMk id="16" creationId="{BCDAEC91-5BCE-4B55-9CC0-43EF94CB734B}"/>
          </ac:cxnSpMkLst>
        </pc:cxnChg>
      </pc:sldChg>
      <pc:sldChg chg="modSp">
        <pc:chgData name="Caden OConnell" userId="S::caden.oconnell@ssaihq.com::096794e8-e9b7-4422-bd39-f89a63e425bd" providerId="AD" clId="Web-{88386C93-EBBB-A470-3AA9-E93E1BD1EBA8}" dt="2021-11-04T21:26:08.574" v="402" actId="1076"/>
        <pc:sldMkLst>
          <pc:docMk/>
          <pc:sldMk cId="1419751882" sldId="330"/>
        </pc:sldMkLst>
        <pc:spChg chg="mod">
          <ac:chgData name="Caden OConnell" userId="S::caden.oconnell@ssaihq.com::096794e8-e9b7-4422-bd39-f89a63e425bd" providerId="AD" clId="Web-{88386C93-EBBB-A470-3AA9-E93E1BD1EBA8}" dt="2021-11-04T21:26:08.574" v="402" actId="1076"/>
          <ac:spMkLst>
            <pc:docMk/>
            <pc:sldMk cId="1419751882" sldId="330"/>
            <ac:spMk id="11" creationId="{5BFE4A96-A9D0-49C6-97EE-29288494841F}"/>
          </ac:spMkLst>
        </pc:spChg>
        <pc:picChg chg="mod">
          <ac:chgData name="Caden OConnell" userId="S::caden.oconnell@ssaihq.com::096794e8-e9b7-4422-bd39-f89a63e425bd" providerId="AD" clId="Web-{88386C93-EBBB-A470-3AA9-E93E1BD1EBA8}" dt="2021-11-04T21:26:03.183" v="400" actId="1076"/>
          <ac:picMkLst>
            <pc:docMk/>
            <pc:sldMk cId="1419751882" sldId="330"/>
            <ac:picMk id="9" creationId="{71A98547-914A-4531-AD4F-2D74EFE38AB5}"/>
          </ac:picMkLst>
        </pc:picChg>
      </pc:sldChg>
    </pc:docChg>
  </pc:docChgLst>
  <pc:docChgLst>
    <pc:chgData name="Chelsea Morton" userId="627f8eba-adbf-4aad-9446-770e1fdd896c" providerId="ADAL" clId="{89CE75A1-8342-644B-8A64-DA5A97C54EFE}"/>
    <pc:docChg chg="undo custSel addSld delSld modSld sldOrd">
      <pc:chgData name="Chelsea Morton" userId="627f8eba-adbf-4aad-9446-770e1fdd896c" providerId="ADAL" clId="{89CE75A1-8342-644B-8A64-DA5A97C54EFE}" dt="2021-10-19T17:20:06.757" v="1317" actId="20577"/>
      <pc:docMkLst>
        <pc:docMk/>
      </pc:docMkLst>
      <pc:sldChg chg="modSp">
        <pc:chgData name="Chelsea Morton" userId="627f8eba-adbf-4aad-9446-770e1fdd896c" providerId="ADAL" clId="{89CE75A1-8342-644B-8A64-DA5A97C54EFE}" dt="2021-10-19T17:20:06.757" v="1317" actId="20577"/>
        <pc:sldMkLst>
          <pc:docMk/>
          <pc:sldMk cId="3646699976" sldId="282"/>
        </pc:sldMkLst>
        <pc:spChg chg="mod">
          <ac:chgData name="Chelsea Morton" userId="627f8eba-adbf-4aad-9446-770e1fdd896c" providerId="ADAL" clId="{89CE75A1-8342-644B-8A64-DA5A97C54EFE}" dt="2021-10-19T17:20:06.757" v="1317" actId="20577"/>
          <ac:spMkLst>
            <pc:docMk/>
            <pc:sldMk cId="3646699976" sldId="282"/>
            <ac:spMk id="10" creationId="{00000000-0000-0000-0000-000000000000}"/>
          </ac:spMkLst>
        </pc:spChg>
      </pc:sldChg>
      <pc:sldChg chg="delSp modSp">
        <pc:chgData name="Chelsea Morton" userId="627f8eba-adbf-4aad-9446-770e1fdd896c" providerId="ADAL" clId="{89CE75A1-8342-644B-8A64-DA5A97C54EFE}" dt="2021-10-19T15:49:41.494" v="106" actId="478"/>
        <pc:sldMkLst>
          <pc:docMk/>
          <pc:sldMk cId="381960746" sldId="308"/>
        </pc:sldMkLst>
        <pc:spChg chg="mod">
          <ac:chgData name="Chelsea Morton" userId="627f8eba-adbf-4aad-9446-770e1fdd896c" providerId="ADAL" clId="{89CE75A1-8342-644B-8A64-DA5A97C54EFE}" dt="2021-10-19T15:49:34.596" v="105" actId="20577"/>
          <ac:spMkLst>
            <pc:docMk/>
            <pc:sldMk cId="381960746" sldId="308"/>
            <ac:spMk id="6" creationId="{00000000-0000-0000-0000-000000000000}"/>
          </ac:spMkLst>
        </pc:spChg>
        <pc:spChg chg="del">
          <ac:chgData name="Chelsea Morton" userId="627f8eba-adbf-4aad-9446-770e1fdd896c" providerId="ADAL" clId="{89CE75A1-8342-644B-8A64-DA5A97C54EFE}" dt="2021-10-19T15:49:41.494" v="106" actId="478"/>
          <ac:spMkLst>
            <pc:docMk/>
            <pc:sldMk cId="381960746" sldId="308"/>
            <ac:spMk id="7" creationId="{00000000-0000-0000-0000-000000000000}"/>
          </ac:spMkLst>
        </pc:spChg>
      </pc:sldChg>
      <pc:sldChg chg="modSp">
        <pc:chgData name="Chelsea Morton" userId="627f8eba-adbf-4aad-9446-770e1fdd896c" providerId="ADAL" clId="{89CE75A1-8342-644B-8A64-DA5A97C54EFE}" dt="2021-10-19T15:37:35.077" v="8" actId="1076"/>
        <pc:sldMkLst>
          <pc:docMk/>
          <pc:sldMk cId="3648159518" sldId="317"/>
        </pc:sldMkLst>
        <pc:spChg chg="mod">
          <ac:chgData name="Chelsea Morton" userId="627f8eba-adbf-4aad-9446-770e1fdd896c" providerId="ADAL" clId="{89CE75A1-8342-644B-8A64-DA5A97C54EFE}" dt="2021-10-19T15:37:35.077" v="8" actId="1076"/>
          <ac:spMkLst>
            <pc:docMk/>
            <pc:sldMk cId="3648159518" sldId="317"/>
            <ac:spMk id="2" creationId="{00000000-0000-0000-0000-000000000000}"/>
          </ac:spMkLst>
        </pc:spChg>
      </pc:sldChg>
      <pc:sldChg chg="addSp delSp modSp">
        <pc:chgData name="Chelsea Morton" userId="627f8eba-adbf-4aad-9446-770e1fdd896c" providerId="ADAL" clId="{89CE75A1-8342-644B-8A64-DA5A97C54EFE}" dt="2021-10-19T17:15:51.781" v="1086" actId="20577"/>
        <pc:sldMkLst>
          <pc:docMk/>
          <pc:sldMk cId="1647551290" sldId="318"/>
        </pc:sldMkLst>
        <pc:spChg chg="mod">
          <ac:chgData name="Chelsea Morton" userId="627f8eba-adbf-4aad-9446-770e1fdd896c" providerId="ADAL" clId="{89CE75A1-8342-644B-8A64-DA5A97C54EFE}" dt="2021-10-19T17:15:51.781" v="1086" actId="20577"/>
          <ac:spMkLst>
            <pc:docMk/>
            <pc:sldMk cId="1647551290" sldId="318"/>
            <ac:spMk id="2" creationId="{00000000-0000-0000-0000-000000000000}"/>
          </ac:spMkLst>
        </pc:spChg>
        <pc:spChg chg="add del mod">
          <ac:chgData name="Chelsea Morton" userId="627f8eba-adbf-4aad-9446-770e1fdd896c" providerId="ADAL" clId="{89CE75A1-8342-644B-8A64-DA5A97C54EFE}" dt="2021-10-19T15:42:20.061" v="21" actId="478"/>
          <ac:spMkLst>
            <pc:docMk/>
            <pc:sldMk cId="1647551290" sldId="318"/>
            <ac:spMk id="3" creationId="{AD1B58A5-53FA-C445-A55E-FFCFD192B9D4}"/>
          </ac:spMkLst>
        </pc:spChg>
        <pc:spChg chg="add del mod">
          <ac:chgData name="Chelsea Morton" userId="627f8eba-adbf-4aad-9446-770e1fdd896c" providerId="ADAL" clId="{89CE75A1-8342-644B-8A64-DA5A97C54EFE}" dt="2021-10-19T15:42:20.061" v="21" actId="478"/>
          <ac:spMkLst>
            <pc:docMk/>
            <pc:sldMk cId="1647551290" sldId="318"/>
            <ac:spMk id="4" creationId="{383F9B8F-54AC-4B4C-8CE4-6247316519E0}"/>
          </ac:spMkLst>
        </pc:spChg>
        <pc:spChg chg="add del mod">
          <ac:chgData name="Chelsea Morton" userId="627f8eba-adbf-4aad-9446-770e1fdd896c" providerId="ADAL" clId="{89CE75A1-8342-644B-8A64-DA5A97C54EFE}" dt="2021-10-19T15:42:20.061" v="21" actId="478"/>
          <ac:spMkLst>
            <pc:docMk/>
            <pc:sldMk cId="1647551290" sldId="318"/>
            <ac:spMk id="5" creationId="{7401FA92-552F-FD46-AE1C-3AC0748D580D}"/>
          </ac:spMkLst>
        </pc:spChg>
        <pc:spChg chg="add del mod">
          <ac:chgData name="Chelsea Morton" userId="627f8eba-adbf-4aad-9446-770e1fdd896c" providerId="ADAL" clId="{89CE75A1-8342-644B-8A64-DA5A97C54EFE}" dt="2021-10-19T15:42:20.061" v="21" actId="478"/>
          <ac:spMkLst>
            <pc:docMk/>
            <pc:sldMk cId="1647551290" sldId="318"/>
            <ac:spMk id="6" creationId="{C6E0B99A-5951-F447-BC0E-48BED708A81F}"/>
          </ac:spMkLst>
        </pc:spChg>
        <pc:spChg chg="add del mod">
          <ac:chgData name="Chelsea Morton" userId="627f8eba-adbf-4aad-9446-770e1fdd896c" providerId="ADAL" clId="{89CE75A1-8342-644B-8A64-DA5A97C54EFE}" dt="2021-10-19T15:42:13.390" v="20" actId="478"/>
          <ac:spMkLst>
            <pc:docMk/>
            <pc:sldMk cId="1647551290" sldId="318"/>
            <ac:spMk id="14" creationId="{26E84995-4543-E541-8DD0-8166429269B5}"/>
          </ac:spMkLst>
        </pc:spChg>
        <pc:spChg chg="add del mod">
          <ac:chgData name="Chelsea Morton" userId="627f8eba-adbf-4aad-9446-770e1fdd896c" providerId="ADAL" clId="{89CE75A1-8342-644B-8A64-DA5A97C54EFE}" dt="2021-10-19T15:42:20.061" v="21" actId="478"/>
          <ac:spMkLst>
            <pc:docMk/>
            <pc:sldMk cId="1647551290" sldId="318"/>
            <ac:spMk id="15" creationId="{F43755D4-ECBC-8F43-9D5C-B6527BFDD309}"/>
          </ac:spMkLst>
        </pc:spChg>
        <pc:spChg chg="add del mod">
          <ac:chgData name="Chelsea Morton" userId="627f8eba-adbf-4aad-9446-770e1fdd896c" providerId="ADAL" clId="{89CE75A1-8342-644B-8A64-DA5A97C54EFE}" dt="2021-10-19T15:42:13.390" v="20" actId="478"/>
          <ac:spMkLst>
            <pc:docMk/>
            <pc:sldMk cId="1647551290" sldId="318"/>
            <ac:spMk id="16" creationId="{F7FCE49B-6B6A-BA42-8AF7-60C245D22D77}"/>
          </ac:spMkLst>
        </pc:spChg>
        <pc:spChg chg="add del mod">
          <ac:chgData name="Chelsea Morton" userId="627f8eba-adbf-4aad-9446-770e1fdd896c" providerId="ADAL" clId="{89CE75A1-8342-644B-8A64-DA5A97C54EFE}" dt="2021-10-19T15:42:13.390" v="20" actId="478"/>
          <ac:spMkLst>
            <pc:docMk/>
            <pc:sldMk cId="1647551290" sldId="318"/>
            <ac:spMk id="17" creationId="{2E0866B6-81ED-6544-B443-542FC223C229}"/>
          </ac:spMkLst>
        </pc:spChg>
        <pc:spChg chg="add del mod">
          <ac:chgData name="Chelsea Morton" userId="627f8eba-adbf-4aad-9446-770e1fdd896c" providerId="ADAL" clId="{89CE75A1-8342-644B-8A64-DA5A97C54EFE}" dt="2021-10-19T15:42:20.061" v="21" actId="478"/>
          <ac:spMkLst>
            <pc:docMk/>
            <pc:sldMk cId="1647551290" sldId="318"/>
            <ac:spMk id="18" creationId="{92A11BC3-5793-FB4D-B863-1DCF515EB6A6}"/>
          </ac:spMkLst>
        </pc:spChg>
        <pc:spChg chg="add del mod">
          <ac:chgData name="Chelsea Morton" userId="627f8eba-adbf-4aad-9446-770e1fdd896c" providerId="ADAL" clId="{89CE75A1-8342-644B-8A64-DA5A97C54EFE}" dt="2021-10-19T15:42:13.390" v="20" actId="478"/>
          <ac:spMkLst>
            <pc:docMk/>
            <pc:sldMk cId="1647551290" sldId="318"/>
            <ac:spMk id="19" creationId="{FFD17CCA-E9B6-5045-ABE4-6F6A0B147E42}"/>
          </ac:spMkLst>
        </pc:spChg>
        <pc:spChg chg="add del mod">
          <ac:chgData name="Chelsea Morton" userId="627f8eba-adbf-4aad-9446-770e1fdd896c" providerId="ADAL" clId="{89CE75A1-8342-644B-8A64-DA5A97C54EFE}" dt="2021-10-19T15:42:20.061" v="21" actId="478"/>
          <ac:spMkLst>
            <pc:docMk/>
            <pc:sldMk cId="1647551290" sldId="318"/>
            <ac:spMk id="27" creationId="{32089979-2DDF-1946-8615-3C701582B8E7}"/>
          </ac:spMkLst>
        </pc:spChg>
        <pc:spChg chg="add del">
          <ac:chgData name="Chelsea Morton" userId="627f8eba-adbf-4aad-9446-770e1fdd896c" providerId="ADAL" clId="{89CE75A1-8342-644B-8A64-DA5A97C54EFE}" dt="2021-10-19T15:42:39.504" v="23"/>
          <ac:spMkLst>
            <pc:docMk/>
            <pc:sldMk cId="1647551290" sldId="318"/>
            <ac:spMk id="36" creationId="{5C2FC181-DEF5-9E43-9EE5-AE5146F1EFFF}"/>
          </ac:spMkLst>
        </pc:spChg>
        <pc:spChg chg="add del">
          <ac:chgData name="Chelsea Morton" userId="627f8eba-adbf-4aad-9446-770e1fdd896c" providerId="ADAL" clId="{89CE75A1-8342-644B-8A64-DA5A97C54EFE}" dt="2021-10-19T15:42:39.504" v="23"/>
          <ac:spMkLst>
            <pc:docMk/>
            <pc:sldMk cId="1647551290" sldId="318"/>
            <ac:spMk id="37" creationId="{47FDC67E-8C2B-4241-B9A9-93125A2FA953}"/>
          </ac:spMkLst>
        </pc:spChg>
        <pc:spChg chg="add del">
          <ac:chgData name="Chelsea Morton" userId="627f8eba-adbf-4aad-9446-770e1fdd896c" providerId="ADAL" clId="{89CE75A1-8342-644B-8A64-DA5A97C54EFE}" dt="2021-10-19T15:42:39.504" v="23"/>
          <ac:spMkLst>
            <pc:docMk/>
            <pc:sldMk cId="1647551290" sldId="318"/>
            <ac:spMk id="38" creationId="{E5062C90-8E3C-D742-BFCA-DD01D33376F6}"/>
          </ac:spMkLst>
        </pc:spChg>
        <pc:spChg chg="add del">
          <ac:chgData name="Chelsea Morton" userId="627f8eba-adbf-4aad-9446-770e1fdd896c" providerId="ADAL" clId="{89CE75A1-8342-644B-8A64-DA5A97C54EFE}" dt="2021-10-19T15:42:39.504" v="23"/>
          <ac:spMkLst>
            <pc:docMk/>
            <pc:sldMk cId="1647551290" sldId="318"/>
            <ac:spMk id="39" creationId="{04651594-C78F-D143-954D-CE6CF71FCB85}"/>
          </ac:spMkLst>
        </pc:spChg>
        <pc:spChg chg="add del">
          <ac:chgData name="Chelsea Morton" userId="627f8eba-adbf-4aad-9446-770e1fdd896c" providerId="ADAL" clId="{89CE75A1-8342-644B-8A64-DA5A97C54EFE}" dt="2021-10-19T15:42:39.504" v="23"/>
          <ac:spMkLst>
            <pc:docMk/>
            <pc:sldMk cId="1647551290" sldId="318"/>
            <ac:spMk id="40" creationId="{EAC64886-A68F-724F-A8B5-B87E4FE5A75D}"/>
          </ac:spMkLst>
        </pc:spChg>
        <pc:spChg chg="add del">
          <ac:chgData name="Chelsea Morton" userId="627f8eba-adbf-4aad-9446-770e1fdd896c" providerId="ADAL" clId="{89CE75A1-8342-644B-8A64-DA5A97C54EFE}" dt="2021-10-19T15:42:39.504" v="23"/>
          <ac:spMkLst>
            <pc:docMk/>
            <pc:sldMk cId="1647551290" sldId="318"/>
            <ac:spMk id="41" creationId="{82017499-E083-EF40-82BE-C9EE20362D9B}"/>
          </ac:spMkLst>
        </pc:spChg>
        <pc:spChg chg="add del">
          <ac:chgData name="Chelsea Morton" userId="627f8eba-adbf-4aad-9446-770e1fdd896c" providerId="ADAL" clId="{89CE75A1-8342-644B-8A64-DA5A97C54EFE}" dt="2021-10-19T15:42:39.504" v="23"/>
          <ac:spMkLst>
            <pc:docMk/>
            <pc:sldMk cId="1647551290" sldId="318"/>
            <ac:spMk id="42" creationId="{C8737B73-99CD-7C44-8E4E-080DEE8CDD81}"/>
          </ac:spMkLst>
        </pc:spChg>
        <pc:spChg chg="add del">
          <ac:chgData name="Chelsea Morton" userId="627f8eba-adbf-4aad-9446-770e1fdd896c" providerId="ADAL" clId="{89CE75A1-8342-644B-8A64-DA5A97C54EFE}" dt="2021-10-19T15:42:39.504" v="23"/>
          <ac:spMkLst>
            <pc:docMk/>
            <pc:sldMk cId="1647551290" sldId="318"/>
            <ac:spMk id="43" creationId="{D12B3293-0A69-8646-B82C-D122FC409520}"/>
          </ac:spMkLst>
        </pc:spChg>
        <pc:spChg chg="add del">
          <ac:chgData name="Chelsea Morton" userId="627f8eba-adbf-4aad-9446-770e1fdd896c" providerId="ADAL" clId="{89CE75A1-8342-644B-8A64-DA5A97C54EFE}" dt="2021-10-19T15:42:39.504" v="23"/>
          <ac:spMkLst>
            <pc:docMk/>
            <pc:sldMk cId="1647551290" sldId="318"/>
            <ac:spMk id="45" creationId="{06BDC301-8BC3-4745-B301-4778048FF848}"/>
          </ac:spMkLst>
        </pc:spChg>
        <pc:spChg chg="add del">
          <ac:chgData name="Chelsea Morton" userId="627f8eba-adbf-4aad-9446-770e1fdd896c" providerId="ADAL" clId="{89CE75A1-8342-644B-8A64-DA5A97C54EFE}" dt="2021-10-19T15:42:39.504" v="23"/>
          <ac:spMkLst>
            <pc:docMk/>
            <pc:sldMk cId="1647551290" sldId="318"/>
            <ac:spMk id="46" creationId="{DB72004F-2ACC-B640-8497-41B14BA1FE65}"/>
          </ac:spMkLst>
        </pc:spChg>
        <pc:spChg chg="add del">
          <ac:chgData name="Chelsea Morton" userId="627f8eba-adbf-4aad-9446-770e1fdd896c" providerId="ADAL" clId="{89CE75A1-8342-644B-8A64-DA5A97C54EFE}" dt="2021-10-19T15:42:39.504" v="23"/>
          <ac:spMkLst>
            <pc:docMk/>
            <pc:sldMk cId="1647551290" sldId="318"/>
            <ac:spMk id="47" creationId="{DD2D541C-0B81-864E-9239-57E5AD6CA0DB}"/>
          </ac:spMkLst>
        </pc:spChg>
        <pc:spChg chg="add del">
          <ac:chgData name="Chelsea Morton" userId="627f8eba-adbf-4aad-9446-770e1fdd896c" providerId="ADAL" clId="{89CE75A1-8342-644B-8A64-DA5A97C54EFE}" dt="2021-10-19T15:42:39.504" v="23"/>
          <ac:spMkLst>
            <pc:docMk/>
            <pc:sldMk cId="1647551290" sldId="318"/>
            <ac:spMk id="48" creationId="{5FB45851-DD6F-114D-B6D5-E7B568C7F073}"/>
          </ac:spMkLst>
        </pc:spChg>
        <pc:spChg chg="add del">
          <ac:chgData name="Chelsea Morton" userId="627f8eba-adbf-4aad-9446-770e1fdd896c" providerId="ADAL" clId="{89CE75A1-8342-644B-8A64-DA5A97C54EFE}" dt="2021-10-19T15:42:39.504" v="23"/>
          <ac:spMkLst>
            <pc:docMk/>
            <pc:sldMk cId="1647551290" sldId="318"/>
            <ac:spMk id="50" creationId="{5DD6F1C2-594A-B448-A3CD-D610265B29D7}"/>
          </ac:spMkLst>
        </pc:spChg>
        <pc:spChg chg="add mod">
          <ac:chgData name="Chelsea Morton" userId="627f8eba-adbf-4aad-9446-770e1fdd896c" providerId="ADAL" clId="{89CE75A1-8342-644B-8A64-DA5A97C54EFE}" dt="2021-10-19T16:12:20.492" v="335" actId="1076"/>
          <ac:spMkLst>
            <pc:docMk/>
            <pc:sldMk cId="1647551290" sldId="318"/>
            <ac:spMk id="75" creationId="{0A8EF933-E2E2-EE4F-86F9-B4BFFFD2D38F}"/>
          </ac:spMkLst>
        </pc:spChg>
        <pc:spChg chg="add mod">
          <ac:chgData name="Chelsea Morton" userId="627f8eba-adbf-4aad-9446-770e1fdd896c" providerId="ADAL" clId="{89CE75A1-8342-644B-8A64-DA5A97C54EFE}" dt="2021-10-19T16:14:32.677" v="355" actId="1076"/>
          <ac:spMkLst>
            <pc:docMk/>
            <pc:sldMk cId="1647551290" sldId="318"/>
            <ac:spMk id="76" creationId="{70B9FBF3-1F6E-704E-B887-3D87F955C553}"/>
          </ac:spMkLst>
        </pc:spChg>
        <pc:spChg chg="add mod">
          <ac:chgData name="Chelsea Morton" userId="627f8eba-adbf-4aad-9446-770e1fdd896c" providerId="ADAL" clId="{89CE75A1-8342-644B-8A64-DA5A97C54EFE}" dt="2021-10-19T16:19:52.261" v="398" actId="1076"/>
          <ac:spMkLst>
            <pc:docMk/>
            <pc:sldMk cId="1647551290" sldId="318"/>
            <ac:spMk id="77" creationId="{3A8CD55B-5668-B648-B924-62FC15BF1188}"/>
          </ac:spMkLst>
        </pc:spChg>
        <pc:spChg chg="add mod">
          <ac:chgData name="Chelsea Morton" userId="627f8eba-adbf-4aad-9446-770e1fdd896c" providerId="ADAL" clId="{89CE75A1-8342-644B-8A64-DA5A97C54EFE}" dt="2021-10-19T16:12:56.094" v="343" actId="1076"/>
          <ac:spMkLst>
            <pc:docMk/>
            <pc:sldMk cId="1647551290" sldId="318"/>
            <ac:spMk id="78" creationId="{D3CF22B2-C77C-A248-82C4-1F2E4D7D69A5}"/>
          </ac:spMkLst>
        </pc:spChg>
        <pc:spChg chg="add mod">
          <ac:chgData name="Chelsea Morton" userId="627f8eba-adbf-4aad-9446-770e1fdd896c" providerId="ADAL" clId="{89CE75A1-8342-644B-8A64-DA5A97C54EFE}" dt="2021-10-19T16:12:56.094" v="343" actId="1076"/>
          <ac:spMkLst>
            <pc:docMk/>
            <pc:sldMk cId="1647551290" sldId="318"/>
            <ac:spMk id="79" creationId="{6450864F-C760-CD48-B9D2-1B715E456B56}"/>
          </ac:spMkLst>
        </pc:spChg>
        <pc:spChg chg="add mod">
          <ac:chgData name="Chelsea Morton" userId="627f8eba-adbf-4aad-9446-770e1fdd896c" providerId="ADAL" clId="{89CE75A1-8342-644B-8A64-DA5A97C54EFE}" dt="2021-10-19T16:12:20.492" v="335" actId="1076"/>
          <ac:spMkLst>
            <pc:docMk/>
            <pc:sldMk cId="1647551290" sldId="318"/>
            <ac:spMk id="80" creationId="{D79116C3-4FDA-BE4C-A200-BC657E136F69}"/>
          </ac:spMkLst>
        </pc:spChg>
        <pc:spChg chg="add mod">
          <ac:chgData name="Chelsea Morton" userId="627f8eba-adbf-4aad-9446-770e1fdd896c" providerId="ADAL" clId="{89CE75A1-8342-644B-8A64-DA5A97C54EFE}" dt="2021-10-19T16:12:20.492" v="335" actId="1076"/>
          <ac:spMkLst>
            <pc:docMk/>
            <pc:sldMk cId="1647551290" sldId="318"/>
            <ac:spMk id="81" creationId="{068339AE-D2FC-1546-A038-92C0284D6F50}"/>
          </ac:spMkLst>
        </pc:spChg>
        <pc:spChg chg="add mod">
          <ac:chgData name="Chelsea Morton" userId="627f8eba-adbf-4aad-9446-770e1fdd896c" providerId="ADAL" clId="{89CE75A1-8342-644B-8A64-DA5A97C54EFE}" dt="2021-10-19T16:12:20.492" v="335" actId="1076"/>
          <ac:spMkLst>
            <pc:docMk/>
            <pc:sldMk cId="1647551290" sldId="318"/>
            <ac:spMk id="82" creationId="{C825C66C-96A1-1445-987D-DB3F08DB50CC}"/>
          </ac:spMkLst>
        </pc:spChg>
        <pc:spChg chg="add mod">
          <ac:chgData name="Chelsea Morton" userId="627f8eba-adbf-4aad-9446-770e1fdd896c" providerId="ADAL" clId="{89CE75A1-8342-644B-8A64-DA5A97C54EFE}" dt="2021-10-19T16:12:56.094" v="343" actId="1076"/>
          <ac:spMkLst>
            <pc:docMk/>
            <pc:sldMk cId="1647551290" sldId="318"/>
            <ac:spMk id="83" creationId="{17DF87A1-D4C7-E34E-A853-A99CF5E7418B}"/>
          </ac:spMkLst>
        </pc:spChg>
        <pc:spChg chg="add mod">
          <ac:chgData name="Chelsea Morton" userId="627f8eba-adbf-4aad-9446-770e1fdd896c" providerId="ADAL" clId="{89CE75A1-8342-644B-8A64-DA5A97C54EFE}" dt="2021-10-19T16:16:13.175" v="378" actId="255"/>
          <ac:spMkLst>
            <pc:docMk/>
            <pc:sldMk cId="1647551290" sldId="318"/>
            <ac:spMk id="84" creationId="{AA1AE84B-8039-DB42-8E03-29B1D3472A5E}"/>
          </ac:spMkLst>
        </pc:spChg>
        <pc:spChg chg="add mod">
          <ac:chgData name="Chelsea Morton" userId="627f8eba-adbf-4aad-9446-770e1fdd896c" providerId="ADAL" clId="{89CE75A1-8342-644B-8A64-DA5A97C54EFE}" dt="2021-10-19T16:18:45.385" v="390" actId="1076"/>
          <ac:spMkLst>
            <pc:docMk/>
            <pc:sldMk cId="1647551290" sldId="318"/>
            <ac:spMk id="85" creationId="{BBDD6173-C496-C448-97E2-A2587B8130BB}"/>
          </ac:spMkLst>
        </pc:spChg>
        <pc:spChg chg="add mod">
          <ac:chgData name="Chelsea Morton" userId="627f8eba-adbf-4aad-9446-770e1fdd896c" providerId="ADAL" clId="{89CE75A1-8342-644B-8A64-DA5A97C54EFE}" dt="2021-10-19T16:12:56.094" v="343" actId="1076"/>
          <ac:spMkLst>
            <pc:docMk/>
            <pc:sldMk cId="1647551290" sldId="318"/>
            <ac:spMk id="87" creationId="{8B2FF750-EB02-8B4B-915D-BDBC704C1D1B}"/>
          </ac:spMkLst>
        </pc:spChg>
        <pc:spChg chg="add mod">
          <ac:chgData name="Chelsea Morton" userId="627f8eba-adbf-4aad-9446-770e1fdd896c" providerId="ADAL" clId="{89CE75A1-8342-644B-8A64-DA5A97C54EFE}" dt="2021-10-19T16:12:56.094" v="343" actId="1076"/>
          <ac:spMkLst>
            <pc:docMk/>
            <pc:sldMk cId="1647551290" sldId="318"/>
            <ac:spMk id="88" creationId="{8ED579DE-5E61-DB43-B315-9455396CB0BC}"/>
          </ac:spMkLst>
        </pc:spChg>
        <pc:spChg chg="add mod">
          <ac:chgData name="Chelsea Morton" userId="627f8eba-adbf-4aad-9446-770e1fdd896c" providerId="ADAL" clId="{89CE75A1-8342-644B-8A64-DA5A97C54EFE}" dt="2021-10-19T16:12:20.492" v="335" actId="1076"/>
          <ac:spMkLst>
            <pc:docMk/>
            <pc:sldMk cId="1647551290" sldId="318"/>
            <ac:spMk id="89" creationId="{CC92DCD7-8008-4941-A2E7-63253B64BB19}"/>
          </ac:spMkLst>
        </pc:spChg>
        <pc:spChg chg="add mod">
          <ac:chgData name="Chelsea Morton" userId="627f8eba-adbf-4aad-9446-770e1fdd896c" providerId="ADAL" clId="{89CE75A1-8342-644B-8A64-DA5A97C54EFE}" dt="2021-10-19T16:16:18.126" v="379" actId="255"/>
          <ac:spMkLst>
            <pc:docMk/>
            <pc:sldMk cId="1647551290" sldId="318"/>
            <ac:spMk id="90" creationId="{C7BF635D-A58F-4B4B-9517-D374FDCB0DC7}"/>
          </ac:spMkLst>
        </pc:spChg>
        <pc:spChg chg="add mod">
          <ac:chgData name="Chelsea Morton" userId="627f8eba-adbf-4aad-9446-770e1fdd896c" providerId="ADAL" clId="{89CE75A1-8342-644B-8A64-DA5A97C54EFE}" dt="2021-10-19T16:18:48.950" v="391" actId="1076"/>
          <ac:spMkLst>
            <pc:docMk/>
            <pc:sldMk cId="1647551290" sldId="318"/>
            <ac:spMk id="92" creationId="{BB15F9B7-ECA0-D943-B0E4-66BE573D7592}"/>
          </ac:spMkLst>
        </pc:spChg>
        <pc:spChg chg="add mod">
          <ac:chgData name="Chelsea Morton" userId="627f8eba-adbf-4aad-9446-770e1fdd896c" providerId="ADAL" clId="{89CE75A1-8342-644B-8A64-DA5A97C54EFE}" dt="2021-10-19T16:19:47.114" v="397" actId="1076"/>
          <ac:spMkLst>
            <pc:docMk/>
            <pc:sldMk cId="1647551290" sldId="318"/>
            <ac:spMk id="121" creationId="{5497F176-FBD5-2A4F-AD30-02007D5DB7E4}"/>
          </ac:spMkLst>
        </pc:spChg>
        <pc:spChg chg="add mod">
          <ac:chgData name="Chelsea Morton" userId="627f8eba-adbf-4aad-9446-770e1fdd896c" providerId="ADAL" clId="{89CE75A1-8342-644B-8A64-DA5A97C54EFE}" dt="2021-10-19T16:19:47.114" v="397" actId="1076"/>
          <ac:spMkLst>
            <pc:docMk/>
            <pc:sldMk cId="1647551290" sldId="318"/>
            <ac:spMk id="122" creationId="{36EADA32-6A0B-7440-ACA1-583789412141}"/>
          </ac:spMkLst>
        </pc:spChg>
        <pc:spChg chg="add mod">
          <ac:chgData name="Chelsea Morton" userId="627f8eba-adbf-4aad-9446-770e1fdd896c" providerId="ADAL" clId="{89CE75A1-8342-644B-8A64-DA5A97C54EFE}" dt="2021-10-19T16:19:47.114" v="397" actId="1076"/>
          <ac:spMkLst>
            <pc:docMk/>
            <pc:sldMk cId="1647551290" sldId="318"/>
            <ac:spMk id="123" creationId="{12203D37-D19F-CE46-A183-F96FCABF8488}"/>
          </ac:spMkLst>
        </pc:spChg>
        <pc:spChg chg="add mod">
          <ac:chgData name="Chelsea Morton" userId="627f8eba-adbf-4aad-9446-770e1fdd896c" providerId="ADAL" clId="{89CE75A1-8342-644B-8A64-DA5A97C54EFE}" dt="2021-10-19T16:19:47.114" v="397" actId="1076"/>
          <ac:spMkLst>
            <pc:docMk/>
            <pc:sldMk cId="1647551290" sldId="318"/>
            <ac:spMk id="124" creationId="{364D6DF4-32E0-504E-9B07-C6D4C445EF1F}"/>
          </ac:spMkLst>
        </pc:spChg>
        <pc:spChg chg="add mod">
          <ac:chgData name="Chelsea Morton" userId="627f8eba-adbf-4aad-9446-770e1fdd896c" providerId="ADAL" clId="{89CE75A1-8342-644B-8A64-DA5A97C54EFE}" dt="2021-10-19T16:19:47.114" v="397" actId="1076"/>
          <ac:spMkLst>
            <pc:docMk/>
            <pc:sldMk cId="1647551290" sldId="318"/>
            <ac:spMk id="125" creationId="{1BE27971-B6E9-BF4B-8AD9-02FD98797DC4}"/>
          </ac:spMkLst>
        </pc:spChg>
        <pc:cxnChg chg="add del mod">
          <ac:chgData name="Chelsea Morton" userId="627f8eba-adbf-4aad-9446-770e1fdd896c" providerId="ADAL" clId="{89CE75A1-8342-644B-8A64-DA5A97C54EFE}" dt="2021-10-19T15:42:13.390" v="20" actId="478"/>
          <ac:cxnSpMkLst>
            <pc:docMk/>
            <pc:sldMk cId="1647551290" sldId="318"/>
            <ac:cxnSpMk id="7" creationId="{2007E133-90DC-5A45-AD21-36F2F21D2353}"/>
          </ac:cxnSpMkLst>
        </pc:cxnChg>
        <pc:cxnChg chg="add del mod">
          <ac:chgData name="Chelsea Morton" userId="627f8eba-adbf-4aad-9446-770e1fdd896c" providerId="ADAL" clId="{89CE75A1-8342-644B-8A64-DA5A97C54EFE}" dt="2021-10-19T15:42:13.390" v="20" actId="478"/>
          <ac:cxnSpMkLst>
            <pc:docMk/>
            <pc:sldMk cId="1647551290" sldId="318"/>
            <ac:cxnSpMk id="8" creationId="{8FB829A1-2C0C-D04D-8EE5-0B9CF4FB498E}"/>
          </ac:cxnSpMkLst>
        </pc:cxnChg>
        <pc:cxnChg chg="add del mod">
          <ac:chgData name="Chelsea Morton" userId="627f8eba-adbf-4aad-9446-770e1fdd896c" providerId="ADAL" clId="{89CE75A1-8342-644B-8A64-DA5A97C54EFE}" dt="2021-10-19T15:42:13.390" v="20" actId="478"/>
          <ac:cxnSpMkLst>
            <pc:docMk/>
            <pc:sldMk cId="1647551290" sldId="318"/>
            <ac:cxnSpMk id="9" creationId="{1A972B2C-4A8B-BD46-B906-C016ED076C83}"/>
          </ac:cxnSpMkLst>
        </pc:cxnChg>
        <pc:cxnChg chg="add del mod">
          <ac:chgData name="Chelsea Morton" userId="627f8eba-adbf-4aad-9446-770e1fdd896c" providerId="ADAL" clId="{89CE75A1-8342-644B-8A64-DA5A97C54EFE}" dt="2021-10-19T15:42:13.390" v="20" actId="478"/>
          <ac:cxnSpMkLst>
            <pc:docMk/>
            <pc:sldMk cId="1647551290" sldId="318"/>
            <ac:cxnSpMk id="10" creationId="{FFC4F29A-A381-2643-B1A8-1B5EEBAA3133}"/>
          </ac:cxnSpMkLst>
        </pc:cxnChg>
        <pc:cxnChg chg="add del mod">
          <ac:chgData name="Chelsea Morton" userId="627f8eba-adbf-4aad-9446-770e1fdd896c" providerId="ADAL" clId="{89CE75A1-8342-644B-8A64-DA5A97C54EFE}" dt="2021-10-19T15:42:13.390" v="20" actId="478"/>
          <ac:cxnSpMkLst>
            <pc:docMk/>
            <pc:sldMk cId="1647551290" sldId="318"/>
            <ac:cxnSpMk id="11" creationId="{A7DEFEA4-D3EA-DF4C-845E-C8CE3264E8EC}"/>
          </ac:cxnSpMkLst>
        </pc:cxnChg>
        <pc:cxnChg chg="add del mod">
          <ac:chgData name="Chelsea Morton" userId="627f8eba-adbf-4aad-9446-770e1fdd896c" providerId="ADAL" clId="{89CE75A1-8342-644B-8A64-DA5A97C54EFE}" dt="2021-10-19T15:42:13.390" v="20" actId="478"/>
          <ac:cxnSpMkLst>
            <pc:docMk/>
            <pc:sldMk cId="1647551290" sldId="318"/>
            <ac:cxnSpMk id="12" creationId="{EF2D5BCC-07E7-9B48-86A2-6519F9ECAE28}"/>
          </ac:cxnSpMkLst>
        </pc:cxnChg>
        <pc:cxnChg chg="add del mod">
          <ac:chgData name="Chelsea Morton" userId="627f8eba-adbf-4aad-9446-770e1fdd896c" providerId="ADAL" clId="{89CE75A1-8342-644B-8A64-DA5A97C54EFE}" dt="2021-10-19T15:42:13.390" v="20" actId="478"/>
          <ac:cxnSpMkLst>
            <pc:docMk/>
            <pc:sldMk cId="1647551290" sldId="318"/>
            <ac:cxnSpMk id="13" creationId="{4DF84B1E-492E-234D-A329-D59395F11385}"/>
          </ac:cxnSpMkLst>
        </pc:cxnChg>
        <pc:cxnChg chg="add del mod">
          <ac:chgData name="Chelsea Morton" userId="627f8eba-adbf-4aad-9446-770e1fdd896c" providerId="ADAL" clId="{89CE75A1-8342-644B-8A64-DA5A97C54EFE}" dt="2021-10-19T15:42:13.390" v="20" actId="478"/>
          <ac:cxnSpMkLst>
            <pc:docMk/>
            <pc:sldMk cId="1647551290" sldId="318"/>
            <ac:cxnSpMk id="20" creationId="{9393026C-A089-BE4F-9ADF-3D98120621C2}"/>
          </ac:cxnSpMkLst>
        </pc:cxnChg>
        <pc:cxnChg chg="add del mod">
          <ac:chgData name="Chelsea Morton" userId="627f8eba-adbf-4aad-9446-770e1fdd896c" providerId="ADAL" clId="{89CE75A1-8342-644B-8A64-DA5A97C54EFE}" dt="2021-10-19T15:42:13.390" v="20" actId="478"/>
          <ac:cxnSpMkLst>
            <pc:docMk/>
            <pc:sldMk cId="1647551290" sldId="318"/>
            <ac:cxnSpMk id="21" creationId="{EE59BE1C-8DDF-1E4E-BDAF-4C4F9584DB51}"/>
          </ac:cxnSpMkLst>
        </pc:cxnChg>
        <pc:cxnChg chg="add del mod">
          <ac:chgData name="Chelsea Morton" userId="627f8eba-adbf-4aad-9446-770e1fdd896c" providerId="ADAL" clId="{89CE75A1-8342-644B-8A64-DA5A97C54EFE}" dt="2021-10-19T15:42:13.390" v="20" actId="478"/>
          <ac:cxnSpMkLst>
            <pc:docMk/>
            <pc:sldMk cId="1647551290" sldId="318"/>
            <ac:cxnSpMk id="22" creationId="{99BD4822-0613-BA44-9F07-A6601AF2591E}"/>
          </ac:cxnSpMkLst>
        </pc:cxnChg>
        <pc:cxnChg chg="add del mod">
          <ac:chgData name="Chelsea Morton" userId="627f8eba-adbf-4aad-9446-770e1fdd896c" providerId="ADAL" clId="{89CE75A1-8342-644B-8A64-DA5A97C54EFE}" dt="2021-10-19T15:42:13.390" v="20" actId="478"/>
          <ac:cxnSpMkLst>
            <pc:docMk/>
            <pc:sldMk cId="1647551290" sldId="318"/>
            <ac:cxnSpMk id="23" creationId="{608F0628-B3A9-C44B-A5E2-BF1941270FF6}"/>
          </ac:cxnSpMkLst>
        </pc:cxnChg>
        <pc:cxnChg chg="add del mod">
          <ac:chgData name="Chelsea Morton" userId="627f8eba-adbf-4aad-9446-770e1fdd896c" providerId="ADAL" clId="{89CE75A1-8342-644B-8A64-DA5A97C54EFE}" dt="2021-10-19T15:42:13.390" v="20" actId="478"/>
          <ac:cxnSpMkLst>
            <pc:docMk/>
            <pc:sldMk cId="1647551290" sldId="318"/>
            <ac:cxnSpMk id="24" creationId="{0E68447C-5241-9E4D-93FC-0D4A8439D008}"/>
          </ac:cxnSpMkLst>
        </pc:cxnChg>
        <pc:cxnChg chg="add del mod">
          <ac:chgData name="Chelsea Morton" userId="627f8eba-adbf-4aad-9446-770e1fdd896c" providerId="ADAL" clId="{89CE75A1-8342-644B-8A64-DA5A97C54EFE}" dt="2021-10-19T15:42:13.390" v="20" actId="478"/>
          <ac:cxnSpMkLst>
            <pc:docMk/>
            <pc:sldMk cId="1647551290" sldId="318"/>
            <ac:cxnSpMk id="25" creationId="{0CC85833-E3B1-124D-8007-E87AFC3DC0D2}"/>
          </ac:cxnSpMkLst>
        </pc:cxnChg>
        <pc:cxnChg chg="add del mod">
          <ac:chgData name="Chelsea Morton" userId="627f8eba-adbf-4aad-9446-770e1fdd896c" providerId="ADAL" clId="{89CE75A1-8342-644B-8A64-DA5A97C54EFE}" dt="2021-10-19T15:42:13.390" v="20" actId="478"/>
          <ac:cxnSpMkLst>
            <pc:docMk/>
            <pc:sldMk cId="1647551290" sldId="318"/>
            <ac:cxnSpMk id="26" creationId="{7A8319CB-B8C7-2347-960E-482CE203BB94}"/>
          </ac:cxnSpMkLst>
        </pc:cxnChg>
        <pc:cxnChg chg="add del mod">
          <ac:chgData name="Chelsea Morton" userId="627f8eba-adbf-4aad-9446-770e1fdd896c" providerId="ADAL" clId="{89CE75A1-8342-644B-8A64-DA5A97C54EFE}" dt="2021-10-19T15:42:13.390" v="20" actId="478"/>
          <ac:cxnSpMkLst>
            <pc:docMk/>
            <pc:sldMk cId="1647551290" sldId="318"/>
            <ac:cxnSpMk id="28" creationId="{38BBB754-EEBF-654F-9259-3FBF617259E0}"/>
          </ac:cxnSpMkLst>
        </pc:cxnChg>
        <pc:cxnChg chg="add del mod">
          <ac:chgData name="Chelsea Morton" userId="627f8eba-adbf-4aad-9446-770e1fdd896c" providerId="ADAL" clId="{89CE75A1-8342-644B-8A64-DA5A97C54EFE}" dt="2021-10-19T15:42:13.390" v="20" actId="478"/>
          <ac:cxnSpMkLst>
            <pc:docMk/>
            <pc:sldMk cId="1647551290" sldId="318"/>
            <ac:cxnSpMk id="29" creationId="{42B43770-C071-4944-8ED0-72A7C8C0D975}"/>
          </ac:cxnSpMkLst>
        </pc:cxnChg>
        <pc:cxnChg chg="add del mod">
          <ac:chgData name="Chelsea Morton" userId="627f8eba-adbf-4aad-9446-770e1fdd896c" providerId="ADAL" clId="{89CE75A1-8342-644B-8A64-DA5A97C54EFE}" dt="2021-10-19T15:42:13.390" v="20" actId="478"/>
          <ac:cxnSpMkLst>
            <pc:docMk/>
            <pc:sldMk cId="1647551290" sldId="318"/>
            <ac:cxnSpMk id="30" creationId="{F8B2B4E1-1A90-AF4B-BDF3-51B1DC0A4BDE}"/>
          </ac:cxnSpMkLst>
        </pc:cxnChg>
        <pc:cxnChg chg="add del mod">
          <ac:chgData name="Chelsea Morton" userId="627f8eba-adbf-4aad-9446-770e1fdd896c" providerId="ADAL" clId="{89CE75A1-8342-644B-8A64-DA5A97C54EFE}" dt="2021-10-19T15:42:13.390" v="20" actId="478"/>
          <ac:cxnSpMkLst>
            <pc:docMk/>
            <pc:sldMk cId="1647551290" sldId="318"/>
            <ac:cxnSpMk id="31" creationId="{EC9F0CFF-A044-2448-8BEA-8239C530DF11}"/>
          </ac:cxnSpMkLst>
        </pc:cxnChg>
        <pc:cxnChg chg="add del mod">
          <ac:chgData name="Chelsea Morton" userId="627f8eba-adbf-4aad-9446-770e1fdd896c" providerId="ADAL" clId="{89CE75A1-8342-644B-8A64-DA5A97C54EFE}" dt="2021-10-19T15:42:13.390" v="20" actId="478"/>
          <ac:cxnSpMkLst>
            <pc:docMk/>
            <pc:sldMk cId="1647551290" sldId="318"/>
            <ac:cxnSpMk id="32" creationId="{B5ECA06D-5827-974C-A50F-2651889407F9}"/>
          </ac:cxnSpMkLst>
        </pc:cxnChg>
        <pc:cxnChg chg="add del mod">
          <ac:chgData name="Chelsea Morton" userId="627f8eba-adbf-4aad-9446-770e1fdd896c" providerId="ADAL" clId="{89CE75A1-8342-644B-8A64-DA5A97C54EFE}" dt="2021-10-19T15:42:13.390" v="20" actId="478"/>
          <ac:cxnSpMkLst>
            <pc:docMk/>
            <pc:sldMk cId="1647551290" sldId="318"/>
            <ac:cxnSpMk id="33" creationId="{9D845E84-14C4-5A46-AAE2-F05B926477A3}"/>
          </ac:cxnSpMkLst>
        </pc:cxnChg>
        <pc:cxnChg chg="add del mod">
          <ac:chgData name="Chelsea Morton" userId="627f8eba-adbf-4aad-9446-770e1fdd896c" providerId="ADAL" clId="{89CE75A1-8342-644B-8A64-DA5A97C54EFE}" dt="2021-10-19T15:42:13.390" v="20" actId="478"/>
          <ac:cxnSpMkLst>
            <pc:docMk/>
            <pc:sldMk cId="1647551290" sldId="318"/>
            <ac:cxnSpMk id="34" creationId="{29D4EB04-CFA0-2146-969D-86A8B8D0416A}"/>
          </ac:cxnSpMkLst>
        </pc:cxnChg>
        <pc:cxnChg chg="add del mod">
          <ac:chgData name="Chelsea Morton" userId="627f8eba-adbf-4aad-9446-770e1fdd896c" providerId="ADAL" clId="{89CE75A1-8342-644B-8A64-DA5A97C54EFE}" dt="2021-10-19T15:42:13.390" v="20" actId="478"/>
          <ac:cxnSpMkLst>
            <pc:docMk/>
            <pc:sldMk cId="1647551290" sldId="318"/>
            <ac:cxnSpMk id="35" creationId="{6598F67B-306A-5742-9032-301848EF67FE}"/>
          </ac:cxnSpMkLst>
        </pc:cxnChg>
        <pc:cxnChg chg="add del">
          <ac:chgData name="Chelsea Morton" userId="627f8eba-adbf-4aad-9446-770e1fdd896c" providerId="ADAL" clId="{89CE75A1-8342-644B-8A64-DA5A97C54EFE}" dt="2021-10-19T15:42:39.504" v="23"/>
          <ac:cxnSpMkLst>
            <pc:docMk/>
            <pc:sldMk cId="1647551290" sldId="318"/>
            <ac:cxnSpMk id="44" creationId="{5ACAFB6C-50C4-2F44-8DB8-051CC202B2DF}"/>
          </ac:cxnSpMkLst>
        </pc:cxnChg>
        <pc:cxnChg chg="add del">
          <ac:chgData name="Chelsea Morton" userId="627f8eba-adbf-4aad-9446-770e1fdd896c" providerId="ADAL" clId="{89CE75A1-8342-644B-8A64-DA5A97C54EFE}" dt="2021-10-19T15:42:39.504" v="23"/>
          <ac:cxnSpMkLst>
            <pc:docMk/>
            <pc:sldMk cId="1647551290" sldId="318"/>
            <ac:cxnSpMk id="49" creationId="{D6F21218-E707-9142-96B7-C8DAF709E0B1}"/>
          </ac:cxnSpMkLst>
        </pc:cxnChg>
        <pc:cxnChg chg="add del">
          <ac:chgData name="Chelsea Morton" userId="627f8eba-adbf-4aad-9446-770e1fdd896c" providerId="ADAL" clId="{89CE75A1-8342-644B-8A64-DA5A97C54EFE}" dt="2021-10-19T15:42:39.504" v="23"/>
          <ac:cxnSpMkLst>
            <pc:docMk/>
            <pc:sldMk cId="1647551290" sldId="318"/>
            <ac:cxnSpMk id="51" creationId="{45F2EE42-AB39-0B44-8A35-00F9656A8695}"/>
          </ac:cxnSpMkLst>
        </pc:cxnChg>
        <pc:cxnChg chg="add del">
          <ac:chgData name="Chelsea Morton" userId="627f8eba-adbf-4aad-9446-770e1fdd896c" providerId="ADAL" clId="{89CE75A1-8342-644B-8A64-DA5A97C54EFE}" dt="2021-10-19T15:42:39.504" v="23"/>
          <ac:cxnSpMkLst>
            <pc:docMk/>
            <pc:sldMk cId="1647551290" sldId="318"/>
            <ac:cxnSpMk id="52" creationId="{321DEE08-5C02-4B45-ACE0-1E1E60ED631C}"/>
          </ac:cxnSpMkLst>
        </pc:cxnChg>
        <pc:cxnChg chg="add del">
          <ac:chgData name="Chelsea Morton" userId="627f8eba-adbf-4aad-9446-770e1fdd896c" providerId="ADAL" clId="{89CE75A1-8342-644B-8A64-DA5A97C54EFE}" dt="2021-10-19T15:42:39.504" v="23"/>
          <ac:cxnSpMkLst>
            <pc:docMk/>
            <pc:sldMk cId="1647551290" sldId="318"/>
            <ac:cxnSpMk id="53" creationId="{13A0422D-D93F-A44C-ACDF-E56879546DC1}"/>
          </ac:cxnSpMkLst>
        </pc:cxnChg>
        <pc:cxnChg chg="add del">
          <ac:chgData name="Chelsea Morton" userId="627f8eba-adbf-4aad-9446-770e1fdd896c" providerId="ADAL" clId="{89CE75A1-8342-644B-8A64-DA5A97C54EFE}" dt="2021-10-19T15:42:39.504" v="23"/>
          <ac:cxnSpMkLst>
            <pc:docMk/>
            <pc:sldMk cId="1647551290" sldId="318"/>
            <ac:cxnSpMk id="54" creationId="{C3B50A23-CD85-FD47-89D0-E06F70D384CB}"/>
          </ac:cxnSpMkLst>
        </pc:cxnChg>
        <pc:cxnChg chg="add del">
          <ac:chgData name="Chelsea Morton" userId="627f8eba-adbf-4aad-9446-770e1fdd896c" providerId="ADAL" clId="{89CE75A1-8342-644B-8A64-DA5A97C54EFE}" dt="2021-10-19T15:42:39.504" v="23"/>
          <ac:cxnSpMkLst>
            <pc:docMk/>
            <pc:sldMk cId="1647551290" sldId="318"/>
            <ac:cxnSpMk id="55" creationId="{4608597B-9183-8342-A993-1CB054A0B5E5}"/>
          </ac:cxnSpMkLst>
        </pc:cxnChg>
        <pc:cxnChg chg="add del">
          <ac:chgData name="Chelsea Morton" userId="627f8eba-adbf-4aad-9446-770e1fdd896c" providerId="ADAL" clId="{89CE75A1-8342-644B-8A64-DA5A97C54EFE}" dt="2021-10-19T15:42:39.504" v="23"/>
          <ac:cxnSpMkLst>
            <pc:docMk/>
            <pc:sldMk cId="1647551290" sldId="318"/>
            <ac:cxnSpMk id="56" creationId="{7C39F374-2C61-454A-9C06-FD03D30A580F}"/>
          </ac:cxnSpMkLst>
        </pc:cxnChg>
        <pc:cxnChg chg="add del">
          <ac:chgData name="Chelsea Morton" userId="627f8eba-adbf-4aad-9446-770e1fdd896c" providerId="ADAL" clId="{89CE75A1-8342-644B-8A64-DA5A97C54EFE}" dt="2021-10-19T15:42:39.504" v="23"/>
          <ac:cxnSpMkLst>
            <pc:docMk/>
            <pc:sldMk cId="1647551290" sldId="318"/>
            <ac:cxnSpMk id="57" creationId="{21A709B3-C5E5-D449-84E9-D86934837887}"/>
          </ac:cxnSpMkLst>
        </pc:cxnChg>
        <pc:cxnChg chg="add del">
          <ac:chgData name="Chelsea Morton" userId="627f8eba-adbf-4aad-9446-770e1fdd896c" providerId="ADAL" clId="{89CE75A1-8342-644B-8A64-DA5A97C54EFE}" dt="2021-10-19T15:42:39.504" v="23"/>
          <ac:cxnSpMkLst>
            <pc:docMk/>
            <pc:sldMk cId="1647551290" sldId="318"/>
            <ac:cxnSpMk id="58" creationId="{B7FF5FE3-DBC0-194D-B07E-E2A5A4A60164}"/>
          </ac:cxnSpMkLst>
        </pc:cxnChg>
        <pc:cxnChg chg="add del">
          <ac:chgData name="Chelsea Morton" userId="627f8eba-adbf-4aad-9446-770e1fdd896c" providerId="ADAL" clId="{89CE75A1-8342-644B-8A64-DA5A97C54EFE}" dt="2021-10-19T15:42:39.504" v="23"/>
          <ac:cxnSpMkLst>
            <pc:docMk/>
            <pc:sldMk cId="1647551290" sldId="318"/>
            <ac:cxnSpMk id="59" creationId="{7DC0E82A-AA22-8144-BEB3-079C69D00FFC}"/>
          </ac:cxnSpMkLst>
        </pc:cxnChg>
        <pc:cxnChg chg="add del">
          <ac:chgData name="Chelsea Morton" userId="627f8eba-adbf-4aad-9446-770e1fdd896c" providerId="ADAL" clId="{89CE75A1-8342-644B-8A64-DA5A97C54EFE}" dt="2021-10-19T15:42:39.504" v="23"/>
          <ac:cxnSpMkLst>
            <pc:docMk/>
            <pc:sldMk cId="1647551290" sldId="318"/>
            <ac:cxnSpMk id="60" creationId="{2D69A5FA-5FF0-8E41-8313-2278CB52A085}"/>
          </ac:cxnSpMkLst>
        </pc:cxnChg>
        <pc:cxnChg chg="add del">
          <ac:chgData name="Chelsea Morton" userId="627f8eba-adbf-4aad-9446-770e1fdd896c" providerId="ADAL" clId="{89CE75A1-8342-644B-8A64-DA5A97C54EFE}" dt="2021-10-19T15:42:39.504" v="23"/>
          <ac:cxnSpMkLst>
            <pc:docMk/>
            <pc:sldMk cId="1647551290" sldId="318"/>
            <ac:cxnSpMk id="61" creationId="{2702CBCC-772A-4D40-A30C-3ED015042B7D}"/>
          </ac:cxnSpMkLst>
        </pc:cxnChg>
        <pc:cxnChg chg="add del">
          <ac:chgData name="Chelsea Morton" userId="627f8eba-adbf-4aad-9446-770e1fdd896c" providerId="ADAL" clId="{89CE75A1-8342-644B-8A64-DA5A97C54EFE}" dt="2021-10-19T15:42:39.504" v="23"/>
          <ac:cxnSpMkLst>
            <pc:docMk/>
            <pc:sldMk cId="1647551290" sldId="318"/>
            <ac:cxnSpMk id="62" creationId="{4DB4A155-0939-AB4D-883C-E8AB4FF09E58}"/>
          </ac:cxnSpMkLst>
        </pc:cxnChg>
        <pc:cxnChg chg="add del">
          <ac:chgData name="Chelsea Morton" userId="627f8eba-adbf-4aad-9446-770e1fdd896c" providerId="ADAL" clId="{89CE75A1-8342-644B-8A64-DA5A97C54EFE}" dt="2021-10-19T15:42:39.504" v="23"/>
          <ac:cxnSpMkLst>
            <pc:docMk/>
            <pc:sldMk cId="1647551290" sldId="318"/>
            <ac:cxnSpMk id="63" creationId="{1CCBBE93-3C00-214E-9623-4E1F0EFDF108}"/>
          </ac:cxnSpMkLst>
        </pc:cxnChg>
        <pc:cxnChg chg="add del">
          <ac:chgData name="Chelsea Morton" userId="627f8eba-adbf-4aad-9446-770e1fdd896c" providerId="ADAL" clId="{89CE75A1-8342-644B-8A64-DA5A97C54EFE}" dt="2021-10-19T15:42:39.504" v="23"/>
          <ac:cxnSpMkLst>
            <pc:docMk/>
            <pc:sldMk cId="1647551290" sldId="318"/>
            <ac:cxnSpMk id="64" creationId="{070CEED6-CE01-FE43-AE7B-7AFF6580703B}"/>
          </ac:cxnSpMkLst>
        </pc:cxnChg>
        <pc:cxnChg chg="add del">
          <ac:chgData name="Chelsea Morton" userId="627f8eba-adbf-4aad-9446-770e1fdd896c" providerId="ADAL" clId="{89CE75A1-8342-644B-8A64-DA5A97C54EFE}" dt="2021-10-19T15:42:39.504" v="23"/>
          <ac:cxnSpMkLst>
            <pc:docMk/>
            <pc:sldMk cId="1647551290" sldId="318"/>
            <ac:cxnSpMk id="65" creationId="{DB2B680E-86DF-5D4B-90DF-12197DF23DE2}"/>
          </ac:cxnSpMkLst>
        </pc:cxnChg>
        <pc:cxnChg chg="add del">
          <ac:chgData name="Chelsea Morton" userId="627f8eba-adbf-4aad-9446-770e1fdd896c" providerId="ADAL" clId="{89CE75A1-8342-644B-8A64-DA5A97C54EFE}" dt="2021-10-19T15:42:39.504" v="23"/>
          <ac:cxnSpMkLst>
            <pc:docMk/>
            <pc:sldMk cId="1647551290" sldId="318"/>
            <ac:cxnSpMk id="66" creationId="{5DF925F2-8B2F-CA47-8AF0-2256A2304A5B}"/>
          </ac:cxnSpMkLst>
        </pc:cxnChg>
        <pc:cxnChg chg="add del">
          <ac:chgData name="Chelsea Morton" userId="627f8eba-adbf-4aad-9446-770e1fdd896c" providerId="ADAL" clId="{89CE75A1-8342-644B-8A64-DA5A97C54EFE}" dt="2021-10-19T15:42:39.504" v="23"/>
          <ac:cxnSpMkLst>
            <pc:docMk/>
            <pc:sldMk cId="1647551290" sldId="318"/>
            <ac:cxnSpMk id="67" creationId="{732854F7-1EC1-3A49-B3CF-3C45F1BB84C8}"/>
          </ac:cxnSpMkLst>
        </pc:cxnChg>
        <pc:cxnChg chg="add del">
          <ac:chgData name="Chelsea Morton" userId="627f8eba-adbf-4aad-9446-770e1fdd896c" providerId="ADAL" clId="{89CE75A1-8342-644B-8A64-DA5A97C54EFE}" dt="2021-10-19T15:42:39.504" v="23"/>
          <ac:cxnSpMkLst>
            <pc:docMk/>
            <pc:sldMk cId="1647551290" sldId="318"/>
            <ac:cxnSpMk id="68" creationId="{24D93130-ACBD-9D4E-B626-331FA9FE74D9}"/>
          </ac:cxnSpMkLst>
        </pc:cxnChg>
        <pc:cxnChg chg="add del">
          <ac:chgData name="Chelsea Morton" userId="627f8eba-adbf-4aad-9446-770e1fdd896c" providerId="ADAL" clId="{89CE75A1-8342-644B-8A64-DA5A97C54EFE}" dt="2021-10-19T15:42:39.504" v="23"/>
          <ac:cxnSpMkLst>
            <pc:docMk/>
            <pc:sldMk cId="1647551290" sldId="318"/>
            <ac:cxnSpMk id="69" creationId="{36A0C676-3712-FF47-AC2D-2A171F3F3E2D}"/>
          </ac:cxnSpMkLst>
        </pc:cxnChg>
        <pc:cxnChg chg="add del">
          <ac:chgData name="Chelsea Morton" userId="627f8eba-adbf-4aad-9446-770e1fdd896c" providerId="ADAL" clId="{89CE75A1-8342-644B-8A64-DA5A97C54EFE}" dt="2021-10-19T15:42:39.504" v="23"/>
          <ac:cxnSpMkLst>
            <pc:docMk/>
            <pc:sldMk cId="1647551290" sldId="318"/>
            <ac:cxnSpMk id="70" creationId="{BD0F1A42-99EC-C545-B7F2-9D12A1173EBC}"/>
          </ac:cxnSpMkLst>
        </pc:cxnChg>
        <pc:cxnChg chg="add del">
          <ac:chgData name="Chelsea Morton" userId="627f8eba-adbf-4aad-9446-770e1fdd896c" providerId="ADAL" clId="{89CE75A1-8342-644B-8A64-DA5A97C54EFE}" dt="2021-10-19T15:42:39.504" v="23"/>
          <ac:cxnSpMkLst>
            <pc:docMk/>
            <pc:sldMk cId="1647551290" sldId="318"/>
            <ac:cxnSpMk id="71" creationId="{029D4675-3CF0-504F-AEF7-FE60BEEE58D8}"/>
          </ac:cxnSpMkLst>
        </pc:cxnChg>
        <pc:cxnChg chg="add del">
          <ac:chgData name="Chelsea Morton" userId="627f8eba-adbf-4aad-9446-770e1fdd896c" providerId="ADAL" clId="{89CE75A1-8342-644B-8A64-DA5A97C54EFE}" dt="2021-10-19T15:42:39.504" v="23"/>
          <ac:cxnSpMkLst>
            <pc:docMk/>
            <pc:sldMk cId="1647551290" sldId="318"/>
            <ac:cxnSpMk id="72" creationId="{F7D4439E-2DC9-CA45-A50D-F1C0B52A789F}"/>
          </ac:cxnSpMkLst>
        </pc:cxnChg>
        <pc:cxnChg chg="add del">
          <ac:chgData name="Chelsea Morton" userId="627f8eba-adbf-4aad-9446-770e1fdd896c" providerId="ADAL" clId="{89CE75A1-8342-644B-8A64-DA5A97C54EFE}" dt="2021-10-19T15:42:39.504" v="23"/>
          <ac:cxnSpMkLst>
            <pc:docMk/>
            <pc:sldMk cId="1647551290" sldId="318"/>
            <ac:cxnSpMk id="73" creationId="{57D4952B-CA28-B94C-B4EC-5020863BBF79}"/>
          </ac:cxnSpMkLst>
        </pc:cxnChg>
        <pc:cxnChg chg="add del">
          <ac:chgData name="Chelsea Morton" userId="627f8eba-adbf-4aad-9446-770e1fdd896c" providerId="ADAL" clId="{89CE75A1-8342-644B-8A64-DA5A97C54EFE}" dt="2021-10-19T15:42:39.504" v="23"/>
          <ac:cxnSpMkLst>
            <pc:docMk/>
            <pc:sldMk cId="1647551290" sldId="318"/>
            <ac:cxnSpMk id="74" creationId="{5B923A94-25F9-7B44-B441-A482253C15A8}"/>
          </ac:cxnSpMkLst>
        </pc:cxnChg>
        <pc:cxnChg chg="add mod">
          <ac:chgData name="Chelsea Morton" userId="627f8eba-adbf-4aad-9446-770e1fdd896c" providerId="ADAL" clId="{89CE75A1-8342-644B-8A64-DA5A97C54EFE}" dt="2021-10-19T16:12:38.031" v="339" actId="1076"/>
          <ac:cxnSpMkLst>
            <pc:docMk/>
            <pc:sldMk cId="1647551290" sldId="318"/>
            <ac:cxnSpMk id="86" creationId="{6468DAC6-9123-CA45-8292-318E491B5802}"/>
          </ac:cxnSpMkLst>
        </pc:cxnChg>
        <pc:cxnChg chg="add mod">
          <ac:chgData name="Chelsea Morton" userId="627f8eba-adbf-4aad-9446-770e1fdd896c" providerId="ADAL" clId="{89CE75A1-8342-644B-8A64-DA5A97C54EFE}" dt="2021-10-19T16:21:59.632" v="419" actId="14100"/>
          <ac:cxnSpMkLst>
            <pc:docMk/>
            <pc:sldMk cId="1647551290" sldId="318"/>
            <ac:cxnSpMk id="91" creationId="{0485E63E-58DA-144B-8070-882C4928DB3A}"/>
          </ac:cxnSpMkLst>
        </pc:cxnChg>
        <pc:cxnChg chg="add mod">
          <ac:chgData name="Chelsea Morton" userId="627f8eba-adbf-4aad-9446-770e1fdd896c" providerId="ADAL" clId="{89CE75A1-8342-644B-8A64-DA5A97C54EFE}" dt="2021-10-19T16:12:35.627" v="338" actId="1076"/>
          <ac:cxnSpMkLst>
            <pc:docMk/>
            <pc:sldMk cId="1647551290" sldId="318"/>
            <ac:cxnSpMk id="93" creationId="{72E66834-5ED2-EF4E-A2B4-37C382986F80}"/>
          </ac:cxnSpMkLst>
        </pc:cxnChg>
        <pc:cxnChg chg="add mod">
          <ac:chgData name="Chelsea Morton" userId="627f8eba-adbf-4aad-9446-770e1fdd896c" providerId="ADAL" clId="{89CE75A1-8342-644B-8A64-DA5A97C54EFE}" dt="2021-10-19T16:18:03.532" v="386" actId="1076"/>
          <ac:cxnSpMkLst>
            <pc:docMk/>
            <pc:sldMk cId="1647551290" sldId="318"/>
            <ac:cxnSpMk id="94" creationId="{5CC3ECE4-49D7-F149-8B4D-C17AC0B6C3C5}"/>
          </ac:cxnSpMkLst>
        </pc:cxnChg>
        <pc:cxnChg chg="add mod">
          <ac:chgData name="Chelsea Morton" userId="627f8eba-adbf-4aad-9446-770e1fdd896c" providerId="ADAL" clId="{89CE75A1-8342-644B-8A64-DA5A97C54EFE}" dt="2021-10-19T16:18:09.536" v="387" actId="1076"/>
          <ac:cxnSpMkLst>
            <pc:docMk/>
            <pc:sldMk cId="1647551290" sldId="318"/>
            <ac:cxnSpMk id="95" creationId="{AA860CB4-14AC-C94B-A4EA-2DFFEEC9A61C}"/>
          </ac:cxnSpMkLst>
        </pc:cxnChg>
        <pc:cxnChg chg="add mod">
          <ac:chgData name="Chelsea Morton" userId="627f8eba-adbf-4aad-9446-770e1fdd896c" providerId="ADAL" clId="{89CE75A1-8342-644B-8A64-DA5A97C54EFE}" dt="2021-10-19T16:18:03.532" v="386" actId="1076"/>
          <ac:cxnSpMkLst>
            <pc:docMk/>
            <pc:sldMk cId="1647551290" sldId="318"/>
            <ac:cxnSpMk id="96" creationId="{4D4ABF14-684A-654E-AE54-CC2A389FD50D}"/>
          </ac:cxnSpMkLst>
        </pc:cxnChg>
        <pc:cxnChg chg="add mod">
          <ac:chgData name="Chelsea Morton" userId="627f8eba-adbf-4aad-9446-770e1fdd896c" providerId="ADAL" clId="{89CE75A1-8342-644B-8A64-DA5A97C54EFE}" dt="2021-10-19T16:18:03.532" v="386" actId="1076"/>
          <ac:cxnSpMkLst>
            <pc:docMk/>
            <pc:sldMk cId="1647551290" sldId="318"/>
            <ac:cxnSpMk id="97" creationId="{4E969E65-8BB4-1641-BB21-6AF26E4F826E}"/>
          </ac:cxnSpMkLst>
        </pc:cxnChg>
        <pc:cxnChg chg="add mod">
          <ac:chgData name="Chelsea Morton" userId="627f8eba-adbf-4aad-9446-770e1fdd896c" providerId="ADAL" clId="{89CE75A1-8342-644B-8A64-DA5A97C54EFE}" dt="2021-10-19T16:18:12.658" v="388" actId="14100"/>
          <ac:cxnSpMkLst>
            <pc:docMk/>
            <pc:sldMk cId="1647551290" sldId="318"/>
            <ac:cxnSpMk id="98" creationId="{BABF4CD5-8F47-FF43-B61A-1E0DF9F05700}"/>
          </ac:cxnSpMkLst>
        </pc:cxnChg>
        <pc:cxnChg chg="add mod">
          <ac:chgData name="Chelsea Morton" userId="627f8eba-adbf-4aad-9446-770e1fdd896c" providerId="ADAL" clId="{89CE75A1-8342-644B-8A64-DA5A97C54EFE}" dt="2021-10-19T16:22:17.883" v="421" actId="1076"/>
          <ac:cxnSpMkLst>
            <pc:docMk/>
            <pc:sldMk cId="1647551290" sldId="318"/>
            <ac:cxnSpMk id="99" creationId="{81E975D7-F9FD-4445-9D9F-DB2797B396FB}"/>
          </ac:cxnSpMkLst>
        </pc:cxnChg>
        <pc:cxnChg chg="add mod">
          <ac:chgData name="Chelsea Morton" userId="627f8eba-adbf-4aad-9446-770e1fdd896c" providerId="ADAL" clId="{89CE75A1-8342-644B-8A64-DA5A97C54EFE}" dt="2021-10-19T16:21:54.926" v="418" actId="14100"/>
          <ac:cxnSpMkLst>
            <pc:docMk/>
            <pc:sldMk cId="1647551290" sldId="318"/>
            <ac:cxnSpMk id="100" creationId="{9B104517-2C9D-C844-B8E5-8B851DCFE916}"/>
          </ac:cxnSpMkLst>
        </pc:cxnChg>
        <pc:cxnChg chg="add mod">
          <ac:chgData name="Chelsea Morton" userId="627f8eba-adbf-4aad-9446-770e1fdd896c" providerId="ADAL" clId="{89CE75A1-8342-644B-8A64-DA5A97C54EFE}" dt="2021-10-19T16:21:01.780" v="406" actId="14100"/>
          <ac:cxnSpMkLst>
            <pc:docMk/>
            <pc:sldMk cId="1647551290" sldId="318"/>
            <ac:cxnSpMk id="101" creationId="{CF60D62B-9ECA-8440-8649-16CAD1207885}"/>
          </ac:cxnSpMkLst>
        </pc:cxnChg>
        <pc:cxnChg chg="add mod">
          <ac:chgData name="Chelsea Morton" userId="627f8eba-adbf-4aad-9446-770e1fdd896c" providerId="ADAL" clId="{89CE75A1-8342-644B-8A64-DA5A97C54EFE}" dt="2021-10-19T16:20:55.814" v="404" actId="14100"/>
          <ac:cxnSpMkLst>
            <pc:docMk/>
            <pc:sldMk cId="1647551290" sldId="318"/>
            <ac:cxnSpMk id="102" creationId="{207B81E3-9753-1F4D-B56E-9DD2315DD23A}"/>
          </ac:cxnSpMkLst>
        </pc:cxnChg>
        <pc:cxnChg chg="add mod">
          <ac:chgData name="Chelsea Morton" userId="627f8eba-adbf-4aad-9446-770e1fdd896c" providerId="ADAL" clId="{89CE75A1-8342-644B-8A64-DA5A97C54EFE}" dt="2021-10-19T16:21:24.180" v="410" actId="14100"/>
          <ac:cxnSpMkLst>
            <pc:docMk/>
            <pc:sldMk cId="1647551290" sldId="318"/>
            <ac:cxnSpMk id="103" creationId="{B2BDCA40-A97C-1547-8B21-E47A7F828A55}"/>
          </ac:cxnSpMkLst>
        </pc:cxnChg>
        <pc:cxnChg chg="add mod">
          <ac:chgData name="Chelsea Morton" userId="627f8eba-adbf-4aad-9446-770e1fdd896c" providerId="ADAL" clId="{89CE75A1-8342-644B-8A64-DA5A97C54EFE}" dt="2021-10-19T16:21:52.604" v="417" actId="14100"/>
          <ac:cxnSpMkLst>
            <pc:docMk/>
            <pc:sldMk cId="1647551290" sldId="318"/>
            <ac:cxnSpMk id="104" creationId="{86A0CD6B-06A8-B44D-A56B-44161D920693}"/>
          </ac:cxnSpMkLst>
        </pc:cxnChg>
        <pc:cxnChg chg="add mod">
          <ac:chgData name="Chelsea Morton" userId="627f8eba-adbf-4aad-9446-770e1fdd896c" providerId="ADAL" clId="{89CE75A1-8342-644B-8A64-DA5A97C54EFE}" dt="2021-10-19T16:21:46.129" v="415" actId="1076"/>
          <ac:cxnSpMkLst>
            <pc:docMk/>
            <pc:sldMk cId="1647551290" sldId="318"/>
            <ac:cxnSpMk id="105" creationId="{F2D5B167-42E2-6E4D-9411-EB254DC61AB1}"/>
          </ac:cxnSpMkLst>
        </pc:cxnChg>
        <pc:cxnChg chg="add mod">
          <ac:chgData name="Chelsea Morton" userId="627f8eba-adbf-4aad-9446-770e1fdd896c" providerId="ADAL" clId="{89CE75A1-8342-644B-8A64-DA5A97C54EFE}" dt="2021-10-19T16:20:47.113" v="402" actId="1076"/>
          <ac:cxnSpMkLst>
            <pc:docMk/>
            <pc:sldMk cId="1647551290" sldId="318"/>
            <ac:cxnSpMk id="106" creationId="{8217ACA0-1C6C-5A47-ACD0-0D6E54E3ECAE}"/>
          </ac:cxnSpMkLst>
        </pc:cxnChg>
        <pc:cxnChg chg="add mod">
          <ac:chgData name="Chelsea Morton" userId="627f8eba-adbf-4aad-9446-770e1fdd896c" providerId="ADAL" clId="{89CE75A1-8342-644B-8A64-DA5A97C54EFE}" dt="2021-10-19T16:12:40.527" v="340" actId="1076"/>
          <ac:cxnSpMkLst>
            <pc:docMk/>
            <pc:sldMk cId="1647551290" sldId="318"/>
            <ac:cxnSpMk id="107" creationId="{1F64E217-94D3-D145-86D7-12AA75463589}"/>
          </ac:cxnSpMkLst>
        </pc:cxnChg>
        <pc:cxnChg chg="add mod">
          <ac:chgData name="Chelsea Morton" userId="627f8eba-adbf-4aad-9446-770e1fdd896c" providerId="ADAL" clId="{89CE75A1-8342-644B-8A64-DA5A97C54EFE}" dt="2021-10-19T16:12:42.771" v="341" actId="1076"/>
          <ac:cxnSpMkLst>
            <pc:docMk/>
            <pc:sldMk cId="1647551290" sldId="318"/>
            <ac:cxnSpMk id="108" creationId="{34BC3035-3519-574A-9F48-AF8CAF1799A6}"/>
          </ac:cxnSpMkLst>
        </pc:cxnChg>
        <pc:cxnChg chg="add mod">
          <ac:chgData name="Chelsea Morton" userId="627f8eba-adbf-4aad-9446-770e1fdd896c" providerId="ADAL" clId="{89CE75A1-8342-644B-8A64-DA5A97C54EFE}" dt="2021-10-19T16:12:45.691" v="342" actId="1076"/>
          <ac:cxnSpMkLst>
            <pc:docMk/>
            <pc:sldMk cId="1647551290" sldId="318"/>
            <ac:cxnSpMk id="109" creationId="{51821627-63A3-E045-9306-457A29BF0451}"/>
          </ac:cxnSpMkLst>
        </pc:cxnChg>
        <pc:cxnChg chg="add mod">
          <ac:chgData name="Chelsea Morton" userId="627f8eba-adbf-4aad-9446-770e1fdd896c" providerId="ADAL" clId="{89CE75A1-8342-644B-8A64-DA5A97C54EFE}" dt="2021-10-19T16:14:10.973" v="352" actId="1076"/>
          <ac:cxnSpMkLst>
            <pc:docMk/>
            <pc:sldMk cId="1647551290" sldId="318"/>
            <ac:cxnSpMk id="110" creationId="{942D41D7-10CB-9A44-BBDC-19AA5FBA1E99}"/>
          </ac:cxnSpMkLst>
        </pc:cxnChg>
        <pc:cxnChg chg="add mod">
          <ac:chgData name="Chelsea Morton" userId="627f8eba-adbf-4aad-9446-770e1fdd896c" providerId="ADAL" clId="{89CE75A1-8342-644B-8A64-DA5A97C54EFE}" dt="2021-10-19T16:14:39.033" v="356" actId="14100"/>
          <ac:cxnSpMkLst>
            <pc:docMk/>
            <pc:sldMk cId="1647551290" sldId="318"/>
            <ac:cxnSpMk id="111" creationId="{8E30443E-0E2A-B74B-90D1-14A97CD6EE1C}"/>
          </ac:cxnSpMkLst>
        </pc:cxnChg>
        <pc:cxnChg chg="add mod">
          <ac:chgData name="Chelsea Morton" userId="627f8eba-adbf-4aad-9446-770e1fdd896c" providerId="ADAL" clId="{89CE75A1-8342-644B-8A64-DA5A97C54EFE}" dt="2021-10-19T16:13:02.679" v="345" actId="1076"/>
          <ac:cxnSpMkLst>
            <pc:docMk/>
            <pc:sldMk cId="1647551290" sldId="318"/>
            <ac:cxnSpMk id="112" creationId="{A651FF53-A12B-7643-9944-A8E14FF59EBB}"/>
          </ac:cxnSpMkLst>
        </pc:cxnChg>
        <pc:cxnChg chg="add mod">
          <ac:chgData name="Chelsea Morton" userId="627f8eba-adbf-4aad-9446-770e1fdd896c" providerId="ADAL" clId="{89CE75A1-8342-644B-8A64-DA5A97C54EFE}" dt="2021-10-19T16:13:05.691" v="346" actId="1076"/>
          <ac:cxnSpMkLst>
            <pc:docMk/>
            <pc:sldMk cId="1647551290" sldId="318"/>
            <ac:cxnSpMk id="113" creationId="{690EC593-5B1E-E949-A81D-476E82F5EA3C}"/>
          </ac:cxnSpMkLst>
        </pc:cxnChg>
        <pc:cxnChg chg="add mod">
          <ac:chgData name="Chelsea Morton" userId="627f8eba-adbf-4aad-9446-770e1fdd896c" providerId="ADAL" clId="{89CE75A1-8342-644B-8A64-DA5A97C54EFE}" dt="2021-10-19T16:13:11.175" v="347" actId="1076"/>
          <ac:cxnSpMkLst>
            <pc:docMk/>
            <pc:sldMk cId="1647551290" sldId="318"/>
            <ac:cxnSpMk id="114" creationId="{BC869DE6-DC3B-B341-B6F5-2B46A50ED2D0}"/>
          </ac:cxnSpMkLst>
        </pc:cxnChg>
        <pc:cxnChg chg="add mod">
          <ac:chgData name="Chelsea Morton" userId="627f8eba-adbf-4aad-9446-770e1fdd896c" providerId="ADAL" clId="{89CE75A1-8342-644B-8A64-DA5A97C54EFE}" dt="2021-10-19T16:13:54.978" v="348" actId="1076"/>
          <ac:cxnSpMkLst>
            <pc:docMk/>
            <pc:sldMk cId="1647551290" sldId="318"/>
            <ac:cxnSpMk id="115" creationId="{1C99D6C4-68E6-3146-AC4F-999EEDDFE81C}"/>
          </ac:cxnSpMkLst>
        </pc:cxnChg>
        <pc:cxnChg chg="add mod">
          <ac:chgData name="Chelsea Morton" userId="627f8eba-adbf-4aad-9446-770e1fdd896c" providerId="ADAL" clId="{89CE75A1-8342-644B-8A64-DA5A97C54EFE}" dt="2021-10-19T16:14:17.001" v="353" actId="14100"/>
          <ac:cxnSpMkLst>
            <pc:docMk/>
            <pc:sldMk cId="1647551290" sldId="318"/>
            <ac:cxnSpMk id="116" creationId="{4845B077-3CF8-AB48-9740-246915AB3ED1}"/>
          </ac:cxnSpMkLst>
        </pc:cxnChg>
      </pc:sldChg>
      <pc:sldChg chg="addSp delSp modSp ord">
        <pc:chgData name="Chelsea Morton" userId="627f8eba-adbf-4aad-9446-770e1fdd896c" providerId="ADAL" clId="{89CE75A1-8342-644B-8A64-DA5A97C54EFE}" dt="2021-10-19T17:16:00.693" v="1104" actId="20577"/>
        <pc:sldMkLst>
          <pc:docMk/>
          <pc:sldMk cId="2902556999" sldId="319"/>
        </pc:sldMkLst>
        <pc:spChg chg="del">
          <ac:chgData name="Chelsea Morton" userId="627f8eba-adbf-4aad-9446-770e1fdd896c" providerId="ADAL" clId="{89CE75A1-8342-644B-8A64-DA5A97C54EFE}" dt="2021-10-19T15:25:03.977" v="4" actId="478"/>
          <ac:spMkLst>
            <pc:docMk/>
            <pc:sldMk cId="2902556999" sldId="319"/>
            <ac:spMk id="3" creationId="{00000000-0000-0000-0000-000000000000}"/>
          </ac:spMkLst>
        </pc:spChg>
        <pc:spChg chg="del">
          <ac:chgData name="Chelsea Morton" userId="627f8eba-adbf-4aad-9446-770e1fdd896c" providerId="ADAL" clId="{89CE75A1-8342-644B-8A64-DA5A97C54EFE}" dt="2021-10-19T15:25:02.328" v="3" actId="478"/>
          <ac:spMkLst>
            <pc:docMk/>
            <pc:sldMk cId="2902556999" sldId="319"/>
            <ac:spMk id="4" creationId="{00000000-0000-0000-0000-000000000000}"/>
          </ac:spMkLst>
        </pc:spChg>
        <pc:spChg chg="add mod">
          <ac:chgData name="Chelsea Morton" userId="627f8eba-adbf-4aad-9446-770e1fdd896c" providerId="ADAL" clId="{89CE75A1-8342-644B-8A64-DA5A97C54EFE}" dt="2021-10-19T16:46:02.275" v="452" actId="1076"/>
          <ac:spMkLst>
            <pc:docMk/>
            <pc:sldMk cId="2902556999" sldId="319"/>
            <ac:spMk id="5" creationId="{EC4F5DD2-7563-A645-A4DA-50FF320CFCD1}"/>
          </ac:spMkLst>
        </pc:spChg>
        <pc:spChg chg="add mod">
          <ac:chgData name="Chelsea Morton" userId="627f8eba-adbf-4aad-9446-770e1fdd896c" providerId="ADAL" clId="{89CE75A1-8342-644B-8A64-DA5A97C54EFE}" dt="2021-10-19T16:46:09.347" v="454" actId="1076"/>
          <ac:spMkLst>
            <pc:docMk/>
            <pc:sldMk cId="2902556999" sldId="319"/>
            <ac:spMk id="6" creationId="{33B8B7E3-2E7E-664A-8222-3E8A63CA4CC2}"/>
          </ac:spMkLst>
        </pc:spChg>
        <pc:spChg chg="add mod">
          <ac:chgData name="Chelsea Morton" userId="627f8eba-adbf-4aad-9446-770e1fdd896c" providerId="ADAL" clId="{89CE75A1-8342-644B-8A64-DA5A97C54EFE}" dt="2021-10-19T16:45:40.820" v="446" actId="12788"/>
          <ac:spMkLst>
            <pc:docMk/>
            <pc:sldMk cId="2902556999" sldId="319"/>
            <ac:spMk id="7" creationId="{7BD8F5A4-F7A8-2745-8D69-C383828A07CE}"/>
          </ac:spMkLst>
        </pc:spChg>
        <pc:spChg chg="add mod">
          <ac:chgData name="Chelsea Morton" userId="627f8eba-adbf-4aad-9446-770e1fdd896c" providerId="ADAL" clId="{89CE75A1-8342-644B-8A64-DA5A97C54EFE}" dt="2021-10-19T16:46:26.841" v="456" actId="1076"/>
          <ac:spMkLst>
            <pc:docMk/>
            <pc:sldMk cId="2902556999" sldId="319"/>
            <ac:spMk id="8" creationId="{18C5BC94-92B3-A745-B86B-AB930ED85D54}"/>
          </ac:spMkLst>
        </pc:spChg>
        <pc:spChg chg="add mod">
          <ac:chgData name="Chelsea Morton" userId="627f8eba-adbf-4aad-9446-770e1fdd896c" providerId="ADAL" clId="{89CE75A1-8342-644B-8A64-DA5A97C54EFE}" dt="2021-10-19T16:44:11.579" v="430" actId="1076"/>
          <ac:spMkLst>
            <pc:docMk/>
            <pc:sldMk cId="2902556999" sldId="319"/>
            <ac:spMk id="9" creationId="{2B076658-86FF-BF4E-A2FD-174233EC6524}"/>
          </ac:spMkLst>
        </pc:spChg>
        <pc:spChg chg="add mod">
          <ac:chgData name="Chelsea Morton" userId="627f8eba-adbf-4aad-9446-770e1fdd896c" providerId="ADAL" clId="{89CE75A1-8342-644B-8A64-DA5A97C54EFE}" dt="2021-10-19T16:44:08.987" v="429" actId="1076"/>
          <ac:spMkLst>
            <pc:docMk/>
            <pc:sldMk cId="2902556999" sldId="319"/>
            <ac:spMk id="10" creationId="{D6E6EA23-9E25-4040-AB9F-44DAAA29084D}"/>
          </ac:spMkLst>
        </pc:spChg>
        <pc:spChg chg="add mod">
          <ac:chgData name="Chelsea Morton" userId="627f8eba-adbf-4aad-9446-770e1fdd896c" providerId="ADAL" clId="{89CE75A1-8342-644B-8A64-DA5A97C54EFE}" dt="2021-10-19T16:46:52.042" v="462" actId="12788"/>
          <ac:spMkLst>
            <pc:docMk/>
            <pc:sldMk cId="2902556999" sldId="319"/>
            <ac:spMk id="11" creationId="{3B8FD70C-8C18-4849-ACB1-530B7840759A}"/>
          </ac:spMkLst>
        </pc:spChg>
        <pc:spChg chg="add mod">
          <ac:chgData name="Chelsea Morton" userId="627f8eba-adbf-4aad-9446-770e1fdd896c" providerId="ADAL" clId="{89CE75A1-8342-644B-8A64-DA5A97C54EFE}" dt="2021-10-19T16:46:52.042" v="462" actId="12788"/>
          <ac:spMkLst>
            <pc:docMk/>
            <pc:sldMk cId="2902556999" sldId="319"/>
            <ac:spMk id="12" creationId="{7001E243-A941-4948-A1F1-33C87F939C4C}"/>
          </ac:spMkLst>
        </pc:spChg>
        <pc:spChg chg="add mod">
          <ac:chgData name="Chelsea Morton" userId="627f8eba-adbf-4aad-9446-770e1fdd896c" providerId="ADAL" clId="{89CE75A1-8342-644B-8A64-DA5A97C54EFE}" dt="2021-10-19T16:45:40.820" v="446" actId="12788"/>
          <ac:spMkLst>
            <pc:docMk/>
            <pc:sldMk cId="2902556999" sldId="319"/>
            <ac:spMk id="14" creationId="{88108A3D-A111-E943-84EC-EDD8EC958697}"/>
          </ac:spMkLst>
        </pc:spChg>
        <pc:spChg chg="add mod">
          <ac:chgData name="Chelsea Morton" userId="627f8eba-adbf-4aad-9446-770e1fdd896c" providerId="ADAL" clId="{89CE75A1-8342-644B-8A64-DA5A97C54EFE}" dt="2021-10-19T16:44:07.207" v="428" actId="1076"/>
          <ac:spMkLst>
            <pc:docMk/>
            <pc:sldMk cId="2902556999" sldId="319"/>
            <ac:spMk id="15" creationId="{BE336890-77CD-194E-8983-E0C38F578DAC}"/>
          </ac:spMkLst>
        </pc:spChg>
        <pc:spChg chg="add mod">
          <ac:chgData name="Chelsea Morton" userId="627f8eba-adbf-4aad-9446-770e1fdd896c" providerId="ADAL" clId="{89CE75A1-8342-644B-8A64-DA5A97C54EFE}" dt="2021-10-19T16:44:45.241" v="437" actId="14100"/>
          <ac:spMkLst>
            <pc:docMk/>
            <pc:sldMk cId="2902556999" sldId="319"/>
            <ac:spMk id="27" creationId="{0BC49068-63BD-4E48-9AE7-7F19A6604DC8}"/>
          </ac:spMkLst>
        </pc:spChg>
        <pc:spChg chg="add mod">
          <ac:chgData name="Chelsea Morton" userId="627f8eba-adbf-4aad-9446-770e1fdd896c" providerId="ADAL" clId="{89CE75A1-8342-644B-8A64-DA5A97C54EFE}" dt="2021-10-19T17:16:00.693" v="1104" actId="20577"/>
          <ac:spMkLst>
            <pc:docMk/>
            <pc:sldMk cId="2902556999" sldId="319"/>
            <ac:spMk id="29" creationId="{C09B58F9-0C11-2246-9652-A4DE19C70BFB}"/>
          </ac:spMkLst>
        </pc:spChg>
        <pc:spChg chg="add mod">
          <ac:chgData name="Chelsea Morton" userId="627f8eba-adbf-4aad-9446-770e1fdd896c" providerId="ADAL" clId="{89CE75A1-8342-644B-8A64-DA5A97C54EFE}" dt="2021-10-19T16:47:08.132" v="465" actId="1076"/>
          <ac:spMkLst>
            <pc:docMk/>
            <pc:sldMk cId="2902556999" sldId="319"/>
            <ac:spMk id="30" creationId="{D8C01A78-02E6-1649-9ED3-E827AC4D8A3D}"/>
          </ac:spMkLst>
        </pc:spChg>
        <pc:spChg chg="add mod">
          <ac:chgData name="Chelsea Morton" userId="627f8eba-adbf-4aad-9446-770e1fdd896c" providerId="ADAL" clId="{89CE75A1-8342-644B-8A64-DA5A97C54EFE}" dt="2021-10-19T16:47:05.204" v="464" actId="1076"/>
          <ac:spMkLst>
            <pc:docMk/>
            <pc:sldMk cId="2902556999" sldId="319"/>
            <ac:spMk id="31" creationId="{8887D1FB-AF33-E742-80F7-94D7C77E48D2}"/>
          </ac:spMkLst>
        </pc:spChg>
        <pc:spChg chg="add del">
          <ac:chgData name="Chelsea Morton" userId="627f8eba-adbf-4aad-9446-770e1fdd896c" providerId="ADAL" clId="{89CE75A1-8342-644B-8A64-DA5A97C54EFE}" dt="2021-10-19T16:47:02.111" v="463" actId="478"/>
          <ac:spMkLst>
            <pc:docMk/>
            <pc:sldMk cId="2902556999" sldId="319"/>
            <ac:spMk id="32" creationId="{64A780D4-07B7-B841-B94C-9A31DAED7A1B}"/>
          </ac:spMkLst>
        </pc:spChg>
        <pc:spChg chg="add mod">
          <ac:chgData name="Chelsea Morton" userId="627f8eba-adbf-4aad-9446-770e1fdd896c" providerId="ADAL" clId="{89CE75A1-8342-644B-8A64-DA5A97C54EFE}" dt="2021-10-19T16:47:10.560" v="466" actId="1076"/>
          <ac:spMkLst>
            <pc:docMk/>
            <pc:sldMk cId="2902556999" sldId="319"/>
            <ac:spMk id="33" creationId="{C8325441-D3CC-FD42-88FE-838C0655657D}"/>
          </ac:spMkLst>
        </pc:spChg>
        <pc:spChg chg="add mod">
          <ac:chgData name="Chelsea Morton" userId="627f8eba-adbf-4aad-9446-770e1fdd896c" providerId="ADAL" clId="{89CE75A1-8342-644B-8A64-DA5A97C54EFE}" dt="2021-10-19T16:47:19.016" v="468" actId="1076"/>
          <ac:spMkLst>
            <pc:docMk/>
            <pc:sldMk cId="2902556999" sldId="319"/>
            <ac:spMk id="34" creationId="{41B409C8-FCC1-C841-90C0-8DA7ED49B73B}"/>
          </ac:spMkLst>
        </pc:spChg>
        <pc:picChg chg="del">
          <ac:chgData name="Chelsea Morton" userId="627f8eba-adbf-4aad-9446-770e1fdd896c" providerId="ADAL" clId="{89CE75A1-8342-644B-8A64-DA5A97C54EFE}" dt="2021-10-19T15:25:05.821" v="5" actId="478"/>
          <ac:picMkLst>
            <pc:docMk/>
            <pc:sldMk cId="2902556999" sldId="319"/>
            <ac:picMk id="2" creationId="{00000000-0000-0000-0000-000000000000}"/>
          </ac:picMkLst>
        </pc:picChg>
        <pc:cxnChg chg="add mod">
          <ac:chgData name="Chelsea Morton" userId="627f8eba-adbf-4aad-9446-770e1fdd896c" providerId="ADAL" clId="{89CE75A1-8342-644B-8A64-DA5A97C54EFE}" dt="2021-10-19T16:43:51.652" v="423" actId="1076"/>
          <ac:cxnSpMkLst>
            <pc:docMk/>
            <pc:sldMk cId="2902556999" sldId="319"/>
            <ac:cxnSpMk id="13" creationId="{C314A7FF-34BC-FC4D-97E6-6DCD5ACFB1A1}"/>
          </ac:cxnSpMkLst>
        </pc:cxnChg>
        <pc:cxnChg chg="add mod">
          <ac:chgData name="Chelsea Morton" userId="627f8eba-adbf-4aad-9446-770e1fdd896c" providerId="ADAL" clId="{89CE75A1-8342-644B-8A64-DA5A97C54EFE}" dt="2021-10-19T16:45:50.076" v="449" actId="14100"/>
          <ac:cxnSpMkLst>
            <pc:docMk/>
            <pc:sldMk cId="2902556999" sldId="319"/>
            <ac:cxnSpMk id="16" creationId="{35DEF324-A16A-B441-BEED-D86B0E4A4541}"/>
          </ac:cxnSpMkLst>
        </pc:cxnChg>
        <pc:cxnChg chg="add mod">
          <ac:chgData name="Chelsea Morton" userId="627f8eba-adbf-4aad-9446-770e1fdd896c" providerId="ADAL" clId="{89CE75A1-8342-644B-8A64-DA5A97C54EFE}" dt="2021-10-19T16:45:54.623" v="450" actId="14100"/>
          <ac:cxnSpMkLst>
            <pc:docMk/>
            <pc:sldMk cId="2902556999" sldId="319"/>
            <ac:cxnSpMk id="17" creationId="{7C054E20-4E20-7746-8BE8-2D87BA59D31A}"/>
          </ac:cxnSpMkLst>
        </pc:cxnChg>
        <pc:cxnChg chg="add mod">
          <ac:chgData name="Chelsea Morton" userId="627f8eba-adbf-4aad-9446-770e1fdd896c" providerId="ADAL" clId="{89CE75A1-8342-644B-8A64-DA5A97C54EFE}" dt="2021-10-19T16:44:29.378" v="433" actId="1076"/>
          <ac:cxnSpMkLst>
            <pc:docMk/>
            <pc:sldMk cId="2902556999" sldId="319"/>
            <ac:cxnSpMk id="18" creationId="{B8F214CD-199B-334A-9446-8D88826D3063}"/>
          </ac:cxnSpMkLst>
        </pc:cxnChg>
        <pc:cxnChg chg="add mod">
          <ac:chgData name="Chelsea Morton" userId="627f8eba-adbf-4aad-9446-770e1fdd896c" providerId="ADAL" clId="{89CE75A1-8342-644B-8A64-DA5A97C54EFE}" dt="2021-10-19T16:44:52.104" v="438" actId="1076"/>
          <ac:cxnSpMkLst>
            <pc:docMk/>
            <pc:sldMk cId="2902556999" sldId="319"/>
            <ac:cxnSpMk id="19" creationId="{A60B5A88-DCD2-8E43-B025-6406C142F389}"/>
          </ac:cxnSpMkLst>
        </pc:cxnChg>
        <pc:cxnChg chg="add mod">
          <ac:chgData name="Chelsea Morton" userId="627f8eba-adbf-4aad-9446-770e1fdd896c" providerId="ADAL" clId="{89CE75A1-8342-644B-8A64-DA5A97C54EFE}" dt="2021-10-19T16:45:10.670" v="442" actId="14100"/>
          <ac:cxnSpMkLst>
            <pc:docMk/>
            <pc:sldMk cId="2902556999" sldId="319"/>
            <ac:cxnSpMk id="20" creationId="{900E89B3-23D8-6F45-B46B-45D2138F821D}"/>
          </ac:cxnSpMkLst>
        </pc:cxnChg>
        <pc:cxnChg chg="add mod">
          <ac:chgData name="Chelsea Morton" userId="627f8eba-adbf-4aad-9446-770e1fdd896c" providerId="ADAL" clId="{89CE75A1-8342-644B-8A64-DA5A97C54EFE}" dt="2021-10-19T16:46:32.567" v="457" actId="14100"/>
          <ac:cxnSpMkLst>
            <pc:docMk/>
            <pc:sldMk cId="2902556999" sldId="319"/>
            <ac:cxnSpMk id="21" creationId="{BBF47E78-6A90-1943-B0E9-6852224C8ED3}"/>
          </ac:cxnSpMkLst>
        </pc:cxnChg>
        <pc:cxnChg chg="add mod">
          <ac:chgData name="Chelsea Morton" userId="627f8eba-adbf-4aad-9446-770e1fdd896c" providerId="ADAL" clId="{89CE75A1-8342-644B-8A64-DA5A97C54EFE}" dt="2021-10-19T16:43:51.652" v="423" actId="1076"/>
          <ac:cxnSpMkLst>
            <pc:docMk/>
            <pc:sldMk cId="2902556999" sldId="319"/>
            <ac:cxnSpMk id="22" creationId="{F6310EC6-704C-5D40-9B45-3E03B4F261F1}"/>
          </ac:cxnSpMkLst>
        </pc:cxnChg>
        <pc:cxnChg chg="add mod">
          <ac:chgData name="Chelsea Morton" userId="627f8eba-adbf-4aad-9446-770e1fdd896c" providerId="ADAL" clId="{89CE75A1-8342-644B-8A64-DA5A97C54EFE}" dt="2021-10-19T16:44:20.187" v="431" actId="1076"/>
          <ac:cxnSpMkLst>
            <pc:docMk/>
            <pc:sldMk cId="2902556999" sldId="319"/>
            <ac:cxnSpMk id="23" creationId="{0307E47C-A579-2B44-AB9F-2509432AD08D}"/>
          </ac:cxnSpMkLst>
        </pc:cxnChg>
        <pc:cxnChg chg="add mod">
          <ac:chgData name="Chelsea Morton" userId="627f8eba-adbf-4aad-9446-770e1fdd896c" providerId="ADAL" clId="{89CE75A1-8342-644B-8A64-DA5A97C54EFE}" dt="2021-10-19T16:44:20.187" v="431" actId="1076"/>
          <ac:cxnSpMkLst>
            <pc:docMk/>
            <pc:sldMk cId="2902556999" sldId="319"/>
            <ac:cxnSpMk id="24" creationId="{ACFF41D6-FCF1-2046-A14C-2FA1B4912B6F}"/>
          </ac:cxnSpMkLst>
        </pc:cxnChg>
        <pc:cxnChg chg="add mod">
          <ac:chgData name="Chelsea Morton" userId="627f8eba-adbf-4aad-9446-770e1fdd896c" providerId="ADAL" clId="{89CE75A1-8342-644B-8A64-DA5A97C54EFE}" dt="2021-10-19T16:44:20.187" v="431" actId="1076"/>
          <ac:cxnSpMkLst>
            <pc:docMk/>
            <pc:sldMk cId="2902556999" sldId="319"/>
            <ac:cxnSpMk id="25" creationId="{ABFC3EF3-3E01-924F-8627-BFCFAED07B96}"/>
          </ac:cxnSpMkLst>
        </pc:cxnChg>
        <pc:cxnChg chg="add mod">
          <ac:chgData name="Chelsea Morton" userId="627f8eba-adbf-4aad-9446-770e1fdd896c" providerId="ADAL" clId="{89CE75A1-8342-644B-8A64-DA5A97C54EFE}" dt="2021-10-19T16:46:42.650" v="460" actId="1076"/>
          <ac:cxnSpMkLst>
            <pc:docMk/>
            <pc:sldMk cId="2902556999" sldId="319"/>
            <ac:cxnSpMk id="26" creationId="{982BA2E0-9223-4A46-9C23-7819639412A5}"/>
          </ac:cxnSpMkLst>
        </pc:cxnChg>
        <pc:cxnChg chg="add mod">
          <ac:chgData name="Chelsea Morton" userId="627f8eba-adbf-4aad-9446-770e1fdd896c" providerId="ADAL" clId="{89CE75A1-8342-644B-8A64-DA5A97C54EFE}" dt="2021-10-19T16:43:51.652" v="423" actId="1076"/>
          <ac:cxnSpMkLst>
            <pc:docMk/>
            <pc:sldMk cId="2902556999" sldId="319"/>
            <ac:cxnSpMk id="28" creationId="{7CFCB1F6-20AE-FE4F-86A9-C6CE7FF29F11}"/>
          </ac:cxnSpMkLst>
        </pc:cxnChg>
      </pc:sldChg>
      <pc:sldChg chg="addSp delSp modSp">
        <pc:chgData name="Chelsea Morton" userId="627f8eba-adbf-4aad-9446-770e1fdd896c" providerId="ADAL" clId="{89CE75A1-8342-644B-8A64-DA5A97C54EFE}" dt="2021-10-19T17:01:39.850" v="763" actId="1076"/>
        <pc:sldMkLst>
          <pc:docMk/>
          <pc:sldMk cId="1509242897" sldId="320"/>
        </pc:sldMkLst>
        <pc:spChg chg="mod">
          <ac:chgData name="Chelsea Morton" userId="627f8eba-adbf-4aad-9446-770e1fdd896c" providerId="ADAL" clId="{89CE75A1-8342-644B-8A64-DA5A97C54EFE}" dt="2021-10-19T17:01:39.850" v="763" actId="1076"/>
          <ac:spMkLst>
            <pc:docMk/>
            <pc:sldMk cId="1509242897" sldId="320"/>
            <ac:spMk id="3" creationId="{00000000-0000-0000-0000-000000000000}"/>
          </ac:spMkLst>
        </pc:spChg>
        <pc:spChg chg="del">
          <ac:chgData name="Chelsea Morton" userId="627f8eba-adbf-4aad-9446-770e1fdd896c" providerId="ADAL" clId="{89CE75A1-8342-644B-8A64-DA5A97C54EFE}" dt="2021-10-19T15:48:28.858" v="76" actId="478"/>
          <ac:spMkLst>
            <pc:docMk/>
            <pc:sldMk cId="1509242897" sldId="320"/>
            <ac:spMk id="4" creationId="{00000000-0000-0000-0000-000000000000}"/>
          </ac:spMkLst>
        </pc:spChg>
        <pc:spChg chg="del">
          <ac:chgData name="Chelsea Morton" userId="627f8eba-adbf-4aad-9446-770e1fdd896c" providerId="ADAL" clId="{89CE75A1-8342-644B-8A64-DA5A97C54EFE}" dt="2021-10-19T15:48:31.936" v="78" actId="478"/>
          <ac:spMkLst>
            <pc:docMk/>
            <pc:sldMk cId="1509242897" sldId="320"/>
            <ac:spMk id="10" creationId="{00000000-0000-0000-0000-000000000000}"/>
          </ac:spMkLst>
        </pc:spChg>
        <pc:spChg chg="del">
          <ac:chgData name="Chelsea Morton" userId="627f8eba-adbf-4aad-9446-770e1fdd896c" providerId="ADAL" clId="{89CE75A1-8342-644B-8A64-DA5A97C54EFE}" dt="2021-10-19T15:48:30.358" v="77" actId="478"/>
          <ac:spMkLst>
            <pc:docMk/>
            <pc:sldMk cId="1509242897" sldId="320"/>
            <ac:spMk id="11" creationId="{00000000-0000-0000-0000-000000000000}"/>
          </ac:spMkLst>
        </pc:spChg>
        <pc:spChg chg="del mod">
          <ac:chgData name="Chelsea Morton" userId="627f8eba-adbf-4aad-9446-770e1fdd896c" providerId="ADAL" clId="{89CE75A1-8342-644B-8A64-DA5A97C54EFE}" dt="2021-10-19T15:48:35.358" v="81" actId="478"/>
          <ac:spMkLst>
            <pc:docMk/>
            <pc:sldMk cId="1509242897" sldId="320"/>
            <ac:spMk id="12" creationId="{00000000-0000-0000-0000-000000000000}"/>
          </ac:spMkLst>
        </pc:spChg>
        <pc:spChg chg="del">
          <ac:chgData name="Chelsea Morton" userId="627f8eba-adbf-4aad-9446-770e1fdd896c" providerId="ADAL" clId="{89CE75A1-8342-644B-8A64-DA5A97C54EFE}" dt="2021-10-19T15:48:33.059" v="79" actId="478"/>
          <ac:spMkLst>
            <pc:docMk/>
            <pc:sldMk cId="1509242897" sldId="320"/>
            <ac:spMk id="13" creationId="{00000000-0000-0000-0000-000000000000}"/>
          </ac:spMkLst>
        </pc:spChg>
        <pc:grpChg chg="del">
          <ac:chgData name="Chelsea Morton" userId="627f8eba-adbf-4aad-9446-770e1fdd896c" providerId="ADAL" clId="{89CE75A1-8342-644B-8A64-DA5A97C54EFE}" dt="2021-10-19T15:48:36.601" v="82" actId="478"/>
          <ac:grpSpMkLst>
            <pc:docMk/>
            <pc:sldMk cId="1509242897" sldId="320"/>
            <ac:grpSpMk id="5" creationId="{00000000-0000-0000-0000-000000000000}"/>
          </ac:grpSpMkLst>
        </pc:grpChg>
        <pc:graphicFrameChg chg="add mod modGraphic">
          <ac:chgData name="Chelsea Morton" userId="627f8eba-adbf-4aad-9446-770e1fdd896c" providerId="ADAL" clId="{89CE75A1-8342-644B-8A64-DA5A97C54EFE}" dt="2021-10-19T16:56:10.627" v="619" actId="1076"/>
          <ac:graphicFrameMkLst>
            <pc:docMk/>
            <pc:sldMk cId="1509242897" sldId="320"/>
            <ac:graphicFrameMk id="14" creationId="{291285AA-9022-194F-97CD-AB7FF9A86C96}"/>
          </ac:graphicFrameMkLst>
        </pc:graphicFrameChg>
        <pc:picChg chg="del">
          <ac:chgData name="Chelsea Morton" userId="627f8eba-adbf-4aad-9446-770e1fdd896c" providerId="ADAL" clId="{89CE75A1-8342-644B-8A64-DA5A97C54EFE}" dt="2021-10-19T15:48:26.512" v="75" actId="478"/>
          <ac:picMkLst>
            <pc:docMk/>
            <pc:sldMk cId="1509242897" sldId="320"/>
            <ac:picMk id="2" creationId="{00000000-0000-0000-0000-000000000000}"/>
          </ac:picMkLst>
        </pc:picChg>
      </pc:sldChg>
      <pc:sldChg chg="addSp delSp modSp">
        <pc:chgData name="Chelsea Morton" userId="627f8eba-adbf-4aad-9446-770e1fdd896c" providerId="ADAL" clId="{89CE75A1-8342-644B-8A64-DA5A97C54EFE}" dt="2021-10-19T15:24:22.741" v="2"/>
        <pc:sldMkLst>
          <pc:docMk/>
          <pc:sldMk cId="3457887769" sldId="321"/>
        </pc:sldMkLst>
        <pc:spChg chg="add del mod">
          <ac:chgData name="Chelsea Morton" userId="627f8eba-adbf-4aad-9446-770e1fdd896c" providerId="ADAL" clId="{89CE75A1-8342-644B-8A64-DA5A97C54EFE}" dt="2021-10-19T15:24:22.741" v="2"/>
          <ac:spMkLst>
            <pc:docMk/>
            <pc:sldMk cId="3457887769" sldId="321"/>
            <ac:spMk id="6" creationId="{7E7B8B38-C7B5-4943-9255-F23DE76B9775}"/>
          </ac:spMkLst>
        </pc:spChg>
      </pc:sldChg>
      <pc:sldChg chg="addSp modSp add">
        <pc:chgData name="Chelsea Morton" userId="627f8eba-adbf-4aad-9446-770e1fdd896c" providerId="ADAL" clId="{89CE75A1-8342-644B-8A64-DA5A97C54EFE}" dt="2021-10-19T15:49:18.144" v="104" actId="1076"/>
        <pc:sldMkLst>
          <pc:docMk/>
          <pc:sldMk cId="4007169780" sldId="323"/>
        </pc:sldMkLst>
        <pc:spChg chg="add mod">
          <ac:chgData name="Chelsea Morton" userId="627f8eba-adbf-4aad-9446-770e1fdd896c" providerId="ADAL" clId="{89CE75A1-8342-644B-8A64-DA5A97C54EFE}" dt="2021-10-19T15:49:18.144" v="104" actId="1076"/>
          <ac:spMkLst>
            <pc:docMk/>
            <pc:sldMk cId="4007169780" sldId="323"/>
            <ac:spMk id="2" creationId="{92ABC758-E8DC-4144-B27C-11111DBF0BFD}"/>
          </ac:spMkLst>
        </pc:spChg>
      </pc:sldChg>
      <pc:sldChg chg="addSp delSp modSp add">
        <pc:chgData name="Chelsea Morton" userId="627f8eba-adbf-4aad-9446-770e1fdd896c" providerId="ADAL" clId="{89CE75A1-8342-644B-8A64-DA5A97C54EFE}" dt="2021-10-19T17:13:46.795" v="955" actId="1076"/>
        <pc:sldMkLst>
          <pc:docMk/>
          <pc:sldMk cId="1371265667" sldId="324"/>
        </pc:sldMkLst>
        <pc:spChg chg="add mod">
          <ac:chgData name="Chelsea Morton" userId="627f8eba-adbf-4aad-9446-770e1fdd896c" providerId="ADAL" clId="{89CE75A1-8342-644B-8A64-DA5A97C54EFE}" dt="2021-10-19T17:13:46.795" v="955" actId="1076"/>
          <ac:spMkLst>
            <pc:docMk/>
            <pc:sldMk cId="1371265667" sldId="324"/>
            <ac:spMk id="2" creationId="{5BAC009E-8139-8F4C-BDA3-1E8A04FEA83E}"/>
          </ac:spMkLst>
        </pc:spChg>
        <pc:spChg chg="mod">
          <ac:chgData name="Chelsea Morton" userId="627f8eba-adbf-4aad-9446-770e1fdd896c" providerId="ADAL" clId="{89CE75A1-8342-644B-8A64-DA5A97C54EFE}" dt="2021-10-19T17:03:20.181" v="859" actId="1076"/>
          <ac:spMkLst>
            <pc:docMk/>
            <pc:sldMk cId="1371265667" sldId="324"/>
            <ac:spMk id="3" creationId="{00000000-0000-0000-0000-000000000000}"/>
          </ac:spMkLst>
        </pc:spChg>
        <pc:graphicFrameChg chg="del mod">
          <ac:chgData name="Chelsea Morton" userId="627f8eba-adbf-4aad-9446-770e1fdd896c" providerId="ADAL" clId="{89CE75A1-8342-644B-8A64-DA5A97C54EFE}" dt="2021-10-19T16:56:36.016" v="622" actId="478"/>
          <ac:graphicFrameMkLst>
            <pc:docMk/>
            <pc:sldMk cId="1371265667" sldId="324"/>
            <ac:graphicFrameMk id="14" creationId="{291285AA-9022-194F-97CD-AB7FF9A86C96}"/>
          </ac:graphicFrameMkLst>
        </pc:graphicFrameChg>
      </pc:sldChg>
      <pc:sldChg chg="addSp delSp modSp add delAnim modAnim">
        <pc:chgData name="Chelsea Morton" userId="627f8eba-adbf-4aad-9446-770e1fdd896c" providerId="ADAL" clId="{89CE75A1-8342-644B-8A64-DA5A97C54EFE}" dt="2021-10-19T17:13:08.959" v="951" actId="478"/>
        <pc:sldMkLst>
          <pc:docMk/>
          <pc:sldMk cId="2692396758" sldId="325"/>
        </pc:sldMkLst>
        <pc:spChg chg="del">
          <ac:chgData name="Chelsea Morton" userId="627f8eba-adbf-4aad-9446-770e1fdd896c" providerId="ADAL" clId="{89CE75A1-8342-644B-8A64-DA5A97C54EFE}" dt="2021-10-19T17:00:57.182" v="698" actId="478"/>
          <ac:spMkLst>
            <pc:docMk/>
            <pc:sldMk cId="2692396758" sldId="325"/>
            <ac:spMk id="2" creationId="{5BAC009E-8139-8F4C-BDA3-1E8A04FEA83E}"/>
          </ac:spMkLst>
        </pc:spChg>
        <pc:spChg chg="mod">
          <ac:chgData name="Chelsea Morton" userId="627f8eba-adbf-4aad-9446-770e1fdd896c" providerId="ADAL" clId="{89CE75A1-8342-644B-8A64-DA5A97C54EFE}" dt="2021-10-19T17:03:28.649" v="870" actId="20577"/>
          <ac:spMkLst>
            <pc:docMk/>
            <pc:sldMk cId="2692396758" sldId="325"/>
            <ac:spMk id="3" creationId="{00000000-0000-0000-0000-000000000000}"/>
          </ac:spMkLst>
        </pc:spChg>
        <pc:spChg chg="add del mod">
          <ac:chgData name="Chelsea Morton" userId="627f8eba-adbf-4aad-9446-770e1fdd896c" providerId="ADAL" clId="{89CE75A1-8342-644B-8A64-DA5A97C54EFE}" dt="2021-10-19T17:13:03.546" v="950" actId="20577"/>
          <ac:spMkLst>
            <pc:docMk/>
            <pc:sldMk cId="2692396758" sldId="325"/>
            <ac:spMk id="4" creationId="{4ADF3CB3-2D60-234A-B0C1-96E974F1EE1A}"/>
          </ac:spMkLst>
        </pc:spChg>
        <pc:graphicFrameChg chg="add del mod">
          <ac:chgData name="Chelsea Morton" userId="627f8eba-adbf-4aad-9446-770e1fdd896c" providerId="ADAL" clId="{89CE75A1-8342-644B-8A64-DA5A97C54EFE}" dt="2021-10-19T17:13:08.959" v="951" actId="478"/>
          <ac:graphicFrameMkLst>
            <pc:docMk/>
            <pc:sldMk cId="2692396758" sldId="325"/>
            <ac:graphicFrameMk id="5" creationId="{C8EEC1DB-C354-FC4F-B4FA-9B63129292FD}"/>
          </ac:graphicFrameMkLst>
        </pc:graphicFrameChg>
      </pc:sldChg>
      <pc:sldChg chg="addSp modSp add modAnim">
        <pc:chgData name="Chelsea Morton" userId="627f8eba-adbf-4aad-9446-770e1fdd896c" providerId="ADAL" clId="{89CE75A1-8342-644B-8A64-DA5A97C54EFE}" dt="2021-10-19T17:13:11.378" v="952"/>
        <pc:sldMkLst>
          <pc:docMk/>
          <pc:sldMk cId="3309414891" sldId="326"/>
        </pc:sldMkLst>
        <pc:spChg chg="mod">
          <ac:chgData name="Chelsea Morton" userId="627f8eba-adbf-4aad-9446-770e1fdd896c" providerId="ADAL" clId="{89CE75A1-8342-644B-8A64-DA5A97C54EFE}" dt="2021-10-19T17:09:51.175" v="936" actId="20577"/>
          <ac:spMkLst>
            <pc:docMk/>
            <pc:sldMk cId="3309414891" sldId="326"/>
            <ac:spMk id="3" creationId="{00000000-0000-0000-0000-000000000000}"/>
          </ac:spMkLst>
        </pc:spChg>
        <pc:spChg chg="mod">
          <ac:chgData name="Chelsea Morton" userId="627f8eba-adbf-4aad-9446-770e1fdd896c" providerId="ADAL" clId="{89CE75A1-8342-644B-8A64-DA5A97C54EFE}" dt="2021-10-19T17:11:19.993" v="939" actId="20577"/>
          <ac:spMkLst>
            <pc:docMk/>
            <pc:sldMk cId="3309414891" sldId="326"/>
            <ac:spMk id="4" creationId="{4ADF3CB3-2D60-234A-B0C1-96E974F1EE1A}"/>
          </ac:spMkLst>
        </pc:spChg>
        <pc:graphicFrameChg chg="add">
          <ac:chgData name="Chelsea Morton" userId="627f8eba-adbf-4aad-9446-770e1fdd896c" providerId="ADAL" clId="{89CE75A1-8342-644B-8A64-DA5A97C54EFE}" dt="2021-10-19T17:13:11.378" v="952"/>
          <ac:graphicFrameMkLst>
            <pc:docMk/>
            <pc:sldMk cId="3309414891" sldId="326"/>
            <ac:graphicFrameMk id="5" creationId="{AE71A721-8D5C-FE4F-9978-256F92F7EF72}"/>
          </ac:graphicFrameMkLst>
        </pc:graphicFrameChg>
      </pc:sldChg>
      <pc:sldChg chg="modSp add">
        <pc:chgData name="Chelsea Morton" userId="627f8eba-adbf-4aad-9446-770e1fdd896c" providerId="ADAL" clId="{89CE75A1-8342-644B-8A64-DA5A97C54EFE}" dt="2021-10-19T17:14:40.040" v="1062" actId="20577"/>
        <pc:sldMkLst>
          <pc:docMk/>
          <pc:sldMk cId="464873822" sldId="327"/>
        </pc:sldMkLst>
        <pc:spChg chg="mod">
          <ac:chgData name="Chelsea Morton" userId="627f8eba-adbf-4aad-9446-770e1fdd896c" providerId="ADAL" clId="{89CE75A1-8342-644B-8A64-DA5A97C54EFE}" dt="2021-10-19T17:14:25.303" v="1023" actId="20577"/>
          <ac:spMkLst>
            <pc:docMk/>
            <pc:sldMk cId="464873822" sldId="327"/>
            <ac:spMk id="3" creationId="{00000000-0000-0000-0000-000000000000}"/>
          </ac:spMkLst>
        </pc:spChg>
        <pc:spChg chg="mod">
          <ac:chgData name="Chelsea Morton" userId="627f8eba-adbf-4aad-9446-770e1fdd896c" providerId="ADAL" clId="{89CE75A1-8342-644B-8A64-DA5A97C54EFE}" dt="2021-10-19T17:14:40.040" v="1062" actId="20577"/>
          <ac:spMkLst>
            <pc:docMk/>
            <pc:sldMk cId="464873822" sldId="327"/>
            <ac:spMk id="4" creationId="{4ADF3CB3-2D60-234A-B0C1-96E974F1EE1A}"/>
          </ac:spMkLst>
        </pc:spChg>
      </pc:sldChg>
      <pc:sldChg chg="addSp delSp modSp add">
        <pc:chgData name="Chelsea Morton" userId="627f8eba-adbf-4aad-9446-770e1fdd896c" providerId="ADAL" clId="{89CE75A1-8342-644B-8A64-DA5A97C54EFE}" dt="2021-10-19T17:14:51.854" v="1077" actId="20577"/>
        <pc:sldMkLst>
          <pc:docMk/>
          <pc:sldMk cId="676033405" sldId="328"/>
        </pc:sldMkLst>
        <pc:spChg chg="mod">
          <ac:chgData name="Chelsea Morton" userId="627f8eba-adbf-4aad-9446-770e1fdd896c" providerId="ADAL" clId="{89CE75A1-8342-644B-8A64-DA5A97C54EFE}" dt="2021-10-19T17:14:51.854" v="1077" actId="20577"/>
          <ac:spMkLst>
            <pc:docMk/>
            <pc:sldMk cId="676033405" sldId="328"/>
            <ac:spMk id="3" creationId="{00000000-0000-0000-0000-000000000000}"/>
          </ac:spMkLst>
        </pc:spChg>
        <pc:spChg chg="del">
          <ac:chgData name="Chelsea Morton" userId="627f8eba-adbf-4aad-9446-770e1fdd896c" providerId="ADAL" clId="{89CE75A1-8342-644B-8A64-DA5A97C54EFE}" dt="2021-10-19T17:13:25.200" v="953" actId="478"/>
          <ac:spMkLst>
            <pc:docMk/>
            <pc:sldMk cId="676033405" sldId="328"/>
            <ac:spMk id="4" creationId="{4ADF3CB3-2D60-234A-B0C1-96E974F1EE1A}"/>
          </ac:spMkLst>
        </pc:spChg>
        <pc:spChg chg="add">
          <ac:chgData name="Chelsea Morton" userId="627f8eba-adbf-4aad-9446-770e1fdd896c" providerId="ADAL" clId="{89CE75A1-8342-644B-8A64-DA5A97C54EFE}" dt="2021-10-19T17:13:25.975" v="954"/>
          <ac:spMkLst>
            <pc:docMk/>
            <pc:sldMk cId="676033405" sldId="328"/>
            <ac:spMk id="5" creationId="{DC612FE0-3EBD-9B44-8F4D-B4045DD3B99D}"/>
          </ac:spMkLst>
        </pc:spChg>
      </pc:sldChg>
      <pc:sldChg chg="add del">
        <pc:chgData name="Chelsea Morton" userId="627f8eba-adbf-4aad-9446-770e1fdd896c" providerId="ADAL" clId="{89CE75A1-8342-644B-8A64-DA5A97C54EFE}" dt="2021-10-19T17:17:06.238" v="1106"/>
        <pc:sldMkLst>
          <pc:docMk/>
          <pc:sldMk cId="1676892374" sldId="329"/>
        </pc:sldMkLst>
      </pc:sldChg>
      <pc:sldChg chg="addSp modSp add">
        <pc:chgData name="Chelsea Morton" userId="627f8eba-adbf-4aad-9446-770e1fdd896c" providerId="ADAL" clId="{89CE75A1-8342-644B-8A64-DA5A97C54EFE}" dt="2021-10-19T17:18:32.985" v="1230" actId="1076"/>
        <pc:sldMkLst>
          <pc:docMk/>
          <pc:sldMk cId="2126088758" sldId="329"/>
        </pc:sldMkLst>
        <pc:spChg chg="add mod">
          <ac:chgData name="Chelsea Morton" userId="627f8eba-adbf-4aad-9446-770e1fdd896c" providerId="ADAL" clId="{89CE75A1-8342-644B-8A64-DA5A97C54EFE}" dt="2021-10-19T17:17:33.630" v="1142" actId="1076"/>
          <ac:spMkLst>
            <pc:docMk/>
            <pc:sldMk cId="2126088758" sldId="329"/>
            <ac:spMk id="2" creationId="{1C5249A7-934D-4A40-B50B-FFFD7290346D}"/>
          </ac:spMkLst>
        </pc:spChg>
        <pc:spChg chg="add mod">
          <ac:chgData name="Chelsea Morton" userId="627f8eba-adbf-4aad-9446-770e1fdd896c" providerId="ADAL" clId="{89CE75A1-8342-644B-8A64-DA5A97C54EFE}" dt="2021-10-19T17:18:32.985" v="1230" actId="1076"/>
          <ac:spMkLst>
            <pc:docMk/>
            <pc:sldMk cId="2126088758" sldId="329"/>
            <ac:spMk id="3" creationId="{23FAC194-4F8B-474B-9615-40FB36FBD0DB}"/>
          </ac:spMkLst>
        </pc:spChg>
      </pc:sldChg>
      <pc:sldChg chg="addSp modSp add">
        <pc:chgData name="Chelsea Morton" userId="627f8eba-adbf-4aad-9446-770e1fdd896c" providerId="ADAL" clId="{89CE75A1-8342-644B-8A64-DA5A97C54EFE}" dt="2021-10-19T17:18:51.743" v="1281" actId="1076"/>
        <pc:sldMkLst>
          <pc:docMk/>
          <pc:sldMk cId="1419751882" sldId="330"/>
        </pc:sldMkLst>
        <pc:spChg chg="mod">
          <ac:chgData name="Chelsea Morton" userId="627f8eba-adbf-4aad-9446-770e1fdd896c" providerId="ADAL" clId="{89CE75A1-8342-644B-8A64-DA5A97C54EFE}" dt="2021-10-19T17:18:11.687" v="1192" actId="14100"/>
          <ac:spMkLst>
            <pc:docMk/>
            <pc:sldMk cId="1419751882" sldId="330"/>
            <ac:spMk id="2" creationId="{1C5249A7-934D-4A40-B50B-FFFD7290346D}"/>
          </ac:spMkLst>
        </pc:spChg>
        <pc:spChg chg="add mod">
          <ac:chgData name="Chelsea Morton" userId="627f8eba-adbf-4aad-9446-770e1fdd896c" providerId="ADAL" clId="{89CE75A1-8342-644B-8A64-DA5A97C54EFE}" dt="2021-10-19T17:18:51.743" v="1281" actId="1076"/>
          <ac:spMkLst>
            <pc:docMk/>
            <pc:sldMk cId="1419751882" sldId="330"/>
            <ac:spMk id="3" creationId="{5748774F-5B09-B241-A446-5AEB0EF5F200}"/>
          </ac:spMkLst>
        </pc:spChg>
      </pc:sldChg>
      <pc:sldChg chg="addSp delSp modSp add">
        <pc:chgData name="Chelsea Morton" userId="627f8eba-adbf-4aad-9446-770e1fdd896c" providerId="ADAL" clId="{89CE75A1-8342-644B-8A64-DA5A97C54EFE}" dt="2021-10-19T17:19:22.800" v="1316" actId="1076"/>
        <pc:sldMkLst>
          <pc:docMk/>
          <pc:sldMk cId="3480062794" sldId="331"/>
        </pc:sldMkLst>
        <pc:spChg chg="add del mod">
          <ac:chgData name="Chelsea Morton" userId="627f8eba-adbf-4aad-9446-770e1fdd896c" providerId="ADAL" clId="{89CE75A1-8342-644B-8A64-DA5A97C54EFE}" dt="2021-10-19T17:19:05.659" v="1285"/>
          <ac:spMkLst>
            <pc:docMk/>
            <pc:sldMk cId="3480062794" sldId="331"/>
            <ac:spMk id="2" creationId="{DEA8779A-8FBF-4343-90CB-711F91B04499}"/>
          </ac:spMkLst>
        </pc:spChg>
        <pc:spChg chg="add mod">
          <ac:chgData name="Chelsea Morton" userId="627f8eba-adbf-4aad-9446-770e1fdd896c" providerId="ADAL" clId="{89CE75A1-8342-644B-8A64-DA5A97C54EFE}" dt="2021-10-19T17:19:22.800" v="1316" actId="1076"/>
          <ac:spMkLst>
            <pc:docMk/>
            <pc:sldMk cId="3480062794" sldId="331"/>
            <ac:spMk id="3" creationId="{0322CBF4-B28D-0E40-A2EA-CBD55FC3821D}"/>
          </ac:spMkLst>
        </pc:spChg>
      </pc:sldChg>
    </pc:docChg>
  </pc:docChgLst>
  <pc:docChgLst>
    <pc:chgData name="Amanda Bosserman" userId="S::amanda.bosserman@ssaihq.com::3aab2a89-119b-4654-a2ca-f32893d06a83" providerId="AD" clId="Web-{C5024981-74DD-42D0-910F-F84BCF2E1208}"/>
    <pc:docChg chg="modSld">
      <pc:chgData name="Amanda Bosserman" userId="S::amanda.bosserman@ssaihq.com::3aab2a89-119b-4654-a2ca-f32893d06a83" providerId="AD" clId="Web-{C5024981-74DD-42D0-910F-F84BCF2E1208}" dt="2021-10-20T17:28:55.042" v="1" actId="20577"/>
      <pc:docMkLst>
        <pc:docMk/>
      </pc:docMkLst>
      <pc:sldChg chg="modSp">
        <pc:chgData name="Amanda Bosserman" userId="S::amanda.bosserman@ssaihq.com::3aab2a89-119b-4654-a2ca-f32893d06a83" providerId="AD" clId="Web-{C5024981-74DD-42D0-910F-F84BCF2E1208}" dt="2021-10-20T17:28:55.042" v="1" actId="20577"/>
        <pc:sldMkLst>
          <pc:docMk/>
          <pc:sldMk cId="1657698331" sldId="311"/>
        </pc:sldMkLst>
        <pc:spChg chg="mod">
          <ac:chgData name="Amanda Bosserman" userId="S::amanda.bosserman@ssaihq.com::3aab2a89-119b-4654-a2ca-f32893d06a83" providerId="AD" clId="Web-{C5024981-74DD-42D0-910F-F84BCF2E1208}" dt="2021-10-20T17:28:55.042" v="1" actId="20577"/>
          <ac:spMkLst>
            <pc:docMk/>
            <pc:sldMk cId="1657698331" sldId="311"/>
            <ac:spMk id="9" creationId="{00000000-0000-0000-0000-000000000000}"/>
          </ac:spMkLst>
        </pc:spChg>
      </pc:sldChg>
    </pc:docChg>
  </pc:docChgLst>
  <pc:docChgLst>
    <pc:chgData name="Rylee Tomey" userId="S::rylee.tomey@ssaihq.com::3cfe0fbc-dfb9-46be-83c6-2c1846057a08" providerId="AD" clId="Web-{035C37BB-01C5-B0BE-E2DF-EB112A2030C2}"/>
    <pc:docChg chg="modSld">
      <pc:chgData name="Rylee Tomey" userId="S::rylee.tomey@ssaihq.com::3cfe0fbc-dfb9-46be-83c6-2c1846057a08" providerId="AD" clId="Web-{035C37BB-01C5-B0BE-E2DF-EB112A2030C2}" dt="2021-11-04T23:42:13.114" v="66" actId="1076"/>
      <pc:docMkLst>
        <pc:docMk/>
      </pc:docMkLst>
      <pc:sldChg chg="delCm">
        <pc:chgData name="Rylee Tomey" userId="S::rylee.tomey@ssaihq.com::3cfe0fbc-dfb9-46be-83c6-2c1846057a08" providerId="AD" clId="Web-{035C37BB-01C5-B0BE-E2DF-EB112A2030C2}" dt="2021-11-04T23:29:31.098" v="26"/>
        <pc:sldMkLst>
          <pc:docMk/>
          <pc:sldMk cId="381960746" sldId="308"/>
        </pc:sldMkLst>
      </pc:sldChg>
      <pc:sldChg chg="delCm">
        <pc:chgData name="Rylee Tomey" userId="S::rylee.tomey@ssaihq.com::3cfe0fbc-dfb9-46be-83c6-2c1846057a08" providerId="AD" clId="Web-{035C37BB-01C5-B0BE-E2DF-EB112A2030C2}" dt="2021-11-04T23:28:08.830" v="6"/>
        <pc:sldMkLst>
          <pc:docMk/>
          <pc:sldMk cId="1657698331" sldId="311"/>
        </pc:sldMkLst>
      </pc:sldChg>
      <pc:sldChg chg="delCm">
        <pc:chgData name="Rylee Tomey" userId="S::rylee.tomey@ssaihq.com::3cfe0fbc-dfb9-46be-83c6-2c1846057a08" providerId="AD" clId="Web-{035C37BB-01C5-B0BE-E2DF-EB112A2030C2}" dt="2021-11-04T23:28:20.081" v="9"/>
        <pc:sldMkLst>
          <pc:docMk/>
          <pc:sldMk cId="583009979" sldId="314"/>
        </pc:sldMkLst>
      </pc:sldChg>
      <pc:sldChg chg="delCm">
        <pc:chgData name="Rylee Tomey" userId="S::rylee.tomey@ssaihq.com::3cfe0fbc-dfb9-46be-83c6-2c1846057a08" providerId="AD" clId="Web-{035C37BB-01C5-B0BE-E2DF-EB112A2030C2}" dt="2021-11-04T23:28:27.378" v="12"/>
        <pc:sldMkLst>
          <pc:docMk/>
          <pc:sldMk cId="430371861" sldId="315"/>
        </pc:sldMkLst>
      </pc:sldChg>
      <pc:sldChg chg="delCm">
        <pc:chgData name="Rylee Tomey" userId="S::rylee.tomey@ssaihq.com::3cfe0fbc-dfb9-46be-83c6-2c1846057a08" providerId="AD" clId="Web-{035C37BB-01C5-B0BE-E2DF-EB112A2030C2}" dt="2021-11-04T23:28:33.472" v="14"/>
        <pc:sldMkLst>
          <pc:docMk/>
          <pc:sldMk cId="1923026911" sldId="316"/>
        </pc:sldMkLst>
      </pc:sldChg>
      <pc:sldChg chg="addSp delSp modSp delCm">
        <pc:chgData name="Rylee Tomey" userId="S::rylee.tomey@ssaihq.com::3cfe0fbc-dfb9-46be-83c6-2c1846057a08" providerId="AD" clId="Web-{035C37BB-01C5-B0BE-E2DF-EB112A2030C2}" dt="2021-11-04T23:35:52.246" v="61" actId="1076"/>
        <pc:sldMkLst>
          <pc:docMk/>
          <pc:sldMk cId="1647551290" sldId="318"/>
        </pc:sldMkLst>
        <pc:grpChg chg="del mod">
          <ac:chgData name="Rylee Tomey" userId="S::rylee.tomey@ssaihq.com::3cfe0fbc-dfb9-46be-83c6-2c1846057a08" providerId="AD" clId="Web-{035C37BB-01C5-B0BE-E2DF-EB112A2030C2}" dt="2021-11-04T23:33:28.947" v="43"/>
          <ac:grpSpMkLst>
            <pc:docMk/>
            <pc:sldMk cId="1647551290" sldId="318"/>
            <ac:grpSpMk id="24" creationId="{89BEA6C6-3082-495B-B98E-A4522144105B}"/>
          </ac:grpSpMkLst>
        </pc:grpChg>
        <pc:cxnChg chg="add del mod">
          <ac:chgData name="Rylee Tomey" userId="S::rylee.tomey@ssaihq.com::3cfe0fbc-dfb9-46be-83c6-2c1846057a08" providerId="AD" clId="Web-{035C37BB-01C5-B0BE-E2DF-EB112A2030C2}" dt="2021-11-04T23:31:33.069" v="33"/>
          <ac:cxnSpMkLst>
            <pc:docMk/>
            <pc:sldMk cId="1647551290" sldId="318"/>
            <ac:cxnSpMk id="4" creationId="{95CDD6C7-929F-49EE-9000-A9D22A9AC522}"/>
          </ac:cxnSpMkLst>
        </pc:cxnChg>
        <pc:cxnChg chg="add del mod">
          <ac:chgData name="Rylee Tomey" userId="S::rylee.tomey@ssaihq.com::3cfe0fbc-dfb9-46be-83c6-2c1846057a08" providerId="AD" clId="Web-{035C37BB-01C5-B0BE-E2DF-EB112A2030C2}" dt="2021-11-04T23:31:22.928" v="30"/>
          <ac:cxnSpMkLst>
            <pc:docMk/>
            <pc:sldMk cId="1647551290" sldId="318"/>
            <ac:cxnSpMk id="5" creationId="{9211A31F-D65D-4EC4-B9C2-331E337AB72C}"/>
          </ac:cxnSpMkLst>
        </pc:cxnChg>
        <pc:cxnChg chg="add mod">
          <ac:chgData name="Rylee Tomey" userId="S::rylee.tomey@ssaihq.com::3cfe0fbc-dfb9-46be-83c6-2c1846057a08" providerId="AD" clId="Web-{035C37BB-01C5-B0BE-E2DF-EB112A2030C2}" dt="2021-11-04T23:35:13.964" v="55" actId="14100"/>
          <ac:cxnSpMkLst>
            <pc:docMk/>
            <pc:sldMk cId="1647551290" sldId="318"/>
            <ac:cxnSpMk id="13" creationId="{C555DFC9-2EE0-459E-928B-461A61A4B767}"/>
          </ac:cxnSpMkLst>
        </pc:cxnChg>
        <pc:cxnChg chg="mod">
          <ac:chgData name="Rylee Tomey" userId="S::rylee.tomey@ssaihq.com::3cfe0fbc-dfb9-46be-83c6-2c1846057a08" providerId="AD" clId="Web-{035C37BB-01C5-B0BE-E2DF-EB112A2030C2}" dt="2021-11-04T23:34:51.761" v="52"/>
          <ac:cxnSpMkLst>
            <pc:docMk/>
            <pc:sldMk cId="1647551290" sldId="318"/>
            <ac:cxnSpMk id="14" creationId="{779B87D8-EB4E-4EED-B2D4-E71AEE2DE78F}"/>
          </ac:cxnSpMkLst>
        </pc:cxnChg>
        <pc:cxnChg chg="mod">
          <ac:chgData name="Rylee Tomey" userId="S::rylee.tomey@ssaihq.com::3cfe0fbc-dfb9-46be-83c6-2c1846057a08" providerId="AD" clId="Web-{035C37BB-01C5-B0BE-E2DF-EB112A2030C2}" dt="2021-11-04T23:34:57.370" v="53"/>
          <ac:cxnSpMkLst>
            <pc:docMk/>
            <pc:sldMk cId="1647551290" sldId="318"/>
            <ac:cxnSpMk id="29" creationId="{8E0436FB-0526-44DA-AF5C-CDC0B74EA8CC}"/>
          </ac:cxnSpMkLst>
        </pc:cxnChg>
        <pc:cxnChg chg="add mod">
          <ac:chgData name="Rylee Tomey" userId="S::rylee.tomey@ssaihq.com::3cfe0fbc-dfb9-46be-83c6-2c1846057a08" providerId="AD" clId="Web-{035C37BB-01C5-B0BE-E2DF-EB112A2030C2}" dt="2021-11-04T23:35:34.074" v="59" actId="1076"/>
          <ac:cxnSpMkLst>
            <pc:docMk/>
            <pc:sldMk cId="1647551290" sldId="318"/>
            <ac:cxnSpMk id="57" creationId="{14EA90AF-9009-481B-9B41-83469CB5FD62}"/>
          </ac:cxnSpMkLst>
        </pc:cxnChg>
        <pc:cxnChg chg="add mod">
          <ac:chgData name="Rylee Tomey" userId="S::rylee.tomey@ssaihq.com::3cfe0fbc-dfb9-46be-83c6-2c1846057a08" providerId="AD" clId="Web-{035C37BB-01C5-B0BE-E2DF-EB112A2030C2}" dt="2021-11-04T23:35:52.246" v="61" actId="1076"/>
          <ac:cxnSpMkLst>
            <pc:docMk/>
            <pc:sldMk cId="1647551290" sldId="318"/>
            <ac:cxnSpMk id="66" creationId="{29EE543D-862C-4920-954B-DB885017288F}"/>
          </ac:cxnSpMkLst>
        </pc:cxnChg>
        <pc:cxnChg chg="mod">
          <ac:chgData name="Rylee Tomey" userId="S::rylee.tomey@ssaihq.com::3cfe0fbc-dfb9-46be-83c6-2c1846057a08" providerId="AD" clId="Web-{035C37BB-01C5-B0BE-E2DF-EB112A2030C2}" dt="2021-11-04T23:32:13.898" v="40" actId="1076"/>
          <ac:cxnSpMkLst>
            <pc:docMk/>
            <pc:sldMk cId="1647551290" sldId="318"/>
            <ac:cxnSpMk id="95" creationId="{941FEB5D-00C4-48F7-BE8C-79FA3FBE56FE}"/>
          </ac:cxnSpMkLst>
        </pc:cxnChg>
      </pc:sldChg>
      <pc:sldChg chg="delCm">
        <pc:chgData name="Rylee Tomey" userId="S::rylee.tomey@ssaihq.com::3cfe0fbc-dfb9-46be-83c6-2c1846057a08" providerId="AD" clId="Web-{035C37BB-01C5-B0BE-E2DF-EB112A2030C2}" dt="2021-11-04T23:29:11.785" v="23"/>
        <pc:sldMkLst>
          <pc:docMk/>
          <pc:sldMk cId="2902556999" sldId="319"/>
        </pc:sldMkLst>
      </pc:sldChg>
      <pc:sldChg chg="delCm">
        <pc:chgData name="Rylee Tomey" userId="S::rylee.tomey@ssaihq.com::3cfe0fbc-dfb9-46be-83c6-2c1846057a08" providerId="AD" clId="Web-{035C37BB-01C5-B0BE-E2DF-EB112A2030C2}" dt="2021-11-04T23:28:52.910" v="19"/>
        <pc:sldMkLst>
          <pc:docMk/>
          <pc:sldMk cId="1509242897" sldId="320"/>
        </pc:sldMkLst>
      </pc:sldChg>
      <pc:sldChg chg="delCm">
        <pc:chgData name="Rylee Tomey" userId="S::rylee.tomey@ssaihq.com::3cfe0fbc-dfb9-46be-83c6-2c1846057a08" providerId="AD" clId="Web-{035C37BB-01C5-B0BE-E2DF-EB112A2030C2}" dt="2021-11-04T23:28:13.174" v="7"/>
        <pc:sldMkLst>
          <pc:docMk/>
          <pc:sldMk cId="1139521850" sldId="322"/>
        </pc:sldMkLst>
      </pc:sldChg>
      <pc:sldChg chg="delCm">
        <pc:chgData name="Rylee Tomey" userId="S::rylee.tomey@ssaihq.com::3cfe0fbc-dfb9-46be-83c6-2c1846057a08" providerId="AD" clId="Web-{035C37BB-01C5-B0BE-E2DF-EB112A2030C2}" dt="2021-11-04T23:29:27.426" v="25"/>
        <pc:sldMkLst>
          <pc:docMk/>
          <pc:sldMk cId="4007169780" sldId="323"/>
        </pc:sldMkLst>
      </pc:sldChg>
      <pc:sldChg chg="delCm">
        <pc:chgData name="Rylee Tomey" userId="S::rylee.tomey@ssaihq.com::3cfe0fbc-dfb9-46be-83c6-2c1846057a08" providerId="AD" clId="Web-{035C37BB-01C5-B0BE-E2DF-EB112A2030C2}" dt="2021-11-04T23:28:58.253" v="21"/>
        <pc:sldMkLst>
          <pc:docMk/>
          <pc:sldMk cId="1371265667" sldId="324"/>
        </pc:sldMkLst>
      </pc:sldChg>
      <pc:sldChg chg="delCm">
        <pc:chgData name="Rylee Tomey" userId="S::rylee.tomey@ssaihq.com::3cfe0fbc-dfb9-46be-83c6-2c1846057a08" providerId="AD" clId="Web-{035C37BB-01C5-B0BE-E2DF-EB112A2030C2}" dt="2021-11-04T23:29:01.863" v="22"/>
        <pc:sldMkLst>
          <pc:docMk/>
          <pc:sldMk cId="2692396758" sldId="325"/>
        </pc:sldMkLst>
      </pc:sldChg>
      <pc:sldChg chg="delCm">
        <pc:chgData name="Rylee Tomey" userId="S::rylee.tomey@ssaihq.com::3cfe0fbc-dfb9-46be-83c6-2c1846057a08" providerId="AD" clId="Web-{035C37BB-01C5-B0BE-E2DF-EB112A2030C2}" dt="2021-11-04T23:29:18.910" v="24"/>
        <pc:sldMkLst>
          <pc:docMk/>
          <pc:sldMk cId="1419751882" sldId="330"/>
        </pc:sldMkLst>
      </pc:sldChg>
      <pc:sldChg chg="delCm">
        <pc:chgData name="Rylee Tomey" userId="S::rylee.tomey@ssaihq.com::3cfe0fbc-dfb9-46be-83c6-2c1846057a08" providerId="AD" clId="Web-{035C37BB-01C5-B0BE-E2DF-EB112A2030C2}" dt="2021-11-04T23:27:55.643" v="3"/>
        <pc:sldMkLst>
          <pc:docMk/>
          <pc:sldMk cId="2274935888" sldId="332"/>
        </pc:sldMkLst>
      </pc:sldChg>
      <pc:sldChg chg="modSp">
        <pc:chgData name="Rylee Tomey" userId="S::rylee.tomey@ssaihq.com::3cfe0fbc-dfb9-46be-83c6-2c1846057a08" providerId="AD" clId="Web-{035C37BB-01C5-B0BE-E2DF-EB112A2030C2}" dt="2021-11-04T23:42:13.114" v="66" actId="1076"/>
        <pc:sldMkLst>
          <pc:docMk/>
          <pc:sldMk cId="2614928223" sldId="334"/>
        </pc:sldMkLst>
        <pc:spChg chg="mod">
          <ac:chgData name="Rylee Tomey" userId="S::rylee.tomey@ssaihq.com::3cfe0fbc-dfb9-46be-83c6-2c1846057a08" providerId="AD" clId="Web-{035C37BB-01C5-B0BE-E2DF-EB112A2030C2}" dt="2021-11-04T23:42:13.114" v="66" actId="1076"/>
          <ac:spMkLst>
            <pc:docMk/>
            <pc:sldMk cId="2614928223" sldId="334"/>
            <ac:spMk id="5" creationId="{539DB616-AFFE-4E62-99B0-95A7C281E9BA}"/>
          </ac:spMkLst>
        </pc:spChg>
        <pc:cxnChg chg="mod">
          <ac:chgData name="Rylee Tomey" userId="S::rylee.tomey@ssaihq.com::3cfe0fbc-dfb9-46be-83c6-2c1846057a08" providerId="AD" clId="Web-{035C37BB-01C5-B0BE-E2DF-EB112A2030C2}" dt="2021-11-04T23:27:28.595" v="1" actId="14100"/>
          <ac:cxnSpMkLst>
            <pc:docMk/>
            <pc:sldMk cId="2614928223" sldId="334"/>
            <ac:cxnSpMk id="8" creationId="{B1DFB198-0CF5-477D-9BA7-B2698CD7C02B}"/>
          </ac:cxnSpMkLst>
        </pc:cxnChg>
      </pc:sldChg>
    </pc:docChg>
  </pc:docChgLst>
  <pc:docChgLst>
    <pc:chgData name="Rylee Tomey" userId="S::rylee.tomey@ssaihq.com::3cfe0fbc-dfb9-46be-83c6-2c1846057a08" providerId="AD" clId="Web-{122969BF-58A7-C161-B638-E6319A361B68}"/>
    <pc:docChg chg="modSld">
      <pc:chgData name="Rylee Tomey" userId="S::rylee.tomey@ssaihq.com::3cfe0fbc-dfb9-46be-83c6-2c1846057a08" providerId="AD" clId="Web-{122969BF-58A7-C161-B638-E6319A361B68}" dt="2021-10-25T19:28:01.653" v="75" actId="14100"/>
      <pc:docMkLst>
        <pc:docMk/>
      </pc:docMkLst>
      <pc:sldChg chg="addSp delSp modSp">
        <pc:chgData name="Rylee Tomey" userId="S::rylee.tomey@ssaihq.com::3cfe0fbc-dfb9-46be-83c6-2c1846057a08" providerId="AD" clId="Web-{122969BF-58A7-C161-B638-E6319A361B68}" dt="2021-10-25T19:28:01.653" v="75" actId="14100"/>
        <pc:sldMkLst>
          <pc:docMk/>
          <pc:sldMk cId="1419751882" sldId="330"/>
        </pc:sldMkLst>
        <pc:spChg chg="add del mod">
          <ac:chgData name="Rylee Tomey" userId="S::rylee.tomey@ssaihq.com::3cfe0fbc-dfb9-46be-83c6-2c1846057a08" providerId="AD" clId="Web-{122969BF-58A7-C161-B638-E6319A361B68}" dt="2021-10-25T19:16:51.542" v="7"/>
          <ac:spMkLst>
            <pc:docMk/>
            <pc:sldMk cId="1419751882" sldId="330"/>
            <ac:spMk id="7" creationId="{B3F54DAA-0202-4590-909A-573D82887F30}"/>
          </ac:spMkLst>
        </pc:spChg>
        <pc:spChg chg="mod">
          <ac:chgData name="Rylee Tomey" userId="S::rylee.tomey@ssaihq.com::3cfe0fbc-dfb9-46be-83c6-2c1846057a08" providerId="AD" clId="Web-{122969BF-58A7-C161-B638-E6319A361B68}" dt="2021-10-25T19:16:07.978" v="3" actId="1076"/>
          <ac:spMkLst>
            <pc:docMk/>
            <pc:sldMk cId="1419751882" sldId="330"/>
            <ac:spMk id="10" creationId="{3AE66141-17D3-4572-99CB-DEE8BBACCC73}"/>
          </ac:spMkLst>
        </pc:spChg>
        <pc:spChg chg="add del mod">
          <ac:chgData name="Rylee Tomey" userId="S::rylee.tomey@ssaihq.com::3cfe0fbc-dfb9-46be-83c6-2c1846057a08" providerId="AD" clId="Web-{122969BF-58A7-C161-B638-E6319A361B68}" dt="2021-10-25T19:17:06.714" v="10"/>
          <ac:spMkLst>
            <pc:docMk/>
            <pc:sldMk cId="1419751882" sldId="330"/>
            <ac:spMk id="11" creationId="{FA701553-BAB5-4E47-9C88-469C838BD8BE}"/>
          </ac:spMkLst>
        </pc:spChg>
        <pc:spChg chg="add del mod">
          <ac:chgData name="Rylee Tomey" userId="S::rylee.tomey@ssaihq.com::3cfe0fbc-dfb9-46be-83c6-2c1846057a08" providerId="AD" clId="Web-{122969BF-58A7-C161-B638-E6319A361B68}" dt="2021-10-25T19:17:35.996" v="13"/>
          <ac:spMkLst>
            <pc:docMk/>
            <pc:sldMk cId="1419751882" sldId="330"/>
            <ac:spMk id="12" creationId="{384F869A-DB06-4502-B52C-A9A298E65658}"/>
          </ac:spMkLst>
        </pc:spChg>
        <pc:spChg chg="mod">
          <ac:chgData name="Rylee Tomey" userId="S::rylee.tomey@ssaihq.com::3cfe0fbc-dfb9-46be-83c6-2c1846057a08" providerId="AD" clId="Web-{122969BF-58A7-C161-B638-E6319A361B68}" dt="2021-10-25T19:26:34.854" v="60" actId="1076"/>
          <ac:spMkLst>
            <pc:docMk/>
            <pc:sldMk cId="1419751882" sldId="330"/>
            <ac:spMk id="15" creationId="{6F98A356-969D-4076-8869-DD4AF32D5193}"/>
          </ac:spMkLst>
        </pc:spChg>
        <pc:spChg chg="add del mod">
          <ac:chgData name="Rylee Tomey" userId="S::rylee.tomey@ssaihq.com::3cfe0fbc-dfb9-46be-83c6-2c1846057a08" providerId="AD" clId="Web-{122969BF-58A7-C161-B638-E6319A361B68}" dt="2021-10-25T19:17:51.294" v="16"/>
          <ac:spMkLst>
            <pc:docMk/>
            <pc:sldMk cId="1419751882" sldId="330"/>
            <ac:spMk id="16" creationId="{CC7D9B75-C1C4-4C70-9BA5-68C2CC690C3A}"/>
          </ac:spMkLst>
        </pc:spChg>
        <pc:spChg chg="add del mod">
          <ac:chgData name="Rylee Tomey" userId="S::rylee.tomey@ssaihq.com::3cfe0fbc-dfb9-46be-83c6-2c1846057a08" providerId="AD" clId="Web-{122969BF-58A7-C161-B638-E6319A361B68}" dt="2021-10-25T19:18:38.967" v="19"/>
          <ac:spMkLst>
            <pc:docMk/>
            <pc:sldMk cId="1419751882" sldId="330"/>
            <ac:spMk id="18" creationId="{9C9E631A-FA13-4071-9F0A-EAF93FFAD22E}"/>
          </ac:spMkLst>
        </pc:spChg>
        <pc:spChg chg="mod">
          <ac:chgData name="Rylee Tomey" userId="S::rylee.tomey@ssaihq.com::3cfe0fbc-dfb9-46be-83c6-2c1846057a08" providerId="AD" clId="Web-{122969BF-58A7-C161-B638-E6319A361B68}" dt="2021-10-25T19:21:50.628" v="35" actId="1076"/>
          <ac:spMkLst>
            <pc:docMk/>
            <pc:sldMk cId="1419751882" sldId="330"/>
            <ac:spMk id="33" creationId="{4396EE99-74D8-4577-A501-22CE42487BCA}"/>
          </ac:spMkLst>
        </pc:spChg>
        <pc:grpChg chg="mod">
          <ac:chgData name="Rylee Tomey" userId="S::rylee.tomey@ssaihq.com::3cfe0fbc-dfb9-46be-83c6-2c1846057a08" providerId="AD" clId="Web-{122969BF-58A7-C161-B638-E6319A361B68}" dt="2021-10-25T19:25:20.336" v="47" actId="1076"/>
          <ac:grpSpMkLst>
            <pc:docMk/>
            <pc:sldMk cId="1419751882" sldId="330"/>
            <ac:grpSpMk id="5" creationId="{B6550727-833C-4A16-ABCC-EE67EBB5E3A7}"/>
          </ac:grpSpMkLst>
        </pc:grpChg>
        <pc:picChg chg="del">
          <ac:chgData name="Rylee Tomey" userId="S::rylee.tomey@ssaihq.com::3cfe0fbc-dfb9-46be-83c6-2c1846057a08" providerId="AD" clId="Web-{122969BF-58A7-C161-B638-E6319A361B68}" dt="2021-10-25T19:16:47.542" v="4"/>
          <ac:picMkLst>
            <pc:docMk/>
            <pc:sldMk cId="1419751882" sldId="330"/>
            <ac:picMk id="6" creationId="{152D8BA0-963F-4C14-8B5B-49C9FB9D14F9}"/>
          </ac:picMkLst>
        </pc:picChg>
        <pc:picChg chg="del">
          <ac:chgData name="Rylee Tomey" userId="S::rylee.tomey@ssaihq.com::3cfe0fbc-dfb9-46be-83c6-2c1846057a08" providerId="AD" clId="Web-{122969BF-58A7-C161-B638-E6319A361B68}" dt="2021-10-25T19:24:47.382" v="38"/>
          <ac:picMkLst>
            <pc:docMk/>
            <pc:sldMk cId="1419751882" sldId="330"/>
            <ac:picMk id="9" creationId="{4560A095-C808-4892-A5FF-37D01D3F61D1}"/>
          </ac:picMkLst>
        </pc:picChg>
        <pc:picChg chg="mod">
          <ac:chgData name="Rylee Tomey" userId="S::rylee.tomey@ssaihq.com::3cfe0fbc-dfb9-46be-83c6-2c1846057a08" providerId="AD" clId="Web-{122969BF-58A7-C161-B638-E6319A361B68}" dt="2021-10-25T19:26:29.135" v="59" actId="1076"/>
          <ac:picMkLst>
            <pc:docMk/>
            <pc:sldMk cId="1419751882" sldId="330"/>
            <ac:picMk id="17" creationId="{B2069060-5847-4CCB-8D86-9ACF672AF3B5}"/>
          </ac:picMkLst>
        </pc:picChg>
        <pc:picChg chg="add del mod modCrop">
          <ac:chgData name="Rylee Tomey" userId="S::rylee.tomey@ssaihq.com::3cfe0fbc-dfb9-46be-83c6-2c1846057a08" providerId="AD" clId="Web-{122969BF-58A7-C161-B638-E6319A361B68}" dt="2021-10-25T19:21:21.674" v="28"/>
          <ac:picMkLst>
            <pc:docMk/>
            <pc:sldMk cId="1419751882" sldId="330"/>
            <ac:picMk id="19" creationId="{CA549AD3-71FF-4008-A65E-BA755C310419}"/>
          </ac:picMkLst>
        </pc:picChg>
        <pc:picChg chg="add mod modCrop">
          <ac:chgData name="Rylee Tomey" userId="S::rylee.tomey@ssaihq.com::3cfe0fbc-dfb9-46be-83c6-2c1846057a08" providerId="AD" clId="Web-{122969BF-58A7-C161-B638-E6319A361B68}" dt="2021-10-25T19:26:14.541" v="58" actId="1076"/>
          <ac:picMkLst>
            <pc:docMk/>
            <pc:sldMk cId="1419751882" sldId="330"/>
            <ac:picMk id="20" creationId="{18BE69CC-B045-4324-A9EA-649DD4D2211A}"/>
          </ac:picMkLst>
        </pc:picChg>
        <pc:picChg chg="add mod">
          <ac:chgData name="Rylee Tomey" userId="S::rylee.tomey@ssaihq.com::3cfe0fbc-dfb9-46be-83c6-2c1846057a08" providerId="AD" clId="Web-{122969BF-58A7-C161-B638-E6319A361B68}" dt="2021-10-25T19:27:40.606" v="70" actId="1076"/>
          <ac:picMkLst>
            <pc:docMk/>
            <pc:sldMk cId="1419751882" sldId="330"/>
            <ac:picMk id="21" creationId="{C87BDEF0-EBE7-4AD6-B0BE-4085FBF848E5}"/>
          </ac:picMkLst>
        </pc:picChg>
        <pc:picChg chg="add del mod">
          <ac:chgData name="Rylee Tomey" userId="S::rylee.tomey@ssaihq.com::3cfe0fbc-dfb9-46be-83c6-2c1846057a08" providerId="AD" clId="Web-{122969BF-58A7-C161-B638-E6319A361B68}" dt="2021-10-25T19:21:55.394" v="36" actId="1076"/>
          <ac:picMkLst>
            <pc:docMk/>
            <pc:sldMk cId="1419751882" sldId="330"/>
            <ac:picMk id="22" creationId="{37ACB0EA-8B3D-451A-BBEF-7B7F20C10BA6}"/>
          </ac:picMkLst>
        </pc:picChg>
        <pc:cxnChg chg="mod ord">
          <ac:chgData name="Rylee Tomey" userId="S::rylee.tomey@ssaihq.com::3cfe0fbc-dfb9-46be-83c6-2c1846057a08" providerId="AD" clId="Web-{122969BF-58A7-C161-B638-E6319A361B68}" dt="2021-10-25T19:27:52.246" v="73" actId="14100"/>
          <ac:cxnSpMkLst>
            <pc:docMk/>
            <pc:sldMk cId="1419751882" sldId="330"/>
            <ac:cxnSpMk id="3" creationId="{AC2AB99C-7CD3-471F-B858-C1BBF6AAC129}"/>
          </ac:cxnSpMkLst>
        </pc:cxnChg>
        <pc:cxnChg chg="mod ord">
          <ac:chgData name="Rylee Tomey" userId="S::rylee.tomey@ssaihq.com::3cfe0fbc-dfb9-46be-83c6-2c1846057a08" providerId="AD" clId="Web-{122969BF-58A7-C161-B638-E6319A361B68}" dt="2021-10-25T19:28:01.653" v="75" actId="14100"/>
          <ac:cxnSpMkLst>
            <pc:docMk/>
            <pc:sldMk cId="1419751882" sldId="330"/>
            <ac:cxnSpMk id="4" creationId="{04E9DA33-A74B-4DC0-A1B8-173C31CD2B55}"/>
          </ac:cxnSpMkLst>
        </pc:cxnChg>
      </pc:sldChg>
    </pc:docChg>
  </pc:docChgLst>
  <pc:docChgLst>
    <pc:chgData name="Chelsea Morton" userId="S::chelsea.morton@ssaihq.com::627f8eba-adbf-4aad-9446-770e1fdd896c" providerId="AD" clId="Web-{3272DFA2-0FC4-A8AA-6531-0A183ED32F9F}"/>
    <pc:docChg chg="modSld">
      <pc:chgData name="Chelsea Morton" userId="S::chelsea.morton@ssaihq.com::627f8eba-adbf-4aad-9446-770e1fdd896c" providerId="AD" clId="Web-{3272DFA2-0FC4-A8AA-6531-0A183ED32F9F}" dt="2021-10-20T20:08:09.413" v="4529" actId="1076"/>
      <pc:docMkLst>
        <pc:docMk/>
      </pc:docMkLst>
      <pc:sldChg chg="modSp">
        <pc:chgData name="Chelsea Morton" userId="S::chelsea.morton@ssaihq.com::627f8eba-adbf-4aad-9446-770e1fdd896c" providerId="AD" clId="Web-{3272DFA2-0FC4-A8AA-6531-0A183ED32F9F}" dt="2021-10-20T15:38:21.572" v="474" actId="1076"/>
        <pc:sldMkLst>
          <pc:docMk/>
          <pc:sldMk cId="3646699976" sldId="282"/>
        </pc:sldMkLst>
        <pc:spChg chg="mod">
          <ac:chgData name="Chelsea Morton" userId="S::chelsea.morton@ssaihq.com::627f8eba-adbf-4aad-9446-770e1fdd896c" providerId="AD" clId="Web-{3272DFA2-0FC4-A8AA-6531-0A183ED32F9F}" dt="2021-10-20T15:38:21.572" v="474" actId="1076"/>
          <ac:spMkLst>
            <pc:docMk/>
            <pc:sldMk cId="3646699976" sldId="282"/>
            <ac:spMk id="3" creationId="{A746F57B-DC91-4AE3-AF87-A175039D2A4C}"/>
          </ac:spMkLst>
        </pc:spChg>
      </pc:sldChg>
      <pc:sldChg chg="addSp delSp modSp modNotes">
        <pc:chgData name="Chelsea Morton" userId="S::chelsea.morton@ssaihq.com::627f8eba-adbf-4aad-9446-770e1fdd896c" providerId="AD" clId="Web-{3272DFA2-0FC4-A8AA-6531-0A183ED32F9F}" dt="2021-10-20T20:08:09.413" v="4529" actId="1076"/>
        <pc:sldMkLst>
          <pc:docMk/>
          <pc:sldMk cId="381960746" sldId="308"/>
        </pc:sldMkLst>
        <pc:spChg chg="add del">
          <ac:chgData name="Chelsea Morton" userId="S::chelsea.morton@ssaihq.com::627f8eba-adbf-4aad-9446-770e1fdd896c" providerId="AD" clId="Web-{3272DFA2-0FC4-A8AA-6531-0A183ED32F9F}" dt="2021-10-20T19:57:39.717" v="4288"/>
          <ac:spMkLst>
            <pc:docMk/>
            <pc:sldMk cId="381960746" sldId="308"/>
            <ac:spMk id="2" creationId="{2F520B17-4CF5-4CA4-8363-870F27E57493}"/>
          </ac:spMkLst>
        </pc:spChg>
        <pc:spChg chg="add mod">
          <ac:chgData name="Chelsea Morton" userId="S::chelsea.morton@ssaihq.com::627f8eba-adbf-4aad-9446-770e1fdd896c" providerId="AD" clId="Web-{3272DFA2-0FC4-A8AA-6531-0A183ED32F9F}" dt="2021-10-20T20:08:09.413" v="4529" actId="1076"/>
          <ac:spMkLst>
            <pc:docMk/>
            <pc:sldMk cId="381960746" sldId="308"/>
            <ac:spMk id="3" creationId="{5B4F3F18-36F4-4275-BF69-F5115FDD8BD0}"/>
          </ac:spMkLst>
        </pc:spChg>
        <pc:spChg chg="add del">
          <ac:chgData name="Chelsea Morton" userId="S::chelsea.morton@ssaihq.com::627f8eba-adbf-4aad-9446-770e1fdd896c" providerId="AD" clId="Web-{3272DFA2-0FC4-A8AA-6531-0A183ED32F9F}" dt="2021-10-20T19:59:35.453" v="4336"/>
          <ac:spMkLst>
            <pc:docMk/>
            <pc:sldMk cId="381960746" sldId="308"/>
            <ac:spMk id="4" creationId="{795057BA-1F0D-4305-A149-97EAEF277778}"/>
          </ac:spMkLst>
        </pc:spChg>
        <pc:spChg chg="add del mod">
          <ac:chgData name="Chelsea Morton" userId="S::chelsea.morton@ssaihq.com::627f8eba-adbf-4aad-9446-770e1fdd896c" providerId="AD" clId="Web-{3272DFA2-0FC4-A8AA-6531-0A183ED32F9F}" dt="2021-10-20T19:59:46.765" v="4340"/>
          <ac:spMkLst>
            <pc:docMk/>
            <pc:sldMk cId="381960746" sldId="308"/>
            <ac:spMk id="5" creationId="{A7E1CC0E-AFEE-406F-B106-2266F36C54D5}"/>
          </ac:spMkLst>
        </pc:spChg>
        <pc:spChg chg="del mod">
          <ac:chgData name="Chelsea Morton" userId="S::chelsea.morton@ssaihq.com::627f8eba-adbf-4aad-9446-770e1fdd896c" providerId="AD" clId="Web-{3272DFA2-0FC4-A8AA-6531-0A183ED32F9F}" dt="2021-10-20T19:58:02.998" v="4317"/>
          <ac:spMkLst>
            <pc:docMk/>
            <pc:sldMk cId="381960746" sldId="308"/>
            <ac:spMk id="6" creationId="{00000000-0000-0000-0000-000000000000}"/>
          </ac:spMkLst>
        </pc:spChg>
        <pc:spChg chg="add mod">
          <ac:chgData name="Chelsea Morton" userId="S::chelsea.morton@ssaihq.com::627f8eba-adbf-4aad-9446-770e1fdd896c" providerId="AD" clId="Web-{3272DFA2-0FC4-A8AA-6531-0A183ED32F9F}" dt="2021-10-20T20:06:26.115" v="4510" actId="1076"/>
          <ac:spMkLst>
            <pc:docMk/>
            <pc:sldMk cId="381960746" sldId="308"/>
            <ac:spMk id="7" creationId="{BA829DAA-E857-47DF-83AA-08E439D83D84}"/>
          </ac:spMkLst>
        </pc:spChg>
        <pc:spChg chg="add mod">
          <ac:chgData name="Chelsea Morton" userId="S::chelsea.morton@ssaihq.com::627f8eba-adbf-4aad-9446-770e1fdd896c" providerId="AD" clId="Web-{3272DFA2-0FC4-A8AA-6531-0A183ED32F9F}" dt="2021-10-20T20:01:43.142" v="4397" actId="1076"/>
          <ac:spMkLst>
            <pc:docMk/>
            <pc:sldMk cId="381960746" sldId="308"/>
            <ac:spMk id="8" creationId="{7EB3A446-FE00-4BFE-ADD3-FD8D54F7F9C8}"/>
          </ac:spMkLst>
        </pc:spChg>
        <pc:spChg chg="add mod">
          <ac:chgData name="Chelsea Morton" userId="S::chelsea.morton@ssaihq.com::627f8eba-adbf-4aad-9446-770e1fdd896c" providerId="AD" clId="Web-{3272DFA2-0FC4-A8AA-6531-0A183ED32F9F}" dt="2021-10-20T20:06:49.178" v="4517" actId="14100"/>
          <ac:spMkLst>
            <pc:docMk/>
            <pc:sldMk cId="381960746" sldId="308"/>
            <ac:spMk id="9" creationId="{D8BCA92A-D6AC-466F-8824-16007E78E84B}"/>
          </ac:spMkLst>
        </pc:spChg>
        <pc:spChg chg="add mod">
          <ac:chgData name="Chelsea Morton" userId="S::chelsea.morton@ssaihq.com::627f8eba-adbf-4aad-9446-770e1fdd896c" providerId="AD" clId="Web-{3272DFA2-0FC4-A8AA-6531-0A183ED32F9F}" dt="2021-10-20T20:02:05.361" v="4409" actId="1076"/>
          <ac:spMkLst>
            <pc:docMk/>
            <pc:sldMk cId="381960746" sldId="308"/>
            <ac:spMk id="10" creationId="{7D284B9B-B203-4875-ABDC-3538C3633971}"/>
          </ac:spMkLst>
        </pc:spChg>
        <pc:spChg chg="add mod">
          <ac:chgData name="Chelsea Morton" userId="S::chelsea.morton@ssaihq.com::627f8eba-adbf-4aad-9446-770e1fdd896c" providerId="AD" clId="Web-{3272DFA2-0FC4-A8AA-6531-0A183ED32F9F}" dt="2021-10-20T20:06:22.412" v="4509" actId="1076"/>
          <ac:spMkLst>
            <pc:docMk/>
            <pc:sldMk cId="381960746" sldId="308"/>
            <ac:spMk id="11" creationId="{F247F77B-9D78-4424-8B77-01063ACD32C5}"/>
          </ac:spMkLst>
        </pc:spChg>
        <pc:spChg chg="add del">
          <ac:chgData name="Chelsea Morton" userId="S::chelsea.morton@ssaihq.com::627f8eba-adbf-4aad-9446-770e1fdd896c" providerId="AD" clId="Web-{3272DFA2-0FC4-A8AA-6531-0A183ED32F9F}" dt="2021-10-20T20:04:38.488" v="4488"/>
          <ac:spMkLst>
            <pc:docMk/>
            <pc:sldMk cId="381960746" sldId="308"/>
            <ac:spMk id="12" creationId="{DFA47FEA-CE8E-44CF-9FBB-53351004A4DE}"/>
          </ac:spMkLst>
        </pc:spChg>
        <pc:spChg chg="add mod">
          <ac:chgData name="Chelsea Morton" userId="S::chelsea.morton@ssaihq.com::627f8eba-adbf-4aad-9446-770e1fdd896c" providerId="AD" clId="Web-{3272DFA2-0FC4-A8AA-6531-0A183ED32F9F}" dt="2021-10-20T20:06:20.099" v="4508" actId="1076"/>
          <ac:spMkLst>
            <pc:docMk/>
            <pc:sldMk cId="381960746" sldId="308"/>
            <ac:spMk id="13" creationId="{41B80969-880A-49E0-A821-6E5395FC0FC5}"/>
          </ac:spMkLst>
        </pc:spChg>
        <pc:spChg chg="add mod">
          <ac:chgData name="Chelsea Morton" userId="S::chelsea.morton@ssaihq.com::627f8eba-adbf-4aad-9446-770e1fdd896c" providerId="AD" clId="Web-{3272DFA2-0FC4-A8AA-6531-0A183ED32F9F}" dt="2021-10-20T20:06:53.725" v="4518" actId="14100"/>
          <ac:spMkLst>
            <pc:docMk/>
            <pc:sldMk cId="381960746" sldId="308"/>
            <ac:spMk id="14" creationId="{9BDA60DB-677F-4C21-A691-163397BE1EC4}"/>
          </ac:spMkLst>
        </pc:spChg>
        <pc:spChg chg="add del mod">
          <ac:chgData name="Chelsea Morton" userId="S::chelsea.morton@ssaihq.com::627f8eba-adbf-4aad-9446-770e1fdd896c" providerId="AD" clId="Web-{3272DFA2-0FC4-A8AA-6531-0A183ED32F9F}" dt="2021-10-20T20:08:03.429" v="4527"/>
          <ac:spMkLst>
            <pc:docMk/>
            <pc:sldMk cId="381960746" sldId="308"/>
            <ac:spMk id="15" creationId="{E063B1B4-0B31-48F6-8C8D-8C2F91C4AB9C}"/>
          </ac:spMkLst>
        </pc:spChg>
        <pc:spChg chg="add del mod">
          <ac:chgData name="Chelsea Morton" userId="S::chelsea.morton@ssaihq.com::627f8eba-adbf-4aad-9446-770e1fdd896c" providerId="AD" clId="Web-{3272DFA2-0FC4-A8AA-6531-0A183ED32F9F}" dt="2021-10-20T20:08:04.835" v="4528"/>
          <ac:spMkLst>
            <pc:docMk/>
            <pc:sldMk cId="381960746" sldId="308"/>
            <ac:spMk id="16" creationId="{4EE4B0F0-2E6A-4150-B1C6-DF27B368663A}"/>
          </ac:spMkLst>
        </pc:spChg>
      </pc:sldChg>
      <pc:sldChg chg="modSp modNotes">
        <pc:chgData name="Chelsea Morton" userId="S::chelsea.morton@ssaihq.com::627f8eba-adbf-4aad-9446-770e1fdd896c" providerId="AD" clId="Web-{3272DFA2-0FC4-A8AA-6531-0A183ED32F9F}" dt="2021-10-20T18:28:12.967" v="1597"/>
        <pc:sldMkLst>
          <pc:docMk/>
          <pc:sldMk cId="1657698331" sldId="311"/>
        </pc:sldMkLst>
        <pc:spChg chg="mod">
          <ac:chgData name="Chelsea Morton" userId="S::chelsea.morton@ssaihq.com::627f8eba-adbf-4aad-9446-770e1fdd896c" providerId="AD" clId="Web-{3272DFA2-0FC4-A8AA-6531-0A183ED32F9F}" dt="2021-10-20T17:49:14.543" v="937" actId="20577"/>
          <ac:spMkLst>
            <pc:docMk/>
            <pc:sldMk cId="1657698331" sldId="311"/>
            <ac:spMk id="9" creationId="{00000000-0000-0000-0000-000000000000}"/>
          </ac:spMkLst>
        </pc:spChg>
        <pc:spChg chg="mod">
          <ac:chgData name="Chelsea Morton" userId="S::chelsea.morton@ssaihq.com::627f8eba-adbf-4aad-9446-770e1fdd896c" providerId="AD" clId="Web-{3272DFA2-0FC4-A8AA-6531-0A183ED32F9F}" dt="2021-10-20T17:49:32.387" v="938" actId="20577"/>
          <ac:spMkLst>
            <pc:docMk/>
            <pc:sldMk cId="1657698331" sldId="311"/>
            <ac:spMk id="10" creationId="{00000000-0000-0000-0000-000000000000}"/>
          </ac:spMkLst>
        </pc:spChg>
      </pc:sldChg>
      <pc:sldChg chg="addSp modSp modNotes">
        <pc:chgData name="Chelsea Morton" userId="S::chelsea.morton@ssaihq.com::627f8eba-adbf-4aad-9446-770e1fdd896c" providerId="AD" clId="Web-{3272DFA2-0FC4-A8AA-6531-0A183ED32F9F}" dt="2021-10-20T18:49:11.641" v="2173"/>
        <pc:sldMkLst>
          <pc:docMk/>
          <pc:sldMk cId="583009979" sldId="314"/>
        </pc:sldMkLst>
        <pc:spChg chg="mod">
          <ac:chgData name="Chelsea Morton" userId="S::chelsea.morton@ssaihq.com::627f8eba-adbf-4aad-9446-770e1fdd896c" providerId="AD" clId="Web-{3272DFA2-0FC4-A8AA-6531-0A183ED32F9F}" dt="2021-10-20T15:38:48.791" v="477" actId="20577"/>
          <ac:spMkLst>
            <pc:docMk/>
            <pc:sldMk cId="583009979" sldId="314"/>
            <ac:spMk id="2" creationId="{00000000-0000-0000-0000-000000000000}"/>
          </ac:spMkLst>
        </pc:spChg>
        <pc:spChg chg="mod">
          <ac:chgData name="Chelsea Morton" userId="S::chelsea.morton@ssaihq.com::627f8eba-adbf-4aad-9446-770e1fdd896c" providerId="AD" clId="Web-{3272DFA2-0FC4-A8AA-6531-0A183ED32F9F}" dt="2021-10-20T15:39:19.089" v="482" actId="1076"/>
          <ac:spMkLst>
            <pc:docMk/>
            <pc:sldMk cId="583009979" sldId="314"/>
            <ac:spMk id="3" creationId="{4BD20A08-28D1-4577-900B-5C18702B6A71}"/>
          </ac:spMkLst>
        </pc:spChg>
        <pc:spChg chg="mod">
          <ac:chgData name="Chelsea Morton" userId="S::chelsea.morton@ssaihq.com::627f8eba-adbf-4aad-9446-770e1fdd896c" providerId="AD" clId="Web-{3272DFA2-0FC4-A8AA-6531-0A183ED32F9F}" dt="2021-10-20T15:39:22.308" v="483" actId="1076"/>
          <ac:spMkLst>
            <pc:docMk/>
            <pc:sldMk cId="583009979" sldId="314"/>
            <ac:spMk id="4" creationId="{1D305310-6DB5-481C-9BD5-5D4835A5EBD6}"/>
          </ac:spMkLst>
        </pc:spChg>
        <pc:spChg chg="add mod">
          <ac:chgData name="Chelsea Morton" userId="S::chelsea.morton@ssaihq.com::627f8eba-adbf-4aad-9446-770e1fdd896c" providerId="AD" clId="Web-{3272DFA2-0FC4-A8AA-6531-0A183ED32F9F}" dt="2021-10-20T15:40:50.153" v="498" actId="1076"/>
          <ac:spMkLst>
            <pc:docMk/>
            <pc:sldMk cId="583009979" sldId="314"/>
            <ac:spMk id="6" creationId="{1712D430-CA1E-4F5D-B2F3-2F3CE4FBA63E}"/>
          </ac:spMkLst>
        </pc:spChg>
        <pc:spChg chg="add mod">
          <ac:chgData name="Chelsea Morton" userId="S::chelsea.morton@ssaihq.com::627f8eba-adbf-4aad-9446-770e1fdd896c" providerId="AD" clId="Web-{3272DFA2-0FC4-A8AA-6531-0A183ED32F9F}" dt="2021-10-20T15:41:07.357" v="501" actId="1076"/>
          <ac:spMkLst>
            <pc:docMk/>
            <pc:sldMk cId="583009979" sldId="314"/>
            <ac:spMk id="10" creationId="{DFFACCD6-B98A-4DC2-93B0-EF90B1EB217E}"/>
          </ac:spMkLst>
        </pc:spChg>
        <pc:picChg chg="add mod">
          <ac:chgData name="Chelsea Morton" userId="S::chelsea.morton@ssaihq.com::627f8eba-adbf-4aad-9446-770e1fdd896c" providerId="AD" clId="Web-{3272DFA2-0FC4-A8AA-6531-0A183ED32F9F}" dt="2021-10-20T15:39:38.027" v="485"/>
          <ac:picMkLst>
            <pc:docMk/>
            <pc:sldMk cId="583009979" sldId="314"/>
            <ac:picMk id="5" creationId="{942A2784-D577-4BC0-A938-D1743CBF0636}"/>
          </ac:picMkLst>
        </pc:picChg>
        <pc:picChg chg="mod">
          <ac:chgData name="Chelsea Morton" userId="S::chelsea.morton@ssaihq.com::627f8eba-adbf-4aad-9446-770e1fdd896c" providerId="AD" clId="Web-{3272DFA2-0FC4-A8AA-6531-0A183ED32F9F}" dt="2021-10-20T15:40:33.028" v="494" actId="14100"/>
          <ac:picMkLst>
            <pc:docMk/>
            <pc:sldMk cId="583009979" sldId="314"/>
            <ac:picMk id="7" creationId="{9DB944DB-39F0-484E-9F41-BA8EA5E57AE2}"/>
          </ac:picMkLst>
        </pc:picChg>
      </pc:sldChg>
      <pc:sldChg chg="addSp delSp modSp mod setBg modNotes">
        <pc:chgData name="Chelsea Morton" userId="S::chelsea.morton@ssaihq.com::627f8eba-adbf-4aad-9446-770e1fdd896c" providerId="AD" clId="Web-{3272DFA2-0FC4-A8AA-6531-0A183ED32F9F}" dt="2021-10-20T18:53:11.957" v="2605"/>
        <pc:sldMkLst>
          <pc:docMk/>
          <pc:sldMk cId="430371861" sldId="315"/>
        </pc:sldMkLst>
        <pc:spChg chg="mod">
          <ac:chgData name="Chelsea Morton" userId="S::chelsea.morton@ssaihq.com::627f8eba-adbf-4aad-9446-770e1fdd896c" providerId="AD" clId="Web-{3272DFA2-0FC4-A8AA-6531-0A183ED32F9F}" dt="2021-10-20T15:38:54.073" v="478" actId="20577"/>
          <ac:spMkLst>
            <pc:docMk/>
            <pc:sldMk cId="430371861" sldId="315"/>
            <ac:spMk id="2" creationId="{00000000-0000-0000-0000-000000000000}"/>
          </ac:spMkLst>
        </pc:spChg>
        <pc:spChg chg="add del mod">
          <ac:chgData name="Chelsea Morton" userId="S::chelsea.morton@ssaihq.com::627f8eba-adbf-4aad-9446-770e1fdd896c" providerId="AD" clId="Web-{3272DFA2-0FC4-A8AA-6531-0A183ED32F9F}" dt="2021-10-20T15:17:57.548" v="52"/>
          <ac:spMkLst>
            <pc:docMk/>
            <pc:sldMk cId="430371861" sldId="315"/>
            <ac:spMk id="6" creationId="{947E2128-5E0E-4D6D-B429-6D1E1CBCC02F}"/>
          </ac:spMkLst>
        </pc:spChg>
        <pc:spChg chg="add del">
          <ac:chgData name="Chelsea Morton" userId="S::chelsea.morton@ssaihq.com::627f8eba-adbf-4aad-9446-770e1fdd896c" providerId="AD" clId="Web-{3272DFA2-0FC4-A8AA-6531-0A183ED32F9F}" dt="2021-10-20T15:16:41.328" v="37"/>
          <ac:spMkLst>
            <pc:docMk/>
            <pc:sldMk cId="430371861" sldId="315"/>
            <ac:spMk id="11" creationId="{3CD9DF72-87A3-404E-A828-84CBF11A8303}"/>
          </ac:spMkLst>
        </pc:spChg>
        <pc:spChg chg="add del">
          <ac:chgData name="Chelsea Morton" userId="S::chelsea.morton@ssaihq.com::627f8eba-adbf-4aad-9446-770e1fdd896c" providerId="AD" clId="Web-{3272DFA2-0FC4-A8AA-6531-0A183ED32F9F}" dt="2021-10-20T15:17:20.766" v="45"/>
          <ac:spMkLst>
            <pc:docMk/>
            <pc:sldMk cId="430371861" sldId="315"/>
            <ac:spMk id="12" creationId="{8FC9BE17-9A7B-462D-AE50-3D8777387304}"/>
          </ac:spMkLst>
        </pc:spChg>
        <pc:spChg chg="add del">
          <ac:chgData name="Chelsea Morton" userId="S::chelsea.morton@ssaihq.com::627f8eba-adbf-4aad-9446-770e1fdd896c" providerId="AD" clId="Web-{3272DFA2-0FC4-A8AA-6531-0A183ED32F9F}" dt="2021-10-20T15:17:20.766" v="45"/>
          <ac:spMkLst>
            <pc:docMk/>
            <pc:sldMk cId="430371861" sldId="315"/>
            <ac:spMk id="14" creationId="{3EBE8569-6AEC-4B8C-8D53-2DE337CDBA65}"/>
          </ac:spMkLst>
        </pc:spChg>
        <pc:spChg chg="add del">
          <ac:chgData name="Chelsea Morton" userId="S::chelsea.morton@ssaihq.com::627f8eba-adbf-4aad-9446-770e1fdd896c" providerId="AD" clId="Web-{3272DFA2-0FC4-A8AA-6531-0A183ED32F9F}" dt="2021-10-20T15:17:20.766" v="45"/>
          <ac:spMkLst>
            <pc:docMk/>
            <pc:sldMk cId="430371861" sldId="315"/>
            <ac:spMk id="15" creationId="{55D4142C-5077-457F-A6AD-3FECFDB39685}"/>
          </ac:spMkLst>
        </pc:spChg>
        <pc:spChg chg="add del">
          <ac:chgData name="Chelsea Morton" userId="S::chelsea.morton@ssaihq.com::627f8eba-adbf-4aad-9446-770e1fdd896c" providerId="AD" clId="Web-{3272DFA2-0FC4-A8AA-6531-0A183ED32F9F}" dt="2021-10-20T15:17:48.548" v="47"/>
          <ac:spMkLst>
            <pc:docMk/>
            <pc:sldMk cId="430371861" sldId="315"/>
            <ac:spMk id="16" creationId="{04812C46-200A-4DEB-A05E-3ED6C68C2387}"/>
          </ac:spMkLst>
        </pc:spChg>
        <pc:spChg chg="add del">
          <ac:chgData name="Chelsea Morton" userId="S::chelsea.morton@ssaihq.com::627f8eba-adbf-4aad-9446-770e1fdd896c" providerId="AD" clId="Web-{3272DFA2-0FC4-A8AA-6531-0A183ED32F9F}" dt="2021-10-20T15:17:20.766" v="45"/>
          <ac:spMkLst>
            <pc:docMk/>
            <pc:sldMk cId="430371861" sldId="315"/>
            <ac:spMk id="17" creationId="{7A5F0580-5EE9-419F-96EE-B6529EF6E7D0}"/>
          </ac:spMkLst>
        </pc:spChg>
        <pc:spChg chg="add del">
          <ac:chgData name="Chelsea Morton" userId="S::chelsea.morton@ssaihq.com::627f8eba-adbf-4aad-9446-770e1fdd896c" providerId="AD" clId="Web-{3272DFA2-0FC4-A8AA-6531-0A183ED32F9F}" dt="2021-10-20T15:17:48.548" v="47"/>
          <ac:spMkLst>
            <pc:docMk/>
            <pc:sldMk cId="430371861" sldId="315"/>
            <ac:spMk id="18" creationId="{D1EA859B-E555-4109-94F3-6700E046E008}"/>
          </ac:spMkLst>
        </pc:spChg>
        <pc:graphicFrameChg chg="add del">
          <ac:chgData name="Chelsea Morton" userId="S::chelsea.morton@ssaihq.com::627f8eba-adbf-4aad-9446-770e1fdd896c" providerId="AD" clId="Web-{3272DFA2-0FC4-A8AA-6531-0A183ED32F9F}" dt="2021-10-20T15:16:58.063" v="39"/>
          <ac:graphicFrameMkLst>
            <pc:docMk/>
            <pc:sldMk cId="430371861" sldId="315"/>
            <ac:graphicFrameMk id="8" creationId="{478E44BD-8B5F-4EDC-A764-A727FC28BDE7}"/>
          </ac:graphicFrameMkLst>
        </pc:graphicFrameChg>
        <pc:graphicFrameChg chg="add del">
          <ac:chgData name="Chelsea Morton" userId="S::chelsea.morton@ssaihq.com::627f8eba-adbf-4aad-9446-770e1fdd896c" providerId="AD" clId="Web-{3272DFA2-0FC4-A8AA-6531-0A183ED32F9F}" dt="2021-10-20T15:17:02.360" v="41"/>
          <ac:graphicFrameMkLst>
            <pc:docMk/>
            <pc:sldMk cId="430371861" sldId="315"/>
            <ac:graphicFrameMk id="9" creationId="{68BF5C52-D57C-4E10-BE11-39F0584A06B1}"/>
          </ac:graphicFrameMkLst>
        </pc:graphicFrameChg>
        <pc:graphicFrameChg chg="add del">
          <ac:chgData name="Chelsea Morton" userId="S::chelsea.morton@ssaihq.com::627f8eba-adbf-4aad-9446-770e1fdd896c" providerId="AD" clId="Web-{3272DFA2-0FC4-A8AA-6531-0A183ED32F9F}" dt="2021-10-20T15:17:12.266" v="43"/>
          <ac:graphicFrameMkLst>
            <pc:docMk/>
            <pc:sldMk cId="430371861" sldId="315"/>
            <ac:graphicFrameMk id="10" creationId="{27FD6C1B-EE44-4246-8B12-404706D75A7F}"/>
          </ac:graphicFrameMkLst>
        </pc:graphicFrameChg>
        <pc:graphicFrameChg chg="add del">
          <ac:chgData name="Chelsea Morton" userId="S::chelsea.morton@ssaihq.com::627f8eba-adbf-4aad-9446-770e1fdd896c" providerId="AD" clId="Web-{3272DFA2-0FC4-A8AA-6531-0A183ED32F9F}" dt="2021-10-20T15:17:53.782" v="49"/>
          <ac:graphicFrameMkLst>
            <pc:docMk/>
            <pc:sldMk cId="430371861" sldId="315"/>
            <ac:graphicFrameMk id="19" creationId="{478E44BD-8B5F-4EDC-A764-A727FC28BDE7}"/>
          </ac:graphicFrameMkLst>
        </pc:graphicFrameChg>
        <pc:graphicFrameChg chg="add del">
          <ac:chgData name="Chelsea Morton" userId="S::chelsea.morton@ssaihq.com::627f8eba-adbf-4aad-9446-770e1fdd896c" providerId="AD" clId="Web-{3272DFA2-0FC4-A8AA-6531-0A183ED32F9F}" dt="2021-10-20T15:17:57.486" v="51"/>
          <ac:graphicFrameMkLst>
            <pc:docMk/>
            <pc:sldMk cId="430371861" sldId="315"/>
            <ac:graphicFrameMk id="20" creationId="{B8CCEF18-E1CF-48CF-A149-1116732C95C3}"/>
          </ac:graphicFrameMkLst>
        </pc:graphicFrameChg>
        <pc:graphicFrameChg chg="add mod modGraphic">
          <ac:chgData name="Chelsea Morton" userId="S::chelsea.morton@ssaihq.com::627f8eba-adbf-4aad-9446-770e1fdd896c" providerId="AD" clId="Web-{3272DFA2-0FC4-A8AA-6531-0A183ED32F9F}" dt="2021-10-20T15:21:09.755" v="60" actId="14100"/>
          <ac:graphicFrameMkLst>
            <pc:docMk/>
            <pc:sldMk cId="430371861" sldId="315"/>
            <ac:graphicFrameMk id="21" creationId="{27FD6C1B-EE44-4246-8B12-404706D75A7F}"/>
          </ac:graphicFrameMkLst>
        </pc:graphicFrameChg>
        <pc:picChg chg="add mod ord">
          <ac:chgData name="Chelsea Morton" userId="S::chelsea.morton@ssaihq.com::627f8eba-adbf-4aad-9446-770e1fdd896c" providerId="AD" clId="Web-{3272DFA2-0FC4-A8AA-6531-0A183ED32F9F}" dt="2021-10-20T15:20:29.207" v="59" actId="14100"/>
          <ac:picMkLst>
            <pc:docMk/>
            <pc:sldMk cId="430371861" sldId="315"/>
            <ac:picMk id="3" creationId="{F153CDFF-D850-4CC8-ADAE-55F09914C5A1}"/>
          </ac:picMkLst>
        </pc:picChg>
        <pc:cxnChg chg="add del">
          <ac:chgData name="Chelsea Morton" userId="S::chelsea.morton@ssaihq.com::627f8eba-adbf-4aad-9446-770e1fdd896c" providerId="AD" clId="Web-{3272DFA2-0FC4-A8AA-6531-0A183ED32F9F}" dt="2021-10-20T15:16:41.328" v="37"/>
          <ac:cxnSpMkLst>
            <pc:docMk/>
            <pc:sldMk cId="430371861" sldId="315"/>
            <ac:cxnSpMk id="13" creationId="{20E3A342-4D61-4E3F-AF90-1AB42AEB96CC}"/>
          </ac:cxnSpMkLst>
        </pc:cxnChg>
      </pc:sldChg>
      <pc:sldChg chg="delSp modSp mod modClrScheme addCm chgLayout modNotes">
        <pc:chgData name="Chelsea Morton" userId="S::chelsea.morton@ssaihq.com::627f8eba-adbf-4aad-9446-770e1fdd896c" providerId="AD" clId="Web-{3272DFA2-0FC4-A8AA-6531-0A183ED32F9F}" dt="2021-10-20T19:06:54.688" v="2825" actId="14100"/>
        <pc:sldMkLst>
          <pc:docMk/>
          <pc:sldMk cId="1923026911" sldId="316"/>
        </pc:sldMkLst>
        <pc:spChg chg="del mod">
          <ac:chgData name="Chelsea Morton" userId="S::chelsea.morton@ssaihq.com::627f8eba-adbf-4aad-9446-770e1fdd896c" providerId="AD" clId="Web-{3272DFA2-0FC4-A8AA-6531-0A183ED32F9F}" dt="2021-10-20T19:06:48.859" v="2824"/>
          <ac:spMkLst>
            <pc:docMk/>
            <pc:sldMk cId="1923026911" sldId="316"/>
            <ac:spMk id="4" creationId="{522F1371-C166-4D05-B7B3-448BD71765CA}"/>
          </ac:spMkLst>
        </pc:spChg>
        <pc:spChg chg="mod">
          <ac:chgData name="Chelsea Morton" userId="S::chelsea.morton@ssaihq.com::627f8eba-adbf-4aad-9446-770e1fdd896c" providerId="AD" clId="Web-{3272DFA2-0FC4-A8AA-6531-0A183ED32F9F}" dt="2021-10-20T15:22:26.694" v="67" actId="14100"/>
          <ac:spMkLst>
            <pc:docMk/>
            <pc:sldMk cId="1923026911" sldId="316"/>
            <ac:spMk id="5" creationId="{1E33782C-B569-014C-8DF6-B53EF384CDA2}"/>
          </ac:spMkLst>
        </pc:spChg>
        <pc:picChg chg="mod">
          <ac:chgData name="Chelsea Morton" userId="S::chelsea.morton@ssaihq.com::627f8eba-adbf-4aad-9446-770e1fdd896c" providerId="AD" clId="Web-{3272DFA2-0FC4-A8AA-6531-0A183ED32F9F}" dt="2021-10-20T19:06:54.688" v="2825" actId="14100"/>
          <ac:picMkLst>
            <pc:docMk/>
            <pc:sldMk cId="1923026911" sldId="316"/>
            <ac:picMk id="3" creationId="{D591990B-0AA6-1542-A415-CA96A9EB926E}"/>
          </ac:picMkLst>
        </pc:picChg>
        <pc:picChg chg="del">
          <ac:chgData name="Chelsea Morton" userId="S::chelsea.morton@ssaihq.com::627f8eba-adbf-4aad-9446-770e1fdd896c" providerId="AD" clId="Web-{3272DFA2-0FC4-A8AA-6531-0A183ED32F9F}" dt="2021-10-20T19:05:04.405" v="2820"/>
          <ac:picMkLst>
            <pc:docMk/>
            <pc:sldMk cId="1923026911" sldId="316"/>
            <ac:picMk id="9" creationId="{33A79819-912E-476B-9EAE-F267EB5A4F37}"/>
          </ac:picMkLst>
        </pc:picChg>
      </pc:sldChg>
      <pc:sldChg chg="modSp modNotes">
        <pc:chgData name="Chelsea Morton" userId="S::chelsea.morton@ssaihq.com::627f8eba-adbf-4aad-9446-770e1fdd896c" providerId="AD" clId="Web-{3272DFA2-0FC4-A8AA-6531-0A183ED32F9F}" dt="2021-10-20T19:53:19.900" v="4093"/>
        <pc:sldMkLst>
          <pc:docMk/>
          <pc:sldMk cId="1647551290" sldId="318"/>
        </pc:sldMkLst>
        <pc:spChg chg="mod">
          <ac:chgData name="Chelsea Morton" userId="S::chelsea.morton@ssaihq.com::627f8eba-adbf-4aad-9446-770e1fdd896c" providerId="AD" clId="Web-{3272DFA2-0FC4-A8AA-6531-0A183ED32F9F}" dt="2021-10-20T17:38:16.112" v="777" actId="20577"/>
          <ac:spMkLst>
            <pc:docMk/>
            <pc:sldMk cId="1647551290" sldId="318"/>
            <ac:spMk id="2" creationId="{00000000-0000-0000-0000-000000000000}"/>
          </ac:spMkLst>
        </pc:spChg>
        <pc:spChg chg="mod">
          <ac:chgData name="Chelsea Morton" userId="S::chelsea.morton@ssaihq.com::627f8eba-adbf-4aad-9446-770e1fdd896c" providerId="AD" clId="Web-{3272DFA2-0FC4-A8AA-6531-0A183ED32F9F}" dt="2021-10-20T15:31:11.986" v="249"/>
          <ac:spMkLst>
            <pc:docMk/>
            <pc:sldMk cId="1647551290" sldId="318"/>
            <ac:spMk id="75" creationId="{0A8EF933-E2E2-EE4F-86F9-B4BFFFD2D38F}"/>
          </ac:spMkLst>
        </pc:spChg>
        <pc:spChg chg="mod">
          <ac:chgData name="Chelsea Morton" userId="S::chelsea.morton@ssaihq.com::627f8eba-adbf-4aad-9446-770e1fdd896c" providerId="AD" clId="Web-{3272DFA2-0FC4-A8AA-6531-0A183ED32F9F}" dt="2021-10-20T15:30:05.109" v="233"/>
          <ac:spMkLst>
            <pc:docMk/>
            <pc:sldMk cId="1647551290" sldId="318"/>
            <ac:spMk id="76" creationId="{70B9FBF3-1F6E-704E-B887-3D87F955C553}"/>
          </ac:spMkLst>
        </pc:spChg>
        <pc:spChg chg="mod">
          <ac:chgData name="Chelsea Morton" userId="S::chelsea.morton@ssaihq.com::627f8eba-adbf-4aad-9446-770e1fdd896c" providerId="AD" clId="Web-{3272DFA2-0FC4-A8AA-6531-0A183ED32F9F}" dt="2021-10-20T15:32:58.300" v="266"/>
          <ac:spMkLst>
            <pc:docMk/>
            <pc:sldMk cId="1647551290" sldId="318"/>
            <ac:spMk id="77" creationId="{3A8CD55B-5668-B648-B924-62FC15BF1188}"/>
          </ac:spMkLst>
        </pc:spChg>
        <pc:spChg chg="mod">
          <ac:chgData name="Chelsea Morton" userId="S::chelsea.morton@ssaihq.com::627f8eba-adbf-4aad-9446-770e1fdd896c" providerId="AD" clId="Web-{3272DFA2-0FC4-A8AA-6531-0A183ED32F9F}" dt="2021-10-20T15:30:50.673" v="244"/>
          <ac:spMkLst>
            <pc:docMk/>
            <pc:sldMk cId="1647551290" sldId="318"/>
            <ac:spMk id="78" creationId="{D3CF22B2-C77C-A248-82C4-1F2E4D7D69A5}"/>
          </ac:spMkLst>
        </pc:spChg>
        <pc:spChg chg="mod">
          <ac:chgData name="Chelsea Morton" userId="S::chelsea.morton@ssaihq.com::627f8eba-adbf-4aad-9446-770e1fdd896c" providerId="AD" clId="Web-{3272DFA2-0FC4-A8AA-6531-0A183ED32F9F}" dt="2021-10-20T15:30:50.688" v="245"/>
          <ac:spMkLst>
            <pc:docMk/>
            <pc:sldMk cId="1647551290" sldId="318"/>
            <ac:spMk id="79" creationId="{6450864F-C760-CD48-B9D2-1B715E456B56}"/>
          </ac:spMkLst>
        </pc:spChg>
        <pc:spChg chg="mod">
          <ac:chgData name="Chelsea Morton" userId="S::chelsea.morton@ssaihq.com::627f8eba-adbf-4aad-9446-770e1fdd896c" providerId="AD" clId="Web-{3272DFA2-0FC4-A8AA-6531-0A183ED32F9F}" dt="2021-10-20T15:31:12.001" v="250"/>
          <ac:spMkLst>
            <pc:docMk/>
            <pc:sldMk cId="1647551290" sldId="318"/>
            <ac:spMk id="80" creationId="{D79116C3-4FDA-BE4C-A200-BC657E136F69}"/>
          </ac:spMkLst>
        </pc:spChg>
        <pc:spChg chg="mod">
          <ac:chgData name="Chelsea Morton" userId="S::chelsea.morton@ssaihq.com::627f8eba-adbf-4aad-9446-770e1fdd896c" providerId="AD" clId="Web-{3272DFA2-0FC4-A8AA-6531-0A183ED32F9F}" dt="2021-10-20T15:31:12.001" v="251"/>
          <ac:spMkLst>
            <pc:docMk/>
            <pc:sldMk cId="1647551290" sldId="318"/>
            <ac:spMk id="81" creationId="{068339AE-D2FC-1546-A038-92C0284D6F50}"/>
          </ac:spMkLst>
        </pc:spChg>
        <pc:spChg chg="mod">
          <ac:chgData name="Chelsea Morton" userId="S::chelsea.morton@ssaihq.com::627f8eba-adbf-4aad-9446-770e1fdd896c" providerId="AD" clId="Web-{3272DFA2-0FC4-A8AA-6531-0A183ED32F9F}" dt="2021-10-20T15:31:12.017" v="252"/>
          <ac:spMkLst>
            <pc:docMk/>
            <pc:sldMk cId="1647551290" sldId="318"/>
            <ac:spMk id="82" creationId="{C825C66C-96A1-1445-987D-DB3F08DB50CC}"/>
          </ac:spMkLst>
        </pc:spChg>
        <pc:spChg chg="mod">
          <ac:chgData name="Chelsea Morton" userId="S::chelsea.morton@ssaihq.com::627f8eba-adbf-4aad-9446-770e1fdd896c" providerId="AD" clId="Web-{3272DFA2-0FC4-A8AA-6531-0A183ED32F9F}" dt="2021-10-20T15:30:50.704" v="246"/>
          <ac:spMkLst>
            <pc:docMk/>
            <pc:sldMk cId="1647551290" sldId="318"/>
            <ac:spMk id="83" creationId="{17DF87A1-D4C7-E34E-A853-A99CF5E7418B}"/>
          </ac:spMkLst>
        </pc:spChg>
        <pc:spChg chg="mod">
          <ac:chgData name="Chelsea Morton" userId="S::chelsea.morton@ssaihq.com::627f8eba-adbf-4aad-9446-770e1fdd896c" providerId="AD" clId="Web-{3272DFA2-0FC4-A8AA-6531-0A183ED32F9F}" dt="2021-10-20T15:31:50.314" v="257"/>
          <ac:spMkLst>
            <pc:docMk/>
            <pc:sldMk cId="1647551290" sldId="318"/>
            <ac:spMk id="84" creationId="{AA1AE84B-8039-DB42-8E03-29B1D3472A5E}"/>
          </ac:spMkLst>
        </pc:spChg>
        <pc:spChg chg="mod">
          <ac:chgData name="Chelsea Morton" userId="S::chelsea.morton@ssaihq.com::627f8eba-adbf-4aad-9446-770e1fdd896c" providerId="AD" clId="Web-{3272DFA2-0FC4-A8AA-6531-0A183ED32F9F}" dt="2021-10-20T15:32:58.300" v="267"/>
          <ac:spMkLst>
            <pc:docMk/>
            <pc:sldMk cId="1647551290" sldId="318"/>
            <ac:spMk id="85" creationId="{BBDD6173-C496-C448-97E2-A2587B8130BB}"/>
          </ac:spMkLst>
        </pc:spChg>
        <pc:spChg chg="mod">
          <ac:chgData name="Chelsea Morton" userId="S::chelsea.morton@ssaihq.com::627f8eba-adbf-4aad-9446-770e1fdd896c" providerId="AD" clId="Web-{3272DFA2-0FC4-A8AA-6531-0A183ED32F9F}" dt="2021-10-20T15:30:50.720" v="247"/>
          <ac:spMkLst>
            <pc:docMk/>
            <pc:sldMk cId="1647551290" sldId="318"/>
            <ac:spMk id="87" creationId="{8B2FF750-EB02-8B4B-915D-BDBC704C1D1B}"/>
          </ac:spMkLst>
        </pc:spChg>
        <pc:spChg chg="mod">
          <ac:chgData name="Chelsea Morton" userId="S::chelsea.morton@ssaihq.com::627f8eba-adbf-4aad-9446-770e1fdd896c" providerId="AD" clId="Web-{3272DFA2-0FC4-A8AA-6531-0A183ED32F9F}" dt="2021-10-20T15:30:50.735" v="248"/>
          <ac:spMkLst>
            <pc:docMk/>
            <pc:sldMk cId="1647551290" sldId="318"/>
            <ac:spMk id="88" creationId="{8ED579DE-5E61-DB43-B315-9455396CB0BC}"/>
          </ac:spMkLst>
        </pc:spChg>
        <pc:spChg chg="mod">
          <ac:chgData name="Chelsea Morton" userId="S::chelsea.morton@ssaihq.com::627f8eba-adbf-4aad-9446-770e1fdd896c" providerId="AD" clId="Web-{3272DFA2-0FC4-A8AA-6531-0A183ED32F9F}" dt="2021-10-20T15:31:12.032" v="253"/>
          <ac:spMkLst>
            <pc:docMk/>
            <pc:sldMk cId="1647551290" sldId="318"/>
            <ac:spMk id="89" creationId="{CC92DCD7-8008-4941-A2E7-63253B64BB19}"/>
          </ac:spMkLst>
        </pc:spChg>
        <pc:spChg chg="mod">
          <ac:chgData name="Chelsea Morton" userId="S::chelsea.morton@ssaihq.com::627f8eba-adbf-4aad-9446-770e1fdd896c" providerId="AD" clId="Web-{3272DFA2-0FC4-A8AA-6531-0A183ED32F9F}" dt="2021-10-20T15:31:50.330" v="258"/>
          <ac:spMkLst>
            <pc:docMk/>
            <pc:sldMk cId="1647551290" sldId="318"/>
            <ac:spMk id="90" creationId="{C7BF635D-A58F-4B4B-9517-D374FDCB0DC7}"/>
          </ac:spMkLst>
        </pc:spChg>
        <pc:spChg chg="mod">
          <ac:chgData name="Chelsea Morton" userId="S::chelsea.morton@ssaihq.com::627f8eba-adbf-4aad-9446-770e1fdd896c" providerId="AD" clId="Web-{3272DFA2-0FC4-A8AA-6531-0A183ED32F9F}" dt="2021-10-20T15:31:50.346" v="259"/>
          <ac:spMkLst>
            <pc:docMk/>
            <pc:sldMk cId="1647551290" sldId="318"/>
            <ac:spMk id="92" creationId="{BB15F9B7-ECA0-D943-B0E4-66BE573D7592}"/>
          </ac:spMkLst>
        </pc:spChg>
      </pc:sldChg>
      <pc:sldChg chg="modSp modNotes">
        <pc:chgData name="Chelsea Morton" userId="S::chelsea.morton@ssaihq.com::627f8eba-adbf-4aad-9446-770e1fdd896c" providerId="AD" clId="Web-{3272DFA2-0FC4-A8AA-6531-0A183ED32F9F}" dt="2021-10-20T19:40:35.545" v="3371"/>
        <pc:sldMkLst>
          <pc:docMk/>
          <pc:sldMk cId="2902556999" sldId="319"/>
        </pc:sldMkLst>
        <pc:spChg chg="mod">
          <ac:chgData name="Chelsea Morton" userId="S::chelsea.morton@ssaihq.com::627f8eba-adbf-4aad-9446-770e1fdd896c" providerId="AD" clId="Web-{3272DFA2-0FC4-A8AA-6531-0A183ED32F9F}" dt="2021-10-20T15:37:24.196" v="419"/>
          <ac:spMkLst>
            <pc:docMk/>
            <pc:sldMk cId="2902556999" sldId="319"/>
            <ac:spMk id="5" creationId="{EC4F5DD2-7563-A645-A4DA-50FF320CFCD1}"/>
          </ac:spMkLst>
        </pc:spChg>
        <pc:spChg chg="mod">
          <ac:chgData name="Chelsea Morton" userId="S::chelsea.morton@ssaihq.com::627f8eba-adbf-4aad-9446-770e1fdd896c" providerId="AD" clId="Web-{3272DFA2-0FC4-A8AA-6531-0A183ED32F9F}" dt="2021-10-20T15:37:24.212" v="420"/>
          <ac:spMkLst>
            <pc:docMk/>
            <pc:sldMk cId="2902556999" sldId="319"/>
            <ac:spMk id="6" creationId="{33B8B7E3-2E7E-664A-8222-3E8A63CA4CC2}"/>
          </ac:spMkLst>
        </pc:spChg>
        <pc:spChg chg="mod">
          <ac:chgData name="Chelsea Morton" userId="S::chelsea.morton@ssaihq.com::627f8eba-adbf-4aad-9446-770e1fdd896c" providerId="AD" clId="Web-{3272DFA2-0FC4-A8AA-6531-0A183ED32F9F}" dt="2021-10-20T15:37:36.478" v="421"/>
          <ac:spMkLst>
            <pc:docMk/>
            <pc:sldMk cId="2902556999" sldId="319"/>
            <ac:spMk id="7" creationId="{7BD8F5A4-F7A8-2745-8D69-C383828A07CE}"/>
          </ac:spMkLst>
        </pc:spChg>
        <pc:spChg chg="mod">
          <ac:chgData name="Chelsea Morton" userId="S::chelsea.morton@ssaihq.com::627f8eba-adbf-4aad-9446-770e1fdd896c" providerId="AD" clId="Web-{3272DFA2-0FC4-A8AA-6531-0A183ED32F9F}" dt="2021-10-20T15:35:13.850" v="394"/>
          <ac:spMkLst>
            <pc:docMk/>
            <pc:sldMk cId="2902556999" sldId="319"/>
            <ac:spMk id="8" creationId="{18C5BC94-92B3-A745-B86B-AB930ED85D54}"/>
          </ac:spMkLst>
        </pc:spChg>
        <pc:spChg chg="mod">
          <ac:chgData name="Chelsea Morton" userId="S::chelsea.morton@ssaihq.com::627f8eba-adbf-4aad-9446-770e1fdd896c" providerId="AD" clId="Web-{3272DFA2-0FC4-A8AA-6531-0A183ED32F9F}" dt="2021-10-20T15:35:35.991" v="397"/>
          <ac:spMkLst>
            <pc:docMk/>
            <pc:sldMk cId="2902556999" sldId="319"/>
            <ac:spMk id="9" creationId="{2B076658-86FF-BF4E-A2FD-174233EC6524}"/>
          </ac:spMkLst>
        </pc:spChg>
        <pc:spChg chg="mod">
          <ac:chgData name="Chelsea Morton" userId="S::chelsea.morton@ssaihq.com::627f8eba-adbf-4aad-9446-770e1fdd896c" providerId="AD" clId="Web-{3272DFA2-0FC4-A8AA-6531-0A183ED32F9F}" dt="2021-10-20T15:35:35.991" v="398"/>
          <ac:spMkLst>
            <pc:docMk/>
            <pc:sldMk cId="2902556999" sldId="319"/>
            <ac:spMk id="10" creationId="{D6E6EA23-9E25-4040-AB9F-44DAAA29084D}"/>
          </ac:spMkLst>
        </pc:spChg>
        <pc:spChg chg="mod">
          <ac:chgData name="Chelsea Morton" userId="S::chelsea.morton@ssaihq.com::627f8eba-adbf-4aad-9446-770e1fdd896c" providerId="AD" clId="Web-{3272DFA2-0FC4-A8AA-6531-0A183ED32F9F}" dt="2021-10-20T15:35:19.756" v="395"/>
          <ac:spMkLst>
            <pc:docMk/>
            <pc:sldMk cId="2902556999" sldId="319"/>
            <ac:spMk id="11" creationId="{3B8FD70C-8C18-4849-ACB1-530B7840759A}"/>
          </ac:spMkLst>
        </pc:spChg>
        <pc:spChg chg="mod">
          <ac:chgData name="Chelsea Morton" userId="S::chelsea.morton@ssaihq.com::627f8eba-adbf-4aad-9446-770e1fdd896c" providerId="AD" clId="Web-{3272DFA2-0FC4-A8AA-6531-0A183ED32F9F}" dt="2021-10-20T15:35:19.772" v="396"/>
          <ac:spMkLst>
            <pc:docMk/>
            <pc:sldMk cId="2902556999" sldId="319"/>
            <ac:spMk id="12" creationId="{7001E243-A941-4948-A1F1-33C87F939C4C}"/>
          </ac:spMkLst>
        </pc:spChg>
        <pc:spChg chg="mod">
          <ac:chgData name="Chelsea Morton" userId="S::chelsea.morton@ssaihq.com::627f8eba-adbf-4aad-9446-770e1fdd896c" providerId="AD" clId="Web-{3272DFA2-0FC4-A8AA-6531-0A183ED32F9F}" dt="2021-10-20T15:37:36.493" v="422"/>
          <ac:spMkLst>
            <pc:docMk/>
            <pc:sldMk cId="2902556999" sldId="319"/>
            <ac:spMk id="14" creationId="{88108A3D-A111-E943-84EC-EDD8EC958697}"/>
          </ac:spMkLst>
        </pc:spChg>
        <pc:spChg chg="mod">
          <ac:chgData name="Chelsea Morton" userId="S::chelsea.morton@ssaihq.com::627f8eba-adbf-4aad-9446-770e1fdd896c" providerId="AD" clId="Web-{3272DFA2-0FC4-A8AA-6531-0A183ED32F9F}" dt="2021-10-20T15:35:36.006" v="399"/>
          <ac:spMkLst>
            <pc:docMk/>
            <pc:sldMk cId="2902556999" sldId="319"/>
            <ac:spMk id="15" creationId="{BE336890-77CD-194E-8983-E0C38F578DAC}"/>
          </ac:spMkLst>
        </pc:spChg>
        <pc:spChg chg="mod">
          <ac:chgData name="Chelsea Morton" userId="S::chelsea.morton@ssaihq.com::627f8eba-adbf-4aad-9446-770e1fdd896c" providerId="AD" clId="Web-{3272DFA2-0FC4-A8AA-6531-0A183ED32F9F}" dt="2021-10-20T15:35:36.022" v="400"/>
          <ac:spMkLst>
            <pc:docMk/>
            <pc:sldMk cId="2902556999" sldId="319"/>
            <ac:spMk id="27" creationId="{0BC49068-63BD-4E48-9AE7-7F19A6604DC8}"/>
          </ac:spMkLst>
        </pc:spChg>
        <pc:spChg chg="mod">
          <ac:chgData name="Chelsea Morton" userId="S::chelsea.morton@ssaihq.com::627f8eba-adbf-4aad-9446-770e1fdd896c" providerId="AD" clId="Web-{3272DFA2-0FC4-A8AA-6531-0A183ED32F9F}" dt="2021-10-20T17:38:50.831" v="784" actId="20577"/>
          <ac:spMkLst>
            <pc:docMk/>
            <pc:sldMk cId="2902556999" sldId="319"/>
            <ac:spMk id="29" creationId="{C09B58F9-0C11-2246-9652-A4DE19C70BFB}"/>
          </ac:spMkLst>
        </pc:spChg>
      </pc:sldChg>
      <pc:sldChg chg="addSp modSp">
        <pc:chgData name="Chelsea Morton" userId="S::chelsea.morton@ssaihq.com::627f8eba-adbf-4aad-9446-770e1fdd896c" providerId="AD" clId="Web-{3272DFA2-0FC4-A8AA-6531-0A183ED32F9F}" dt="2021-10-20T19:54:56.980" v="4285" actId="1076"/>
        <pc:sldMkLst>
          <pc:docMk/>
          <pc:sldMk cId="1509242897" sldId="320"/>
        </pc:sldMkLst>
        <pc:spChg chg="add mod">
          <ac:chgData name="Chelsea Morton" userId="S::chelsea.morton@ssaihq.com::627f8eba-adbf-4aad-9446-770e1fdd896c" providerId="AD" clId="Web-{3272DFA2-0FC4-A8AA-6531-0A183ED32F9F}" dt="2021-10-20T19:54:56.980" v="4285" actId="1076"/>
          <ac:spMkLst>
            <pc:docMk/>
            <pc:sldMk cId="1509242897" sldId="320"/>
            <ac:spMk id="2" creationId="{100FAC4D-3522-4CD9-A601-28B4AF45F57B}"/>
          </ac:spMkLst>
        </pc:spChg>
        <pc:spChg chg="mod">
          <ac:chgData name="Chelsea Morton" userId="S::chelsea.morton@ssaihq.com::627f8eba-adbf-4aad-9446-770e1fdd896c" providerId="AD" clId="Web-{3272DFA2-0FC4-A8AA-6531-0A183ED32F9F}" dt="2021-10-20T17:38:21.143" v="778" actId="20577"/>
          <ac:spMkLst>
            <pc:docMk/>
            <pc:sldMk cId="1509242897" sldId="320"/>
            <ac:spMk id="3" creationId="{00000000-0000-0000-0000-000000000000}"/>
          </ac:spMkLst>
        </pc:spChg>
        <pc:graphicFrameChg chg="mod modGraphic">
          <ac:chgData name="Chelsea Morton" userId="S::chelsea.morton@ssaihq.com::627f8eba-adbf-4aad-9446-770e1fdd896c" providerId="AD" clId="Web-{3272DFA2-0FC4-A8AA-6531-0A183ED32F9F}" dt="2021-10-20T19:54:23.667" v="4235"/>
          <ac:graphicFrameMkLst>
            <pc:docMk/>
            <pc:sldMk cId="1509242897" sldId="320"/>
            <ac:graphicFrameMk id="14" creationId="{291285AA-9022-194F-97CD-AB7FF9A86C96}"/>
          </ac:graphicFrameMkLst>
        </pc:graphicFrameChg>
      </pc:sldChg>
      <pc:sldChg chg="modNotes">
        <pc:chgData name="Chelsea Morton" userId="S::chelsea.morton@ssaihq.com::627f8eba-adbf-4aad-9446-770e1fdd896c" providerId="AD" clId="Web-{3272DFA2-0FC4-A8AA-6531-0A183ED32F9F}" dt="2021-10-20T18:03:04.961" v="1146"/>
        <pc:sldMkLst>
          <pc:docMk/>
          <pc:sldMk cId="3457887769" sldId="321"/>
        </pc:sldMkLst>
      </pc:sldChg>
      <pc:sldChg chg="addSp delSp modSp mod setBg modNotes">
        <pc:chgData name="Chelsea Morton" userId="S::chelsea.morton@ssaihq.com::627f8eba-adbf-4aad-9446-770e1fdd896c" providerId="AD" clId="Web-{3272DFA2-0FC4-A8AA-6531-0A183ED32F9F}" dt="2021-10-20T18:43:14.964" v="1876"/>
        <pc:sldMkLst>
          <pc:docMk/>
          <pc:sldMk cId="1139521850" sldId="322"/>
        </pc:sldMkLst>
        <pc:spChg chg="mod">
          <ac:chgData name="Chelsea Morton" userId="S::chelsea.morton@ssaihq.com::627f8eba-adbf-4aad-9446-770e1fdd896c" providerId="AD" clId="Web-{3272DFA2-0FC4-A8AA-6531-0A183ED32F9F}" dt="2021-10-20T18:29:17.233" v="1625" actId="1076"/>
          <ac:spMkLst>
            <pc:docMk/>
            <pc:sldMk cId="1139521850" sldId="322"/>
            <ac:spMk id="2" creationId="{00000000-0000-0000-0000-000000000000}"/>
          </ac:spMkLst>
        </pc:spChg>
        <pc:spChg chg="mod">
          <ac:chgData name="Chelsea Morton" userId="S::chelsea.morton@ssaihq.com::627f8eba-adbf-4aad-9446-770e1fdd896c" providerId="AD" clId="Web-{3272DFA2-0FC4-A8AA-6531-0A183ED32F9F}" dt="2021-10-20T17:49:00.105" v="936" actId="20577"/>
          <ac:spMkLst>
            <pc:docMk/>
            <pc:sldMk cId="1139521850" sldId="322"/>
            <ac:spMk id="3" creationId="{00000000-0000-0000-0000-000000000000}"/>
          </ac:spMkLst>
        </pc:spChg>
        <pc:spChg chg="add del">
          <ac:chgData name="Chelsea Morton" userId="S::chelsea.morton@ssaihq.com::627f8eba-adbf-4aad-9446-770e1fdd896c" providerId="AD" clId="Web-{3272DFA2-0FC4-A8AA-6531-0A183ED32F9F}" dt="2021-10-20T15:23:02.429" v="73"/>
          <ac:spMkLst>
            <pc:docMk/>
            <pc:sldMk cId="1139521850" sldId="322"/>
            <ac:spMk id="5" creationId="{DD1EF193-06FF-4AEE-AFCC-C02B1AB614EA}"/>
          </ac:spMkLst>
        </pc:spChg>
        <pc:spChg chg="add del mod">
          <ac:chgData name="Chelsea Morton" userId="S::chelsea.morton@ssaihq.com::627f8eba-adbf-4aad-9446-770e1fdd896c" providerId="AD" clId="Web-{3272DFA2-0FC4-A8AA-6531-0A183ED32F9F}" dt="2021-10-20T15:23:00.492" v="72"/>
          <ac:spMkLst>
            <pc:docMk/>
            <pc:sldMk cId="1139521850" sldId="322"/>
            <ac:spMk id="6" creationId="{D627AB4E-BA0C-4909-91D1-819048E406A5}"/>
          </ac:spMkLst>
        </pc:spChg>
        <pc:spChg chg="add mod">
          <ac:chgData name="Chelsea Morton" userId="S::chelsea.morton@ssaihq.com::627f8eba-adbf-4aad-9446-770e1fdd896c" providerId="AD" clId="Web-{3272DFA2-0FC4-A8AA-6531-0A183ED32F9F}" dt="2021-10-20T15:23:41.477" v="115" actId="20577"/>
          <ac:spMkLst>
            <pc:docMk/>
            <pc:sldMk cId="1139521850" sldId="322"/>
            <ac:spMk id="7" creationId="{3C89C605-C8FA-4554-AB10-C496A5EBDE16}"/>
          </ac:spMkLst>
        </pc:spChg>
        <pc:picChg chg="add mod">
          <ac:chgData name="Chelsea Morton" userId="S::chelsea.morton@ssaihq.com::627f8eba-adbf-4aad-9446-770e1fdd896c" providerId="AD" clId="Web-{3272DFA2-0FC4-A8AA-6531-0A183ED32F9F}" dt="2021-10-20T15:12:50.370" v="28"/>
          <ac:picMkLst>
            <pc:docMk/>
            <pc:sldMk cId="1139521850" sldId="322"/>
            <ac:picMk id="4" creationId="{99EB1049-94B1-4523-AD78-401D17D4F0A3}"/>
          </ac:picMkLst>
        </pc:picChg>
        <pc:cxnChg chg="add">
          <ac:chgData name="Chelsea Morton" userId="S::chelsea.morton@ssaihq.com::627f8eba-adbf-4aad-9446-770e1fdd896c" providerId="AD" clId="Web-{3272DFA2-0FC4-A8AA-6531-0A183ED32F9F}" dt="2021-10-20T15:12:50.370" v="28"/>
          <ac:cxnSpMkLst>
            <pc:docMk/>
            <pc:sldMk cId="1139521850" sldId="322"/>
            <ac:cxnSpMk id="9" creationId="{E4A809D5-3600-46D4-A466-67F2349A54FB}"/>
          </ac:cxnSpMkLst>
        </pc:cxnChg>
      </pc:sldChg>
      <pc:sldChg chg="addSp modSp">
        <pc:chgData name="Chelsea Morton" userId="S::chelsea.morton@ssaihq.com::627f8eba-adbf-4aad-9446-770e1fdd896c" providerId="AD" clId="Web-{3272DFA2-0FC4-A8AA-6531-0A183ED32F9F}" dt="2021-10-20T17:39:08.784" v="787" actId="20577"/>
        <pc:sldMkLst>
          <pc:docMk/>
          <pc:sldMk cId="4007169780" sldId="323"/>
        </pc:sldMkLst>
        <pc:spChg chg="mod">
          <ac:chgData name="Chelsea Morton" userId="S::chelsea.morton@ssaihq.com::627f8eba-adbf-4aad-9446-770e1fdd896c" providerId="AD" clId="Web-{3272DFA2-0FC4-A8AA-6531-0A183ED32F9F}" dt="2021-10-20T17:39:08.784" v="787" actId="20577"/>
          <ac:spMkLst>
            <pc:docMk/>
            <pc:sldMk cId="4007169780" sldId="323"/>
            <ac:spMk id="2" creationId="{92ABC758-E8DC-4144-B27C-11111DBF0BFD}"/>
          </ac:spMkLst>
        </pc:spChg>
        <pc:spChg chg="add mod">
          <ac:chgData name="Chelsea Morton" userId="S::chelsea.morton@ssaihq.com::627f8eba-adbf-4aad-9446-770e1fdd896c" providerId="AD" clId="Web-{3272DFA2-0FC4-A8AA-6531-0A183ED32F9F}" dt="2021-10-20T15:44:43.752" v="774" actId="14100"/>
          <ac:spMkLst>
            <pc:docMk/>
            <pc:sldMk cId="4007169780" sldId="323"/>
            <ac:spMk id="3" creationId="{BAC61020-FA01-486C-AE59-2C62B462FBF1}"/>
          </ac:spMkLst>
        </pc:spChg>
      </pc:sldChg>
      <pc:sldChg chg="modSp">
        <pc:chgData name="Chelsea Morton" userId="S::chelsea.morton@ssaihq.com::627f8eba-adbf-4aad-9446-770e1fdd896c" providerId="AD" clId="Web-{3272DFA2-0FC4-A8AA-6531-0A183ED32F9F}" dt="2021-10-20T17:38:26.237" v="779" actId="20577"/>
        <pc:sldMkLst>
          <pc:docMk/>
          <pc:sldMk cId="1371265667" sldId="324"/>
        </pc:sldMkLst>
        <pc:spChg chg="mod">
          <ac:chgData name="Chelsea Morton" userId="S::chelsea.morton@ssaihq.com::627f8eba-adbf-4aad-9446-770e1fdd896c" providerId="AD" clId="Web-{3272DFA2-0FC4-A8AA-6531-0A183ED32F9F}" dt="2021-10-20T17:38:26.237" v="779" actId="20577"/>
          <ac:spMkLst>
            <pc:docMk/>
            <pc:sldMk cId="1371265667" sldId="324"/>
            <ac:spMk id="3" creationId="{00000000-0000-0000-0000-000000000000}"/>
          </ac:spMkLst>
        </pc:spChg>
      </pc:sldChg>
      <pc:sldChg chg="modSp">
        <pc:chgData name="Chelsea Morton" userId="S::chelsea.morton@ssaihq.com::627f8eba-adbf-4aad-9446-770e1fdd896c" providerId="AD" clId="Web-{3272DFA2-0FC4-A8AA-6531-0A183ED32F9F}" dt="2021-10-20T17:38:30.971" v="780" actId="20577"/>
        <pc:sldMkLst>
          <pc:docMk/>
          <pc:sldMk cId="2692396758" sldId="325"/>
        </pc:sldMkLst>
        <pc:spChg chg="mod">
          <ac:chgData name="Chelsea Morton" userId="S::chelsea.morton@ssaihq.com::627f8eba-adbf-4aad-9446-770e1fdd896c" providerId="AD" clId="Web-{3272DFA2-0FC4-A8AA-6531-0A183ED32F9F}" dt="2021-10-20T17:38:30.971" v="780" actId="20577"/>
          <ac:spMkLst>
            <pc:docMk/>
            <pc:sldMk cId="2692396758" sldId="325"/>
            <ac:spMk id="3" creationId="{00000000-0000-0000-0000-000000000000}"/>
          </ac:spMkLst>
        </pc:spChg>
      </pc:sldChg>
      <pc:sldChg chg="modSp">
        <pc:chgData name="Chelsea Morton" userId="S::chelsea.morton@ssaihq.com::627f8eba-adbf-4aad-9446-770e1fdd896c" providerId="AD" clId="Web-{3272DFA2-0FC4-A8AA-6531-0A183ED32F9F}" dt="2021-10-20T17:38:35.643" v="781" actId="20577"/>
        <pc:sldMkLst>
          <pc:docMk/>
          <pc:sldMk cId="3309414891" sldId="326"/>
        </pc:sldMkLst>
        <pc:spChg chg="mod">
          <ac:chgData name="Chelsea Morton" userId="S::chelsea.morton@ssaihq.com::627f8eba-adbf-4aad-9446-770e1fdd896c" providerId="AD" clId="Web-{3272DFA2-0FC4-A8AA-6531-0A183ED32F9F}" dt="2021-10-20T17:38:35.643" v="781" actId="20577"/>
          <ac:spMkLst>
            <pc:docMk/>
            <pc:sldMk cId="3309414891" sldId="326"/>
            <ac:spMk id="3" creationId="{00000000-0000-0000-0000-000000000000}"/>
          </ac:spMkLst>
        </pc:spChg>
      </pc:sldChg>
      <pc:sldChg chg="modSp">
        <pc:chgData name="Chelsea Morton" userId="S::chelsea.morton@ssaihq.com::627f8eba-adbf-4aad-9446-770e1fdd896c" providerId="AD" clId="Web-{3272DFA2-0FC4-A8AA-6531-0A183ED32F9F}" dt="2021-10-20T17:38:45.831" v="783" actId="20577"/>
        <pc:sldMkLst>
          <pc:docMk/>
          <pc:sldMk cId="464873822" sldId="327"/>
        </pc:sldMkLst>
        <pc:spChg chg="mod">
          <ac:chgData name="Chelsea Morton" userId="S::chelsea.morton@ssaihq.com::627f8eba-adbf-4aad-9446-770e1fdd896c" providerId="AD" clId="Web-{3272DFA2-0FC4-A8AA-6531-0A183ED32F9F}" dt="2021-10-20T17:38:45.831" v="783" actId="20577"/>
          <ac:spMkLst>
            <pc:docMk/>
            <pc:sldMk cId="464873822" sldId="327"/>
            <ac:spMk id="3" creationId="{00000000-0000-0000-0000-000000000000}"/>
          </ac:spMkLst>
        </pc:spChg>
      </pc:sldChg>
      <pc:sldChg chg="modSp">
        <pc:chgData name="Chelsea Morton" userId="S::chelsea.morton@ssaihq.com::627f8eba-adbf-4aad-9446-770e1fdd896c" providerId="AD" clId="Web-{3272DFA2-0FC4-A8AA-6531-0A183ED32F9F}" dt="2021-10-20T17:38:41.409" v="782" actId="20577"/>
        <pc:sldMkLst>
          <pc:docMk/>
          <pc:sldMk cId="676033405" sldId="328"/>
        </pc:sldMkLst>
        <pc:spChg chg="mod">
          <ac:chgData name="Chelsea Morton" userId="S::chelsea.morton@ssaihq.com::627f8eba-adbf-4aad-9446-770e1fdd896c" providerId="AD" clId="Web-{3272DFA2-0FC4-A8AA-6531-0A183ED32F9F}" dt="2021-10-20T17:38:41.409" v="782" actId="20577"/>
          <ac:spMkLst>
            <pc:docMk/>
            <pc:sldMk cId="676033405" sldId="328"/>
            <ac:spMk id="3" creationId="{00000000-0000-0000-0000-000000000000}"/>
          </ac:spMkLst>
        </pc:spChg>
      </pc:sldChg>
      <pc:sldChg chg="modSp">
        <pc:chgData name="Chelsea Morton" userId="S::chelsea.morton@ssaihq.com::627f8eba-adbf-4aad-9446-770e1fdd896c" providerId="AD" clId="Web-{3272DFA2-0FC4-A8AA-6531-0A183ED32F9F}" dt="2021-10-20T17:38:57.941" v="785" actId="20577"/>
        <pc:sldMkLst>
          <pc:docMk/>
          <pc:sldMk cId="2126088758" sldId="329"/>
        </pc:sldMkLst>
        <pc:spChg chg="mod">
          <ac:chgData name="Chelsea Morton" userId="S::chelsea.morton@ssaihq.com::627f8eba-adbf-4aad-9446-770e1fdd896c" providerId="AD" clId="Web-{3272DFA2-0FC4-A8AA-6531-0A183ED32F9F}" dt="2021-10-20T17:38:57.941" v="785" actId="20577"/>
          <ac:spMkLst>
            <pc:docMk/>
            <pc:sldMk cId="2126088758" sldId="329"/>
            <ac:spMk id="2" creationId="{1C5249A7-934D-4A40-B50B-FFFD7290346D}"/>
          </ac:spMkLst>
        </pc:spChg>
      </pc:sldChg>
      <pc:sldChg chg="modSp">
        <pc:chgData name="Chelsea Morton" userId="S::chelsea.morton@ssaihq.com::627f8eba-adbf-4aad-9446-770e1fdd896c" providerId="AD" clId="Web-{3272DFA2-0FC4-A8AA-6531-0A183ED32F9F}" dt="2021-10-20T17:39:03.534" v="786" actId="20577"/>
        <pc:sldMkLst>
          <pc:docMk/>
          <pc:sldMk cId="3480062794" sldId="331"/>
        </pc:sldMkLst>
        <pc:spChg chg="mod">
          <ac:chgData name="Chelsea Morton" userId="S::chelsea.morton@ssaihq.com::627f8eba-adbf-4aad-9446-770e1fdd896c" providerId="AD" clId="Web-{3272DFA2-0FC4-A8AA-6531-0A183ED32F9F}" dt="2021-10-20T17:39:03.534" v="786" actId="20577"/>
          <ac:spMkLst>
            <pc:docMk/>
            <pc:sldMk cId="3480062794" sldId="331"/>
            <ac:spMk id="3" creationId="{0322CBF4-B28D-0E40-A2EA-CBD55FC3821D}"/>
          </ac:spMkLst>
        </pc:spChg>
      </pc:sldChg>
      <pc:sldChg chg="modSp modNotes">
        <pc:chgData name="Chelsea Morton" userId="S::chelsea.morton@ssaihq.com::627f8eba-adbf-4aad-9446-770e1fdd896c" providerId="AD" clId="Web-{3272DFA2-0FC4-A8AA-6531-0A183ED32F9F}" dt="2021-10-20T19:33:15.929" v="3265"/>
        <pc:sldMkLst>
          <pc:docMk/>
          <pc:sldMk cId="2274935888" sldId="332"/>
        </pc:sldMkLst>
        <pc:spChg chg="mod">
          <ac:chgData name="Chelsea Morton" userId="S::chelsea.morton@ssaihq.com::627f8eba-adbf-4aad-9446-770e1fdd896c" providerId="AD" clId="Web-{3272DFA2-0FC4-A8AA-6531-0A183ED32F9F}" dt="2021-10-20T18:55:09.849" v="2607" actId="1076"/>
          <ac:spMkLst>
            <pc:docMk/>
            <pc:sldMk cId="2274935888" sldId="332"/>
            <ac:spMk id="2" creationId="{E4B24381-B15C-4FEB-9732-37E0E22FB501}"/>
          </ac:spMkLst>
        </pc:spChg>
      </pc:sldChg>
    </pc:docChg>
  </pc:docChgLst>
  <pc:docChgLst>
    <pc:chgData name="Chelsea Morton" userId="S::chelsea.morton@ssaihq.com::627f8eba-adbf-4aad-9446-770e1fdd896c" providerId="AD" clId="Web-{5E785568-3E14-1C4C-F4D5-464AEF2277EA}"/>
    <pc:docChg chg="addSld modSld">
      <pc:chgData name="Chelsea Morton" userId="S::chelsea.morton@ssaihq.com::627f8eba-adbf-4aad-9446-770e1fdd896c" providerId="AD" clId="Web-{5E785568-3E14-1C4C-F4D5-464AEF2277EA}" dt="2021-11-03T21:21:30.322" v="2811" actId="1076"/>
      <pc:docMkLst>
        <pc:docMk/>
      </pc:docMkLst>
      <pc:sldChg chg="modSp modNotes">
        <pc:chgData name="Chelsea Morton" userId="S::chelsea.morton@ssaihq.com::627f8eba-adbf-4aad-9446-770e1fdd896c" providerId="AD" clId="Web-{5E785568-3E14-1C4C-F4D5-464AEF2277EA}" dt="2021-11-03T20:19:06.016" v="2502"/>
        <pc:sldMkLst>
          <pc:docMk/>
          <pc:sldMk cId="1509242897" sldId="320"/>
        </pc:sldMkLst>
        <pc:spChg chg="mod">
          <ac:chgData name="Chelsea Morton" userId="S::chelsea.morton@ssaihq.com::627f8eba-adbf-4aad-9446-770e1fdd896c" providerId="AD" clId="Web-{5E785568-3E14-1C4C-F4D5-464AEF2277EA}" dt="2021-11-03T20:01:10.890" v="2221" actId="14100"/>
          <ac:spMkLst>
            <pc:docMk/>
            <pc:sldMk cId="1509242897" sldId="320"/>
            <ac:spMk id="13" creationId="{4EEC8502-A285-4BA0-9273-8B98E88EE355}"/>
          </ac:spMkLst>
        </pc:spChg>
        <pc:spChg chg="mod">
          <ac:chgData name="Chelsea Morton" userId="S::chelsea.morton@ssaihq.com::627f8eba-adbf-4aad-9446-770e1fdd896c" providerId="AD" clId="Web-{5E785568-3E14-1C4C-F4D5-464AEF2277EA}" dt="2021-11-03T20:02:34.189" v="2230" actId="14100"/>
          <ac:spMkLst>
            <pc:docMk/>
            <pc:sldMk cId="1509242897" sldId="320"/>
            <ac:spMk id="15" creationId="{E1114556-1D4B-4E65-8282-8BC92D10C655}"/>
          </ac:spMkLst>
        </pc:spChg>
      </pc:sldChg>
      <pc:sldChg chg="modSp modNotes">
        <pc:chgData name="Chelsea Morton" userId="S::chelsea.morton@ssaihq.com::627f8eba-adbf-4aad-9446-770e1fdd896c" providerId="AD" clId="Web-{5E785568-3E14-1C4C-F4D5-464AEF2277EA}" dt="2021-11-03T20:18:07.436" v="2471"/>
        <pc:sldMkLst>
          <pc:docMk/>
          <pc:sldMk cId="4007169780" sldId="323"/>
        </pc:sldMkLst>
        <pc:spChg chg="mod">
          <ac:chgData name="Chelsea Morton" userId="S::chelsea.morton@ssaihq.com::627f8eba-adbf-4aad-9446-770e1fdd896c" providerId="AD" clId="Web-{5E785568-3E14-1C4C-F4D5-464AEF2277EA}" dt="2021-11-03T18:04:13.592" v="1978" actId="14100"/>
          <ac:spMkLst>
            <pc:docMk/>
            <pc:sldMk cId="4007169780" sldId="323"/>
            <ac:spMk id="3" creationId="{BAC61020-FA01-486C-AE59-2C62B462FBF1}"/>
          </ac:spMkLst>
        </pc:spChg>
      </pc:sldChg>
      <pc:sldChg chg="addSp delSp modSp modNotes">
        <pc:chgData name="Chelsea Morton" userId="S::chelsea.morton@ssaihq.com::627f8eba-adbf-4aad-9446-770e1fdd896c" providerId="AD" clId="Web-{5E785568-3E14-1C4C-F4D5-464AEF2277EA}" dt="2021-11-03T18:00:24.634" v="1900"/>
        <pc:sldMkLst>
          <pc:docMk/>
          <pc:sldMk cId="1371265667" sldId="324"/>
        </pc:sldMkLst>
        <pc:spChg chg="add mod">
          <ac:chgData name="Chelsea Morton" userId="S::chelsea.morton@ssaihq.com::627f8eba-adbf-4aad-9446-770e1fdd896c" providerId="AD" clId="Web-{5E785568-3E14-1C4C-F4D5-464AEF2277EA}" dt="2021-11-03T14:18:13.786" v="123" actId="1076"/>
          <ac:spMkLst>
            <pc:docMk/>
            <pc:sldMk cId="1371265667" sldId="324"/>
            <ac:spMk id="2" creationId="{213E42F6-8C6C-4AD2-AE8A-E725C83B746D}"/>
          </ac:spMkLst>
        </pc:spChg>
        <pc:spChg chg="mod">
          <ac:chgData name="Chelsea Morton" userId="S::chelsea.morton@ssaihq.com::627f8eba-adbf-4aad-9446-770e1fdd896c" providerId="AD" clId="Web-{5E785568-3E14-1C4C-F4D5-464AEF2277EA}" dt="2021-11-03T14:18:36.942" v="126" actId="1076"/>
          <ac:spMkLst>
            <pc:docMk/>
            <pc:sldMk cId="1371265667" sldId="324"/>
            <ac:spMk id="7" creationId="{68EE96BC-F8DD-4AC2-8114-7771F87693B6}"/>
          </ac:spMkLst>
        </pc:spChg>
        <pc:spChg chg="mod">
          <ac:chgData name="Chelsea Morton" userId="S::chelsea.morton@ssaihq.com::627f8eba-adbf-4aad-9446-770e1fdd896c" providerId="AD" clId="Web-{5E785568-3E14-1C4C-F4D5-464AEF2277EA}" dt="2021-11-03T14:18:30.583" v="125" actId="1076"/>
          <ac:spMkLst>
            <pc:docMk/>
            <pc:sldMk cId="1371265667" sldId="324"/>
            <ac:spMk id="8" creationId="{9859249C-D9CB-40AC-BEAE-96E702C6BBB1}"/>
          </ac:spMkLst>
        </pc:spChg>
        <pc:spChg chg="mod">
          <ac:chgData name="Chelsea Morton" userId="S::chelsea.morton@ssaihq.com::627f8eba-adbf-4aad-9446-770e1fdd896c" providerId="AD" clId="Web-{5E785568-3E14-1C4C-F4D5-464AEF2277EA}" dt="2021-11-03T14:18:22.676" v="124" actId="1076"/>
          <ac:spMkLst>
            <pc:docMk/>
            <pc:sldMk cId="1371265667" sldId="324"/>
            <ac:spMk id="9" creationId="{9D36E450-C2E5-4749-A3E6-43E4C6D86DFD}"/>
          </ac:spMkLst>
        </pc:spChg>
        <pc:spChg chg="add mod">
          <ac:chgData name="Chelsea Morton" userId="S::chelsea.morton@ssaihq.com::627f8eba-adbf-4aad-9446-770e1fdd896c" providerId="AD" clId="Web-{5E785568-3E14-1C4C-F4D5-464AEF2277EA}" dt="2021-11-03T14:18:08.567" v="122" actId="1076"/>
          <ac:spMkLst>
            <pc:docMk/>
            <pc:sldMk cId="1371265667" sldId="324"/>
            <ac:spMk id="12" creationId="{BB035A33-DB69-484D-A17A-7CC64DBEEBD3}"/>
          </ac:spMkLst>
        </pc:spChg>
        <pc:picChg chg="del">
          <ac:chgData name="Chelsea Morton" userId="S::chelsea.morton@ssaihq.com::627f8eba-adbf-4aad-9446-770e1fdd896c" providerId="AD" clId="Web-{5E785568-3E14-1C4C-F4D5-464AEF2277EA}" dt="2021-11-03T14:16:46.830" v="97"/>
          <ac:picMkLst>
            <pc:docMk/>
            <pc:sldMk cId="1371265667" sldId="324"/>
            <ac:picMk id="5" creationId="{43C8529F-834B-4061-A5C7-AD0330A88BD9}"/>
          </ac:picMkLst>
        </pc:picChg>
        <pc:picChg chg="add mod ord">
          <ac:chgData name="Chelsea Morton" userId="S::chelsea.morton@ssaihq.com::627f8eba-adbf-4aad-9446-770e1fdd896c" providerId="AD" clId="Web-{5E785568-3E14-1C4C-F4D5-464AEF2277EA}" dt="2021-11-03T14:17:24.331" v="105"/>
          <ac:picMkLst>
            <pc:docMk/>
            <pc:sldMk cId="1371265667" sldId="324"/>
            <ac:picMk id="11" creationId="{56B243E7-8365-4818-94CD-5620C7B4DC80}"/>
          </ac:picMkLst>
        </pc:picChg>
        <pc:cxnChg chg="add del mod">
          <ac:chgData name="Chelsea Morton" userId="S::chelsea.morton@ssaihq.com::627f8eba-adbf-4aad-9446-770e1fdd896c" providerId="AD" clId="Web-{5E785568-3E14-1C4C-F4D5-464AEF2277EA}" dt="2021-11-03T14:11:54.947" v="19"/>
          <ac:cxnSpMkLst>
            <pc:docMk/>
            <pc:sldMk cId="1371265667" sldId="324"/>
            <ac:cxnSpMk id="4" creationId="{81769079-0CDC-4296-9D59-133DA64F26DA}"/>
          </ac:cxnSpMkLst>
        </pc:cxnChg>
      </pc:sldChg>
      <pc:sldChg chg="delSp modNotes">
        <pc:chgData name="Chelsea Morton" userId="S::chelsea.morton@ssaihq.com::627f8eba-adbf-4aad-9446-770e1fdd896c" providerId="AD" clId="Web-{5E785568-3E14-1C4C-F4D5-464AEF2277EA}" dt="2021-11-03T18:01:55.979" v="1955"/>
        <pc:sldMkLst>
          <pc:docMk/>
          <pc:sldMk cId="2692396758" sldId="325"/>
        </pc:sldMkLst>
        <pc:spChg chg="del">
          <ac:chgData name="Chelsea Morton" userId="S::chelsea.morton@ssaihq.com::627f8eba-adbf-4aad-9446-770e1fdd896c" providerId="AD" clId="Web-{5E785568-3E14-1C4C-F4D5-464AEF2277EA}" dt="2021-11-03T14:18:43.974" v="127"/>
          <ac:spMkLst>
            <pc:docMk/>
            <pc:sldMk cId="2692396758" sldId="325"/>
            <ac:spMk id="4" creationId="{4ADF3CB3-2D60-234A-B0C1-96E974F1EE1A}"/>
          </ac:spMkLst>
        </pc:spChg>
      </pc:sldChg>
      <pc:sldChg chg="addSp delSp modSp modNotes">
        <pc:chgData name="Chelsea Morton" userId="S::chelsea.morton@ssaihq.com::627f8eba-adbf-4aad-9446-770e1fdd896c" providerId="AD" clId="Web-{5E785568-3E14-1C4C-F4D5-464AEF2277EA}" dt="2021-11-03T20:36:05.234" v="2788"/>
        <pc:sldMkLst>
          <pc:docMk/>
          <pc:sldMk cId="3309414891" sldId="326"/>
        </pc:sldMkLst>
        <pc:spChg chg="del">
          <ac:chgData name="Chelsea Morton" userId="S::chelsea.morton@ssaihq.com::627f8eba-adbf-4aad-9446-770e1fdd896c" providerId="AD" clId="Web-{5E785568-3E14-1C4C-F4D5-464AEF2277EA}" dt="2021-11-03T19:41:00.339" v="1983"/>
          <ac:spMkLst>
            <pc:docMk/>
            <pc:sldMk cId="3309414891" sldId="326"/>
            <ac:spMk id="2" creationId="{2B7FC6A2-1B4B-4CD8-8BCB-EA57E2147581}"/>
          </ac:spMkLst>
        </pc:spChg>
        <pc:spChg chg="del mod">
          <ac:chgData name="Chelsea Morton" userId="S::chelsea.morton@ssaihq.com::627f8eba-adbf-4aad-9446-770e1fdd896c" providerId="AD" clId="Web-{5E785568-3E14-1C4C-F4D5-464AEF2277EA}" dt="2021-11-03T19:40:59.386" v="1982"/>
          <ac:spMkLst>
            <pc:docMk/>
            <pc:sldMk cId="3309414891" sldId="326"/>
            <ac:spMk id="4" creationId="{4ADF3CB3-2D60-234A-B0C1-96E974F1EE1A}"/>
          </ac:spMkLst>
        </pc:spChg>
        <pc:spChg chg="add mod">
          <ac:chgData name="Chelsea Morton" userId="S::chelsea.morton@ssaihq.com::627f8eba-adbf-4aad-9446-770e1fdd896c" providerId="AD" clId="Web-{5E785568-3E14-1C4C-F4D5-464AEF2277EA}" dt="2021-11-03T20:01:27.406" v="2226" actId="1076"/>
          <ac:spMkLst>
            <pc:docMk/>
            <pc:sldMk cId="3309414891" sldId="326"/>
            <ac:spMk id="6" creationId="{DABBF77F-B1A6-437E-A96A-C15CA06E8C3F}"/>
          </ac:spMkLst>
        </pc:spChg>
        <pc:spChg chg="add mod">
          <ac:chgData name="Chelsea Morton" userId="S::chelsea.morton@ssaihq.com::627f8eba-adbf-4aad-9446-770e1fdd896c" providerId="AD" clId="Web-{5E785568-3E14-1C4C-F4D5-464AEF2277EA}" dt="2021-11-03T20:02:59.581" v="2235" actId="1076"/>
          <ac:spMkLst>
            <pc:docMk/>
            <pc:sldMk cId="3309414891" sldId="326"/>
            <ac:spMk id="7" creationId="{357739A0-2367-42B7-859E-984FD81A46CD}"/>
          </ac:spMkLst>
        </pc:spChg>
        <pc:spChg chg="add mod">
          <ac:chgData name="Chelsea Morton" userId="S::chelsea.morton@ssaihq.com::627f8eba-adbf-4aad-9446-770e1fdd896c" providerId="AD" clId="Web-{5E785568-3E14-1C4C-F4D5-464AEF2277EA}" dt="2021-11-03T20:03:18.175" v="2238" actId="1076"/>
          <ac:spMkLst>
            <pc:docMk/>
            <pc:sldMk cId="3309414891" sldId="326"/>
            <ac:spMk id="8" creationId="{A1D84ACF-FFE4-418C-A57C-1A7846B87778}"/>
          </ac:spMkLst>
        </pc:spChg>
        <pc:graphicFrameChg chg="mod modGraphic">
          <ac:chgData name="Chelsea Morton" userId="S::chelsea.morton@ssaihq.com::627f8eba-adbf-4aad-9446-770e1fdd896c" providerId="AD" clId="Web-{5E785568-3E14-1C4C-F4D5-464AEF2277EA}" dt="2021-11-03T20:00:15.185" v="2220"/>
          <ac:graphicFrameMkLst>
            <pc:docMk/>
            <pc:sldMk cId="3309414891" sldId="326"/>
            <ac:graphicFrameMk id="5" creationId="{AE71A721-8D5C-FE4F-9978-256F92F7EF72}"/>
          </ac:graphicFrameMkLst>
        </pc:graphicFrameChg>
      </pc:sldChg>
      <pc:sldChg chg="delSp">
        <pc:chgData name="Chelsea Morton" userId="S::chelsea.morton@ssaihq.com::627f8eba-adbf-4aad-9446-770e1fdd896c" providerId="AD" clId="Web-{5E785568-3E14-1C4C-F4D5-464AEF2277EA}" dt="2021-11-03T20:27:04.530" v="2634"/>
        <pc:sldMkLst>
          <pc:docMk/>
          <pc:sldMk cId="464873822" sldId="327"/>
        </pc:sldMkLst>
        <pc:spChg chg="del">
          <ac:chgData name="Chelsea Morton" userId="S::chelsea.morton@ssaihq.com::627f8eba-adbf-4aad-9446-770e1fdd896c" providerId="AD" clId="Web-{5E785568-3E14-1C4C-F4D5-464AEF2277EA}" dt="2021-11-03T20:27:04.530" v="2634"/>
          <ac:spMkLst>
            <pc:docMk/>
            <pc:sldMk cId="464873822" sldId="327"/>
            <ac:spMk id="4" creationId="{4ADF3CB3-2D60-234A-B0C1-96E974F1EE1A}"/>
          </ac:spMkLst>
        </pc:spChg>
      </pc:sldChg>
      <pc:sldChg chg="modNotes">
        <pc:chgData name="Chelsea Morton" userId="S::chelsea.morton@ssaihq.com::627f8eba-adbf-4aad-9446-770e1fdd896c" providerId="AD" clId="Web-{5E785568-3E14-1C4C-F4D5-464AEF2277EA}" dt="2021-11-03T20:34:17.043" v="2696"/>
        <pc:sldMkLst>
          <pc:docMk/>
          <pc:sldMk cId="676033405" sldId="328"/>
        </pc:sldMkLst>
      </pc:sldChg>
      <pc:sldChg chg="addSp delSp modSp">
        <pc:chgData name="Chelsea Morton" userId="S::chelsea.morton@ssaihq.com::627f8eba-adbf-4aad-9446-770e1fdd896c" providerId="AD" clId="Web-{5E785568-3E14-1C4C-F4D5-464AEF2277EA}" dt="2021-11-03T20:17:45.982" v="2451" actId="1076"/>
        <pc:sldMkLst>
          <pc:docMk/>
          <pc:sldMk cId="3480062794" sldId="331"/>
        </pc:sldMkLst>
        <pc:spChg chg="add mod">
          <ac:chgData name="Chelsea Morton" userId="S::chelsea.morton@ssaihq.com::627f8eba-adbf-4aad-9446-770e1fdd896c" providerId="AD" clId="Web-{5E785568-3E14-1C4C-F4D5-464AEF2277EA}" dt="2021-11-03T20:17:45.982" v="2451" actId="1076"/>
          <ac:spMkLst>
            <pc:docMk/>
            <pc:sldMk cId="3480062794" sldId="331"/>
            <ac:spMk id="2" creationId="{DAB371B4-ECB6-400F-ADDE-66F3D9AF9925}"/>
          </ac:spMkLst>
        </pc:spChg>
        <pc:spChg chg="del">
          <ac:chgData name="Chelsea Morton" userId="S::chelsea.morton@ssaihq.com::627f8eba-adbf-4aad-9446-770e1fdd896c" providerId="AD" clId="Web-{5E785568-3E14-1C4C-F4D5-464AEF2277EA}" dt="2021-11-03T19:38:20.615" v="1979"/>
          <ac:spMkLst>
            <pc:docMk/>
            <pc:sldMk cId="3480062794" sldId="331"/>
            <ac:spMk id="9" creationId="{7D29DF68-31EF-496A-9F06-3A20AFF12B60}"/>
          </ac:spMkLst>
        </pc:spChg>
      </pc:sldChg>
      <pc:sldChg chg="addSp modSp new">
        <pc:chgData name="Chelsea Morton" userId="S::chelsea.morton@ssaihq.com::627f8eba-adbf-4aad-9446-770e1fdd896c" providerId="AD" clId="Web-{5E785568-3E14-1C4C-F4D5-464AEF2277EA}" dt="2021-11-03T21:21:30.322" v="2811" actId="1076"/>
        <pc:sldMkLst>
          <pc:docMk/>
          <pc:sldMk cId="1374415616" sldId="333"/>
        </pc:sldMkLst>
        <pc:spChg chg="add mod">
          <ac:chgData name="Chelsea Morton" userId="S::chelsea.morton@ssaihq.com::627f8eba-adbf-4aad-9446-770e1fdd896c" providerId="AD" clId="Web-{5E785568-3E14-1C4C-F4D5-464AEF2277EA}" dt="2021-11-03T21:21:30.322" v="2811" actId="1076"/>
          <ac:spMkLst>
            <pc:docMk/>
            <pc:sldMk cId="1374415616" sldId="333"/>
            <ac:spMk id="2" creationId="{FB18EEB6-2B00-41BB-A2C1-D0F4B6E5512A}"/>
          </ac:spMkLst>
        </pc:spChg>
      </pc:sldChg>
    </pc:docChg>
  </pc:docChgLst>
  <pc:docChgLst>
    <pc:chgData name="Rylee Tomey" userId="S::rylee.tomey@ssaihq.com::3cfe0fbc-dfb9-46be-83c6-2c1846057a08" providerId="AD" clId="Web-{62DBF7EE-1B9F-4E3E-3694-DC4BE8A8048C}"/>
    <pc:docChg chg="modSld">
      <pc:chgData name="Rylee Tomey" userId="S::rylee.tomey@ssaihq.com::3cfe0fbc-dfb9-46be-83c6-2c1846057a08" providerId="AD" clId="Web-{62DBF7EE-1B9F-4E3E-3694-DC4BE8A8048C}" dt="2021-11-04T15:37:12.780" v="1070" actId="20577"/>
      <pc:docMkLst>
        <pc:docMk/>
      </pc:docMkLst>
      <pc:sldChg chg="addSp delSp modSp">
        <pc:chgData name="Rylee Tomey" userId="S::rylee.tomey@ssaihq.com::3cfe0fbc-dfb9-46be-83c6-2c1846057a08" providerId="AD" clId="Web-{62DBF7EE-1B9F-4E3E-3694-DC4BE8A8048C}" dt="2021-11-04T15:09:41.888" v="798" actId="1076"/>
        <pc:sldMkLst>
          <pc:docMk/>
          <pc:sldMk cId="1647551290" sldId="318"/>
        </pc:sldMkLst>
        <pc:spChg chg="add mod">
          <ac:chgData name="Rylee Tomey" userId="S::rylee.tomey@ssaihq.com::3cfe0fbc-dfb9-46be-83c6-2c1846057a08" providerId="AD" clId="Web-{62DBF7EE-1B9F-4E3E-3694-DC4BE8A8048C}" dt="2021-11-04T15:09:41.888" v="798" actId="1076"/>
          <ac:spMkLst>
            <pc:docMk/>
            <pc:sldMk cId="1647551290" sldId="318"/>
            <ac:spMk id="3" creationId="{53E898F7-0288-488F-B542-A0A44FF6823C}"/>
          </ac:spMkLst>
        </pc:spChg>
        <pc:spChg chg="del">
          <ac:chgData name="Rylee Tomey" userId="S::rylee.tomey@ssaihq.com::3cfe0fbc-dfb9-46be-83c6-2c1846057a08" providerId="AD" clId="Web-{62DBF7EE-1B9F-4E3E-3694-DC4BE8A8048C}" dt="2021-11-04T14:44:50.061" v="569"/>
          <ac:spMkLst>
            <pc:docMk/>
            <pc:sldMk cId="1647551290" sldId="318"/>
            <ac:spMk id="52" creationId="{E6DEB251-0E45-45E0-9277-B3F0C91AF63C}"/>
          </ac:spMkLst>
        </pc:spChg>
        <pc:spChg chg="del">
          <ac:chgData name="Rylee Tomey" userId="S::rylee.tomey@ssaihq.com::3cfe0fbc-dfb9-46be-83c6-2c1846057a08" providerId="AD" clId="Web-{62DBF7EE-1B9F-4E3E-3694-DC4BE8A8048C}" dt="2021-11-04T14:44:51.655" v="570"/>
          <ac:spMkLst>
            <pc:docMk/>
            <pc:sldMk cId="1647551290" sldId="318"/>
            <ac:spMk id="54" creationId="{704CABCA-CFB4-4B42-AB88-77AA9D72C5A6}"/>
          </ac:spMkLst>
        </pc:spChg>
        <pc:spChg chg="mod">
          <ac:chgData name="Rylee Tomey" userId="S::rylee.tomey@ssaihq.com::3cfe0fbc-dfb9-46be-83c6-2c1846057a08" providerId="AD" clId="Web-{62DBF7EE-1B9F-4E3E-3694-DC4BE8A8048C}" dt="2021-11-04T14:48:11.284" v="683" actId="1076"/>
          <ac:spMkLst>
            <pc:docMk/>
            <pc:sldMk cId="1647551290" sldId="318"/>
            <ac:spMk id="57" creationId="{8D81ADB4-0389-4652-B7C7-C3A4363ADE4F}"/>
          </ac:spMkLst>
        </pc:spChg>
        <pc:spChg chg="mod">
          <ac:chgData name="Rylee Tomey" userId="S::rylee.tomey@ssaihq.com::3cfe0fbc-dfb9-46be-83c6-2c1846057a08" providerId="AD" clId="Web-{62DBF7EE-1B9F-4E3E-3694-DC4BE8A8048C}" dt="2021-11-04T15:05:55.712" v="744" actId="20577"/>
          <ac:spMkLst>
            <pc:docMk/>
            <pc:sldMk cId="1647551290" sldId="318"/>
            <ac:spMk id="58" creationId="{26A8602B-0276-4DF8-85B2-E54D20DD9338}"/>
          </ac:spMkLst>
        </pc:spChg>
        <pc:spChg chg="mod">
          <ac:chgData name="Rylee Tomey" userId="S::rylee.tomey@ssaihq.com::3cfe0fbc-dfb9-46be-83c6-2c1846057a08" providerId="AD" clId="Web-{62DBF7EE-1B9F-4E3E-3694-DC4BE8A8048C}" dt="2021-11-04T14:48:10.909" v="653" actId="1076"/>
          <ac:spMkLst>
            <pc:docMk/>
            <pc:sldMk cId="1647551290" sldId="318"/>
            <ac:spMk id="75" creationId="{0A8EF933-E2E2-EE4F-86F9-B4BFFFD2D38F}"/>
          </ac:spMkLst>
        </pc:spChg>
        <pc:spChg chg="mod">
          <ac:chgData name="Rylee Tomey" userId="S::rylee.tomey@ssaihq.com::3cfe0fbc-dfb9-46be-83c6-2c1846057a08" providerId="AD" clId="Web-{62DBF7EE-1B9F-4E3E-3694-DC4BE8A8048C}" dt="2021-11-04T14:48:10.925" v="654" actId="1076"/>
          <ac:spMkLst>
            <pc:docMk/>
            <pc:sldMk cId="1647551290" sldId="318"/>
            <ac:spMk id="76" creationId="{70B9FBF3-1F6E-704E-B887-3D87F955C553}"/>
          </ac:spMkLst>
        </pc:spChg>
        <pc:spChg chg="mod">
          <ac:chgData name="Rylee Tomey" userId="S::rylee.tomey@ssaihq.com::3cfe0fbc-dfb9-46be-83c6-2c1846057a08" providerId="AD" clId="Web-{62DBF7EE-1B9F-4E3E-3694-DC4BE8A8048C}" dt="2021-11-04T14:48:10.940" v="655" actId="1076"/>
          <ac:spMkLst>
            <pc:docMk/>
            <pc:sldMk cId="1647551290" sldId="318"/>
            <ac:spMk id="77" creationId="{3A8CD55B-5668-B648-B924-62FC15BF1188}"/>
          </ac:spMkLst>
        </pc:spChg>
        <pc:spChg chg="mod">
          <ac:chgData name="Rylee Tomey" userId="S::rylee.tomey@ssaihq.com::3cfe0fbc-dfb9-46be-83c6-2c1846057a08" providerId="AD" clId="Web-{62DBF7EE-1B9F-4E3E-3694-DC4BE8A8048C}" dt="2021-11-04T14:48:10.956" v="656" actId="1076"/>
          <ac:spMkLst>
            <pc:docMk/>
            <pc:sldMk cId="1647551290" sldId="318"/>
            <ac:spMk id="78" creationId="{D3CF22B2-C77C-A248-82C4-1F2E4D7D69A5}"/>
          </ac:spMkLst>
        </pc:spChg>
        <pc:spChg chg="mod">
          <ac:chgData name="Rylee Tomey" userId="S::rylee.tomey@ssaihq.com::3cfe0fbc-dfb9-46be-83c6-2c1846057a08" providerId="AD" clId="Web-{62DBF7EE-1B9F-4E3E-3694-DC4BE8A8048C}" dt="2021-11-04T14:48:10.971" v="657" actId="1076"/>
          <ac:spMkLst>
            <pc:docMk/>
            <pc:sldMk cId="1647551290" sldId="318"/>
            <ac:spMk id="79" creationId="{6450864F-C760-CD48-B9D2-1B715E456B56}"/>
          </ac:spMkLst>
        </pc:spChg>
        <pc:spChg chg="mod">
          <ac:chgData name="Rylee Tomey" userId="S::rylee.tomey@ssaihq.com::3cfe0fbc-dfb9-46be-83c6-2c1846057a08" providerId="AD" clId="Web-{62DBF7EE-1B9F-4E3E-3694-DC4BE8A8048C}" dt="2021-11-04T14:48:10.987" v="658" actId="1076"/>
          <ac:spMkLst>
            <pc:docMk/>
            <pc:sldMk cId="1647551290" sldId="318"/>
            <ac:spMk id="80" creationId="{D79116C3-4FDA-BE4C-A200-BC657E136F69}"/>
          </ac:spMkLst>
        </pc:spChg>
        <pc:spChg chg="mod">
          <ac:chgData name="Rylee Tomey" userId="S::rylee.tomey@ssaihq.com::3cfe0fbc-dfb9-46be-83c6-2c1846057a08" providerId="AD" clId="Web-{62DBF7EE-1B9F-4E3E-3694-DC4BE8A8048C}" dt="2021-11-04T14:48:11.003" v="659" actId="1076"/>
          <ac:spMkLst>
            <pc:docMk/>
            <pc:sldMk cId="1647551290" sldId="318"/>
            <ac:spMk id="81" creationId="{068339AE-D2FC-1546-A038-92C0284D6F50}"/>
          </ac:spMkLst>
        </pc:spChg>
        <pc:spChg chg="mod">
          <ac:chgData name="Rylee Tomey" userId="S::rylee.tomey@ssaihq.com::3cfe0fbc-dfb9-46be-83c6-2c1846057a08" providerId="AD" clId="Web-{62DBF7EE-1B9F-4E3E-3694-DC4BE8A8048C}" dt="2021-11-04T14:48:11.003" v="660" actId="1076"/>
          <ac:spMkLst>
            <pc:docMk/>
            <pc:sldMk cId="1647551290" sldId="318"/>
            <ac:spMk id="82" creationId="{C825C66C-96A1-1445-987D-DB3F08DB50CC}"/>
          </ac:spMkLst>
        </pc:spChg>
        <pc:spChg chg="mod">
          <ac:chgData name="Rylee Tomey" userId="S::rylee.tomey@ssaihq.com::3cfe0fbc-dfb9-46be-83c6-2c1846057a08" providerId="AD" clId="Web-{62DBF7EE-1B9F-4E3E-3694-DC4BE8A8048C}" dt="2021-11-04T14:48:11.018" v="661" actId="1076"/>
          <ac:spMkLst>
            <pc:docMk/>
            <pc:sldMk cId="1647551290" sldId="318"/>
            <ac:spMk id="83" creationId="{17DF87A1-D4C7-E34E-A853-A99CF5E7418B}"/>
          </ac:spMkLst>
        </pc:spChg>
        <pc:spChg chg="mod">
          <ac:chgData name="Rylee Tomey" userId="S::rylee.tomey@ssaihq.com::3cfe0fbc-dfb9-46be-83c6-2c1846057a08" providerId="AD" clId="Web-{62DBF7EE-1B9F-4E3E-3694-DC4BE8A8048C}" dt="2021-11-04T14:48:16.440" v="693" actId="1076"/>
          <ac:spMkLst>
            <pc:docMk/>
            <pc:sldMk cId="1647551290" sldId="318"/>
            <ac:spMk id="84" creationId="{AA1AE84B-8039-DB42-8E03-29B1D3472A5E}"/>
          </ac:spMkLst>
        </pc:spChg>
        <pc:spChg chg="mod">
          <ac:chgData name="Rylee Tomey" userId="S::rylee.tomey@ssaihq.com::3cfe0fbc-dfb9-46be-83c6-2c1846057a08" providerId="AD" clId="Web-{62DBF7EE-1B9F-4E3E-3694-DC4BE8A8048C}" dt="2021-11-04T14:48:11.034" v="662" actId="1076"/>
          <ac:spMkLst>
            <pc:docMk/>
            <pc:sldMk cId="1647551290" sldId="318"/>
            <ac:spMk id="85" creationId="{BBDD6173-C496-C448-97E2-A2587B8130BB}"/>
          </ac:spMkLst>
        </pc:spChg>
        <pc:spChg chg="mod">
          <ac:chgData name="Rylee Tomey" userId="S::rylee.tomey@ssaihq.com::3cfe0fbc-dfb9-46be-83c6-2c1846057a08" providerId="AD" clId="Web-{62DBF7EE-1B9F-4E3E-3694-DC4BE8A8048C}" dt="2021-11-04T14:48:11.065" v="664" actId="1076"/>
          <ac:spMkLst>
            <pc:docMk/>
            <pc:sldMk cId="1647551290" sldId="318"/>
            <ac:spMk id="87" creationId="{8B2FF750-EB02-8B4B-915D-BDBC704C1D1B}"/>
          </ac:spMkLst>
        </pc:spChg>
        <pc:spChg chg="mod">
          <ac:chgData name="Rylee Tomey" userId="S::rylee.tomey@ssaihq.com::3cfe0fbc-dfb9-46be-83c6-2c1846057a08" providerId="AD" clId="Web-{62DBF7EE-1B9F-4E3E-3694-DC4BE8A8048C}" dt="2021-11-04T15:06:00.274" v="745" actId="20577"/>
          <ac:spMkLst>
            <pc:docMk/>
            <pc:sldMk cId="1647551290" sldId="318"/>
            <ac:spMk id="90" creationId="{C7BF635D-A58F-4B4B-9517-D374FDCB0DC7}"/>
          </ac:spMkLst>
        </pc:spChg>
        <pc:spChg chg="mod">
          <ac:chgData name="Rylee Tomey" userId="S::rylee.tomey@ssaihq.com::3cfe0fbc-dfb9-46be-83c6-2c1846057a08" providerId="AD" clId="Web-{62DBF7EE-1B9F-4E3E-3694-DC4BE8A8048C}" dt="2021-11-04T15:05:11.320" v="742" actId="20577"/>
          <ac:spMkLst>
            <pc:docMk/>
            <pc:sldMk cId="1647551290" sldId="318"/>
            <ac:spMk id="121" creationId="{5497F176-FBD5-2A4F-AD30-02007D5DB7E4}"/>
          </ac:spMkLst>
        </pc:spChg>
        <pc:spChg chg="mod">
          <ac:chgData name="Rylee Tomey" userId="S::rylee.tomey@ssaihq.com::3cfe0fbc-dfb9-46be-83c6-2c1846057a08" providerId="AD" clId="Web-{62DBF7EE-1B9F-4E3E-3694-DC4BE8A8048C}" dt="2021-11-04T15:05:08.476" v="740" actId="20577"/>
          <ac:spMkLst>
            <pc:docMk/>
            <pc:sldMk cId="1647551290" sldId="318"/>
            <ac:spMk id="122" creationId="{36EADA32-6A0B-7440-ACA1-583789412141}"/>
          </ac:spMkLst>
        </pc:spChg>
        <pc:spChg chg="mod">
          <ac:chgData name="Rylee Tomey" userId="S::rylee.tomey@ssaihq.com::3cfe0fbc-dfb9-46be-83c6-2c1846057a08" providerId="AD" clId="Web-{62DBF7EE-1B9F-4E3E-3694-DC4BE8A8048C}" dt="2021-11-04T15:05:04.226" v="738" actId="20577"/>
          <ac:spMkLst>
            <pc:docMk/>
            <pc:sldMk cId="1647551290" sldId="318"/>
            <ac:spMk id="123" creationId="{12203D37-D19F-CE46-A183-F96FCABF8488}"/>
          </ac:spMkLst>
        </pc:spChg>
        <pc:spChg chg="mod">
          <ac:chgData name="Rylee Tomey" userId="S::rylee.tomey@ssaihq.com::3cfe0fbc-dfb9-46be-83c6-2c1846057a08" providerId="AD" clId="Web-{62DBF7EE-1B9F-4E3E-3694-DC4BE8A8048C}" dt="2021-11-04T15:04:59.476" v="736" actId="20577"/>
          <ac:spMkLst>
            <pc:docMk/>
            <pc:sldMk cId="1647551290" sldId="318"/>
            <ac:spMk id="124" creationId="{364D6DF4-32E0-504E-9B07-C6D4C445EF1F}"/>
          </ac:spMkLst>
        </pc:spChg>
        <pc:spChg chg="mod">
          <ac:chgData name="Rylee Tomey" userId="S::rylee.tomey@ssaihq.com::3cfe0fbc-dfb9-46be-83c6-2c1846057a08" providerId="AD" clId="Web-{62DBF7EE-1B9F-4E3E-3694-DC4BE8A8048C}" dt="2021-11-04T15:04:55.445" v="734" actId="20577"/>
          <ac:spMkLst>
            <pc:docMk/>
            <pc:sldMk cId="1647551290" sldId="318"/>
            <ac:spMk id="125" creationId="{1BE27971-B6E9-BF4B-8AD9-02FD98797DC4}"/>
          </ac:spMkLst>
        </pc:spChg>
        <pc:cxnChg chg="del">
          <ac:chgData name="Rylee Tomey" userId="S::rylee.tomey@ssaihq.com::3cfe0fbc-dfb9-46be-83c6-2c1846057a08" providerId="AD" clId="Web-{62DBF7EE-1B9F-4E3E-3694-DC4BE8A8048C}" dt="2021-11-04T14:45:04.546" v="574"/>
          <ac:cxnSpMkLst>
            <pc:docMk/>
            <pc:sldMk cId="1647551290" sldId="318"/>
            <ac:cxnSpMk id="53" creationId="{ABFFF07A-07C1-417D-B5FE-58479421EFD0}"/>
          </ac:cxnSpMkLst>
        </pc:cxnChg>
        <pc:cxnChg chg="del">
          <ac:chgData name="Rylee Tomey" userId="S::rylee.tomey@ssaihq.com::3cfe0fbc-dfb9-46be-83c6-2c1846057a08" providerId="AD" clId="Web-{62DBF7EE-1B9F-4E3E-3694-DC4BE8A8048C}" dt="2021-11-04T14:44:53.186" v="571"/>
          <ac:cxnSpMkLst>
            <pc:docMk/>
            <pc:sldMk cId="1647551290" sldId="318"/>
            <ac:cxnSpMk id="55" creationId="{A5070F01-3C85-47B1-825D-AE0C0EA4E1D6}"/>
          </ac:cxnSpMkLst>
        </pc:cxnChg>
        <pc:cxnChg chg="del">
          <ac:chgData name="Rylee Tomey" userId="S::rylee.tomey@ssaihq.com::3cfe0fbc-dfb9-46be-83c6-2c1846057a08" providerId="AD" clId="Web-{62DBF7EE-1B9F-4E3E-3694-DC4BE8A8048C}" dt="2021-11-04T14:44:56.999" v="573"/>
          <ac:cxnSpMkLst>
            <pc:docMk/>
            <pc:sldMk cId="1647551290" sldId="318"/>
            <ac:cxnSpMk id="56" creationId="{ED83513F-A787-4081-B970-C969AF7F0EEA}"/>
          </ac:cxnSpMkLst>
        </pc:cxnChg>
        <pc:cxnChg chg="mod">
          <ac:chgData name="Rylee Tomey" userId="S::rylee.tomey@ssaihq.com::3cfe0fbc-dfb9-46be-83c6-2c1846057a08" providerId="AD" clId="Web-{62DBF7EE-1B9F-4E3E-3694-DC4BE8A8048C}" dt="2021-11-04T14:48:11.300" v="685" actId="1076"/>
          <ac:cxnSpMkLst>
            <pc:docMk/>
            <pc:sldMk cId="1647551290" sldId="318"/>
            <ac:cxnSpMk id="59" creationId="{B29D4C87-8CCF-4DD9-AA13-1B3E940C042A}"/>
          </ac:cxnSpMkLst>
        </pc:cxnChg>
        <pc:cxnChg chg="mod">
          <ac:chgData name="Rylee Tomey" userId="S::rylee.tomey@ssaihq.com::3cfe0fbc-dfb9-46be-83c6-2c1846057a08" providerId="AD" clId="Web-{62DBF7EE-1B9F-4E3E-3694-DC4BE8A8048C}" dt="2021-11-04T14:48:11.315" v="686" actId="1076"/>
          <ac:cxnSpMkLst>
            <pc:docMk/>
            <pc:sldMk cId="1647551290" sldId="318"/>
            <ac:cxnSpMk id="60" creationId="{B1B186D1-886C-4458-B551-D2225B99BF6A}"/>
          </ac:cxnSpMkLst>
        </pc:cxnChg>
        <pc:cxnChg chg="mod">
          <ac:chgData name="Rylee Tomey" userId="S::rylee.tomey@ssaihq.com::3cfe0fbc-dfb9-46be-83c6-2c1846057a08" providerId="AD" clId="Web-{62DBF7EE-1B9F-4E3E-3694-DC4BE8A8048C}" dt="2021-11-04T14:48:11.331" v="687" actId="1076"/>
          <ac:cxnSpMkLst>
            <pc:docMk/>
            <pc:sldMk cId="1647551290" sldId="318"/>
            <ac:cxnSpMk id="61" creationId="{0493ECD9-3F6F-4CFB-9476-432FB6DBFEFC}"/>
          </ac:cxnSpMkLst>
        </pc:cxnChg>
        <pc:cxnChg chg="mod">
          <ac:chgData name="Rylee Tomey" userId="S::rylee.tomey@ssaihq.com::3cfe0fbc-dfb9-46be-83c6-2c1846057a08" providerId="AD" clId="Web-{62DBF7EE-1B9F-4E3E-3694-DC4BE8A8048C}" dt="2021-11-04T14:48:11.346" v="688" actId="1076"/>
          <ac:cxnSpMkLst>
            <pc:docMk/>
            <pc:sldMk cId="1647551290" sldId="318"/>
            <ac:cxnSpMk id="62" creationId="{B438778B-CE1B-49EA-9CE6-7E09F08B7B44}"/>
          </ac:cxnSpMkLst>
        </pc:cxnChg>
        <pc:cxnChg chg="mod">
          <ac:chgData name="Rylee Tomey" userId="S::rylee.tomey@ssaihq.com::3cfe0fbc-dfb9-46be-83c6-2c1846057a08" providerId="AD" clId="Web-{62DBF7EE-1B9F-4E3E-3694-DC4BE8A8048C}" dt="2021-11-04T14:48:11.362" v="689" actId="1076"/>
          <ac:cxnSpMkLst>
            <pc:docMk/>
            <pc:sldMk cId="1647551290" sldId="318"/>
            <ac:cxnSpMk id="63" creationId="{ECC0C1CD-A2D6-4549-A241-390321A1318F}"/>
          </ac:cxnSpMkLst>
        </pc:cxnChg>
        <pc:cxnChg chg="mod">
          <ac:chgData name="Rylee Tomey" userId="S::rylee.tomey@ssaihq.com::3cfe0fbc-dfb9-46be-83c6-2c1846057a08" providerId="AD" clId="Web-{62DBF7EE-1B9F-4E3E-3694-DC4BE8A8048C}" dt="2021-11-04T14:48:11.378" v="690" actId="1076"/>
          <ac:cxnSpMkLst>
            <pc:docMk/>
            <pc:sldMk cId="1647551290" sldId="318"/>
            <ac:cxnSpMk id="64" creationId="{E5E3FF3B-5D0E-45BD-8FD9-FE89660C96EE}"/>
          </ac:cxnSpMkLst>
        </pc:cxnChg>
        <pc:cxnChg chg="mod">
          <ac:chgData name="Rylee Tomey" userId="S::rylee.tomey@ssaihq.com::3cfe0fbc-dfb9-46be-83c6-2c1846057a08" providerId="AD" clId="Web-{62DBF7EE-1B9F-4E3E-3694-DC4BE8A8048C}" dt="2021-11-04T14:48:11.394" v="691" actId="1076"/>
          <ac:cxnSpMkLst>
            <pc:docMk/>
            <pc:sldMk cId="1647551290" sldId="318"/>
            <ac:cxnSpMk id="65" creationId="{7CA712E9-BD89-41E1-BFD6-C95AF77560F7}"/>
          </ac:cxnSpMkLst>
        </pc:cxnChg>
        <pc:cxnChg chg="del">
          <ac:chgData name="Rylee Tomey" userId="S::rylee.tomey@ssaihq.com::3cfe0fbc-dfb9-46be-83c6-2c1846057a08" providerId="AD" clId="Web-{62DBF7EE-1B9F-4E3E-3694-DC4BE8A8048C}" dt="2021-11-04T14:46:19.516" v="587"/>
          <ac:cxnSpMkLst>
            <pc:docMk/>
            <pc:sldMk cId="1647551290" sldId="318"/>
            <ac:cxnSpMk id="66" creationId="{71716025-1685-49EE-AE6C-CE1910D5B10B}"/>
          </ac:cxnSpMkLst>
        </pc:cxnChg>
        <pc:cxnChg chg="add mod">
          <ac:chgData name="Rylee Tomey" userId="S::rylee.tomey@ssaihq.com::3cfe0fbc-dfb9-46be-83c6-2c1846057a08" providerId="AD" clId="Web-{62DBF7EE-1B9F-4E3E-3694-DC4BE8A8048C}" dt="2021-11-04T14:48:11.409" v="692" actId="1076"/>
          <ac:cxnSpMkLst>
            <pc:docMk/>
            <pc:sldMk cId="1647551290" sldId="318"/>
            <ac:cxnSpMk id="67" creationId="{B40AD4B9-D521-45CB-9D33-AB8106C57B89}"/>
          </ac:cxnSpMkLst>
        </pc:cxnChg>
        <pc:cxnChg chg="mod">
          <ac:chgData name="Rylee Tomey" userId="S::rylee.tomey@ssaihq.com::3cfe0fbc-dfb9-46be-83c6-2c1846057a08" providerId="AD" clId="Web-{62DBF7EE-1B9F-4E3E-3694-DC4BE8A8048C}" dt="2021-11-04T14:48:11.050" v="663" actId="1076"/>
          <ac:cxnSpMkLst>
            <pc:docMk/>
            <pc:sldMk cId="1647551290" sldId="318"/>
            <ac:cxnSpMk id="86" creationId="{6468DAC6-9123-CA45-8292-318E491B5802}"/>
          </ac:cxnSpMkLst>
        </pc:cxnChg>
        <pc:cxnChg chg="mod">
          <ac:chgData name="Rylee Tomey" userId="S::rylee.tomey@ssaihq.com::3cfe0fbc-dfb9-46be-83c6-2c1846057a08" providerId="AD" clId="Web-{62DBF7EE-1B9F-4E3E-3694-DC4BE8A8048C}" dt="2021-11-04T14:48:11.081" v="666" actId="1076"/>
          <ac:cxnSpMkLst>
            <pc:docMk/>
            <pc:sldMk cId="1647551290" sldId="318"/>
            <ac:cxnSpMk id="91" creationId="{0485E63E-58DA-144B-8070-882C4928DB3A}"/>
          </ac:cxnSpMkLst>
        </pc:cxnChg>
        <pc:cxnChg chg="mod">
          <ac:chgData name="Rylee Tomey" userId="S::rylee.tomey@ssaihq.com::3cfe0fbc-dfb9-46be-83c6-2c1846057a08" providerId="AD" clId="Web-{62DBF7EE-1B9F-4E3E-3694-DC4BE8A8048C}" dt="2021-11-04T14:48:11.096" v="667" actId="1076"/>
          <ac:cxnSpMkLst>
            <pc:docMk/>
            <pc:sldMk cId="1647551290" sldId="318"/>
            <ac:cxnSpMk id="93" creationId="{72E66834-5ED2-EF4E-A2B4-37C382986F80}"/>
          </ac:cxnSpMkLst>
        </pc:cxnChg>
        <pc:cxnChg chg="mod">
          <ac:chgData name="Rylee Tomey" userId="S::rylee.tomey@ssaihq.com::3cfe0fbc-dfb9-46be-83c6-2c1846057a08" providerId="AD" clId="Web-{62DBF7EE-1B9F-4E3E-3694-DC4BE8A8048C}" dt="2021-11-04T14:48:11.112" v="668" actId="1076"/>
          <ac:cxnSpMkLst>
            <pc:docMk/>
            <pc:sldMk cId="1647551290" sldId="318"/>
            <ac:cxnSpMk id="94" creationId="{5CC3ECE4-49D7-F149-8B4D-C17AC0B6C3C5}"/>
          </ac:cxnSpMkLst>
        </pc:cxnChg>
        <pc:cxnChg chg="mod">
          <ac:chgData name="Rylee Tomey" userId="S::rylee.tomey@ssaihq.com::3cfe0fbc-dfb9-46be-83c6-2c1846057a08" providerId="AD" clId="Web-{62DBF7EE-1B9F-4E3E-3694-DC4BE8A8048C}" dt="2021-11-04T14:48:11.112" v="669" actId="1076"/>
          <ac:cxnSpMkLst>
            <pc:docMk/>
            <pc:sldMk cId="1647551290" sldId="318"/>
            <ac:cxnSpMk id="96" creationId="{4D4ABF14-684A-654E-AE54-CC2A389FD50D}"/>
          </ac:cxnSpMkLst>
        </pc:cxnChg>
        <pc:cxnChg chg="del">
          <ac:chgData name="Rylee Tomey" userId="S::rylee.tomey@ssaihq.com::3cfe0fbc-dfb9-46be-83c6-2c1846057a08" providerId="AD" clId="Web-{62DBF7EE-1B9F-4E3E-3694-DC4BE8A8048C}" dt="2021-11-04T14:44:55.514" v="572"/>
          <ac:cxnSpMkLst>
            <pc:docMk/>
            <pc:sldMk cId="1647551290" sldId="318"/>
            <ac:cxnSpMk id="97" creationId="{4E969E65-8BB4-1641-BB21-6AF26E4F826E}"/>
          </ac:cxnSpMkLst>
        </pc:cxnChg>
        <pc:cxnChg chg="mod">
          <ac:chgData name="Rylee Tomey" userId="S::rylee.tomey@ssaihq.com::3cfe0fbc-dfb9-46be-83c6-2c1846057a08" providerId="AD" clId="Web-{62DBF7EE-1B9F-4E3E-3694-DC4BE8A8048C}" dt="2021-11-04T14:48:11.128" v="670" actId="1076"/>
          <ac:cxnSpMkLst>
            <pc:docMk/>
            <pc:sldMk cId="1647551290" sldId="318"/>
            <ac:cxnSpMk id="98" creationId="{BABF4CD5-8F47-FF43-B61A-1E0DF9F05700}"/>
          </ac:cxnSpMkLst>
        </pc:cxnChg>
        <pc:cxnChg chg="mod">
          <ac:chgData name="Rylee Tomey" userId="S::rylee.tomey@ssaihq.com::3cfe0fbc-dfb9-46be-83c6-2c1846057a08" providerId="AD" clId="Web-{62DBF7EE-1B9F-4E3E-3694-DC4BE8A8048C}" dt="2021-11-04T14:48:11.144" v="671" actId="1076"/>
          <ac:cxnSpMkLst>
            <pc:docMk/>
            <pc:sldMk cId="1647551290" sldId="318"/>
            <ac:cxnSpMk id="100" creationId="{9B104517-2C9D-C844-B8E5-8B851DCFE916}"/>
          </ac:cxnSpMkLst>
        </pc:cxnChg>
        <pc:cxnChg chg="mod">
          <ac:chgData name="Rylee Tomey" userId="S::rylee.tomey@ssaihq.com::3cfe0fbc-dfb9-46be-83c6-2c1846057a08" providerId="AD" clId="Web-{62DBF7EE-1B9F-4E3E-3694-DC4BE8A8048C}" dt="2021-11-04T14:48:11.163" v="672" actId="1076"/>
          <ac:cxnSpMkLst>
            <pc:docMk/>
            <pc:sldMk cId="1647551290" sldId="318"/>
            <ac:cxnSpMk id="101" creationId="{CF60D62B-9ECA-8440-8649-16CAD1207885}"/>
          </ac:cxnSpMkLst>
        </pc:cxnChg>
        <pc:cxnChg chg="mod">
          <ac:chgData name="Rylee Tomey" userId="S::rylee.tomey@ssaihq.com::3cfe0fbc-dfb9-46be-83c6-2c1846057a08" providerId="AD" clId="Web-{62DBF7EE-1B9F-4E3E-3694-DC4BE8A8048C}" dt="2021-11-04T14:48:11.175" v="673" actId="1076"/>
          <ac:cxnSpMkLst>
            <pc:docMk/>
            <pc:sldMk cId="1647551290" sldId="318"/>
            <ac:cxnSpMk id="102" creationId="{207B81E3-9753-1F4D-B56E-9DD2315DD23A}"/>
          </ac:cxnSpMkLst>
        </pc:cxnChg>
        <pc:cxnChg chg="mod">
          <ac:chgData name="Rylee Tomey" userId="S::rylee.tomey@ssaihq.com::3cfe0fbc-dfb9-46be-83c6-2c1846057a08" providerId="AD" clId="Web-{62DBF7EE-1B9F-4E3E-3694-DC4BE8A8048C}" dt="2021-11-04T14:48:11.190" v="674" actId="1076"/>
          <ac:cxnSpMkLst>
            <pc:docMk/>
            <pc:sldMk cId="1647551290" sldId="318"/>
            <ac:cxnSpMk id="103" creationId="{B2BDCA40-A97C-1547-8B21-E47A7F828A55}"/>
          </ac:cxnSpMkLst>
        </pc:cxnChg>
        <pc:cxnChg chg="mod">
          <ac:chgData name="Rylee Tomey" userId="S::rylee.tomey@ssaihq.com::3cfe0fbc-dfb9-46be-83c6-2c1846057a08" providerId="AD" clId="Web-{62DBF7EE-1B9F-4E3E-3694-DC4BE8A8048C}" dt="2021-11-04T14:48:11.190" v="675" actId="1076"/>
          <ac:cxnSpMkLst>
            <pc:docMk/>
            <pc:sldMk cId="1647551290" sldId="318"/>
            <ac:cxnSpMk id="104" creationId="{86A0CD6B-06A8-B44D-A56B-44161D920693}"/>
          </ac:cxnSpMkLst>
        </pc:cxnChg>
        <pc:cxnChg chg="mod">
          <ac:chgData name="Rylee Tomey" userId="S::rylee.tomey@ssaihq.com::3cfe0fbc-dfb9-46be-83c6-2c1846057a08" providerId="AD" clId="Web-{62DBF7EE-1B9F-4E3E-3694-DC4BE8A8048C}" dt="2021-11-04T14:48:11.206" v="676" actId="1076"/>
          <ac:cxnSpMkLst>
            <pc:docMk/>
            <pc:sldMk cId="1647551290" sldId="318"/>
            <ac:cxnSpMk id="105" creationId="{F2D5B167-42E2-6E4D-9411-EB254DC61AB1}"/>
          </ac:cxnSpMkLst>
        </pc:cxnChg>
        <pc:cxnChg chg="mod">
          <ac:chgData name="Rylee Tomey" userId="S::rylee.tomey@ssaihq.com::3cfe0fbc-dfb9-46be-83c6-2c1846057a08" providerId="AD" clId="Web-{62DBF7EE-1B9F-4E3E-3694-DC4BE8A8048C}" dt="2021-11-04T14:48:11.221" v="677" actId="1076"/>
          <ac:cxnSpMkLst>
            <pc:docMk/>
            <pc:sldMk cId="1647551290" sldId="318"/>
            <ac:cxnSpMk id="106" creationId="{8217ACA0-1C6C-5A47-ACD0-0D6E54E3ECAE}"/>
          </ac:cxnSpMkLst>
        </pc:cxnChg>
        <pc:cxnChg chg="mod">
          <ac:chgData name="Rylee Tomey" userId="S::rylee.tomey@ssaihq.com::3cfe0fbc-dfb9-46be-83c6-2c1846057a08" providerId="AD" clId="Web-{62DBF7EE-1B9F-4E3E-3694-DC4BE8A8048C}" dt="2021-11-04T14:48:11.221" v="678" actId="1076"/>
          <ac:cxnSpMkLst>
            <pc:docMk/>
            <pc:sldMk cId="1647551290" sldId="318"/>
            <ac:cxnSpMk id="107" creationId="{1F64E217-94D3-D145-86D7-12AA75463589}"/>
          </ac:cxnSpMkLst>
        </pc:cxnChg>
        <pc:cxnChg chg="mod">
          <ac:chgData name="Rylee Tomey" userId="S::rylee.tomey@ssaihq.com::3cfe0fbc-dfb9-46be-83c6-2c1846057a08" providerId="AD" clId="Web-{62DBF7EE-1B9F-4E3E-3694-DC4BE8A8048C}" dt="2021-11-04T14:48:11.237" v="679" actId="1076"/>
          <ac:cxnSpMkLst>
            <pc:docMk/>
            <pc:sldMk cId="1647551290" sldId="318"/>
            <ac:cxnSpMk id="108" creationId="{34BC3035-3519-574A-9F48-AF8CAF1799A6}"/>
          </ac:cxnSpMkLst>
        </pc:cxnChg>
        <pc:cxnChg chg="mod">
          <ac:chgData name="Rylee Tomey" userId="S::rylee.tomey@ssaihq.com::3cfe0fbc-dfb9-46be-83c6-2c1846057a08" providerId="AD" clId="Web-{62DBF7EE-1B9F-4E3E-3694-DC4BE8A8048C}" dt="2021-11-04T14:48:11.253" v="680" actId="1076"/>
          <ac:cxnSpMkLst>
            <pc:docMk/>
            <pc:sldMk cId="1647551290" sldId="318"/>
            <ac:cxnSpMk id="110" creationId="{942D41D7-10CB-9A44-BBDC-19AA5FBA1E99}"/>
          </ac:cxnSpMkLst>
        </pc:cxnChg>
        <pc:cxnChg chg="mod ord">
          <ac:chgData name="Rylee Tomey" userId="S::rylee.tomey@ssaihq.com::3cfe0fbc-dfb9-46be-83c6-2c1846057a08" providerId="AD" clId="Web-{62DBF7EE-1B9F-4E3E-3694-DC4BE8A8048C}" dt="2021-11-04T14:48:10.893" v="652" actId="1076"/>
          <ac:cxnSpMkLst>
            <pc:docMk/>
            <pc:sldMk cId="1647551290" sldId="318"/>
            <ac:cxnSpMk id="111" creationId="{8E30443E-0E2A-B74B-90D1-14A97CD6EE1C}"/>
          </ac:cxnSpMkLst>
        </pc:cxnChg>
        <pc:cxnChg chg="mod">
          <ac:chgData name="Rylee Tomey" userId="S::rylee.tomey@ssaihq.com::3cfe0fbc-dfb9-46be-83c6-2c1846057a08" providerId="AD" clId="Web-{62DBF7EE-1B9F-4E3E-3694-DC4BE8A8048C}" dt="2021-11-04T14:48:11.253" v="681" actId="1076"/>
          <ac:cxnSpMkLst>
            <pc:docMk/>
            <pc:sldMk cId="1647551290" sldId="318"/>
            <ac:cxnSpMk id="112" creationId="{A651FF53-A12B-7643-9944-A8E14FF59EBB}"/>
          </ac:cxnSpMkLst>
        </pc:cxnChg>
        <pc:cxnChg chg="mod">
          <ac:chgData name="Rylee Tomey" userId="S::rylee.tomey@ssaihq.com::3cfe0fbc-dfb9-46be-83c6-2c1846057a08" providerId="AD" clId="Web-{62DBF7EE-1B9F-4E3E-3694-DC4BE8A8048C}" dt="2021-11-04T14:48:11.268" v="682" actId="1076"/>
          <ac:cxnSpMkLst>
            <pc:docMk/>
            <pc:sldMk cId="1647551290" sldId="318"/>
            <ac:cxnSpMk id="113" creationId="{690EC593-5B1E-E949-A81D-476E82F5EA3C}"/>
          </ac:cxnSpMkLst>
        </pc:cxnChg>
        <pc:cxnChg chg="del">
          <ac:chgData name="Rylee Tomey" userId="S::rylee.tomey@ssaihq.com::3cfe0fbc-dfb9-46be-83c6-2c1846057a08" providerId="AD" clId="Web-{62DBF7EE-1B9F-4E3E-3694-DC4BE8A8048C}" dt="2021-11-04T14:45:31.499" v="579"/>
          <ac:cxnSpMkLst>
            <pc:docMk/>
            <pc:sldMk cId="1647551290" sldId="318"/>
            <ac:cxnSpMk id="114" creationId="{BC869DE6-DC3B-B341-B6F5-2B46A50ED2D0}"/>
          </ac:cxnSpMkLst>
        </pc:cxnChg>
        <pc:cxnChg chg="del mod">
          <ac:chgData name="Rylee Tomey" userId="S::rylee.tomey@ssaihq.com::3cfe0fbc-dfb9-46be-83c6-2c1846057a08" providerId="AD" clId="Web-{62DBF7EE-1B9F-4E3E-3694-DC4BE8A8048C}" dt="2021-11-04T14:45:34.984" v="581"/>
          <ac:cxnSpMkLst>
            <pc:docMk/>
            <pc:sldMk cId="1647551290" sldId="318"/>
            <ac:cxnSpMk id="115" creationId="{1C99D6C4-68E6-3146-AC4F-999EEDDFE81C}"/>
          </ac:cxnSpMkLst>
        </pc:cxnChg>
      </pc:sldChg>
      <pc:sldChg chg="modSp modCm">
        <pc:chgData name="Rylee Tomey" userId="S::rylee.tomey@ssaihq.com::3cfe0fbc-dfb9-46be-83c6-2c1846057a08" providerId="AD" clId="Web-{62DBF7EE-1B9F-4E3E-3694-DC4BE8A8048C}" dt="2021-11-04T15:27:51.832" v="1004" actId="1076"/>
        <pc:sldMkLst>
          <pc:docMk/>
          <pc:sldMk cId="1509242897" sldId="320"/>
        </pc:sldMkLst>
        <pc:spChg chg="mod">
          <ac:chgData name="Rylee Tomey" userId="S::rylee.tomey@ssaihq.com::3cfe0fbc-dfb9-46be-83c6-2c1846057a08" providerId="AD" clId="Web-{62DBF7EE-1B9F-4E3E-3694-DC4BE8A8048C}" dt="2021-11-04T15:27:51.832" v="1004" actId="1076"/>
          <ac:spMkLst>
            <pc:docMk/>
            <pc:sldMk cId="1509242897" sldId="320"/>
            <ac:spMk id="13" creationId="{4EEC8502-A285-4BA0-9273-8B98E88EE355}"/>
          </ac:spMkLst>
        </pc:spChg>
        <pc:spChg chg="mod">
          <ac:chgData name="Rylee Tomey" userId="S::rylee.tomey@ssaihq.com::3cfe0fbc-dfb9-46be-83c6-2c1846057a08" providerId="AD" clId="Web-{62DBF7EE-1B9F-4E3E-3694-DC4BE8A8048C}" dt="2021-11-04T13:58:13.961" v="498" actId="14100"/>
          <ac:spMkLst>
            <pc:docMk/>
            <pc:sldMk cId="1509242897" sldId="320"/>
            <ac:spMk id="15" creationId="{E1114556-1D4B-4E65-8282-8BC92D10C655}"/>
          </ac:spMkLst>
        </pc:spChg>
        <pc:spChg chg="mod">
          <ac:chgData name="Rylee Tomey" userId="S::rylee.tomey@ssaihq.com::3cfe0fbc-dfb9-46be-83c6-2c1846057a08" providerId="AD" clId="Web-{62DBF7EE-1B9F-4E3E-3694-DC4BE8A8048C}" dt="2021-11-04T15:27:34.722" v="1002" actId="14100"/>
          <ac:spMkLst>
            <pc:docMk/>
            <pc:sldMk cId="1509242897" sldId="320"/>
            <ac:spMk id="16" creationId="{634C9D13-92CB-46BD-AD03-B9DA312A89EB}"/>
          </ac:spMkLst>
        </pc:spChg>
        <pc:spChg chg="mod">
          <ac:chgData name="Rylee Tomey" userId="S::rylee.tomey@ssaihq.com::3cfe0fbc-dfb9-46be-83c6-2c1846057a08" providerId="AD" clId="Web-{62DBF7EE-1B9F-4E3E-3694-DC4BE8A8048C}" dt="2021-11-04T15:25:26.704" v="977" actId="14100"/>
          <ac:spMkLst>
            <pc:docMk/>
            <pc:sldMk cId="1509242897" sldId="320"/>
            <ac:spMk id="17" creationId="{412790F1-D3D9-47A0-8643-A58724F56803}"/>
          </ac:spMkLst>
        </pc:spChg>
        <pc:spChg chg="mod">
          <ac:chgData name="Rylee Tomey" userId="S::rylee.tomey@ssaihq.com::3cfe0fbc-dfb9-46be-83c6-2c1846057a08" providerId="AD" clId="Web-{62DBF7EE-1B9F-4E3E-3694-DC4BE8A8048C}" dt="2021-11-04T15:25:35.907" v="979" actId="1076"/>
          <ac:spMkLst>
            <pc:docMk/>
            <pc:sldMk cId="1509242897" sldId="320"/>
            <ac:spMk id="18" creationId="{E7FD868F-86AA-4014-920A-B6D583F6C60F}"/>
          </ac:spMkLst>
        </pc:spChg>
        <pc:spChg chg="mod">
          <ac:chgData name="Rylee Tomey" userId="S::rylee.tomey@ssaihq.com::3cfe0fbc-dfb9-46be-83c6-2c1846057a08" providerId="AD" clId="Web-{62DBF7EE-1B9F-4E3E-3694-DC4BE8A8048C}" dt="2021-11-04T15:25:43.938" v="981" actId="1076"/>
          <ac:spMkLst>
            <pc:docMk/>
            <pc:sldMk cId="1509242897" sldId="320"/>
            <ac:spMk id="19" creationId="{13FD8176-6B36-47DD-8F77-15DB183E6F99}"/>
          </ac:spMkLst>
        </pc:spChg>
        <pc:spChg chg="mod">
          <ac:chgData name="Rylee Tomey" userId="S::rylee.tomey@ssaihq.com::3cfe0fbc-dfb9-46be-83c6-2c1846057a08" providerId="AD" clId="Web-{62DBF7EE-1B9F-4E3E-3694-DC4BE8A8048C}" dt="2021-11-04T15:25:48.938" v="982" actId="20577"/>
          <ac:spMkLst>
            <pc:docMk/>
            <pc:sldMk cId="1509242897" sldId="320"/>
            <ac:spMk id="20" creationId="{EE15717E-9818-4870-A351-28FAF43BA3F3}"/>
          </ac:spMkLst>
        </pc:spChg>
        <pc:spChg chg="mod">
          <ac:chgData name="Rylee Tomey" userId="S::rylee.tomey@ssaihq.com::3cfe0fbc-dfb9-46be-83c6-2c1846057a08" providerId="AD" clId="Web-{62DBF7EE-1B9F-4E3E-3694-DC4BE8A8048C}" dt="2021-11-04T15:26:18.627" v="984" actId="1076"/>
          <ac:spMkLst>
            <pc:docMk/>
            <pc:sldMk cId="1509242897" sldId="320"/>
            <ac:spMk id="21" creationId="{F62B9022-D260-4B53-A006-6A497EC28572}"/>
          </ac:spMkLst>
        </pc:spChg>
        <pc:spChg chg="mod">
          <ac:chgData name="Rylee Tomey" userId="S::rylee.tomey@ssaihq.com::3cfe0fbc-dfb9-46be-83c6-2c1846057a08" providerId="AD" clId="Web-{62DBF7EE-1B9F-4E3E-3694-DC4BE8A8048C}" dt="2021-11-04T15:26:28.736" v="986" actId="1076"/>
          <ac:spMkLst>
            <pc:docMk/>
            <pc:sldMk cId="1509242897" sldId="320"/>
            <ac:spMk id="22" creationId="{96239A7F-4E74-4CC9-BE56-133E206F40F7}"/>
          </ac:spMkLst>
        </pc:spChg>
        <pc:spChg chg="mod">
          <ac:chgData name="Rylee Tomey" userId="S::rylee.tomey@ssaihq.com::3cfe0fbc-dfb9-46be-83c6-2c1846057a08" providerId="AD" clId="Web-{62DBF7EE-1B9F-4E3E-3694-DC4BE8A8048C}" dt="2021-11-04T15:26:38.127" v="988" actId="1076"/>
          <ac:spMkLst>
            <pc:docMk/>
            <pc:sldMk cId="1509242897" sldId="320"/>
            <ac:spMk id="23" creationId="{5D7F6FB5-9192-4B7A-9E78-008F286AB1DD}"/>
          </ac:spMkLst>
        </pc:spChg>
        <pc:spChg chg="mod">
          <ac:chgData name="Rylee Tomey" userId="S::rylee.tomey@ssaihq.com::3cfe0fbc-dfb9-46be-83c6-2c1846057a08" providerId="AD" clId="Web-{62DBF7EE-1B9F-4E3E-3694-DC4BE8A8048C}" dt="2021-11-04T15:26:44.799" v="990" actId="20577"/>
          <ac:spMkLst>
            <pc:docMk/>
            <pc:sldMk cId="1509242897" sldId="320"/>
            <ac:spMk id="24" creationId="{B88AE88C-DA10-4CCA-BF50-1B591AEE6DDD}"/>
          </ac:spMkLst>
        </pc:spChg>
        <pc:spChg chg="mod">
          <ac:chgData name="Rylee Tomey" userId="S::rylee.tomey@ssaihq.com::3cfe0fbc-dfb9-46be-83c6-2c1846057a08" providerId="AD" clId="Web-{62DBF7EE-1B9F-4E3E-3694-DC4BE8A8048C}" dt="2021-11-04T15:26:50.971" v="992" actId="1076"/>
          <ac:spMkLst>
            <pc:docMk/>
            <pc:sldMk cId="1509242897" sldId="320"/>
            <ac:spMk id="25" creationId="{AEB66C49-CA30-450D-80C4-EB2A153A8034}"/>
          </ac:spMkLst>
        </pc:spChg>
        <pc:spChg chg="mod">
          <ac:chgData name="Rylee Tomey" userId="S::rylee.tomey@ssaihq.com::3cfe0fbc-dfb9-46be-83c6-2c1846057a08" providerId="AD" clId="Web-{62DBF7EE-1B9F-4E3E-3694-DC4BE8A8048C}" dt="2021-11-04T15:26:57.237" v="994" actId="20577"/>
          <ac:spMkLst>
            <pc:docMk/>
            <pc:sldMk cId="1509242897" sldId="320"/>
            <ac:spMk id="26" creationId="{AEF5128E-2E1A-47F0-8F7A-ED848EE3523C}"/>
          </ac:spMkLst>
        </pc:spChg>
        <pc:spChg chg="mod">
          <ac:chgData name="Rylee Tomey" userId="S::rylee.tomey@ssaihq.com::3cfe0fbc-dfb9-46be-83c6-2c1846057a08" providerId="AD" clId="Web-{62DBF7EE-1B9F-4E3E-3694-DC4BE8A8048C}" dt="2021-11-04T15:27:03.018" v="995" actId="20577"/>
          <ac:spMkLst>
            <pc:docMk/>
            <pc:sldMk cId="1509242897" sldId="320"/>
            <ac:spMk id="27" creationId="{F1CBC3B9-ED42-40F2-9AAA-1767CF40BB7C}"/>
          </ac:spMkLst>
        </pc:spChg>
        <pc:spChg chg="mod">
          <ac:chgData name="Rylee Tomey" userId="S::rylee.tomey@ssaihq.com::3cfe0fbc-dfb9-46be-83c6-2c1846057a08" providerId="AD" clId="Web-{62DBF7EE-1B9F-4E3E-3694-DC4BE8A8048C}" dt="2021-11-04T15:27:08.456" v="996" actId="20577"/>
          <ac:spMkLst>
            <pc:docMk/>
            <pc:sldMk cId="1509242897" sldId="320"/>
            <ac:spMk id="28" creationId="{DAA7A3B3-046F-4163-827E-EEAEB284E159}"/>
          </ac:spMkLst>
        </pc:spChg>
        <pc:spChg chg="mod">
          <ac:chgData name="Rylee Tomey" userId="S::rylee.tomey@ssaihq.com::3cfe0fbc-dfb9-46be-83c6-2c1846057a08" providerId="AD" clId="Web-{62DBF7EE-1B9F-4E3E-3694-DC4BE8A8048C}" dt="2021-11-04T15:27:12.862" v="997" actId="20577"/>
          <ac:spMkLst>
            <pc:docMk/>
            <pc:sldMk cId="1509242897" sldId="320"/>
            <ac:spMk id="29" creationId="{D39C54AD-A553-4F8A-A691-D44BFC0B1916}"/>
          </ac:spMkLst>
        </pc:spChg>
        <pc:spChg chg="mod">
          <ac:chgData name="Rylee Tomey" userId="S::rylee.tomey@ssaihq.com::3cfe0fbc-dfb9-46be-83c6-2c1846057a08" providerId="AD" clId="Web-{62DBF7EE-1B9F-4E3E-3694-DC4BE8A8048C}" dt="2021-11-04T15:27:18.582" v="998" actId="20577"/>
          <ac:spMkLst>
            <pc:docMk/>
            <pc:sldMk cId="1509242897" sldId="320"/>
            <ac:spMk id="30" creationId="{97399108-F7ED-46A8-84E9-E8D3BD70A145}"/>
          </ac:spMkLst>
        </pc:spChg>
        <pc:spChg chg="mod">
          <ac:chgData name="Rylee Tomey" userId="S::rylee.tomey@ssaihq.com::3cfe0fbc-dfb9-46be-83c6-2c1846057a08" providerId="AD" clId="Web-{62DBF7EE-1B9F-4E3E-3694-DC4BE8A8048C}" dt="2021-11-04T15:27:24.018" v="999" actId="20577"/>
          <ac:spMkLst>
            <pc:docMk/>
            <pc:sldMk cId="1509242897" sldId="320"/>
            <ac:spMk id="31" creationId="{13032DF4-3203-4C32-9361-1862EDBDF629}"/>
          </ac:spMkLst>
        </pc:spChg>
        <pc:spChg chg="mod">
          <ac:chgData name="Rylee Tomey" userId="S::rylee.tomey@ssaihq.com::3cfe0fbc-dfb9-46be-83c6-2c1846057a08" providerId="AD" clId="Web-{62DBF7EE-1B9F-4E3E-3694-DC4BE8A8048C}" dt="2021-11-04T15:25:11.235" v="973" actId="14100"/>
          <ac:spMkLst>
            <pc:docMk/>
            <pc:sldMk cId="1509242897" sldId="320"/>
            <ac:spMk id="34" creationId="{FD1AC8E4-FA0B-49F5-9406-698EBC95513A}"/>
          </ac:spMkLst>
        </pc:spChg>
        <pc:graphicFrameChg chg="mod modGraphic">
          <ac:chgData name="Rylee Tomey" userId="S::rylee.tomey@ssaihq.com::3cfe0fbc-dfb9-46be-83c6-2c1846057a08" providerId="AD" clId="Web-{62DBF7EE-1B9F-4E3E-3694-DC4BE8A8048C}" dt="2021-11-04T15:24:54.156" v="969"/>
          <ac:graphicFrameMkLst>
            <pc:docMk/>
            <pc:sldMk cId="1509242897" sldId="320"/>
            <ac:graphicFrameMk id="33" creationId="{E183520B-ABCD-4968-B90E-8C8226541446}"/>
          </ac:graphicFrameMkLst>
        </pc:graphicFrameChg>
        <pc:picChg chg="mod modCrop">
          <ac:chgData name="Rylee Tomey" userId="S::rylee.tomey@ssaihq.com::3cfe0fbc-dfb9-46be-83c6-2c1846057a08" providerId="AD" clId="Web-{62DBF7EE-1B9F-4E3E-3694-DC4BE8A8048C}" dt="2021-11-04T13:59:42.620" v="523"/>
          <ac:picMkLst>
            <pc:docMk/>
            <pc:sldMk cId="1509242897" sldId="320"/>
            <ac:picMk id="5" creationId="{C2577C43-5CDD-42D9-9F52-FCB98F832EB1}"/>
          </ac:picMkLst>
        </pc:picChg>
      </pc:sldChg>
      <pc:sldChg chg="addSp delSp modSp">
        <pc:chgData name="Rylee Tomey" userId="S::rylee.tomey@ssaihq.com::3cfe0fbc-dfb9-46be-83c6-2c1846057a08" providerId="AD" clId="Web-{62DBF7EE-1B9F-4E3E-3694-DC4BE8A8048C}" dt="2021-11-04T15:31:01.367" v="1062" actId="14100"/>
        <pc:sldMkLst>
          <pc:docMk/>
          <pc:sldMk cId="1371265667" sldId="324"/>
        </pc:sldMkLst>
        <pc:spChg chg="add del">
          <ac:chgData name="Rylee Tomey" userId="S::rylee.tomey@ssaihq.com::3cfe0fbc-dfb9-46be-83c6-2c1846057a08" providerId="AD" clId="Web-{62DBF7EE-1B9F-4E3E-3694-DC4BE8A8048C}" dt="2021-11-04T15:17:26.913" v="830"/>
          <ac:spMkLst>
            <pc:docMk/>
            <pc:sldMk cId="1371265667" sldId="324"/>
            <ac:spMk id="4" creationId="{5EA94603-124B-4E29-B43B-1777D3CD0371}"/>
          </ac:spMkLst>
        </pc:spChg>
        <pc:spChg chg="mod">
          <ac:chgData name="Rylee Tomey" userId="S::rylee.tomey@ssaihq.com::3cfe0fbc-dfb9-46be-83c6-2c1846057a08" providerId="AD" clId="Web-{62DBF7EE-1B9F-4E3E-3694-DC4BE8A8048C}" dt="2021-11-04T15:14:30.284" v="809" actId="20577"/>
          <ac:spMkLst>
            <pc:docMk/>
            <pc:sldMk cId="1371265667" sldId="324"/>
            <ac:spMk id="9" creationId="{9D36E450-C2E5-4749-A3E6-43E4C6D86DFD}"/>
          </ac:spMkLst>
        </pc:spChg>
        <pc:spChg chg="mod">
          <ac:chgData name="Rylee Tomey" userId="S::rylee.tomey@ssaihq.com::3cfe0fbc-dfb9-46be-83c6-2c1846057a08" providerId="AD" clId="Web-{62DBF7EE-1B9F-4E3E-3694-DC4BE8A8048C}" dt="2021-11-04T15:30:13.506" v="1023" actId="20577"/>
          <ac:spMkLst>
            <pc:docMk/>
            <pc:sldMk cId="1371265667" sldId="324"/>
            <ac:spMk id="33" creationId="{47D5FC81-BB00-481B-A36B-E84113771FD1}"/>
          </ac:spMkLst>
        </pc:spChg>
        <pc:spChg chg="mod">
          <ac:chgData name="Rylee Tomey" userId="S::rylee.tomey@ssaihq.com::3cfe0fbc-dfb9-46be-83c6-2c1846057a08" providerId="AD" clId="Web-{62DBF7EE-1B9F-4E3E-3694-DC4BE8A8048C}" dt="2021-11-04T15:30:49.507" v="1051" actId="14100"/>
          <ac:spMkLst>
            <pc:docMk/>
            <pc:sldMk cId="1371265667" sldId="324"/>
            <ac:spMk id="35" creationId="{7C714E65-4DBB-4AC5-A1AE-7004F8395564}"/>
          </ac:spMkLst>
        </pc:spChg>
        <pc:spChg chg="mod">
          <ac:chgData name="Rylee Tomey" userId="S::rylee.tomey@ssaihq.com::3cfe0fbc-dfb9-46be-83c6-2c1846057a08" providerId="AD" clId="Web-{62DBF7EE-1B9F-4E3E-3694-DC4BE8A8048C}" dt="2021-11-04T15:31:01.367" v="1062" actId="14100"/>
          <ac:spMkLst>
            <pc:docMk/>
            <pc:sldMk cId="1371265667" sldId="324"/>
            <ac:spMk id="37" creationId="{6959A667-8A10-4753-9E76-4A97DCA32377}"/>
          </ac:spMkLst>
        </pc:spChg>
        <pc:spChg chg="mod">
          <ac:chgData name="Rylee Tomey" userId="S::rylee.tomey@ssaihq.com::3cfe0fbc-dfb9-46be-83c6-2c1846057a08" providerId="AD" clId="Web-{62DBF7EE-1B9F-4E3E-3694-DC4BE8A8048C}" dt="2021-11-04T15:30:33.336" v="1039" actId="14100"/>
          <ac:spMkLst>
            <pc:docMk/>
            <pc:sldMk cId="1371265667" sldId="324"/>
            <ac:spMk id="39" creationId="{23B23E33-B51A-455A-B1ED-A4D540C42AAB}"/>
          </ac:spMkLst>
        </pc:spChg>
        <pc:spChg chg="mod">
          <ac:chgData name="Rylee Tomey" userId="S::rylee.tomey@ssaihq.com::3cfe0fbc-dfb9-46be-83c6-2c1846057a08" providerId="AD" clId="Web-{62DBF7EE-1B9F-4E3E-3694-DC4BE8A8048C}" dt="2021-11-04T15:21:53.528" v="919" actId="1076"/>
          <ac:spMkLst>
            <pc:docMk/>
            <pc:sldMk cId="1371265667" sldId="324"/>
            <ac:spMk id="42" creationId="{D6652655-4CBD-4A5C-817F-0FFC8F666D75}"/>
          </ac:spMkLst>
        </pc:spChg>
        <pc:spChg chg="mod">
          <ac:chgData name="Rylee Tomey" userId="S::rylee.tomey@ssaihq.com::3cfe0fbc-dfb9-46be-83c6-2c1846057a08" providerId="AD" clId="Web-{62DBF7EE-1B9F-4E3E-3694-DC4BE8A8048C}" dt="2021-11-04T15:19:25.900" v="878" actId="14100"/>
          <ac:spMkLst>
            <pc:docMk/>
            <pc:sldMk cId="1371265667" sldId="324"/>
            <ac:spMk id="44" creationId="{2792802E-C15A-4A5D-85E9-2BF36E0FB3D5}"/>
          </ac:spMkLst>
        </pc:spChg>
        <pc:spChg chg="mod">
          <ac:chgData name="Rylee Tomey" userId="S::rylee.tomey@ssaihq.com::3cfe0fbc-dfb9-46be-83c6-2c1846057a08" providerId="AD" clId="Web-{62DBF7EE-1B9F-4E3E-3694-DC4BE8A8048C}" dt="2021-11-04T15:19:37.697" v="880" actId="20577"/>
          <ac:spMkLst>
            <pc:docMk/>
            <pc:sldMk cId="1371265667" sldId="324"/>
            <ac:spMk id="45" creationId="{14F0D43B-5150-495F-A37B-353DFD2A06AA}"/>
          </ac:spMkLst>
        </pc:spChg>
        <pc:spChg chg="mod">
          <ac:chgData name="Rylee Tomey" userId="S::rylee.tomey@ssaihq.com::3cfe0fbc-dfb9-46be-83c6-2c1846057a08" providerId="AD" clId="Web-{62DBF7EE-1B9F-4E3E-3694-DC4BE8A8048C}" dt="2021-11-04T15:19:15.806" v="875" actId="20577"/>
          <ac:spMkLst>
            <pc:docMk/>
            <pc:sldMk cId="1371265667" sldId="324"/>
            <ac:spMk id="46" creationId="{FD0440B8-B8C9-4B4A-95A1-4C20E58127BB}"/>
          </ac:spMkLst>
        </pc:spChg>
        <pc:spChg chg="mod">
          <ac:chgData name="Rylee Tomey" userId="S::rylee.tomey@ssaihq.com::3cfe0fbc-dfb9-46be-83c6-2c1846057a08" providerId="AD" clId="Web-{62DBF7EE-1B9F-4E3E-3694-DC4BE8A8048C}" dt="2021-11-04T15:19:42.697" v="881" actId="20577"/>
          <ac:spMkLst>
            <pc:docMk/>
            <pc:sldMk cId="1371265667" sldId="324"/>
            <ac:spMk id="48" creationId="{D9F28149-32F7-4579-8C6E-40E0EBDF554A}"/>
          </ac:spMkLst>
        </pc:spChg>
        <pc:spChg chg="del">
          <ac:chgData name="Rylee Tomey" userId="S::rylee.tomey@ssaihq.com::3cfe0fbc-dfb9-46be-83c6-2c1846057a08" providerId="AD" clId="Web-{62DBF7EE-1B9F-4E3E-3694-DC4BE8A8048C}" dt="2021-11-04T15:11:20.343" v="806"/>
          <ac:spMkLst>
            <pc:docMk/>
            <pc:sldMk cId="1371265667" sldId="324"/>
            <ac:spMk id="49" creationId="{1A482CCB-43BF-4F83-9300-B5E6AEEA0F73}"/>
          </ac:spMkLst>
        </pc:spChg>
        <pc:spChg chg="del">
          <ac:chgData name="Rylee Tomey" userId="S::rylee.tomey@ssaihq.com::3cfe0fbc-dfb9-46be-83c6-2c1846057a08" providerId="AD" clId="Web-{62DBF7EE-1B9F-4E3E-3694-DC4BE8A8048C}" dt="2021-11-04T15:11:17.906" v="805"/>
          <ac:spMkLst>
            <pc:docMk/>
            <pc:sldMk cId="1371265667" sldId="324"/>
            <ac:spMk id="50" creationId="{6FAF5184-91F5-444B-9F98-081789170EA1}"/>
          </ac:spMkLst>
        </pc:spChg>
        <pc:spChg chg="del">
          <ac:chgData name="Rylee Tomey" userId="S::rylee.tomey@ssaihq.com::3cfe0fbc-dfb9-46be-83c6-2c1846057a08" providerId="AD" clId="Web-{62DBF7EE-1B9F-4E3E-3694-DC4BE8A8048C}" dt="2021-11-04T15:11:16.577" v="804"/>
          <ac:spMkLst>
            <pc:docMk/>
            <pc:sldMk cId="1371265667" sldId="324"/>
            <ac:spMk id="51" creationId="{1ADCA755-8A3B-4A2A-9D83-15FC876397B8}"/>
          </ac:spMkLst>
        </pc:spChg>
        <pc:spChg chg="del">
          <ac:chgData name="Rylee Tomey" userId="S::rylee.tomey@ssaihq.com::3cfe0fbc-dfb9-46be-83c6-2c1846057a08" providerId="AD" clId="Web-{62DBF7EE-1B9F-4E3E-3694-DC4BE8A8048C}" dt="2021-11-04T15:11:14.593" v="803"/>
          <ac:spMkLst>
            <pc:docMk/>
            <pc:sldMk cId="1371265667" sldId="324"/>
            <ac:spMk id="52" creationId="{B6E0E06C-AAE5-469B-B965-0CD58FBBC616}"/>
          </ac:spMkLst>
        </pc:spChg>
        <pc:spChg chg="del">
          <ac:chgData name="Rylee Tomey" userId="S::rylee.tomey@ssaihq.com::3cfe0fbc-dfb9-46be-83c6-2c1846057a08" providerId="AD" clId="Web-{62DBF7EE-1B9F-4E3E-3694-DC4BE8A8048C}" dt="2021-11-04T15:11:08.843" v="802"/>
          <ac:spMkLst>
            <pc:docMk/>
            <pc:sldMk cId="1371265667" sldId="324"/>
            <ac:spMk id="53" creationId="{2DC7FF6B-34AB-4742-AC05-92E1172954C0}"/>
          </ac:spMkLst>
        </pc:spChg>
        <pc:spChg chg="del mod">
          <ac:chgData name="Rylee Tomey" userId="S::rylee.tomey@ssaihq.com::3cfe0fbc-dfb9-46be-83c6-2c1846057a08" providerId="AD" clId="Web-{62DBF7EE-1B9F-4E3E-3694-DC4BE8A8048C}" dt="2021-11-04T15:11:07.187" v="801"/>
          <ac:spMkLst>
            <pc:docMk/>
            <pc:sldMk cId="1371265667" sldId="324"/>
            <ac:spMk id="54" creationId="{D0D91760-5C72-4FC3-A766-F4BF0C0C0C66}"/>
          </ac:spMkLst>
        </pc:spChg>
        <pc:spChg chg="mod">
          <ac:chgData name="Rylee Tomey" userId="S::rylee.tomey@ssaihq.com::3cfe0fbc-dfb9-46be-83c6-2c1846057a08" providerId="AD" clId="Web-{62DBF7EE-1B9F-4E3E-3694-DC4BE8A8048C}" dt="2021-11-04T15:18:57.680" v="871" actId="20577"/>
          <ac:spMkLst>
            <pc:docMk/>
            <pc:sldMk cId="1371265667" sldId="324"/>
            <ac:spMk id="55" creationId="{2EE8BE33-DF82-4A6C-BD91-8229C15BE550}"/>
          </ac:spMkLst>
        </pc:spChg>
        <pc:spChg chg="mod">
          <ac:chgData name="Rylee Tomey" userId="S::rylee.tomey@ssaihq.com::3cfe0fbc-dfb9-46be-83c6-2c1846057a08" providerId="AD" clId="Web-{62DBF7EE-1B9F-4E3E-3694-DC4BE8A8048C}" dt="2021-11-04T15:20:01.682" v="885" actId="1076"/>
          <ac:spMkLst>
            <pc:docMk/>
            <pc:sldMk cId="1371265667" sldId="324"/>
            <ac:spMk id="56" creationId="{49381315-F681-49AE-91E2-8FF8ABF82B44}"/>
          </ac:spMkLst>
        </pc:spChg>
        <pc:spChg chg="mod">
          <ac:chgData name="Rylee Tomey" userId="S::rylee.tomey@ssaihq.com::3cfe0fbc-dfb9-46be-83c6-2c1846057a08" providerId="AD" clId="Web-{62DBF7EE-1B9F-4E3E-3694-DC4BE8A8048C}" dt="2021-11-04T15:19:07.946" v="874" actId="14100"/>
          <ac:spMkLst>
            <pc:docMk/>
            <pc:sldMk cId="1371265667" sldId="324"/>
            <ac:spMk id="57" creationId="{F858109E-DE65-41AD-AA7C-2E8006D54639}"/>
          </ac:spMkLst>
        </pc:spChg>
        <pc:spChg chg="add mod">
          <ac:chgData name="Rylee Tomey" userId="S::rylee.tomey@ssaihq.com::3cfe0fbc-dfb9-46be-83c6-2c1846057a08" providerId="AD" clId="Web-{62DBF7EE-1B9F-4E3E-3694-DC4BE8A8048C}" dt="2021-11-04T15:21:34.480" v="915" actId="1076"/>
          <ac:spMkLst>
            <pc:docMk/>
            <pc:sldMk cId="1371265667" sldId="324"/>
            <ac:spMk id="58" creationId="{165F2F64-AB5E-4FBF-8827-AF96E52DDCA4}"/>
          </ac:spMkLst>
        </pc:spChg>
        <pc:spChg chg="mod">
          <ac:chgData name="Rylee Tomey" userId="S::rylee.tomey@ssaihq.com::3cfe0fbc-dfb9-46be-83c6-2c1846057a08" providerId="AD" clId="Web-{62DBF7EE-1B9F-4E3E-3694-DC4BE8A8048C}" dt="2021-11-04T15:19:51.494" v="883" actId="20577"/>
          <ac:spMkLst>
            <pc:docMk/>
            <pc:sldMk cId="1371265667" sldId="324"/>
            <ac:spMk id="59" creationId="{C7E21B35-5564-4C82-81F8-1D2F68743F49}"/>
          </ac:spMkLst>
        </pc:spChg>
        <pc:spChg chg="mod">
          <ac:chgData name="Rylee Tomey" userId="S::rylee.tomey@ssaihq.com::3cfe0fbc-dfb9-46be-83c6-2c1846057a08" providerId="AD" clId="Web-{62DBF7EE-1B9F-4E3E-3694-DC4BE8A8048C}" dt="2021-11-04T15:20:21.213" v="891" actId="14100"/>
          <ac:spMkLst>
            <pc:docMk/>
            <pc:sldMk cId="1371265667" sldId="324"/>
            <ac:spMk id="60" creationId="{07486B26-EF83-47C4-92C9-881AC6DB8DD6}"/>
          </ac:spMkLst>
        </pc:spChg>
        <pc:spChg chg="add mod">
          <ac:chgData name="Rylee Tomey" userId="S::rylee.tomey@ssaihq.com::3cfe0fbc-dfb9-46be-83c6-2c1846057a08" providerId="AD" clId="Web-{62DBF7EE-1B9F-4E3E-3694-DC4BE8A8048C}" dt="2021-11-04T15:21:46.106" v="917" actId="1076"/>
          <ac:spMkLst>
            <pc:docMk/>
            <pc:sldMk cId="1371265667" sldId="324"/>
            <ac:spMk id="61" creationId="{A688499A-C5E9-4010-B48B-F984C78BCA20}"/>
          </ac:spMkLst>
        </pc:spChg>
        <pc:picChg chg="del">
          <ac:chgData name="Rylee Tomey" userId="S::rylee.tomey@ssaihq.com::3cfe0fbc-dfb9-46be-83c6-2c1846057a08" providerId="AD" clId="Web-{62DBF7EE-1B9F-4E3E-3694-DC4BE8A8048C}" dt="2021-11-04T15:11:01.015" v="799"/>
          <ac:picMkLst>
            <pc:docMk/>
            <pc:sldMk cId="1371265667" sldId="324"/>
            <ac:picMk id="30" creationId="{935DEEF8-7618-4465-9EF4-079F288F310D}"/>
          </ac:picMkLst>
        </pc:picChg>
      </pc:sldChg>
      <pc:sldChg chg="addSp delSp modSp">
        <pc:chgData name="Rylee Tomey" userId="S::rylee.tomey@ssaihq.com::3cfe0fbc-dfb9-46be-83c6-2c1846057a08" providerId="AD" clId="Web-{62DBF7EE-1B9F-4E3E-3694-DC4BE8A8048C}" dt="2021-11-04T15:24:21.640" v="930" actId="20577"/>
        <pc:sldMkLst>
          <pc:docMk/>
          <pc:sldMk cId="2692396758" sldId="325"/>
        </pc:sldMkLst>
        <pc:spChg chg="add mod">
          <ac:chgData name="Rylee Tomey" userId="S::rylee.tomey@ssaihq.com::3cfe0fbc-dfb9-46be-83c6-2c1846057a08" providerId="AD" clId="Web-{62DBF7EE-1B9F-4E3E-3694-DC4BE8A8048C}" dt="2021-11-04T13:51:07.624" v="380" actId="1076"/>
          <ac:spMkLst>
            <pc:docMk/>
            <pc:sldMk cId="2692396758" sldId="325"/>
            <ac:spMk id="5" creationId="{8CC95512-9963-4DAA-AA38-711EB9CCE98E}"/>
          </ac:spMkLst>
        </pc:spChg>
        <pc:spChg chg="mod">
          <ac:chgData name="Rylee Tomey" userId="S::rylee.tomey@ssaihq.com::3cfe0fbc-dfb9-46be-83c6-2c1846057a08" providerId="AD" clId="Web-{62DBF7EE-1B9F-4E3E-3694-DC4BE8A8048C}" dt="2021-11-04T15:24:21.640" v="930" actId="20577"/>
          <ac:spMkLst>
            <pc:docMk/>
            <pc:sldMk cId="2692396758" sldId="325"/>
            <ac:spMk id="6" creationId="{CFE60207-E66D-4148-9412-BFCD27C9E4B6}"/>
          </ac:spMkLst>
        </pc:spChg>
        <pc:spChg chg="add del mod">
          <ac:chgData name="Rylee Tomey" userId="S::rylee.tomey@ssaihq.com::3cfe0fbc-dfb9-46be-83c6-2c1846057a08" providerId="AD" clId="Web-{62DBF7EE-1B9F-4E3E-3694-DC4BE8A8048C}" dt="2021-11-04T13:23:48.090" v="53"/>
          <ac:spMkLst>
            <pc:docMk/>
            <pc:sldMk cId="2692396758" sldId="325"/>
            <ac:spMk id="12" creationId="{86B090B7-F2C4-442C-8A0D-CA3A8F9AC2EB}"/>
          </ac:spMkLst>
        </pc:spChg>
        <pc:spChg chg="add mod">
          <ac:chgData name="Rylee Tomey" userId="S::rylee.tomey@ssaihq.com::3cfe0fbc-dfb9-46be-83c6-2c1846057a08" providerId="AD" clId="Web-{62DBF7EE-1B9F-4E3E-3694-DC4BE8A8048C}" dt="2021-11-04T13:54:11.300" v="426" actId="20577"/>
          <ac:spMkLst>
            <pc:docMk/>
            <pc:sldMk cId="2692396758" sldId="325"/>
            <ac:spMk id="15" creationId="{E5184E18-9842-4180-A42D-AC66B840FE91}"/>
          </ac:spMkLst>
        </pc:spChg>
        <pc:spChg chg="add mod">
          <ac:chgData name="Rylee Tomey" userId="S::rylee.tomey@ssaihq.com::3cfe0fbc-dfb9-46be-83c6-2c1846057a08" providerId="AD" clId="Web-{62DBF7EE-1B9F-4E3E-3694-DC4BE8A8048C}" dt="2021-11-04T13:54:15.519" v="428" actId="20577"/>
          <ac:spMkLst>
            <pc:docMk/>
            <pc:sldMk cId="2692396758" sldId="325"/>
            <ac:spMk id="17" creationId="{9D3D5B99-C377-44AF-89E4-1C5F1E91E2CF}"/>
          </ac:spMkLst>
        </pc:spChg>
        <pc:spChg chg="add mod">
          <ac:chgData name="Rylee Tomey" userId="S::rylee.tomey@ssaihq.com::3cfe0fbc-dfb9-46be-83c6-2c1846057a08" providerId="AD" clId="Web-{62DBF7EE-1B9F-4E3E-3694-DC4BE8A8048C}" dt="2021-11-04T15:16:14.584" v="816" actId="14100"/>
          <ac:spMkLst>
            <pc:docMk/>
            <pc:sldMk cId="2692396758" sldId="325"/>
            <ac:spMk id="19" creationId="{FA17159C-A49A-4A0A-839C-45A509D69FB3}"/>
          </ac:spMkLst>
        </pc:spChg>
        <pc:spChg chg="add mod">
          <ac:chgData name="Rylee Tomey" userId="S::rylee.tomey@ssaihq.com::3cfe0fbc-dfb9-46be-83c6-2c1846057a08" providerId="AD" clId="Web-{62DBF7EE-1B9F-4E3E-3694-DC4BE8A8048C}" dt="2021-11-04T15:16:37.646" v="828" actId="1076"/>
          <ac:spMkLst>
            <pc:docMk/>
            <pc:sldMk cId="2692396758" sldId="325"/>
            <ac:spMk id="21" creationId="{34C7D59C-36DE-44F7-A079-1F77B0F5C2BC}"/>
          </ac:spMkLst>
        </pc:spChg>
        <pc:spChg chg="add del mod">
          <ac:chgData name="Rylee Tomey" userId="S::rylee.tomey@ssaihq.com::3cfe0fbc-dfb9-46be-83c6-2c1846057a08" providerId="AD" clId="Web-{62DBF7EE-1B9F-4E3E-3694-DC4BE8A8048C}" dt="2021-11-04T13:34:22.588" v="174"/>
          <ac:spMkLst>
            <pc:docMk/>
            <pc:sldMk cId="2692396758" sldId="325"/>
            <ac:spMk id="22" creationId="{8B39CAA7-C96E-4E8F-A576-3FB0C69919B7}"/>
          </ac:spMkLst>
        </pc:spChg>
        <pc:spChg chg="add mod">
          <ac:chgData name="Rylee Tomey" userId="S::rylee.tomey@ssaihq.com::3cfe0fbc-dfb9-46be-83c6-2c1846057a08" providerId="AD" clId="Web-{62DBF7EE-1B9F-4E3E-3694-DC4BE8A8048C}" dt="2021-11-04T15:22:58.201" v="921" actId="20577"/>
          <ac:spMkLst>
            <pc:docMk/>
            <pc:sldMk cId="2692396758" sldId="325"/>
            <ac:spMk id="26" creationId="{1C485F8B-E481-4375-A203-05C45EA81D2A}"/>
          </ac:spMkLst>
        </pc:spChg>
        <pc:spChg chg="add mod">
          <ac:chgData name="Rylee Tomey" userId="S::rylee.tomey@ssaihq.com::3cfe0fbc-dfb9-46be-83c6-2c1846057a08" providerId="AD" clId="Web-{62DBF7EE-1B9F-4E3E-3694-DC4BE8A8048C}" dt="2021-11-04T15:23:19.264" v="924" actId="1076"/>
          <ac:spMkLst>
            <pc:docMk/>
            <pc:sldMk cId="2692396758" sldId="325"/>
            <ac:spMk id="27" creationId="{7EC402CB-CBA9-4D82-A865-294FE7C425C9}"/>
          </ac:spMkLst>
        </pc:spChg>
        <pc:spChg chg="add mod">
          <ac:chgData name="Rylee Tomey" userId="S::rylee.tomey@ssaihq.com::3cfe0fbc-dfb9-46be-83c6-2c1846057a08" providerId="AD" clId="Web-{62DBF7EE-1B9F-4E3E-3694-DC4BE8A8048C}" dt="2021-11-04T15:23:43.467" v="928" actId="20577"/>
          <ac:spMkLst>
            <pc:docMk/>
            <pc:sldMk cId="2692396758" sldId="325"/>
            <ac:spMk id="28" creationId="{F754BDDA-3062-4ACE-9700-58A3AC620707}"/>
          </ac:spMkLst>
        </pc:spChg>
        <pc:spChg chg="add mod">
          <ac:chgData name="Rylee Tomey" userId="S::rylee.tomey@ssaihq.com::3cfe0fbc-dfb9-46be-83c6-2c1846057a08" providerId="AD" clId="Web-{62DBF7EE-1B9F-4E3E-3694-DC4BE8A8048C}" dt="2021-11-04T15:23:12.076" v="923" actId="20577"/>
          <ac:spMkLst>
            <pc:docMk/>
            <pc:sldMk cId="2692396758" sldId="325"/>
            <ac:spMk id="29" creationId="{F4E05B50-4703-4A62-8A69-F79256EC4A03}"/>
          </ac:spMkLst>
        </pc:spChg>
        <pc:spChg chg="add mod">
          <ac:chgData name="Rylee Tomey" userId="S::rylee.tomey@ssaihq.com::3cfe0fbc-dfb9-46be-83c6-2c1846057a08" providerId="AD" clId="Web-{62DBF7EE-1B9F-4E3E-3694-DC4BE8A8048C}" dt="2021-11-04T15:23:56.358" v="929" actId="1076"/>
          <ac:spMkLst>
            <pc:docMk/>
            <pc:sldMk cId="2692396758" sldId="325"/>
            <ac:spMk id="30" creationId="{7ECC043B-58B8-4968-9A41-4EF4037604FB}"/>
          </ac:spMkLst>
        </pc:spChg>
        <pc:spChg chg="add mod">
          <ac:chgData name="Rylee Tomey" userId="S::rylee.tomey@ssaihq.com::3cfe0fbc-dfb9-46be-83c6-2c1846057a08" providerId="AD" clId="Web-{62DBF7EE-1B9F-4E3E-3694-DC4BE8A8048C}" dt="2021-11-04T15:23:31.826" v="926" actId="20577"/>
          <ac:spMkLst>
            <pc:docMk/>
            <pc:sldMk cId="2692396758" sldId="325"/>
            <ac:spMk id="31" creationId="{67BE9387-A826-4A80-A0B9-E764831B30EB}"/>
          </ac:spMkLst>
        </pc:spChg>
        <pc:picChg chg="del">
          <ac:chgData name="Rylee Tomey" userId="S::rylee.tomey@ssaihq.com::3cfe0fbc-dfb9-46be-83c6-2c1846057a08" providerId="AD" clId="Web-{62DBF7EE-1B9F-4E3E-3694-DC4BE8A8048C}" dt="2021-11-04T13:22:07.229" v="43"/>
          <ac:picMkLst>
            <pc:docMk/>
            <pc:sldMk cId="2692396758" sldId="325"/>
            <ac:picMk id="2" creationId="{83360809-6A23-4018-8C9B-A0AF57F3189C}"/>
          </ac:picMkLst>
        </pc:picChg>
        <pc:picChg chg="add mod">
          <ac:chgData name="Rylee Tomey" userId="S::rylee.tomey@ssaihq.com::3cfe0fbc-dfb9-46be-83c6-2c1846057a08" providerId="AD" clId="Web-{62DBF7EE-1B9F-4E3E-3694-DC4BE8A8048C}" dt="2021-11-04T13:50:56.015" v="377" actId="1076"/>
          <ac:picMkLst>
            <pc:docMk/>
            <pc:sldMk cId="2692396758" sldId="325"/>
            <ac:picMk id="4" creationId="{79470F40-9924-45E7-B071-CF7EF6DA6F4D}"/>
          </ac:picMkLst>
        </pc:picChg>
        <pc:picChg chg="add del mod">
          <ac:chgData name="Rylee Tomey" userId="S::rylee.tomey@ssaihq.com::3cfe0fbc-dfb9-46be-83c6-2c1846057a08" providerId="AD" clId="Web-{62DBF7EE-1B9F-4E3E-3694-DC4BE8A8048C}" dt="2021-11-04T13:14:42.048" v="27"/>
          <ac:picMkLst>
            <pc:docMk/>
            <pc:sldMk cId="2692396758" sldId="325"/>
            <ac:picMk id="7" creationId="{56245045-68F1-4EC5-ABB8-06C18D5E75F8}"/>
          </ac:picMkLst>
        </pc:picChg>
        <pc:picChg chg="mod">
          <ac:chgData name="Rylee Tomey" userId="S::rylee.tomey@ssaihq.com::3cfe0fbc-dfb9-46be-83c6-2c1846057a08" providerId="AD" clId="Web-{62DBF7EE-1B9F-4E3E-3694-DC4BE8A8048C}" dt="2021-11-04T13:25:24.514" v="60" actId="1076"/>
          <ac:picMkLst>
            <pc:docMk/>
            <pc:sldMk cId="2692396758" sldId="325"/>
            <ac:picMk id="8" creationId="{FFD3E4A1-E372-4F96-94FF-E3B5C3524B2D}"/>
          </ac:picMkLst>
        </pc:picChg>
        <pc:picChg chg="add del mod">
          <ac:chgData name="Rylee Tomey" userId="S::rylee.tomey@ssaihq.com::3cfe0fbc-dfb9-46be-83c6-2c1846057a08" providerId="AD" clId="Web-{62DBF7EE-1B9F-4E3E-3694-DC4BE8A8048C}" dt="2021-11-04T13:19:51.992" v="36"/>
          <ac:picMkLst>
            <pc:docMk/>
            <pc:sldMk cId="2692396758" sldId="325"/>
            <ac:picMk id="9" creationId="{2BDFF2F1-0618-45DA-AAF7-FB4A23E7AB62}"/>
          </ac:picMkLst>
        </pc:picChg>
        <pc:picChg chg="add del mod">
          <ac:chgData name="Rylee Tomey" userId="S::rylee.tomey@ssaihq.com::3cfe0fbc-dfb9-46be-83c6-2c1846057a08" providerId="AD" clId="Web-{62DBF7EE-1B9F-4E3E-3694-DC4BE8A8048C}" dt="2021-11-04T13:23:37.481" v="50"/>
          <ac:picMkLst>
            <pc:docMk/>
            <pc:sldMk cId="2692396758" sldId="325"/>
            <ac:picMk id="10" creationId="{F5025E9B-3887-49BE-8544-FF89A10D2660}"/>
          </ac:picMkLst>
        </pc:picChg>
        <pc:picChg chg="add mod">
          <ac:chgData name="Rylee Tomey" userId="S::rylee.tomey@ssaihq.com::3cfe0fbc-dfb9-46be-83c6-2c1846057a08" providerId="AD" clId="Web-{62DBF7EE-1B9F-4E3E-3694-DC4BE8A8048C}" dt="2021-11-04T13:53:55.331" v="418" actId="14100"/>
          <ac:picMkLst>
            <pc:docMk/>
            <pc:sldMk cId="2692396758" sldId="325"/>
            <ac:picMk id="11" creationId="{4DEE6B83-735A-486A-8DD1-E58352F10995}"/>
          </ac:picMkLst>
        </pc:picChg>
        <pc:picChg chg="add mod">
          <ac:chgData name="Rylee Tomey" userId="S::rylee.tomey@ssaihq.com::3cfe0fbc-dfb9-46be-83c6-2c1846057a08" providerId="AD" clId="Web-{62DBF7EE-1B9F-4E3E-3694-DC4BE8A8048C}" dt="2021-11-04T13:50:14.014" v="371" actId="1076"/>
          <ac:picMkLst>
            <pc:docMk/>
            <pc:sldMk cId="2692396758" sldId="325"/>
            <ac:picMk id="13" creationId="{44C43B68-B210-427D-A5AC-23658914B571}"/>
          </ac:picMkLst>
        </pc:picChg>
        <pc:picChg chg="add mod">
          <ac:chgData name="Rylee Tomey" userId="S::rylee.tomey@ssaihq.com::3cfe0fbc-dfb9-46be-83c6-2c1846057a08" providerId="AD" clId="Web-{62DBF7EE-1B9F-4E3E-3694-DC4BE8A8048C}" dt="2021-11-04T13:52:05.344" v="395" actId="1076"/>
          <ac:picMkLst>
            <pc:docMk/>
            <pc:sldMk cId="2692396758" sldId="325"/>
            <ac:picMk id="18" creationId="{53867896-D49C-4F5A-9CEF-FA814985FA31}"/>
          </ac:picMkLst>
        </pc:picChg>
        <pc:picChg chg="add mod modCrop">
          <ac:chgData name="Rylee Tomey" userId="S::rylee.tomey@ssaihq.com::3cfe0fbc-dfb9-46be-83c6-2c1846057a08" providerId="AD" clId="Web-{62DBF7EE-1B9F-4E3E-3694-DC4BE8A8048C}" dt="2021-11-04T13:52:07.563" v="396" actId="1076"/>
          <ac:picMkLst>
            <pc:docMk/>
            <pc:sldMk cId="2692396758" sldId="325"/>
            <ac:picMk id="20" creationId="{54B19373-91BB-4EF1-8FE4-D1F795DFBFB5}"/>
          </ac:picMkLst>
        </pc:picChg>
        <pc:cxnChg chg="add mod">
          <ac:chgData name="Rylee Tomey" userId="S::rylee.tomey@ssaihq.com::3cfe0fbc-dfb9-46be-83c6-2c1846057a08" providerId="AD" clId="Web-{62DBF7EE-1B9F-4E3E-3694-DC4BE8A8048C}" dt="2021-11-04T14:43:29.716" v="528" actId="14100"/>
          <ac:cxnSpMkLst>
            <pc:docMk/>
            <pc:sldMk cId="2692396758" sldId="325"/>
            <ac:cxnSpMk id="24" creationId="{CECE38AA-917D-414C-86A1-27386255E54B}"/>
          </ac:cxnSpMkLst>
        </pc:cxnChg>
        <pc:cxnChg chg="add mod ord">
          <ac:chgData name="Rylee Tomey" userId="S::rylee.tomey@ssaihq.com::3cfe0fbc-dfb9-46be-83c6-2c1846057a08" providerId="AD" clId="Web-{62DBF7EE-1B9F-4E3E-3694-DC4BE8A8048C}" dt="2021-11-04T14:43:23.684" v="527" actId="14100"/>
          <ac:cxnSpMkLst>
            <pc:docMk/>
            <pc:sldMk cId="2692396758" sldId="325"/>
            <ac:cxnSpMk id="25" creationId="{501EAF3E-1167-44CE-B857-9DDA275D95F0}"/>
          </ac:cxnSpMkLst>
        </pc:cxnChg>
      </pc:sldChg>
      <pc:sldChg chg="modSp">
        <pc:chgData name="Rylee Tomey" userId="S::rylee.tomey@ssaihq.com::3cfe0fbc-dfb9-46be-83c6-2c1846057a08" providerId="AD" clId="Web-{62DBF7EE-1B9F-4E3E-3694-DC4BE8A8048C}" dt="2021-11-04T15:37:12.780" v="1070" actId="20577"/>
        <pc:sldMkLst>
          <pc:docMk/>
          <pc:sldMk cId="1419751882" sldId="330"/>
        </pc:sldMkLst>
        <pc:spChg chg="mod">
          <ac:chgData name="Rylee Tomey" userId="S::rylee.tomey@ssaihq.com::3cfe0fbc-dfb9-46be-83c6-2c1846057a08" providerId="AD" clId="Web-{62DBF7EE-1B9F-4E3E-3694-DC4BE8A8048C}" dt="2021-11-04T15:35:54.279" v="1063" actId="14100"/>
          <ac:spMkLst>
            <pc:docMk/>
            <pc:sldMk cId="1419751882" sldId="330"/>
            <ac:spMk id="8" creationId="{005C3185-DD5D-455D-80AD-A6E092161607}"/>
          </ac:spMkLst>
        </pc:spChg>
        <pc:spChg chg="mod">
          <ac:chgData name="Rylee Tomey" userId="S::rylee.tomey@ssaihq.com::3cfe0fbc-dfb9-46be-83c6-2c1846057a08" providerId="AD" clId="Web-{62DBF7EE-1B9F-4E3E-3694-DC4BE8A8048C}" dt="2021-11-04T14:49:54.020" v="717" actId="20577"/>
          <ac:spMkLst>
            <pc:docMk/>
            <pc:sldMk cId="1419751882" sldId="330"/>
            <ac:spMk id="10" creationId="{3AE66141-17D3-4572-99CB-DEE8BBACCC73}"/>
          </ac:spMkLst>
        </pc:spChg>
        <pc:spChg chg="mod">
          <ac:chgData name="Rylee Tomey" userId="S::rylee.tomey@ssaihq.com::3cfe0fbc-dfb9-46be-83c6-2c1846057a08" providerId="AD" clId="Web-{62DBF7EE-1B9F-4E3E-3694-DC4BE8A8048C}" dt="2021-11-04T15:28:23.723" v="1005" actId="20577"/>
          <ac:spMkLst>
            <pc:docMk/>
            <pc:sldMk cId="1419751882" sldId="330"/>
            <ac:spMk id="11" creationId="{5BFE4A96-A9D0-49C6-97EE-29288494841F}"/>
          </ac:spMkLst>
        </pc:spChg>
        <pc:spChg chg="mod">
          <ac:chgData name="Rylee Tomey" userId="S::rylee.tomey@ssaihq.com::3cfe0fbc-dfb9-46be-83c6-2c1846057a08" providerId="AD" clId="Web-{62DBF7EE-1B9F-4E3E-3694-DC4BE8A8048C}" dt="2021-11-04T14:51:09.506" v="726" actId="1076"/>
          <ac:spMkLst>
            <pc:docMk/>
            <pc:sldMk cId="1419751882" sldId="330"/>
            <ac:spMk id="14" creationId="{3216C975-41A7-4069-AF3E-9BDC329186F2}"/>
          </ac:spMkLst>
        </pc:spChg>
        <pc:spChg chg="mod">
          <ac:chgData name="Rylee Tomey" userId="S::rylee.tomey@ssaihq.com::3cfe0fbc-dfb9-46be-83c6-2c1846057a08" providerId="AD" clId="Web-{62DBF7EE-1B9F-4E3E-3694-DC4BE8A8048C}" dt="2021-11-04T15:36:09.732" v="1068" actId="20577"/>
          <ac:spMkLst>
            <pc:docMk/>
            <pc:sldMk cId="1419751882" sldId="330"/>
            <ac:spMk id="28" creationId="{AEAF0FC3-EA68-4B2D-83CB-001F2DCFB66C}"/>
          </ac:spMkLst>
        </pc:spChg>
        <pc:spChg chg="mod">
          <ac:chgData name="Rylee Tomey" userId="S::rylee.tomey@ssaihq.com::3cfe0fbc-dfb9-46be-83c6-2c1846057a08" providerId="AD" clId="Web-{62DBF7EE-1B9F-4E3E-3694-DC4BE8A8048C}" dt="2021-11-04T15:37:12.780" v="1070" actId="20577"/>
          <ac:spMkLst>
            <pc:docMk/>
            <pc:sldMk cId="1419751882" sldId="330"/>
            <ac:spMk id="33" creationId="{4396EE99-74D8-4577-A501-22CE42487BCA}"/>
          </ac:spMkLst>
        </pc:spChg>
        <pc:grpChg chg="mod">
          <ac:chgData name="Rylee Tomey" userId="S::rylee.tomey@ssaihq.com::3cfe0fbc-dfb9-46be-83c6-2c1846057a08" providerId="AD" clId="Web-{62DBF7EE-1B9F-4E3E-3694-DC4BE8A8048C}" dt="2021-11-04T14:51:03.366" v="725" actId="1076"/>
          <ac:grpSpMkLst>
            <pc:docMk/>
            <pc:sldMk cId="1419751882" sldId="330"/>
            <ac:grpSpMk id="5" creationId="{B6550727-833C-4A16-ABCC-EE67EBB5E3A7}"/>
          </ac:grpSpMkLst>
        </pc:grpChg>
        <pc:picChg chg="mod modCrop">
          <ac:chgData name="Rylee Tomey" userId="S::rylee.tomey@ssaihq.com::3cfe0fbc-dfb9-46be-83c6-2c1846057a08" providerId="AD" clId="Web-{62DBF7EE-1B9F-4E3E-3694-DC4BE8A8048C}" dt="2021-11-04T14:50:42.006" v="722"/>
          <ac:picMkLst>
            <pc:docMk/>
            <pc:sldMk cId="1419751882" sldId="330"/>
            <ac:picMk id="7" creationId="{D5166D47-C927-46AD-8BB3-6990681FD791}"/>
          </ac:picMkLst>
        </pc:picChg>
        <pc:picChg chg="mod">
          <ac:chgData name="Rylee Tomey" userId="S::rylee.tomey@ssaihq.com::3cfe0fbc-dfb9-46be-83c6-2c1846057a08" providerId="AD" clId="Web-{62DBF7EE-1B9F-4E3E-3694-DC4BE8A8048C}" dt="2021-11-04T14:51:16.319" v="727" actId="1076"/>
          <ac:picMkLst>
            <pc:docMk/>
            <pc:sldMk cId="1419751882" sldId="330"/>
            <ac:picMk id="9" creationId="{71A98547-914A-4531-AD4F-2D74EFE38AB5}"/>
          </ac:picMkLst>
        </pc:picChg>
        <pc:picChg chg="mod">
          <ac:chgData name="Rylee Tomey" userId="S::rylee.tomey@ssaihq.com::3cfe0fbc-dfb9-46be-83c6-2c1846057a08" providerId="AD" clId="Web-{62DBF7EE-1B9F-4E3E-3694-DC4BE8A8048C}" dt="2021-11-04T14:50:57.866" v="724" actId="1076"/>
          <ac:picMkLst>
            <pc:docMk/>
            <pc:sldMk cId="1419751882" sldId="330"/>
            <ac:picMk id="13" creationId="{80F09FC8-BD78-4F7C-8A24-D12E03722F0C}"/>
          </ac:picMkLst>
        </pc:picChg>
        <pc:cxnChg chg="mod">
          <ac:chgData name="Rylee Tomey" userId="S::rylee.tomey@ssaihq.com::3cfe0fbc-dfb9-46be-83c6-2c1846057a08" providerId="AD" clId="Web-{62DBF7EE-1B9F-4E3E-3694-DC4BE8A8048C}" dt="2021-11-04T14:51:29.960" v="730" actId="14100"/>
          <ac:cxnSpMkLst>
            <pc:docMk/>
            <pc:sldMk cId="1419751882" sldId="330"/>
            <ac:cxnSpMk id="3" creationId="{AC2AB99C-7CD3-471F-B858-C1BBF6AAC129}"/>
          </ac:cxnSpMkLst>
        </pc:cxnChg>
        <pc:cxnChg chg="mod">
          <ac:chgData name="Rylee Tomey" userId="S::rylee.tomey@ssaihq.com::3cfe0fbc-dfb9-46be-83c6-2c1846057a08" providerId="AD" clId="Web-{62DBF7EE-1B9F-4E3E-3694-DC4BE8A8048C}" dt="2021-11-04T14:51:37.257" v="731" actId="14100"/>
          <ac:cxnSpMkLst>
            <pc:docMk/>
            <pc:sldMk cId="1419751882" sldId="330"/>
            <ac:cxnSpMk id="4" creationId="{04E9DA33-A74B-4DC0-A1B8-173C31CD2B55}"/>
          </ac:cxnSpMkLst>
        </pc:cxnChg>
      </pc:sldChg>
      <pc:sldChg chg="modSp">
        <pc:chgData name="Rylee Tomey" userId="S::rylee.tomey@ssaihq.com::3cfe0fbc-dfb9-46be-83c6-2c1846057a08" providerId="AD" clId="Web-{62DBF7EE-1B9F-4E3E-3694-DC4BE8A8048C}" dt="2021-11-04T14:47:04.033" v="611" actId="20577"/>
        <pc:sldMkLst>
          <pc:docMk/>
          <pc:sldMk cId="2274935888" sldId="332"/>
        </pc:sldMkLst>
        <pc:spChg chg="mod">
          <ac:chgData name="Rylee Tomey" userId="S::rylee.tomey@ssaihq.com::3cfe0fbc-dfb9-46be-83c6-2c1846057a08" providerId="AD" clId="Web-{62DBF7EE-1B9F-4E3E-3694-DC4BE8A8048C}" dt="2021-11-04T14:47:04.033" v="611" actId="20577"/>
          <ac:spMkLst>
            <pc:docMk/>
            <pc:sldMk cId="2274935888" sldId="332"/>
            <ac:spMk id="35" creationId="{FBD886A6-ECC1-4D7A-BF00-29695381B150}"/>
          </ac:spMkLst>
        </pc:spChg>
      </pc:sldChg>
    </pc:docChg>
  </pc:docChgLst>
  <pc:docChgLst>
    <pc:chgData name="Nicole Ramberg" userId="S::nicole.ramberg@ssaihq.com::8bea0ed3-6ffd-45f5-964f-03d92dae60bc" providerId="AD" clId="Web-{23E853DB-B467-F4A1-8525-3912C878E279}"/>
    <pc:docChg chg="addSld delSld modSld">
      <pc:chgData name="Nicole Ramberg" userId="S::nicole.ramberg@ssaihq.com::8bea0ed3-6ffd-45f5-964f-03d92dae60bc" providerId="AD" clId="Web-{23E853DB-B467-F4A1-8525-3912C878E279}" dt="2021-10-21T18:22:32.430" v="57"/>
      <pc:docMkLst>
        <pc:docMk/>
      </pc:docMkLst>
      <pc:sldChg chg="addCm modCm">
        <pc:chgData name="Nicole Ramberg" userId="S::nicole.ramberg@ssaihq.com::8bea0ed3-6ffd-45f5-964f-03d92dae60bc" providerId="AD" clId="Web-{23E853DB-B467-F4A1-8525-3912C878E279}" dt="2021-10-21T18:16:47.297" v="46"/>
        <pc:sldMkLst>
          <pc:docMk/>
          <pc:sldMk cId="381960746" sldId="308"/>
        </pc:sldMkLst>
      </pc:sldChg>
      <pc:sldChg chg="modSp addCm modCm modNotes">
        <pc:chgData name="Nicole Ramberg" userId="S::nicole.ramberg@ssaihq.com::8bea0ed3-6ffd-45f5-964f-03d92dae60bc" providerId="AD" clId="Web-{23E853DB-B467-F4A1-8525-3912C878E279}" dt="2021-10-21T18:22:32.430" v="57"/>
        <pc:sldMkLst>
          <pc:docMk/>
          <pc:sldMk cId="583009979" sldId="314"/>
        </pc:sldMkLst>
        <pc:spChg chg="mod">
          <ac:chgData name="Nicole Ramberg" userId="S::nicole.ramberg@ssaihq.com::8bea0ed3-6ffd-45f5-964f-03d92dae60bc" providerId="AD" clId="Web-{23E853DB-B467-F4A1-8525-3912C878E279}" dt="2021-10-21T18:20:00.098" v="51" actId="1076"/>
          <ac:spMkLst>
            <pc:docMk/>
            <pc:sldMk cId="583009979" sldId="314"/>
            <ac:spMk id="6" creationId="{B76CC758-BED7-4C00-B239-91301077D6CA}"/>
          </ac:spMkLst>
        </pc:spChg>
      </pc:sldChg>
      <pc:sldChg chg="addCm">
        <pc:chgData name="Nicole Ramberg" userId="S::nicole.ramberg@ssaihq.com::8bea0ed3-6ffd-45f5-964f-03d92dae60bc" providerId="AD" clId="Web-{23E853DB-B467-F4A1-8525-3912C878E279}" dt="2021-10-21T18:22:02.289" v="55"/>
        <pc:sldMkLst>
          <pc:docMk/>
          <pc:sldMk cId="1139521850" sldId="322"/>
        </pc:sldMkLst>
      </pc:sldChg>
      <pc:sldChg chg="addCm modNotes">
        <pc:chgData name="Nicole Ramberg" userId="S::nicole.ramberg@ssaihq.com::8bea0ed3-6ffd-45f5-964f-03d92dae60bc" providerId="AD" clId="Web-{23E853DB-B467-F4A1-8525-3912C878E279}" dt="2021-10-21T18:11:40.697" v="45"/>
        <pc:sldMkLst>
          <pc:docMk/>
          <pc:sldMk cId="4007169780" sldId="323"/>
        </pc:sldMkLst>
      </pc:sldChg>
      <pc:sldChg chg="modSp">
        <pc:chgData name="Nicole Ramberg" userId="S::nicole.ramberg@ssaihq.com::8bea0ed3-6ffd-45f5-964f-03d92dae60bc" providerId="AD" clId="Web-{23E853DB-B467-F4A1-8525-3912C878E279}" dt="2021-10-21T18:18:11.127" v="47"/>
        <pc:sldMkLst>
          <pc:docMk/>
          <pc:sldMk cId="676033405" sldId="328"/>
        </pc:sldMkLst>
        <pc:spChg chg="mod">
          <ac:chgData name="Nicole Ramberg" userId="S::nicole.ramberg@ssaihq.com::8bea0ed3-6ffd-45f5-964f-03d92dae60bc" providerId="AD" clId="Web-{23E853DB-B467-F4A1-8525-3912C878E279}" dt="2021-10-21T18:18:11.127" v="47"/>
          <ac:spMkLst>
            <pc:docMk/>
            <pc:sldMk cId="676033405" sldId="328"/>
            <ac:spMk id="3" creationId="{00000000-0000-0000-0000-000000000000}"/>
          </ac:spMkLst>
        </pc:spChg>
      </pc:sldChg>
      <pc:sldChg chg="addCm">
        <pc:chgData name="Nicole Ramberg" userId="S::nicole.ramberg@ssaihq.com::8bea0ed3-6ffd-45f5-964f-03d92dae60bc" providerId="AD" clId="Web-{23E853DB-B467-F4A1-8525-3912C878E279}" dt="2021-10-21T18:19:18.363" v="50"/>
        <pc:sldMkLst>
          <pc:docMk/>
          <pc:sldMk cId="2274935888" sldId="332"/>
        </pc:sldMkLst>
      </pc:sldChg>
      <pc:sldChg chg="add del replId">
        <pc:chgData name="Nicole Ramberg" userId="S::nicole.ramberg@ssaihq.com::8bea0ed3-6ffd-45f5-964f-03d92dae60bc" providerId="AD" clId="Web-{23E853DB-B467-F4A1-8525-3912C878E279}" dt="2021-10-21T18:18:33.971" v="49"/>
        <pc:sldMkLst>
          <pc:docMk/>
          <pc:sldMk cId="620903080" sldId="333"/>
        </pc:sldMkLst>
      </pc:sldChg>
    </pc:docChg>
  </pc:docChgLst>
  <pc:docChgLst>
    <pc:chgData name="Amanda Bosserman" userId="S::amanda.bosserman@ssaihq.com::3aab2a89-119b-4654-a2ca-f32893d06a83" providerId="AD" clId="Web-{BE2B9FB2-EF87-4CDF-8FDD-A18F573174BB}"/>
    <pc:docChg chg="modSld">
      <pc:chgData name="Amanda Bosserman" userId="S::amanda.bosserman@ssaihq.com::3aab2a89-119b-4654-a2ca-f32893d06a83" providerId="AD" clId="Web-{BE2B9FB2-EF87-4CDF-8FDD-A18F573174BB}" dt="2021-10-20T14:33:07.365" v="24" actId="14100"/>
      <pc:docMkLst>
        <pc:docMk/>
      </pc:docMkLst>
      <pc:sldChg chg="modSp">
        <pc:chgData name="Amanda Bosserman" userId="S::amanda.bosserman@ssaihq.com::3aab2a89-119b-4654-a2ca-f32893d06a83" providerId="AD" clId="Web-{BE2B9FB2-EF87-4CDF-8FDD-A18F573174BB}" dt="2021-10-20T14:33:07.365" v="24" actId="14100"/>
        <pc:sldMkLst>
          <pc:docMk/>
          <pc:sldMk cId="1647551290" sldId="318"/>
        </pc:sldMkLst>
        <pc:spChg chg="mod">
          <ac:chgData name="Amanda Bosserman" userId="S::amanda.bosserman@ssaihq.com::3aab2a89-119b-4654-a2ca-f32893d06a83" providerId="AD" clId="Web-{BE2B9FB2-EF87-4CDF-8FDD-A18F573174BB}" dt="2021-10-20T14:33:07.365" v="24" actId="14100"/>
          <ac:spMkLst>
            <pc:docMk/>
            <pc:sldMk cId="1647551290" sldId="318"/>
            <ac:spMk id="2" creationId="{00000000-0000-0000-0000-000000000000}"/>
          </ac:spMkLst>
        </pc:spChg>
      </pc:sldChg>
    </pc:docChg>
  </pc:docChgLst>
  <pc:docChgLst>
    <pc:chgData name="Rylee Tomey" userId="S::rylee.tomey@ssaihq.com::3cfe0fbc-dfb9-46be-83c6-2c1846057a08" providerId="AD" clId="Web-{48EF8E35-8B97-60F6-8E05-6D8C988AB522}"/>
    <pc:docChg chg="modSld">
      <pc:chgData name="Rylee Tomey" userId="S::rylee.tomey@ssaihq.com::3cfe0fbc-dfb9-46be-83c6-2c1846057a08" providerId="AD" clId="Web-{48EF8E35-8B97-60F6-8E05-6D8C988AB522}" dt="2021-11-01T17:45:24.414" v="51" actId="14100"/>
      <pc:docMkLst>
        <pc:docMk/>
      </pc:docMkLst>
      <pc:sldChg chg="addSp delSp modSp">
        <pc:chgData name="Rylee Tomey" userId="S::rylee.tomey@ssaihq.com::3cfe0fbc-dfb9-46be-83c6-2c1846057a08" providerId="AD" clId="Web-{48EF8E35-8B97-60F6-8E05-6D8C988AB522}" dt="2021-11-01T17:45:24.414" v="51" actId="14100"/>
        <pc:sldMkLst>
          <pc:docMk/>
          <pc:sldMk cId="1419751882" sldId="330"/>
        </pc:sldMkLst>
        <pc:spChg chg="mod">
          <ac:chgData name="Rylee Tomey" userId="S::rylee.tomey@ssaihq.com::3cfe0fbc-dfb9-46be-83c6-2c1846057a08" providerId="AD" clId="Web-{48EF8E35-8B97-60F6-8E05-6D8C988AB522}" dt="2021-11-01T17:43:59.223" v="45" actId="20577"/>
          <ac:spMkLst>
            <pc:docMk/>
            <pc:sldMk cId="1419751882" sldId="330"/>
            <ac:spMk id="10" creationId="{3AE66141-17D3-4572-99CB-DEE8BBACCC73}"/>
          </ac:spMkLst>
        </pc:spChg>
        <pc:spChg chg="mod">
          <ac:chgData name="Rylee Tomey" userId="S::rylee.tomey@ssaihq.com::3cfe0fbc-dfb9-46be-83c6-2c1846057a08" providerId="AD" clId="Web-{48EF8E35-8B97-60F6-8E05-6D8C988AB522}" dt="2021-11-01T17:44:03.880" v="47" actId="20577"/>
          <ac:spMkLst>
            <pc:docMk/>
            <pc:sldMk cId="1419751882" sldId="330"/>
            <ac:spMk id="14" creationId="{3216C975-41A7-4069-AF3E-9BDC329186F2}"/>
          </ac:spMkLst>
        </pc:spChg>
        <pc:spChg chg="mod">
          <ac:chgData name="Rylee Tomey" userId="S::rylee.tomey@ssaihq.com::3cfe0fbc-dfb9-46be-83c6-2c1846057a08" providerId="AD" clId="Web-{48EF8E35-8B97-60F6-8E05-6D8C988AB522}" dt="2021-11-01T17:43:46.661" v="44" actId="20577"/>
          <ac:spMkLst>
            <pc:docMk/>
            <pc:sldMk cId="1419751882" sldId="330"/>
            <ac:spMk id="28" creationId="{AEAF0FC3-EA68-4B2D-83CB-001F2DCFB66C}"/>
          </ac:spMkLst>
        </pc:spChg>
        <pc:spChg chg="mod">
          <ac:chgData name="Rylee Tomey" userId="S::rylee.tomey@ssaihq.com::3cfe0fbc-dfb9-46be-83c6-2c1846057a08" providerId="AD" clId="Web-{48EF8E35-8B97-60F6-8E05-6D8C988AB522}" dt="2021-11-01T17:43:31.598" v="43" actId="20577"/>
          <ac:spMkLst>
            <pc:docMk/>
            <pc:sldMk cId="1419751882" sldId="330"/>
            <ac:spMk id="33" creationId="{4396EE99-74D8-4577-A501-22CE42487BCA}"/>
          </ac:spMkLst>
        </pc:spChg>
        <pc:spChg chg="mod">
          <ac:chgData name="Rylee Tomey" userId="S::rylee.tomey@ssaihq.com::3cfe0fbc-dfb9-46be-83c6-2c1846057a08" providerId="AD" clId="Web-{48EF8E35-8B97-60F6-8E05-6D8C988AB522}" dt="2021-11-01T17:39:54.200" v="18" actId="1076"/>
          <ac:spMkLst>
            <pc:docMk/>
            <pc:sldMk cId="1419751882" sldId="330"/>
            <ac:spMk id="34" creationId="{744C8EAA-E24D-40FA-88A6-AC160DAB361F}"/>
          </ac:spMkLst>
        </pc:spChg>
        <pc:grpChg chg="mod">
          <ac:chgData name="Rylee Tomey" userId="S::rylee.tomey@ssaihq.com::3cfe0fbc-dfb9-46be-83c6-2c1846057a08" providerId="AD" clId="Web-{48EF8E35-8B97-60F6-8E05-6D8C988AB522}" dt="2021-11-01T17:42:03.470" v="28" actId="1076"/>
          <ac:grpSpMkLst>
            <pc:docMk/>
            <pc:sldMk cId="1419751882" sldId="330"/>
            <ac:grpSpMk id="5" creationId="{B6550727-833C-4A16-ABCC-EE67EBB5E3A7}"/>
          </ac:grpSpMkLst>
        </pc:grpChg>
        <pc:picChg chg="add mod">
          <ac:chgData name="Rylee Tomey" userId="S::rylee.tomey@ssaihq.com::3cfe0fbc-dfb9-46be-83c6-2c1846057a08" providerId="AD" clId="Web-{48EF8E35-8B97-60F6-8E05-6D8C988AB522}" dt="2021-11-01T17:40:30.529" v="24" actId="1076"/>
          <ac:picMkLst>
            <pc:docMk/>
            <pc:sldMk cId="1419751882" sldId="330"/>
            <ac:picMk id="6" creationId="{773FDD1B-9561-4A31-B835-9ABED7965FA6}"/>
          </ac:picMkLst>
        </pc:picChg>
        <pc:picChg chg="add mod">
          <ac:chgData name="Rylee Tomey" userId="S::rylee.tomey@ssaihq.com::3cfe0fbc-dfb9-46be-83c6-2c1846057a08" providerId="AD" clId="Web-{48EF8E35-8B97-60F6-8E05-6D8C988AB522}" dt="2021-11-01T17:40:17.123" v="23" actId="14100"/>
          <ac:picMkLst>
            <pc:docMk/>
            <pc:sldMk cId="1419751882" sldId="330"/>
            <ac:picMk id="7" creationId="{D5166D47-C927-46AD-8BB3-6990681FD791}"/>
          </ac:picMkLst>
        </pc:picChg>
        <pc:picChg chg="del mod">
          <ac:chgData name="Rylee Tomey" userId="S::rylee.tomey@ssaihq.com::3cfe0fbc-dfb9-46be-83c6-2c1846057a08" providerId="AD" clId="Web-{48EF8E35-8B97-60F6-8E05-6D8C988AB522}" dt="2021-11-01T17:39:29.778" v="14"/>
          <ac:picMkLst>
            <pc:docMk/>
            <pc:sldMk cId="1419751882" sldId="330"/>
            <ac:picMk id="20" creationId="{18BE69CC-B045-4324-A9EA-649DD4D2211A}"/>
          </ac:picMkLst>
        </pc:picChg>
        <pc:picChg chg="del">
          <ac:chgData name="Rylee Tomey" userId="S::rylee.tomey@ssaihq.com::3cfe0fbc-dfb9-46be-83c6-2c1846057a08" providerId="AD" clId="Web-{48EF8E35-8B97-60F6-8E05-6D8C988AB522}" dt="2021-11-01T17:38:39.401" v="0"/>
          <ac:picMkLst>
            <pc:docMk/>
            <pc:sldMk cId="1419751882" sldId="330"/>
            <ac:picMk id="21" creationId="{C87BDEF0-EBE7-4AD6-B0BE-4085FBF848E5}"/>
          </ac:picMkLst>
        </pc:picChg>
        <pc:cxnChg chg="mod ord">
          <ac:chgData name="Rylee Tomey" userId="S::rylee.tomey@ssaihq.com::3cfe0fbc-dfb9-46be-83c6-2c1846057a08" providerId="AD" clId="Web-{48EF8E35-8B97-60F6-8E05-6D8C988AB522}" dt="2021-11-01T17:45:19.413" v="50" actId="14100"/>
          <ac:cxnSpMkLst>
            <pc:docMk/>
            <pc:sldMk cId="1419751882" sldId="330"/>
            <ac:cxnSpMk id="3" creationId="{AC2AB99C-7CD3-471F-B858-C1BBF6AAC129}"/>
          </ac:cxnSpMkLst>
        </pc:cxnChg>
        <pc:cxnChg chg="mod ord">
          <ac:chgData name="Rylee Tomey" userId="S::rylee.tomey@ssaihq.com::3cfe0fbc-dfb9-46be-83c6-2c1846057a08" providerId="AD" clId="Web-{48EF8E35-8B97-60F6-8E05-6D8C988AB522}" dt="2021-11-01T17:45:24.414" v="51" actId="14100"/>
          <ac:cxnSpMkLst>
            <pc:docMk/>
            <pc:sldMk cId="1419751882" sldId="330"/>
            <ac:cxnSpMk id="4" creationId="{04E9DA33-A74B-4DC0-A1B8-173C31CD2B55}"/>
          </ac:cxnSpMkLst>
        </pc:cxnChg>
      </pc:sldChg>
    </pc:docChg>
  </pc:docChgLst>
  <pc:docChgLst>
    <pc:chgData name="Joseph Spruce" userId="S::joseph.spruce@ssaihq.com::de036bfa-73a3-41f6-8929-f952e2d9d6aa" providerId="AD" clId="Web-{AE65C57C-F0E6-6637-39A5-0C32698D8D29}"/>
    <pc:docChg chg="">
      <pc:chgData name="Joseph Spruce" userId="S::joseph.spruce@ssaihq.com::de036bfa-73a3-41f6-8929-f952e2d9d6aa" providerId="AD" clId="Web-{AE65C57C-F0E6-6637-39A5-0C32698D8D29}" dt="2021-10-20T19:29:21.842" v="13"/>
      <pc:docMkLst>
        <pc:docMk/>
      </pc:docMkLst>
      <pc:sldChg chg="addCm">
        <pc:chgData name="Joseph Spruce" userId="S::joseph.spruce@ssaihq.com::de036bfa-73a3-41f6-8929-f952e2d9d6aa" providerId="AD" clId="Web-{AE65C57C-F0E6-6637-39A5-0C32698D8D29}" dt="2021-10-20T18:16:37.536" v="1"/>
        <pc:sldMkLst>
          <pc:docMk/>
          <pc:sldMk cId="3646699976" sldId="282"/>
        </pc:sldMkLst>
      </pc:sldChg>
      <pc:sldChg chg="addCm">
        <pc:chgData name="Joseph Spruce" userId="S::joseph.spruce@ssaihq.com::de036bfa-73a3-41f6-8929-f952e2d9d6aa" providerId="AD" clId="Web-{AE65C57C-F0E6-6637-39A5-0C32698D8D29}" dt="2021-10-20T18:18:45.930" v="2"/>
        <pc:sldMkLst>
          <pc:docMk/>
          <pc:sldMk cId="1657698331" sldId="311"/>
        </pc:sldMkLst>
      </pc:sldChg>
      <pc:sldChg chg="addCm">
        <pc:chgData name="Joseph Spruce" userId="S::joseph.spruce@ssaihq.com::de036bfa-73a3-41f6-8929-f952e2d9d6aa" providerId="AD" clId="Web-{AE65C57C-F0E6-6637-39A5-0C32698D8D29}" dt="2021-10-20T18:59:09.440" v="5"/>
        <pc:sldMkLst>
          <pc:docMk/>
          <pc:sldMk cId="430371861" sldId="315"/>
        </pc:sldMkLst>
      </pc:sldChg>
      <pc:sldChg chg="addCm">
        <pc:chgData name="Joseph Spruce" userId="S::joseph.spruce@ssaihq.com::de036bfa-73a3-41f6-8929-f952e2d9d6aa" providerId="AD" clId="Web-{AE65C57C-F0E6-6637-39A5-0C32698D8D29}" dt="2021-10-20T19:01:01.786" v="6"/>
        <pc:sldMkLst>
          <pc:docMk/>
          <pc:sldMk cId="1923026911" sldId="316"/>
        </pc:sldMkLst>
      </pc:sldChg>
      <pc:sldChg chg="addCm">
        <pc:chgData name="Joseph Spruce" userId="S::joseph.spruce@ssaihq.com::de036bfa-73a3-41f6-8929-f952e2d9d6aa" providerId="AD" clId="Web-{AE65C57C-F0E6-6637-39A5-0C32698D8D29}" dt="2021-10-20T19:03:20.336" v="8"/>
        <pc:sldMkLst>
          <pc:docMk/>
          <pc:sldMk cId="1647551290" sldId="318"/>
        </pc:sldMkLst>
      </pc:sldChg>
      <pc:sldChg chg="addCm">
        <pc:chgData name="Joseph Spruce" userId="S::joseph.spruce@ssaihq.com::de036bfa-73a3-41f6-8929-f952e2d9d6aa" providerId="AD" clId="Web-{AE65C57C-F0E6-6637-39A5-0C32698D8D29}" dt="2021-10-20T19:04:24.822" v="9"/>
        <pc:sldMkLst>
          <pc:docMk/>
          <pc:sldMk cId="1509242897" sldId="320"/>
        </pc:sldMkLst>
      </pc:sldChg>
      <pc:sldChg chg="addCm">
        <pc:chgData name="Joseph Spruce" userId="S::joseph.spruce@ssaihq.com::de036bfa-73a3-41f6-8929-f952e2d9d6aa" providerId="AD" clId="Web-{AE65C57C-F0E6-6637-39A5-0C32698D8D29}" dt="2021-10-20T18:14:57.112" v="0"/>
        <pc:sldMkLst>
          <pc:docMk/>
          <pc:sldMk cId="3457887769" sldId="321"/>
        </pc:sldMkLst>
      </pc:sldChg>
      <pc:sldChg chg="addCm">
        <pc:chgData name="Joseph Spruce" userId="S::joseph.spruce@ssaihq.com::de036bfa-73a3-41f6-8929-f952e2d9d6aa" providerId="AD" clId="Web-{AE65C57C-F0E6-6637-39A5-0C32698D8D29}" dt="2021-10-20T18:54:18.589" v="3"/>
        <pc:sldMkLst>
          <pc:docMk/>
          <pc:sldMk cId="1139521850" sldId="322"/>
        </pc:sldMkLst>
      </pc:sldChg>
      <pc:sldChg chg="addCm">
        <pc:chgData name="Joseph Spruce" userId="S::joseph.spruce@ssaihq.com::de036bfa-73a3-41f6-8929-f952e2d9d6aa" providerId="AD" clId="Web-{AE65C57C-F0E6-6637-39A5-0C32698D8D29}" dt="2021-10-20T19:29:21.842" v="13"/>
        <pc:sldMkLst>
          <pc:docMk/>
          <pc:sldMk cId="4007169780" sldId="323"/>
        </pc:sldMkLst>
      </pc:sldChg>
      <pc:sldChg chg="addCm">
        <pc:chgData name="Joseph Spruce" userId="S::joseph.spruce@ssaihq.com::de036bfa-73a3-41f6-8929-f952e2d9d6aa" providerId="AD" clId="Web-{AE65C57C-F0E6-6637-39A5-0C32698D8D29}" dt="2021-10-20T19:05:08.542" v="10"/>
        <pc:sldMkLst>
          <pc:docMk/>
          <pc:sldMk cId="1371265667" sldId="324"/>
        </pc:sldMkLst>
      </pc:sldChg>
      <pc:sldChg chg="addCm">
        <pc:chgData name="Joseph Spruce" userId="S::joseph.spruce@ssaihq.com::de036bfa-73a3-41f6-8929-f952e2d9d6aa" providerId="AD" clId="Web-{AE65C57C-F0E6-6637-39A5-0C32698D8D29}" dt="2021-10-20T19:09:24.001" v="11"/>
        <pc:sldMkLst>
          <pc:docMk/>
          <pc:sldMk cId="3309414891" sldId="326"/>
        </pc:sldMkLst>
      </pc:sldChg>
      <pc:sldChg chg="addCm">
        <pc:chgData name="Joseph Spruce" userId="S::joseph.spruce@ssaihq.com::de036bfa-73a3-41f6-8929-f952e2d9d6aa" providerId="AD" clId="Web-{AE65C57C-F0E6-6637-39A5-0C32698D8D29}" dt="2021-10-20T19:17:50.466" v="12"/>
        <pc:sldMkLst>
          <pc:docMk/>
          <pc:sldMk cId="1419751882" sldId="330"/>
        </pc:sldMkLst>
      </pc:sldChg>
      <pc:sldChg chg="addCm">
        <pc:chgData name="Joseph Spruce" userId="S::joseph.spruce@ssaihq.com::de036bfa-73a3-41f6-8929-f952e2d9d6aa" providerId="AD" clId="Web-{AE65C57C-F0E6-6637-39A5-0C32698D8D29}" dt="2021-10-20T19:01:29.928" v="7"/>
        <pc:sldMkLst>
          <pc:docMk/>
          <pc:sldMk cId="2274935888" sldId="332"/>
        </pc:sldMkLst>
      </pc:sldChg>
    </pc:docChg>
  </pc:docChgLst>
  <pc:docChgLst>
    <pc:chgData name="Rylee Tomey" userId="S::rylee.tomey@ssaihq.com::3cfe0fbc-dfb9-46be-83c6-2c1846057a08" providerId="AD" clId="Web-{282BBDE6-5654-AC2A-D2C0-50441FBD618B}"/>
    <pc:docChg chg="modSld">
      <pc:chgData name="Rylee Tomey" userId="S::rylee.tomey@ssaihq.com::3cfe0fbc-dfb9-46be-83c6-2c1846057a08" providerId="AD" clId="Web-{282BBDE6-5654-AC2A-D2C0-50441FBD618B}" dt="2021-11-03T14:12:29.194" v="1"/>
      <pc:docMkLst>
        <pc:docMk/>
      </pc:docMkLst>
      <pc:sldChg chg="delSp modSp">
        <pc:chgData name="Rylee Tomey" userId="S::rylee.tomey@ssaihq.com::3cfe0fbc-dfb9-46be-83c6-2c1846057a08" providerId="AD" clId="Web-{282BBDE6-5654-AC2A-D2C0-50441FBD618B}" dt="2021-11-03T14:12:29.194" v="1"/>
        <pc:sldMkLst>
          <pc:docMk/>
          <pc:sldMk cId="1509242897" sldId="320"/>
        </pc:sldMkLst>
        <pc:spChg chg="del">
          <ac:chgData name="Rylee Tomey" userId="S::rylee.tomey@ssaihq.com::3cfe0fbc-dfb9-46be-83c6-2c1846057a08" providerId="AD" clId="Web-{282BBDE6-5654-AC2A-D2C0-50441FBD618B}" dt="2021-11-03T14:12:29.194" v="1"/>
          <ac:spMkLst>
            <pc:docMk/>
            <pc:sldMk cId="1509242897" sldId="320"/>
            <ac:spMk id="2" creationId="{100FAC4D-3522-4CD9-A601-28B4AF45F57B}"/>
          </ac:spMkLst>
        </pc:spChg>
        <pc:graphicFrameChg chg="modGraphic">
          <ac:chgData name="Rylee Tomey" userId="S::rylee.tomey@ssaihq.com::3cfe0fbc-dfb9-46be-83c6-2c1846057a08" providerId="AD" clId="Web-{282BBDE6-5654-AC2A-D2C0-50441FBD618B}" dt="2021-11-03T14:12:22.147" v="0"/>
          <ac:graphicFrameMkLst>
            <pc:docMk/>
            <pc:sldMk cId="1509242897" sldId="320"/>
            <ac:graphicFrameMk id="14" creationId="{291285AA-9022-194F-97CD-AB7FF9A86C96}"/>
          </ac:graphicFrameMkLst>
        </pc:graphicFrameChg>
      </pc:sldChg>
    </pc:docChg>
  </pc:docChgLst>
  <pc:docChgLst>
    <pc:chgData name="Rylee Tomey" userId="S::rylee.tomey@ssaihq.com::3cfe0fbc-dfb9-46be-83c6-2c1846057a08" providerId="AD" clId="Web-{DAD8C59A-5C36-EFAE-78B9-8DC79D6E1836}"/>
    <pc:docChg chg="modSld">
      <pc:chgData name="Rylee Tomey" userId="S::rylee.tomey@ssaihq.com::3cfe0fbc-dfb9-46be-83c6-2c1846057a08" providerId="AD" clId="Web-{DAD8C59A-5C36-EFAE-78B9-8DC79D6E1836}" dt="2021-10-26T16:50:30.690" v="176"/>
      <pc:docMkLst>
        <pc:docMk/>
      </pc:docMkLst>
      <pc:sldChg chg="addSp delSp modSp">
        <pc:chgData name="Rylee Tomey" userId="S::rylee.tomey@ssaihq.com::3cfe0fbc-dfb9-46be-83c6-2c1846057a08" providerId="AD" clId="Web-{DAD8C59A-5C36-EFAE-78B9-8DC79D6E1836}" dt="2021-10-26T16:50:30.690" v="176"/>
        <pc:sldMkLst>
          <pc:docMk/>
          <pc:sldMk cId="1647551290" sldId="318"/>
        </pc:sldMkLst>
        <pc:spChg chg="add del mod">
          <ac:chgData name="Rylee Tomey" userId="S::rylee.tomey@ssaihq.com::3cfe0fbc-dfb9-46be-83c6-2c1846057a08" providerId="AD" clId="Web-{DAD8C59A-5C36-EFAE-78B9-8DC79D6E1836}" dt="2021-10-26T16:45:20.260" v="53"/>
          <ac:spMkLst>
            <pc:docMk/>
            <pc:sldMk cId="1647551290" sldId="318"/>
            <ac:spMk id="50" creationId="{831C7DE0-B0EA-4354-B47C-7BA50F841D15}"/>
          </ac:spMkLst>
        </pc:spChg>
        <pc:spChg chg="add mod">
          <ac:chgData name="Rylee Tomey" userId="S::rylee.tomey@ssaihq.com::3cfe0fbc-dfb9-46be-83c6-2c1846057a08" providerId="AD" clId="Web-{DAD8C59A-5C36-EFAE-78B9-8DC79D6E1836}" dt="2021-10-26T16:48:34.234" v="86" actId="20577"/>
          <ac:spMkLst>
            <pc:docMk/>
            <pc:sldMk cId="1647551290" sldId="318"/>
            <ac:spMk id="57" creationId="{8D81ADB4-0389-4652-B7C7-C3A4363ADE4F}"/>
          </ac:spMkLst>
        </pc:spChg>
        <pc:spChg chg="add mod">
          <ac:chgData name="Rylee Tomey" userId="S::rylee.tomey@ssaihq.com::3cfe0fbc-dfb9-46be-83c6-2c1846057a08" providerId="AD" clId="Web-{DAD8C59A-5C36-EFAE-78B9-8DC79D6E1836}" dt="2021-10-26T16:48:17.608" v="75" actId="1076"/>
          <ac:spMkLst>
            <pc:docMk/>
            <pc:sldMk cId="1647551290" sldId="318"/>
            <ac:spMk id="58" creationId="{26A8602B-0276-4DF8-85B2-E54D20DD9338}"/>
          </ac:spMkLst>
        </pc:spChg>
        <pc:spChg chg="mod">
          <ac:chgData name="Rylee Tomey" userId="S::rylee.tomey@ssaihq.com::3cfe0fbc-dfb9-46be-83c6-2c1846057a08" providerId="AD" clId="Web-{DAD8C59A-5C36-EFAE-78B9-8DC79D6E1836}" dt="2021-10-26T16:50:09.033" v="151" actId="1076"/>
          <ac:spMkLst>
            <pc:docMk/>
            <pc:sldMk cId="1647551290" sldId="318"/>
            <ac:spMk id="75" creationId="{0A8EF933-E2E2-EE4F-86F9-B4BFFFD2D38F}"/>
          </ac:spMkLst>
        </pc:spChg>
        <pc:spChg chg="mod">
          <ac:chgData name="Rylee Tomey" userId="S::rylee.tomey@ssaihq.com::3cfe0fbc-dfb9-46be-83c6-2c1846057a08" providerId="AD" clId="Web-{DAD8C59A-5C36-EFAE-78B9-8DC79D6E1836}" dt="2021-10-26T16:50:15.346" v="173" actId="1076"/>
          <ac:spMkLst>
            <pc:docMk/>
            <pc:sldMk cId="1647551290" sldId="318"/>
            <ac:spMk id="76" creationId="{70B9FBF3-1F6E-704E-B887-3D87F955C553}"/>
          </ac:spMkLst>
        </pc:spChg>
        <pc:spChg chg="mod">
          <ac:chgData name="Rylee Tomey" userId="S::rylee.tomey@ssaihq.com::3cfe0fbc-dfb9-46be-83c6-2c1846057a08" providerId="AD" clId="Web-{DAD8C59A-5C36-EFAE-78B9-8DC79D6E1836}" dt="2021-10-26T16:50:09.048" v="152" actId="1076"/>
          <ac:spMkLst>
            <pc:docMk/>
            <pc:sldMk cId="1647551290" sldId="318"/>
            <ac:spMk id="78" creationId="{D3CF22B2-C77C-A248-82C4-1F2E4D7D69A5}"/>
          </ac:spMkLst>
        </pc:spChg>
        <pc:spChg chg="mod">
          <ac:chgData name="Rylee Tomey" userId="S::rylee.tomey@ssaihq.com::3cfe0fbc-dfb9-46be-83c6-2c1846057a08" providerId="AD" clId="Web-{DAD8C59A-5C36-EFAE-78B9-8DC79D6E1836}" dt="2021-10-26T16:50:09.064" v="153" actId="1076"/>
          <ac:spMkLst>
            <pc:docMk/>
            <pc:sldMk cId="1647551290" sldId="318"/>
            <ac:spMk id="79" creationId="{6450864F-C760-CD48-B9D2-1B715E456B56}"/>
          </ac:spMkLst>
        </pc:spChg>
        <pc:spChg chg="mod">
          <ac:chgData name="Rylee Tomey" userId="S::rylee.tomey@ssaihq.com::3cfe0fbc-dfb9-46be-83c6-2c1846057a08" providerId="AD" clId="Web-{DAD8C59A-5C36-EFAE-78B9-8DC79D6E1836}" dt="2021-10-26T16:50:09.080" v="154" actId="1076"/>
          <ac:spMkLst>
            <pc:docMk/>
            <pc:sldMk cId="1647551290" sldId="318"/>
            <ac:spMk id="80" creationId="{D79116C3-4FDA-BE4C-A200-BC657E136F69}"/>
          </ac:spMkLst>
        </pc:spChg>
        <pc:spChg chg="mod">
          <ac:chgData name="Rylee Tomey" userId="S::rylee.tomey@ssaihq.com::3cfe0fbc-dfb9-46be-83c6-2c1846057a08" providerId="AD" clId="Web-{DAD8C59A-5C36-EFAE-78B9-8DC79D6E1836}" dt="2021-10-26T16:50:09.095" v="155" actId="1076"/>
          <ac:spMkLst>
            <pc:docMk/>
            <pc:sldMk cId="1647551290" sldId="318"/>
            <ac:spMk id="81" creationId="{068339AE-D2FC-1546-A038-92C0284D6F50}"/>
          </ac:spMkLst>
        </pc:spChg>
        <pc:spChg chg="mod">
          <ac:chgData name="Rylee Tomey" userId="S::rylee.tomey@ssaihq.com::3cfe0fbc-dfb9-46be-83c6-2c1846057a08" providerId="AD" clId="Web-{DAD8C59A-5C36-EFAE-78B9-8DC79D6E1836}" dt="2021-10-26T16:50:09.095" v="156" actId="1076"/>
          <ac:spMkLst>
            <pc:docMk/>
            <pc:sldMk cId="1647551290" sldId="318"/>
            <ac:spMk id="82" creationId="{C825C66C-96A1-1445-987D-DB3F08DB50CC}"/>
          </ac:spMkLst>
        </pc:spChg>
        <pc:spChg chg="mod">
          <ac:chgData name="Rylee Tomey" userId="S::rylee.tomey@ssaihq.com::3cfe0fbc-dfb9-46be-83c6-2c1846057a08" providerId="AD" clId="Web-{DAD8C59A-5C36-EFAE-78B9-8DC79D6E1836}" dt="2021-10-26T16:50:09.111" v="157" actId="1076"/>
          <ac:spMkLst>
            <pc:docMk/>
            <pc:sldMk cId="1647551290" sldId="318"/>
            <ac:spMk id="83" creationId="{17DF87A1-D4C7-E34E-A853-A99CF5E7418B}"/>
          </ac:spMkLst>
        </pc:spChg>
        <pc:spChg chg="mod">
          <ac:chgData name="Rylee Tomey" userId="S::rylee.tomey@ssaihq.com::3cfe0fbc-dfb9-46be-83c6-2c1846057a08" providerId="AD" clId="Web-{DAD8C59A-5C36-EFAE-78B9-8DC79D6E1836}" dt="2021-10-26T16:48:58.187" v="87" actId="14100"/>
          <ac:spMkLst>
            <pc:docMk/>
            <pc:sldMk cId="1647551290" sldId="318"/>
            <ac:spMk id="85" creationId="{BBDD6173-C496-C448-97E2-A2587B8130BB}"/>
          </ac:spMkLst>
        </pc:spChg>
        <pc:spChg chg="mod">
          <ac:chgData name="Rylee Tomey" userId="S::rylee.tomey@ssaihq.com::3cfe0fbc-dfb9-46be-83c6-2c1846057a08" providerId="AD" clId="Web-{DAD8C59A-5C36-EFAE-78B9-8DC79D6E1836}" dt="2021-10-26T16:50:09.142" v="159" actId="1076"/>
          <ac:spMkLst>
            <pc:docMk/>
            <pc:sldMk cId="1647551290" sldId="318"/>
            <ac:spMk id="87" creationId="{8B2FF750-EB02-8B4B-915D-BDBC704C1D1B}"/>
          </ac:spMkLst>
        </pc:spChg>
        <pc:spChg chg="del">
          <ac:chgData name="Rylee Tomey" userId="S::rylee.tomey@ssaihq.com::3cfe0fbc-dfb9-46be-83c6-2c1846057a08" providerId="AD" clId="Web-{DAD8C59A-5C36-EFAE-78B9-8DC79D6E1836}" dt="2021-10-26T16:43:13.914" v="1"/>
          <ac:spMkLst>
            <pc:docMk/>
            <pc:sldMk cId="1647551290" sldId="318"/>
            <ac:spMk id="88" creationId="{8ED579DE-5E61-DB43-B315-9455396CB0BC}"/>
          </ac:spMkLst>
        </pc:spChg>
        <pc:spChg chg="del">
          <ac:chgData name="Rylee Tomey" userId="S::rylee.tomey@ssaihq.com::3cfe0fbc-dfb9-46be-83c6-2c1846057a08" providerId="AD" clId="Web-{DAD8C59A-5C36-EFAE-78B9-8DC79D6E1836}" dt="2021-10-26T16:43:12.445" v="0"/>
          <ac:spMkLst>
            <pc:docMk/>
            <pc:sldMk cId="1647551290" sldId="318"/>
            <ac:spMk id="89" creationId="{CC92DCD7-8008-4941-A2E7-63253B64BB19}"/>
          </ac:spMkLst>
        </pc:spChg>
        <pc:spChg chg="mod">
          <ac:chgData name="Rylee Tomey" userId="S::rylee.tomey@ssaihq.com::3cfe0fbc-dfb9-46be-83c6-2c1846057a08" providerId="AD" clId="Web-{DAD8C59A-5C36-EFAE-78B9-8DC79D6E1836}" dt="2021-10-26T16:45:16.713" v="46" actId="1076"/>
          <ac:spMkLst>
            <pc:docMk/>
            <pc:sldMk cId="1647551290" sldId="318"/>
            <ac:spMk id="90" creationId="{C7BF635D-A58F-4B4B-9517-D374FDCB0DC7}"/>
          </ac:spMkLst>
        </pc:spChg>
        <pc:spChg chg="del">
          <ac:chgData name="Rylee Tomey" userId="S::rylee.tomey@ssaihq.com::3cfe0fbc-dfb9-46be-83c6-2c1846057a08" providerId="AD" clId="Web-{DAD8C59A-5C36-EFAE-78B9-8DC79D6E1836}" dt="2021-10-26T16:48:09.421" v="73"/>
          <ac:spMkLst>
            <pc:docMk/>
            <pc:sldMk cId="1647551290" sldId="318"/>
            <ac:spMk id="92" creationId="{BB15F9B7-ECA0-D943-B0E4-66BE573D7592}"/>
          </ac:spMkLst>
        </pc:spChg>
        <pc:spChg chg="mod">
          <ac:chgData name="Rylee Tomey" userId="S::rylee.tomey@ssaihq.com::3cfe0fbc-dfb9-46be-83c6-2c1846057a08" providerId="AD" clId="Web-{DAD8C59A-5C36-EFAE-78B9-8DC79D6E1836}" dt="2021-10-26T16:49:36.673" v="94" actId="1076"/>
          <ac:spMkLst>
            <pc:docMk/>
            <pc:sldMk cId="1647551290" sldId="318"/>
            <ac:spMk id="121" creationId="{5497F176-FBD5-2A4F-AD30-02007D5DB7E4}"/>
          </ac:spMkLst>
        </pc:spChg>
        <pc:cxnChg chg="add del mod">
          <ac:chgData name="Rylee Tomey" userId="S::rylee.tomey@ssaihq.com::3cfe0fbc-dfb9-46be-83c6-2c1846057a08" providerId="AD" clId="Web-{DAD8C59A-5C36-EFAE-78B9-8DC79D6E1836}" dt="2021-10-26T16:45:20.260" v="52"/>
          <ac:cxnSpMkLst>
            <pc:docMk/>
            <pc:sldMk cId="1647551290" sldId="318"/>
            <ac:cxnSpMk id="51" creationId="{AD4C3AD1-D4C1-42E3-B9F8-CB375514BB14}"/>
          </ac:cxnSpMkLst>
        </pc:cxnChg>
        <pc:cxnChg chg="add del mod">
          <ac:chgData name="Rylee Tomey" userId="S::rylee.tomey@ssaihq.com::3cfe0fbc-dfb9-46be-83c6-2c1846057a08" providerId="AD" clId="Web-{DAD8C59A-5C36-EFAE-78B9-8DC79D6E1836}" dt="2021-10-26T16:45:20.260" v="51"/>
          <ac:cxnSpMkLst>
            <pc:docMk/>
            <pc:sldMk cId="1647551290" sldId="318"/>
            <ac:cxnSpMk id="52" creationId="{CF529044-894F-4A5E-A8F8-815A9300D10D}"/>
          </ac:cxnSpMkLst>
        </pc:cxnChg>
        <pc:cxnChg chg="add del mod">
          <ac:chgData name="Rylee Tomey" userId="S::rylee.tomey@ssaihq.com::3cfe0fbc-dfb9-46be-83c6-2c1846057a08" providerId="AD" clId="Web-{DAD8C59A-5C36-EFAE-78B9-8DC79D6E1836}" dt="2021-10-26T16:45:20.260" v="50"/>
          <ac:cxnSpMkLst>
            <pc:docMk/>
            <pc:sldMk cId="1647551290" sldId="318"/>
            <ac:cxnSpMk id="53" creationId="{043B5D5C-580F-4626-A232-AE0534272E98}"/>
          </ac:cxnSpMkLst>
        </pc:cxnChg>
        <pc:cxnChg chg="add del mod">
          <ac:chgData name="Rylee Tomey" userId="S::rylee.tomey@ssaihq.com::3cfe0fbc-dfb9-46be-83c6-2c1846057a08" providerId="AD" clId="Web-{DAD8C59A-5C36-EFAE-78B9-8DC79D6E1836}" dt="2021-10-26T16:45:20.260" v="49"/>
          <ac:cxnSpMkLst>
            <pc:docMk/>
            <pc:sldMk cId="1647551290" sldId="318"/>
            <ac:cxnSpMk id="54" creationId="{093A6A25-1800-4FC5-8C38-AAF2955696EC}"/>
          </ac:cxnSpMkLst>
        </pc:cxnChg>
        <pc:cxnChg chg="add del mod">
          <ac:chgData name="Rylee Tomey" userId="S::rylee.tomey@ssaihq.com::3cfe0fbc-dfb9-46be-83c6-2c1846057a08" providerId="AD" clId="Web-{DAD8C59A-5C36-EFAE-78B9-8DC79D6E1836}" dt="2021-10-26T16:45:20.260" v="48"/>
          <ac:cxnSpMkLst>
            <pc:docMk/>
            <pc:sldMk cId="1647551290" sldId="318"/>
            <ac:cxnSpMk id="55" creationId="{B4DE7623-0A5E-40EF-8828-18E4519E85B2}"/>
          </ac:cxnSpMkLst>
        </pc:cxnChg>
        <pc:cxnChg chg="add del mod">
          <ac:chgData name="Rylee Tomey" userId="S::rylee.tomey@ssaihq.com::3cfe0fbc-dfb9-46be-83c6-2c1846057a08" providerId="AD" clId="Web-{DAD8C59A-5C36-EFAE-78B9-8DC79D6E1836}" dt="2021-10-26T16:45:20.260" v="47"/>
          <ac:cxnSpMkLst>
            <pc:docMk/>
            <pc:sldMk cId="1647551290" sldId="318"/>
            <ac:cxnSpMk id="56" creationId="{A869FB22-2F9B-42C5-98EA-518492493146}"/>
          </ac:cxnSpMkLst>
        </pc:cxnChg>
        <pc:cxnChg chg="add mod">
          <ac:chgData name="Rylee Tomey" userId="S::rylee.tomey@ssaihq.com::3cfe0fbc-dfb9-46be-83c6-2c1846057a08" providerId="AD" clId="Web-{DAD8C59A-5C36-EFAE-78B9-8DC79D6E1836}" dt="2021-10-26T16:48:17.624" v="76" actId="1076"/>
          <ac:cxnSpMkLst>
            <pc:docMk/>
            <pc:sldMk cId="1647551290" sldId="318"/>
            <ac:cxnSpMk id="59" creationId="{B29D4C87-8CCF-4DD9-AA13-1B3E940C042A}"/>
          </ac:cxnSpMkLst>
        </pc:cxnChg>
        <pc:cxnChg chg="add mod">
          <ac:chgData name="Rylee Tomey" userId="S::rylee.tomey@ssaihq.com::3cfe0fbc-dfb9-46be-83c6-2c1846057a08" providerId="AD" clId="Web-{DAD8C59A-5C36-EFAE-78B9-8DC79D6E1836}" dt="2021-10-26T16:48:17.640" v="77" actId="1076"/>
          <ac:cxnSpMkLst>
            <pc:docMk/>
            <pc:sldMk cId="1647551290" sldId="318"/>
            <ac:cxnSpMk id="60" creationId="{B1B186D1-886C-4458-B551-D2225B99BF6A}"/>
          </ac:cxnSpMkLst>
        </pc:cxnChg>
        <pc:cxnChg chg="add mod">
          <ac:chgData name="Rylee Tomey" userId="S::rylee.tomey@ssaihq.com::3cfe0fbc-dfb9-46be-83c6-2c1846057a08" providerId="AD" clId="Web-{DAD8C59A-5C36-EFAE-78B9-8DC79D6E1836}" dt="2021-10-26T16:48:17.640" v="78" actId="1076"/>
          <ac:cxnSpMkLst>
            <pc:docMk/>
            <pc:sldMk cId="1647551290" sldId="318"/>
            <ac:cxnSpMk id="61" creationId="{0493ECD9-3F6F-4CFB-9476-432FB6DBFEFC}"/>
          </ac:cxnSpMkLst>
        </pc:cxnChg>
        <pc:cxnChg chg="add mod">
          <ac:chgData name="Rylee Tomey" userId="S::rylee.tomey@ssaihq.com::3cfe0fbc-dfb9-46be-83c6-2c1846057a08" providerId="AD" clId="Web-{DAD8C59A-5C36-EFAE-78B9-8DC79D6E1836}" dt="2021-10-26T16:49:51.736" v="123" actId="1076"/>
          <ac:cxnSpMkLst>
            <pc:docMk/>
            <pc:sldMk cId="1647551290" sldId="318"/>
            <ac:cxnSpMk id="62" creationId="{B438778B-CE1B-49EA-9CE6-7E09F08B7B44}"/>
          </ac:cxnSpMkLst>
        </pc:cxnChg>
        <pc:cxnChg chg="add mod">
          <ac:chgData name="Rylee Tomey" userId="S::rylee.tomey@ssaihq.com::3cfe0fbc-dfb9-46be-83c6-2c1846057a08" providerId="AD" clId="Web-{DAD8C59A-5C36-EFAE-78B9-8DC79D6E1836}" dt="2021-10-26T16:48:17.671" v="80" actId="1076"/>
          <ac:cxnSpMkLst>
            <pc:docMk/>
            <pc:sldMk cId="1647551290" sldId="318"/>
            <ac:cxnSpMk id="63" creationId="{ECC0C1CD-A2D6-4549-A241-390321A1318F}"/>
          </ac:cxnSpMkLst>
        </pc:cxnChg>
        <pc:cxnChg chg="add mod">
          <ac:chgData name="Rylee Tomey" userId="S::rylee.tomey@ssaihq.com::3cfe0fbc-dfb9-46be-83c6-2c1846057a08" providerId="AD" clId="Web-{DAD8C59A-5C36-EFAE-78B9-8DC79D6E1836}" dt="2021-10-26T16:48:17.671" v="81" actId="1076"/>
          <ac:cxnSpMkLst>
            <pc:docMk/>
            <pc:sldMk cId="1647551290" sldId="318"/>
            <ac:cxnSpMk id="64" creationId="{E5E3FF3B-5D0E-45BD-8FD9-FE89660C96EE}"/>
          </ac:cxnSpMkLst>
        </pc:cxnChg>
        <pc:cxnChg chg="add mod">
          <ac:chgData name="Rylee Tomey" userId="S::rylee.tomey@ssaihq.com::3cfe0fbc-dfb9-46be-83c6-2c1846057a08" providerId="AD" clId="Web-{DAD8C59A-5C36-EFAE-78B9-8DC79D6E1836}" dt="2021-10-26T16:49:22.282" v="93" actId="1076"/>
          <ac:cxnSpMkLst>
            <pc:docMk/>
            <pc:sldMk cId="1647551290" sldId="318"/>
            <ac:cxnSpMk id="65" creationId="{7CA712E9-BD89-41E1-BFD6-C95AF77560F7}"/>
          </ac:cxnSpMkLst>
        </pc:cxnChg>
        <pc:cxnChg chg="add del mod">
          <ac:chgData name="Rylee Tomey" userId="S::rylee.tomey@ssaihq.com::3cfe0fbc-dfb9-46be-83c6-2c1846057a08" providerId="AD" clId="Web-{DAD8C59A-5C36-EFAE-78B9-8DC79D6E1836}" dt="2021-10-26T16:50:30.690" v="176"/>
          <ac:cxnSpMkLst>
            <pc:docMk/>
            <pc:sldMk cId="1647551290" sldId="318"/>
            <ac:cxnSpMk id="66" creationId="{124BEF63-5350-4696-8445-B9EFB5C80933}"/>
          </ac:cxnSpMkLst>
        </pc:cxnChg>
        <pc:cxnChg chg="mod">
          <ac:chgData name="Rylee Tomey" userId="S::rylee.tomey@ssaihq.com::3cfe0fbc-dfb9-46be-83c6-2c1846057a08" providerId="AD" clId="Web-{DAD8C59A-5C36-EFAE-78B9-8DC79D6E1836}" dt="2021-10-26T16:50:09.127" v="158" actId="1076"/>
          <ac:cxnSpMkLst>
            <pc:docMk/>
            <pc:sldMk cId="1647551290" sldId="318"/>
            <ac:cxnSpMk id="86" creationId="{6468DAC6-9123-CA45-8292-318E491B5802}"/>
          </ac:cxnSpMkLst>
        </pc:cxnChg>
        <pc:cxnChg chg="mod">
          <ac:chgData name="Rylee Tomey" userId="S::rylee.tomey@ssaihq.com::3cfe0fbc-dfb9-46be-83c6-2c1846057a08" providerId="AD" clId="Web-{DAD8C59A-5C36-EFAE-78B9-8DC79D6E1836}" dt="2021-10-26T16:45:16.713" v="45" actId="1076"/>
          <ac:cxnSpMkLst>
            <pc:docMk/>
            <pc:sldMk cId="1647551290" sldId="318"/>
            <ac:cxnSpMk id="91" creationId="{0485E63E-58DA-144B-8070-882C4928DB3A}"/>
          </ac:cxnSpMkLst>
        </pc:cxnChg>
        <pc:cxnChg chg="mod">
          <ac:chgData name="Rylee Tomey" userId="S::rylee.tomey@ssaihq.com::3cfe0fbc-dfb9-46be-83c6-2c1846057a08" providerId="AD" clId="Web-{DAD8C59A-5C36-EFAE-78B9-8DC79D6E1836}" dt="2021-10-26T16:50:09.158" v="160" actId="1076"/>
          <ac:cxnSpMkLst>
            <pc:docMk/>
            <pc:sldMk cId="1647551290" sldId="318"/>
            <ac:cxnSpMk id="93" creationId="{72E66834-5ED2-EF4E-A2B4-37C382986F80}"/>
          </ac:cxnSpMkLst>
        </pc:cxnChg>
        <pc:cxnChg chg="mod">
          <ac:chgData name="Rylee Tomey" userId="S::rylee.tomey@ssaihq.com::3cfe0fbc-dfb9-46be-83c6-2c1846057a08" providerId="AD" clId="Web-{DAD8C59A-5C36-EFAE-78B9-8DC79D6E1836}" dt="2021-10-26T16:50:09.158" v="161" actId="1076"/>
          <ac:cxnSpMkLst>
            <pc:docMk/>
            <pc:sldMk cId="1647551290" sldId="318"/>
            <ac:cxnSpMk id="94" creationId="{5CC3ECE4-49D7-F149-8B4D-C17AC0B6C3C5}"/>
          </ac:cxnSpMkLst>
        </pc:cxnChg>
        <pc:cxnChg chg="del">
          <ac:chgData name="Rylee Tomey" userId="S::rylee.tomey@ssaihq.com::3cfe0fbc-dfb9-46be-83c6-2c1846057a08" providerId="AD" clId="Web-{DAD8C59A-5C36-EFAE-78B9-8DC79D6E1836}" dt="2021-10-26T16:43:41.696" v="6"/>
          <ac:cxnSpMkLst>
            <pc:docMk/>
            <pc:sldMk cId="1647551290" sldId="318"/>
            <ac:cxnSpMk id="95" creationId="{AA860CB4-14AC-C94B-A4EA-2DFFEEC9A61C}"/>
          </ac:cxnSpMkLst>
        </pc:cxnChg>
        <pc:cxnChg chg="mod">
          <ac:chgData name="Rylee Tomey" userId="S::rylee.tomey@ssaihq.com::3cfe0fbc-dfb9-46be-83c6-2c1846057a08" providerId="AD" clId="Web-{DAD8C59A-5C36-EFAE-78B9-8DC79D6E1836}" dt="2021-10-26T16:50:09.173" v="162" actId="1076"/>
          <ac:cxnSpMkLst>
            <pc:docMk/>
            <pc:sldMk cId="1647551290" sldId="318"/>
            <ac:cxnSpMk id="96" creationId="{4D4ABF14-684A-654E-AE54-CC2A389FD50D}"/>
          </ac:cxnSpMkLst>
        </pc:cxnChg>
        <pc:cxnChg chg="mod">
          <ac:chgData name="Rylee Tomey" userId="S::rylee.tomey@ssaihq.com::3cfe0fbc-dfb9-46be-83c6-2c1846057a08" providerId="AD" clId="Web-{DAD8C59A-5C36-EFAE-78B9-8DC79D6E1836}" dt="2021-10-26T16:50:09.189" v="163" actId="1076"/>
          <ac:cxnSpMkLst>
            <pc:docMk/>
            <pc:sldMk cId="1647551290" sldId="318"/>
            <ac:cxnSpMk id="97" creationId="{4E969E65-8BB4-1641-BB21-6AF26E4F826E}"/>
          </ac:cxnSpMkLst>
        </pc:cxnChg>
        <pc:cxnChg chg="mod">
          <ac:chgData name="Rylee Tomey" userId="S::rylee.tomey@ssaihq.com::3cfe0fbc-dfb9-46be-83c6-2c1846057a08" providerId="AD" clId="Web-{DAD8C59A-5C36-EFAE-78B9-8DC79D6E1836}" dt="2021-10-26T16:50:09.189" v="164" actId="1076"/>
          <ac:cxnSpMkLst>
            <pc:docMk/>
            <pc:sldMk cId="1647551290" sldId="318"/>
            <ac:cxnSpMk id="98" creationId="{BABF4CD5-8F47-FF43-B61A-1E0DF9F05700}"/>
          </ac:cxnSpMkLst>
        </pc:cxnChg>
        <pc:cxnChg chg="del mod">
          <ac:chgData name="Rylee Tomey" userId="S::rylee.tomey@ssaihq.com::3cfe0fbc-dfb9-46be-83c6-2c1846057a08" providerId="AD" clId="Web-{DAD8C59A-5C36-EFAE-78B9-8DC79D6E1836}" dt="2021-10-26T16:49:19.063" v="92"/>
          <ac:cxnSpMkLst>
            <pc:docMk/>
            <pc:sldMk cId="1647551290" sldId="318"/>
            <ac:cxnSpMk id="99" creationId="{81E975D7-F9FD-4445-9D9F-DB2797B396FB}"/>
          </ac:cxnSpMkLst>
        </pc:cxnChg>
        <pc:cxnChg chg="mod">
          <ac:chgData name="Rylee Tomey" userId="S::rylee.tomey@ssaihq.com::3cfe0fbc-dfb9-46be-83c6-2c1846057a08" providerId="AD" clId="Web-{DAD8C59A-5C36-EFAE-78B9-8DC79D6E1836}" dt="2021-10-26T16:45:16.713" v="44" actId="1076"/>
          <ac:cxnSpMkLst>
            <pc:docMk/>
            <pc:sldMk cId="1647551290" sldId="318"/>
            <ac:cxnSpMk id="100" creationId="{9B104517-2C9D-C844-B8E5-8B851DCFE916}"/>
          </ac:cxnSpMkLst>
        </pc:cxnChg>
        <pc:cxnChg chg="mod">
          <ac:chgData name="Rylee Tomey" userId="S::rylee.tomey@ssaihq.com::3cfe0fbc-dfb9-46be-83c6-2c1846057a08" providerId="AD" clId="Web-{DAD8C59A-5C36-EFAE-78B9-8DC79D6E1836}" dt="2021-10-26T16:49:51.736" v="135" actId="1076"/>
          <ac:cxnSpMkLst>
            <pc:docMk/>
            <pc:sldMk cId="1647551290" sldId="318"/>
            <ac:cxnSpMk id="101" creationId="{CF60D62B-9ECA-8440-8649-16CAD1207885}"/>
          </ac:cxnSpMkLst>
        </pc:cxnChg>
        <pc:cxnChg chg="mod">
          <ac:chgData name="Rylee Tomey" userId="S::rylee.tomey@ssaihq.com::3cfe0fbc-dfb9-46be-83c6-2c1846057a08" providerId="AD" clId="Web-{DAD8C59A-5C36-EFAE-78B9-8DC79D6E1836}" dt="2021-10-26T16:49:51.736" v="134" actId="1076"/>
          <ac:cxnSpMkLst>
            <pc:docMk/>
            <pc:sldMk cId="1647551290" sldId="318"/>
            <ac:cxnSpMk id="102" creationId="{207B81E3-9753-1F4D-B56E-9DD2315DD23A}"/>
          </ac:cxnSpMkLst>
        </pc:cxnChg>
        <pc:cxnChg chg="mod">
          <ac:chgData name="Rylee Tomey" userId="S::rylee.tomey@ssaihq.com::3cfe0fbc-dfb9-46be-83c6-2c1846057a08" providerId="AD" clId="Web-{DAD8C59A-5C36-EFAE-78B9-8DC79D6E1836}" dt="2021-10-26T16:49:51.736" v="133" actId="1076"/>
          <ac:cxnSpMkLst>
            <pc:docMk/>
            <pc:sldMk cId="1647551290" sldId="318"/>
            <ac:cxnSpMk id="103" creationId="{B2BDCA40-A97C-1547-8B21-E47A7F828A55}"/>
          </ac:cxnSpMkLst>
        </pc:cxnChg>
        <pc:cxnChg chg="mod">
          <ac:chgData name="Rylee Tomey" userId="S::rylee.tomey@ssaihq.com::3cfe0fbc-dfb9-46be-83c6-2c1846057a08" providerId="AD" clId="Web-{DAD8C59A-5C36-EFAE-78B9-8DC79D6E1836}" dt="2021-10-26T16:45:16.713" v="40" actId="1076"/>
          <ac:cxnSpMkLst>
            <pc:docMk/>
            <pc:sldMk cId="1647551290" sldId="318"/>
            <ac:cxnSpMk id="104" creationId="{86A0CD6B-06A8-B44D-A56B-44161D920693}"/>
          </ac:cxnSpMkLst>
        </pc:cxnChg>
        <pc:cxnChg chg="mod">
          <ac:chgData name="Rylee Tomey" userId="S::rylee.tomey@ssaihq.com::3cfe0fbc-dfb9-46be-83c6-2c1846057a08" providerId="AD" clId="Web-{DAD8C59A-5C36-EFAE-78B9-8DC79D6E1836}" dt="2021-10-26T16:45:16.713" v="39" actId="1076"/>
          <ac:cxnSpMkLst>
            <pc:docMk/>
            <pc:sldMk cId="1647551290" sldId="318"/>
            <ac:cxnSpMk id="105" creationId="{F2D5B167-42E2-6E4D-9411-EB254DC61AB1}"/>
          </ac:cxnSpMkLst>
        </pc:cxnChg>
        <pc:cxnChg chg="mod">
          <ac:chgData name="Rylee Tomey" userId="S::rylee.tomey@ssaihq.com::3cfe0fbc-dfb9-46be-83c6-2c1846057a08" providerId="AD" clId="Web-{DAD8C59A-5C36-EFAE-78B9-8DC79D6E1836}" dt="2021-10-26T16:49:51.736" v="132" actId="1076"/>
          <ac:cxnSpMkLst>
            <pc:docMk/>
            <pc:sldMk cId="1647551290" sldId="318"/>
            <ac:cxnSpMk id="106" creationId="{8217ACA0-1C6C-5A47-ACD0-0D6E54E3ECAE}"/>
          </ac:cxnSpMkLst>
        </pc:cxnChg>
        <pc:cxnChg chg="mod">
          <ac:chgData name="Rylee Tomey" userId="S::rylee.tomey@ssaihq.com::3cfe0fbc-dfb9-46be-83c6-2c1846057a08" providerId="AD" clId="Web-{DAD8C59A-5C36-EFAE-78B9-8DC79D6E1836}" dt="2021-10-26T16:50:09.205" v="165" actId="1076"/>
          <ac:cxnSpMkLst>
            <pc:docMk/>
            <pc:sldMk cId="1647551290" sldId="318"/>
            <ac:cxnSpMk id="107" creationId="{1F64E217-94D3-D145-86D7-12AA75463589}"/>
          </ac:cxnSpMkLst>
        </pc:cxnChg>
        <pc:cxnChg chg="mod">
          <ac:chgData name="Rylee Tomey" userId="S::rylee.tomey@ssaihq.com::3cfe0fbc-dfb9-46be-83c6-2c1846057a08" providerId="AD" clId="Web-{DAD8C59A-5C36-EFAE-78B9-8DC79D6E1836}" dt="2021-10-26T16:50:09.220" v="166" actId="1076"/>
          <ac:cxnSpMkLst>
            <pc:docMk/>
            <pc:sldMk cId="1647551290" sldId="318"/>
            <ac:cxnSpMk id="108" creationId="{34BC3035-3519-574A-9F48-AF8CAF1799A6}"/>
          </ac:cxnSpMkLst>
        </pc:cxnChg>
        <pc:cxnChg chg="del">
          <ac:chgData name="Rylee Tomey" userId="S::rylee.tomey@ssaihq.com::3cfe0fbc-dfb9-46be-83c6-2c1846057a08" providerId="AD" clId="Web-{DAD8C59A-5C36-EFAE-78B9-8DC79D6E1836}" dt="2021-10-26T16:43:19.757" v="3"/>
          <ac:cxnSpMkLst>
            <pc:docMk/>
            <pc:sldMk cId="1647551290" sldId="318"/>
            <ac:cxnSpMk id="109" creationId="{51821627-63A3-E045-9306-457A29BF0451}"/>
          </ac:cxnSpMkLst>
        </pc:cxnChg>
        <pc:cxnChg chg="mod">
          <ac:chgData name="Rylee Tomey" userId="S::rylee.tomey@ssaihq.com::3cfe0fbc-dfb9-46be-83c6-2c1846057a08" providerId="AD" clId="Web-{DAD8C59A-5C36-EFAE-78B9-8DC79D6E1836}" dt="2021-10-26T16:50:09.220" v="167" actId="1076"/>
          <ac:cxnSpMkLst>
            <pc:docMk/>
            <pc:sldMk cId="1647551290" sldId="318"/>
            <ac:cxnSpMk id="110" creationId="{942D41D7-10CB-9A44-BBDC-19AA5FBA1E99}"/>
          </ac:cxnSpMkLst>
        </pc:cxnChg>
        <pc:cxnChg chg="mod">
          <ac:chgData name="Rylee Tomey" userId="S::rylee.tomey@ssaihq.com::3cfe0fbc-dfb9-46be-83c6-2c1846057a08" providerId="AD" clId="Web-{DAD8C59A-5C36-EFAE-78B9-8DC79D6E1836}" dt="2021-10-26T16:50:09.236" v="168" actId="1076"/>
          <ac:cxnSpMkLst>
            <pc:docMk/>
            <pc:sldMk cId="1647551290" sldId="318"/>
            <ac:cxnSpMk id="111" creationId="{8E30443E-0E2A-B74B-90D1-14A97CD6EE1C}"/>
          </ac:cxnSpMkLst>
        </pc:cxnChg>
        <pc:cxnChg chg="mod">
          <ac:chgData name="Rylee Tomey" userId="S::rylee.tomey@ssaihq.com::3cfe0fbc-dfb9-46be-83c6-2c1846057a08" providerId="AD" clId="Web-{DAD8C59A-5C36-EFAE-78B9-8DC79D6E1836}" dt="2021-10-26T16:50:09.252" v="169" actId="1076"/>
          <ac:cxnSpMkLst>
            <pc:docMk/>
            <pc:sldMk cId="1647551290" sldId="318"/>
            <ac:cxnSpMk id="112" creationId="{A651FF53-A12B-7643-9944-A8E14FF59EBB}"/>
          </ac:cxnSpMkLst>
        </pc:cxnChg>
        <pc:cxnChg chg="mod">
          <ac:chgData name="Rylee Tomey" userId="S::rylee.tomey@ssaihq.com::3cfe0fbc-dfb9-46be-83c6-2c1846057a08" providerId="AD" clId="Web-{DAD8C59A-5C36-EFAE-78B9-8DC79D6E1836}" dt="2021-10-26T16:50:09.267" v="170" actId="1076"/>
          <ac:cxnSpMkLst>
            <pc:docMk/>
            <pc:sldMk cId="1647551290" sldId="318"/>
            <ac:cxnSpMk id="113" creationId="{690EC593-5B1E-E949-A81D-476E82F5EA3C}"/>
          </ac:cxnSpMkLst>
        </pc:cxnChg>
        <pc:cxnChg chg="mod">
          <ac:chgData name="Rylee Tomey" userId="S::rylee.tomey@ssaihq.com::3cfe0fbc-dfb9-46be-83c6-2c1846057a08" providerId="AD" clId="Web-{DAD8C59A-5C36-EFAE-78B9-8DC79D6E1836}" dt="2021-10-26T16:50:09.267" v="171" actId="1076"/>
          <ac:cxnSpMkLst>
            <pc:docMk/>
            <pc:sldMk cId="1647551290" sldId="318"/>
            <ac:cxnSpMk id="114" creationId="{BC869DE6-DC3B-B341-B6F5-2B46A50ED2D0}"/>
          </ac:cxnSpMkLst>
        </pc:cxnChg>
        <pc:cxnChg chg="mod">
          <ac:chgData name="Rylee Tomey" userId="S::rylee.tomey@ssaihq.com::3cfe0fbc-dfb9-46be-83c6-2c1846057a08" providerId="AD" clId="Web-{DAD8C59A-5C36-EFAE-78B9-8DC79D6E1836}" dt="2021-10-26T16:50:09.283" v="172" actId="1076"/>
          <ac:cxnSpMkLst>
            <pc:docMk/>
            <pc:sldMk cId="1647551290" sldId="318"/>
            <ac:cxnSpMk id="115" creationId="{1C99D6C4-68E6-3146-AC4F-999EEDDFE81C}"/>
          </ac:cxnSpMkLst>
        </pc:cxnChg>
        <pc:cxnChg chg="del">
          <ac:chgData name="Rylee Tomey" userId="S::rylee.tomey@ssaihq.com::3cfe0fbc-dfb9-46be-83c6-2c1846057a08" providerId="AD" clId="Web-{DAD8C59A-5C36-EFAE-78B9-8DC79D6E1836}" dt="2021-10-26T16:43:18.211" v="2"/>
          <ac:cxnSpMkLst>
            <pc:docMk/>
            <pc:sldMk cId="1647551290" sldId="318"/>
            <ac:cxnSpMk id="116" creationId="{4845B077-3CF8-AB48-9740-246915AB3ED1}"/>
          </ac:cxnSpMkLst>
        </pc:cxnChg>
      </pc:sldChg>
    </pc:docChg>
  </pc:docChgLst>
  <pc:docChgLst>
    <pc:chgData name="Rylee Tomey" userId="S::rylee.tomey@ssaihq.com::3cfe0fbc-dfb9-46be-83c6-2c1846057a08" providerId="AD" clId="Web-{40089C0C-4C9C-B8C5-5A32-AB91354FC2EC}"/>
    <pc:docChg chg="modSld">
      <pc:chgData name="Rylee Tomey" userId="S::rylee.tomey@ssaihq.com::3cfe0fbc-dfb9-46be-83c6-2c1846057a08" providerId="AD" clId="Web-{40089C0C-4C9C-B8C5-5A32-AB91354FC2EC}" dt="2021-10-21T14:20:22.730" v="57"/>
      <pc:docMkLst>
        <pc:docMk/>
      </pc:docMkLst>
      <pc:sldChg chg="modSp modNotes">
        <pc:chgData name="Rylee Tomey" userId="S::rylee.tomey@ssaihq.com::3cfe0fbc-dfb9-46be-83c6-2c1846057a08" providerId="AD" clId="Web-{40089C0C-4C9C-B8C5-5A32-AB91354FC2EC}" dt="2021-10-21T14:20:22.730" v="57"/>
        <pc:sldMkLst>
          <pc:docMk/>
          <pc:sldMk cId="1419751882" sldId="330"/>
        </pc:sldMkLst>
        <pc:spChg chg="mod">
          <ac:chgData name="Rylee Tomey" userId="S::rylee.tomey@ssaihq.com::3cfe0fbc-dfb9-46be-83c6-2c1846057a08" providerId="AD" clId="Web-{40089C0C-4C9C-B8C5-5A32-AB91354FC2EC}" dt="2021-10-21T14:19:05.259" v="2" actId="14100"/>
          <ac:spMkLst>
            <pc:docMk/>
            <pc:sldMk cId="1419751882" sldId="330"/>
            <ac:spMk id="8" creationId="{005C3185-DD5D-455D-80AD-A6E092161607}"/>
          </ac:spMkLst>
        </pc:spChg>
        <pc:spChg chg="mod">
          <ac:chgData name="Rylee Tomey" userId="S::rylee.tomey@ssaihq.com::3cfe0fbc-dfb9-46be-83c6-2c1846057a08" providerId="AD" clId="Web-{40089C0C-4C9C-B8C5-5A32-AB91354FC2EC}" dt="2021-10-21T14:19:47.400" v="17" actId="20577"/>
          <ac:spMkLst>
            <pc:docMk/>
            <pc:sldMk cId="1419751882" sldId="330"/>
            <ac:spMk id="28" creationId="{AEAF0FC3-EA68-4B2D-83CB-001F2DCFB66C}"/>
          </ac:spMkLst>
        </pc:spChg>
        <pc:spChg chg="mod">
          <ac:chgData name="Rylee Tomey" userId="S::rylee.tomey@ssaihq.com::3cfe0fbc-dfb9-46be-83c6-2c1846057a08" providerId="AD" clId="Web-{40089C0C-4C9C-B8C5-5A32-AB91354FC2EC}" dt="2021-10-21T14:12:09.419" v="1" actId="20577"/>
          <ac:spMkLst>
            <pc:docMk/>
            <pc:sldMk cId="1419751882" sldId="330"/>
            <ac:spMk id="34" creationId="{744C8EAA-E24D-40FA-88A6-AC160DAB361F}"/>
          </ac:spMkLst>
        </pc:spChg>
      </pc:sldChg>
    </pc:docChg>
  </pc:docChgLst>
  <pc:docChgLst>
    <pc:chgData name="Chelsea Morton" userId="S::chelsea.morton@ssaihq.com::627f8eba-adbf-4aad-9446-770e1fdd896c" providerId="AD" clId="Web-{4CE835E7-0416-20F5-23E9-A760917DB472}"/>
    <pc:docChg chg="modSld">
      <pc:chgData name="Chelsea Morton" userId="S::chelsea.morton@ssaihq.com::627f8eba-adbf-4aad-9446-770e1fdd896c" providerId="AD" clId="Web-{4CE835E7-0416-20F5-23E9-A760917DB472}" dt="2021-10-19T15:18:39.229" v="195"/>
      <pc:docMkLst>
        <pc:docMk/>
      </pc:docMkLst>
      <pc:sldChg chg="addSp delSp modSp">
        <pc:chgData name="Chelsea Morton" userId="S::chelsea.morton@ssaihq.com::627f8eba-adbf-4aad-9446-770e1fdd896c" providerId="AD" clId="Web-{4CE835E7-0416-20F5-23E9-A760917DB472}" dt="2021-10-19T14:43:47.501" v="59" actId="1076"/>
        <pc:sldMkLst>
          <pc:docMk/>
          <pc:sldMk cId="1923026911" sldId="316"/>
        </pc:sldMkLst>
        <pc:spChg chg="add mod">
          <ac:chgData name="Chelsea Morton" userId="S::chelsea.morton@ssaihq.com::627f8eba-adbf-4aad-9446-770e1fdd896c" providerId="AD" clId="Web-{4CE835E7-0416-20F5-23E9-A760917DB472}" dt="2021-10-19T14:41:18.226" v="46" actId="20577"/>
          <ac:spMkLst>
            <pc:docMk/>
            <pc:sldMk cId="1923026911" sldId="316"/>
            <ac:spMk id="2" creationId="{2E889729-B9D4-4265-B738-EE9C0C91ED57}"/>
          </ac:spMkLst>
        </pc:spChg>
        <pc:picChg chg="add del mod">
          <ac:chgData name="Chelsea Morton" userId="S::chelsea.morton@ssaihq.com::627f8eba-adbf-4aad-9446-770e1fdd896c" providerId="AD" clId="Web-{4CE835E7-0416-20F5-23E9-A760917DB472}" dt="2021-10-19T14:43:14.968" v="52"/>
          <ac:picMkLst>
            <pc:docMk/>
            <pc:sldMk cId="1923026911" sldId="316"/>
            <ac:picMk id="7" creationId="{0B33C385-FB5F-4A18-9791-F4F8E3842F3B}"/>
          </ac:picMkLst>
        </pc:picChg>
        <pc:picChg chg="add mod">
          <ac:chgData name="Chelsea Morton" userId="S::chelsea.morton@ssaihq.com::627f8eba-adbf-4aad-9446-770e1fdd896c" providerId="AD" clId="Web-{4CE835E7-0416-20F5-23E9-A760917DB472}" dt="2021-10-19T14:43:47.501" v="59" actId="1076"/>
          <ac:picMkLst>
            <pc:docMk/>
            <pc:sldMk cId="1923026911" sldId="316"/>
            <ac:picMk id="9" creationId="{33A79819-912E-476B-9EAE-F267EB5A4F37}"/>
          </ac:picMkLst>
        </pc:picChg>
      </pc:sldChg>
      <pc:sldChg chg="addSp delSp modSp">
        <pc:chgData name="Chelsea Morton" userId="S::chelsea.morton@ssaihq.com::627f8eba-adbf-4aad-9446-770e1fdd896c" providerId="AD" clId="Web-{4CE835E7-0416-20F5-23E9-A760917DB472}" dt="2021-10-19T15:09:20.162" v="182" actId="1076"/>
        <pc:sldMkLst>
          <pc:docMk/>
          <pc:sldMk cId="3648159518" sldId="317"/>
        </pc:sldMkLst>
        <pc:spChg chg="mod">
          <ac:chgData name="Chelsea Morton" userId="S::chelsea.morton@ssaihq.com::627f8eba-adbf-4aad-9446-770e1fdd896c" providerId="AD" clId="Web-{4CE835E7-0416-20F5-23E9-A760917DB472}" dt="2021-10-19T15:08:38.206" v="170" actId="20577"/>
          <ac:spMkLst>
            <pc:docMk/>
            <pc:sldMk cId="3648159518" sldId="317"/>
            <ac:spMk id="2" creationId="{00000000-0000-0000-0000-000000000000}"/>
          </ac:spMkLst>
        </pc:spChg>
        <pc:spChg chg="del">
          <ac:chgData name="Chelsea Morton" userId="S::chelsea.morton@ssaihq.com::627f8eba-adbf-4aad-9446-770e1fdd896c" providerId="AD" clId="Web-{4CE835E7-0416-20F5-23E9-A760917DB472}" dt="2021-10-19T14:42:39.216" v="47"/>
          <ac:spMkLst>
            <pc:docMk/>
            <pc:sldMk cId="3648159518" sldId="317"/>
            <ac:spMk id="4" creationId="{00000000-0000-0000-0000-000000000000}"/>
          </ac:spMkLst>
        </pc:spChg>
        <pc:spChg chg="del mod">
          <ac:chgData name="Chelsea Morton" userId="S::chelsea.morton@ssaihq.com::627f8eba-adbf-4aad-9446-770e1fdd896c" providerId="AD" clId="Web-{4CE835E7-0416-20F5-23E9-A760917DB472}" dt="2021-10-19T14:34:34.122" v="2"/>
          <ac:spMkLst>
            <pc:docMk/>
            <pc:sldMk cId="3648159518" sldId="317"/>
            <ac:spMk id="5" creationId="{00000000-0000-0000-0000-000000000000}"/>
          </ac:spMkLst>
        </pc:spChg>
        <pc:spChg chg="del">
          <ac:chgData name="Chelsea Morton" userId="S::chelsea.morton@ssaihq.com::627f8eba-adbf-4aad-9446-770e1fdd896c" providerId="AD" clId="Web-{4CE835E7-0416-20F5-23E9-A760917DB472}" dt="2021-10-19T14:44:11.597" v="63"/>
          <ac:spMkLst>
            <pc:docMk/>
            <pc:sldMk cId="3648159518" sldId="317"/>
            <ac:spMk id="6" creationId="{00000000-0000-0000-0000-000000000000}"/>
          </ac:spMkLst>
        </pc:spChg>
        <pc:spChg chg="add del">
          <ac:chgData name="Chelsea Morton" userId="S::chelsea.morton@ssaihq.com::627f8eba-adbf-4aad-9446-770e1fdd896c" providerId="AD" clId="Web-{4CE835E7-0416-20F5-23E9-A760917DB472}" dt="2021-10-19T14:44:08.925" v="62"/>
          <ac:spMkLst>
            <pc:docMk/>
            <pc:sldMk cId="3648159518" sldId="317"/>
            <ac:spMk id="19" creationId="{A269C0E0-2D42-4298-ABDB-24CF835E2AA6}"/>
          </ac:spMkLst>
        </pc:spChg>
        <pc:spChg chg="add del mod">
          <ac:chgData name="Chelsea Morton" userId="S::chelsea.morton@ssaihq.com::627f8eba-adbf-4aad-9446-770e1fdd896c" providerId="AD" clId="Web-{4CE835E7-0416-20F5-23E9-A760917DB472}" dt="2021-10-19T15:07:43.078" v="156"/>
          <ac:spMkLst>
            <pc:docMk/>
            <pc:sldMk cId="3648159518" sldId="317"/>
            <ac:spMk id="20" creationId="{AFE435AF-F8CE-437A-959F-A61031DF1759}"/>
          </ac:spMkLst>
        </pc:spChg>
        <pc:spChg chg="add del mod">
          <ac:chgData name="Chelsea Morton" userId="S::chelsea.morton@ssaihq.com::627f8eba-adbf-4aad-9446-770e1fdd896c" providerId="AD" clId="Web-{4CE835E7-0416-20F5-23E9-A760917DB472}" dt="2021-10-19T15:08:06.329" v="165"/>
          <ac:spMkLst>
            <pc:docMk/>
            <pc:sldMk cId="3648159518" sldId="317"/>
            <ac:spMk id="21" creationId="{99455FB2-B5DC-4212-BADE-C787D22E286E}"/>
          </ac:spMkLst>
        </pc:spChg>
        <pc:spChg chg="add del mod">
          <ac:chgData name="Chelsea Morton" userId="S::chelsea.morton@ssaihq.com::627f8eba-adbf-4aad-9446-770e1fdd896c" providerId="AD" clId="Web-{4CE835E7-0416-20F5-23E9-A760917DB472}" dt="2021-10-19T15:07:20.201" v="145"/>
          <ac:spMkLst>
            <pc:docMk/>
            <pc:sldMk cId="3648159518" sldId="317"/>
            <ac:spMk id="22" creationId="{8BA10452-B672-4AA1-814A-66B0824782CD}"/>
          </ac:spMkLst>
        </pc:spChg>
        <pc:spChg chg="add mod">
          <ac:chgData name="Chelsea Morton" userId="S::chelsea.morton@ssaihq.com::627f8eba-adbf-4aad-9446-770e1fdd896c" providerId="AD" clId="Web-{4CE835E7-0416-20F5-23E9-A760917DB472}" dt="2021-10-19T15:08:11.486" v="167" actId="1076"/>
          <ac:spMkLst>
            <pc:docMk/>
            <pc:sldMk cId="3648159518" sldId="317"/>
            <ac:spMk id="23" creationId="{C9C5105C-44C5-4339-8B2C-DD9E254BD4A3}"/>
          </ac:spMkLst>
        </pc:spChg>
        <pc:spChg chg="add mod">
          <ac:chgData name="Chelsea Morton" userId="S::chelsea.morton@ssaihq.com::627f8eba-adbf-4aad-9446-770e1fdd896c" providerId="AD" clId="Web-{4CE835E7-0416-20F5-23E9-A760917DB472}" dt="2021-10-19T15:08:09.032" v="166" actId="1076"/>
          <ac:spMkLst>
            <pc:docMk/>
            <pc:sldMk cId="3648159518" sldId="317"/>
            <ac:spMk id="24" creationId="{E611E9C7-9F1D-4FE9-91B2-59CFFB7FDCF0}"/>
          </ac:spMkLst>
        </pc:spChg>
        <pc:spChg chg="add mod">
          <ac:chgData name="Chelsea Morton" userId="S::chelsea.morton@ssaihq.com::627f8eba-adbf-4aad-9446-770e1fdd896c" providerId="AD" clId="Web-{4CE835E7-0416-20F5-23E9-A760917DB472}" dt="2021-10-19T15:08:14.689" v="168" actId="1076"/>
          <ac:spMkLst>
            <pc:docMk/>
            <pc:sldMk cId="3648159518" sldId="317"/>
            <ac:spMk id="25" creationId="{0F2277B4-D7C4-427D-A23F-89D317687B9B}"/>
          </ac:spMkLst>
        </pc:spChg>
        <pc:spChg chg="add mod">
          <ac:chgData name="Chelsea Morton" userId="S::chelsea.morton@ssaihq.com::627f8eba-adbf-4aad-9446-770e1fdd896c" providerId="AD" clId="Web-{4CE835E7-0416-20F5-23E9-A760917DB472}" dt="2021-10-19T15:09:17.599" v="181" actId="1076"/>
          <ac:spMkLst>
            <pc:docMk/>
            <pc:sldMk cId="3648159518" sldId="317"/>
            <ac:spMk id="26" creationId="{A914FBAA-61D3-43FA-A6BD-DADEA0B105C4}"/>
          </ac:spMkLst>
        </pc:spChg>
        <pc:spChg chg="add mod">
          <ac:chgData name="Chelsea Morton" userId="S::chelsea.morton@ssaihq.com::627f8eba-adbf-4aad-9446-770e1fdd896c" providerId="AD" clId="Web-{4CE835E7-0416-20F5-23E9-A760917DB472}" dt="2021-10-19T15:09:20.162" v="182" actId="1076"/>
          <ac:spMkLst>
            <pc:docMk/>
            <pc:sldMk cId="3648159518" sldId="317"/>
            <ac:spMk id="27" creationId="{D874603B-C0A4-49F1-96E5-8EAC2671DB0E}"/>
          </ac:spMkLst>
        </pc:spChg>
        <pc:grpChg chg="del">
          <ac:chgData name="Chelsea Morton" userId="S::chelsea.morton@ssaihq.com::627f8eba-adbf-4aad-9446-770e1fdd896c" providerId="AD" clId="Web-{4CE835E7-0416-20F5-23E9-A760917DB472}" dt="2021-10-19T14:44:04.128" v="61"/>
          <ac:grpSpMkLst>
            <pc:docMk/>
            <pc:sldMk cId="3648159518" sldId="317"/>
            <ac:grpSpMk id="7" creationId="{00000000-0000-0000-0000-000000000000}"/>
          </ac:grpSpMkLst>
        </pc:grpChg>
        <pc:picChg chg="del">
          <ac:chgData name="Chelsea Morton" userId="S::chelsea.morton@ssaihq.com::627f8eba-adbf-4aad-9446-770e1fdd896c" providerId="AD" clId="Web-{4CE835E7-0416-20F5-23E9-A760917DB472}" dt="2021-10-19T14:34:29.966" v="0"/>
          <ac:picMkLst>
            <pc:docMk/>
            <pc:sldMk cId="3648159518" sldId="317"/>
            <ac:picMk id="3" creationId="{00000000-0000-0000-0000-000000000000}"/>
          </ac:picMkLst>
        </pc:picChg>
        <pc:picChg chg="mod">
          <ac:chgData name="Chelsea Morton" userId="S::chelsea.morton@ssaihq.com::627f8eba-adbf-4aad-9446-770e1fdd896c" providerId="AD" clId="Web-{4CE835E7-0416-20F5-23E9-A760917DB472}" dt="2021-10-19T14:42:55.201" v="49" actId="1076"/>
          <ac:picMkLst>
            <pc:docMk/>
            <pc:sldMk cId="3648159518" sldId="317"/>
            <ac:picMk id="9" creationId="{00000000-0000-0000-0000-000000000000}"/>
          </ac:picMkLst>
        </pc:picChg>
      </pc:sldChg>
      <pc:sldChg chg="addSp delSp modSp">
        <pc:chgData name="Chelsea Morton" userId="S::chelsea.morton@ssaihq.com::627f8eba-adbf-4aad-9446-770e1fdd896c" providerId="AD" clId="Web-{4CE835E7-0416-20F5-23E9-A760917DB472}" dt="2021-10-19T15:18:39.229" v="195"/>
        <pc:sldMkLst>
          <pc:docMk/>
          <pc:sldMk cId="1647551290" sldId="318"/>
        </pc:sldMkLst>
        <pc:spChg chg="mod">
          <ac:chgData name="Chelsea Morton" userId="S::chelsea.morton@ssaihq.com::627f8eba-adbf-4aad-9446-770e1fdd896c" providerId="AD" clId="Web-{4CE835E7-0416-20F5-23E9-A760917DB472}" dt="2021-10-19T15:17:22.021" v="190" actId="20577"/>
          <ac:spMkLst>
            <pc:docMk/>
            <pc:sldMk cId="1647551290" sldId="318"/>
            <ac:spMk id="2" creationId="{00000000-0000-0000-0000-000000000000}"/>
          </ac:spMkLst>
        </pc:spChg>
        <pc:spChg chg="del">
          <ac:chgData name="Chelsea Morton" userId="S::chelsea.morton@ssaihq.com::627f8eba-adbf-4aad-9446-770e1fdd896c" providerId="AD" clId="Web-{4CE835E7-0416-20F5-23E9-A760917DB472}" dt="2021-10-19T15:16:59.926" v="184"/>
          <ac:spMkLst>
            <pc:docMk/>
            <pc:sldMk cId="1647551290" sldId="318"/>
            <ac:spMk id="3" creationId="{00000000-0000-0000-0000-000000000000}"/>
          </ac:spMkLst>
        </pc:spChg>
        <pc:spChg chg="add del">
          <ac:chgData name="Chelsea Morton" userId="S::chelsea.morton@ssaihq.com::627f8eba-adbf-4aad-9446-770e1fdd896c" providerId="AD" clId="Web-{4CE835E7-0416-20F5-23E9-A760917DB472}" dt="2021-10-19T15:17:50.960" v="194"/>
          <ac:spMkLst>
            <pc:docMk/>
            <pc:sldMk cId="1647551290" sldId="318"/>
            <ac:spMk id="8" creationId="{391B8E38-5E64-472C-9CEE-FDFA65444C6E}"/>
          </ac:spMkLst>
        </pc:spChg>
        <pc:spChg chg="add del mod">
          <ac:chgData name="Chelsea Morton" userId="S::chelsea.morton@ssaihq.com::627f8eba-adbf-4aad-9446-770e1fdd896c" providerId="AD" clId="Web-{4CE835E7-0416-20F5-23E9-A760917DB472}" dt="2021-10-19T15:18:39.229" v="195"/>
          <ac:spMkLst>
            <pc:docMk/>
            <pc:sldMk cId="1647551290" sldId="318"/>
            <ac:spMk id="9" creationId="{89F7A6E0-E736-4368-9654-52361EE47C41}"/>
          </ac:spMkLst>
        </pc:spChg>
        <pc:grpChg chg="del">
          <ac:chgData name="Chelsea Morton" userId="S::chelsea.morton@ssaihq.com::627f8eba-adbf-4aad-9446-770e1fdd896c" providerId="AD" clId="Web-{4CE835E7-0416-20F5-23E9-A760917DB472}" dt="2021-10-19T15:16:57.973" v="183"/>
          <ac:grpSpMkLst>
            <pc:docMk/>
            <pc:sldMk cId="1647551290" sldId="318"/>
            <ac:grpSpMk id="4" creationId="{00000000-0000-0000-0000-000000000000}"/>
          </ac:grpSpMkLst>
        </pc:grpChg>
      </pc:sldChg>
    </pc:docChg>
  </pc:docChgLst>
  <pc:docChgLst>
    <pc:chgData name="Amanda Bosserman" userId="S::amanda.bosserman@ssaihq.com::3aab2a89-119b-4654-a2ca-f32893d06a83" providerId="AD" clId="Web-{6D67E944-9D67-4647-B968-5AF2301D687B}"/>
    <pc:docChg chg="modSld">
      <pc:chgData name="Amanda Bosserman" userId="S::amanda.bosserman@ssaihq.com::3aab2a89-119b-4654-a2ca-f32893d06a83" providerId="AD" clId="Web-{6D67E944-9D67-4647-B968-5AF2301D687B}" dt="2021-10-20T19:21:46.509" v="3"/>
      <pc:docMkLst>
        <pc:docMk/>
      </pc:docMkLst>
      <pc:sldChg chg="addCm">
        <pc:chgData name="Amanda Bosserman" userId="S::amanda.bosserman@ssaihq.com::3aab2a89-119b-4654-a2ca-f32893d06a83" providerId="AD" clId="Web-{6D67E944-9D67-4647-B968-5AF2301D687B}" dt="2021-10-20T19:13:11.833" v="0"/>
        <pc:sldMkLst>
          <pc:docMk/>
          <pc:sldMk cId="1647551290" sldId="318"/>
        </pc:sldMkLst>
      </pc:sldChg>
      <pc:sldChg chg="modNotes">
        <pc:chgData name="Amanda Bosserman" userId="S::amanda.bosserman@ssaihq.com::3aab2a89-119b-4654-a2ca-f32893d06a83" providerId="AD" clId="Web-{6D67E944-9D67-4647-B968-5AF2301D687B}" dt="2021-10-20T19:21:46.509" v="3"/>
        <pc:sldMkLst>
          <pc:docMk/>
          <pc:sldMk cId="2274935888" sldId="332"/>
        </pc:sldMkLst>
      </pc:sldChg>
    </pc:docChg>
  </pc:docChgLst>
  <pc:docChgLst>
    <pc:chgData name="Chelsea Morton" userId="S::chelsea.morton@ssaihq.com::627f8eba-adbf-4aad-9446-770e1fdd896c" providerId="AD" clId="Web-{C13E304B-E599-505F-D20A-A5A09EA4A1A6}"/>
    <pc:docChg chg="modSld">
      <pc:chgData name="Chelsea Morton" userId="S::chelsea.morton@ssaihq.com::627f8eba-adbf-4aad-9446-770e1fdd896c" providerId="AD" clId="Web-{C13E304B-E599-505F-D20A-A5A09EA4A1A6}" dt="2021-11-04T23:00:53.026" v="1539" actId="1076"/>
      <pc:docMkLst>
        <pc:docMk/>
      </pc:docMkLst>
      <pc:sldChg chg="modNotes">
        <pc:chgData name="Chelsea Morton" userId="S::chelsea.morton@ssaihq.com::627f8eba-adbf-4aad-9446-770e1fdd896c" providerId="AD" clId="Web-{C13E304B-E599-505F-D20A-A5A09EA4A1A6}" dt="2021-11-04T22:59:35.446" v="1511"/>
        <pc:sldMkLst>
          <pc:docMk/>
          <pc:sldMk cId="4007169780" sldId="323"/>
        </pc:sldMkLst>
      </pc:sldChg>
      <pc:sldChg chg="addSp delSp modSp modNotes">
        <pc:chgData name="Chelsea Morton" userId="S::chelsea.morton@ssaihq.com::627f8eba-adbf-4aad-9446-770e1fdd896c" providerId="AD" clId="Web-{C13E304B-E599-505F-D20A-A5A09EA4A1A6}" dt="2021-11-04T22:58:28.039" v="1470"/>
        <pc:sldMkLst>
          <pc:docMk/>
          <pc:sldMk cId="676033405" sldId="328"/>
        </pc:sldMkLst>
        <pc:spChg chg="add mod">
          <ac:chgData name="Chelsea Morton" userId="S::chelsea.morton@ssaihq.com::627f8eba-adbf-4aad-9446-770e1fdd896c" providerId="AD" clId="Web-{C13E304B-E599-505F-D20A-A5A09EA4A1A6}" dt="2021-11-04T22:49:39.701" v="620" actId="1076"/>
          <ac:spMkLst>
            <pc:docMk/>
            <pc:sldMk cId="676033405" sldId="328"/>
            <ac:spMk id="5" creationId="{BDCCADFD-43C9-419D-960A-5E25627A5ED6}"/>
          </ac:spMkLst>
        </pc:spChg>
        <pc:spChg chg="add del">
          <ac:chgData name="Chelsea Morton" userId="S::chelsea.morton@ssaihq.com::627f8eba-adbf-4aad-9446-770e1fdd896c" providerId="AD" clId="Web-{C13E304B-E599-505F-D20A-A5A09EA4A1A6}" dt="2021-11-04T22:50:01.639" v="625"/>
          <ac:spMkLst>
            <pc:docMk/>
            <pc:sldMk cId="676033405" sldId="328"/>
            <ac:spMk id="8" creationId="{7D775320-804E-4180-9375-BFA609892A48}"/>
          </ac:spMkLst>
        </pc:spChg>
        <pc:spChg chg="add mod">
          <ac:chgData name="Chelsea Morton" userId="S::chelsea.morton@ssaihq.com::627f8eba-adbf-4aad-9446-770e1fdd896c" providerId="AD" clId="Web-{C13E304B-E599-505F-D20A-A5A09EA4A1A6}" dt="2021-11-04T22:49:59.764" v="624" actId="1076"/>
          <ac:spMkLst>
            <pc:docMk/>
            <pc:sldMk cId="676033405" sldId="328"/>
            <ac:spMk id="9" creationId="{B2FD794F-9031-4097-86C0-227227B206E6}"/>
          </ac:spMkLst>
        </pc:spChg>
      </pc:sldChg>
      <pc:sldChg chg="addSp modSp">
        <pc:chgData name="Chelsea Morton" userId="S::chelsea.morton@ssaihq.com::627f8eba-adbf-4aad-9446-770e1fdd896c" providerId="AD" clId="Web-{C13E304B-E599-505F-D20A-A5A09EA4A1A6}" dt="2021-11-04T23:00:53.026" v="1539" actId="1076"/>
        <pc:sldMkLst>
          <pc:docMk/>
          <pc:sldMk cId="2614928223" sldId="334"/>
        </pc:sldMkLst>
        <pc:spChg chg="add mod">
          <ac:chgData name="Chelsea Morton" userId="S::chelsea.morton@ssaihq.com::627f8eba-adbf-4aad-9446-770e1fdd896c" providerId="AD" clId="Web-{C13E304B-E599-505F-D20A-A5A09EA4A1A6}" dt="2021-11-04T23:00:53.026" v="1539" actId="1076"/>
          <ac:spMkLst>
            <pc:docMk/>
            <pc:sldMk cId="2614928223" sldId="334"/>
            <ac:spMk id="41" creationId="{F996F49D-74C4-4CE0-9D8E-2D9356198085}"/>
          </ac:spMkLst>
        </pc:spChg>
      </pc:sldChg>
    </pc:docChg>
  </pc:docChgLst>
  <pc:docChgLst>
    <pc:chgData name="Amanda Bosserman" userId="S::amanda.bosserman@ssaihq.com::3aab2a89-119b-4654-a2ca-f32893d06a83" providerId="AD" clId="Web-{C16D765C-D770-496C-A3A1-567D800EA8F9}"/>
    <pc:docChg chg="modSld">
      <pc:chgData name="Amanda Bosserman" userId="S::amanda.bosserman@ssaihq.com::3aab2a89-119b-4654-a2ca-f32893d06a83" providerId="AD" clId="Web-{C16D765C-D770-496C-A3A1-567D800EA8F9}" dt="2021-10-21T19:08:09.147" v="47" actId="1076"/>
      <pc:docMkLst>
        <pc:docMk/>
      </pc:docMkLst>
      <pc:sldChg chg="modSp modNotes">
        <pc:chgData name="Amanda Bosserman" userId="S::amanda.bosserman@ssaihq.com::3aab2a89-119b-4654-a2ca-f32893d06a83" providerId="AD" clId="Web-{C16D765C-D770-496C-A3A1-567D800EA8F9}" dt="2021-10-21T19:08:09.147" v="47" actId="1076"/>
        <pc:sldMkLst>
          <pc:docMk/>
          <pc:sldMk cId="1139521850" sldId="322"/>
        </pc:sldMkLst>
        <pc:spChg chg="mod">
          <ac:chgData name="Amanda Bosserman" userId="S::amanda.bosserman@ssaihq.com::3aab2a89-119b-4654-a2ca-f32893d06a83" providerId="AD" clId="Web-{C16D765C-D770-496C-A3A1-567D800EA8F9}" dt="2021-10-21T19:08:09.147" v="47" actId="1076"/>
          <ac:spMkLst>
            <pc:docMk/>
            <pc:sldMk cId="1139521850" sldId="322"/>
            <ac:spMk id="7" creationId="{3C89C605-C8FA-4554-AB10-C496A5EBDE16}"/>
          </ac:spMkLst>
        </pc:spChg>
        <pc:picChg chg="mod">
          <ac:chgData name="Amanda Bosserman" userId="S::amanda.bosserman@ssaihq.com::3aab2a89-119b-4654-a2ca-f32893d06a83" providerId="AD" clId="Web-{C16D765C-D770-496C-A3A1-567D800EA8F9}" dt="2021-10-21T18:58:54.977" v="0"/>
          <ac:picMkLst>
            <pc:docMk/>
            <pc:sldMk cId="1139521850" sldId="322"/>
            <ac:picMk id="4" creationId="{99EB1049-94B1-4523-AD78-401D17D4F0A3}"/>
          </ac:picMkLst>
        </pc:picChg>
      </pc:sldChg>
    </pc:docChg>
  </pc:docChgLst>
  <pc:docChgLst>
    <pc:chgData name="Rylee Tomey" userId="S::rylee.tomey@ssaihq.com::3cfe0fbc-dfb9-46be-83c6-2c1846057a08" providerId="AD" clId="Web-{37E2E4CE-95D2-5C02-9C97-4BD3B6A5CE28}"/>
    <pc:docChg chg="modSld">
      <pc:chgData name="Rylee Tomey" userId="S::rylee.tomey@ssaihq.com::3cfe0fbc-dfb9-46be-83c6-2c1846057a08" providerId="AD" clId="Web-{37E2E4CE-95D2-5C02-9C97-4BD3B6A5CE28}" dt="2021-11-02T18:14:04.929" v="165"/>
      <pc:docMkLst>
        <pc:docMk/>
      </pc:docMkLst>
      <pc:sldChg chg="addSp modSp">
        <pc:chgData name="Rylee Tomey" userId="S::rylee.tomey@ssaihq.com::3cfe0fbc-dfb9-46be-83c6-2c1846057a08" providerId="AD" clId="Web-{37E2E4CE-95D2-5C02-9C97-4BD3B6A5CE28}" dt="2021-11-02T18:11:14.987" v="94" actId="1076"/>
        <pc:sldMkLst>
          <pc:docMk/>
          <pc:sldMk cId="1647551290" sldId="318"/>
        </pc:sldMkLst>
        <pc:spChg chg="mod">
          <ac:chgData name="Rylee Tomey" userId="S::rylee.tomey@ssaihq.com::3cfe0fbc-dfb9-46be-83c6-2c1846057a08" providerId="AD" clId="Web-{37E2E4CE-95D2-5C02-9C97-4BD3B6A5CE28}" dt="2021-11-02T18:10:11.688" v="79" actId="1076"/>
          <ac:spMkLst>
            <pc:docMk/>
            <pc:sldMk cId="1647551290" sldId="318"/>
            <ac:spMk id="52" creationId="{E6DEB251-0E45-45E0-9277-B3F0C91AF63C}"/>
          </ac:spMkLst>
        </pc:spChg>
        <pc:spChg chg="mod">
          <ac:chgData name="Rylee Tomey" userId="S::rylee.tomey@ssaihq.com::3cfe0fbc-dfb9-46be-83c6-2c1846057a08" providerId="AD" clId="Web-{37E2E4CE-95D2-5C02-9C97-4BD3B6A5CE28}" dt="2021-11-02T18:10:27.251" v="85" actId="1076"/>
          <ac:spMkLst>
            <pc:docMk/>
            <pc:sldMk cId="1647551290" sldId="318"/>
            <ac:spMk id="54" creationId="{704CABCA-CFB4-4B42-AB88-77AA9D72C5A6}"/>
          </ac:spMkLst>
        </pc:spChg>
        <pc:spChg chg="mod">
          <ac:chgData name="Rylee Tomey" userId="S::rylee.tomey@ssaihq.com::3cfe0fbc-dfb9-46be-83c6-2c1846057a08" providerId="AD" clId="Web-{37E2E4CE-95D2-5C02-9C97-4BD3B6A5CE28}" dt="2021-11-02T18:10:53.517" v="89" actId="1076"/>
          <ac:spMkLst>
            <pc:docMk/>
            <pc:sldMk cId="1647551290" sldId="318"/>
            <ac:spMk id="57" creationId="{8D81ADB4-0389-4652-B7C7-C3A4363ADE4F}"/>
          </ac:spMkLst>
        </pc:spChg>
        <pc:spChg chg="mod">
          <ac:chgData name="Rylee Tomey" userId="S::rylee.tomey@ssaihq.com::3cfe0fbc-dfb9-46be-83c6-2c1846057a08" providerId="AD" clId="Web-{37E2E4CE-95D2-5C02-9C97-4BD3B6A5CE28}" dt="2021-11-02T18:10:59.768" v="92" actId="1076"/>
          <ac:spMkLst>
            <pc:docMk/>
            <pc:sldMk cId="1647551290" sldId="318"/>
            <ac:spMk id="58" creationId="{26A8602B-0276-4DF8-85B2-E54D20DD9338}"/>
          </ac:spMkLst>
        </pc:spChg>
        <pc:spChg chg="mod">
          <ac:chgData name="Rylee Tomey" userId="S::rylee.tomey@ssaihq.com::3cfe0fbc-dfb9-46be-83c6-2c1846057a08" providerId="AD" clId="Web-{37E2E4CE-95D2-5C02-9C97-4BD3B6A5CE28}" dt="2021-11-02T18:10:27.189" v="81" actId="1076"/>
          <ac:spMkLst>
            <pc:docMk/>
            <pc:sldMk cId="1647551290" sldId="318"/>
            <ac:spMk id="75" creationId="{0A8EF933-E2E2-EE4F-86F9-B4BFFFD2D38F}"/>
          </ac:spMkLst>
        </pc:spChg>
        <pc:spChg chg="mod">
          <ac:chgData name="Rylee Tomey" userId="S::rylee.tomey@ssaihq.com::3cfe0fbc-dfb9-46be-83c6-2c1846057a08" providerId="AD" clId="Web-{37E2E4CE-95D2-5C02-9C97-4BD3B6A5CE28}" dt="2021-11-02T18:09:18.890" v="26" actId="1076"/>
          <ac:spMkLst>
            <pc:docMk/>
            <pc:sldMk cId="1647551290" sldId="318"/>
            <ac:spMk id="76" creationId="{70B9FBF3-1F6E-704E-B887-3D87F955C553}"/>
          </ac:spMkLst>
        </pc:spChg>
        <pc:spChg chg="mod">
          <ac:chgData name="Rylee Tomey" userId="S::rylee.tomey@ssaihq.com::3cfe0fbc-dfb9-46be-83c6-2c1846057a08" providerId="AD" clId="Web-{37E2E4CE-95D2-5C02-9C97-4BD3B6A5CE28}" dt="2021-11-02T18:09:18.905" v="27" actId="1076"/>
          <ac:spMkLst>
            <pc:docMk/>
            <pc:sldMk cId="1647551290" sldId="318"/>
            <ac:spMk id="77" creationId="{3A8CD55B-5668-B648-B924-62FC15BF1188}"/>
          </ac:spMkLst>
        </pc:spChg>
        <pc:spChg chg="mod">
          <ac:chgData name="Rylee Tomey" userId="S::rylee.tomey@ssaihq.com::3cfe0fbc-dfb9-46be-83c6-2c1846057a08" providerId="AD" clId="Web-{37E2E4CE-95D2-5C02-9C97-4BD3B6A5CE28}" dt="2021-11-02T18:10:11.704" v="80" actId="1076"/>
          <ac:spMkLst>
            <pc:docMk/>
            <pc:sldMk cId="1647551290" sldId="318"/>
            <ac:spMk id="78" creationId="{D3CF22B2-C77C-A248-82C4-1F2E4D7D69A5}"/>
          </ac:spMkLst>
        </pc:spChg>
        <pc:spChg chg="mod">
          <ac:chgData name="Rylee Tomey" userId="S::rylee.tomey@ssaihq.com::3cfe0fbc-dfb9-46be-83c6-2c1846057a08" providerId="AD" clId="Web-{37E2E4CE-95D2-5C02-9C97-4BD3B6A5CE28}" dt="2021-11-02T18:10:11.657" v="76" actId="1076"/>
          <ac:spMkLst>
            <pc:docMk/>
            <pc:sldMk cId="1647551290" sldId="318"/>
            <ac:spMk id="79" creationId="{6450864F-C760-CD48-B9D2-1B715E456B56}"/>
          </ac:spMkLst>
        </pc:spChg>
        <pc:spChg chg="mod">
          <ac:chgData name="Rylee Tomey" userId="S::rylee.tomey@ssaihq.com::3cfe0fbc-dfb9-46be-83c6-2c1846057a08" providerId="AD" clId="Web-{37E2E4CE-95D2-5C02-9C97-4BD3B6A5CE28}" dt="2021-11-02T18:10:32.798" v="86" actId="1076"/>
          <ac:spMkLst>
            <pc:docMk/>
            <pc:sldMk cId="1647551290" sldId="318"/>
            <ac:spMk id="80" creationId="{D79116C3-4FDA-BE4C-A200-BC657E136F69}"/>
          </ac:spMkLst>
        </pc:spChg>
        <pc:spChg chg="mod">
          <ac:chgData name="Rylee Tomey" userId="S::rylee.tomey@ssaihq.com::3cfe0fbc-dfb9-46be-83c6-2c1846057a08" providerId="AD" clId="Web-{37E2E4CE-95D2-5C02-9C97-4BD3B6A5CE28}" dt="2021-11-02T18:10:27.220" v="83" actId="1076"/>
          <ac:spMkLst>
            <pc:docMk/>
            <pc:sldMk cId="1647551290" sldId="318"/>
            <ac:spMk id="81" creationId="{068339AE-D2FC-1546-A038-92C0284D6F50}"/>
          </ac:spMkLst>
        </pc:spChg>
        <pc:spChg chg="mod">
          <ac:chgData name="Rylee Tomey" userId="S::rylee.tomey@ssaihq.com::3cfe0fbc-dfb9-46be-83c6-2c1846057a08" providerId="AD" clId="Web-{37E2E4CE-95D2-5C02-9C97-4BD3B6A5CE28}" dt="2021-11-02T18:10:27.235" v="84" actId="1076"/>
          <ac:spMkLst>
            <pc:docMk/>
            <pc:sldMk cId="1647551290" sldId="318"/>
            <ac:spMk id="82" creationId="{C825C66C-96A1-1445-987D-DB3F08DB50CC}"/>
          </ac:spMkLst>
        </pc:spChg>
        <pc:spChg chg="mod">
          <ac:chgData name="Rylee Tomey" userId="S::rylee.tomey@ssaihq.com::3cfe0fbc-dfb9-46be-83c6-2c1846057a08" providerId="AD" clId="Web-{37E2E4CE-95D2-5C02-9C97-4BD3B6A5CE28}" dt="2021-11-02T18:10:11.657" v="77" actId="1076"/>
          <ac:spMkLst>
            <pc:docMk/>
            <pc:sldMk cId="1647551290" sldId="318"/>
            <ac:spMk id="83" creationId="{17DF87A1-D4C7-E34E-A853-A99CF5E7418B}"/>
          </ac:spMkLst>
        </pc:spChg>
        <pc:spChg chg="mod">
          <ac:chgData name="Rylee Tomey" userId="S::rylee.tomey@ssaihq.com::3cfe0fbc-dfb9-46be-83c6-2c1846057a08" providerId="AD" clId="Web-{37E2E4CE-95D2-5C02-9C97-4BD3B6A5CE28}" dt="2021-11-02T18:10:53.502" v="87" actId="1076"/>
          <ac:spMkLst>
            <pc:docMk/>
            <pc:sldMk cId="1647551290" sldId="318"/>
            <ac:spMk id="84" creationId="{AA1AE84B-8039-DB42-8E03-29B1D3472A5E}"/>
          </ac:spMkLst>
        </pc:spChg>
        <pc:spChg chg="mod">
          <ac:chgData name="Rylee Tomey" userId="S::rylee.tomey@ssaihq.com::3cfe0fbc-dfb9-46be-83c6-2c1846057a08" providerId="AD" clId="Web-{37E2E4CE-95D2-5C02-9C97-4BD3B6A5CE28}" dt="2021-11-02T18:11:14.987" v="94" actId="1076"/>
          <ac:spMkLst>
            <pc:docMk/>
            <pc:sldMk cId="1647551290" sldId="318"/>
            <ac:spMk id="85" creationId="{BBDD6173-C496-C448-97E2-A2587B8130BB}"/>
          </ac:spMkLst>
        </pc:spChg>
        <pc:spChg chg="mod">
          <ac:chgData name="Rylee Tomey" userId="S::rylee.tomey@ssaihq.com::3cfe0fbc-dfb9-46be-83c6-2c1846057a08" providerId="AD" clId="Web-{37E2E4CE-95D2-5C02-9C97-4BD3B6A5CE28}" dt="2021-11-02T18:10:11.672" v="78" actId="1076"/>
          <ac:spMkLst>
            <pc:docMk/>
            <pc:sldMk cId="1647551290" sldId="318"/>
            <ac:spMk id="87" creationId="{8B2FF750-EB02-8B4B-915D-BDBC704C1D1B}"/>
          </ac:spMkLst>
        </pc:spChg>
        <pc:spChg chg="mod">
          <ac:chgData name="Rylee Tomey" userId="S::rylee.tomey@ssaihq.com::3cfe0fbc-dfb9-46be-83c6-2c1846057a08" providerId="AD" clId="Web-{37E2E4CE-95D2-5C02-9C97-4BD3B6A5CE28}" dt="2021-11-02T18:10:53.517" v="88" actId="1076"/>
          <ac:spMkLst>
            <pc:docMk/>
            <pc:sldMk cId="1647551290" sldId="318"/>
            <ac:spMk id="90" creationId="{C7BF635D-A58F-4B4B-9517-D374FDCB0DC7}"/>
          </ac:spMkLst>
        </pc:spChg>
        <pc:cxnChg chg="mod">
          <ac:chgData name="Rylee Tomey" userId="S::rylee.tomey@ssaihq.com::3cfe0fbc-dfb9-46be-83c6-2c1846057a08" providerId="AD" clId="Web-{37E2E4CE-95D2-5C02-9C97-4BD3B6A5CE28}" dt="2021-11-02T18:09:19.437" v="69" actId="1076"/>
          <ac:cxnSpMkLst>
            <pc:docMk/>
            <pc:sldMk cId="1647551290" sldId="318"/>
            <ac:cxnSpMk id="53" creationId="{ABFFF07A-07C1-417D-B5FE-58479421EFD0}"/>
          </ac:cxnSpMkLst>
        </pc:cxnChg>
        <pc:cxnChg chg="add mod">
          <ac:chgData name="Rylee Tomey" userId="S::rylee.tomey@ssaihq.com::3cfe0fbc-dfb9-46be-83c6-2c1846057a08" providerId="AD" clId="Web-{37E2E4CE-95D2-5C02-9C97-4BD3B6A5CE28}" dt="2021-11-02T18:09:19.468" v="71" actId="1076"/>
          <ac:cxnSpMkLst>
            <pc:docMk/>
            <pc:sldMk cId="1647551290" sldId="318"/>
            <ac:cxnSpMk id="55" creationId="{A5070F01-3C85-47B1-825D-AE0C0EA4E1D6}"/>
          </ac:cxnSpMkLst>
        </pc:cxnChg>
        <pc:cxnChg chg="add mod">
          <ac:chgData name="Rylee Tomey" userId="S::rylee.tomey@ssaihq.com::3cfe0fbc-dfb9-46be-83c6-2c1846057a08" providerId="AD" clId="Web-{37E2E4CE-95D2-5C02-9C97-4BD3B6A5CE28}" dt="2021-11-02T18:09:19.483" v="72" actId="1076"/>
          <ac:cxnSpMkLst>
            <pc:docMk/>
            <pc:sldMk cId="1647551290" sldId="318"/>
            <ac:cxnSpMk id="56" creationId="{ED83513F-A787-4081-B970-C969AF7F0EEA}"/>
          </ac:cxnSpMkLst>
        </pc:cxnChg>
        <pc:cxnChg chg="mod">
          <ac:chgData name="Rylee Tomey" userId="S::rylee.tomey@ssaihq.com::3cfe0fbc-dfb9-46be-83c6-2c1846057a08" providerId="AD" clId="Web-{37E2E4CE-95D2-5C02-9C97-4BD3B6A5CE28}" dt="2021-11-02T18:09:19.343" v="61" actId="1076"/>
          <ac:cxnSpMkLst>
            <pc:docMk/>
            <pc:sldMk cId="1647551290" sldId="318"/>
            <ac:cxnSpMk id="59" creationId="{B29D4C87-8CCF-4DD9-AA13-1B3E940C042A}"/>
          </ac:cxnSpMkLst>
        </pc:cxnChg>
        <pc:cxnChg chg="mod">
          <ac:chgData name="Rylee Tomey" userId="S::rylee.tomey@ssaihq.com::3cfe0fbc-dfb9-46be-83c6-2c1846057a08" providerId="AD" clId="Web-{37E2E4CE-95D2-5C02-9C97-4BD3B6A5CE28}" dt="2021-11-02T18:11:04.299" v="93" actId="1076"/>
          <ac:cxnSpMkLst>
            <pc:docMk/>
            <pc:sldMk cId="1647551290" sldId="318"/>
            <ac:cxnSpMk id="60" creationId="{B1B186D1-886C-4458-B551-D2225B99BF6A}"/>
          </ac:cxnSpMkLst>
        </pc:cxnChg>
        <pc:cxnChg chg="mod">
          <ac:chgData name="Rylee Tomey" userId="S::rylee.tomey@ssaihq.com::3cfe0fbc-dfb9-46be-83c6-2c1846057a08" providerId="AD" clId="Web-{37E2E4CE-95D2-5C02-9C97-4BD3B6A5CE28}" dt="2021-11-02T18:09:19.374" v="63" actId="1076"/>
          <ac:cxnSpMkLst>
            <pc:docMk/>
            <pc:sldMk cId="1647551290" sldId="318"/>
            <ac:cxnSpMk id="61" creationId="{0493ECD9-3F6F-4CFB-9476-432FB6DBFEFC}"/>
          </ac:cxnSpMkLst>
        </pc:cxnChg>
        <pc:cxnChg chg="mod">
          <ac:chgData name="Rylee Tomey" userId="S::rylee.tomey@ssaihq.com::3cfe0fbc-dfb9-46be-83c6-2c1846057a08" providerId="AD" clId="Web-{37E2E4CE-95D2-5C02-9C97-4BD3B6A5CE28}" dt="2021-11-02T18:09:19.374" v="64" actId="1076"/>
          <ac:cxnSpMkLst>
            <pc:docMk/>
            <pc:sldMk cId="1647551290" sldId="318"/>
            <ac:cxnSpMk id="62" creationId="{B438778B-CE1B-49EA-9CE6-7E09F08B7B44}"/>
          </ac:cxnSpMkLst>
        </pc:cxnChg>
        <pc:cxnChg chg="mod">
          <ac:chgData name="Rylee Tomey" userId="S::rylee.tomey@ssaihq.com::3cfe0fbc-dfb9-46be-83c6-2c1846057a08" providerId="AD" clId="Web-{37E2E4CE-95D2-5C02-9C97-4BD3B6A5CE28}" dt="2021-11-02T18:09:19.390" v="65" actId="1076"/>
          <ac:cxnSpMkLst>
            <pc:docMk/>
            <pc:sldMk cId="1647551290" sldId="318"/>
            <ac:cxnSpMk id="63" creationId="{ECC0C1CD-A2D6-4549-A241-390321A1318F}"/>
          </ac:cxnSpMkLst>
        </pc:cxnChg>
        <pc:cxnChg chg="mod">
          <ac:chgData name="Rylee Tomey" userId="S::rylee.tomey@ssaihq.com::3cfe0fbc-dfb9-46be-83c6-2c1846057a08" providerId="AD" clId="Web-{37E2E4CE-95D2-5C02-9C97-4BD3B6A5CE28}" dt="2021-11-02T18:09:19.405" v="66" actId="1076"/>
          <ac:cxnSpMkLst>
            <pc:docMk/>
            <pc:sldMk cId="1647551290" sldId="318"/>
            <ac:cxnSpMk id="64" creationId="{E5E3FF3B-5D0E-45BD-8FD9-FE89660C96EE}"/>
          </ac:cxnSpMkLst>
        </pc:cxnChg>
        <pc:cxnChg chg="mod">
          <ac:chgData name="Rylee Tomey" userId="S::rylee.tomey@ssaihq.com::3cfe0fbc-dfb9-46be-83c6-2c1846057a08" providerId="AD" clId="Web-{37E2E4CE-95D2-5C02-9C97-4BD3B6A5CE28}" dt="2021-11-02T18:09:19.421" v="67" actId="1076"/>
          <ac:cxnSpMkLst>
            <pc:docMk/>
            <pc:sldMk cId="1647551290" sldId="318"/>
            <ac:cxnSpMk id="65" creationId="{7CA712E9-BD89-41E1-BFD6-C95AF77560F7}"/>
          </ac:cxnSpMkLst>
        </pc:cxnChg>
        <pc:cxnChg chg="add mod">
          <ac:chgData name="Rylee Tomey" userId="S::rylee.tomey@ssaihq.com::3cfe0fbc-dfb9-46be-83c6-2c1846057a08" providerId="AD" clId="Web-{37E2E4CE-95D2-5C02-9C97-4BD3B6A5CE28}" dt="2021-11-02T18:09:19.499" v="73" actId="1076"/>
          <ac:cxnSpMkLst>
            <pc:docMk/>
            <pc:sldMk cId="1647551290" sldId="318"/>
            <ac:cxnSpMk id="66" creationId="{71716025-1685-49EE-AE6C-CE1910D5B10B}"/>
          </ac:cxnSpMkLst>
        </pc:cxnChg>
        <pc:cxnChg chg="mod">
          <ac:chgData name="Rylee Tomey" userId="S::rylee.tomey@ssaihq.com::3cfe0fbc-dfb9-46be-83c6-2c1846057a08" providerId="AD" clId="Web-{37E2E4CE-95D2-5C02-9C97-4BD3B6A5CE28}" dt="2021-11-02T18:09:19.015" v="35" actId="1076"/>
          <ac:cxnSpMkLst>
            <pc:docMk/>
            <pc:sldMk cId="1647551290" sldId="318"/>
            <ac:cxnSpMk id="86" creationId="{6468DAC6-9123-CA45-8292-318E491B5802}"/>
          </ac:cxnSpMkLst>
        </pc:cxnChg>
        <pc:cxnChg chg="mod">
          <ac:chgData name="Rylee Tomey" userId="S::rylee.tomey@ssaihq.com::3cfe0fbc-dfb9-46be-83c6-2c1846057a08" providerId="AD" clId="Web-{37E2E4CE-95D2-5C02-9C97-4BD3B6A5CE28}" dt="2021-11-02T18:09:19.062" v="38" actId="1076"/>
          <ac:cxnSpMkLst>
            <pc:docMk/>
            <pc:sldMk cId="1647551290" sldId="318"/>
            <ac:cxnSpMk id="91" creationId="{0485E63E-58DA-144B-8070-882C4928DB3A}"/>
          </ac:cxnSpMkLst>
        </pc:cxnChg>
        <pc:cxnChg chg="mod">
          <ac:chgData name="Rylee Tomey" userId="S::rylee.tomey@ssaihq.com::3cfe0fbc-dfb9-46be-83c6-2c1846057a08" providerId="AD" clId="Web-{37E2E4CE-95D2-5C02-9C97-4BD3B6A5CE28}" dt="2021-11-02T18:09:19.077" v="39" actId="1076"/>
          <ac:cxnSpMkLst>
            <pc:docMk/>
            <pc:sldMk cId="1647551290" sldId="318"/>
            <ac:cxnSpMk id="93" creationId="{72E66834-5ED2-EF4E-A2B4-37C382986F80}"/>
          </ac:cxnSpMkLst>
        </pc:cxnChg>
        <pc:cxnChg chg="mod">
          <ac:chgData name="Rylee Tomey" userId="S::rylee.tomey@ssaihq.com::3cfe0fbc-dfb9-46be-83c6-2c1846057a08" providerId="AD" clId="Web-{37E2E4CE-95D2-5C02-9C97-4BD3B6A5CE28}" dt="2021-11-02T18:09:19.093" v="40" actId="1076"/>
          <ac:cxnSpMkLst>
            <pc:docMk/>
            <pc:sldMk cId="1647551290" sldId="318"/>
            <ac:cxnSpMk id="94" creationId="{5CC3ECE4-49D7-F149-8B4D-C17AC0B6C3C5}"/>
          </ac:cxnSpMkLst>
        </pc:cxnChg>
        <pc:cxnChg chg="mod">
          <ac:chgData name="Rylee Tomey" userId="S::rylee.tomey@ssaihq.com::3cfe0fbc-dfb9-46be-83c6-2c1846057a08" providerId="AD" clId="Web-{37E2E4CE-95D2-5C02-9C97-4BD3B6A5CE28}" dt="2021-11-02T18:09:19.093" v="41" actId="1076"/>
          <ac:cxnSpMkLst>
            <pc:docMk/>
            <pc:sldMk cId="1647551290" sldId="318"/>
            <ac:cxnSpMk id="96" creationId="{4D4ABF14-684A-654E-AE54-CC2A389FD50D}"/>
          </ac:cxnSpMkLst>
        </pc:cxnChg>
        <pc:cxnChg chg="mod">
          <ac:chgData name="Rylee Tomey" userId="S::rylee.tomey@ssaihq.com::3cfe0fbc-dfb9-46be-83c6-2c1846057a08" providerId="AD" clId="Web-{37E2E4CE-95D2-5C02-9C97-4BD3B6A5CE28}" dt="2021-11-02T18:09:24.484" v="74" actId="14100"/>
          <ac:cxnSpMkLst>
            <pc:docMk/>
            <pc:sldMk cId="1647551290" sldId="318"/>
            <ac:cxnSpMk id="97" creationId="{4E969E65-8BB4-1641-BB21-6AF26E4F826E}"/>
          </ac:cxnSpMkLst>
        </pc:cxnChg>
        <pc:cxnChg chg="mod">
          <ac:chgData name="Rylee Tomey" userId="S::rylee.tomey@ssaihq.com::3cfe0fbc-dfb9-46be-83c6-2c1846057a08" providerId="AD" clId="Web-{37E2E4CE-95D2-5C02-9C97-4BD3B6A5CE28}" dt="2021-11-02T18:09:19.124" v="43" actId="1076"/>
          <ac:cxnSpMkLst>
            <pc:docMk/>
            <pc:sldMk cId="1647551290" sldId="318"/>
            <ac:cxnSpMk id="98" creationId="{BABF4CD5-8F47-FF43-B61A-1E0DF9F05700}"/>
          </ac:cxnSpMkLst>
        </pc:cxnChg>
        <pc:cxnChg chg="mod">
          <ac:chgData name="Rylee Tomey" userId="S::rylee.tomey@ssaihq.com::3cfe0fbc-dfb9-46be-83c6-2c1846057a08" providerId="AD" clId="Web-{37E2E4CE-95D2-5C02-9C97-4BD3B6A5CE28}" dt="2021-11-02T18:09:19.140" v="44" actId="1076"/>
          <ac:cxnSpMkLst>
            <pc:docMk/>
            <pc:sldMk cId="1647551290" sldId="318"/>
            <ac:cxnSpMk id="100" creationId="{9B104517-2C9D-C844-B8E5-8B851DCFE916}"/>
          </ac:cxnSpMkLst>
        </pc:cxnChg>
        <pc:cxnChg chg="mod">
          <ac:chgData name="Rylee Tomey" userId="S::rylee.tomey@ssaihq.com::3cfe0fbc-dfb9-46be-83c6-2c1846057a08" providerId="AD" clId="Web-{37E2E4CE-95D2-5C02-9C97-4BD3B6A5CE28}" dt="2021-11-02T18:09:19.155" v="45" actId="1076"/>
          <ac:cxnSpMkLst>
            <pc:docMk/>
            <pc:sldMk cId="1647551290" sldId="318"/>
            <ac:cxnSpMk id="101" creationId="{CF60D62B-9ECA-8440-8649-16CAD1207885}"/>
          </ac:cxnSpMkLst>
        </pc:cxnChg>
        <pc:cxnChg chg="mod">
          <ac:chgData name="Rylee Tomey" userId="S::rylee.tomey@ssaihq.com::3cfe0fbc-dfb9-46be-83c6-2c1846057a08" providerId="AD" clId="Web-{37E2E4CE-95D2-5C02-9C97-4BD3B6A5CE28}" dt="2021-11-02T18:09:19.155" v="46" actId="1076"/>
          <ac:cxnSpMkLst>
            <pc:docMk/>
            <pc:sldMk cId="1647551290" sldId="318"/>
            <ac:cxnSpMk id="102" creationId="{207B81E3-9753-1F4D-B56E-9DD2315DD23A}"/>
          </ac:cxnSpMkLst>
        </pc:cxnChg>
        <pc:cxnChg chg="mod">
          <ac:chgData name="Rylee Tomey" userId="S::rylee.tomey@ssaihq.com::3cfe0fbc-dfb9-46be-83c6-2c1846057a08" providerId="AD" clId="Web-{37E2E4CE-95D2-5C02-9C97-4BD3B6A5CE28}" dt="2021-11-02T18:09:19.171" v="47" actId="1076"/>
          <ac:cxnSpMkLst>
            <pc:docMk/>
            <pc:sldMk cId="1647551290" sldId="318"/>
            <ac:cxnSpMk id="103" creationId="{B2BDCA40-A97C-1547-8B21-E47A7F828A55}"/>
          </ac:cxnSpMkLst>
        </pc:cxnChg>
        <pc:cxnChg chg="mod">
          <ac:chgData name="Rylee Tomey" userId="S::rylee.tomey@ssaihq.com::3cfe0fbc-dfb9-46be-83c6-2c1846057a08" providerId="AD" clId="Web-{37E2E4CE-95D2-5C02-9C97-4BD3B6A5CE28}" dt="2021-11-02T18:09:19.187" v="48" actId="1076"/>
          <ac:cxnSpMkLst>
            <pc:docMk/>
            <pc:sldMk cId="1647551290" sldId="318"/>
            <ac:cxnSpMk id="104" creationId="{86A0CD6B-06A8-B44D-A56B-44161D920693}"/>
          </ac:cxnSpMkLst>
        </pc:cxnChg>
        <pc:cxnChg chg="mod">
          <ac:chgData name="Rylee Tomey" userId="S::rylee.tomey@ssaihq.com::3cfe0fbc-dfb9-46be-83c6-2c1846057a08" providerId="AD" clId="Web-{37E2E4CE-95D2-5C02-9C97-4BD3B6A5CE28}" dt="2021-11-02T18:09:19.202" v="49" actId="1076"/>
          <ac:cxnSpMkLst>
            <pc:docMk/>
            <pc:sldMk cId="1647551290" sldId="318"/>
            <ac:cxnSpMk id="105" creationId="{F2D5B167-42E2-6E4D-9411-EB254DC61AB1}"/>
          </ac:cxnSpMkLst>
        </pc:cxnChg>
        <pc:cxnChg chg="mod">
          <ac:chgData name="Rylee Tomey" userId="S::rylee.tomey@ssaihq.com::3cfe0fbc-dfb9-46be-83c6-2c1846057a08" providerId="AD" clId="Web-{37E2E4CE-95D2-5C02-9C97-4BD3B6A5CE28}" dt="2021-11-02T18:09:19.202" v="50" actId="1076"/>
          <ac:cxnSpMkLst>
            <pc:docMk/>
            <pc:sldMk cId="1647551290" sldId="318"/>
            <ac:cxnSpMk id="106" creationId="{8217ACA0-1C6C-5A47-ACD0-0D6E54E3ECAE}"/>
          </ac:cxnSpMkLst>
        </pc:cxnChg>
        <pc:cxnChg chg="mod">
          <ac:chgData name="Rylee Tomey" userId="S::rylee.tomey@ssaihq.com::3cfe0fbc-dfb9-46be-83c6-2c1846057a08" providerId="AD" clId="Web-{37E2E4CE-95D2-5C02-9C97-4BD3B6A5CE28}" dt="2021-11-02T18:09:19.218" v="51" actId="1076"/>
          <ac:cxnSpMkLst>
            <pc:docMk/>
            <pc:sldMk cId="1647551290" sldId="318"/>
            <ac:cxnSpMk id="107" creationId="{1F64E217-94D3-D145-86D7-12AA75463589}"/>
          </ac:cxnSpMkLst>
        </pc:cxnChg>
        <pc:cxnChg chg="mod">
          <ac:chgData name="Rylee Tomey" userId="S::rylee.tomey@ssaihq.com::3cfe0fbc-dfb9-46be-83c6-2c1846057a08" providerId="AD" clId="Web-{37E2E4CE-95D2-5C02-9C97-4BD3B6A5CE28}" dt="2021-11-02T18:09:19.233" v="52" actId="1076"/>
          <ac:cxnSpMkLst>
            <pc:docMk/>
            <pc:sldMk cId="1647551290" sldId="318"/>
            <ac:cxnSpMk id="108" creationId="{34BC3035-3519-574A-9F48-AF8CAF1799A6}"/>
          </ac:cxnSpMkLst>
        </pc:cxnChg>
        <pc:cxnChg chg="mod">
          <ac:chgData name="Rylee Tomey" userId="S::rylee.tomey@ssaihq.com::3cfe0fbc-dfb9-46be-83c6-2c1846057a08" providerId="AD" clId="Web-{37E2E4CE-95D2-5C02-9C97-4BD3B6A5CE28}" dt="2021-11-02T18:09:19.249" v="53" actId="1076"/>
          <ac:cxnSpMkLst>
            <pc:docMk/>
            <pc:sldMk cId="1647551290" sldId="318"/>
            <ac:cxnSpMk id="110" creationId="{942D41D7-10CB-9A44-BBDC-19AA5FBA1E99}"/>
          </ac:cxnSpMkLst>
        </pc:cxnChg>
        <pc:cxnChg chg="mod">
          <ac:chgData name="Rylee Tomey" userId="S::rylee.tomey@ssaihq.com::3cfe0fbc-dfb9-46be-83c6-2c1846057a08" providerId="AD" clId="Web-{37E2E4CE-95D2-5C02-9C97-4BD3B6A5CE28}" dt="2021-11-02T18:09:19.249" v="54" actId="1076"/>
          <ac:cxnSpMkLst>
            <pc:docMk/>
            <pc:sldMk cId="1647551290" sldId="318"/>
            <ac:cxnSpMk id="111" creationId="{8E30443E-0E2A-B74B-90D1-14A97CD6EE1C}"/>
          </ac:cxnSpMkLst>
        </pc:cxnChg>
        <pc:cxnChg chg="mod">
          <ac:chgData name="Rylee Tomey" userId="S::rylee.tomey@ssaihq.com::3cfe0fbc-dfb9-46be-83c6-2c1846057a08" providerId="AD" clId="Web-{37E2E4CE-95D2-5C02-9C97-4BD3B6A5CE28}" dt="2021-11-02T18:09:19.265" v="55" actId="1076"/>
          <ac:cxnSpMkLst>
            <pc:docMk/>
            <pc:sldMk cId="1647551290" sldId="318"/>
            <ac:cxnSpMk id="112" creationId="{A651FF53-A12B-7643-9944-A8E14FF59EBB}"/>
          </ac:cxnSpMkLst>
        </pc:cxnChg>
        <pc:cxnChg chg="mod">
          <ac:chgData name="Rylee Tomey" userId="S::rylee.tomey@ssaihq.com::3cfe0fbc-dfb9-46be-83c6-2c1846057a08" providerId="AD" clId="Web-{37E2E4CE-95D2-5C02-9C97-4BD3B6A5CE28}" dt="2021-11-02T18:09:19.280" v="56" actId="1076"/>
          <ac:cxnSpMkLst>
            <pc:docMk/>
            <pc:sldMk cId="1647551290" sldId="318"/>
            <ac:cxnSpMk id="113" creationId="{690EC593-5B1E-E949-A81D-476E82F5EA3C}"/>
          </ac:cxnSpMkLst>
        </pc:cxnChg>
        <pc:cxnChg chg="mod">
          <ac:chgData name="Rylee Tomey" userId="S::rylee.tomey@ssaihq.com::3cfe0fbc-dfb9-46be-83c6-2c1846057a08" providerId="AD" clId="Web-{37E2E4CE-95D2-5C02-9C97-4BD3B6A5CE28}" dt="2021-11-02T18:09:19.296" v="57" actId="1076"/>
          <ac:cxnSpMkLst>
            <pc:docMk/>
            <pc:sldMk cId="1647551290" sldId="318"/>
            <ac:cxnSpMk id="114" creationId="{BC869DE6-DC3B-B341-B6F5-2B46A50ED2D0}"/>
          </ac:cxnSpMkLst>
        </pc:cxnChg>
        <pc:cxnChg chg="mod">
          <ac:chgData name="Rylee Tomey" userId="S::rylee.tomey@ssaihq.com::3cfe0fbc-dfb9-46be-83c6-2c1846057a08" providerId="AD" clId="Web-{37E2E4CE-95D2-5C02-9C97-4BD3B6A5CE28}" dt="2021-11-02T18:09:19.296" v="58" actId="1076"/>
          <ac:cxnSpMkLst>
            <pc:docMk/>
            <pc:sldMk cId="1647551290" sldId="318"/>
            <ac:cxnSpMk id="115" creationId="{1C99D6C4-68E6-3146-AC4F-999EEDDFE81C}"/>
          </ac:cxnSpMkLst>
        </pc:cxnChg>
      </pc:sldChg>
      <pc:sldChg chg="modNotes">
        <pc:chgData name="Rylee Tomey" userId="S::rylee.tomey@ssaihq.com::3cfe0fbc-dfb9-46be-83c6-2c1846057a08" providerId="AD" clId="Web-{37E2E4CE-95D2-5C02-9C97-4BD3B6A5CE28}" dt="2021-11-02T18:14:04.929" v="165"/>
        <pc:sldMkLst>
          <pc:docMk/>
          <pc:sldMk cId="1419751882" sldId="330"/>
        </pc:sldMkLst>
      </pc:sldChg>
    </pc:docChg>
  </pc:docChgLst>
  <pc:docChgLst>
    <pc:chgData name="Chelsea Morton" userId="S::chelsea.morton@ssaihq.com::627f8eba-adbf-4aad-9446-770e1fdd896c" providerId="AD" clId="Web-{FAF689F7-488A-EC15-0352-7E26DBDF7DA1}"/>
    <pc:docChg chg="delSld modSld">
      <pc:chgData name="Chelsea Morton" userId="S::chelsea.morton@ssaihq.com::627f8eba-adbf-4aad-9446-770e1fdd896c" providerId="AD" clId="Web-{FAF689F7-488A-EC15-0352-7E26DBDF7DA1}" dt="2021-10-21T15:14:27.464" v="2077" actId="14100"/>
      <pc:docMkLst>
        <pc:docMk/>
      </pc:docMkLst>
      <pc:sldChg chg="del">
        <pc:chgData name="Chelsea Morton" userId="S::chelsea.morton@ssaihq.com::627f8eba-adbf-4aad-9446-770e1fdd896c" providerId="AD" clId="Web-{FAF689F7-488A-EC15-0352-7E26DBDF7DA1}" dt="2021-10-21T14:43:57.155" v="1833"/>
        <pc:sldMkLst>
          <pc:docMk/>
          <pc:sldMk cId="3646699976" sldId="282"/>
        </pc:sldMkLst>
      </pc:sldChg>
      <pc:sldChg chg="addSp delSp modSp">
        <pc:chgData name="Chelsea Morton" userId="S::chelsea.morton@ssaihq.com::627f8eba-adbf-4aad-9446-770e1fdd896c" providerId="AD" clId="Web-{FAF689F7-488A-EC15-0352-7E26DBDF7DA1}" dt="2021-10-21T15:14:27.464" v="2077" actId="14100"/>
        <pc:sldMkLst>
          <pc:docMk/>
          <pc:sldMk cId="381960746" sldId="308"/>
        </pc:sldMkLst>
        <pc:spChg chg="add mod ord">
          <ac:chgData name="Chelsea Morton" userId="S::chelsea.morton@ssaihq.com::627f8eba-adbf-4aad-9446-770e1fdd896c" providerId="AD" clId="Web-{FAF689F7-488A-EC15-0352-7E26DBDF7DA1}" dt="2021-10-21T15:14:19.480" v="2076" actId="14100"/>
          <ac:spMkLst>
            <pc:docMk/>
            <pc:sldMk cId="381960746" sldId="308"/>
            <ac:spMk id="2" creationId="{10525442-5E6D-4350-8FD5-ED90043394DF}"/>
          </ac:spMkLst>
        </pc:spChg>
        <pc:spChg chg="add del mod">
          <ac:chgData name="Chelsea Morton" userId="S::chelsea.morton@ssaihq.com::627f8eba-adbf-4aad-9446-770e1fdd896c" providerId="AD" clId="Web-{FAF689F7-488A-EC15-0352-7E26DBDF7DA1}" dt="2021-10-21T15:14:12.651" v="2075" actId="14100"/>
          <ac:spMkLst>
            <pc:docMk/>
            <pc:sldMk cId="381960746" sldId="308"/>
            <ac:spMk id="3" creationId="{5B4F3F18-36F4-4275-BF69-F5115FDD8BD0}"/>
          </ac:spMkLst>
        </pc:spChg>
        <pc:spChg chg="add mod ord">
          <ac:chgData name="Chelsea Morton" userId="S::chelsea.morton@ssaihq.com::627f8eba-adbf-4aad-9446-770e1fdd896c" providerId="AD" clId="Web-{FAF689F7-488A-EC15-0352-7E26DBDF7DA1}" dt="2021-10-21T15:13:06.931" v="2066" actId="14100"/>
          <ac:spMkLst>
            <pc:docMk/>
            <pc:sldMk cId="381960746" sldId="308"/>
            <ac:spMk id="4" creationId="{0F1680A6-C70C-419B-9335-496CE1209151}"/>
          </ac:spMkLst>
        </pc:spChg>
        <pc:spChg chg="add del">
          <ac:chgData name="Chelsea Morton" userId="S::chelsea.morton@ssaihq.com::627f8eba-adbf-4aad-9446-770e1fdd896c" providerId="AD" clId="Web-{FAF689F7-488A-EC15-0352-7E26DBDF7DA1}" dt="2021-10-21T14:26:18.192" v="1641"/>
          <ac:spMkLst>
            <pc:docMk/>
            <pc:sldMk cId="381960746" sldId="308"/>
            <ac:spMk id="5" creationId="{3055D8EE-B33B-4D3F-9594-906D8BD4922F}"/>
          </ac:spMkLst>
        </pc:spChg>
        <pc:spChg chg="add mod ord">
          <ac:chgData name="Chelsea Morton" userId="S::chelsea.morton@ssaihq.com::627f8eba-adbf-4aad-9446-770e1fdd896c" providerId="AD" clId="Web-{FAF689F7-488A-EC15-0352-7E26DBDF7DA1}" dt="2021-10-21T15:14:27.464" v="2077" actId="14100"/>
          <ac:spMkLst>
            <pc:docMk/>
            <pc:sldMk cId="381960746" sldId="308"/>
            <ac:spMk id="6" creationId="{43C15307-1214-4794-9A97-BEF23FDF08CF}"/>
          </ac:spMkLst>
        </pc:spChg>
        <pc:spChg chg="mod">
          <ac:chgData name="Chelsea Morton" userId="S::chelsea.morton@ssaihq.com::627f8eba-adbf-4aad-9446-770e1fdd896c" providerId="AD" clId="Web-{FAF689F7-488A-EC15-0352-7E26DBDF7DA1}" dt="2021-10-21T15:13:02.790" v="2065" actId="14100"/>
          <ac:spMkLst>
            <pc:docMk/>
            <pc:sldMk cId="381960746" sldId="308"/>
            <ac:spMk id="7" creationId="{BA829DAA-E857-47DF-83AA-08E439D83D84}"/>
          </ac:spMkLst>
        </pc:spChg>
        <pc:spChg chg="mod">
          <ac:chgData name="Chelsea Morton" userId="S::chelsea.morton@ssaihq.com::627f8eba-adbf-4aad-9446-770e1fdd896c" providerId="AD" clId="Web-{FAF689F7-488A-EC15-0352-7E26DBDF7DA1}" dt="2021-10-21T15:12:26.414" v="2063" actId="20577"/>
          <ac:spMkLst>
            <pc:docMk/>
            <pc:sldMk cId="381960746" sldId="308"/>
            <ac:spMk id="8" creationId="{7EB3A446-FE00-4BFE-ADD3-FD8D54F7F9C8}"/>
          </ac:spMkLst>
        </pc:spChg>
        <pc:spChg chg="mod">
          <ac:chgData name="Chelsea Morton" userId="S::chelsea.morton@ssaihq.com::627f8eba-adbf-4aad-9446-770e1fdd896c" providerId="AD" clId="Web-{FAF689F7-488A-EC15-0352-7E26DBDF7DA1}" dt="2021-10-21T15:12:01.679" v="2059" actId="20577"/>
          <ac:spMkLst>
            <pc:docMk/>
            <pc:sldMk cId="381960746" sldId="308"/>
            <ac:spMk id="9" creationId="{D8BCA92A-D6AC-466F-8824-16007E78E84B}"/>
          </ac:spMkLst>
        </pc:spChg>
        <pc:spChg chg="mod">
          <ac:chgData name="Chelsea Morton" userId="S::chelsea.morton@ssaihq.com::627f8eba-adbf-4aad-9446-770e1fdd896c" providerId="AD" clId="Web-{FAF689F7-488A-EC15-0352-7E26DBDF7DA1}" dt="2021-10-21T15:12:17.055" v="2061" actId="20577"/>
          <ac:spMkLst>
            <pc:docMk/>
            <pc:sldMk cId="381960746" sldId="308"/>
            <ac:spMk id="10" creationId="{7D284B9B-B203-4875-ABDC-3538C3633971}"/>
          </ac:spMkLst>
        </pc:spChg>
        <pc:spChg chg="del">
          <ac:chgData name="Chelsea Morton" userId="S::chelsea.morton@ssaihq.com::627f8eba-adbf-4aad-9446-770e1fdd896c" providerId="AD" clId="Web-{FAF689F7-488A-EC15-0352-7E26DBDF7DA1}" dt="2021-10-21T14:11:00.154" v="1494"/>
          <ac:spMkLst>
            <pc:docMk/>
            <pc:sldMk cId="381960746" sldId="308"/>
            <ac:spMk id="11" creationId="{F247F77B-9D78-4424-8B77-01063ACD32C5}"/>
          </ac:spMkLst>
        </pc:spChg>
        <pc:spChg chg="add del mod">
          <ac:chgData name="Chelsea Morton" userId="S::chelsea.morton@ssaihq.com::627f8eba-adbf-4aad-9446-770e1fdd896c" providerId="AD" clId="Web-{FAF689F7-488A-EC15-0352-7E26DBDF7DA1}" dt="2021-10-21T14:37:25.005" v="1787"/>
          <ac:spMkLst>
            <pc:docMk/>
            <pc:sldMk cId="381960746" sldId="308"/>
            <ac:spMk id="12" creationId="{6BC51DD3-DB6D-4A08-938A-E2DEF64D0720}"/>
          </ac:spMkLst>
        </pc:spChg>
        <pc:spChg chg="del">
          <ac:chgData name="Chelsea Morton" userId="S::chelsea.morton@ssaihq.com::627f8eba-adbf-4aad-9446-770e1fdd896c" providerId="AD" clId="Web-{FAF689F7-488A-EC15-0352-7E26DBDF7DA1}" dt="2021-10-21T14:11:02.201" v="1495"/>
          <ac:spMkLst>
            <pc:docMk/>
            <pc:sldMk cId="381960746" sldId="308"/>
            <ac:spMk id="13" creationId="{41B80969-880A-49E0-A821-6E5395FC0FC5}"/>
          </ac:spMkLst>
        </pc:spChg>
        <pc:spChg chg="del">
          <ac:chgData name="Chelsea Morton" userId="S::chelsea.morton@ssaihq.com::627f8eba-adbf-4aad-9446-770e1fdd896c" providerId="AD" clId="Web-{FAF689F7-488A-EC15-0352-7E26DBDF7DA1}" dt="2021-10-21T14:11:04.232" v="1496"/>
          <ac:spMkLst>
            <pc:docMk/>
            <pc:sldMk cId="381960746" sldId="308"/>
            <ac:spMk id="14" creationId="{9BDA60DB-677F-4C21-A691-163397BE1EC4}"/>
          </ac:spMkLst>
        </pc:spChg>
        <pc:spChg chg="add mod ord">
          <ac:chgData name="Chelsea Morton" userId="S::chelsea.morton@ssaihq.com::627f8eba-adbf-4aad-9446-770e1fdd896c" providerId="AD" clId="Web-{FAF689F7-488A-EC15-0352-7E26DBDF7DA1}" dt="2021-10-21T14:41:13.979" v="1822" actId="14100"/>
          <ac:spMkLst>
            <pc:docMk/>
            <pc:sldMk cId="381960746" sldId="308"/>
            <ac:spMk id="601" creationId="{3EA3886A-FEBA-4544-964B-5E747CAB9D6F}"/>
          </ac:spMkLst>
        </pc:spChg>
        <pc:spChg chg="add mod ord">
          <ac:chgData name="Chelsea Morton" userId="S::chelsea.morton@ssaihq.com::627f8eba-adbf-4aad-9446-770e1fdd896c" providerId="AD" clId="Web-{FAF689F7-488A-EC15-0352-7E26DBDF7DA1}" dt="2021-10-21T14:41:30.104" v="1825" actId="14100"/>
          <ac:spMkLst>
            <pc:docMk/>
            <pc:sldMk cId="381960746" sldId="308"/>
            <ac:spMk id="602" creationId="{AE8A658B-77C7-4C94-8DAB-0E77117618D2}"/>
          </ac:spMkLst>
        </pc:spChg>
        <pc:graphicFrameChg chg="add del mod modGraphic">
          <ac:chgData name="Chelsea Morton" userId="S::chelsea.morton@ssaihq.com::627f8eba-adbf-4aad-9446-770e1fdd896c" providerId="AD" clId="Web-{FAF689F7-488A-EC15-0352-7E26DBDF7DA1}" dt="2021-10-21T14:35:14.095" v="1775"/>
          <ac:graphicFrameMkLst>
            <pc:docMk/>
            <pc:sldMk cId="381960746" sldId="308"/>
            <ac:graphicFrameMk id="15" creationId="{27B7D341-E2F4-4F94-91F8-8A2763CA48CF}"/>
          </ac:graphicFrameMkLst>
        </pc:graphicFrameChg>
      </pc:sldChg>
      <pc:sldChg chg="modSp">
        <pc:chgData name="Chelsea Morton" userId="S::chelsea.morton@ssaihq.com::627f8eba-adbf-4aad-9446-770e1fdd896c" providerId="AD" clId="Web-{FAF689F7-488A-EC15-0352-7E26DBDF7DA1}" dt="2021-10-21T14:45:29.188" v="1844" actId="20577"/>
        <pc:sldMkLst>
          <pc:docMk/>
          <pc:sldMk cId="1657698331" sldId="311"/>
        </pc:sldMkLst>
        <pc:spChg chg="mod">
          <ac:chgData name="Chelsea Morton" userId="S::chelsea.morton@ssaihq.com::627f8eba-adbf-4aad-9446-770e1fdd896c" providerId="AD" clId="Web-{FAF689F7-488A-EC15-0352-7E26DBDF7DA1}" dt="2021-10-21T14:45:18.454" v="1842" actId="20577"/>
          <ac:spMkLst>
            <pc:docMk/>
            <pc:sldMk cId="1657698331" sldId="311"/>
            <ac:spMk id="9" creationId="{00000000-0000-0000-0000-000000000000}"/>
          </ac:spMkLst>
        </pc:spChg>
        <pc:spChg chg="mod">
          <ac:chgData name="Chelsea Morton" userId="S::chelsea.morton@ssaihq.com::627f8eba-adbf-4aad-9446-770e1fdd896c" providerId="AD" clId="Web-{FAF689F7-488A-EC15-0352-7E26DBDF7DA1}" dt="2021-10-21T14:45:29.188" v="1844" actId="20577"/>
          <ac:spMkLst>
            <pc:docMk/>
            <pc:sldMk cId="1657698331" sldId="311"/>
            <ac:spMk id="10" creationId="{00000000-0000-0000-0000-000000000000}"/>
          </ac:spMkLst>
        </pc:spChg>
      </pc:sldChg>
      <pc:sldChg chg="addSp delSp modSp">
        <pc:chgData name="Chelsea Morton" userId="S::chelsea.morton@ssaihq.com::627f8eba-adbf-4aad-9446-770e1fdd896c" providerId="AD" clId="Web-{FAF689F7-488A-EC15-0352-7E26DBDF7DA1}" dt="2021-10-21T14:49:18.116" v="1909" actId="1076"/>
        <pc:sldMkLst>
          <pc:docMk/>
          <pc:sldMk cId="583009979" sldId="314"/>
        </pc:sldMkLst>
        <pc:spChg chg="mod">
          <ac:chgData name="Chelsea Morton" userId="S::chelsea.morton@ssaihq.com::627f8eba-adbf-4aad-9446-770e1fdd896c" providerId="AD" clId="Web-{FAF689F7-488A-EC15-0352-7E26DBDF7DA1}" dt="2021-10-21T14:47:40.582" v="1849" actId="1076"/>
          <ac:spMkLst>
            <pc:docMk/>
            <pc:sldMk cId="583009979" sldId="314"/>
            <ac:spMk id="2" creationId="{00000000-0000-0000-0000-000000000000}"/>
          </ac:spMkLst>
        </pc:spChg>
        <pc:spChg chg="add mod">
          <ac:chgData name="Chelsea Morton" userId="S::chelsea.morton@ssaihq.com::627f8eba-adbf-4aad-9446-770e1fdd896c" providerId="AD" clId="Web-{FAF689F7-488A-EC15-0352-7E26DBDF7DA1}" dt="2021-10-21T14:48:51.834" v="1889" actId="20577"/>
          <ac:spMkLst>
            <pc:docMk/>
            <pc:sldMk cId="583009979" sldId="314"/>
            <ac:spMk id="5" creationId="{61481E65-C691-4803-A471-78C1F878177A}"/>
          </ac:spMkLst>
        </pc:spChg>
        <pc:spChg chg="mod">
          <ac:chgData name="Chelsea Morton" userId="S::chelsea.morton@ssaihq.com::627f8eba-adbf-4aad-9446-770e1fdd896c" providerId="AD" clId="Web-{FAF689F7-488A-EC15-0352-7E26DBDF7DA1}" dt="2021-10-21T12:23:09.456" v="4"/>
          <ac:spMkLst>
            <pc:docMk/>
            <pc:sldMk cId="583009979" sldId="314"/>
            <ac:spMk id="5" creationId="{CB9CD475-F589-46AE-A909-C093DC795FF9}"/>
          </ac:spMkLst>
        </pc:spChg>
        <pc:spChg chg="add mod">
          <ac:chgData name="Chelsea Morton" userId="S::chelsea.morton@ssaihq.com::627f8eba-adbf-4aad-9446-770e1fdd896c" providerId="AD" clId="Web-{FAF689F7-488A-EC15-0352-7E26DBDF7DA1}" dt="2021-10-21T14:49:18.116" v="1909" actId="1076"/>
          <ac:spMkLst>
            <pc:docMk/>
            <pc:sldMk cId="583009979" sldId="314"/>
            <ac:spMk id="6" creationId="{B76CC758-BED7-4C00-B239-91301077D6CA}"/>
          </ac:spMkLst>
        </pc:spChg>
        <pc:spChg chg="mod">
          <ac:chgData name="Chelsea Morton" userId="S::chelsea.morton@ssaihq.com::627f8eba-adbf-4aad-9446-770e1fdd896c" providerId="AD" clId="Web-{FAF689F7-488A-EC15-0352-7E26DBDF7DA1}" dt="2021-10-21T12:23:09.862" v="6"/>
          <ac:spMkLst>
            <pc:docMk/>
            <pc:sldMk cId="583009979" sldId="314"/>
            <ac:spMk id="15" creationId="{ADA7B9F9-9E43-4E1A-B5BC-9902E6BDC1EB}"/>
          </ac:spMkLst>
        </pc:spChg>
        <pc:spChg chg="add mod ord">
          <ac:chgData name="Chelsea Morton" userId="S::chelsea.morton@ssaihq.com::627f8eba-adbf-4aad-9446-770e1fdd896c" providerId="AD" clId="Web-{FAF689F7-488A-EC15-0352-7E26DBDF7DA1}" dt="2021-10-21T12:25:30.653" v="31" actId="14100"/>
          <ac:spMkLst>
            <pc:docMk/>
            <pc:sldMk cId="583009979" sldId="314"/>
            <ac:spMk id="20" creationId="{A3CABC50-2C64-42F1-AC2E-03AF0AE5EFE9}"/>
          </ac:spMkLst>
        </pc:spChg>
        <pc:grpChg chg="del">
          <ac:chgData name="Chelsea Morton" userId="S::chelsea.morton@ssaihq.com::627f8eba-adbf-4aad-9446-770e1fdd896c" providerId="AD" clId="Web-{FAF689F7-488A-EC15-0352-7E26DBDF7DA1}" dt="2021-10-21T12:23:17.566" v="7"/>
          <ac:grpSpMkLst>
            <pc:docMk/>
            <pc:sldMk cId="583009979" sldId="314"/>
            <ac:grpSpMk id="6" creationId="{85E09C52-E7FF-41C4-8A54-B49E49A0753C}"/>
          </ac:grpSpMkLst>
        </pc:grpChg>
        <pc:grpChg chg="mod">
          <ac:chgData name="Chelsea Morton" userId="S::chelsea.morton@ssaihq.com::627f8eba-adbf-4aad-9446-770e1fdd896c" providerId="AD" clId="Web-{FAF689F7-488A-EC15-0352-7E26DBDF7DA1}" dt="2021-10-21T12:24:16.664" v="16" actId="1076"/>
          <ac:grpSpMkLst>
            <pc:docMk/>
            <pc:sldMk cId="583009979" sldId="314"/>
            <ac:grpSpMk id="16" creationId="{80137D1D-BAB4-434D-97E3-620FB8CDD3A1}"/>
          </ac:grpSpMkLst>
        </pc:grpChg>
        <pc:picChg chg="add mod">
          <ac:chgData name="Chelsea Morton" userId="S::chelsea.morton@ssaihq.com::627f8eba-adbf-4aad-9446-770e1fdd896c" providerId="AD" clId="Web-{FAF689F7-488A-EC15-0352-7E26DBDF7DA1}" dt="2021-10-21T12:26:02.967" v="39" actId="14100"/>
          <ac:picMkLst>
            <pc:docMk/>
            <pc:sldMk cId="583009979" sldId="314"/>
            <ac:picMk id="7" creationId="{E0EFDA89-8A80-4CE9-AD08-D2F95AF7A53A}"/>
          </ac:picMkLst>
        </pc:picChg>
        <pc:picChg chg="mod">
          <ac:chgData name="Chelsea Morton" userId="S::chelsea.morton@ssaihq.com::627f8eba-adbf-4aad-9446-770e1fdd896c" providerId="AD" clId="Web-{FAF689F7-488A-EC15-0352-7E26DBDF7DA1}" dt="2021-10-21T12:23:09.659" v="5"/>
          <ac:picMkLst>
            <pc:docMk/>
            <pc:sldMk cId="583009979" sldId="314"/>
            <ac:picMk id="14" creationId="{FD0D4D9B-C700-45AD-B881-B4D0B33FBF77}"/>
          </ac:picMkLst>
        </pc:picChg>
      </pc:sldChg>
      <pc:sldChg chg="addSp modSp">
        <pc:chgData name="Chelsea Morton" userId="S::chelsea.morton@ssaihq.com::627f8eba-adbf-4aad-9446-770e1fdd896c" providerId="AD" clId="Web-{FAF689F7-488A-EC15-0352-7E26DBDF7DA1}" dt="2021-10-21T14:50:36.617" v="1911" actId="14100"/>
        <pc:sldMkLst>
          <pc:docMk/>
          <pc:sldMk cId="430371861" sldId="315"/>
        </pc:sldMkLst>
        <pc:spChg chg="add mod">
          <ac:chgData name="Chelsea Morton" userId="S::chelsea.morton@ssaihq.com::627f8eba-adbf-4aad-9446-770e1fdd896c" providerId="AD" clId="Web-{FAF689F7-488A-EC15-0352-7E26DBDF7DA1}" dt="2021-10-21T14:06:03.631" v="1423" actId="1076"/>
          <ac:spMkLst>
            <pc:docMk/>
            <pc:sldMk cId="430371861" sldId="315"/>
            <ac:spMk id="17" creationId="{960CB986-062F-4C12-974D-60BDA6779EE6}"/>
          </ac:spMkLst>
        </pc:spChg>
        <pc:graphicFrameChg chg="modGraphic">
          <ac:chgData name="Chelsea Morton" userId="S::chelsea.morton@ssaihq.com::627f8eba-adbf-4aad-9446-770e1fdd896c" providerId="AD" clId="Web-{FAF689F7-488A-EC15-0352-7E26DBDF7DA1}" dt="2021-10-21T14:50:21.242" v="1910" actId="20577"/>
          <ac:graphicFrameMkLst>
            <pc:docMk/>
            <pc:sldMk cId="430371861" sldId="315"/>
            <ac:graphicFrameMk id="21" creationId="{27FD6C1B-EE44-4246-8B12-404706D75A7F}"/>
          </ac:graphicFrameMkLst>
        </pc:graphicFrameChg>
        <pc:picChg chg="mod">
          <ac:chgData name="Chelsea Morton" userId="S::chelsea.morton@ssaihq.com::627f8eba-adbf-4aad-9446-770e1fdd896c" providerId="AD" clId="Web-{FAF689F7-488A-EC15-0352-7E26DBDF7DA1}" dt="2021-10-21T14:50:36.617" v="1911" actId="14100"/>
          <ac:picMkLst>
            <pc:docMk/>
            <pc:sldMk cId="430371861" sldId="315"/>
            <ac:picMk id="3" creationId="{F153CDFF-D850-4CC8-ADAE-55F09914C5A1}"/>
          </ac:picMkLst>
        </pc:picChg>
      </pc:sldChg>
      <pc:sldChg chg="modSp modNotes">
        <pc:chgData name="Chelsea Morton" userId="S::chelsea.morton@ssaihq.com::627f8eba-adbf-4aad-9446-770e1fdd896c" providerId="AD" clId="Web-{FAF689F7-488A-EC15-0352-7E26DBDF7DA1}" dt="2021-10-21T14:57:25.955" v="2020" actId="20577"/>
        <pc:sldMkLst>
          <pc:docMk/>
          <pc:sldMk cId="1923026911" sldId="316"/>
        </pc:sldMkLst>
        <pc:spChg chg="mod">
          <ac:chgData name="Chelsea Morton" userId="S::chelsea.morton@ssaihq.com::627f8eba-adbf-4aad-9446-770e1fdd896c" providerId="AD" clId="Web-{FAF689F7-488A-EC15-0352-7E26DBDF7DA1}" dt="2021-10-21T14:57:25.955" v="2020" actId="20577"/>
          <ac:spMkLst>
            <pc:docMk/>
            <pc:sldMk cId="1923026911" sldId="316"/>
            <ac:spMk id="12" creationId="{3B8AE12F-A290-4032-94F3-66F7CE946A40}"/>
          </ac:spMkLst>
        </pc:spChg>
        <pc:spChg chg="mod">
          <ac:chgData name="Chelsea Morton" userId="S::chelsea.morton@ssaihq.com::627f8eba-adbf-4aad-9446-770e1fdd896c" providerId="AD" clId="Web-{FAF689F7-488A-EC15-0352-7E26DBDF7DA1}" dt="2021-10-21T14:51:02.431" v="1912" actId="1076"/>
          <ac:spMkLst>
            <pc:docMk/>
            <pc:sldMk cId="1923026911" sldId="316"/>
            <ac:spMk id="26" creationId="{8EB72390-878E-4650-93CE-739457814D92}"/>
          </ac:spMkLst>
        </pc:spChg>
      </pc:sldChg>
      <pc:sldChg chg="modSp modNotes">
        <pc:chgData name="Chelsea Morton" userId="S::chelsea.morton@ssaihq.com::627f8eba-adbf-4aad-9446-770e1fdd896c" providerId="AD" clId="Web-{FAF689F7-488A-EC15-0352-7E26DBDF7DA1}" dt="2021-10-21T14:59:00.473" v="2023" actId="1076"/>
        <pc:sldMkLst>
          <pc:docMk/>
          <pc:sldMk cId="2902556999" sldId="319"/>
        </pc:sldMkLst>
        <pc:spChg chg="mod">
          <ac:chgData name="Chelsea Morton" userId="S::chelsea.morton@ssaihq.com::627f8eba-adbf-4aad-9446-770e1fdd896c" providerId="AD" clId="Web-{FAF689F7-488A-EC15-0352-7E26DBDF7DA1}" dt="2021-10-21T14:59:00.473" v="2023" actId="1076"/>
          <ac:spMkLst>
            <pc:docMk/>
            <pc:sldMk cId="2902556999" sldId="319"/>
            <ac:spMk id="29" creationId="{C09B58F9-0C11-2246-9652-A4DE19C70BFB}"/>
          </ac:spMkLst>
        </pc:spChg>
      </pc:sldChg>
      <pc:sldChg chg="modNotes">
        <pc:chgData name="Chelsea Morton" userId="S::chelsea.morton@ssaihq.com::627f8eba-adbf-4aad-9446-770e1fdd896c" providerId="AD" clId="Web-{FAF689F7-488A-EC15-0352-7E26DBDF7DA1}" dt="2021-10-21T12:29:13.417" v="62"/>
        <pc:sldMkLst>
          <pc:docMk/>
          <pc:sldMk cId="1509242897" sldId="320"/>
        </pc:sldMkLst>
      </pc:sldChg>
      <pc:sldChg chg="modSp">
        <pc:chgData name="Chelsea Morton" userId="S::chelsea.morton@ssaihq.com::627f8eba-adbf-4aad-9446-770e1fdd896c" providerId="AD" clId="Web-{FAF689F7-488A-EC15-0352-7E26DBDF7DA1}" dt="2021-10-21T14:45:07.063" v="1841" actId="20577"/>
        <pc:sldMkLst>
          <pc:docMk/>
          <pc:sldMk cId="3457887769" sldId="321"/>
        </pc:sldMkLst>
        <pc:spChg chg="mod">
          <ac:chgData name="Chelsea Morton" userId="S::chelsea.morton@ssaihq.com::627f8eba-adbf-4aad-9446-770e1fdd896c" providerId="AD" clId="Web-{FAF689F7-488A-EC15-0352-7E26DBDF7DA1}" dt="2021-10-21T14:44:42.359" v="1837" actId="1076"/>
          <ac:spMkLst>
            <pc:docMk/>
            <pc:sldMk cId="3457887769" sldId="321"/>
            <ac:spMk id="3" creationId="{00000000-0000-0000-0000-000000000000}"/>
          </ac:spMkLst>
        </pc:spChg>
        <pc:spChg chg="mod">
          <ac:chgData name="Chelsea Morton" userId="S::chelsea.morton@ssaihq.com::627f8eba-adbf-4aad-9446-770e1fdd896c" providerId="AD" clId="Web-{FAF689F7-488A-EC15-0352-7E26DBDF7DA1}" dt="2021-10-21T14:44:51.625" v="1838" actId="20577"/>
          <ac:spMkLst>
            <pc:docMk/>
            <pc:sldMk cId="3457887769" sldId="321"/>
            <ac:spMk id="4" creationId="{00000000-0000-0000-0000-000000000000}"/>
          </ac:spMkLst>
        </pc:spChg>
        <pc:spChg chg="mod">
          <ac:chgData name="Chelsea Morton" userId="S::chelsea.morton@ssaihq.com::627f8eba-adbf-4aad-9446-770e1fdd896c" providerId="AD" clId="Web-{FAF689F7-488A-EC15-0352-7E26DBDF7DA1}" dt="2021-10-21T14:45:07.063" v="1841" actId="20577"/>
          <ac:spMkLst>
            <pc:docMk/>
            <pc:sldMk cId="3457887769" sldId="321"/>
            <ac:spMk id="5" creationId="{00000000-0000-0000-0000-000000000000}"/>
          </ac:spMkLst>
        </pc:spChg>
      </pc:sldChg>
      <pc:sldChg chg="modSp">
        <pc:chgData name="Chelsea Morton" userId="S::chelsea.morton@ssaihq.com::627f8eba-adbf-4aad-9446-770e1fdd896c" providerId="AD" clId="Web-{FAF689F7-488A-EC15-0352-7E26DBDF7DA1}" dt="2021-10-21T14:47:03.925" v="1848" actId="20577"/>
        <pc:sldMkLst>
          <pc:docMk/>
          <pc:sldMk cId="1139521850" sldId="322"/>
        </pc:sldMkLst>
        <pc:spChg chg="mod">
          <ac:chgData name="Chelsea Morton" userId="S::chelsea.morton@ssaihq.com::627f8eba-adbf-4aad-9446-770e1fdd896c" providerId="AD" clId="Web-{FAF689F7-488A-EC15-0352-7E26DBDF7DA1}" dt="2021-10-21T14:47:03.925" v="1848" actId="20577"/>
          <ac:spMkLst>
            <pc:docMk/>
            <pc:sldMk cId="1139521850" sldId="322"/>
            <ac:spMk id="2" creationId="{00000000-0000-0000-0000-000000000000}"/>
          </ac:spMkLst>
        </pc:spChg>
        <pc:spChg chg="mod">
          <ac:chgData name="Chelsea Morton" userId="S::chelsea.morton@ssaihq.com::627f8eba-adbf-4aad-9446-770e1fdd896c" providerId="AD" clId="Web-{FAF689F7-488A-EC15-0352-7E26DBDF7DA1}" dt="2021-10-21T14:46:20.346" v="1847" actId="14100"/>
          <ac:spMkLst>
            <pc:docMk/>
            <pc:sldMk cId="1139521850" sldId="322"/>
            <ac:spMk id="3" creationId="{00000000-0000-0000-0000-000000000000}"/>
          </ac:spMkLst>
        </pc:spChg>
      </pc:sldChg>
      <pc:sldChg chg="addSp delSp modSp mod setBg modClrScheme setClrOvrMap delDesignElem chgLayout modNotes">
        <pc:chgData name="Chelsea Morton" userId="S::chelsea.morton@ssaihq.com::627f8eba-adbf-4aad-9446-770e1fdd896c" providerId="AD" clId="Web-{FAF689F7-488A-EC15-0352-7E26DBDF7DA1}" dt="2021-10-21T15:10:43.365" v="2054" actId="20577"/>
        <pc:sldMkLst>
          <pc:docMk/>
          <pc:sldMk cId="4007169780" sldId="323"/>
        </pc:sldMkLst>
        <pc:spChg chg="mod">
          <ac:chgData name="Chelsea Morton" userId="S::chelsea.morton@ssaihq.com::627f8eba-adbf-4aad-9446-770e1fdd896c" providerId="AD" clId="Web-{FAF689F7-488A-EC15-0352-7E26DBDF7DA1}" dt="2021-10-21T13:13:44.405" v="1390" actId="1076"/>
          <ac:spMkLst>
            <pc:docMk/>
            <pc:sldMk cId="4007169780" sldId="323"/>
            <ac:spMk id="2" creationId="{92ABC758-E8DC-4144-B27C-11111DBF0BFD}"/>
          </ac:spMkLst>
        </pc:spChg>
        <pc:spChg chg="mod">
          <ac:chgData name="Chelsea Morton" userId="S::chelsea.morton@ssaihq.com::627f8eba-adbf-4aad-9446-770e1fdd896c" providerId="AD" clId="Web-{FAF689F7-488A-EC15-0352-7E26DBDF7DA1}" dt="2021-10-21T15:10:43.365" v="2054" actId="20577"/>
          <ac:spMkLst>
            <pc:docMk/>
            <pc:sldMk cId="4007169780" sldId="323"/>
            <ac:spMk id="3" creationId="{BAC61020-FA01-486C-AE59-2C62B462FBF1}"/>
          </ac:spMkLst>
        </pc:spChg>
        <pc:spChg chg="add mod">
          <ac:chgData name="Chelsea Morton" userId="S::chelsea.morton@ssaihq.com::627f8eba-adbf-4aad-9446-770e1fdd896c" providerId="AD" clId="Web-{FAF689F7-488A-EC15-0352-7E26DBDF7DA1}" dt="2021-10-21T14:10:36.263" v="1491" actId="1076"/>
          <ac:spMkLst>
            <pc:docMk/>
            <pc:sldMk cId="4007169780" sldId="323"/>
            <ac:spMk id="5" creationId="{B2E462BF-FCB1-4BBC-A947-7BD4D4E7B16D}"/>
          </ac:spMkLst>
        </pc:spChg>
        <pc:spChg chg="add del">
          <ac:chgData name="Chelsea Morton" userId="S::chelsea.morton@ssaihq.com::627f8eba-adbf-4aad-9446-770e1fdd896c" providerId="AD" clId="Web-{FAF689F7-488A-EC15-0352-7E26DBDF7DA1}" dt="2021-10-21T13:10:50.972" v="1370"/>
          <ac:spMkLst>
            <pc:docMk/>
            <pc:sldMk cId="4007169780" sldId="323"/>
            <ac:spMk id="6" creationId="{3CD9DF72-87A3-404E-A828-84CBF11A8303}"/>
          </ac:spMkLst>
        </pc:spChg>
        <pc:spChg chg="add del">
          <ac:chgData name="Chelsea Morton" userId="S::chelsea.morton@ssaihq.com::627f8eba-adbf-4aad-9446-770e1fdd896c" providerId="AD" clId="Web-{FAF689F7-488A-EC15-0352-7E26DBDF7DA1}" dt="2021-10-21T13:12:50.026" v="1383"/>
          <ac:spMkLst>
            <pc:docMk/>
            <pc:sldMk cId="4007169780" sldId="323"/>
            <ac:spMk id="7" creationId="{04812C46-200A-4DEB-A05E-3ED6C68C2387}"/>
          </ac:spMkLst>
        </pc:spChg>
        <pc:spChg chg="add del">
          <ac:chgData name="Chelsea Morton" userId="S::chelsea.morton@ssaihq.com::627f8eba-adbf-4aad-9446-770e1fdd896c" providerId="AD" clId="Web-{FAF689F7-488A-EC15-0352-7E26DBDF7DA1}" dt="2021-10-21T13:12:50.026" v="1383"/>
          <ac:spMkLst>
            <pc:docMk/>
            <pc:sldMk cId="4007169780" sldId="323"/>
            <ac:spMk id="8" creationId="{D1EA859B-E555-4109-94F3-6700E046E008}"/>
          </ac:spMkLst>
        </pc:spChg>
        <pc:spChg chg="add del">
          <ac:chgData name="Chelsea Morton" userId="S::chelsea.morton@ssaihq.com::627f8eba-adbf-4aad-9446-770e1fdd896c" providerId="AD" clId="Web-{FAF689F7-488A-EC15-0352-7E26DBDF7DA1}" dt="2021-10-21T13:10:33.783" v="1368"/>
          <ac:spMkLst>
            <pc:docMk/>
            <pc:sldMk cId="4007169780" sldId="323"/>
            <ac:spMk id="9" creationId="{CF62D2A7-8207-488C-9F46-316BA81A16C8}"/>
          </ac:spMkLst>
        </pc:spChg>
        <pc:spChg chg="add">
          <ac:chgData name="Chelsea Morton" userId="S::chelsea.morton@ssaihq.com::627f8eba-adbf-4aad-9446-770e1fdd896c" providerId="AD" clId="Web-{FAF689F7-488A-EC15-0352-7E26DBDF7DA1}" dt="2021-10-21T13:12:50.026" v="1383"/>
          <ac:spMkLst>
            <pc:docMk/>
            <pc:sldMk cId="4007169780" sldId="323"/>
            <ac:spMk id="13" creationId="{04812C46-200A-4DEB-A05E-3ED6C68C2387}"/>
          </ac:spMkLst>
        </pc:spChg>
        <pc:spChg chg="add">
          <ac:chgData name="Chelsea Morton" userId="S::chelsea.morton@ssaihq.com::627f8eba-adbf-4aad-9446-770e1fdd896c" providerId="AD" clId="Web-{FAF689F7-488A-EC15-0352-7E26DBDF7DA1}" dt="2021-10-21T13:12:50.026" v="1383"/>
          <ac:spMkLst>
            <pc:docMk/>
            <pc:sldMk cId="4007169780" sldId="323"/>
            <ac:spMk id="15" creationId="{D1EA859B-E555-4109-94F3-6700E046E008}"/>
          </ac:spMkLst>
        </pc:spChg>
        <pc:picChg chg="add mod ord">
          <ac:chgData name="Chelsea Morton" userId="S::chelsea.morton@ssaihq.com::627f8eba-adbf-4aad-9446-770e1fdd896c" providerId="AD" clId="Web-{FAF689F7-488A-EC15-0352-7E26DBDF7DA1}" dt="2021-10-21T14:08:42.901" v="1462" actId="14100"/>
          <ac:picMkLst>
            <pc:docMk/>
            <pc:sldMk cId="4007169780" sldId="323"/>
            <ac:picMk id="4" creationId="{B7ECC895-12AC-429F-B082-B415A63E2283}"/>
          </ac:picMkLst>
        </pc:picChg>
        <pc:cxnChg chg="add del">
          <ac:chgData name="Chelsea Morton" userId="S::chelsea.morton@ssaihq.com::627f8eba-adbf-4aad-9446-770e1fdd896c" providerId="AD" clId="Web-{FAF689F7-488A-EC15-0352-7E26DBDF7DA1}" dt="2021-10-21T13:10:50.972" v="1370"/>
          <ac:cxnSpMkLst>
            <pc:docMk/>
            <pc:sldMk cId="4007169780" sldId="323"/>
            <ac:cxnSpMk id="11" creationId="{20E3A342-4D61-4E3F-AF90-1AB42AEB96CC}"/>
          </ac:cxnSpMkLst>
        </pc:cxnChg>
      </pc:sldChg>
      <pc:sldChg chg="modNotes">
        <pc:chgData name="Chelsea Morton" userId="S::chelsea.morton@ssaihq.com::627f8eba-adbf-4aad-9446-770e1fdd896c" providerId="AD" clId="Web-{FAF689F7-488A-EC15-0352-7E26DBDF7DA1}" dt="2021-10-21T12:31:23.504" v="98"/>
        <pc:sldMkLst>
          <pc:docMk/>
          <pc:sldMk cId="1371265667" sldId="324"/>
        </pc:sldMkLst>
      </pc:sldChg>
      <pc:sldChg chg="modNotes">
        <pc:chgData name="Chelsea Morton" userId="S::chelsea.morton@ssaihq.com::627f8eba-adbf-4aad-9446-770e1fdd896c" providerId="AD" clId="Web-{FAF689F7-488A-EC15-0352-7E26DBDF7DA1}" dt="2021-10-21T12:34:40.282" v="209"/>
        <pc:sldMkLst>
          <pc:docMk/>
          <pc:sldMk cId="2692396758" sldId="325"/>
        </pc:sldMkLst>
      </pc:sldChg>
      <pc:sldChg chg="addSp modSp modNotes">
        <pc:chgData name="Chelsea Morton" userId="S::chelsea.morton@ssaihq.com::627f8eba-adbf-4aad-9446-770e1fdd896c" providerId="AD" clId="Web-{FAF689F7-488A-EC15-0352-7E26DBDF7DA1}" dt="2021-10-21T12:37:14.543" v="311" actId="1076"/>
        <pc:sldMkLst>
          <pc:docMk/>
          <pc:sldMk cId="3309414891" sldId="326"/>
        </pc:sldMkLst>
        <pc:spChg chg="add mod">
          <ac:chgData name="Chelsea Morton" userId="S::chelsea.morton@ssaihq.com::627f8eba-adbf-4aad-9446-770e1fdd896c" providerId="AD" clId="Web-{FAF689F7-488A-EC15-0352-7E26DBDF7DA1}" dt="2021-10-21T12:36:53.807" v="281" actId="1076"/>
          <ac:spMkLst>
            <pc:docMk/>
            <pc:sldMk cId="3309414891" sldId="326"/>
            <ac:spMk id="2" creationId="{2B7FC6A2-1B4B-4CD8-8BCB-EA57E2147581}"/>
          </ac:spMkLst>
        </pc:spChg>
        <pc:spChg chg="mod">
          <ac:chgData name="Chelsea Morton" userId="S::chelsea.morton@ssaihq.com::627f8eba-adbf-4aad-9446-770e1fdd896c" providerId="AD" clId="Web-{FAF689F7-488A-EC15-0352-7E26DBDF7DA1}" dt="2021-10-21T12:37:14.543" v="311" actId="1076"/>
          <ac:spMkLst>
            <pc:docMk/>
            <pc:sldMk cId="3309414891" sldId="326"/>
            <ac:spMk id="4" creationId="{4ADF3CB3-2D60-234A-B0C1-96E974F1EE1A}"/>
          </ac:spMkLst>
        </pc:spChg>
      </pc:sldChg>
      <pc:sldChg chg="modNotes">
        <pc:chgData name="Chelsea Morton" userId="S::chelsea.morton@ssaihq.com::627f8eba-adbf-4aad-9446-770e1fdd896c" providerId="AD" clId="Web-{FAF689F7-488A-EC15-0352-7E26DBDF7DA1}" dt="2021-10-21T12:44:34.962" v="547"/>
        <pc:sldMkLst>
          <pc:docMk/>
          <pc:sldMk cId="464873822" sldId="327"/>
        </pc:sldMkLst>
      </pc:sldChg>
      <pc:sldChg chg="modNotes">
        <pc:chgData name="Chelsea Morton" userId="S::chelsea.morton@ssaihq.com::627f8eba-adbf-4aad-9446-770e1fdd896c" providerId="AD" clId="Web-{FAF689F7-488A-EC15-0352-7E26DBDF7DA1}" dt="2021-10-21T12:41:04.058" v="394"/>
        <pc:sldMkLst>
          <pc:docMk/>
          <pc:sldMk cId="676033405" sldId="328"/>
        </pc:sldMkLst>
      </pc:sldChg>
      <pc:sldChg chg="modNotes">
        <pc:chgData name="Chelsea Morton" userId="S::chelsea.morton@ssaihq.com::627f8eba-adbf-4aad-9446-770e1fdd896c" providerId="AD" clId="Web-{FAF689F7-488A-EC15-0352-7E26DBDF7DA1}" dt="2021-10-21T13:03:57.726" v="977"/>
        <pc:sldMkLst>
          <pc:docMk/>
          <pc:sldMk cId="2126088758" sldId="329"/>
        </pc:sldMkLst>
      </pc:sldChg>
      <pc:sldChg chg="modSp">
        <pc:chgData name="Chelsea Morton" userId="S::chelsea.morton@ssaihq.com::627f8eba-adbf-4aad-9446-770e1fdd896c" providerId="AD" clId="Web-{FAF689F7-488A-EC15-0352-7E26DBDF7DA1}" dt="2021-10-21T14:59:51.474" v="2029" actId="20577"/>
        <pc:sldMkLst>
          <pc:docMk/>
          <pc:sldMk cId="1419751882" sldId="330"/>
        </pc:sldMkLst>
        <pc:spChg chg="mod">
          <ac:chgData name="Chelsea Morton" userId="S::chelsea.morton@ssaihq.com::627f8eba-adbf-4aad-9446-770e1fdd896c" providerId="AD" clId="Web-{FAF689F7-488A-EC15-0352-7E26DBDF7DA1}" dt="2021-10-21T14:59:24.614" v="2024" actId="1076"/>
          <ac:spMkLst>
            <pc:docMk/>
            <pc:sldMk cId="1419751882" sldId="330"/>
            <ac:spMk id="28" creationId="{AEAF0FC3-EA68-4B2D-83CB-001F2DCFB66C}"/>
          </ac:spMkLst>
        </pc:spChg>
        <pc:spChg chg="mod">
          <ac:chgData name="Chelsea Morton" userId="S::chelsea.morton@ssaihq.com::627f8eba-adbf-4aad-9446-770e1fdd896c" providerId="AD" clId="Web-{FAF689F7-488A-EC15-0352-7E26DBDF7DA1}" dt="2021-10-21T14:59:39.959" v="2027" actId="1076"/>
          <ac:spMkLst>
            <pc:docMk/>
            <pc:sldMk cId="1419751882" sldId="330"/>
            <ac:spMk id="33" creationId="{4396EE99-74D8-4577-A501-22CE42487BCA}"/>
          </ac:spMkLst>
        </pc:spChg>
        <pc:spChg chg="mod">
          <ac:chgData name="Chelsea Morton" userId="S::chelsea.morton@ssaihq.com::627f8eba-adbf-4aad-9446-770e1fdd896c" providerId="AD" clId="Web-{FAF689F7-488A-EC15-0352-7E26DBDF7DA1}" dt="2021-10-21T14:59:51.474" v="2029" actId="20577"/>
          <ac:spMkLst>
            <pc:docMk/>
            <pc:sldMk cId="1419751882" sldId="330"/>
            <ac:spMk id="34" creationId="{744C8EAA-E24D-40FA-88A6-AC160DAB361F}"/>
          </ac:spMkLst>
        </pc:spChg>
        <pc:grpChg chg="mod">
          <ac:chgData name="Chelsea Morton" userId="S::chelsea.morton@ssaihq.com::627f8eba-adbf-4aad-9446-770e1fdd896c" providerId="AD" clId="Web-{FAF689F7-488A-EC15-0352-7E26DBDF7DA1}" dt="2021-10-21T14:59:29.365" v="2025" actId="1076"/>
          <ac:grpSpMkLst>
            <pc:docMk/>
            <pc:sldMk cId="1419751882" sldId="330"/>
            <ac:grpSpMk id="5" creationId="{B6550727-833C-4A16-ABCC-EE67EBB5E3A7}"/>
          </ac:grpSpMkLst>
        </pc:grpChg>
        <pc:picChg chg="mod">
          <ac:chgData name="Chelsea Morton" userId="S::chelsea.morton@ssaihq.com::627f8eba-adbf-4aad-9446-770e1fdd896c" providerId="AD" clId="Web-{FAF689F7-488A-EC15-0352-7E26DBDF7DA1}" dt="2021-10-21T14:59:34.646" v="2026" actId="1076"/>
          <ac:picMkLst>
            <pc:docMk/>
            <pc:sldMk cId="1419751882" sldId="330"/>
            <ac:picMk id="22" creationId="{37ACB0EA-8B3D-451A-BBEF-7B7F20C10BA6}"/>
          </ac:picMkLst>
        </pc:picChg>
      </pc:sldChg>
      <pc:sldChg chg="addSp delSp modSp modNotes">
        <pc:chgData name="Chelsea Morton" userId="S::chelsea.morton@ssaihq.com::627f8eba-adbf-4aad-9446-770e1fdd896c" providerId="AD" clId="Web-{FAF689F7-488A-EC15-0352-7E26DBDF7DA1}" dt="2021-10-21T15:09:22.347" v="2052" actId="1076"/>
        <pc:sldMkLst>
          <pc:docMk/>
          <pc:sldMk cId="3480062794" sldId="331"/>
        </pc:sldMkLst>
        <pc:spChg chg="mod">
          <ac:chgData name="Chelsea Morton" userId="S::chelsea.morton@ssaihq.com::627f8eba-adbf-4aad-9446-770e1fdd896c" providerId="AD" clId="Web-{FAF689F7-488A-EC15-0352-7E26DBDF7DA1}" dt="2021-10-21T15:00:15.131" v="2031" actId="20577"/>
          <ac:spMkLst>
            <pc:docMk/>
            <pc:sldMk cId="3480062794" sldId="331"/>
            <ac:spMk id="3" creationId="{0322CBF4-B28D-0E40-A2EA-CBD55FC3821D}"/>
          </ac:spMkLst>
        </pc:spChg>
        <pc:spChg chg="add mod">
          <ac:chgData name="Chelsea Morton" userId="S::chelsea.morton@ssaihq.com::627f8eba-adbf-4aad-9446-770e1fdd896c" providerId="AD" clId="Web-{FAF689F7-488A-EC15-0352-7E26DBDF7DA1}" dt="2021-10-21T14:07:21.195" v="1455" actId="20577"/>
          <ac:spMkLst>
            <pc:docMk/>
            <pc:sldMk cId="3480062794" sldId="331"/>
            <ac:spMk id="8" creationId="{128B7192-5C2C-41DD-AF76-FBB5A24A73D3}"/>
          </ac:spMkLst>
        </pc:spChg>
        <pc:spChg chg="add mod">
          <ac:chgData name="Chelsea Morton" userId="S::chelsea.morton@ssaihq.com::627f8eba-adbf-4aad-9446-770e1fdd896c" providerId="AD" clId="Web-{FAF689F7-488A-EC15-0352-7E26DBDF7DA1}" dt="2021-10-21T15:09:22.347" v="2052" actId="1076"/>
          <ac:spMkLst>
            <pc:docMk/>
            <pc:sldMk cId="3480062794" sldId="331"/>
            <ac:spMk id="9" creationId="{7D29DF68-31EF-496A-9F06-3A20AFF12B60}"/>
          </ac:spMkLst>
        </pc:spChg>
        <pc:picChg chg="add del mod">
          <ac:chgData name="Chelsea Morton" userId="S::chelsea.morton@ssaihq.com::627f8eba-adbf-4aad-9446-770e1fdd896c" providerId="AD" clId="Web-{FAF689F7-488A-EC15-0352-7E26DBDF7DA1}" dt="2021-10-21T13:58:52.480" v="1398"/>
          <ac:picMkLst>
            <pc:docMk/>
            <pc:sldMk cId="3480062794" sldId="331"/>
            <ac:picMk id="2" creationId="{AE10D12E-854A-4C3F-A026-1F10511A37C0}"/>
          </ac:picMkLst>
        </pc:picChg>
        <pc:picChg chg="add del mod">
          <ac:chgData name="Chelsea Morton" userId="S::chelsea.morton@ssaihq.com::627f8eba-adbf-4aad-9446-770e1fdd896c" providerId="AD" clId="Web-{FAF689F7-488A-EC15-0352-7E26DBDF7DA1}" dt="2021-10-21T13:57:13.306" v="1397"/>
          <ac:picMkLst>
            <pc:docMk/>
            <pc:sldMk cId="3480062794" sldId="331"/>
            <ac:picMk id="4" creationId="{5CEC8465-E438-4FB6-935C-73C51258C147}"/>
          </ac:picMkLst>
        </pc:picChg>
        <pc:picChg chg="add del mod">
          <ac:chgData name="Chelsea Morton" userId="S::chelsea.morton@ssaihq.com::627f8eba-adbf-4aad-9446-770e1fdd896c" providerId="AD" clId="Web-{FAF689F7-488A-EC15-0352-7E26DBDF7DA1}" dt="2021-10-21T13:59:18.856" v="1400"/>
          <ac:picMkLst>
            <pc:docMk/>
            <pc:sldMk cId="3480062794" sldId="331"/>
            <ac:picMk id="5" creationId="{A205D529-6EC0-4406-BE25-ECF7E1F495AC}"/>
          </ac:picMkLst>
        </pc:picChg>
        <pc:picChg chg="add del mod">
          <ac:chgData name="Chelsea Morton" userId="S::chelsea.morton@ssaihq.com::627f8eba-adbf-4aad-9446-770e1fdd896c" providerId="AD" clId="Web-{FAF689F7-488A-EC15-0352-7E26DBDF7DA1}" dt="2021-10-21T14:00:02.779" v="1402"/>
          <ac:picMkLst>
            <pc:docMk/>
            <pc:sldMk cId="3480062794" sldId="331"/>
            <ac:picMk id="6" creationId="{7598194B-909C-4FDA-A4B6-1E0A58B63437}"/>
          </ac:picMkLst>
        </pc:picChg>
        <pc:picChg chg="add mod">
          <ac:chgData name="Chelsea Morton" userId="S::chelsea.morton@ssaihq.com::627f8eba-adbf-4aad-9446-770e1fdd896c" providerId="AD" clId="Web-{FAF689F7-488A-EC15-0352-7E26DBDF7DA1}" dt="2021-10-21T14:00:51.999" v="1409"/>
          <ac:picMkLst>
            <pc:docMk/>
            <pc:sldMk cId="3480062794" sldId="331"/>
            <ac:picMk id="7" creationId="{B7C8FE64-74F5-43CB-A547-7A95052B3BFB}"/>
          </ac:picMkLst>
        </pc:picChg>
      </pc:sldChg>
      <pc:sldChg chg="modSp">
        <pc:chgData name="Chelsea Morton" userId="S::chelsea.morton@ssaihq.com::627f8eba-adbf-4aad-9446-770e1fdd896c" providerId="AD" clId="Web-{FAF689F7-488A-EC15-0352-7E26DBDF7DA1}" dt="2021-10-21T14:57:53.487" v="2021" actId="20577"/>
        <pc:sldMkLst>
          <pc:docMk/>
          <pc:sldMk cId="2274935888" sldId="332"/>
        </pc:sldMkLst>
        <pc:spChg chg="mod">
          <ac:chgData name="Chelsea Morton" userId="S::chelsea.morton@ssaihq.com::627f8eba-adbf-4aad-9446-770e1fdd896c" providerId="AD" clId="Web-{FAF689F7-488A-EC15-0352-7E26DBDF7DA1}" dt="2021-10-21T14:57:53.487" v="2021" actId="20577"/>
          <ac:spMkLst>
            <pc:docMk/>
            <pc:sldMk cId="2274935888" sldId="332"/>
            <ac:spMk id="2" creationId="{E4B24381-B15C-4FEB-9732-37E0E22FB501}"/>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E1729-CE9C-4C3D-B6A3-DCE5EB0541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45063D4-217C-4516-91F3-E3CC07D70969}">
      <dgm:prSet/>
      <dgm:spPr/>
      <dgm:t>
        <a:bodyPr/>
        <a:lstStyle/>
        <a:p>
          <a:pPr>
            <a:lnSpc>
              <a:spcPct val="100000"/>
            </a:lnSpc>
          </a:pPr>
          <a:r>
            <a:rPr lang="en-US" dirty="0">
              <a:solidFill>
                <a:schemeClr val="tx1">
                  <a:lumMod val="75000"/>
                  <a:lumOff val="25000"/>
                </a:schemeClr>
              </a:solidFill>
              <a:latin typeface="Century Gothic"/>
            </a:rPr>
            <a:t>1. Generate refined habitat suitability models for mink and otter in expanded study area for years 2013-2020</a:t>
          </a:r>
        </a:p>
      </dgm:t>
    </dgm:pt>
    <dgm:pt modelId="{1871EE2B-6677-43D7-B017-D56DC654B0E4}" type="parTrans" cxnId="{46A9AD66-0384-431A-BD9B-DB1205D2EA7C}">
      <dgm:prSet/>
      <dgm:spPr/>
      <dgm:t>
        <a:bodyPr/>
        <a:lstStyle/>
        <a:p>
          <a:endParaRPr lang="en-US"/>
        </a:p>
      </dgm:t>
    </dgm:pt>
    <dgm:pt modelId="{C5D6DD81-CD99-4730-9E06-798DBEB60159}" type="sibTrans" cxnId="{46A9AD66-0384-431A-BD9B-DB1205D2EA7C}">
      <dgm:prSet/>
      <dgm:spPr/>
      <dgm:t>
        <a:bodyPr/>
        <a:lstStyle/>
        <a:p>
          <a:endParaRPr lang="en-US"/>
        </a:p>
      </dgm:t>
    </dgm:pt>
    <dgm:pt modelId="{1ABFFC3C-B981-4D21-9CD8-A6F226FF272C}">
      <dgm:prSet/>
      <dgm:spPr/>
      <dgm:t>
        <a:bodyPr/>
        <a:lstStyle/>
        <a:p>
          <a:pPr>
            <a:lnSpc>
              <a:spcPct val="100000"/>
            </a:lnSpc>
          </a:pPr>
          <a:r>
            <a:rPr lang="en-US" dirty="0">
              <a:solidFill>
                <a:schemeClr val="tx1">
                  <a:lumMod val="75000"/>
                  <a:lumOff val="25000"/>
                </a:schemeClr>
              </a:solidFill>
              <a:latin typeface="Century Gothic"/>
            </a:rPr>
            <a:t>2. Create refined future habitat suitability models for mink and otter in expanded study area projected to 2040 </a:t>
          </a:r>
        </a:p>
      </dgm:t>
    </dgm:pt>
    <dgm:pt modelId="{29CE6896-776B-4AEA-8B4D-5624FF7CB58A}" type="parTrans" cxnId="{055BC901-7685-48BA-A42A-49D6CAEADF88}">
      <dgm:prSet/>
      <dgm:spPr/>
      <dgm:t>
        <a:bodyPr/>
        <a:lstStyle/>
        <a:p>
          <a:endParaRPr lang="en-US"/>
        </a:p>
      </dgm:t>
    </dgm:pt>
    <dgm:pt modelId="{96D80C70-7491-49A3-A63B-2EFA0B2134F3}" type="sibTrans" cxnId="{055BC901-7685-48BA-A42A-49D6CAEADF88}">
      <dgm:prSet/>
      <dgm:spPr/>
      <dgm:t>
        <a:bodyPr/>
        <a:lstStyle/>
        <a:p>
          <a:endParaRPr lang="en-US"/>
        </a:p>
      </dgm:t>
    </dgm:pt>
    <dgm:pt modelId="{542B9B1F-5A6D-455B-B107-8FDAC89C65CF}">
      <dgm:prSet/>
      <dgm:spPr/>
      <dgm:t>
        <a:bodyPr/>
        <a:lstStyle/>
        <a:p>
          <a:pPr>
            <a:lnSpc>
              <a:spcPct val="100000"/>
            </a:lnSpc>
          </a:pPr>
          <a:r>
            <a:rPr lang="en-US" dirty="0">
              <a:solidFill>
                <a:schemeClr val="tx1">
                  <a:lumMod val="75000"/>
                  <a:lumOff val="25000"/>
                </a:schemeClr>
              </a:solidFill>
              <a:latin typeface="Century Gothic"/>
            </a:rPr>
            <a:t>3. Produce survey site accessibility maps for aiding dog-based field surveys</a:t>
          </a:r>
        </a:p>
      </dgm:t>
    </dgm:pt>
    <dgm:pt modelId="{1EB844BB-EB47-4BCE-A54A-BD3D6C7DB4D5}" type="parTrans" cxnId="{617DF83D-4BD1-48E5-944D-D73F5F08822E}">
      <dgm:prSet/>
      <dgm:spPr/>
      <dgm:t>
        <a:bodyPr/>
        <a:lstStyle/>
        <a:p>
          <a:endParaRPr lang="en-US"/>
        </a:p>
      </dgm:t>
    </dgm:pt>
    <dgm:pt modelId="{27A0B92C-5423-4000-9D56-BD5617AF896C}" type="sibTrans" cxnId="{617DF83D-4BD1-48E5-944D-D73F5F08822E}">
      <dgm:prSet/>
      <dgm:spPr/>
      <dgm:t>
        <a:bodyPr/>
        <a:lstStyle/>
        <a:p>
          <a:endParaRPr lang="en-US"/>
        </a:p>
      </dgm:t>
    </dgm:pt>
    <dgm:pt modelId="{AA3241ED-9221-44A6-B407-813BB75EE3C7}">
      <dgm:prSet/>
      <dgm:spPr/>
      <dgm:t>
        <a:bodyPr/>
        <a:lstStyle/>
        <a:p>
          <a:pPr>
            <a:lnSpc>
              <a:spcPct val="100000"/>
            </a:lnSpc>
          </a:pPr>
          <a:r>
            <a:rPr lang="en-US" dirty="0">
              <a:solidFill>
                <a:schemeClr val="tx1">
                  <a:lumMod val="75000"/>
                  <a:lumOff val="25000"/>
                </a:schemeClr>
              </a:solidFill>
              <a:latin typeface="Century Gothic"/>
            </a:rPr>
            <a:t>4. Calculate precipitation anomalies and topographic maps </a:t>
          </a:r>
        </a:p>
      </dgm:t>
    </dgm:pt>
    <dgm:pt modelId="{D18BE7B4-08E4-4003-BEC5-18C9DAC7FCF4}" type="parTrans" cxnId="{8D68DA18-0FF5-4A1A-90C0-7E83E30671DD}">
      <dgm:prSet/>
      <dgm:spPr/>
      <dgm:t>
        <a:bodyPr/>
        <a:lstStyle/>
        <a:p>
          <a:endParaRPr lang="en-US"/>
        </a:p>
      </dgm:t>
    </dgm:pt>
    <dgm:pt modelId="{FF95BDC1-0C43-4432-9612-669900622FBD}" type="sibTrans" cxnId="{8D68DA18-0FF5-4A1A-90C0-7E83E30671DD}">
      <dgm:prSet/>
      <dgm:spPr/>
      <dgm:t>
        <a:bodyPr/>
        <a:lstStyle/>
        <a:p>
          <a:endParaRPr lang="en-US"/>
        </a:p>
      </dgm:t>
    </dgm:pt>
    <dgm:pt modelId="{ACF9E932-45AD-4E10-BF49-AEE643F50DE0}" type="pres">
      <dgm:prSet presAssocID="{441E1729-CE9C-4C3D-B6A3-DCE5EB05411C}" presName="root" presStyleCnt="0">
        <dgm:presLayoutVars>
          <dgm:dir/>
          <dgm:resizeHandles val="exact"/>
        </dgm:presLayoutVars>
      </dgm:prSet>
      <dgm:spPr/>
    </dgm:pt>
    <dgm:pt modelId="{2C7F105C-F207-49FC-8FC7-7F654A3F6A57}" type="pres">
      <dgm:prSet presAssocID="{745063D4-217C-4516-91F3-E3CC07D70969}" presName="compNode" presStyleCnt="0"/>
      <dgm:spPr/>
    </dgm:pt>
    <dgm:pt modelId="{E8208BD8-F121-43BD-9F87-5229B2921691}" type="pres">
      <dgm:prSet presAssocID="{745063D4-217C-4516-91F3-E3CC07D70969}" presName="bgRect" presStyleLbl="bgShp" presStyleIdx="0" presStyleCnt="4"/>
      <dgm:spPr/>
    </dgm:pt>
    <dgm:pt modelId="{B6D47CA0-59FF-45BB-B78B-8DA5A4D316C3}" type="pres">
      <dgm:prSet presAssocID="{745063D4-217C-4516-91F3-E3CC07D7096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est scene with solid fill"/>
        </a:ext>
      </dgm:extLst>
    </dgm:pt>
    <dgm:pt modelId="{D2A33B7B-082A-434F-945E-CACF607B4DC6}" type="pres">
      <dgm:prSet presAssocID="{745063D4-217C-4516-91F3-E3CC07D70969}" presName="spaceRect" presStyleCnt="0"/>
      <dgm:spPr/>
    </dgm:pt>
    <dgm:pt modelId="{6D0FAE4D-13BE-4E77-BDBB-7C9C0042BE7F}" type="pres">
      <dgm:prSet presAssocID="{745063D4-217C-4516-91F3-E3CC07D70969}" presName="parTx" presStyleLbl="revTx" presStyleIdx="0" presStyleCnt="4">
        <dgm:presLayoutVars>
          <dgm:chMax val="0"/>
          <dgm:chPref val="0"/>
        </dgm:presLayoutVars>
      </dgm:prSet>
      <dgm:spPr/>
    </dgm:pt>
    <dgm:pt modelId="{EE84B1DD-1683-4A0D-A87B-9BDDD0887126}" type="pres">
      <dgm:prSet presAssocID="{C5D6DD81-CD99-4730-9E06-798DBEB60159}" presName="sibTrans" presStyleCnt="0"/>
      <dgm:spPr/>
    </dgm:pt>
    <dgm:pt modelId="{228EC978-C46E-4976-92A1-EC5DD73FA5FD}" type="pres">
      <dgm:prSet presAssocID="{1ABFFC3C-B981-4D21-9CD8-A6F226FF272C}" presName="compNode" presStyleCnt="0"/>
      <dgm:spPr/>
    </dgm:pt>
    <dgm:pt modelId="{C5D42120-52C9-4540-88D6-A41AFDA7DCD4}" type="pres">
      <dgm:prSet presAssocID="{1ABFFC3C-B981-4D21-9CD8-A6F226FF272C}" presName="bgRect" presStyleLbl="bgShp" presStyleIdx="1" presStyleCnt="4"/>
      <dgm:spPr/>
    </dgm:pt>
    <dgm:pt modelId="{14C61E95-5F4F-4922-A4B8-E47D2DE20B22}" type="pres">
      <dgm:prSet presAssocID="{1ABFFC3C-B981-4D21-9CD8-A6F226FF272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with solid fill"/>
        </a:ext>
      </dgm:extLst>
    </dgm:pt>
    <dgm:pt modelId="{68BE3B23-76CC-4836-A67F-98E755816A26}" type="pres">
      <dgm:prSet presAssocID="{1ABFFC3C-B981-4D21-9CD8-A6F226FF272C}" presName="spaceRect" presStyleCnt="0"/>
      <dgm:spPr/>
    </dgm:pt>
    <dgm:pt modelId="{94372D36-928C-465C-B98F-B6DB64A95D46}" type="pres">
      <dgm:prSet presAssocID="{1ABFFC3C-B981-4D21-9CD8-A6F226FF272C}" presName="parTx" presStyleLbl="revTx" presStyleIdx="1" presStyleCnt="4">
        <dgm:presLayoutVars>
          <dgm:chMax val="0"/>
          <dgm:chPref val="0"/>
        </dgm:presLayoutVars>
      </dgm:prSet>
      <dgm:spPr/>
    </dgm:pt>
    <dgm:pt modelId="{5714FEC8-1CC4-4E2A-995A-6827A0B0D91B}" type="pres">
      <dgm:prSet presAssocID="{96D80C70-7491-49A3-A63B-2EFA0B2134F3}" presName="sibTrans" presStyleCnt="0"/>
      <dgm:spPr/>
    </dgm:pt>
    <dgm:pt modelId="{6515DD29-0A3A-4503-8E91-16C70E63009C}" type="pres">
      <dgm:prSet presAssocID="{542B9B1F-5A6D-455B-B107-8FDAC89C65CF}" presName="compNode" presStyleCnt="0"/>
      <dgm:spPr/>
    </dgm:pt>
    <dgm:pt modelId="{3E4AE558-B31B-4AD3-8138-876C82E92A11}" type="pres">
      <dgm:prSet presAssocID="{542B9B1F-5A6D-455B-B107-8FDAC89C65CF}" presName="bgRect" presStyleLbl="bgShp" presStyleIdx="2" presStyleCnt="4"/>
      <dgm:spPr/>
    </dgm:pt>
    <dgm:pt modelId="{09B7C069-84FF-438F-AE06-F2B28CE8366D}" type="pres">
      <dgm:prSet presAssocID="{542B9B1F-5A6D-455B-B107-8FDAC89C65C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83BB3E85-82CD-4FAA-AE62-8E1E7CFB9589}" type="pres">
      <dgm:prSet presAssocID="{542B9B1F-5A6D-455B-B107-8FDAC89C65CF}" presName="spaceRect" presStyleCnt="0"/>
      <dgm:spPr/>
    </dgm:pt>
    <dgm:pt modelId="{9096865B-78AB-42EC-8708-8B4E420A3C36}" type="pres">
      <dgm:prSet presAssocID="{542B9B1F-5A6D-455B-B107-8FDAC89C65CF}" presName="parTx" presStyleLbl="revTx" presStyleIdx="2" presStyleCnt="4">
        <dgm:presLayoutVars>
          <dgm:chMax val="0"/>
          <dgm:chPref val="0"/>
        </dgm:presLayoutVars>
      </dgm:prSet>
      <dgm:spPr/>
    </dgm:pt>
    <dgm:pt modelId="{570987AB-1839-489E-ACA6-38640EB9C7B9}" type="pres">
      <dgm:prSet presAssocID="{27A0B92C-5423-4000-9D56-BD5617AF896C}" presName="sibTrans" presStyleCnt="0"/>
      <dgm:spPr/>
    </dgm:pt>
    <dgm:pt modelId="{D5721B4F-99CE-4466-A7E1-32CC49548C51}" type="pres">
      <dgm:prSet presAssocID="{AA3241ED-9221-44A6-B407-813BB75EE3C7}" presName="compNode" presStyleCnt="0"/>
      <dgm:spPr/>
    </dgm:pt>
    <dgm:pt modelId="{F954E428-A782-4C26-BEB4-83589040B7E7}" type="pres">
      <dgm:prSet presAssocID="{AA3241ED-9221-44A6-B407-813BB75EE3C7}" presName="bgRect" presStyleLbl="bgShp" presStyleIdx="3" presStyleCnt="4"/>
      <dgm:spPr/>
    </dgm:pt>
    <dgm:pt modelId="{016B62B6-AB5B-4D43-A194-2AF842BADCDA}" type="pres">
      <dgm:prSet presAssocID="{AA3241ED-9221-44A6-B407-813BB75EE3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ainy scene"/>
        </a:ext>
      </dgm:extLst>
    </dgm:pt>
    <dgm:pt modelId="{8B3063F7-040E-4F85-889D-AB7F34FA0F72}" type="pres">
      <dgm:prSet presAssocID="{AA3241ED-9221-44A6-B407-813BB75EE3C7}" presName="spaceRect" presStyleCnt="0"/>
      <dgm:spPr/>
    </dgm:pt>
    <dgm:pt modelId="{FDFD13FD-8CA7-4B6A-948A-25F2CFDCCF5F}" type="pres">
      <dgm:prSet presAssocID="{AA3241ED-9221-44A6-B407-813BB75EE3C7}" presName="parTx" presStyleLbl="revTx" presStyleIdx="3" presStyleCnt="4">
        <dgm:presLayoutVars>
          <dgm:chMax val="0"/>
          <dgm:chPref val="0"/>
        </dgm:presLayoutVars>
      </dgm:prSet>
      <dgm:spPr/>
    </dgm:pt>
  </dgm:ptLst>
  <dgm:cxnLst>
    <dgm:cxn modelId="{055BC901-7685-48BA-A42A-49D6CAEADF88}" srcId="{441E1729-CE9C-4C3D-B6A3-DCE5EB05411C}" destId="{1ABFFC3C-B981-4D21-9CD8-A6F226FF272C}" srcOrd="1" destOrd="0" parTransId="{29CE6896-776B-4AEA-8B4D-5624FF7CB58A}" sibTransId="{96D80C70-7491-49A3-A63B-2EFA0B2134F3}"/>
    <dgm:cxn modelId="{8D68DA18-0FF5-4A1A-90C0-7E83E30671DD}" srcId="{441E1729-CE9C-4C3D-B6A3-DCE5EB05411C}" destId="{AA3241ED-9221-44A6-B407-813BB75EE3C7}" srcOrd="3" destOrd="0" parTransId="{D18BE7B4-08E4-4003-BEC5-18C9DAC7FCF4}" sibTransId="{FF95BDC1-0C43-4432-9612-669900622FBD}"/>
    <dgm:cxn modelId="{617DF83D-4BD1-48E5-944D-D73F5F08822E}" srcId="{441E1729-CE9C-4C3D-B6A3-DCE5EB05411C}" destId="{542B9B1F-5A6D-455B-B107-8FDAC89C65CF}" srcOrd="2" destOrd="0" parTransId="{1EB844BB-EB47-4BCE-A54A-BD3D6C7DB4D5}" sibTransId="{27A0B92C-5423-4000-9D56-BD5617AF896C}"/>
    <dgm:cxn modelId="{E6B4F043-6CC8-4566-9F11-0A60BD05D25D}" type="presOf" srcId="{1ABFFC3C-B981-4D21-9CD8-A6F226FF272C}" destId="{94372D36-928C-465C-B98F-B6DB64A95D46}" srcOrd="0" destOrd="0" presId="urn:microsoft.com/office/officeart/2018/2/layout/IconVerticalSolidList"/>
    <dgm:cxn modelId="{46A9AD66-0384-431A-BD9B-DB1205D2EA7C}" srcId="{441E1729-CE9C-4C3D-B6A3-DCE5EB05411C}" destId="{745063D4-217C-4516-91F3-E3CC07D70969}" srcOrd="0" destOrd="0" parTransId="{1871EE2B-6677-43D7-B017-D56DC654B0E4}" sibTransId="{C5D6DD81-CD99-4730-9E06-798DBEB60159}"/>
    <dgm:cxn modelId="{FFD1394A-F2CB-4803-A4D3-CD75C7BB093A}" type="presOf" srcId="{542B9B1F-5A6D-455B-B107-8FDAC89C65CF}" destId="{9096865B-78AB-42EC-8708-8B4E420A3C36}" srcOrd="0" destOrd="0" presId="urn:microsoft.com/office/officeart/2018/2/layout/IconVerticalSolidList"/>
    <dgm:cxn modelId="{86F51C8E-35E9-4607-B262-5BCFA776D881}" type="presOf" srcId="{745063D4-217C-4516-91F3-E3CC07D70969}" destId="{6D0FAE4D-13BE-4E77-BDBB-7C9C0042BE7F}" srcOrd="0" destOrd="0" presId="urn:microsoft.com/office/officeart/2018/2/layout/IconVerticalSolidList"/>
    <dgm:cxn modelId="{265B4097-5E6C-40F2-80AA-41B921391FC0}" type="presOf" srcId="{441E1729-CE9C-4C3D-B6A3-DCE5EB05411C}" destId="{ACF9E932-45AD-4E10-BF49-AEE643F50DE0}" srcOrd="0" destOrd="0" presId="urn:microsoft.com/office/officeart/2018/2/layout/IconVerticalSolidList"/>
    <dgm:cxn modelId="{301811EF-FCF1-4A07-AC4E-1E66F204B143}" type="presOf" srcId="{AA3241ED-9221-44A6-B407-813BB75EE3C7}" destId="{FDFD13FD-8CA7-4B6A-948A-25F2CFDCCF5F}" srcOrd="0" destOrd="0" presId="urn:microsoft.com/office/officeart/2018/2/layout/IconVerticalSolidList"/>
    <dgm:cxn modelId="{2D74E9F1-F931-42FE-AFAE-4FA99A5CD3DD}" type="presParOf" srcId="{ACF9E932-45AD-4E10-BF49-AEE643F50DE0}" destId="{2C7F105C-F207-49FC-8FC7-7F654A3F6A57}" srcOrd="0" destOrd="0" presId="urn:microsoft.com/office/officeart/2018/2/layout/IconVerticalSolidList"/>
    <dgm:cxn modelId="{ECA29197-73B8-4F69-880E-1EAE1463DE0E}" type="presParOf" srcId="{2C7F105C-F207-49FC-8FC7-7F654A3F6A57}" destId="{E8208BD8-F121-43BD-9F87-5229B2921691}" srcOrd="0" destOrd="0" presId="urn:microsoft.com/office/officeart/2018/2/layout/IconVerticalSolidList"/>
    <dgm:cxn modelId="{8B00E7FB-1653-4773-95FF-F96BAF7719FA}" type="presParOf" srcId="{2C7F105C-F207-49FC-8FC7-7F654A3F6A57}" destId="{B6D47CA0-59FF-45BB-B78B-8DA5A4D316C3}" srcOrd="1" destOrd="0" presId="urn:microsoft.com/office/officeart/2018/2/layout/IconVerticalSolidList"/>
    <dgm:cxn modelId="{60D9250B-6EFA-4DF6-8D32-871EFDEE26FC}" type="presParOf" srcId="{2C7F105C-F207-49FC-8FC7-7F654A3F6A57}" destId="{D2A33B7B-082A-434F-945E-CACF607B4DC6}" srcOrd="2" destOrd="0" presId="urn:microsoft.com/office/officeart/2018/2/layout/IconVerticalSolidList"/>
    <dgm:cxn modelId="{819C748B-F22B-459F-8803-A6EC6F71857F}" type="presParOf" srcId="{2C7F105C-F207-49FC-8FC7-7F654A3F6A57}" destId="{6D0FAE4D-13BE-4E77-BDBB-7C9C0042BE7F}" srcOrd="3" destOrd="0" presId="urn:microsoft.com/office/officeart/2018/2/layout/IconVerticalSolidList"/>
    <dgm:cxn modelId="{5D6DFC2B-2581-4CF0-941E-E9453609045C}" type="presParOf" srcId="{ACF9E932-45AD-4E10-BF49-AEE643F50DE0}" destId="{EE84B1DD-1683-4A0D-A87B-9BDDD0887126}" srcOrd="1" destOrd="0" presId="urn:microsoft.com/office/officeart/2018/2/layout/IconVerticalSolidList"/>
    <dgm:cxn modelId="{7C0F166C-4726-477C-AAED-6FDF7E85C7A5}" type="presParOf" srcId="{ACF9E932-45AD-4E10-BF49-AEE643F50DE0}" destId="{228EC978-C46E-4976-92A1-EC5DD73FA5FD}" srcOrd="2" destOrd="0" presId="urn:microsoft.com/office/officeart/2018/2/layout/IconVerticalSolidList"/>
    <dgm:cxn modelId="{104EBE14-4ABD-4B23-A908-AB99D078CE1A}" type="presParOf" srcId="{228EC978-C46E-4976-92A1-EC5DD73FA5FD}" destId="{C5D42120-52C9-4540-88D6-A41AFDA7DCD4}" srcOrd="0" destOrd="0" presId="urn:microsoft.com/office/officeart/2018/2/layout/IconVerticalSolidList"/>
    <dgm:cxn modelId="{68B78BF3-521D-4617-86B5-51BA6C5D9DE0}" type="presParOf" srcId="{228EC978-C46E-4976-92A1-EC5DD73FA5FD}" destId="{14C61E95-5F4F-4922-A4B8-E47D2DE20B22}" srcOrd="1" destOrd="0" presId="urn:microsoft.com/office/officeart/2018/2/layout/IconVerticalSolidList"/>
    <dgm:cxn modelId="{457B2A77-1695-45DE-B6C0-90F99EF9FF2C}" type="presParOf" srcId="{228EC978-C46E-4976-92A1-EC5DD73FA5FD}" destId="{68BE3B23-76CC-4836-A67F-98E755816A26}" srcOrd="2" destOrd="0" presId="urn:microsoft.com/office/officeart/2018/2/layout/IconVerticalSolidList"/>
    <dgm:cxn modelId="{DD289A9D-28D3-4B49-B8C5-F08E33DBAFDD}" type="presParOf" srcId="{228EC978-C46E-4976-92A1-EC5DD73FA5FD}" destId="{94372D36-928C-465C-B98F-B6DB64A95D46}" srcOrd="3" destOrd="0" presId="urn:microsoft.com/office/officeart/2018/2/layout/IconVerticalSolidList"/>
    <dgm:cxn modelId="{02343FE4-0511-468F-9EA3-5CA4FB868331}" type="presParOf" srcId="{ACF9E932-45AD-4E10-BF49-AEE643F50DE0}" destId="{5714FEC8-1CC4-4E2A-995A-6827A0B0D91B}" srcOrd="3" destOrd="0" presId="urn:microsoft.com/office/officeart/2018/2/layout/IconVerticalSolidList"/>
    <dgm:cxn modelId="{0F92686F-489D-4C09-960E-166372A9AE29}" type="presParOf" srcId="{ACF9E932-45AD-4E10-BF49-AEE643F50DE0}" destId="{6515DD29-0A3A-4503-8E91-16C70E63009C}" srcOrd="4" destOrd="0" presId="urn:microsoft.com/office/officeart/2018/2/layout/IconVerticalSolidList"/>
    <dgm:cxn modelId="{19C34016-8B36-4BC1-96FD-E58405634F79}" type="presParOf" srcId="{6515DD29-0A3A-4503-8E91-16C70E63009C}" destId="{3E4AE558-B31B-4AD3-8138-876C82E92A11}" srcOrd="0" destOrd="0" presId="urn:microsoft.com/office/officeart/2018/2/layout/IconVerticalSolidList"/>
    <dgm:cxn modelId="{53A88464-12B3-4B3C-A4DE-36413338364D}" type="presParOf" srcId="{6515DD29-0A3A-4503-8E91-16C70E63009C}" destId="{09B7C069-84FF-438F-AE06-F2B28CE8366D}" srcOrd="1" destOrd="0" presId="urn:microsoft.com/office/officeart/2018/2/layout/IconVerticalSolidList"/>
    <dgm:cxn modelId="{1B417AD4-A920-484B-9F8D-1D7B390F3D52}" type="presParOf" srcId="{6515DD29-0A3A-4503-8E91-16C70E63009C}" destId="{83BB3E85-82CD-4FAA-AE62-8E1E7CFB9589}" srcOrd="2" destOrd="0" presId="urn:microsoft.com/office/officeart/2018/2/layout/IconVerticalSolidList"/>
    <dgm:cxn modelId="{B82A8405-2C83-4E9D-9055-3FF181F417FB}" type="presParOf" srcId="{6515DD29-0A3A-4503-8E91-16C70E63009C}" destId="{9096865B-78AB-42EC-8708-8B4E420A3C36}" srcOrd="3" destOrd="0" presId="urn:microsoft.com/office/officeart/2018/2/layout/IconVerticalSolidList"/>
    <dgm:cxn modelId="{07AD501C-38AF-436C-BD18-3D7FF97C3CBE}" type="presParOf" srcId="{ACF9E932-45AD-4E10-BF49-AEE643F50DE0}" destId="{570987AB-1839-489E-ACA6-38640EB9C7B9}" srcOrd="5" destOrd="0" presId="urn:microsoft.com/office/officeart/2018/2/layout/IconVerticalSolidList"/>
    <dgm:cxn modelId="{5458A80E-AD2F-4C34-99DB-3B706DD0550C}" type="presParOf" srcId="{ACF9E932-45AD-4E10-BF49-AEE643F50DE0}" destId="{D5721B4F-99CE-4466-A7E1-32CC49548C51}" srcOrd="6" destOrd="0" presId="urn:microsoft.com/office/officeart/2018/2/layout/IconVerticalSolidList"/>
    <dgm:cxn modelId="{5BD0AFFE-3473-471B-B9FD-A96C386781E4}" type="presParOf" srcId="{D5721B4F-99CE-4466-A7E1-32CC49548C51}" destId="{F954E428-A782-4C26-BEB4-83589040B7E7}" srcOrd="0" destOrd="0" presId="urn:microsoft.com/office/officeart/2018/2/layout/IconVerticalSolidList"/>
    <dgm:cxn modelId="{FE1D8258-4461-441F-8A1B-03F86EBDF2F7}" type="presParOf" srcId="{D5721B4F-99CE-4466-A7E1-32CC49548C51}" destId="{016B62B6-AB5B-4D43-A194-2AF842BADCDA}" srcOrd="1" destOrd="0" presId="urn:microsoft.com/office/officeart/2018/2/layout/IconVerticalSolidList"/>
    <dgm:cxn modelId="{75CC5CDA-919B-4D15-A50C-9915E21DFAD8}" type="presParOf" srcId="{D5721B4F-99CE-4466-A7E1-32CC49548C51}" destId="{8B3063F7-040E-4F85-889D-AB7F34FA0F72}" srcOrd="2" destOrd="0" presId="urn:microsoft.com/office/officeart/2018/2/layout/IconVerticalSolidList"/>
    <dgm:cxn modelId="{45B9A37F-5607-4A3D-AD30-81FA62B5E50E}" type="presParOf" srcId="{D5721B4F-99CE-4466-A7E1-32CC49548C51}" destId="{FDFD13FD-8CA7-4B6A-948A-25F2CFDCCF5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08BD8-F121-43BD-9F87-5229B2921691}">
      <dsp:nvSpPr>
        <dsp:cNvPr id="0" name=""/>
        <dsp:cNvSpPr/>
      </dsp:nvSpPr>
      <dsp:spPr>
        <a:xfrm>
          <a:off x="0" y="2133"/>
          <a:ext cx="6033330" cy="10811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D47CA0-59FF-45BB-B78B-8DA5A4D316C3}">
      <dsp:nvSpPr>
        <dsp:cNvPr id="0" name=""/>
        <dsp:cNvSpPr/>
      </dsp:nvSpPr>
      <dsp:spPr>
        <a:xfrm>
          <a:off x="327036" y="245383"/>
          <a:ext cx="594611" cy="5946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FAE4D-13BE-4E77-BDBB-7C9C0042BE7F}">
      <dsp:nvSpPr>
        <dsp:cNvPr id="0" name=""/>
        <dsp:cNvSpPr/>
      </dsp:nvSpPr>
      <dsp:spPr>
        <a:xfrm>
          <a:off x="1248684" y="2133"/>
          <a:ext cx="4784645" cy="108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18" tIns="114418" rIns="114418" bIns="114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75000"/>
                  <a:lumOff val="25000"/>
                </a:schemeClr>
              </a:solidFill>
              <a:latin typeface="Century Gothic"/>
            </a:rPr>
            <a:t>1. Generate refined habitat suitability models for mink and otter in expanded study area for years 2013-2020</a:t>
          </a:r>
        </a:p>
      </dsp:txBody>
      <dsp:txXfrm>
        <a:off x="1248684" y="2133"/>
        <a:ext cx="4784645" cy="1081111"/>
      </dsp:txXfrm>
    </dsp:sp>
    <dsp:sp modelId="{C5D42120-52C9-4540-88D6-A41AFDA7DCD4}">
      <dsp:nvSpPr>
        <dsp:cNvPr id="0" name=""/>
        <dsp:cNvSpPr/>
      </dsp:nvSpPr>
      <dsp:spPr>
        <a:xfrm>
          <a:off x="0" y="1353523"/>
          <a:ext cx="6033330" cy="10811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61E95-5F4F-4922-A4B8-E47D2DE20B22}">
      <dsp:nvSpPr>
        <dsp:cNvPr id="0" name=""/>
        <dsp:cNvSpPr/>
      </dsp:nvSpPr>
      <dsp:spPr>
        <a:xfrm>
          <a:off x="327036" y="1596773"/>
          <a:ext cx="594611" cy="5946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72D36-928C-465C-B98F-B6DB64A95D46}">
      <dsp:nvSpPr>
        <dsp:cNvPr id="0" name=""/>
        <dsp:cNvSpPr/>
      </dsp:nvSpPr>
      <dsp:spPr>
        <a:xfrm>
          <a:off x="1248684" y="1353523"/>
          <a:ext cx="4784645" cy="108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18" tIns="114418" rIns="114418" bIns="114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75000"/>
                  <a:lumOff val="25000"/>
                </a:schemeClr>
              </a:solidFill>
              <a:latin typeface="Century Gothic"/>
            </a:rPr>
            <a:t>2. Create refined future habitat suitability models for mink and otter in expanded study area projected to 2040 </a:t>
          </a:r>
        </a:p>
      </dsp:txBody>
      <dsp:txXfrm>
        <a:off x="1248684" y="1353523"/>
        <a:ext cx="4784645" cy="1081111"/>
      </dsp:txXfrm>
    </dsp:sp>
    <dsp:sp modelId="{3E4AE558-B31B-4AD3-8138-876C82E92A11}">
      <dsp:nvSpPr>
        <dsp:cNvPr id="0" name=""/>
        <dsp:cNvSpPr/>
      </dsp:nvSpPr>
      <dsp:spPr>
        <a:xfrm>
          <a:off x="0" y="2704912"/>
          <a:ext cx="6033330" cy="10811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7C069-84FF-438F-AE06-F2B28CE8366D}">
      <dsp:nvSpPr>
        <dsp:cNvPr id="0" name=""/>
        <dsp:cNvSpPr/>
      </dsp:nvSpPr>
      <dsp:spPr>
        <a:xfrm>
          <a:off x="327036" y="2948163"/>
          <a:ext cx="594611" cy="5946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96865B-78AB-42EC-8708-8B4E420A3C36}">
      <dsp:nvSpPr>
        <dsp:cNvPr id="0" name=""/>
        <dsp:cNvSpPr/>
      </dsp:nvSpPr>
      <dsp:spPr>
        <a:xfrm>
          <a:off x="1248684" y="2704912"/>
          <a:ext cx="4784645" cy="108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18" tIns="114418" rIns="114418" bIns="114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75000"/>
                  <a:lumOff val="25000"/>
                </a:schemeClr>
              </a:solidFill>
              <a:latin typeface="Century Gothic"/>
            </a:rPr>
            <a:t>3. Produce survey site accessibility maps for aiding dog-based field surveys</a:t>
          </a:r>
        </a:p>
      </dsp:txBody>
      <dsp:txXfrm>
        <a:off x="1248684" y="2704912"/>
        <a:ext cx="4784645" cy="1081111"/>
      </dsp:txXfrm>
    </dsp:sp>
    <dsp:sp modelId="{F954E428-A782-4C26-BEB4-83589040B7E7}">
      <dsp:nvSpPr>
        <dsp:cNvPr id="0" name=""/>
        <dsp:cNvSpPr/>
      </dsp:nvSpPr>
      <dsp:spPr>
        <a:xfrm>
          <a:off x="0" y="4056302"/>
          <a:ext cx="6033330" cy="10811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B62B6-AB5B-4D43-A194-2AF842BADCDA}">
      <dsp:nvSpPr>
        <dsp:cNvPr id="0" name=""/>
        <dsp:cNvSpPr/>
      </dsp:nvSpPr>
      <dsp:spPr>
        <a:xfrm>
          <a:off x="327036" y="4299553"/>
          <a:ext cx="594611" cy="5946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D13FD-8CA7-4B6A-948A-25F2CFDCCF5F}">
      <dsp:nvSpPr>
        <dsp:cNvPr id="0" name=""/>
        <dsp:cNvSpPr/>
      </dsp:nvSpPr>
      <dsp:spPr>
        <a:xfrm>
          <a:off x="1248684" y="4056302"/>
          <a:ext cx="4784645" cy="108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18" tIns="114418" rIns="114418" bIns="114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75000"/>
                  <a:lumOff val="25000"/>
                </a:schemeClr>
              </a:solidFill>
              <a:latin typeface="Century Gothic"/>
            </a:rPr>
            <a:t>4. Calculate precipitation anomalies and topographic maps </a:t>
          </a:r>
        </a:p>
      </dsp:txBody>
      <dsp:txXfrm>
        <a:off x="1248684" y="4056302"/>
        <a:ext cx="4784645" cy="10811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earch.creativecommons.org/photos/c7a1da4b-aad0-4225-9474-cc0cea1470c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usforestservice/46609246585/in/photostrea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all, we are from the Western Montana Ecological Forecasting II team and appreciate you joining us for the Fall 2021 DEVELOP closeout with the Goddard node. My name is Chelsea Morton, and I am joined by Amanda Bosserman, Caden O'Connell and Rylee Tomey. </a:t>
            </a:r>
            <a:r>
              <a:rPr lang="en-US" dirty="0"/>
              <a:t>During this 10-week term, we created refined Habitat Suitability Models for mustelid species to guide detection dog surveys for contaminants monitoring via collected scats in Northwestern Montana's rivers. Additionally, we generated precipitation anomalies and topographic maps. </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We analyzed a correlation matrix that was generated by SAHM, which shows the correlation between predictor variables using the maximum of the Pearson, Spearman and Kendall coefficients. When two variables were correlated above 0.70, we removed the variable with the lowest deviance explained. </a:t>
            </a:r>
          </a:p>
          <a:p>
            <a:endParaRPr lang="en-US" dirty="0">
              <a:cs typeface="Calibri" panose="020F0502020204030204"/>
            </a:endParaRPr>
          </a:p>
          <a:p>
            <a:r>
              <a:rPr lang="en-US" dirty="0">
                <a:cs typeface="Calibri" panose="020F0502020204030204"/>
              </a:rPr>
              <a:t>Our final predictor variables for the current habitat suitability model were distance to river, elevation, land cover, slope, minimum vapor pressure deficit, minimum temperature, soil moisture, eastness, aspect and northness. </a:t>
            </a:r>
          </a:p>
          <a:p>
            <a:endParaRPr lang="en-US" dirty="0">
              <a:cs typeface="Calibri" panose="020F0502020204030204"/>
            </a:endParaRPr>
          </a:p>
          <a:p>
            <a:r>
              <a:rPr lang="en-US" dirty="0">
                <a:cs typeface="Calibri" panose="020F0502020204030204"/>
              </a:rPr>
              <a:t>This plot shows the importance of variables for our current model with the variables on the y-axis and the variable importance on the x-axis. Distance to river was the most important variable for habitat suitability, followed by elevation and land cover. Mink and otter occurrence was higher at lower elevations and within evergreen forests.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990565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confusion matrix in addition to curve produced by the AUC plot are important in determining how the model is performing and the model's ability to discriminate between presence and absence points. </a:t>
            </a:r>
            <a:endParaRPr lang="en-US" dirty="0">
              <a:cs typeface="Calibri"/>
            </a:endParaRPr>
          </a:p>
          <a:p>
            <a:endParaRPr lang="en-US" dirty="0">
              <a:cs typeface="Calibri"/>
            </a:endParaRPr>
          </a:p>
          <a:p>
            <a:r>
              <a:rPr lang="en-US" dirty="0">
                <a:cs typeface="Calibri"/>
              </a:rPr>
              <a:t>As our models were trained with presence-only data, we used the Area Under the Curve Precision-Recall score, or AUC-PR, to evaluate the performance of the model. </a:t>
            </a:r>
            <a:r>
              <a:rPr lang="en-US" dirty="0"/>
              <a:t>We considered scores between .9 and 1 to be excellent and scores between .8 and .9 to be good. Our model had an AUC-PR score of 0.88, indicating that our model had a good performance. </a:t>
            </a:r>
            <a:endParaRPr lang="en-US" dirty="0">
              <a:cs typeface="Calibri"/>
            </a:endParaRPr>
          </a:p>
          <a:p>
            <a:endParaRPr lang="en-US" dirty="0">
              <a:cs typeface="Calibri"/>
            </a:endParaRPr>
          </a:p>
          <a:p>
            <a:r>
              <a:rPr lang="en-US" dirty="0"/>
              <a:t>The confusion matrix shows the number of predicted and observed values in each of the presence and absence classes and is also useful in determining the performance of the model. In this figure, the color scale is based on the column totals so that if all presences are classified as presence and all absences are classified as absence, the diagonal items will be red, and the off diagonal will be white.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059126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our habitat suitability maps for mink and otter. The probability maps for our current model shows the probability of a species occurrence given the sampling design of the field data, with red indicating low probability and green indicating high probability. </a:t>
            </a:r>
          </a:p>
          <a:p>
            <a:r>
              <a:rPr lang="en-US" dirty="0">
                <a:cs typeface="Calibri"/>
              </a:rPr>
              <a:t>Within the larger study area, you can see that suitable habitat generally outlines rivers. However, in the zoomed-in version of a section of Flathead National Forest on the right, you can see how suitability differs depending on other variables. Highly suitable habitat generally corresponded with the presence of evergreen forest and lower elevation.</a:t>
            </a:r>
          </a:p>
          <a:p>
            <a:endParaRPr lang="en-US" dirty="0"/>
          </a:p>
          <a:p>
            <a:r>
              <a:rPr lang="en-US" dirty="0"/>
              <a:t>------------------------------Image Information Below ------------------------------</a:t>
            </a:r>
            <a:endParaRPr lang="en-US" dirty="0">
              <a:cs typeface="Calibri"/>
            </a:endParaRPr>
          </a:p>
          <a:p>
            <a:r>
              <a:rPr lang="en-US" dirty="0"/>
              <a:t>Basemap Credit: ArcGIS Pro</a:t>
            </a:r>
            <a:endParaRPr lang="en-US" dirty="0">
              <a:cs typeface="Calibri"/>
            </a:endParaRPr>
          </a:p>
          <a:p>
            <a:r>
              <a:rPr lang="en-US" dirty="0"/>
              <a:t>Basemap Sources: Esri, HERE, Garmin, SafeGraph, FAO, METI/NASA, USCS, Bureau of Land Management, NPS, Airbus, USGS NGA, CGIAR, NCEAS, NLS, OS, NMA, Geodatastyrelsen, GSA, GSI, and the GIS User Community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423402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team downloaded projected and historical bioclimatic variables from the WorldClim website to produce the future habitat suitability maps. The predictors variables we were able to use were maximum and minimum annual temperature as well as annual precipitation. This data was averaged over the time periods of 2010-2018 and 2021-2040. To combine the averaged rasters, we utilized R studio where we used a raster stacking function within the Raster Library. This data was then loaded into SAHM to create a training model as well as a future model that projects these climate variables into the future, generating future habitat suitability models for mink and otter.</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349092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our projected habitat suitability models, maximum temperature, minimum temperature and precipitation were included as final predictor variables. As we previously mentioned, AUC-PR scores can be used to determine a model's accuracy. </a:t>
            </a:r>
            <a:r>
              <a:rPr lang="en-US" dirty="0"/>
              <a:t>In this variable importance plot, the variables are on the y-axis and the variable importance is on the x-axis.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31547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AUC-PR score was again used to evaluate the future model for accuracy, as well as the confusion matrix to indicate how successful the model was in predicting mink and otter presence and absence. We utilized current climate variables to train the model in order to project these variables into the future. For this trained model we had an AUC-PR score of 0.78. However, when this model was projected into the future, the AUC-PR score dropped to 0.27, which indicates the difficulties of the model to project these variables into the future. </a:t>
            </a:r>
          </a:p>
          <a:p>
            <a:endParaRPr lang="en-US" dirty="0">
              <a:cs typeface="Calibri"/>
            </a:endParaRPr>
          </a:p>
          <a:p>
            <a:r>
              <a:rPr lang="en-US" dirty="0">
                <a:cs typeface="Calibri"/>
              </a:rPr>
              <a:t>As for our confusion matrix, it did a fairly good job at predicting the presence of mink and otter using our training data. When this model was applied to the future however, the accuracy is decreased in predicting presence and absence. </a:t>
            </a:r>
          </a:p>
          <a:p>
            <a:endParaRPr lang="en-US" dirty="0">
              <a:cs typeface="Calibri"/>
            </a:endParaRPr>
          </a:p>
          <a:p>
            <a:r>
              <a:rPr lang="en-US" dirty="0">
                <a:cs typeface="Calibri"/>
              </a:rPr>
              <a:t>Our results represent some of the challenges with projecting habitat suitability models into the future. The data that was downloaded from the WorldClim database was on a coarse scale and only using 3 variables to predict habitat suitability over such a large study area likely contributed to the low accuracy of our future models.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078173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future probability map,</a:t>
            </a:r>
            <a:r>
              <a:rPr lang="en-US" dirty="0"/>
              <a:t> yellow indicates high probability and red indicates low probability. As you can see, the future model has relatively coarse resolution and lacks obvious river patterns. The low performance of the future model can be attributed to several factors. The team was only able to use three predictor variables in this model. Flow metric and land cover data was able to be downloaded. However, when this data was loaded into SAHM the models failed. Another factor is the coarse resolution of the climate data itself. In future projects, more variables with finer resolutions would help produce more detailed and accurate results.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02889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collected Earth observation data using Google Earth Engine (GEE) to produce site accessibility maps, precipitation anomalies and topographic maps. </a:t>
            </a:r>
          </a:p>
          <a:p>
            <a:endParaRPr lang="en-US" dirty="0">
              <a:cs typeface="Calibri"/>
            </a:endParaRPr>
          </a:p>
          <a:p>
            <a:r>
              <a:rPr lang="en-US" dirty="0">
                <a:cs typeface="Calibri"/>
              </a:rPr>
              <a:t>Our partners were interested in specific sources of contamination and river drainage, especially within the Blackfeet Tribal Lands. We used Open Street Map data and overlaid the points of interest on our habitat suitability maps. We included distance to roads to inform the partners of accessible sites in relation to recreation use and human activity. We also included emergent herbaceous wetland areas, as our partners were concerned around riverbank vegetation and slope at survey locations.</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691621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show our site accessibility maps to further inform survey site selection by WD4C. As you can see in the location in the inset map, there is a high habitat probability for mink and otter nearby potential contaminant sources in Flathead National Forest and around Blackfeet Tribal Lands. Here we see environmentally-hazardous mining sites, represented by the red triangles, with tiers of distance each representing a half mile from the contamination site. The contaminated high and medium suitability habitat are shown in light and dark blue respectively.  Hiking trails and roads are included to help partners plan routes to surveying locations.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1078067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Precipitation anomalies were calculated using GPM IMERG precipitation data and hill shaded digital elevation models (DEM) data. The anomalies display precipitation differences from mean precipitation for September, October and November from 2013 to 2020. Blue indicates high anomalies (more precipitation), while the red depicts low anomalies (less rain). When focusing on the Blackfeet Tribal lands in the upper right corner, you can see that this area experiences drought anomalies. Areas shaded in blue may be better surveys sites when attempting to identify areas of water contamination due to runoff or erosion. </a:t>
            </a:r>
          </a:p>
          <a:p>
            <a:endParaRPr lang="en-US" dirty="0">
              <a:cs typeface="Calibri"/>
            </a:endParaRPr>
          </a:p>
          <a:p>
            <a:r>
              <a:rPr lang="en-US" dirty="0">
                <a:cs typeface="Calibri"/>
              </a:rPr>
              <a:t>Units for anomalies = mm/year </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55924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Western Montana's river systems provide essential resources </a:t>
            </a:r>
            <a:r>
              <a:rPr lang="en-US" dirty="0"/>
              <a:t>that support the livelihoods of people and the health of biological ecosystems. These rivers supply clean water to local communities and provide habitat for semi-aquatic wildlife species such as North American river otter and American mink. </a:t>
            </a:r>
            <a:endParaRPr lang="en-US" dirty="0">
              <a:cs typeface="Calibri"/>
            </a:endParaRPr>
          </a:p>
          <a:p>
            <a:endParaRPr lang="en-US" dirty="0">
              <a:cs typeface="Calibri"/>
            </a:endParaRPr>
          </a:p>
          <a:p>
            <a:r>
              <a:rPr lang="en-US" dirty="0">
                <a:cs typeface="Calibri"/>
              </a:rPr>
              <a:t>Environmental contaminants threaten the health of both people and wildlife. The status of contaminants in Montana's rivers is only at the forefront of being explored, and as </a:t>
            </a:r>
            <a:r>
              <a:rPr lang="en-US" dirty="0"/>
              <a:t>urbanization continues to encroach on natural ecosystems, these contaminants will likely increase in abundance. </a:t>
            </a:r>
            <a:endParaRPr lang="en-US" dirty="0">
              <a:cs typeface="Calibri"/>
            </a:endParaRPr>
          </a:p>
          <a:p>
            <a:endParaRPr lang="en-US" dirty="0">
              <a:cs typeface="Calibri"/>
            </a:endParaRPr>
          </a:p>
          <a:p>
            <a:r>
              <a:rPr lang="en-US" dirty="0"/>
              <a:t>River otter and mink are species well suited to monitor the bioavailability of contaminants in river ecosystems, given their largely aquatic diet and ongoing exposure to anthropogenic contaminants.</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Karen Roe</a:t>
            </a:r>
            <a:endParaRPr lang="en-US" dirty="0">
              <a:cs typeface="Calibri"/>
            </a:endParaRPr>
          </a:p>
          <a:p>
            <a:r>
              <a:rPr lang="en-US" dirty="0"/>
              <a:t>•Image Source: </a:t>
            </a:r>
            <a:r>
              <a:rPr lang="en-US" dirty="0">
                <a:hlinkClick r:id="rId3"/>
              </a:rPr>
              <a:t>https://search.creativecommons.org/photos/c7a1da4b-aad0-4225-9474-cc0cea1470c0</a:t>
            </a:r>
            <a:endParaRPr lang="en-US" dirty="0"/>
          </a:p>
          <a:p>
            <a:r>
              <a:rPr lang="en-US" dirty="0">
                <a:cs typeface="Calibri"/>
              </a:rPr>
              <a:t>(Licensed under CC BY 2.0)</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876528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team ran into a few errors and uncertainties in the project. Though our current model produced relatively accurate results, there is inherent difficulty when working with presence only data. This can be due to the absence of validation data with true absence and presence points. Using simulated data for these points can be a useful tool, but they sometimes fail to fully reflect the noise and complex structure involved in ecological data. We also used presence data from several different resources including citizen observations. There are likely some errors in this sampled data that should be considered. When attempting to identify areas of contamination, the team looked for data on illegal waste disposal sites but were unable to obtain this information. This contamination source could be contributing significantly to the bioaccumulation of chemicals in mink and otter. And finally, the projected models would greatly benefit from and increase in predictor variables as well as resolution.</a:t>
            </a:r>
          </a:p>
          <a:p>
            <a:endParaRPr lang="en-US" b="0" i="0" dirty="0">
              <a:solidFill>
                <a:srgbClr val="202124"/>
              </a:solidFill>
              <a:effectLst/>
              <a:latin typeface="Roboto" panose="02000000000000000000" pitchFamily="2" charset="0"/>
            </a:endParaRPr>
          </a:p>
          <a:p>
            <a:r>
              <a:rPr lang="en-US" dirty="0"/>
              <a:t>------------------------------Image Information Below ------------------------------ </a:t>
            </a:r>
            <a:endParaRPr lang="en-US" dirty="0">
              <a:cs typeface="Calibri"/>
            </a:endParaRPr>
          </a:p>
          <a:p>
            <a:r>
              <a:rPr lang="en-US" dirty="0"/>
              <a:t>•Image Credit: Ngaio Richards</a:t>
            </a:r>
            <a:endParaRPr lang="en-US" dirty="0">
              <a:cs typeface="Calibri"/>
            </a:endParaRPr>
          </a:p>
          <a:p>
            <a:r>
              <a:rPr lang="en-US" dirty="0"/>
              <a:t>•Image Source: Working Dogs for Conservation (provided by partners with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76161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we concluded several main outcomes from this project. </a:t>
            </a:r>
          </a:p>
          <a:p>
            <a:endParaRPr lang="en-US" dirty="0">
              <a:cs typeface="Calibri"/>
            </a:endParaRPr>
          </a:p>
          <a:p>
            <a:r>
              <a:rPr lang="en-US" dirty="0">
                <a:cs typeface="Calibri"/>
              </a:rPr>
              <a:t>Distance to river, elevation and land cover were important variables in determining suitable habitat. Higher probability areas often corresponded with less distance to river, low elevation and evergreen forests.  </a:t>
            </a:r>
          </a:p>
          <a:p>
            <a:endParaRPr lang="en-US" dirty="0">
              <a:cs typeface="Calibri"/>
            </a:endParaRPr>
          </a:p>
          <a:p>
            <a:r>
              <a:rPr lang="en-US" dirty="0">
                <a:cs typeface="Calibri"/>
              </a:rPr>
              <a:t>Projected habitat suitability models had low accuracy in predicting future habitat suitability for mink and otter in the expanded study area. It is likely that this is because these models were based only on climate variables and on a very coarse scale. </a:t>
            </a:r>
          </a:p>
          <a:p>
            <a:endParaRPr lang="en-US" dirty="0">
              <a:cs typeface="Calibri"/>
            </a:endParaRPr>
          </a:p>
          <a:p>
            <a:r>
              <a:rPr lang="en-US" dirty="0">
                <a:cs typeface="Calibri"/>
              </a:rPr>
              <a:t>Site accessibility maps will be useful in guiding survey site selection and safe navigation for scat sampling done by the partners and detection dogs. </a:t>
            </a:r>
          </a:p>
          <a:p>
            <a:endParaRPr lang="en-US" dirty="0">
              <a:cs typeface="Calibri"/>
            </a:endParaRPr>
          </a:p>
          <a:p>
            <a:r>
              <a:rPr lang="en-US" dirty="0">
                <a:cs typeface="Calibri"/>
              </a:rPr>
              <a:t>Satellite data can be used to supplement field data in habitat suitability models. This data is useful as it may come from variables that are challenging or impossible to measure in the field. </a:t>
            </a:r>
          </a:p>
          <a:p>
            <a:endParaRPr lang="en-US" dirty="0">
              <a:cs typeface="Calibri"/>
            </a:endParaRPr>
          </a:p>
          <a:p>
            <a:r>
              <a:rPr lang="en-US" dirty="0"/>
              <a:t>------------------------------Image Information Below ------------------------------ </a:t>
            </a:r>
            <a:endParaRPr lang="en-US" dirty="0">
              <a:cs typeface="Calibri"/>
            </a:endParaRPr>
          </a:p>
          <a:p>
            <a:r>
              <a:rPr lang="en-US" dirty="0"/>
              <a:t>•Image Credit: Ngaio Richards</a:t>
            </a:r>
            <a:endParaRPr lang="en-US" dirty="0">
              <a:cs typeface="Calibri"/>
            </a:endParaRPr>
          </a:p>
          <a:p>
            <a:r>
              <a:rPr lang="en-US" dirty="0"/>
              <a:t>•Image Source: Working Dogs for Conservation (provided by partner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565780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thank our science advisors: Dr. Allison Howard from the University of Georgia, Dr. John Bolten from NASA Goddard Space Flight Center, and Dr. Joseph Spruce from Science Systems and Applications, Inc.; our partners: Dr. Ngaio Richards from Working Dogs for Conservation, and Dr. Mark LaGuardia from the Virginia Institute of Marine Science; Peder Engelstad for his extensive help with the SAHM software; and our fellow Nicole Ramberg-Pihl.</a:t>
            </a:r>
          </a:p>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trace amounts, exposure to contaminants such as brominated flame-retardants (BFRs), heavy metals, and pharmaceuticals can result in neurological, endocrine, and reproductive impairments in animals and humans. </a:t>
            </a:r>
            <a:endParaRPr lang="en-US" dirty="0">
              <a:cs typeface="Calibri"/>
            </a:endParaRPr>
          </a:p>
          <a:p>
            <a:endParaRPr lang="en-US" dirty="0">
              <a:cs typeface="Calibri"/>
            </a:endParaRPr>
          </a:p>
          <a:p>
            <a:r>
              <a:rPr lang="en-US" dirty="0">
                <a:cs typeface="Calibri"/>
              </a:rPr>
              <a:t>These chemicals do not break down easily, which facilitates</a:t>
            </a:r>
            <a:r>
              <a:rPr lang="en-US" dirty="0"/>
              <a:t> faster movement up the food chain and bioaccumulation in apex predators. </a:t>
            </a:r>
            <a:endParaRPr lang="en-US" dirty="0">
              <a:cs typeface="Calibri"/>
            </a:endParaRPr>
          </a:p>
          <a:p>
            <a:endParaRPr lang="en-US" dirty="0"/>
          </a:p>
          <a:p>
            <a:r>
              <a:rPr lang="en-US" dirty="0"/>
              <a:t>Anthropogenic contaminant sources (wastewater plants, wastewater effluent, increased use of flame-retardants, and runoff from urban areas) are likely to increase as urban areas expand in the study area.</a:t>
            </a:r>
            <a:endParaRPr lang="en-US" dirty="0">
              <a:cs typeface="Calibri" panose="020F0502020204030204"/>
            </a:endParaRPr>
          </a:p>
          <a:p>
            <a:endParaRPr lang="en-US" dirty="0"/>
          </a:p>
          <a:p>
            <a:r>
              <a:rPr lang="en-US" dirty="0"/>
              <a:t>The lack of knowledge regarding the presence and impact of contaminants on these rich ecosystems hinders the ability of policymakers and land managers to implement appropriate conservation or mitigation strategies.</a:t>
            </a:r>
            <a:endParaRPr lang="en-US" dirty="0">
              <a:cs typeface="Calibri"/>
            </a:endParaRPr>
          </a:p>
          <a:p>
            <a:endParaRPr lang="en-US" dirty="0">
              <a:cs typeface="Calibri"/>
            </a:endParaRPr>
          </a:p>
          <a:p>
            <a:r>
              <a:rPr lang="en-US" dirty="0"/>
              <a:t>------------------------------Image Information Below ------------------------------ </a:t>
            </a:r>
            <a:endParaRPr lang="en-US" dirty="0">
              <a:cs typeface="Calibri"/>
            </a:endParaRPr>
          </a:p>
          <a:p>
            <a:r>
              <a:rPr lang="en-US" dirty="0"/>
              <a:t>•Image Credit: Your Forests Your Future</a:t>
            </a:r>
            <a:endParaRPr lang="en-US" dirty="0">
              <a:cs typeface="Calibri"/>
            </a:endParaRPr>
          </a:p>
          <a:p>
            <a:r>
              <a:rPr lang="en-US" dirty="0"/>
              <a:t>•Image Source: U.S. Forest Service</a:t>
            </a:r>
            <a:endParaRPr lang="en-US" dirty="0">
              <a:cs typeface="Calibri"/>
            </a:endParaRPr>
          </a:p>
          <a:p>
            <a:r>
              <a:rPr lang="en-US" dirty="0"/>
              <a:t>Image</a:t>
            </a:r>
            <a:r>
              <a:rPr lang="en-US" dirty="0">
                <a:cs typeface="Calibri"/>
              </a:rPr>
              <a:t> URL: </a:t>
            </a:r>
            <a:r>
              <a:rPr lang="en-US" dirty="0">
                <a:hlinkClick r:id="rId3"/>
              </a:rPr>
              <a:t>https://www.flickr.com/photos/usforestservice/46609246585/in/photostream/</a:t>
            </a:r>
            <a:r>
              <a:rPr lang="en-US" dirty="0"/>
              <a:t> (License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52644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partnered with Working Dogs for Conservation (WD4C) and the Virginia Institute of Marine Science (VIMS)</a:t>
            </a:r>
          </a:p>
          <a:p>
            <a:pPr>
              <a:defRPr/>
            </a:pPr>
            <a:endParaRPr lang="en-US" dirty="0">
              <a:cs typeface="Calibri"/>
            </a:endParaRPr>
          </a:p>
          <a:p>
            <a:pPr>
              <a:defRPr/>
            </a:pPr>
            <a:r>
              <a:rPr lang="en-US" dirty="0"/>
              <a:t>WD4C is a Montana-based nonprofit organization that uses detection dogs’ remarkable sense of smell to protect wildlife and wild places. Dr. Ngaio Richards from Working Dogs for Conservation has used detection dogs to locate scat of mink and otter for the purpose of contaminant monitoring in western Montana’s river systems. WD4C would like to incorporate NASA Earth observations to streamline identification of scat detection survey areas. </a:t>
            </a:r>
            <a:endParaRPr lang="en-US" dirty="0">
              <a:cs typeface="Calibri"/>
            </a:endParaRPr>
          </a:p>
          <a:p>
            <a:pPr>
              <a:defRPr/>
            </a:pPr>
            <a:endParaRPr lang="en-US" dirty="0">
              <a:cs typeface="Calibri"/>
            </a:endParaRPr>
          </a:p>
          <a:p>
            <a:pPr>
              <a:defRPr/>
            </a:pPr>
            <a:r>
              <a:rPr lang="en-US" dirty="0"/>
              <a:t>The Virginia Institute of Marine Science is one of the largest marine research and education centers in the world. Dr. Mark LaGuardia from the Virginia Institute of Marine Science collaborates with WD4C to conduct the laboratory analysis of the scat samples collected in the field for contaminants.</a:t>
            </a:r>
            <a:endParaRPr lang="en-US" dirty="0">
              <a:cs typeface="Calibri" panose="020F0502020204030204"/>
            </a:endParaRPr>
          </a:p>
          <a:p>
            <a:pPr>
              <a:defRPr/>
            </a:pPr>
            <a:endParaRPr lang="en-US" dirty="0">
              <a:cs typeface="Calibri" panose="020F0502020204030204"/>
            </a:endParaRPr>
          </a:p>
          <a:p>
            <a:pPr>
              <a:defRPr/>
            </a:pPr>
            <a:r>
              <a:rPr lang="en-US" dirty="0"/>
              <a:t>------------------------------Image Information Below ------------------------------ </a:t>
            </a:r>
            <a:endParaRPr lang="en-US" dirty="0">
              <a:cs typeface="Calibri"/>
            </a:endParaRPr>
          </a:p>
          <a:p>
            <a:pPr>
              <a:defRPr/>
            </a:pPr>
            <a:r>
              <a:rPr lang="en-US" dirty="0"/>
              <a:t>•Image Credit: Ngaio Richards</a:t>
            </a:r>
            <a:endParaRPr lang="en-US" dirty="0">
              <a:cs typeface="Calibri"/>
            </a:endParaRPr>
          </a:p>
          <a:p>
            <a:pPr>
              <a:defRPr/>
            </a:pPr>
            <a:r>
              <a:rPr lang="en-US" dirty="0"/>
              <a:t>•Image Source: Working Dogs for Conservation (provided by partners with permission to use).</a:t>
            </a:r>
            <a:endParaRPr lang="en-US" dirty="0">
              <a:cs typeface="Calibri"/>
            </a:endParaRPr>
          </a:p>
          <a:p>
            <a:pPr>
              <a:defRPr/>
            </a:pPr>
            <a:endParaRPr lang="en-US" dirty="0">
              <a:cs typeface="Calibri"/>
            </a:endParaRPr>
          </a:p>
          <a:p>
            <a:pPr>
              <a:defRPr/>
            </a:pPr>
            <a:r>
              <a:rPr lang="en-US" dirty="0"/>
              <a:t>•Image Credit: Mark LaGuardia</a:t>
            </a:r>
            <a:endParaRPr lang="en-US" dirty="0">
              <a:cs typeface="Calibri"/>
            </a:endParaRPr>
          </a:p>
          <a:p>
            <a:pPr>
              <a:defRPr/>
            </a:pPr>
            <a:r>
              <a:rPr lang="en-US" dirty="0"/>
              <a:t>•Image Source: Virginia Institute of Marine Science (provided by partners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90257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had four objectives for this project. </a:t>
            </a:r>
          </a:p>
          <a:p>
            <a:endParaRPr lang="en-US" dirty="0">
              <a:cs typeface="Calibri"/>
            </a:endParaRPr>
          </a:p>
          <a:p>
            <a:r>
              <a:rPr lang="en-US" dirty="0">
                <a:cs typeface="Calibri"/>
              </a:rPr>
              <a:t>First was to generate refined current habitat suitability models for mink and otter in an expanded study area for years 2013-2020.</a:t>
            </a:r>
          </a:p>
          <a:p>
            <a:endParaRPr lang="en-US" dirty="0">
              <a:cs typeface="Calibri"/>
            </a:endParaRPr>
          </a:p>
          <a:p>
            <a:r>
              <a:rPr lang="en-US" dirty="0">
                <a:cs typeface="Calibri"/>
              </a:rPr>
              <a:t>The second objective was to create refined future habitat suitability models for mink and otter in an expanded study area projected to 2040. </a:t>
            </a:r>
          </a:p>
          <a:p>
            <a:endParaRPr lang="en-US" dirty="0">
              <a:cs typeface="Calibri"/>
            </a:endParaRPr>
          </a:p>
          <a:p>
            <a:r>
              <a:rPr lang="en-US" dirty="0">
                <a:cs typeface="Calibri"/>
              </a:rPr>
              <a:t>Our third objective was to produce survey site accessibility maps</a:t>
            </a:r>
            <a:r>
              <a:rPr lang="en-US" b="1" dirty="0">
                <a:cs typeface="Calibri"/>
              </a:rPr>
              <a:t> </a:t>
            </a:r>
            <a:r>
              <a:rPr lang="en-US" dirty="0"/>
              <a:t>displaying viability of survey locations based on recreational river use and accessibility factors. </a:t>
            </a:r>
            <a:endParaRPr lang="en-US" dirty="0">
              <a:cs typeface="Calibri"/>
            </a:endParaRPr>
          </a:p>
          <a:p>
            <a:endParaRPr lang="en-US" dirty="0">
              <a:cs typeface="Calibri"/>
            </a:endParaRPr>
          </a:p>
          <a:p>
            <a:r>
              <a:rPr lang="en-US" dirty="0">
                <a:cs typeface="Calibri"/>
              </a:rPr>
              <a:t>Our final objective was to </a:t>
            </a:r>
            <a:r>
              <a:rPr lang="en-US" dirty="0"/>
              <a:t>compose maps displaying precipitation anomalies in relation to topographic characteristics to aid in further monitoring river system contaminants. </a:t>
            </a:r>
            <a:endParaRPr lang="en-US" dirty="0">
              <a:cs typeface="Calibri"/>
            </a:endParaRPr>
          </a:p>
          <a:p>
            <a:endParaRPr lang="en-US" dirty="0">
              <a:cs typeface="Calibri"/>
            </a:endParaRPr>
          </a:p>
          <a:p>
            <a:r>
              <a:rPr lang="en-US" dirty="0"/>
              <a:t>------------------------------Image Information Below ------------------------------ </a:t>
            </a:r>
            <a:endParaRPr lang="en-US" dirty="0">
              <a:cs typeface="Calibri"/>
            </a:endParaRPr>
          </a:p>
          <a:p>
            <a:r>
              <a:rPr lang="en-US" dirty="0"/>
              <a:t>•Image Credit: Ngaio Richards</a:t>
            </a:r>
            <a:endParaRPr lang="en-US" dirty="0">
              <a:cs typeface="Calibri"/>
            </a:endParaRPr>
          </a:p>
          <a:p>
            <a:r>
              <a:rPr lang="en-US" dirty="0"/>
              <a:t>•Image Source: Working Dogs for Conservation (provided by partners with permission to use)</a:t>
            </a:r>
            <a:endParaRPr lang="en-US" dirty="0">
              <a:cs typeface="Calibri"/>
            </a:endParaRPr>
          </a:p>
          <a:p>
            <a:endParaRPr lang="en-US" dirty="0">
              <a:cs typeface="Calibri"/>
            </a:endParaRPr>
          </a:p>
          <a:p>
            <a:r>
              <a:rPr lang="en-US" dirty="0"/>
              <a:t>•Image Credit: Icons: PowerPoint</a:t>
            </a:r>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Our study region expanded from the efforts of the Spring 2021 Western Montana Ecological Forecasting term, which encompassed an 82,955 km2 region, including Flathead National Forest and Blackfeet Nation Tribal Lands. </a:t>
            </a:r>
          </a:p>
          <a:p>
            <a:pPr>
              <a:defRPr/>
            </a:pPr>
            <a:endParaRPr lang="en-US" dirty="0"/>
          </a:p>
          <a:p>
            <a:pPr>
              <a:defRPr/>
            </a:pPr>
            <a:r>
              <a:rPr lang="en-US" dirty="0"/>
              <a:t>The team focused on the autumn months, from September to November, as the streamflow is generally lower during this time and the partners can safely conduct their surveys with the detection dog teams. Our study period utilizes data from the years 2013-2020 to incorporate partner field data beginning in 2013. </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66476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gathered species occurrence points from 3 different sources:</a:t>
            </a:r>
            <a:endParaRPr lang="en-US" dirty="0"/>
          </a:p>
          <a:p>
            <a:r>
              <a:rPr lang="en-US" dirty="0">
                <a:cs typeface="Calibri" panose="020F0502020204030204"/>
              </a:rPr>
              <a:t>Working dogs for Conservation provided us with mink and otter occurrence points that were collected in the field during autumn months during 2013-2020. </a:t>
            </a:r>
          </a:p>
          <a:p>
            <a:endParaRPr lang="en-US" dirty="0">
              <a:cs typeface="Calibri" panose="020F0502020204030204"/>
            </a:endParaRPr>
          </a:p>
          <a:p>
            <a:r>
              <a:rPr lang="en-US" dirty="0">
                <a:cs typeface="Calibri" panose="020F0502020204030204"/>
              </a:rPr>
              <a:t>Additionally, we obtained observational data points from GBIF database and the Montana National Heritage Program Geodatabase. </a:t>
            </a:r>
          </a:p>
          <a:p>
            <a:endParaRPr lang="en-US" dirty="0"/>
          </a:p>
          <a:p>
            <a:r>
              <a:rPr lang="en-US" dirty="0"/>
              <a:t>------------------------------Image Information Below ------------------------------ </a:t>
            </a:r>
          </a:p>
          <a:p>
            <a:r>
              <a:rPr lang="en-US" dirty="0"/>
              <a:t>•Image Credit: Ngaio Richards</a:t>
            </a:r>
          </a:p>
          <a:p>
            <a:r>
              <a:rPr lang="en-US" dirty="0"/>
              <a:t>•Image Source: Working Dogs for Conservation (provided by partners with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98384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*Amanda*</a:t>
            </a:r>
          </a:p>
          <a:p>
            <a:r>
              <a:rPr lang="en-US" dirty="0">
                <a:cs typeface="Calibri"/>
              </a:rPr>
              <a:t>We used various NASA satellites and sensors to collect predictor variable data for our habitat suitability models. </a:t>
            </a:r>
          </a:p>
          <a:p>
            <a:endParaRPr lang="en-US" dirty="0">
              <a:cs typeface="Calibri"/>
            </a:endParaRPr>
          </a:p>
          <a:p>
            <a:r>
              <a:rPr lang="en-US" dirty="0"/>
              <a:t>We gathered normalized difference vegetation index (NDVI) information from Landsat 8 Operational Land Imager (or OLI).</a:t>
            </a:r>
            <a:endParaRPr lang="en-US" dirty="0">
              <a:cs typeface="Calibri"/>
            </a:endParaRPr>
          </a:p>
          <a:p>
            <a:endParaRPr lang="en-US" dirty="0">
              <a:cs typeface="Calibri"/>
            </a:endParaRPr>
          </a:p>
          <a:p>
            <a:r>
              <a:rPr lang="en-US" dirty="0"/>
              <a:t>We used Terra Moderate Resolution Spectroradiometer (MODIS) for land surface temperature and burned area variables.</a:t>
            </a:r>
            <a:endParaRPr lang="en-US" dirty="0">
              <a:cs typeface="Calibri"/>
            </a:endParaRPr>
          </a:p>
          <a:p>
            <a:endParaRPr lang="en-US" dirty="0">
              <a:cs typeface="Calibri"/>
            </a:endParaRPr>
          </a:p>
          <a:p>
            <a:r>
              <a:rPr lang="en-US" dirty="0"/>
              <a:t>We obtained precipitation information from Global Precipitation Measurement (GPM IMERG) satellite. </a:t>
            </a:r>
            <a:endParaRPr lang="en-US" dirty="0">
              <a:cs typeface="Calibri"/>
            </a:endParaRPr>
          </a:p>
          <a:p>
            <a:endParaRPr lang="en-US" dirty="0"/>
          </a:p>
          <a:p>
            <a:r>
              <a:rPr lang="en-US" dirty="0"/>
              <a:t>We utilized the Shuttle Radar Topography Mission (SRTM) for topographic variables.</a:t>
            </a:r>
            <a:endParaRPr lang="en-US" dirty="0">
              <a:cs typeface="Calibri"/>
            </a:endParaRPr>
          </a:p>
          <a:p>
            <a:endParaRPr lang="en-US" dirty="0"/>
          </a:p>
          <a:p>
            <a:r>
              <a:rPr lang="en-US" dirty="0"/>
              <a:t>------------------------------Image Information Below ------------------------------</a:t>
            </a:r>
            <a:endParaRPr lang="en-US" dirty="0">
              <a:cs typeface="Calibri"/>
            </a:endParaRPr>
          </a:p>
          <a:p>
            <a:r>
              <a:rPr lang="en-US" dirty="0"/>
              <a:t>Background Image:</a:t>
            </a:r>
            <a:endParaRPr lang="en-US" dirty="0">
              <a:cs typeface="Calibri"/>
            </a:endParaRPr>
          </a:p>
          <a:p>
            <a:pPr marL="0" indent="0">
              <a:buFont typeface="Arial" panose="020B0604020202020204" pitchFamily="34" charset="0"/>
              <a:buNone/>
            </a:pPr>
            <a:r>
              <a:rPr lang="en-US" dirty="0"/>
              <a:t>Image Credit: NASA Image Gallery</a:t>
            </a:r>
            <a:endParaRPr lang="en-US" dirty="0">
              <a:cs typeface="Calibri"/>
            </a:endParaRPr>
          </a:p>
          <a:p>
            <a:r>
              <a:rPr lang="en-US" dirty="0"/>
              <a:t>Image Source: https://</a:t>
            </a:r>
            <a:r>
              <a:rPr lang="en-US" dirty="0" err="1"/>
              <a:t>www.nasa.gov</a:t>
            </a:r>
            <a:r>
              <a:rPr lang="en-US" dirty="0"/>
              <a:t>/image-feature/earth-enveloped-in-airglow</a:t>
            </a:r>
          </a:p>
          <a:p>
            <a:endParaRPr lang="en-US" dirty="0"/>
          </a:p>
          <a:p>
            <a:r>
              <a:rPr lang="en-US" dirty="0"/>
              <a:t>All satellite images:</a:t>
            </a:r>
            <a:endParaRPr lang="en-US" dirty="0">
              <a:cs typeface="Calibri"/>
            </a:endParaRPr>
          </a:p>
          <a:p>
            <a:r>
              <a:rPr lang="en-US" dirty="0"/>
              <a:t>Image Credit: NASA</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0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our general workflow for creating the current habitat suitability models for mink and otter. </a:t>
            </a:r>
          </a:p>
          <a:p>
            <a:endParaRPr lang="en-US" dirty="0">
              <a:cs typeface="Calibri"/>
            </a:endParaRPr>
          </a:p>
          <a:p>
            <a:r>
              <a:rPr lang="en-US" dirty="0"/>
              <a:t>The team collected Earth observation data using Google Earth Engine (GEE). We used the aforementioned NASA satellites and sensors to gather our predictor variables that were used in our data analysis. We also used ancillary datasets such as NHD, NLCD and PRISM to construct maps and prepare datasets for modeling. Some data analysis and processing were conducted in ArcGIS Pro. All data was then loaded into SAHM, </a:t>
            </a:r>
            <a:r>
              <a:rPr lang="en-US" dirty="0">
                <a:cs typeface="Calibri"/>
              </a:rPr>
              <a:t>which was developed </a:t>
            </a:r>
            <a:r>
              <a:rPr lang="en-US" dirty="0"/>
              <a:t>to expedite habitat modeling and to help maintain a record of the various input data, pre- and post- processing steps, and modeling options for building habitat suitability models. Within SAHM we utilized the Random Forest algorithm to produce the suitability models.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86267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A picture containing invertebrate, coral, coelenterate&#10;&#10;Description automatically generated">
            <a:extLst>
              <a:ext uri="{FF2B5EF4-FFF2-40B4-BE49-F238E27FC236}">
                <a16:creationId xmlns:a16="http://schemas.microsoft.com/office/drawing/2014/main" id="{9053EC48-7851-48DB-A972-27C3683805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280" r="19194"/>
          <a:stretch/>
        </p:blipFill>
        <p:spPr>
          <a:xfrm>
            <a:off x="0" y="0"/>
            <a:ext cx="5586881"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10F5-108A-9C47-A829-478342D19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192B8-F428-F54F-90EA-5CCE996568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C2458-0E85-5E4F-ACC6-1BC785D3471C}"/>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5" name="Footer Placeholder 4">
            <a:extLst>
              <a:ext uri="{FF2B5EF4-FFF2-40B4-BE49-F238E27FC236}">
                <a16:creationId xmlns:a16="http://schemas.microsoft.com/office/drawing/2014/main" id="{9F35BBB1-8AEF-7042-8176-2E94F7C88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2854A-22AA-A842-88BB-758E453C1B20}"/>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1139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67E3-338A-2E4A-A90B-C0F67C4CA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F1024E-A08E-E54D-B4B2-746C5CB606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1D8840-A4E0-DB49-8221-5C33CB7D8669}"/>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5" name="Footer Placeholder 4">
            <a:extLst>
              <a:ext uri="{FF2B5EF4-FFF2-40B4-BE49-F238E27FC236}">
                <a16:creationId xmlns:a16="http://schemas.microsoft.com/office/drawing/2014/main" id="{C3048DFF-95C1-D341-804B-F5381CF59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14193-DB75-F84A-BACD-A4E7FC9A32F0}"/>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3505029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B134-914B-DE4B-8BE6-23E5EFF71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7DF82-15A7-D140-8C33-2497B35E06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1A19F-A0CB-1945-AA57-EC00585D22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A96749-401F-074E-ACF2-399BB4813C16}"/>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6" name="Footer Placeholder 5">
            <a:extLst>
              <a:ext uri="{FF2B5EF4-FFF2-40B4-BE49-F238E27FC236}">
                <a16:creationId xmlns:a16="http://schemas.microsoft.com/office/drawing/2014/main" id="{4F828750-ED63-8544-A16C-E5C56565D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D16FA-3891-294E-B1A1-9B4C2B5A1174}"/>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226802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BB49-F667-3043-B3AC-82D60ACEFB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9B9551-8B4D-564A-8E04-EE2002AA0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318864-07BC-794F-8C60-94F24F980A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CE3E48-1685-B84D-808E-AD42BB186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B86398-BF6F-1443-AD64-86D6433AE4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356C8-DD54-344F-BA8B-AC1CD0DD7A34}"/>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8" name="Footer Placeholder 7">
            <a:extLst>
              <a:ext uri="{FF2B5EF4-FFF2-40B4-BE49-F238E27FC236}">
                <a16:creationId xmlns:a16="http://schemas.microsoft.com/office/drawing/2014/main" id="{9AC0FA34-6707-504D-ADF5-35AA494EBB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EB2144-04F8-154A-BE4E-BD980B9C1DE6}"/>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1197498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CEB5-F781-6843-A5D1-08AFAED80A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293164-1CCB-1C48-81D8-389AA8895F28}"/>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4" name="Footer Placeholder 3">
            <a:extLst>
              <a:ext uri="{FF2B5EF4-FFF2-40B4-BE49-F238E27FC236}">
                <a16:creationId xmlns:a16="http://schemas.microsoft.com/office/drawing/2014/main" id="{74AD36D9-B3C7-634C-B797-4FEC5788C1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7E47B-99D2-9140-AB78-F42FCD10DA3D}"/>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1161860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C8742-1648-BB42-8564-6ED940D751C8}"/>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3" name="Footer Placeholder 2">
            <a:extLst>
              <a:ext uri="{FF2B5EF4-FFF2-40B4-BE49-F238E27FC236}">
                <a16:creationId xmlns:a16="http://schemas.microsoft.com/office/drawing/2014/main" id="{20E91B20-0810-FA4F-8C06-F0AEB3BEA6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5B8AC-EBDC-B24B-A84C-6D51599AFCF8}"/>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294548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9939-6366-7E4C-AF39-FF9111733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E5A3EF-EC7E-E247-BD98-7488A495C2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602B37-BAC8-7540-AF11-4A7316B30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37D89-FCA1-F844-BAA6-6994E6B64706}"/>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6" name="Footer Placeholder 5">
            <a:extLst>
              <a:ext uri="{FF2B5EF4-FFF2-40B4-BE49-F238E27FC236}">
                <a16:creationId xmlns:a16="http://schemas.microsoft.com/office/drawing/2014/main" id="{98CF7852-F19D-E949-A083-7109C0287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51C6BF-4F96-704C-87C3-0965CA70DEDE}"/>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2517324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6471-1620-2640-B219-B782245B77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A3A09C-1E4F-8A4D-8406-A319B46C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2CAD74-DFE6-8346-B9B5-367C11B14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5C00EE-3678-1342-9355-1B1DBF8DAB7C}"/>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6" name="Footer Placeholder 5">
            <a:extLst>
              <a:ext uri="{FF2B5EF4-FFF2-40B4-BE49-F238E27FC236}">
                <a16:creationId xmlns:a16="http://schemas.microsoft.com/office/drawing/2014/main" id="{16C1A43E-C2C8-8D46-8E66-9515F5C40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C7D09-AF24-4E44-8FB1-3C946E89D240}"/>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352420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D6A3-2915-404D-8405-747B01F56A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597EF-7305-9540-8A58-4653E98646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CA58E-4CFC-C544-9ABD-70B58B115DA7}"/>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5" name="Footer Placeholder 4">
            <a:extLst>
              <a:ext uri="{FF2B5EF4-FFF2-40B4-BE49-F238E27FC236}">
                <a16:creationId xmlns:a16="http://schemas.microsoft.com/office/drawing/2014/main" id="{2BB28F2C-C870-0247-B23C-825EC71AC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0B7DC-827C-7946-B0EB-C11F920DBEE5}"/>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172540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DC3F4-B9FC-3E47-B951-DA5283E162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F9D6E-0B29-F64A-8712-ABFDEDEB703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A5420-C8A4-AA43-B9FC-FFFB33A933A2}"/>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5" name="Footer Placeholder 4">
            <a:extLst>
              <a:ext uri="{FF2B5EF4-FFF2-40B4-BE49-F238E27FC236}">
                <a16:creationId xmlns:a16="http://schemas.microsoft.com/office/drawing/2014/main" id="{0EB1F242-B643-AA4E-8FA1-07F2F2C8F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8462-0E3A-8C4A-B2EE-1974F5ACAFD1}"/>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191696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250385"/>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EDEA-5768-2349-A5D4-0A9B4BD43F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E2E7F-328E-DB44-82AB-BD2F80783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EC89E-2E27-594E-A39B-760B0E26B8C6}"/>
              </a:ext>
            </a:extLst>
          </p:cNvPr>
          <p:cNvSpPr>
            <a:spLocks noGrp="1"/>
          </p:cNvSpPr>
          <p:nvPr>
            <p:ph type="dt" sz="half" idx="10"/>
          </p:nvPr>
        </p:nvSpPr>
        <p:spPr/>
        <p:txBody>
          <a:bodyPr/>
          <a:lstStyle/>
          <a:p>
            <a:fld id="{BE8F20C3-9321-694D-A39C-616F27D06011}" type="datetimeFigureOut">
              <a:rPr lang="en-US" smtClean="0"/>
              <a:t>11/9/2021</a:t>
            </a:fld>
            <a:endParaRPr lang="en-US"/>
          </a:p>
        </p:txBody>
      </p:sp>
      <p:sp>
        <p:nvSpPr>
          <p:cNvPr id="5" name="Footer Placeholder 4">
            <a:extLst>
              <a:ext uri="{FF2B5EF4-FFF2-40B4-BE49-F238E27FC236}">
                <a16:creationId xmlns:a16="http://schemas.microsoft.com/office/drawing/2014/main" id="{2A032713-66ED-CA45-843F-D25B5057F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5E30A-6318-8942-836B-06CB09187651}"/>
              </a:ext>
            </a:extLst>
          </p:cNvPr>
          <p:cNvSpPr>
            <a:spLocks noGrp="1"/>
          </p:cNvSpPr>
          <p:nvPr>
            <p:ph type="sldNum" sz="quarter" idx="12"/>
          </p:nvPr>
        </p:nvSpPr>
        <p:spPr/>
        <p:txBody>
          <a:bodyPr/>
          <a:lstStyle/>
          <a:p>
            <a:fld id="{E20574CE-9471-424E-A1E7-E5CBCACF4071}" type="slidenum">
              <a:rPr lang="en-US" smtClean="0"/>
              <a:t>‹#›</a:t>
            </a:fld>
            <a:endParaRPr lang="en-US"/>
          </a:p>
        </p:txBody>
      </p:sp>
    </p:spTree>
    <p:extLst>
      <p:ext uri="{BB962C8B-B14F-4D97-AF65-F5344CB8AC3E}">
        <p14:creationId xmlns:p14="http://schemas.microsoft.com/office/powerpoint/2010/main" val="117025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775B5-CF26-7C41-9F49-A705CB848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E264D9-77BA-2F47-922F-F5E777AAA2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CCA63-2E08-2E4F-8FBF-A0D836BE8A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F20C3-9321-694D-A39C-616F27D06011}" type="datetimeFigureOut">
              <a:rPr lang="en-US" smtClean="0"/>
              <a:t>11/9/2021</a:t>
            </a:fld>
            <a:endParaRPr lang="en-US"/>
          </a:p>
        </p:txBody>
      </p:sp>
      <p:sp>
        <p:nvSpPr>
          <p:cNvPr id="5" name="Footer Placeholder 4">
            <a:extLst>
              <a:ext uri="{FF2B5EF4-FFF2-40B4-BE49-F238E27FC236}">
                <a16:creationId xmlns:a16="http://schemas.microsoft.com/office/drawing/2014/main" id="{161292F8-DFE6-274A-B5E1-804716CEC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C78210-7D13-C842-85FF-8E61439FF6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574CE-9471-424E-A1E7-E5CBCACF4071}" type="slidenum">
              <a:rPr lang="en-US" smtClean="0"/>
              <a:t>‹#›</a:t>
            </a:fld>
            <a:endParaRPr lang="en-US"/>
          </a:p>
        </p:txBody>
      </p:sp>
    </p:spTree>
    <p:extLst>
      <p:ext uri="{BB962C8B-B14F-4D97-AF65-F5344CB8AC3E}">
        <p14:creationId xmlns:p14="http://schemas.microsoft.com/office/powerpoint/2010/main" val="23201178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24.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1.png"/><Relationship Id="rId3" Type="http://schemas.openxmlformats.org/officeDocument/2006/relationships/image" Target="../media/image24.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7386" y="5754448"/>
            <a:ext cx="2343911" cy="338554"/>
          </a:xfrm>
          <a:prstGeom prst="rect">
            <a:avLst/>
          </a:prstGeom>
        </p:spPr>
        <p:txBody>
          <a:bodyPr wrap="none" lIns="91440" tIns="45720" rIns="91440" bIns="45720" anchor="t">
            <a:spAutoFit/>
          </a:bodyPr>
          <a:lstStyle/>
          <a:p>
            <a:r>
              <a:rPr lang="en-US" sz="1600" dirty="0">
                <a:solidFill>
                  <a:srgbClr val="66A478"/>
                </a:solidFill>
                <a:latin typeface="Century Gothic"/>
              </a:rPr>
              <a:t>Maryland – Goddard </a:t>
            </a:r>
            <a:endParaRPr lang="en-US" dirty="0">
              <a:solidFill>
                <a:srgbClr val="66A478"/>
              </a:solidFill>
              <a:cs typeface="Calibri"/>
            </a:endParaRPr>
          </a:p>
        </p:txBody>
      </p:sp>
      <p:sp>
        <p:nvSpPr>
          <p:cNvPr id="3" name="Title 1"/>
          <p:cNvSpPr txBox="1">
            <a:spLocks/>
          </p:cNvSpPr>
          <p:nvPr/>
        </p:nvSpPr>
        <p:spPr>
          <a:xfrm>
            <a:off x="6096000" y="1712550"/>
            <a:ext cx="581291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66A478"/>
                </a:solidFill>
                <a:latin typeface="Century Gothic"/>
              </a:rPr>
              <a:t>WESTERN MONTANA</a:t>
            </a:r>
            <a:endParaRPr lang="en-US" sz="3700" spc="0" dirty="0">
              <a:solidFill>
                <a:srgbClr val="66A478"/>
              </a:solidFill>
            </a:endParaRPr>
          </a:p>
          <a:p>
            <a:pPr algn="l"/>
            <a:r>
              <a:rPr lang="en-US" sz="3200" b="0" spc="0" dirty="0">
                <a:solidFill>
                  <a:srgbClr val="66A478"/>
                </a:solidFill>
                <a:latin typeface="Century Gothic"/>
              </a:rPr>
              <a:t>Ecological Forecasting II</a:t>
            </a:r>
            <a:endParaRPr lang="en-US" sz="3200" dirty="0">
              <a:solidFill>
                <a:srgbClr val="66A478"/>
              </a:solidFill>
            </a:endParaRPr>
          </a:p>
        </p:txBody>
      </p:sp>
      <p:sp>
        <p:nvSpPr>
          <p:cNvPr id="4" name="Subtitle 2"/>
          <p:cNvSpPr txBox="1">
            <a:spLocks/>
          </p:cNvSpPr>
          <p:nvPr/>
        </p:nvSpPr>
        <p:spPr>
          <a:xfrm>
            <a:off x="6112246" y="2929619"/>
            <a:ext cx="536601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Enhancing Habitat Suitability Modeling of Mustelid Species and Contaminant Monitoring in Western Montana Using NASA Earth Observations</a:t>
            </a:r>
            <a:endParaRPr lang="en-US" sz="2000" dirty="0">
              <a:solidFill>
                <a:schemeClr val="tx1">
                  <a:lumMod val="75000"/>
                  <a:lumOff val="25000"/>
                </a:schemeClr>
              </a:solidFill>
            </a:endParaRPr>
          </a:p>
        </p:txBody>
      </p:sp>
      <p:sp>
        <p:nvSpPr>
          <p:cNvPr id="5" name="TextBox 4"/>
          <p:cNvSpPr txBox="1"/>
          <p:nvPr/>
        </p:nvSpPr>
        <p:spPr>
          <a:xfrm>
            <a:off x="6102086" y="4676488"/>
            <a:ext cx="4738095" cy="584775"/>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Chelsea Morton, Amanda Bosserman, Caden O'Connell, &amp; Rylee Tomey</a:t>
            </a:r>
            <a:endParaRPr lang="en-US" sz="1600" dirty="0">
              <a:solidFill>
                <a:schemeClr val="tx1">
                  <a:lumMod val="75000"/>
                  <a:lumOff val="25000"/>
                </a:schemeClr>
              </a:solidFill>
              <a:cs typeface="Calibri"/>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2275EB0-D43F-444B-8FAA-DA2EABED823D}"/>
              </a:ext>
            </a:extLst>
          </p:cNvPr>
          <p:cNvSpPr/>
          <p:nvPr/>
        </p:nvSpPr>
        <p:spPr>
          <a:xfrm>
            <a:off x="1602258" y="1811637"/>
            <a:ext cx="3638377" cy="433859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Title 4"/>
          <p:cNvSpPr txBox="1">
            <a:spLocks/>
          </p:cNvSpPr>
          <p:nvPr/>
        </p:nvSpPr>
        <p:spPr>
          <a:xfrm>
            <a:off x="535884" y="362312"/>
            <a:ext cx="103327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Current Habitat Suitability Models</a:t>
            </a:r>
          </a:p>
        </p:txBody>
      </p:sp>
      <p:pic>
        <p:nvPicPr>
          <p:cNvPr id="5" name="Picture 5" descr="Chart, waterfall chart&#10;&#10;Description automatically generated">
            <a:extLst>
              <a:ext uri="{FF2B5EF4-FFF2-40B4-BE49-F238E27FC236}">
                <a16:creationId xmlns:a16="http://schemas.microsoft.com/office/drawing/2014/main" id="{C2577C43-5CDD-42D9-9F52-FCB98F832EB1}"/>
              </a:ext>
            </a:extLst>
          </p:cNvPr>
          <p:cNvPicPr>
            <a:picLocks noChangeAspect="1"/>
          </p:cNvPicPr>
          <p:nvPr/>
        </p:nvPicPr>
        <p:blipFill rotWithShape="1">
          <a:blip r:embed="rId3"/>
          <a:srcRect l="25190" t="9338" r="-543" b="8360"/>
          <a:stretch/>
        </p:blipFill>
        <p:spPr>
          <a:xfrm>
            <a:off x="7512139" y="1712920"/>
            <a:ext cx="3701775" cy="4045520"/>
          </a:xfrm>
          <a:prstGeom prst="rect">
            <a:avLst/>
          </a:prstGeom>
        </p:spPr>
      </p:pic>
      <p:sp>
        <p:nvSpPr>
          <p:cNvPr id="15" name="TextBox 14">
            <a:extLst>
              <a:ext uri="{FF2B5EF4-FFF2-40B4-BE49-F238E27FC236}">
                <a16:creationId xmlns:a16="http://schemas.microsoft.com/office/drawing/2014/main" id="{E1114556-1D4B-4E65-8282-8BC92D10C655}"/>
              </a:ext>
            </a:extLst>
          </p:cNvPr>
          <p:cNvSpPr txBox="1"/>
          <p:nvPr/>
        </p:nvSpPr>
        <p:spPr>
          <a:xfrm rot="16200000">
            <a:off x="5140158" y="3337718"/>
            <a:ext cx="14190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chemeClr val="tx1">
                    <a:lumMod val="75000"/>
                    <a:lumOff val="25000"/>
                  </a:schemeClr>
                </a:solidFill>
                <a:latin typeface="Century Gothic"/>
                <a:cs typeface="Calibri"/>
              </a:rPr>
              <a:t>Variable</a:t>
            </a:r>
          </a:p>
        </p:txBody>
      </p:sp>
      <p:sp>
        <p:nvSpPr>
          <p:cNvPr id="16" name="TextBox 15">
            <a:extLst>
              <a:ext uri="{FF2B5EF4-FFF2-40B4-BE49-F238E27FC236}">
                <a16:creationId xmlns:a16="http://schemas.microsoft.com/office/drawing/2014/main" id="{634C9D13-92CB-46BD-AD03-B9DA312A89EB}"/>
              </a:ext>
            </a:extLst>
          </p:cNvPr>
          <p:cNvSpPr txBox="1"/>
          <p:nvPr/>
        </p:nvSpPr>
        <p:spPr>
          <a:xfrm>
            <a:off x="8539453" y="6046983"/>
            <a:ext cx="15728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Importance</a:t>
            </a:r>
          </a:p>
        </p:txBody>
      </p:sp>
      <p:sp>
        <p:nvSpPr>
          <p:cNvPr id="17" name="TextBox 16">
            <a:extLst>
              <a:ext uri="{FF2B5EF4-FFF2-40B4-BE49-F238E27FC236}">
                <a16:creationId xmlns:a16="http://schemas.microsoft.com/office/drawing/2014/main" id="{412790F1-D3D9-47A0-8643-A58724F56803}"/>
              </a:ext>
            </a:extLst>
          </p:cNvPr>
          <p:cNvSpPr txBox="1"/>
          <p:nvPr/>
        </p:nvSpPr>
        <p:spPr>
          <a:xfrm>
            <a:off x="5942890" y="1870686"/>
            <a:ext cx="16646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Distance to River</a:t>
            </a:r>
          </a:p>
        </p:txBody>
      </p:sp>
      <p:sp>
        <p:nvSpPr>
          <p:cNvPr id="18" name="TextBox 17">
            <a:extLst>
              <a:ext uri="{FF2B5EF4-FFF2-40B4-BE49-F238E27FC236}">
                <a16:creationId xmlns:a16="http://schemas.microsoft.com/office/drawing/2014/main" id="{E7FD868F-86AA-4014-920A-B6D583F6C60F}"/>
              </a:ext>
            </a:extLst>
          </p:cNvPr>
          <p:cNvSpPr txBox="1"/>
          <p:nvPr/>
        </p:nvSpPr>
        <p:spPr>
          <a:xfrm>
            <a:off x="6626777" y="2227120"/>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Elevation</a:t>
            </a:r>
          </a:p>
        </p:txBody>
      </p:sp>
      <p:sp>
        <p:nvSpPr>
          <p:cNvPr id="19" name="TextBox 18">
            <a:extLst>
              <a:ext uri="{FF2B5EF4-FFF2-40B4-BE49-F238E27FC236}">
                <a16:creationId xmlns:a16="http://schemas.microsoft.com/office/drawing/2014/main" id="{13FD8176-6B36-47DD-8F77-15DB183E6F99}"/>
              </a:ext>
            </a:extLst>
          </p:cNvPr>
          <p:cNvSpPr txBox="1"/>
          <p:nvPr/>
        </p:nvSpPr>
        <p:spPr>
          <a:xfrm>
            <a:off x="6927819" y="2643074"/>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NLCD</a:t>
            </a:r>
          </a:p>
        </p:txBody>
      </p:sp>
      <p:sp>
        <p:nvSpPr>
          <p:cNvPr id="20" name="TextBox 19">
            <a:extLst>
              <a:ext uri="{FF2B5EF4-FFF2-40B4-BE49-F238E27FC236}">
                <a16:creationId xmlns:a16="http://schemas.microsoft.com/office/drawing/2014/main" id="{EE15717E-9818-4870-A351-28FAF43BA3F3}"/>
              </a:ext>
            </a:extLst>
          </p:cNvPr>
          <p:cNvSpPr txBox="1"/>
          <p:nvPr/>
        </p:nvSpPr>
        <p:spPr>
          <a:xfrm>
            <a:off x="6924614" y="2971351"/>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Slope</a:t>
            </a:r>
          </a:p>
        </p:txBody>
      </p:sp>
      <p:sp>
        <p:nvSpPr>
          <p:cNvPr id="21" name="TextBox 20">
            <a:extLst>
              <a:ext uri="{FF2B5EF4-FFF2-40B4-BE49-F238E27FC236}">
                <a16:creationId xmlns:a16="http://schemas.microsoft.com/office/drawing/2014/main" id="{F62B9022-D260-4B53-A006-6A497EC28572}"/>
              </a:ext>
            </a:extLst>
          </p:cNvPr>
          <p:cNvSpPr txBox="1"/>
          <p:nvPr/>
        </p:nvSpPr>
        <p:spPr>
          <a:xfrm>
            <a:off x="6241843" y="3355943"/>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Minimum VPD</a:t>
            </a:r>
          </a:p>
        </p:txBody>
      </p:sp>
      <p:sp>
        <p:nvSpPr>
          <p:cNvPr id="22" name="TextBox 21">
            <a:extLst>
              <a:ext uri="{FF2B5EF4-FFF2-40B4-BE49-F238E27FC236}">
                <a16:creationId xmlns:a16="http://schemas.microsoft.com/office/drawing/2014/main" id="{96239A7F-4E74-4CC9-BE56-133E206F40F7}"/>
              </a:ext>
            </a:extLst>
          </p:cNvPr>
          <p:cNvSpPr txBox="1"/>
          <p:nvPr/>
        </p:nvSpPr>
        <p:spPr>
          <a:xfrm>
            <a:off x="6094066" y="3736942"/>
            <a:ext cx="16602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Minimum Temp</a:t>
            </a:r>
            <a:r>
              <a:rPr lang="en-US" sz="1600" dirty="0">
                <a:solidFill>
                  <a:schemeClr val="tx1">
                    <a:lumMod val="65000"/>
                    <a:lumOff val="35000"/>
                  </a:schemeClr>
                </a:solidFill>
                <a:latin typeface="Century Gothic"/>
                <a:cs typeface="Calibri"/>
              </a:rPr>
              <a:t>.</a:t>
            </a:r>
            <a:r>
              <a:rPr lang="en-US" sz="1300" dirty="0">
                <a:solidFill>
                  <a:schemeClr val="tx1">
                    <a:lumMod val="65000"/>
                    <a:lumOff val="35000"/>
                  </a:schemeClr>
                </a:solidFill>
                <a:latin typeface="Centur Gothic"/>
                <a:cs typeface="Calibri"/>
              </a:rPr>
              <a:t> </a:t>
            </a:r>
          </a:p>
        </p:txBody>
      </p:sp>
      <p:sp>
        <p:nvSpPr>
          <p:cNvPr id="23" name="TextBox 22">
            <a:extLst>
              <a:ext uri="{FF2B5EF4-FFF2-40B4-BE49-F238E27FC236}">
                <a16:creationId xmlns:a16="http://schemas.microsoft.com/office/drawing/2014/main" id="{5D7F6FB5-9192-4B7A-9E78-008F286AB1DD}"/>
              </a:ext>
            </a:extLst>
          </p:cNvPr>
          <p:cNvSpPr txBox="1"/>
          <p:nvPr/>
        </p:nvSpPr>
        <p:spPr>
          <a:xfrm>
            <a:off x="6366367" y="4129837"/>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Soil Moisture</a:t>
            </a:r>
          </a:p>
        </p:txBody>
      </p:sp>
      <p:sp>
        <p:nvSpPr>
          <p:cNvPr id="24" name="TextBox 23">
            <a:extLst>
              <a:ext uri="{FF2B5EF4-FFF2-40B4-BE49-F238E27FC236}">
                <a16:creationId xmlns:a16="http://schemas.microsoft.com/office/drawing/2014/main" id="{B88AE88C-DA10-4CCA-BF50-1B591AEE6DDD}"/>
              </a:ext>
            </a:extLst>
          </p:cNvPr>
          <p:cNvSpPr txBox="1"/>
          <p:nvPr/>
        </p:nvSpPr>
        <p:spPr>
          <a:xfrm>
            <a:off x="6626775" y="4479087"/>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Eastness</a:t>
            </a:r>
          </a:p>
        </p:txBody>
      </p:sp>
      <p:sp>
        <p:nvSpPr>
          <p:cNvPr id="25" name="TextBox 24">
            <a:extLst>
              <a:ext uri="{FF2B5EF4-FFF2-40B4-BE49-F238E27FC236}">
                <a16:creationId xmlns:a16="http://schemas.microsoft.com/office/drawing/2014/main" id="{AEB66C49-CA30-450D-80C4-EB2A153A8034}"/>
              </a:ext>
            </a:extLst>
          </p:cNvPr>
          <p:cNvSpPr txBox="1"/>
          <p:nvPr/>
        </p:nvSpPr>
        <p:spPr>
          <a:xfrm>
            <a:off x="6731492" y="4876157"/>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Aspect</a:t>
            </a:r>
          </a:p>
        </p:txBody>
      </p:sp>
      <p:sp>
        <p:nvSpPr>
          <p:cNvPr id="26" name="TextBox 25">
            <a:extLst>
              <a:ext uri="{FF2B5EF4-FFF2-40B4-BE49-F238E27FC236}">
                <a16:creationId xmlns:a16="http://schemas.microsoft.com/office/drawing/2014/main" id="{AEF5128E-2E1A-47F0-8F7A-ED848EE3523C}"/>
              </a:ext>
            </a:extLst>
          </p:cNvPr>
          <p:cNvSpPr txBox="1"/>
          <p:nvPr/>
        </p:nvSpPr>
        <p:spPr>
          <a:xfrm>
            <a:off x="6532223" y="5256963"/>
            <a:ext cx="157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cs typeface="Calibri"/>
              </a:rPr>
              <a:t>Northness</a:t>
            </a:r>
          </a:p>
        </p:txBody>
      </p:sp>
      <p:sp>
        <p:nvSpPr>
          <p:cNvPr id="27" name="TextBox 26">
            <a:extLst>
              <a:ext uri="{FF2B5EF4-FFF2-40B4-BE49-F238E27FC236}">
                <a16:creationId xmlns:a16="http://schemas.microsoft.com/office/drawing/2014/main" id="{F1CBC3B9-ED42-40F2-9AAA-1767CF40BB7C}"/>
              </a:ext>
            </a:extLst>
          </p:cNvPr>
          <p:cNvSpPr txBox="1"/>
          <p:nvPr/>
        </p:nvSpPr>
        <p:spPr>
          <a:xfrm>
            <a:off x="7517478" y="5756275"/>
            <a:ext cx="5974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65000"/>
                    <a:lumOff val="35000"/>
                  </a:schemeClr>
                </a:solidFill>
                <a:latin typeface="Century Gothic"/>
              </a:rPr>
              <a:t>0.00</a:t>
            </a:r>
          </a:p>
        </p:txBody>
      </p:sp>
      <p:sp>
        <p:nvSpPr>
          <p:cNvPr id="28" name="TextBox 27">
            <a:extLst>
              <a:ext uri="{FF2B5EF4-FFF2-40B4-BE49-F238E27FC236}">
                <a16:creationId xmlns:a16="http://schemas.microsoft.com/office/drawing/2014/main" id="{DAA7A3B3-046F-4163-827E-EEAEB284E159}"/>
              </a:ext>
            </a:extLst>
          </p:cNvPr>
          <p:cNvSpPr txBox="1"/>
          <p:nvPr/>
        </p:nvSpPr>
        <p:spPr>
          <a:xfrm>
            <a:off x="8285691" y="5756274"/>
            <a:ext cx="597406" cy="314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65000"/>
                    <a:lumOff val="35000"/>
                  </a:schemeClr>
                </a:solidFill>
                <a:latin typeface="Century Gothic"/>
              </a:rPr>
              <a:t>0.05</a:t>
            </a:r>
          </a:p>
        </p:txBody>
      </p:sp>
      <p:sp>
        <p:nvSpPr>
          <p:cNvPr id="29" name="TextBox 28">
            <a:extLst>
              <a:ext uri="{FF2B5EF4-FFF2-40B4-BE49-F238E27FC236}">
                <a16:creationId xmlns:a16="http://schemas.microsoft.com/office/drawing/2014/main" id="{D39C54AD-A553-4F8A-A691-D44BFC0B1916}"/>
              </a:ext>
            </a:extLst>
          </p:cNvPr>
          <p:cNvSpPr txBox="1"/>
          <p:nvPr/>
        </p:nvSpPr>
        <p:spPr>
          <a:xfrm>
            <a:off x="8949432" y="5756274"/>
            <a:ext cx="5554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65000"/>
                    <a:lumOff val="35000"/>
                  </a:schemeClr>
                </a:solidFill>
                <a:latin typeface="Century Gothic"/>
              </a:rPr>
              <a:t>0.10</a:t>
            </a:r>
          </a:p>
        </p:txBody>
      </p:sp>
      <p:sp>
        <p:nvSpPr>
          <p:cNvPr id="30" name="TextBox 29">
            <a:extLst>
              <a:ext uri="{FF2B5EF4-FFF2-40B4-BE49-F238E27FC236}">
                <a16:creationId xmlns:a16="http://schemas.microsoft.com/office/drawing/2014/main" id="{97399108-F7ED-46A8-84E9-E8D3BD70A145}"/>
              </a:ext>
            </a:extLst>
          </p:cNvPr>
          <p:cNvSpPr txBox="1"/>
          <p:nvPr/>
        </p:nvSpPr>
        <p:spPr>
          <a:xfrm>
            <a:off x="9625066" y="5756274"/>
            <a:ext cx="562452" cy="314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65000"/>
                    <a:lumOff val="35000"/>
                  </a:schemeClr>
                </a:solidFill>
                <a:latin typeface="Century Gothic"/>
              </a:rPr>
              <a:t>0.15</a:t>
            </a:r>
          </a:p>
        </p:txBody>
      </p:sp>
      <p:sp>
        <p:nvSpPr>
          <p:cNvPr id="31" name="TextBox 30">
            <a:extLst>
              <a:ext uri="{FF2B5EF4-FFF2-40B4-BE49-F238E27FC236}">
                <a16:creationId xmlns:a16="http://schemas.microsoft.com/office/drawing/2014/main" id="{13032DF4-3203-4C32-9361-1862EDBDF629}"/>
              </a:ext>
            </a:extLst>
          </p:cNvPr>
          <p:cNvSpPr txBox="1"/>
          <p:nvPr/>
        </p:nvSpPr>
        <p:spPr>
          <a:xfrm>
            <a:off x="10423525" y="5756274"/>
            <a:ext cx="569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65000"/>
                    <a:lumOff val="35000"/>
                  </a:schemeClr>
                </a:solidFill>
                <a:latin typeface="Century Gothic"/>
              </a:rPr>
              <a:t>0.20</a:t>
            </a:r>
          </a:p>
        </p:txBody>
      </p:sp>
      <p:graphicFrame>
        <p:nvGraphicFramePr>
          <p:cNvPr id="33" name="Table 33">
            <a:extLst>
              <a:ext uri="{FF2B5EF4-FFF2-40B4-BE49-F238E27FC236}">
                <a16:creationId xmlns:a16="http://schemas.microsoft.com/office/drawing/2014/main" id="{E183520B-ABCD-4968-B90E-8C8226541446}"/>
              </a:ext>
            </a:extLst>
          </p:cNvPr>
          <p:cNvGraphicFramePr>
            <a:graphicFrameLocks noGrp="1"/>
          </p:cNvGraphicFramePr>
          <p:nvPr>
            <p:extLst>
              <p:ext uri="{D42A27DB-BD31-4B8C-83A1-F6EECF244321}">
                <p14:modId xmlns:p14="http://schemas.microsoft.com/office/powerpoint/2010/main" val="997333248"/>
              </p:ext>
            </p:extLst>
          </p:nvPr>
        </p:nvGraphicFramePr>
        <p:xfrm>
          <a:off x="1586459" y="1823803"/>
          <a:ext cx="3602704" cy="4230303"/>
        </p:xfrm>
        <a:graphic>
          <a:graphicData uri="http://schemas.openxmlformats.org/drawingml/2006/table">
            <a:tbl>
              <a:tblPr firstRow="1" bandRow="1">
                <a:tableStyleId>{5C22544A-7EE6-4342-B048-85BDC9FD1C3A}</a:tableStyleId>
              </a:tblPr>
              <a:tblGrid>
                <a:gridCol w="3602704">
                  <a:extLst>
                    <a:ext uri="{9D8B030D-6E8A-4147-A177-3AD203B41FA5}">
                      <a16:colId xmlns:a16="http://schemas.microsoft.com/office/drawing/2014/main" val="864761761"/>
                    </a:ext>
                  </a:extLst>
                </a:gridCol>
              </a:tblGrid>
              <a:tr h="437213">
                <a:tc>
                  <a:txBody>
                    <a:bodyPr/>
                    <a:lstStyle/>
                    <a:p>
                      <a:pPr algn="ctr"/>
                      <a:r>
                        <a:rPr lang="en-US" dirty="0">
                          <a:solidFill>
                            <a:schemeClr val="tx1">
                              <a:lumMod val="75000"/>
                              <a:lumOff val="25000"/>
                            </a:schemeClr>
                          </a:solidFill>
                          <a:latin typeface="Century Gothic"/>
                        </a:rPr>
                        <a:t>Final Predictor Variables</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3171616918"/>
                  </a:ext>
                </a:extLst>
              </a:tr>
              <a:tr h="379309">
                <a:tc>
                  <a:txBody>
                    <a:bodyPr/>
                    <a:lstStyle/>
                    <a:p>
                      <a:pPr algn="ctr"/>
                      <a:r>
                        <a:rPr lang="en-US" sz="1600" dirty="0">
                          <a:solidFill>
                            <a:schemeClr val="tx1">
                              <a:lumMod val="65000"/>
                              <a:lumOff val="35000"/>
                            </a:schemeClr>
                          </a:solidFill>
                          <a:latin typeface="Century Gothic"/>
                        </a:rPr>
                        <a:t>Distance to River</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321448369"/>
                  </a:ext>
                </a:extLst>
              </a:tr>
              <a:tr h="379309">
                <a:tc>
                  <a:txBody>
                    <a:bodyPr/>
                    <a:lstStyle/>
                    <a:p>
                      <a:pPr algn="ctr"/>
                      <a:r>
                        <a:rPr lang="en-US" sz="1600" dirty="0">
                          <a:solidFill>
                            <a:schemeClr val="tx1">
                              <a:lumMod val="65000"/>
                              <a:lumOff val="35000"/>
                            </a:schemeClr>
                          </a:solidFill>
                          <a:latin typeface="Century Gothic"/>
                        </a:rPr>
                        <a:t>Elevation</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1308539502"/>
                  </a:ext>
                </a:extLst>
              </a:tr>
              <a:tr h="379309">
                <a:tc>
                  <a:txBody>
                    <a:bodyPr/>
                    <a:lstStyle/>
                    <a:p>
                      <a:pPr algn="ctr"/>
                      <a:r>
                        <a:rPr lang="en-US" sz="1600" dirty="0">
                          <a:solidFill>
                            <a:schemeClr val="tx1">
                              <a:lumMod val="65000"/>
                              <a:lumOff val="35000"/>
                            </a:schemeClr>
                          </a:solidFill>
                          <a:latin typeface="Century Gothic"/>
                        </a:rPr>
                        <a:t>National Land Cover Data (NLCD)</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972313242"/>
                  </a:ext>
                </a:extLst>
              </a:tr>
              <a:tr h="379309">
                <a:tc>
                  <a:txBody>
                    <a:bodyPr/>
                    <a:lstStyle/>
                    <a:p>
                      <a:pPr algn="ctr"/>
                      <a:r>
                        <a:rPr lang="en-US" sz="1600" dirty="0">
                          <a:solidFill>
                            <a:schemeClr val="tx1">
                              <a:lumMod val="65000"/>
                              <a:lumOff val="35000"/>
                            </a:schemeClr>
                          </a:solidFill>
                          <a:latin typeface="Century Gothic"/>
                        </a:rPr>
                        <a:t>Slope</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26227281"/>
                  </a:ext>
                </a:extLst>
              </a:tr>
              <a:tr h="379309">
                <a:tc>
                  <a:txBody>
                    <a:bodyPr/>
                    <a:lstStyle/>
                    <a:p>
                      <a:pPr algn="ctr"/>
                      <a:r>
                        <a:rPr lang="en-US" sz="1600" dirty="0">
                          <a:solidFill>
                            <a:schemeClr val="tx1">
                              <a:lumMod val="65000"/>
                              <a:lumOff val="35000"/>
                            </a:schemeClr>
                          </a:solidFill>
                          <a:latin typeface="Century Gothic"/>
                        </a:rPr>
                        <a:t>Minimum Vapor-pressure Deficit </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932853048"/>
                  </a:ext>
                </a:extLst>
              </a:tr>
              <a:tr h="379309">
                <a:tc>
                  <a:txBody>
                    <a:bodyPr/>
                    <a:lstStyle/>
                    <a:p>
                      <a:pPr algn="ctr"/>
                      <a:r>
                        <a:rPr lang="en-US" sz="1600" dirty="0">
                          <a:solidFill>
                            <a:schemeClr val="tx1">
                              <a:lumMod val="65000"/>
                              <a:lumOff val="35000"/>
                            </a:schemeClr>
                          </a:solidFill>
                          <a:latin typeface="Century Gothic"/>
                        </a:rPr>
                        <a:t>Minimum Temperature</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988110051"/>
                  </a:ext>
                </a:extLst>
              </a:tr>
              <a:tr h="379309">
                <a:tc>
                  <a:txBody>
                    <a:bodyPr/>
                    <a:lstStyle/>
                    <a:p>
                      <a:pPr algn="ctr"/>
                      <a:r>
                        <a:rPr lang="en-US" sz="1600" dirty="0">
                          <a:solidFill>
                            <a:schemeClr val="tx1">
                              <a:lumMod val="65000"/>
                              <a:lumOff val="35000"/>
                            </a:schemeClr>
                          </a:solidFill>
                          <a:latin typeface="Century Gothic"/>
                        </a:rPr>
                        <a:t>Soil Moisture</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620579413"/>
                  </a:ext>
                </a:extLst>
              </a:tr>
              <a:tr h="379309">
                <a:tc>
                  <a:txBody>
                    <a:bodyPr/>
                    <a:lstStyle/>
                    <a:p>
                      <a:pPr lvl="0" algn="ctr">
                        <a:buNone/>
                      </a:pPr>
                      <a:r>
                        <a:rPr lang="en-US" sz="1600" dirty="0">
                          <a:solidFill>
                            <a:schemeClr val="tx1">
                              <a:lumMod val="65000"/>
                              <a:lumOff val="35000"/>
                            </a:schemeClr>
                          </a:solidFill>
                          <a:latin typeface="Century Gothic"/>
                        </a:rPr>
                        <a:t>Eastness</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3996758709"/>
                  </a:ext>
                </a:extLst>
              </a:tr>
              <a:tr h="379309">
                <a:tc>
                  <a:txBody>
                    <a:bodyPr/>
                    <a:lstStyle/>
                    <a:p>
                      <a:pPr lvl="0" algn="ctr">
                        <a:buNone/>
                      </a:pPr>
                      <a:r>
                        <a:rPr lang="en-US" sz="1600" dirty="0">
                          <a:solidFill>
                            <a:schemeClr val="tx1">
                              <a:lumMod val="65000"/>
                              <a:lumOff val="35000"/>
                            </a:schemeClr>
                          </a:solidFill>
                          <a:latin typeface="Century Gothic"/>
                        </a:rPr>
                        <a:t>Aspect</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1894955040"/>
                  </a:ext>
                </a:extLst>
              </a:tr>
              <a:tr h="379309">
                <a:tc>
                  <a:txBody>
                    <a:bodyPr/>
                    <a:lstStyle/>
                    <a:p>
                      <a:pPr lvl="0" algn="ctr">
                        <a:buNone/>
                      </a:pPr>
                      <a:r>
                        <a:rPr lang="en-US" sz="1600" dirty="0">
                          <a:solidFill>
                            <a:schemeClr val="tx1">
                              <a:lumMod val="65000"/>
                              <a:lumOff val="35000"/>
                            </a:schemeClr>
                          </a:solidFill>
                          <a:latin typeface="Century Gothic"/>
                        </a:rPr>
                        <a:t>Northness</a:t>
                      </a:r>
                    </a:p>
                  </a:txBody>
                  <a:tcPr>
                    <a:lnL w="12700">
                      <a:solidFill>
                        <a:schemeClr val="tx1">
                          <a:lumMod val="75000"/>
                          <a:lumOff val="25000"/>
                        </a:schemeClr>
                      </a:solidFill>
                    </a:lnL>
                    <a:lnR w="12700">
                      <a:solidFill>
                        <a:schemeClr val="tx1">
                          <a:lumMod val="75000"/>
                          <a:lumOff val="25000"/>
                        </a:schemeClr>
                      </a:solidFill>
                    </a:lnR>
                    <a:lnT w="12700">
                      <a:solidFill>
                        <a:schemeClr val="tx1">
                          <a:lumMod val="75000"/>
                          <a:lumOff val="25000"/>
                        </a:schemeClr>
                      </a:solidFill>
                    </a:lnT>
                    <a:lnB w="12700">
                      <a:solidFill>
                        <a:schemeClr val="tx1">
                          <a:lumMod val="75000"/>
                          <a:lumOff val="25000"/>
                        </a:schemeClr>
                      </a:solidFill>
                    </a:lnB>
                  </a:tcPr>
                </a:tc>
                <a:extLst>
                  <a:ext uri="{0D108BD9-81ED-4DB2-BD59-A6C34878D82A}">
                    <a16:rowId xmlns:a16="http://schemas.microsoft.com/office/drawing/2014/main" val="2304709355"/>
                  </a:ext>
                </a:extLst>
              </a:tr>
            </a:tbl>
          </a:graphicData>
        </a:graphic>
      </p:graphicFrame>
      <p:sp>
        <p:nvSpPr>
          <p:cNvPr id="34" name="TextBox 33">
            <a:extLst>
              <a:ext uri="{FF2B5EF4-FFF2-40B4-BE49-F238E27FC236}">
                <a16:creationId xmlns:a16="http://schemas.microsoft.com/office/drawing/2014/main" id="{FD1AC8E4-FA0B-49F5-9406-698EBC95513A}"/>
              </a:ext>
            </a:extLst>
          </p:cNvPr>
          <p:cNvSpPr txBox="1"/>
          <p:nvPr/>
        </p:nvSpPr>
        <p:spPr>
          <a:xfrm>
            <a:off x="1097604" y="1126403"/>
            <a:ext cx="4647684" cy="338554"/>
          </a:xfrm>
          <a:prstGeom prst="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Correlated variables over .70 were removed </a:t>
            </a:r>
            <a:endParaRPr lang="en-US" dirty="0">
              <a:solidFill>
                <a:schemeClr val="tx1">
                  <a:lumMod val="75000"/>
                  <a:lumOff val="25000"/>
                </a:schemeClr>
              </a:solidFill>
              <a:latin typeface="Century Gothic"/>
              <a:cs typeface="Calibri"/>
            </a:endParaRPr>
          </a:p>
        </p:txBody>
      </p:sp>
      <p:sp>
        <p:nvSpPr>
          <p:cNvPr id="35" name="Rectangle 34">
            <a:extLst>
              <a:ext uri="{FF2B5EF4-FFF2-40B4-BE49-F238E27FC236}">
                <a16:creationId xmlns:a16="http://schemas.microsoft.com/office/drawing/2014/main" id="{678D6AD4-5C81-407F-80C7-2C3322B5D905}"/>
              </a:ext>
            </a:extLst>
          </p:cNvPr>
          <p:cNvSpPr/>
          <p:nvPr/>
        </p:nvSpPr>
        <p:spPr>
          <a:xfrm>
            <a:off x="10722962" y="5157864"/>
            <a:ext cx="374754" cy="512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BE479D9-8A58-41F6-A9CC-D33C20053E2D}"/>
              </a:ext>
            </a:extLst>
          </p:cNvPr>
          <p:cNvSpPr txBox="1"/>
          <p:nvPr/>
        </p:nvSpPr>
        <p:spPr>
          <a:xfrm>
            <a:off x="4867275" y="3343275"/>
            <a:ext cx="9318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37" name="TextBox 36">
            <a:extLst>
              <a:ext uri="{FF2B5EF4-FFF2-40B4-BE49-F238E27FC236}">
                <a16:creationId xmlns:a16="http://schemas.microsoft.com/office/drawing/2014/main" id="{6179FE19-3623-40A4-9314-55BD81297D4B}"/>
              </a:ext>
            </a:extLst>
          </p:cNvPr>
          <p:cNvSpPr txBox="1"/>
          <p:nvPr/>
        </p:nvSpPr>
        <p:spPr>
          <a:xfrm>
            <a:off x="10663088" y="5185035"/>
            <a:ext cx="6320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CV</a:t>
            </a:r>
          </a:p>
          <a:p>
            <a:r>
              <a:rPr lang="en-US" sz="1400" dirty="0">
                <a:solidFill>
                  <a:schemeClr val="tx1">
                    <a:lumMod val="75000"/>
                    <a:lumOff val="25000"/>
                  </a:schemeClr>
                </a:solidFill>
                <a:latin typeface="Century Gothic"/>
                <a:cs typeface="Calibri"/>
              </a:rPr>
              <a:t>Train</a:t>
            </a:r>
          </a:p>
        </p:txBody>
      </p:sp>
      <p:sp>
        <p:nvSpPr>
          <p:cNvPr id="32" name="TextBox 31">
            <a:extLst>
              <a:ext uri="{FF2B5EF4-FFF2-40B4-BE49-F238E27FC236}">
                <a16:creationId xmlns:a16="http://schemas.microsoft.com/office/drawing/2014/main" id="{812FA102-F68F-4BE7-B348-F504F77BF9D0}"/>
              </a:ext>
            </a:extLst>
          </p:cNvPr>
          <p:cNvSpPr txBox="1"/>
          <p:nvPr/>
        </p:nvSpPr>
        <p:spPr>
          <a:xfrm>
            <a:off x="6626775" y="1048734"/>
            <a:ext cx="4989631" cy="58477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Importance using the change in Area Under the Curve (AUC) when each predictor is permuted</a:t>
            </a:r>
          </a:p>
        </p:txBody>
      </p:sp>
    </p:spTree>
    <p:extLst>
      <p:ext uri="{BB962C8B-B14F-4D97-AF65-F5344CB8AC3E}">
        <p14:creationId xmlns:p14="http://schemas.microsoft.com/office/powerpoint/2010/main" val="150924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46431" y="322664"/>
            <a:ext cx="1052391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Current Habitat Suitability Models</a:t>
            </a:r>
          </a:p>
        </p:txBody>
      </p:sp>
      <p:sp>
        <p:nvSpPr>
          <p:cNvPr id="7" name="TextBox 6">
            <a:extLst>
              <a:ext uri="{FF2B5EF4-FFF2-40B4-BE49-F238E27FC236}">
                <a16:creationId xmlns:a16="http://schemas.microsoft.com/office/drawing/2014/main" id="{68EE96BC-F8DD-4AC2-8114-7771F87693B6}"/>
              </a:ext>
            </a:extLst>
          </p:cNvPr>
          <p:cNvSpPr txBox="1"/>
          <p:nvPr/>
        </p:nvSpPr>
        <p:spPr>
          <a:xfrm>
            <a:off x="2829713" y="5699404"/>
            <a:ext cx="9857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rPr>
              <a:t>Recall</a:t>
            </a:r>
          </a:p>
        </p:txBody>
      </p:sp>
      <p:sp>
        <p:nvSpPr>
          <p:cNvPr id="8" name="TextBox 7">
            <a:extLst>
              <a:ext uri="{FF2B5EF4-FFF2-40B4-BE49-F238E27FC236}">
                <a16:creationId xmlns:a16="http://schemas.microsoft.com/office/drawing/2014/main" id="{9859249C-D9CB-40AC-BEAE-96E702C6BBB1}"/>
              </a:ext>
            </a:extLst>
          </p:cNvPr>
          <p:cNvSpPr txBox="1"/>
          <p:nvPr/>
        </p:nvSpPr>
        <p:spPr>
          <a:xfrm rot="16200000">
            <a:off x="-106138" y="3244498"/>
            <a:ext cx="1274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rPr>
              <a:t>Precision</a:t>
            </a:r>
          </a:p>
        </p:txBody>
      </p:sp>
      <p:sp>
        <p:nvSpPr>
          <p:cNvPr id="9" name="TextBox 8">
            <a:extLst>
              <a:ext uri="{FF2B5EF4-FFF2-40B4-BE49-F238E27FC236}">
                <a16:creationId xmlns:a16="http://schemas.microsoft.com/office/drawing/2014/main" id="{9D36E450-C2E5-4749-A3E6-43E4C6D86DFD}"/>
              </a:ext>
            </a:extLst>
          </p:cNvPr>
          <p:cNvSpPr txBox="1"/>
          <p:nvPr/>
        </p:nvSpPr>
        <p:spPr>
          <a:xfrm>
            <a:off x="109420" y="6071652"/>
            <a:ext cx="3011467" cy="307777"/>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Correlation Coefficient: 0.77</a:t>
            </a:r>
          </a:p>
        </p:txBody>
      </p:sp>
      <p:sp>
        <p:nvSpPr>
          <p:cNvPr id="10" name="TextBox 9">
            <a:extLst>
              <a:ext uri="{FF2B5EF4-FFF2-40B4-BE49-F238E27FC236}">
                <a16:creationId xmlns:a16="http://schemas.microsoft.com/office/drawing/2014/main" id="{B3EA559D-8F44-4FDB-A145-1643BC7BFA38}"/>
              </a:ext>
            </a:extLst>
          </p:cNvPr>
          <p:cNvSpPr txBox="1"/>
          <p:nvPr/>
        </p:nvSpPr>
        <p:spPr>
          <a:xfrm>
            <a:off x="2338361" y="100808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rPr>
              <a:t>AUC-PR Plot</a:t>
            </a:r>
          </a:p>
        </p:txBody>
      </p:sp>
      <p:sp>
        <p:nvSpPr>
          <p:cNvPr id="2" name="TextBox 1">
            <a:extLst>
              <a:ext uri="{FF2B5EF4-FFF2-40B4-BE49-F238E27FC236}">
                <a16:creationId xmlns:a16="http://schemas.microsoft.com/office/drawing/2014/main" id="{213E42F6-8C6C-4AD2-AE8A-E725C83B746D}"/>
              </a:ext>
            </a:extLst>
          </p:cNvPr>
          <p:cNvSpPr txBox="1"/>
          <p:nvPr/>
        </p:nvSpPr>
        <p:spPr>
          <a:xfrm>
            <a:off x="3013131" y="4194872"/>
            <a:ext cx="2278249" cy="6001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cs typeface="Calibri"/>
              </a:rPr>
              <a:t> Training Split (AUC=0.88)</a:t>
            </a:r>
          </a:p>
          <a:p>
            <a:endParaRPr lang="en-US" sz="1100" dirty="0">
              <a:latin typeface="Century Gothic"/>
              <a:cs typeface="Calibri"/>
            </a:endParaRPr>
          </a:p>
          <a:p>
            <a:endParaRPr lang="en-US" sz="1100" dirty="0">
              <a:latin typeface="Century Gothic"/>
              <a:cs typeface="Calibri"/>
            </a:endParaRPr>
          </a:p>
        </p:txBody>
      </p:sp>
      <p:sp>
        <p:nvSpPr>
          <p:cNvPr id="12" name="TextBox 11">
            <a:extLst>
              <a:ext uri="{FF2B5EF4-FFF2-40B4-BE49-F238E27FC236}">
                <a16:creationId xmlns:a16="http://schemas.microsoft.com/office/drawing/2014/main" id="{BB035A33-DB69-484D-A17A-7CC64DBEEBD3}"/>
              </a:ext>
            </a:extLst>
          </p:cNvPr>
          <p:cNvSpPr txBox="1"/>
          <p:nvPr/>
        </p:nvSpPr>
        <p:spPr>
          <a:xfrm>
            <a:off x="3047031" y="4441878"/>
            <a:ext cx="22782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rPr>
              <a:t>Cross Validation Mean (AUC=0.8953)</a:t>
            </a:r>
            <a:endParaRPr lang="en-US" sz="1100" dirty="0"/>
          </a:p>
          <a:p>
            <a:pPr algn="l"/>
            <a:endParaRPr lang="en-US" dirty="0"/>
          </a:p>
        </p:txBody>
      </p:sp>
      <p:pic>
        <p:nvPicPr>
          <p:cNvPr id="5" name="Picture 10">
            <a:extLst>
              <a:ext uri="{FF2B5EF4-FFF2-40B4-BE49-F238E27FC236}">
                <a16:creationId xmlns:a16="http://schemas.microsoft.com/office/drawing/2014/main" id="{2CF19919-1CE9-4D45-B18C-C000976D2769}"/>
              </a:ext>
            </a:extLst>
          </p:cNvPr>
          <p:cNvPicPr>
            <a:picLocks noChangeAspect="1"/>
          </p:cNvPicPr>
          <p:nvPr/>
        </p:nvPicPr>
        <p:blipFill rotWithShape="1">
          <a:blip r:embed="rId3"/>
          <a:srcRect l="25702" t="5310" r="443" b="25516"/>
          <a:stretch/>
        </p:blipFill>
        <p:spPr>
          <a:xfrm>
            <a:off x="1196926" y="1498747"/>
            <a:ext cx="4195480" cy="3907478"/>
          </a:xfrm>
          <a:prstGeom prst="rect">
            <a:avLst/>
          </a:prstGeom>
        </p:spPr>
      </p:pic>
      <p:sp>
        <p:nvSpPr>
          <p:cNvPr id="13" name="TextBox 12">
            <a:extLst>
              <a:ext uri="{FF2B5EF4-FFF2-40B4-BE49-F238E27FC236}">
                <a16:creationId xmlns:a16="http://schemas.microsoft.com/office/drawing/2014/main" id="{CBD196A1-13AC-4FFB-9F8A-A8D569814236}"/>
              </a:ext>
            </a:extLst>
          </p:cNvPr>
          <p:cNvSpPr txBox="1"/>
          <p:nvPr/>
        </p:nvSpPr>
        <p:spPr>
          <a:xfrm>
            <a:off x="790832" y="5033452"/>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0.0</a:t>
            </a:r>
          </a:p>
        </p:txBody>
      </p:sp>
      <p:sp>
        <p:nvSpPr>
          <p:cNvPr id="14" name="TextBox 13">
            <a:extLst>
              <a:ext uri="{FF2B5EF4-FFF2-40B4-BE49-F238E27FC236}">
                <a16:creationId xmlns:a16="http://schemas.microsoft.com/office/drawing/2014/main" id="{5D7F5E5C-43E8-4580-861C-AF205A8C8A78}"/>
              </a:ext>
            </a:extLst>
          </p:cNvPr>
          <p:cNvSpPr txBox="1"/>
          <p:nvPr/>
        </p:nvSpPr>
        <p:spPr>
          <a:xfrm>
            <a:off x="776036" y="4337967"/>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0.2</a:t>
            </a:r>
          </a:p>
        </p:txBody>
      </p:sp>
      <p:sp>
        <p:nvSpPr>
          <p:cNvPr id="15" name="TextBox 14">
            <a:extLst>
              <a:ext uri="{FF2B5EF4-FFF2-40B4-BE49-F238E27FC236}">
                <a16:creationId xmlns:a16="http://schemas.microsoft.com/office/drawing/2014/main" id="{5980986C-A7A5-4BD2-8135-7BB97C7C2E9C}"/>
              </a:ext>
            </a:extLst>
          </p:cNvPr>
          <p:cNvSpPr txBox="1"/>
          <p:nvPr/>
        </p:nvSpPr>
        <p:spPr>
          <a:xfrm>
            <a:off x="787633" y="3642483"/>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0.4</a:t>
            </a:r>
          </a:p>
        </p:txBody>
      </p:sp>
      <p:sp>
        <p:nvSpPr>
          <p:cNvPr id="16" name="TextBox 15">
            <a:extLst>
              <a:ext uri="{FF2B5EF4-FFF2-40B4-BE49-F238E27FC236}">
                <a16:creationId xmlns:a16="http://schemas.microsoft.com/office/drawing/2014/main" id="{979FE1BE-DDC9-4D3E-8297-6B384B1F1A18}"/>
              </a:ext>
            </a:extLst>
          </p:cNvPr>
          <p:cNvSpPr txBox="1"/>
          <p:nvPr/>
        </p:nvSpPr>
        <p:spPr>
          <a:xfrm>
            <a:off x="832021" y="2924805"/>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0.6</a:t>
            </a:r>
          </a:p>
        </p:txBody>
      </p:sp>
      <p:sp>
        <p:nvSpPr>
          <p:cNvPr id="17" name="TextBox 16">
            <a:extLst>
              <a:ext uri="{FF2B5EF4-FFF2-40B4-BE49-F238E27FC236}">
                <a16:creationId xmlns:a16="http://schemas.microsoft.com/office/drawing/2014/main" id="{C0AE8969-806C-49A5-8F2A-1B67D40CF3C2}"/>
              </a:ext>
            </a:extLst>
          </p:cNvPr>
          <p:cNvSpPr txBox="1"/>
          <p:nvPr/>
        </p:nvSpPr>
        <p:spPr>
          <a:xfrm>
            <a:off x="790831" y="223671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0.8</a:t>
            </a:r>
          </a:p>
        </p:txBody>
      </p:sp>
      <p:sp>
        <p:nvSpPr>
          <p:cNvPr id="18" name="TextBox 17">
            <a:extLst>
              <a:ext uri="{FF2B5EF4-FFF2-40B4-BE49-F238E27FC236}">
                <a16:creationId xmlns:a16="http://schemas.microsoft.com/office/drawing/2014/main" id="{61C94FDA-1ADD-428F-96A4-8E42CED263DC}"/>
              </a:ext>
            </a:extLst>
          </p:cNvPr>
          <p:cNvSpPr txBox="1"/>
          <p:nvPr/>
        </p:nvSpPr>
        <p:spPr>
          <a:xfrm>
            <a:off x="835628" y="1574072"/>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1.0</a:t>
            </a:r>
          </a:p>
        </p:txBody>
      </p:sp>
      <p:sp>
        <p:nvSpPr>
          <p:cNvPr id="19" name="TextBox 18">
            <a:extLst>
              <a:ext uri="{FF2B5EF4-FFF2-40B4-BE49-F238E27FC236}">
                <a16:creationId xmlns:a16="http://schemas.microsoft.com/office/drawing/2014/main" id="{93DE2D07-38B7-4172-81F9-B7AC66BE651B}"/>
              </a:ext>
            </a:extLst>
          </p:cNvPr>
          <p:cNvSpPr txBox="1"/>
          <p:nvPr/>
        </p:nvSpPr>
        <p:spPr>
          <a:xfrm>
            <a:off x="1267173" y="5404687"/>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0.0</a:t>
            </a:r>
          </a:p>
        </p:txBody>
      </p:sp>
      <p:sp>
        <p:nvSpPr>
          <p:cNvPr id="20" name="TextBox 19">
            <a:extLst>
              <a:ext uri="{FF2B5EF4-FFF2-40B4-BE49-F238E27FC236}">
                <a16:creationId xmlns:a16="http://schemas.microsoft.com/office/drawing/2014/main" id="{C1D44AE3-3FA3-4011-8DAB-4726FE1A46C9}"/>
              </a:ext>
            </a:extLst>
          </p:cNvPr>
          <p:cNvSpPr txBox="1"/>
          <p:nvPr/>
        </p:nvSpPr>
        <p:spPr>
          <a:xfrm>
            <a:off x="1989584" y="5404688"/>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0.2</a:t>
            </a:r>
          </a:p>
        </p:txBody>
      </p:sp>
      <p:sp>
        <p:nvSpPr>
          <p:cNvPr id="21" name="TextBox 20">
            <a:extLst>
              <a:ext uri="{FF2B5EF4-FFF2-40B4-BE49-F238E27FC236}">
                <a16:creationId xmlns:a16="http://schemas.microsoft.com/office/drawing/2014/main" id="{51960385-9B37-4A1B-AB39-1ACCA6FA571B}"/>
              </a:ext>
            </a:extLst>
          </p:cNvPr>
          <p:cNvSpPr txBox="1"/>
          <p:nvPr/>
        </p:nvSpPr>
        <p:spPr>
          <a:xfrm>
            <a:off x="2771178" y="5404688"/>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0.4</a:t>
            </a:r>
          </a:p>
        </p:txBody>
      </p:sp>
      <p:sp>
        <p:nvSpPr>
          <p:cNvPr id="22" name="TextBox 21">
            <a:extLst>
              <a:ext uri="{FF2B5EF4-FFF2-40B4-BE49-F238E27FC236}">
                <a16:creationId xmlns:a16="http://schemas.microsoft.com/office/drawing/2014/main" id="{717D14AE-229F-4896-BE67-2A3D7CC16349}"/>
              </a:ext>
            </a:extLst>
          </p:cNvPr>
          <p:cNvSpPr txBox="1"/>
          <p:nvPr/>
        </p:nvSpPr>
        <p:spPr>
          <a:xfrm>
            <a:off x="3462930" y="540781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0.6</a:t>
            </a:r>
          </a:p>
        </p:txBody>
      </p:sp>
      <p:sp>
        <p:nvSpPr>
          <p:cNvPr id="23" name="TextBox 22">
            <a:extLst>
              <a:ext uri="{FF2B5EF4-FFF2-40B4-BE49-F238E27FC236}">
                <a16:creationId xmlns:a16="http://schemas.microsoft.com/office/drawing/2014/main" id="{BF870614-341C-4577-BB0C-57E59451B43A}"/>
              </a:ext>
            </a:extLst>
          </p:cNvPr>
          <p:cNvSpPr txBox="1"/>
          <p:nvPr/>
        </p:nvSpPr>
        <p:spPr>
          <a:xfrm>
            <a:off x="4184274" y="5404688"/>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0.8</a:t>
            </a:r>
          </a:p>
        </p:txBody>
      </p:sp>
      <p:sp>
        <p:nvSpPr>
          <p:cNvPr id="24" name="TextBox 23">
            <a:extLst>
              <a:ext uri="{FF2B5EF4-FFF2-40B4-BE49-F238E27FC236}">
                <a16:creationId xmlns:a16="http://schemas.microsoft.com/office/drawing/2014/main" id="{E695552F-EC0E-4650-BC8C-CD9FAFC16B1A}"/>
              </a:ext>
            </a:extLst>
          </p:cNvPr>
          <p:cNvSpPr txBox="1"/>
          <p:nvPr/>
        </p:nvSpPr>
        <p:spPr>
          <a:xfrm>
            <a:off x="4902486" y="5400421"/>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1.0</a:t>
            </a:r>
          </a:p>
        </p:txBody>
      </p:sp>
      <p:sp>
        <p:nvSpPr>
          <p:cNvPr id="25" name="Rectangle 24">
            <a:extLst>
              <a:ext uri="{FF2B5EF4-FFF2-40B4-BE49-F238E27FC236}">
                <a16:creationId xmlns:a16="http://schemas.microsoft.com/office/drawing/2014/main" id="{7E75CB56-4320-44AB-9690-354CC184D8B7}"/>
              </a:ext>
            </a:extLst>
          </p:cNvPr>
          <p:cNvSpPr/>
          <p:nvPr/>
        </p:nvSpPr>
        <p:spPr>
          <a:xfrm>
            <a:off x="1988670" y="4063426"/>
            <a:ext cx="3239816" cy="1198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75CE88D-6B5C-4227-B75A-4D6ED1170ED1}"/>
              </a:ext>
            </a:extLst>
          </p:cNvPr>
          <p:cNvSpPr txBox="1"/>
          <p:nvPr/>
        </p:nvSpPr>
        <p:spPr>
          <a:xfrm>
            <a:off x="2340808" y="4233147"/>
            <a:ext cx="2793958" cy="10268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latin typeface="Century Gothic"/>
                <a:cs typeface="Calibri"/>
              </a:rPr>
              <a:t>     Training Split(AUC=0.88)</a:t>
            </a:r>
            <a:endParaRPr lang="en-US" sz="1400" dirty="0">
              <a:cs typeface="Calibri"/>
            </a:endParaRPr>
          </a:p>
          <a:p>
            <a:pPr>
              <a:lnSpc>
                <a:spcPct val="150000"/>
              </a:lnSpc>
            </a:pPr>
            <a:r>
              <a:rPr lang="en-US" sz="1400" dirty="0">
                <a:latin typeface="Century Gothic"/>
                <a:cs typeface="Calibri"/>
              </a:rPr>
              <a:t>     Cross Validation Mean (AUC=0.89)</a:t>
            </a:r>
            <a:endParaRPr lang="en-US" dirty="0">
              <a:cs typeface="Calibri" panose="020F0502020204030204"/>
            </a:endParaRPr>
          </a:p>
        </p:txBody>
      </p:sp>
      <p:pic>
        <p:nvPicPr>
          <p:cNvPr id="29" name="Picture 29" descr="Chart, bar chart&#10;&#10;Description automatically generated">
            <a:extLst>
              <a:ext uri="{FF2B5EF4-FFF2-40B4-BE49-F238E27FC236}">
                <a16:creationId xmlns:a16="http://schemas.microsoft.com/office/drawing/2014/main" id="{68F82990-8374-4F6E-B469-42A8644793CE}"/>
              </a:ext>
            </a:extLst>
          </p:cNvPr>
          <p:cNvPicPr>
            <a:picLocks noChangeAspect="1"/>
          </p:cNvPicPr>
          <p:nvPr/>
        </p:nvPicPr>
        <p:blipFill>
          <a:blip r:embed="rId4"/>
          <a:stretch>
            <a:fillRect/>
          </a:stretch>
        </p:blipFill>
        <p:spPr>
          <a:xfrm>
            <a:off x="6383594" y="1498399"/>
            <a:ext cx="4586747" cy="3707571"/>
          </a:xfrm>
          <a:prstGeom prst="rect">
            <a:avLst/>
          </a:prstGeom>
        </p:spPr>
      </p:pic>
      <p:sp>
        <p:nvSpPr>
          <p:cNvPr id="31" name="TextBox 30">
            <a:extLst>
              <a:ext uri="{FF2B5EF4-FFF2-40B4-BE49-F238E27FC236}">
                <a16:creationId xmlns:a16="http://schemas.microsoft.com/office/drawing/2014/main" id="{40C7C5EA-09E8-47F9-A581-751B7F10368F}"/>
              </a:ext>
            </a:extLst>
          </p:cNvPr>
          <p:cNvSpPr txBox="1"/>
          <p:nvPr/>
        </p:nvSpPr>
        <p:spPr>
          <a:xfrm>
            <a:off x="6623255" y="914399"/>
            <a:ext cx="18828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Confusion Matrix</a:t>
            </a:r>
          </a:p>
          <a:p>
            <a:r>
              <a:rPr lang="en-US" sz="1600" dirty="0">
                <a:solidFill>
                  <a:schemeClr val="tx1">
                    <a:lumMod val="75000"/>
                    <a:lumOff val="25000"/>
                  </a:schemeClr>
                </a:solidFill>
                <a:latin typeface="Century Gothic"/>
                <a:cs typeface="Calibri"/>
              </a:rPr>
              <a:t>for Training Data </a:t>
            </a:r>
          </a:p>
        </p:txBody>
      </p:sp>
      <p:sp>
        <p:nvSpPr>
          <p:cNvPr id="32" name="TextBox 31">
            <a:extLst>
              <a:ext uri="{FF2B5EF4-FFF2-40B4-BE49-F238E27FC236}">
                <a16:creationId xmlns:a16="http://schemas.microsoft.com/office/drawing/2014/main" id="{0315E0EB-9381-49EC-9835-A855B8406203}"/>
              </a:ext>
            </a:extLst>
          </p:cNvPr>
          <p:cNvSpPr txBox="1"/>
          <p:nvPr/>
        </p:nvSpPr>
        <p:spPr>
          <a:xfrm>
            <a:off x="8829367" y="926689"/>
            <a:ext cx="2399071" cy="59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Confusion Matrix for</a:t>
            </a:r>
            <a:endParaRPr lang="en-US" dirty="0">
              <a:solidFill>
                <a:schemeClr val="tx1">
                  <a:lumMod val="75000"/>
                  <a:lumOff val="25000"/>
                </a:schemeClr>
              </a:solidFill>
            </a:endParaRPr>
          </a:p>
          <a:p>
            <a:r>
              <a:rPr lang="en-US" sz="1600" dirty="0">
                <a:solidFill>
                  <a:schemeClr val="tx1">
                    <a:lumMod val="75000"/>
                    <a:lumOff val="25000"/>
                  </a:schemeClr>
                </a:solidFill>
                <a:latin typeface="Century Gothic"/>
                <a:cs typeface="Calibri"/>
              </a:rPr>
              <a:t>Cross Validation Data </a:t>
            </a:r>
            <a:endParaRPr lang="en-US" dirty="0">
              <a:solidFill>
                <a:schemeClr val="tx1">
                  <a:lumMod val="75000"/>
                  <a:lumOff val="25000"/>
                </a:schemeClr>
              </a:solidFill>
            </a:endParaRPr>
          </a:p>
        </p:txBody>
      </p:sp>
      <p:sp>
        <p:nvSpPr>
          <p:cNvPr id="33" name="TextBox 32">
            <a:extLst>
              <a:ext uri="{FF2B5EF4-FFF2-40B4-BE49-F238E27FC236}">
                <a16:creationId xmlns:a16="http://schemas.microsoft.com/office/drawing/2014/main" id="{47D5FC81-BB00-481B-A36B-E84113771FD1}"/>
              </a:ext>
            </a:extLst>
          </p:cNvPr>
          <p:cNvSpPr txBox="1"/>
          <p:nvPr/>
        </p:nvSpPr>
        <p:spPr>
          <a:xfrm>
            <a:off x="6811261" y="2279786"/>
            <a:ext cx="5754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339</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(TP)</a:t>
            </a:r>
          </a:p>
        </p:txBody>
      </p:sp>
      <p:sp>
        <p:nvSpPr>
          <p:cNvPr id="34" name="TextBox 33">
            <a:extLst>
              <a:ext uri="{FF2B5EF4-FFF2-40B4-BE49-F238E27FC236}">
                <a16:creationId xmlns:a16="http://schemas.microsoft.com/office/drawing/2014/main" id="{19262BDA-1912-4B3B-AACF-36C362D27EE0}"/>
              </a:ext>
            </a:extLst>
          </p:cNvPr>
          <p:cNvSpPr txBox="1"/>
          <p:nvPr/>
        </p:nvSpPr>
        <p:spPr>
          <a:xfrm>
            <a:off x="9127986" y="2279786"/>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310</a:t>
            </a:r>
          </a:p>
        </p:txBody>
      </p:sp>
      <p:sp>
        <p:nvSpPr>
          <p:cNvPr id="35" name="TextBox 34">
            <a:extLst>
              <a:ext uri="{FF2B5EF4-FFF2-40B4-BE49-F238E27FC236}">
                <a16:creationId xmlns:a16="http://schemas.microsoft.com/office/drawing/2014/main" id="{7C714E65-4DBB-4AC5-A1AE-7004F8395564}"/>
              </a:ext>
            </a:extLst>
          </p:cNvPr>
          <p:cNvSpPr txBox="1"/>
          <p:nvPr/>
        </p:nvSpPr>
        <p:spPr>
          <a:xfrm>
            <a:off x="6904284" y="4122487"/>
            <a:ext cx="5754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46</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(FN)</a:t>
            </a:r>
          </a:p>
        </p:txBody>
      </p:sp>
      <p:sp>
        <p:nvSpPr>
          <p:cNvPr id="36" name="TextBox 35">
            <a:extLst>
              <a:ext uri="{FF2B5EF4-FFF2-40B4-BE49-F238E27FC236}">
                <a16:creationId xmlns:a16="http://schemas.microsoft.com/office/drawing/2014/main" id="{07E75084-E7DA-45C0-8C68-836726824BA7}"/>
              </a:ext>
            </a:extLst>
          </p:cNvPr>
          <p:cNvSpPr txBox="1"/>
          <p:nvPr/>
        </p:nvSpPr>
        <p:spPr>
          <a:xfrm>
            <a:off x="9127986" y="412947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75</a:t>
            </a:r>
          </a:p>
        </p:txBody>
      </p:sp>
      <p:sp>
        <p:nvSpPr>
          <p:cNvPr id="37" name="TextBox 36">
            <a:extLst>
              <a:ext uri="{FF2B5EF4-FFF2-40B4-BE49-F238E27FC236}">
                <a16:creationId xmlns:a16="http://schemas.microsoft.com/office/drawing/2014/main" id="{6959A667-8A10-4753-9E76-4A97DCA32377}"/>
              </a:ext>
            </a:extLst>
          </p:cNvPr>
          <p:cNvSpPr txBox="1"/>
          <p:nvPr/>
        </p:nvSpPr>
        <p:spPr>
          <a:xfrm>
            <a:off x="7757615" y="4122489"/>
            <a:ext cx="596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882</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(TN)</a:t>
            </a:r>
          </a:p>
        </p:txBody>
      </p:sp>
      <p:sp>
        <p:nvSpPr>
          <p:cNvPr id="38" name="TextBox 37">
            <a:extLst>
              <a:ext uri="{FF2B5EF4-FFF2-40B4-BE49-F238E27FC236}">
                <a16:creationId xmlns:a16="http://schemas.microsoft.com/office/drawing/2014/main" id="{FF7F4648-6EAC-4BB6-BBE5-A50C5A602E5D}"/>
              </a:ext>
            </a:extLst>
          </p:cNvPr>
          <p:cNvSpPr txBox="1"/>
          <p:nvPr/>
        </p:nvSpPr>
        <p:spPr>
          <a:xfrm>
            <a:off x="10086631" y="412947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928</a:t>
            </a:r>
          </a:p>
        </p:txBody>
      </p:sp>
      <p:sp>
        <p:nvSpPr>
          <p:cNvPr id="39" name="TextBox 38">
            <a:extLst>
              <a:ext uri="{FF2B5EF4-FFF2-40B4-BE49-F238E27FC236}">
                <a16:creationId xmlns:a16="http://schemas.microsoft.com/office/drawing/2014/main" id="{23B23E33-B51A-455A-B1ED-A4D540C42AAB}"/>
              </a:ext>
            </a:extLst>
          </p:cNvPr>
          <p:cNvSpPr txBox="1"/>
          <p:nvPr/>
        </p:nvSpPr>
        <p:spPr>
          <a:xfrm>
            <a:off x="7757616" y="2279786"/>
            <a:ext cx="596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118</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(FP)</a:t>
            </a:r>
          </a:p>
        </p:txBody>
      </p:sp>
      <p:sp>
        <p:nvSpPr>
          <p:cNvPr id="40" name="TextBox 39">
            <a:extLst>
              <a:ext uri="{FF2B5EF4-FFF2-40B4-BE49-F238E27FC236}">
                <a16:creationId xmlns:a16="http://schemas.microsoft.com/office/drawing/2014/main" id="{1676EB10-306E-4665-9FE3-CDA78FAF15B7}"/>
              </a:ext>
            </a:extLst>
          </p:cNvPr>
          <p:cNvSpPr txBox="1"/>
          <p:nvPr/>
        </p:nvSpPr>
        <p:spPr>
          <a:xfrm>
            <a:off x="10086631" y="2279785"/>
            <a:ext cx="417783"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72</a:t>
            </a:r>
          </a:p>
        </p:txBody>
      </p:sp>
      <p:sp>
        <p:nvSpPr>
          <p:cNvPr id="42" name="TextBox 41">
            <a:extLst>
              <a:ext uri="{FF2B5EF4-FFF2-40B4-BE49-F238E27FC236}">
                <a16:creationId xmlns:a16="http://schemas.microsoft.com/office/drawing/2014/main" id="{D6652655-4CBD-4A5C-817F-0FFC8F666D75}"/>
              </a:ext>
            </a:extLst>
          </p:cNvPr>
          <p:cNvSpPr txBox="1"/>
          <p:nvPr/>
        </p:nvSpPr>
        <p:spPr>
          <a:xfrm>
            <a:off x="8118286" y="5259012"/>
            <a:ext cx="1345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cs typeface="Calibri"/>
              </a:rPr>
              <a:t>Observed</a:t>
            </a:r>
          </a:p>
        </p:txBody>
      </p:sp>
      <p:sp>
        <p:nvSpPr>
          <p:cNvPr id="44" name="TextBox 43">
            <a:extLst>
              <a:ext uri="{FF2B5EF4-FFF2-40B4-BE49-F238E27FC236}">
                <a16:creationId xmlns:a16="http://schemas.microsoft.com/office/drawing/2014/main" id="{2792802E-C15A-4A5D-85E9-2BF36E0FB3D5}"/>
              </a:ext>
            </a:extLst>
          </p:cNvPr>
          <p:cNvSpPr txBox="1"/>
          <p:nvPr/>
        </p:nvSpPr>
        <p:spPr>
          <a:xfrm rot="16200000">
            <a:off x="5896726" y="2359788"/>
            <a:ext cx="1143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45" name="TextBox 44">
            <a:extLst>
              <a:ext uri="{FF2B5EF4-FFF2-40B4-BE49-F238E27FC236}">
                <a16:creationId xmlns:a16="http://schemas.microsoft.com/office/drawing/2014/main" id="{14F0D43B-5150-495F-A37B-353DFD2A06AA}"/>
              </a:ext>
            </a:extLst>
          </p:cNvPr>
          <p:cNvSpPr txBox="1"/>
          <p:nvPr/>
        </p:nvSpPr>
        <p:spPr>
          <a:xfrm rot="16200000">
            <a:off x="8188137" y="2328327"/>
            <a:ext cx="1192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46" name="TextBox 45">
            <a:extLst>
              <a:ext uri="{FF2B5EF4-FFF2-40B4-BE49-F238E27FC236}">
                <a16:creationId xmlns:a16="http://schemas.microsoft.com/office/drawing/2014/main" id="{FD0440B8-B8C9-4B4A-95A1-4C20E58127BB}"/>
              </a:ext>
            </a:extLst>
          </p:cNvPr>
          <p:cNvSpPr txBox="1"/>
          <p:nvPr/>
        </p:nvSpPr>
        <p:spPr>
          <a:xfrm rot="16200000">
            <a:off x="5980615" y="4041419"/>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48" name="TextBox 47">
            <a:extLst>
              <a:ext uri="{FF2B5EF4-FFF2-40B4-BE49-F238E27FC236}">
                <a16:creationId xmlns:a16="http://schemas.microsoft.com/office/drawing/2014/main" id="{D9F28149-32F7-4579-8C6E-40E0EBDF554A}"/>
              </a:ext>
            </a:extLst>
          </p:cNvPr>
          <p:cNvSpPr txBox="1"/>
          <p:nvPr/>
        </p:nvSpPr>
        <p:spPr>
          <a:xfrm rot="16200000">
            <a:off x="8303485" y="4133595"/>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55" name="TextBox 54">
            <a:extLst>
              <a:ext uri="{FF2B5EF4-FFF2-40B4-BE49-F238E27FC236}">
                <a16:creationId xmlns:a16="http://schemas.microsoft.com/office/drawing/2014/main" id="{2EE8BE33-DF82-4A6C-BD91-8229C15BE550}"/>
              </a:ext>
            </a:extLst>
          </p:cNvPr>
          <p:cNvSpPr txBox="1"/>
          <p:nvPr/>
        </p:nvSpPr>
        <p:spPr>
          <a:xfrm>
            <a:off x="7596793" y="5055371"/>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56" name="TextBox 55">
            <a:extLst>
              <a:ext uri="{FF2B5EF4-FFF2-40B4-BE49-F238E27FC236}">
                <a16:creationId xmlns:a16="http://schemas.microsoft.com/office/drawing/2014/main" id="{49381315-F681-49AE-91E2-8FF8ABF82B44}"/>
              </a:ext>
            </a:extLst>
          </p:cNvPr>
          <p:cNvSpPr txBox="1"/>
          <p:nvPr/>
        </p:nvSpPr>
        <p:spPr>
          <a:xfrm>
            <a:off x="9838536" y="5049225"/>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57" name="TextBox 56">
            <a:extLst>
              <a:ext uri="{FF2B5EF4-FFF2-40B4-BE49-F238E27FC236}">
                <a16:creationId xmlns:a16="http://schemas.microsoft.com/office/drawing/2014/main" id="{F858109E-DE65-41AD-AA7C-2E8006D54639}"/>
              </a:ext>
            </a:extLst>
          </p:cNvPr>
          <p:cNvSpPr txBox="1"/>
          <p:nvPr/>
        </p:nvSpPr>
        <p:spPr>
          <a:xfrm>
            <a:off x="6549803" y="5049225"/>
            <a:ext cx="10456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59" name="TextBox 58">
            <a:extLst>
              <a:ext uri="{FF2B5EF4-FFF2-40B4-BE49-F238E27FC236}">
                <a16:creationId xmlns:a16="http://schemas.microsoft.com/office/drawing/2014/main" id="{C7E21B35-5564-4C82-81F8-1D2F68743F49}"/>
              </a:ext>
            </a:extLst>
          </p:cNvPr>
          <p:cNvSpPr txBox="1"/>
          <p:nvPr/>
        </p:nvSpPr>
        <p:spPr>
          <a:xfrm>
            <a:off x="8887275" y="5049224"/>
            <a:ext cx="10736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60" name="TextBox 59">
            <a:extLst>
              <a:ext uri="{FF2B5EF4-FFF2-40B4-BE49-F238E27FC236}">
                <a16:creationId xmlns:a16="http://schemas.microsoft.com/office/drawing/2014/main" id="{07486B26-EF83-47C4-92C9-881AC6DB8DD6}"/>
              </a:ext>
            </a:extLst>
          </p:cNvPr>
          <p:cNvSpPr txBox="1"/>
          <p:nvPr/>
        </p:nvSpPr>
        <p:spPr>
          <a:xfrm rot="16200000">
            <a:off x="5323421" y="3256930"/>
            <a:ext cx="1352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cs typeface="Calibri"/>
              </a:rPr>
              <a:t>Predicted</a:t>
            </a:r>
          </a:p>
        </p:txBody>
      </p:sp>
      <p:sp>
        <p:nvSpPr>
          <p:cNvPr id="58" name="TextBox 57">
            <a:extLst>
              <a:ext uri="{FF2B5EF4-FFF2-40B4-BE49-F238E27FC236}">
                <a16:creationId xmlns:a16="http://schemas.microsoft.com/office/drawing/2014/main" id="{165F2F64-AB5E-4FBF-8827-AF96E52DDCA4}"/>
              </a:ext>
            </a:extLst>
          </p:cNvPr>
          <p:cNvSpPr txBox="1"/>
          <p:nvPr/>
        </p:nvSpPr>
        <p:spPr>
          <a:xfrm>
            <a:off x="6623255" y="5661170"/>
            <a:ext cx="1736070" cy="530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Correctly Classified = 88.2%</a:t>
            </a:r>
          </a:p>
        </p:txBody>
      </p:sp>
      <p:sp>
        <p:nvSpPr>
          <p:cNvPr id="61" name="TextBox 60">
            <a:extLst>
              <a:ext uri="{FF2B5EF4-FFF2-40B4-BE49-F238E27FC236}">
                <a16:creationId xmlns:a16="http://schemas.microsoft.com/office/drawing/2014/main" id="{A688499A-C5E9-4010-B48B-F984C78BCA20}"/>
              </a:ext>
            </a:extLst>
          </p:cNvPr>
          <p:cNvSpPr txBox="1"/>
          <p:nvPr/>
        </p:nvSpPr>
        <p:spPr>
          <a:xfrm>
            <a:off x="8944207" y="5675152"/>
            <a:ext cx="17780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Correctly Classified = 89.4%</a:t>
            </a:r>
          </a:p>
        </p:txBody>
      </p:sp>
      <p:cxnSp>
        <p:nvCxnSpPr>
          <p:cNvPr id="4" name="Straight Arrow Connector 3">
            <a:extLst>
              <a:ext uri="{FF2B5EF4-FFF2-40B4-BE49-F238E27FC236}">
                <a16:creationId xmlns:a16="http://schemas.microsoft.com/office/drawing/2014/main" id="{43604952-C996-44A2-BDBB-0B3B0F8C755E}"/>
              </a:ext>
            </a:extLst>
          </p:cNvPr>
          <p:cNvCxnSpPr/>
          <p:nvPr/>
        </p:nvCxnSpPr>
        <p:spPr>
          <a:xfrm flipV="1">
            <a:off x="2393540" y="4443595"/>
            <a:ext cx="242108" cy="1251"/>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84460E34-AFCD-4190-9C48-4359C86D7AE5}"/>
              </a:ext>
            </a:extLst>
          </p:cNvPr>
          <p:cNvCxnSpPr>
            <a:cxnSpLocks/>
          </p:cNvCxnSpPr>
          <p:nvPr/>
        </p:nvCxnSpPr>
        <p:spPr>
          <a:xfrm flipV="1">
            <a:off x="2393539" y="4782338"/>
            <a:ext cx="242108" cy="1251"/>
          </a:xfrm>
          <a:prstGeom prst="straightConnector1">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7126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10814" y="351626"/>
            <a:ext cx="11895483"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Current Habitat Suitability Maps</a:t>
            </a:r>
          </a:p>
        </p:txBody>
      </p:sp>
      <p:sp>
        <p:nvSpPr>
          <p:cNvPr id="6" name="TextBox 5">
            <a:extLst>
              <a:ext uri="{FF2B5EF4-FFF2-40B4-BE49-F238E27FC236}">
                <a16:creationId xmlns:a16="http://schemas.microsoft.com/office/drawing/2014/main" id="{CFE60207-E66D-4148-9412-BFCD27C9E4B6}"/>
              </a:ext>
            </a:extLst>
          </p:cNvPr>
          <p:cNvSpPr txBox="1"/>
          <p:nvPr/>
        </p:nvSpPr>
        <p:spPr>
          <a:xfrm>
            <a:off x="9396549" y="5394313"/>
            <a:ext cx="4195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latin typeface="Century Gothic"/>
              </a:rPr>
              <a:t>N</a:t>
            </a:r>
          </a:p>
        </p:txBody>
      </p:sp>
      <p:pic>
        <p:nvPicPr>
          <p:cNvPr id="8" name="Picture 15" descr="Shape, arrow&#10;&#10;Description automatically generated">
            <a:extLst>
              <a:ext uri="{FF2B5EF4-FFF2-40B4-BE49-F238E27FC236}">
                <a16:creationId xmlns:a16="http://schemas.microsoft.com/office/drawing/2014/main" id="{FFD3E4A1-E372-4F96-94FF-E3B5C3524B2D}"/>
              </a:ext>
            </a:extLst>
          </p:cNvPr>
          <p:cNvPicPr>
            <a:picLocks noChangeAspect="1"/>
          </p:cNvPicPr>
          <p:nvPr/>
        </p:nvPicPr>
        <p:blipFill>
          <a:blip r:embed="rId3"/>
          <a:stretch>
            <a:fillRect/>
          </a:stretch>
        </p:blipFill>
        <p:spPr>
          <a:xfrm>
            <a:off x="9397167" y="4824108"/>
            <a:ext cx="484394" cy="974476"/>
          </a:xfrm>
          <a:prstGeom prst="rect">
            <a:avLst/>
          </a:prstGeom>
        </p:spPr>
      </p:pic>
      <p:pic>
        <p:nvPicPr>
          <p:cNvPr id="4" name="Picture 4" descr="Map&#10;&#10;Description automatically generated">
            <a:extLst>
              <a:ext uri="{FF2B5EF4-FFF2-40B4-BE49-F238E27FC236}">
                <a16:creationId xmlns:a16="http://schemas.microsoft.com/office/drawing/2014/main" id="{79470F40-9924-45E7-B071-CF7EF6DA6F4D}"/>
              </a:ext>
            </a:extLst>
          </p:cNvPr>
          <p:cNvPicPr>
            <a:picLocks noChangeAspect="1"/>
          </p:cNvPicPr>
          <p:nvPr/>
        </p:nvPicPr>
        <p:blipFill>
          <a:blip r:embed="rId4"/>
          <a:stretch>
            <a:fillRect/>
          </a:stretch>
        </p:blipFill>
        <p:spPr>
          <a:xfrm>
            <a:off x="527536" y="1074523"/>
            <a:ext cx="2914758" cy="389225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8CC95512-9963-4DAA-AA38-711EB9CCE98E}"/>
              </a:ext>
            </a:extLst>
          </p:cNvPr>
          <p:cNvSpPr/>
          <p:nvPr/>
        </p:nvSpPr>
        <p:spPr>
          <a:xfrm>
            <a:off x="1933695" y="1825936"/>
            <a:ext cx="1008360" cy="9567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1">
            <a:extLst>
              <a:ext uri="{FF2B5EF4-FFF2-40B4-BE49-F238E27FC236}">
                <a16:creationId xmlns:a16="http://schemas.microsoft.com/office/drawing/2014/main" id="{4DEE6B83-735A-486A-8DD1-E58352F10995}"/>
              </a:ext>
            </a:extLst>
          </p:cNvPr>
          <p:cNvPicPr>
            <a:picLocks noChangeAspect="1"/>
          </p:cNvPicPr>
          <p:nvPr/>
        </p:nvPicPr>
        <p:blipFill>
          <a:blip r:embed="rId5"/>
          <a:stretch>
            <a:fillRect/>
          </a:stretch>
        </p:blipFill>
        <p:spPr>
          <a:xfrm>
            <a:off x="4659539" y="5593797"/>
            <a:ext cx="3932282" cy="201384"/>
          </a:xfrm>
          <a:prstGeom prst="rect">
            <a:avLst/>
          </a:prstGeom>
        </p:spPr>
      </p:pic>
      <p:pic>
        <p:nvPicPr>
          <p:cNvPr id="13" name="Picture 13" descr="Map&#10;&#10;Description automatically generated">
            <a:extLst>
              <a:ext uri="{FF2B5EF4-FFF2-40B4-BE49-F238E27FC236}">
                <a16:creationId xmlns:a16="http://schemas.microsoft.com/office/drawing/2014/main" id="{44C43B68-B210-427D-A5AC-23658914B571}"/>
              </a:ext>
            </a:extLst>
          </p:cNvPr>
          <p:cNvPicPr>
            <a:picLocks noChangeAspect="1"/>
          </p:cNvPicPr>
          <p:nvPr/>
        </p:nvPicPr>
        <p:blipFill>
          <a:blip r:embed="rId6"/>
          <a:stretch>
            <a:fillRect/>
          </a:stretch>
        </p:blipFill>
        <p:spPr>
          <a:xfrm>
            <a:off x="4794071" y="1106184"/>
            <a:ext cx="5029200" cy="3912067"/>
          </a:xfrm>
          <a:prstGeom prst="rect">
            <a:avLst/>
          </a:prstGeom>
        </p:spPr>
      </p:pic>
      <p:sp>
        <p:nvSpPr>
          <p:cNvPr id="15" name="TextBox 14">
            <a:extLst>
              <a:ext uri="{FF2B5EF4-FFF2-40B4-BE49-F238E27FC236}">
                <a16:creationId xmlns:a16="http://schemas.microsoft.com/office/drawing/2014/main" id="{E5184E18-9842-4180-A42D-AC66B840FE91}"/>
              </a:ext>
            </a:extLst>
          </p:cNvPr>
          <p:cNvSpPr txBox="1"/>
          <p:nvPr/>
        </p:nvSpPr>
        <p:spPr>
          <a:xfrm>
            <a:off x="4663680" y="5288779"/>
            <a:ext cx="354257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 0   2.5    5           10          15          20 </a:t>
            </a:r>
            <a:r>
              <a:rPr lang="en-US" sz="1200" b="1" dirty="0">
                <a:solidFill>
                  <a:schemeClr val="tx1">
                    <a:lumMod val="75000"/>
                    <a:lumOff val="25000"/>
                  </a:schemeClr>
                </a:solidFill>
                <a:latin typeface="Century Gothic"/>
              </a:rPr>
              <a:t>           </a:t>
            </a:r>
          </a:p>
        </p:txBody>
      </p:sp>
      <p:sp>
        <p:nvSpPr>
          <p:cNvPr id="17" name="TextBox 16">
            <a:extLst>
              <a:ext uri="{FF2B5EF4-FFF2-40B4-BE49-F238E27FC236}">
                <a16:creationId xmlns:a16="http://schemas.microsoft.com/office/drawing/2014/main" id="{9D3D5B99-C377-44AF-89E4-1C5F1E91E2CF}"/>
              </a:ext>
            </a:extLst>
          </p:cNvPr>
          <p:cNvSpPr txBox="1"/>
          <p:nvPr/>
        </p:nvSpPr>
        <p:spPr>
          <a:xfrm>
            <a:off x="8525510" y="5534533"/>
            <a:ext cx="6351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Miles </a:t>
            </a:r>
            <a:endParaRPr lang="en-US" sz="1400" b="1" dirty="0">
              <a:solidFill>
                <a:schemeClr val="tx1">
                  <a:lumMod val="75000"/>
                  <a:lumOff val="25000"/>
                </a:schemeClr>
              </a:solidFill>
              <a:cs typeface="Calibri"/>
            </a:endParaRPr>
          </a:p>
        </p:txBody>
      </p:sp>
      <p:sp>
        <p:nvSpPr>
          <p:cNvPr id="19" name="Rectangle 18">
            <a:extLst>
              <a:ext uri="{FF2B5EF4-FFF2-40B4-BE49-F238E27FC236}">
                <a16:creationId xmlns:a16="http://schemas.microsoft.com/office/drawing/2014/main" id="{FA17159C-A49A-4A0A-839C-45A509D69FB3}"/>
              </a:ext>
            </a:extLst>
          </p:cNvPr>
          <p:cNvSpPr/>
          <p:nvPr/>
        </p:nvSpPr>
        <p:spPr>
          <a:xfrm>
            <a:off x="9948099" y="2678540"/>
            <a:ext cx="2032071" cy="2333245"/>
          </a:xfrm>
          <a:prstGeom prst="rect">
            <a:avLst/>
          </a:prstGeom>
          <a:solidFill>
            <a:schemeClr val="bg2">
              <a:lumMod val="9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4C7D59C-36DE-44F7-A079-1F77B0F5C2BC}"/>
              </a:ext>
            </a:extLst>
          </p:cNvPr>
          <p:cNvSpPr txBox="1"/>
          <p:nvPr/>
        </p:nvSpPr>
        <p:spPr>
          <a:xfrm>
            <a:off x="9839376" y="2708932"/>
            <a:ext cx="2222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panose="020B0502020202020204" pitchFamily="34" charset="0"/>
                <a:cs typeface="Calibri"/>
              </a:rPr>
              <a:t> % Habitat Probability</a:t>
            </a:r>
          </a:p>
        </p:txBody>
      </p:sp>
      <p:cxnSp>
        <p:nvCxnSpPr>
          <p:cNvPr id="24" name="Straight Arrow Connector 23">
            <a:extLst>
              <a:ext uri="{FF2B5EF4-FFF2-40B4-BE49-F238E27FC236}">
                <a16:creationId xmlns:a16="http://schemas.microsoft.com/office/drawing/2014/main" id="{CECE38AA-917D-414C-86A1-27386255E54B}"/>
              </a:ext>
            </a:extLst>
          </p:cNvPr>
          <p:cNvCxnSpPr>
            <a:cxnSpLocks/>
          </p:cNvCxnSpPr>
          <p:nvPr/>
        </p:nvCxnSpPr>
        <p:spPr>
          <a:xfrm flipV="1">
            <a:off x="2942055" y="1142545"/>
            <a:ext cx="1842840" cy="68339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485F8B-E481-4375-A203-05C45EA81D2A}"/>
              </a:ext>
            </a:extLst>
          </p:cNvPr>
          <p:cNvSpPr txBox="1"/>
          <p:nvPr/>
        </p:nvSpPr>
        <p:spPr>
          <a:xfrm>
            <a:off x="10476141" y="3021268"/>
            <a:ext cx="9040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78 - 100</a:t>
            </a:r>
          </a:p>
        </p:txBody>
      </p:sp>
      <p:sp>
        <p:nvSpPr>
          <p:cNvPr id="27" name="TextBox 26">
            <a:extLst>
              <a:ext uri="{FF2B5EF4-FFF2-40B4-BE49-F238E27FC236}">
                <a16:creationId xmlns:a16="http://schemas.microsoft.com/office/drawing/2014/main" id="{7EC402CB-CBA9-4D82-A865-294FE7C425C9}"/>
              </a:ext>
            </a:extLst>
          </p:cNvPr>
          <p:cNvSpPr txBox="1"/>
          <p:nvPr/>
        </p:nvSpPr>
        <p:spPr>
          <a:xfrm>
            <a:off x="10476141" y="3367652"/>
            <a:ext cx="886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62 - 78</a:t>
            </a:r>
          </a:p>
        </p:txBody>
      </p:sp>
      <p:sp>
        <p:nvSpPr>
          <p:cNvPr id="28" name="TextBox 27">
            <a:extLst>
              <a:ext uri="{FF2B5EF4-FFF2-40B4-BE49-F238E27FC236}">
                <a16:creationId xmlns:a16="http://schemas.microsoft.com/office/drawing/2014/main" id="{F754BDDA-3062-4ACE-9700-58A3AC620707}"/>
              </a:ext>
            </a:extLst>
          </p:cNvPr>
          <p:cNvSpPr txBox="1"/>
          <p:nvPr/>
        </p:nvSpPr>
        <p:spPr>
          <a:xfrm>
            <a:off x="10476141" y="4010892"/>
            <a:ext cx="1110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31 - 46 </a:t>
            </a:r>
          </a:p>
        </p:txBody>
      </p:sp>
      <p:sp>
        <p:nvSpPr>
          <p:cNvPr id="29" name="TextBox 28">
            <a:extLst>
              <a:ext uri="{FF2B5EF4-FFF2-40B4-BE49-F238E27FC236}">
                <a16:creationId xmlns:a16="http://schemas.microsoft.com/office/drawing/2014/main" id="{F4E05B50-4703-4A62-8A69-F79256EC4A03}"/>
              </a:ext>
            </a:extLst>
          </p:cNvPr>
          <p:cNvSpPr txBox="1"/>
          <p:nvPr/>
        </p:nvSpPr>
        <p:spPr>
          <a:xfrm>
            <a:off x="10476141" y="3689798"/>
            <a:ext cx="881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46 - 62</a:t>
            </a:r>
            <a:endParaRPr lang="en-US" sz="1100" dirty="0">
              <a:solidFill>
                <a:schemeClr val="tx1">
                  <a:lumMod val="75000"/>
                  <a:lumOff val="25000"/>
                </a:schemeClr>
              </a:solidFill>
              <a:latin typeface="Century Gothic"/>
              <a:cs typeface="Calibri"/>
            </a:endParaRPr>
          </a:p>
        </p:txBody>
      </p:sp>
      <p:sp>
        <p:nvSpPr>
          <p:cNvPr id="30" name="TextBox 29">
            <a:extLst>
              <a:ext uri="{FF2B5EF4-FFF2-40B4-BE49-F238E27FC236}">
                <a16:creationId xmlns:a16="http://schemas.microsoft.com/office/drawing/2014/main" id="{7ECC043B-58B8-4968-9A41-4EF4037604FB}"/>
              </a:ext>
            </a:extLst>
          </p:cNvPr>
          <p:cNvSpPr txBox="1"/>
          <p:nvPr/>
        </p:nvSpPr>
        <p:spPr>
          <a:xfrm>
            <a:off x="10476141" y="4319322"/>
            <a:ext cx="8525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18 - 31</a:t>
            </a:r>
          </a:p>
        </p:txBody>
      </p:sp>
      <p:sp>
        <p:nvSpPr>
          <p:cNvPr id="31" name="TextBox 30">
            <a:extLst>
              <a:ext uri="{FF2B5EF4-FFF2-40B4-BE49-F238E27FC236}">
                <a16:creationId xmlns:a16="http://schemas.microsoft.com/office/drawing/2014/main" id="{67BE9387-A826-4A80-A0B9-E764831B30EB}"/>
              </a:ext>
            </a:extLst>
          </p:cNvPr>
          <p:cNvSpPr txBox="1"/>
          <p:nvPr/>
        </p:nvSpPr>
        <p:spPr>
          <a:xfrm>
            <a:off x="10476141" y="4570720"/>
            <a:ext cx="16603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Flathead National Forest</a:t>
            </a:r>
          </a:p>
        </p:txBody>
      </p:sp>
      <p:cxnSp>
        <p:nvCxnSpPr>
          <p:cNvPr id="25" name="Straight Arrow Connector 24">
            <a:extLst>
              <a:ext uri="{FF2B5EF4-FFF2-40B4-BE49-F238E27FC236}">
                <a16:creationId xmlns:a16="http://schemas.microsoft.com/office/drawing/2014/main" id="{501EAF3E-1167-44CE-B857-9DDA275D95F0}"/>
              </a:ext>
            </a:extLst>
          </p:cNvPr>
          <p:cNvCxnSpPr>
            <a:cxnSpLocks/>
          </p:cNvCxnSpPr>
          <p:nvPr/>
        </p:nvCxnSpPr>
        <p:spPr>
          <a:xfrm>
            <a:off x="2942055" y="2782732"/>
            <a:ext cx="1896453" cy="215962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6" descr="Shape, square&#10;&#10;Description automatically generated">
            <a:extLst>
              <a:ext uri="{FF2B5EF4-FFF2-40B4-BE49-F238E27FC236}">
                <a16:creationId xmlns:a16="http://schemas.microsoft.com/office/drawing/2014/main" id="{46A7F269-E3BB-455D-BA7B-E739A300C67D}"/>
              </a:ext>
            </a:extLst>
          </p:cNvPr>
          <p:cNvPicPr>
            <a:picLocks noChangeAspect="1"/>
          </p:cNvPicPr>
          <p:nvPr/>
        </p:nvPicPr>
        <p:blipFill>
          <a:blip r:embed="rId7"/>
          <a:stretch>
            <a:fillRect/>
          </a:stretch>
        </p:blipFill>
        <p:spPr>
          <a:xfrm>
            <a:off x="10050521" y="3083716"/>
            <a:ext cx="344786" cy="182880"/>
          </a:xfrm>
          <a:prstGeom prst="rect">
            <a:avLst/>
          </a:prstGeom>
          <a:ln>
            <a:solidFill>
              <a:schemeClr val="tx1">
                <a:lumMod val="75000"/>
                <a:lumOff val="25000"/>
              </a:schemeClr>
            </a:solidFill>
          </a:ln>
        </p:spPr>
      </p:pic>
      <p:pic>
        <p:nvPicPr>
          <p:cNvPr id="7" name="Picture 8" descr="Shape, square&#10;&#10;Description automatically generated">
            <a:extLst>
              <a:ext uri="{FF2B5EF4-FFF2-40B4-BE49-F238E27FC236}">
                <a16:creationId xmlns:a16="http://schemas.microsoft.com/office/drawing/2014/main" id="{CC73257E-6585-4BF2-9131-32D7B6FCB150}"/>
              </a:ext>
            </a:extLst>
          </p:cNvPr>
          <p:cNvPicPr>
            <a:picLocks/>
          </p:cNvPicPr>
          <p:nvPr/>
        </p:nvPicPr>
        <p:blipFill>
          <a:blip r:embed="rId8"/>
          <a:stretch>
            <a:fillRect/>
          </a:stretch>
        </p:blipFill>
        <p:spPr>
          <a:xfrm>
            <a:off x="10049178" y="3429980"/>
            <a:ext cx="347472" cy="183121"/>
          </a:xfrm>
          <a:prstGeom prst="rect">
            <a:avLst/>
          </a:prstGeom>
          <a:ln>
            <a:solidFill>
              <a:schemeClr val="tx1">
                <a:lumMod val="75000"/>
                <a:lumOff val="25000"/>
              </a:schemeClr>
            </a:solidFill>
          </a:ln>
        </p:spPr>
      </p:pic>
      <p:pic>
        <p:nvPicPr>
          <p:cNvPr id="9" name="Picture 9" descr="Shape, square&#10;&#10;Description automatically generated">
            <a:extLst>
              <a:ext uri="{FF2B5EF4-FFF2-40B4-BE49-F238E27FC236}">
                <a16:creationId xmlns:a16="http://schemas.microsoft.com/office/drawing/2014/main" id="{9A4EEEF4-F9E7-485B-A2D1-3C0C4DEF441D}"/>
              </a:ext>
            </a:extLst>
          </p:cNvPr>
          <p:cNvPicPr>
            <a:picLocks/>
          </p:cNvPicPr>
          <p:nvPr/>
        </p:nvPicPr>
        <p:blipFill>
          <a:blip r:embed="rId9"/>
          <a:stretch>
            <a:fillRect/>
          </a:stretch>
        </p:blipFill>
        <p:spPr>
          <a:xfrm>
            <a:off x="10049178" y="3752246"/>
            <a:ext cx="347472" cy="182880"/>
          </a:xfrm>
          <a:prstGeom prst="rect">
            <a:avLst/>
          </a:prstGeom>
          <a:ln>
            <a:solidFill>
              <a:schemeClr val="tx1">
                <a:lumMod val="75000"/>
                <a:lumOff val="25000"/>
              </a:schemeClr>
            </a:solidFill>
          </a:ln>
        </p:spPr>
      </p:pic>
      <p:pic>
        <p:nvPicPr>
          <p:cNvPr id="10" name="Picture 11" descr="Shape, square&#10;&#10;Description automatically generated">
            <a:extLst>
              <a:ext uri="{FF2B5EF4-FFF2-40B4-BE49-F238E27FC236}">
                <a16:creationId xmlns:a16="http://schemas.microsoft.com/office/drawing/2014/main" id="{F4A54346-6682-4F28-BC8E-A7194EBEFE65}"/>
              </a:ext>
            </a:extLst>
          </p:cNvPr>
          <p:cNvPicPr>
            <a:picLocks/>
          </p:cNvPicPr>
          <p:nvPr/>
        </p:nvPicPr>
        <p:blipFill>
          <a:blip r:embed="rId10"/>
          <a:stretch>
            <a:fillRect/>
          </a:stretch>
        </p:blipFill>
        <p:spPr>
          <a:xfrm>
            <a:off x="10049178" y="4073340"/>
            <a:ext cx="347472" cy="182880"/>
          </a:xfrm>
          <a:prstGeom prst="rect">
            <a:avLst/>
          </a:prstGeom>
          <a:ln>
            <a:solidFill>
              <a:schemeClr val="tx1">
                <a:lumMod val="75000"/>
                <a:lumOff val="25000"/>
              </a:schemeClr>
            </a:solidFill>
          </a:ln>
        </p:spPr>
      </p:pic>
      <p:pic>
        <p:nvPicPr>
          <p:cNvPr id="12" name="Picture 13" descr="Shape, rectangle&#10;&#10;Description automatically generated">
            <a:extLst>
              <a:ext uri="{FF2B5EF4-FFF2-40B4-BE49-F238E27FC236}">
                <a16:creationId xmlns:a16="http://schemas.microsoft.com/office/drawing/2014/main" id="{5F8EEE3F-1C3E-44B1-B621-AC7001D9FB2D}"/>
              </a:ext>
            </a:extLst>
          </p:cNvPr>
          <p:cNvPicPr>
            <a:picLocks/>
          </p:cNvPicPr>
          <p:nvPr/>
        </p:nvPicPr>
        <p:blipFill>
          <a:blip r:embed="rId11"/>
          <a:stretch>
            <a:fillRect/>
          </a:stretch>
        </p:blipFill>
        <p:spPr>
          <a:xfrm>
            <a:off x="10049178" y="4381649"/>
            <a:ext cx="347472" cy="183122"/>
          </a:xfrm>
          <a:prstGeom prst="rect">
            <a:avLst/>
          </a:prstGeom>
          <a:ln>
            <a:solidFill>
              <a:schemeClr val="tx1">
                <a:lumMod val="75000"/>
                <a:lumOff val="25000"/>
              </a:schemeClr>
            </a:solidFill>
          </a:ln>
        </p:spPr>
      </p:pic>
      <p:sp>
        <p:nvSpPr>
          <p:cNvPr id="14" name="Rectangle 13">
            <a:extLst>
              <a:ext uri="{FF2B5EF4-FFF2-40B4-BE49-F238E27FC236}">
                <a16:creationId xmlns:a16="http://schemas.microsoft.com/office/drawing/2014/main" id="{1619F120-7C76-4E0F-8788-8D01FDAD9316}"/>
              </a:ext>
            </a:extLst>
          </p:cNvPr>
          <p:cNvSpPr/>
          <p:nvPr/>
        </p:nvSpPr>
        <p:spPr>
          <a:xfrm>
            <a:off x="10048170" y="4710112"/>
            <a:ext cx="349488" cy="1828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39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47F28DE-4143-45C5-9C2B-23477F1FD1BF}"/>
              </a:ext>
            </a:extLst>
          </p:cNvPr>
          <p:cNvSpPr txBox="1">
            <a:spLocks/>
          </p:cNvSpPr>
          <p:nvPr/>
        </p:nvSpPr>
        <p:spPr>
          <a:xfrm>
            <a:off x="495300" y="367668"/>
            <a:ext cx="11360002" cy="3818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Projected Habitat Suitability Model Workflow</a:t>
            </a:r>
            <a:endParaRPr lang="en-US" b="1" dirty="0">
              <a:solidFill>
                <a:srgbClr val="66A478"/>
              </a:solidFill>
              <a:cs typeface="Calibri Light"/>
            </a:endParaRPr>
          </a:p>
        </p:txBody>
      </p:sp>
      <p:grpSp>
        <p:nvGrpSpPr>
          <p:cNvPr id="5" name="Group 4">
            <a:extLst>
              <a:ext uri="{FF2B5EF4-FFF2-40B4-BE49-F238E27FC236}">
                <a16:creationId xmlns:a16="http://schemas.microsoft.com/office/drawing/2014/main" id="{F9C56432-3770-4330-86E4-596C13732B03}"/>
              </a:ext>
            </a:extLst>
          </p:cNvPr>
          <p:cNvGrpSpPr/>
          <p:nvPr/>
        </p:nvGrpSpPr>
        <p:grpSpPr>
          <a:xfrm>
            <a:off x="664869" y="1616124"/>
            <a:ext cx="11003038" cy="408404"/>
            <a:chOff x="830583" y="828533"/>
            <a:chExt cx="11003038" cy="408404"/>
          </a:xfrm>
        </p:grpSpPr>
        <p:sp>
          <p:nvSpPr>
            <p:cNvPr id="6" name="TextBox 5">
              <a:extLst>
                <a:ext uri="{FF2B5EF4-FFF2-40B4-BE49-F238E27FC236}">
                  <a16:creationId xmlns:a16="http://schemas.microsoft.com/office/drawing/2014/main" id="{13693426-34EA-485F-A098-2F3C73BD15ED}"/>
                </a:ext>
              </a:extLst>
            </p:cNvPr>
            <p:cNvSpPr txBox="1"/>
            <p:nvPr/>
          </p:nvSpPr>
          <p:spPr>
            <a:xfrm>
              <a:off x="830583" y="828533"/>
              <a:ext cx="2233304"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Data Acquisition</a:t>
              </a:r>
            </a:p>
          </p:txBody>
        </p:sp>
        <p:sp>
          <p:nvSpPr>
            <p:cNvPr id="8" name="Rectangle 7">
              <a:extLst>
                <a:ext uri="{FF2B5EF4-FFF2-40B4-BE49-F238E27FC236}">
                  <a16:creationId xmlns:a16="http://schemas.microsoft.com/office/drawing/2014/main" id="{9D46DD7C-98E3-4891-B4F0-743A52128033}"/>
                </a:ext>
              </a:extLst>
            </p:cNvPr>
            <p:cNvSpPr/>
            <p:nvPr/>
          </p:nvSpPr>
          <p:spPr>
            <a:xfrm>
              <a:off x="3685670" y="836827"/>
              <a:ext cx="3244799" cy="400110"/>
            </a:xfrm>
            <a:prstGeom prst="rect">
              <a:avLst/>
            </a:prstGeom>
          </p:spPr>
          <p:txBody>
            <a:bodyPr wrap="none" lIns="91440" tIns="45720" rIns="91440" bIns="45720" anchor="t">
              <a:spAutoFit/>
            </a:bodyPr>
            <a:lstStyle/>
            <a:p>
              <a:r>
                <a:rPr lang="en-US" sz="2000" b="1" dirty="0">
                  <a:solidFill>
                    <a:schemeClr val="tx1">
                      <a:lumMod val="75000"/>
                      <a:lumOff val="25000"/>
                    </a:schemeClr>
                  </a:solidFill>
                  <a:latin typeface="Century Gothic" panose="020F0302020204030204"/>
                </a:rPr>
                <a:t>Environmental Predictors</a:t>
              </a:r>
            </a:p>
          </p:txBody>
        </p:sp>
        <p:sp>
          <p:nvSpPr>
            <p:cNvPr id="9" name="TextBox 8">
              <a:extLst>
                <a:ext uri="{FF2B5EF4-FFF2-40B4-BE49-F238E27FC236}">
                  <a16:creationId xmlns:a16="http://schemas.microsoft.com/office/drawing/2014/main" id="{68DB8C2E-E32E-4CDE-85B7-91D333AF4ADC}"/>
                </a:ext>
              </a:extLst>
            </p:cNvPr>
            <p:cNvSpPr txBox="1"/>
            <p:nvPr/>
          </p:nvSpPr>
          <p:spPr>
            <a:xfrm>
              <a:off x="10124499" y="836827"/>
              <a:ext cx="1709122"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End Product</a:t>
              </a:r>
            </a:p>
          </p:txBody>
        </p:sp>
        <p:sp>
          <p:nvSpPr>
            <p:cNvPr id="10" name="TextBox 9">
              <a:extLst>
                <a:ext uri="{FF2B5EF4-FFF2-40B4-BE49-F238E27FC236}">
                  <a16:creationId xmlns:a16="http://schemas.microsoft.com/office/drawing/2014/main" id="{B7F2B25B-CFFD-4075-A0E7-825DBB358FD2}"/>
                </a:ext>
              </a:extLst>
            </p:cNvPr>
            <p:cNvSpPr txBox="1"/>
            <p:nvPr/>
          </p:nvSpPr>
          <p:spPr>
            <a:xfrm>
              <a:off x="7503250" y="828533"/>
              <a:ext cx="1861407"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Data Analysis</a:t>
              </a:r>
            </a:p>
          </p:txBody>
        </p:sp>
      </p:grpSp>
      <p:sp>
        <p:nvSpPr>
          <p:cNvPr id="2" name="Oval 1">
            <a:extLst>
              <a:ext uri="{FF2B5EF4-FFF2-40B4-BE49-F238E27FC236}">
                <a16:creationId xmlns:a16="http://schemas.microsoft.com/office/drawing/2014/main" id="{4F76B096-39F1-4887-A5C9-E4929D205C1B}"/>
              </a:ext>
            </a:extLst>
          </p:cNvPr>
          <p:cNvSpPr/>
          <p:nvPr/>
        </p:nvSpPr>
        <p:spPr>
          <a:xfrm>
            <a:off x="10070942" y="3018599"/>
            <a:ext cx="1666238" cy="1330683"/>
          </a:xfrm>
          <a:prstGeom prst="ellipse">
            <a:avLst/>
          </a:prstGeom>
          <a:solidFill>
            <a:srgbClr val="267591">
              <a:alpha val="79000"/>
            </a:srgb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Future habitat suitability maps</a:t>
            </a:r>
          </a:p>
        </p:txBody>
      </p:sp>
      <p:sp>
        <p:nvSpPr>
          <p:cNvPr id="3" name="Rounded Rectangle 89">
            <a:extLst>
              <a:ext uri="{FF2B5EF4-FFF2-40B4-BE49-F238E27FC236}">
                <a16:creationId xmlns:a16="http://schemas.microsoft.com/office/drawing/2014/main" id="{4FD8FE58-5375-448F-A864-3C67E5785095}"/>
              </a:ext>
            </a:extLst>
          </p:cNvPr>
          <p:cNvSpPr/>
          <p:nvPr/>
        </p:nvSpPr>
        <p:spPr>
          <a:xfrm>
            <a:off x="7414656" y="3870339"/>
            <a:ext cx="1915046" cy="821302"/>
          </a:xfrm>
          <a:prstGeom prst="roundRect">
            <a:avLst/>
          </a:prstGeom>
          <a:solidFill>
            <a:srgbClr val="32728A">
              <a:alpha val="53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tx1">
                    <a:lumMod val="75000"/>
                    <a:lumOff val="25000"/>
                  </a:schemeClr>
                </a:solidFill>
                <a:latin typeface="Century Gothic" panose="020B0502020202020204" pitchFamily="34" charset="0"/>
              </a:rPr>
              <a:t>Analysis in SAHM</a:t>
            </a:r>
          </a:p>
        </p:txBody>
      </p:sp>
      <p:sp>
        <p:nvSpPr>
          <p:cNvPr id="11" name="Oval 10">
            <a:extLst>
              <a:ext uri="{FF2B5EF4-FFF2-40B4-BE49-F238E27FC236}">
                <a16:creationId xmlns:a16="http://schemas.microsoft.com/office/drawing/2014/main" id="{AA2ABDFC-C70A-490E-A757-EA5B9A6E8BC4}"/>
              </a:ext>
            </a:extLst>
          </p:cNvPr>
          <p:cNvSpPr/>
          <p:nvPr/>
        </p:nvSpPr>
        <p:spPr>
          <a:xfrm>
            <a:off x="1010448" y="3279230"/>
            <a:ext cx="1867543" cy="1115927"/>
          </a:xfrm>
          <a:prstGeom prst="ellipse">
            <a:avLst/>
          </a:prstGeom>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lumMod val="75000"/>
                    <a:lumOff val="25000"/>
                  </a:schemeClr>
                </a:solidFill>
                <a:latin typeface="Century Gothic" panose="020B0502020202020204" pitchFamily="34" charset="0"/>
              </a:rPr>
              <a:t>WorldClim</a:t>
            </a:r>
          </a:p>
        </p:txBody>
      </p:sp>
      <p:sp>
        <p:nvSpPr>
          <p:cNvPr id="12" name="Rounded Rectangle 74">
            <a:extLst>
              <a:ext uri="{FF2B5EF4-FFF2-40B4-BE49-F238E27FC236}">
                <a16:creationId xmlns:a16="http://schemas.microsoft.com/office/drawing/2014/main" id="{027217C5-7941-41FD-984C-9D1BBFC499DE}"/>
              </a:ext>
            </a:extLst>
          </p:cNvPr>
          <p:cNvSpPr/>
          <p:nvPr/>
        </p:nvSpPr>
        <p:spPr>
          <a:xfrm>
            <a:off x="4212552" y="2447911"/>
            <a:ext cx="1867543" cy="811322"/>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Maximum Annual Temperature </a:t>
            </a:r>
            <a:endParaRPr lang="en-US" sz="1400" dirty="0">
              <a:solidFill>
                <a:schemeClr val="tx1">
                  <a:lumMod val="75000"/>
                  <a:lumOff val="25000"/>
                </a:schemeClr>
              </a:solidFill>
              <a:latin typeface="Century Gothic" panose="020B0502020202020204" pitchFamily="34" charset="0"/>
            </a:endParaRPr>
          </a:p>
        </p:txBody>
      </p:sp>
      <p:sp>
        <p:nvSpPr>
          <p:cNvPr id="13" name="Rounded Rectangle 74">
            <a:extLst>
              <a:ext uri="{FF2B5EF4-FFF2-40B4-BE49-F238E27FC236}">
                <a16:creationId xmlns:a16="http://schemas.microsoft.com/office/drawing/2014/main" id="{1173B2D8-BE03-4D9B-ABD7-B1CBA524932D}"/>
              </a:ext>
            </a:extLst>
          </p:cNvPr>
          <p:cNvSpPr/>
          <p:nvPr/>
        </p:nvSpPr>
        <p:spPr>
          <a:xfrm>
            <a:off x="4212552" y="3431533"/>
            <a:ext cx="1867543" cy="811322"/>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Minimum Annual Temperature </a:t>
            </a:r>
            <a:endParaRPr lang="en-US" sz="1400" dirty="0">
              <a:solidFill>
                <a:schemeClr val="tx1">
                  <a:lumMod val="75000"/>
                  <a:lumOff val="25000"/>
                </a:schemeClr>
              </a:solidFill>
              <a:latin typeface="Century Gothic" panose="020B0502020202020204" pitchFamily="34" charset="0"/>
            </a:endParaRPr>
          </a:p>
        </p:txBody>
      </p:sp>
      <p:sp>
        <p:nvSpPr>
          <p:cNvPr id="15" name="Rounded Rectangle 74">
            <a:extLst>
              <a:ext uri="{FF2B5EF4-FFF2-40B4-BE49-F238E27FC236}">
                <a16:creationId xmlns:a16="http://schemas.microsoft.com/office/drawing/2014/main" id="{846A2098-3FB6-4686-B530-0324161EB440}"/>
              </a:ext>
            </a:extLst>
          </p:cNvPr>
          <p:cNvSpPr/>
          <p:nvPr/>
        </p:nvSpPr>
        <p:spPr>
          <a:xfrm>
            <a:off x="4212552" y="4441710"/>
            <a:ext cx="1867543" cy="811322"/>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Average Annual Precipitation</a:t>
            </a:r>
            <a:endParaRPr lang="en-US" sz="1400" dirty="0">
              <a:solidFill>
                <a:schemeClr val="tx1">
                  <a:lumMod val="75000"/>
                  <a:lumOff val="25000"/>
                </a:schemeClr>
              </a:solidFill>
              <a:latin typeface="Century Gothic" panose="020B0502020202020204" pitchFamily="34" charset="0"/>
            </a:endParaRPr>
          </a:p>
        </p:txBody>
      </p:sp>
      <p:sp>
        <p:nvSpPr>
          <p:cNvPr id="16" name="Rounded Rectangle 89">
            <a:extLst>
              <a:ext uri="{FF2B5EF4-FFF2-40B4-BE49-F238E27FC236}">
                <a16:creationId xmlns:a16="http://schemas.microsoft.com/office/drawing/2014/main" id="{26989024-8894-43C3-8C3D-DC4BAB0274A2}"/>
              </a:ext>
            </a:extLst>
          </p:cNvPr>
          <p:cNvSpPr/>
          <p:nvPr/>
        </p:nvSpPr>
        <p:spPr>
          <a:xfrm>
            <a:off x="7414656" y="2848582"/>
            <a:ext cx="1915046" cy="821302"/>
          </a:xfrm>
          <a:prstGeom prst="roundRect">
            <a:avLst/>
          </a:prstGeom>
          <a:solidFill>
            <a:srgbClr val="32728A">
              <a:alpha val="53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tx1">
                    <a:lumMod val="75000"/>
                    <a:lumOff val="25000"/>
                  </a:schemeClr>
                </a:solidFill>
                <a:latin typeface="Century Gothic" panose="020B0502020202020204" pitchFamily="34" charset="0"/>
              </a:rPr>
              <a:t>Analysis in R Studio</a:t>
            </a:r>
          </a:p>
        </p:txBody>
      </p:sp>
      <p:cxnSp>
        <p:nvCxnSpPr>
          <p:cNvPr id="18" name="Straight Arrow Connector 17">
            <a:extLst>
              <a:ext uri="{FF2B5EF4-FFF2-40B4-BE49-F238E27FC236}">
                <a16:creationId xmlns:a16="http://schemas.microsoft.com/office/drawing/2014/main" id="{3D650D92-43CE-4B5C-8C72-825B9BE4618A}"/>
              </a:ext>
            </a:extLst>
          </p:cNvPr>
          <p:cNvCxnSpPr>
            <a:cxnSpLocks/>
          </p:cNvCxnSpPr>
          <p:nvPr/>
        </p:nvCxnSpPr>
        <p:spPr>
          <a:xfrm flipV="1">
            <a:off x="2887211" y="3831475"/>
            <a:ext cx="709865" cy="571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CA7A69AD-0441-4AAA-8090-0B11BC082DC4}"/>
              </a:ext>
            </a:extLst>
          </p:cNvPr>
          <p:cNvCxnSpPr>
            <a:cxnSpLocks/>
          </p:cNvCxnSpPr>
          <p:nvPr/>
        </p:nvCxnSpPr>
        <p:spPr>
          <a:xfrm flipV="1">
            <a:off x="6343333" y="3794547"/>
            <a:ext cx="776883" cy="624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8E2E5E4-6D47-434B-90CD-BFE2B7DDA888}"/>
              </a:ext>
            </a:extLst>
          </p:cNvPr>
          <p:cNvCxnSpPr>
            <a:cxnSpLocks/>
          </p:cNvCxnSpPr>
          <p:nvPr/>
        </p:nvCxnSpPr>
        <p:spPr>
          <a:xfrm>
            <a:off x="9576390" y="3760738"/>
            <a:ext cx="352341"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383D3C77-984C-4436-8F29-928B571BD64D}"/>
              </a:ext>
            </a:extLst>
          </p:cNvPr>
          <p:cNvCxnSpPr/>
          <p:nvPr/>
        </p:nvCxnSpPr>
        <p:spPr>
          <a:xfrm flipH="1">
            <a:off x="3766458" y="2712651"/>
            <a:ext cx="14514" cy="224299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D2BF55-32A6-4BF6-9562-2E9EEA4473CD}"/>
              </a:ext>
            </a:extLst>
          </p:cNvPr>
          <p:cNvCxnSpPr/>
          <p:nvPr/>
        </p:nvCxnSpPr>
        <p:spPr>
          <a:xfrm>
            <a:off x="3776133" y="2713458"/>
            <a:ext cx="38570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8D7922-6D71-43E9-BDAD-34532F68E638}"/>
              </a:ext>
            </a:extLst>
          </p:cNvPr>
          <p:cNvCxnSpPr>
            <a:cxnSpLocks/>
          </p:cNvCxnSpPr>
          <p:nvPr/>
        </p:nvCxnSpPr>
        <p:spPr>
          <a:xfrm>
            <a:off x="3776133" y="3851754"/>
            <a:ext cx="38570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5632998-C358-410D-BC4E-D1E14E1507D1}"/>
              </a:ext>
            </a:extLst>
          </p:cNvPr>
          <p:cNvCxnSpPr>
            <a:cxnSpLocks/>
          </p:cNvCxnSpPr>
          <p:nvPr/>
        </p:nvCxnSpPr>
        <p:spPr>
          <a:xfrm>
            <a:off x="3776133" y="4952421"/>
            <a:ext cx="38570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7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98341" y="313097"/>
            <a:ext cx="11895483"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Projected Habitat Suitability Models </a:t>
            </a:r>
          </a:p>
        </p:txBody>
      </p:sp>
      <p:graphicFrame>
        <p:nvGraphicFramePr>
          <p:cNvPr id="5" name="Table 3">
            <a:extLst>
              <a:ext uri="{FF2B5EF4-FFF2-40B4-BE49-F238E27FC236}">
                <a16:creationId xmlns:a16="http://schemas.microsoft.com/office/drawing/2014/main" id="{AE71A721-8D5C-FE4F-9978-256F92F7EF72}"/>
              </a:ext>
            </a:extLst>
          </p:cNvPr>
          <p:cNvGraphicFramePr>
            <a:graphicFrameLocks noGrp="1"/>
          </p:cNvGraphicFramePr>
          <p:nvPr>
            <p:extLst>
              <p:ext uri="{D42A27DB-BD31-4B8C-83A1-F6EECF244321}">
                <p14:modId xmlns:p14="http://schemas.microsoft.com/office/powerpoint/2010/main" val="99151058"/>
              </p:ext>
            </p:extLst>
          </p:nvPr>
        </p:nvGraphicFramePr>
        <p:xfrm>
          <a:off x="594862" y="2251980"/>
          <a:ext cx="4297680" cy="2596788"/>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3426989219"/>
                    </a:ext>
                  </a:extLst>
                </a:gridCol>
              </a:tblGrid>
              <a:tr h="719901">
                <a:tc>
                  <a:txBody>
                    <a:bodyPr/>
                    <a:lstStyle/>
                    <a:p>
                      <a:pPr algn="ctr"/>
                      <a:r>
                        <a:rPr lang="en-US" sz="2200" b="1" dirty="0">
                          <a:solidFill>
                            <a:schemeClr val="tx1">
                              <a:lumMod val="75000"/>
                              <a:lumOff val="25000"/>
                            </a:schemeClr>
                          </a:solidFill>
                          <a:latin typeface="Century Gothic"/>
                        </a:rPr>
                        <a:t>Final Predictor Variables</a:t>
                      </a:r>
                    </a:p>
                  </a:txBody>
                  <a:tcPr anchor="ctr"/>
                </a:tc>
                <a:extLst>
                  <a:ext uri="{0D108BD9-81ED-4DB2-BD59-A6C34878D82A}">
                    <a16:rowId xmlns:a16="http://schemas.microsoft.com/office/drawing/2014/main" val="2229007498"/>
                  </a:ext>
                </a:extLst>
              </a:tr>
              <a:tr h="625629">
                <a:tc>
                  <a:txBody>
                    <a:bodyPr/>
                    <a:lstStyle/>
                    <a:p>
                      <a:pPr marL="0" marR="0" lvl="0" indent="0" algn="ctr">
                        <a:lnSpc>
                          <a:spcPct val="100000"/>
                        </a:lnSpc>
                        <a:spcBef>
                          <a:spcPts val="0"/>
                        </a:spcBef>
                        <a:spcAft>
                          <a:spcPts val="0"/>
                        </a:spcAft>
                        <a:buNone/>
                      </a:pPr>
                      <a:r>
                        <a:rPr lang="en-US" dirty="0">
                          <a:solidFill>
                            <a:schemeClr val="tx1">
                              <a:lumMod val="75000"/>
                              <a:lumOff val="25000"/>
                            </a:schemeClr>
                          </a:solidFill>
                          <a:latin typeface="Century Gothic"/>
                        </a:rPr>
                        <a:t>Maximum Temperature</a:t>
                      </a:r>
                    </a:p>
                  </a:txBody>
                  <a:tcPr anchor="ctr"/>
                </a:tc>
                <a:extLst>
                  <a:ext uri="{0D108BD9-81ED-4DB2-BD59-A6C34878D82A}">
                    <a16:rowId xmlns:a16="http://schemas.microsoft.com/office/drawing/2014/main" val="3208837980"/>
                  </a:ext>
                </a:extLst>
              </a:tr>
              <a:tr h="625629">
                <a:tc>
                  <a:txBody>
                    <a:bodyPr/>
                    <a:lstStyle/>
                    <a:p>
                      <a:pPr lvl="0" algn="ctr">
                        <a:buNone/>
                      </a:pPr>
                      <a:r>
                        <a:rPr lang="en-US" dirty="0">
                          <a:solidFill>
                            <a:schemeClr val="tx1">
                              <a:lumMod val="75000"/>
                              <a:lumOff val="25000"/>
                            </a:schemeClr>
                          </a:solidFill>
                          <a:latin typeface="Century Gothic"/>
                        </a:rPr>
                        <a:t>Precipitation</a:t>
                      </a:r>
                    </a:p>
                  </a:txBody>
                  <a:tcPr anchor="ctr"/>
                </a:tc>
                <a:extLst>
                  <a:ext uri="{0D108BD9-81ED-4DB2-BD59-A6C34878D82A}">
                    <a16:rowId xmlns:a16="http://schemas.microsoft.com/office/drawing/2014/main" val="802270395"/>
                  </a:ext>
                </a:extLst>
              </a:tr>
              <a:tr h="625629">
                <a:tc>
                  <a:txBody>
                    <a:bodyPr/>
                    <a:lstStyle/>
                    <a:p>
                      <a:pPr marL="0" marR="0" lvl="0" indent="0" algn="ctr">
                        <a:lnSpc>
                          <a:spcPct val="100000"/>
                        </a:lnSpc>
                        <a:spcBef>
                          <a:spcPts val="0"/>
                        </a:spcBef>
                        <a:spcAft>
                          <a:spcPts val="0"/>
                        </a:spcAft>
                        <a:buNone/>
                      </a:pPr>
                      <a:r>
                        <a:rPr lang="en-US" dirty="0">
                          <a:solidFill>
                            <a:schemeClr val="tx1">
                              <a:lumMod val="75000"/>
                              <a:lumOff val="25000"/>
                            </a:schemeClr>
                          </a:solidFill>
                          <a:latin typeface="Century Gothic"/>
                        </a:rPr>
                        <a:t>Minimum temperature</a:t>
                      </a:r>
                    </a:p>
                  </a:txBody>
                  <a:tcPr anchor="ctr"/>
                </a:tc>
                <a:extLst>
                  <a:ext uri="{0D108BD9-81ED-4DB2-BD59-A6C34878D82A}">
                    <a16:rowId xmlns:a16="http://schemas.microsoft.com/office/drawing/2014/main" val="3438225769"/>
                  </a:ext>
                </a:extLst>
              </a:tr>
            </a:tbl>
          </a:graphicData>
        </a:graphic>
      </p:graphicFrame>
      <p:sp>
        <p:nvSpPr>
          <p:cNvPr id="6" name="TextBox 5">
            <a:extLst>
              <a:ext uri="{FF2B5EF4-FFF2-40B4-BE49-F238E27FC236}">
                <a16:creationId xmlns:a16="http://schemas.microsoft.com/office/drawing/2014/main" id="{DABBF77F-B1A6-437E-A96A-C15CA06E8C3F}"/>
              </a:ext>
            </a:extLst>
          </p:cNvPr>
          <p:cNvSpPr txBox="1"/>
          <p:nvPr/>
        </p:nvSpPr>
        <p:spPr>
          <a:xfrm>
            <a:off x="6306388" y="961008"/>
            <a:ext cx="56060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Importance using the change in Area Under the Curve (AUC) when each predictor is permuted </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357739A0-2367-42B7-859E-984FD81A46CD}"/>
              </a:ext>
            </a:extLst>
          </p:cNvPr>
          <p:cNvSpPr txBox="1"/>
          <p:nvPr/>
        </p:nvSpPr>
        <p:spPr>
          <a:xfrm rot="16200000">
            <a:off x="4967779" y="3359026"/>
            <a:ext cx="15305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rPr>
              <a:t>Variable​</a:t>
            </a:r>
            <a:endParaRPr lang="en-US" sz="1600" b="1" dirty="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A1D84ACF-FFE4-418C-A57C-1A7846B87778}"/>
              </a:ext>
            </a:extLst>
          </p:cNvPr>
          <p:cNvSpPr txBox="1"/>
          <p:nvPr/>
        </p:nvSpPr>
        <p:spPr>
          <a:xfrm>
            <a:off x="8077200" y="57559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rPr>
              <a:t>Importance​</a:t>
            </a:r>
          </a:p>
        </p:txBody>
      </p:sp>
      <p:pic>
        <p:nvPicPr>
          <p:cNvPr id="4" name="Picture 8" descr="Chart, box and whisker chart&#10;&#10;Description automatically generated">
            <a:extLst>
              <a:ext uri="{FF2B5EF4-FFF2-40B4-BE49-F238E27FC236}">
                <a16:creationId xmlns:a16="http://schemas.microsoft.com/office/drawing/2014/main" id="{6069EDC1-E168-4120-A874-8BE4F4174F45}"/>
              </a:ext>
            </a:extLst>
          </p:cNvPr>
          <p:cNvPicPr>
            <a:picLocks noChangeAspect="1"/>
          </p:cNvPicPr>
          <p:nvPr/>
        </p:nvPicPr>
        <p:blipFill>
          <a:blip r:embed="rId3"/>
          <a:stretch>
            <a:fillRect/>
          </a:stretch>
        </p:blipFill>
        <p:spPr>
          <a:xfrm>
            <a:off x="7416800" y="1768461"/>
            <a:ext cx="3933371" cy="3669421"/>
          </a:xfrm>
          <a:prstGeom prst="rect">
            <a:avLst/>
          </a:prstGeom>
          <a:ln>
            <a:solidFill>
              <a:schemeClr val="bg1"/>
            </a:solidFill>
          </a:ln>
        </p:spPr>
      </p:pic>
      <p:sp>
        <p:nvSpPr>
          <p:cNvPr id="9" name="TextBox 8">
            <a:extLst>
              <a:ext uri="{FF2B5EF4-FFF2-40B4-BE49-F238E27FC236}">
                <a16:creationId xmlns:a16="http://schemas.microsoft.com/office/drawing/2014/main" id="{F7CB49CE-13E4-4436-9F68-D7B44C8C0E49}"/>
              </a:ext>
            </a:extLst>
          </p:cNvPr>
          <p:cNvSpPr txBox="1"/>
          <p:nvPr/>
        </p:nvSpPr>
        <p:spPr>
          <a:xfrm>
            <a:off x="5843882" y="2127956"/>
            <a:ext cx="18589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Maximum temp.</a:t>
            </a:r>
            <a:endParaRPr lang="en-US" dirty="0">
              <a:solidFill>
                <a:schemeClr val="tx1">
                  <a:lumMod val="75000"/>
                  <a:lumOff val="25000"/>
                </a:schemeClr>
              </a:solidFill>
            </a:endParaRPr>
          </a:p>
        </p:txBody>
      </p:sp>
      <p:sp>
        <p:nvSpPr>
          <p:cNvPr id="10" name="TextBox 9">
            <a:extLst>
              <a:ext uri="{FF2B5EF4-FFF2-40B4-BE49-F238E27FC236}">
                <a16:creationId xmlns:a16="http://schemas.microsoft.com/office/drawing/2014/main" id="{3797A8C8-D014-425D-B7F0-B9766E7F569E}"/>
              </a:ext>
            </a:extLst>
          </p:cNvPr>
          <p:cNvSpPr txBox="1"/>
          <p:nvPr/>
        </p:nvSpPr>
        <p:spPr>
          <a:xfrm>
            <a:off x="6135511" y="3379140"/>
            <a:ext cx="18118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Precipitation</a:t>
            </a:r>
            <a:endParaRPr lang="en-US" sz="1400" dirty="0">
              <a:solidFill>
                <a:schemeClr val="tx1">
                  <a:lumMod val="75000"/>
                  <a:lumOff val="25000"/>
                </a:schemeClr>
              </a:solidFill>
              <a:latin typeface="Century Gothic"/>
              <a:cs typeface="Calibri"/>
            </a:endParaRPr>
          </a:p>
        </p:txBody>
      </p:sp>
      <p:sp>
        <p:nvSpPr>
          <p:cNvPr id="11" name="TextBox 10">
            <a:extLst>
              <a:ext uri="{FF2B5EF4-FFF2-40B4-BE49-F238E27FC236}">
                <a16:creationId xmlns:a16="http://schemas.microsoft.com/office/drawing/2014/main" id="{053B37B9-0DCB-4F6E-A041-73402E1F9D50}"/>
              </a:ext>
            </a:extLst>
          </p:cNvPr>
          <p:cNvSpPr txBox="1"/>
          <p:nvPr/>
        </p:nvSpPr>
        <p:spPr>
          <a:xfrm>
            <a:off x="5920905" y="4650905"/>
            <a:ext cx="16989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Minimum temp.</a:t>
            </a:r>
          </a:p>
        </p:txBody>
      </p:sp>
      <p:sp>
        <p:nvSpPr>
          <p:cNvPr id="12" name="Rectangle 11">
            <a:extLst>
              <a:ext uri="{FF2B5EF4-FFF2-40B4-BE49-F238E27FC236}">
                <a16:creationId xmlns:a16="http://schemas.microsoft.com/office/drawing/2014/main" id="{197BA68F-1599-4694-A3CD-6F1803A4597C}"/>
              </a:ext>
            </a:extLst>
          </p:cNvPr>
          <p:cNvSpPr/>
          <p:nvPr/>
        </p:nvSpPr>
        <p:spPr>
          <a:xfrm>
            <a:off x="10082625" y="4565179"/>
            <a:ext cx="1279406" cy="809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A7B0477-F107-4C80-9CBE-93741D1A0E5C}"/>
              </a:ext>
            </a:extLst>
          </p:cNvPr>
          <p:cNvSpPr txBox="1"/>
          <p:nvPr/>
        </p:nvSpPr>
        <p:spPr>
          <a:xfrm>
            <a:off x="9941394" y="4739100"/>
            <a:ext cx="1426165" cy="59418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a:t>
            </a:r>
            <a:r>
              <a:rPr lang="en-US" sz="1400" dirty="0">
                <a:solidFill>
                  <a:schemeClr val="tx1">
                    <a:lumMod val="75000"/>
                    <a:lumOff val="25000"/>
                  </a:schemeClr>
                </a:solidFill>
                <a:latin typeface="Century Gothic"/>
                <a:cs typeface="Calibri"/>
              </a:rPr>
              <a:t>   Train </a:t>
            </a:r>
          </a:p>
          <a:p>
            <a:r>
              <a:rPr lang="en-US" sz="1400" dirty="0">
                <a:solidFill>
                  <a:schemeClr val="tx1">
                    <a:lumMod val="75000"/>
                    <a:lumOff val="25000"/>
                  </a:schemeClr>
                </a:solidFill>
                <a:latin typeface="Century Gothic"/>
                <a:cs typeface="Calibri"/>
              </a:rPr>
              <a:t>        Eval. Split</a:t>
            </a:r>
          </a:p>
        </p:txBody>
      </p:sp>
      <p:pic>
        <p:nvPicPr>
          <p:cNvPr id="14" name="Picture 14">
            <a:extLst>
              <a:ext uri="{FF2B5EF4-FFF2-40B4-BE49-F238E27FC236}">
                <a16:creationId xmlns:a16="http://schemas.microsoft.com/office/drawing/2014/main" id="{678F96D1-7565-4FD7-9DCE-AD8FBE2B2B68}"/>
              </a:ext>
            </a:extLst>
          </p:cNvPr>
          <p:cNvPicPr>
            <a:picLocks noChangeAspect="1"/>
          </p:cNvPicPr>
          <p:nvPr/>
        </p:nvPicPr>
        <p:blipFill>
          <a:blip r:embed="rId4"/>
          <a:stretch>
            <a:fillRect/>
          </a:stretch>
        </p:blipFill>
        <p:spPr>
          <a:xfrm>
            <a:off x="10092266" y="4810125"/>
            <a:ext cx="229542" cy="210492"/>
          </a:xfrm>
          <a:prstGeom prst="rect">
            <a:avLst/>
          </a:prstGeom>
        </p:spPr>
      </p:pic>
      <p:sp>
        <p:nvSpPr>
          <p:cNvPr id="16" name="Rectangle 15">
            <a:extLst>
              <a:ext uri="{FF2B5EF4-FFF2-40B4-BE49-F238E27FC236}">
                <a16:creationId xmlns:a16="http://schemas.microsoft.com/office/drawing/2014/main" id="{A55C3C2A-E010-4E10-99F0-50DDE1C4FDF0}"/>
              </a:ext>
            </a:extLst>
          </p:cNvPr>
          <p:cNvSpPr/>
          <p:nvPr/>
        </p:nvSpPr>
        <p:spPr>
          <a:xfrm>
            <a:off x="10095558" y="5076706"/>
            <a:ext cx="216371" cy="188149"/>
          </a:xfrm>
          <a:prstGeom prst="rect">
            <a:avLst/>
          </a:prstGeom>
          <a:solidFill>
            <a:srgbClr val="7EBF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10A5719-EDB7-45E7-BEBC-1AE4561EF49D}"/>
              </a:ext>
            </a:extLst>
          </p:cNvPr>
          <p:cNvSpPr txBox="1"/>
          <p:nvPr/>
        </p:nvSpPr>
        <p:spPr>
          <a:xfrm>
            <a:off x="7414330" y="5438775"/>
            <a:ext cx="438386" cy="317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0.0</a:t>
            </a:r>
          </a:p>
        </p:txBody>
      </p:sp>
      <p:sp>
        <p:nvSpPr>
          <p:cNvPr id="18" name="TextBox 17">
            <a:extLst>
              <a:ext uri="{FF2B5EF4-FFF2-40B4-BE49-F238E27FC236}">
                <a16:creationId xmlns:a16="http://schemas.microsoft.com/office/drawing/2014/main" id="{24AF1C64-8238-41B2-9FF3-572935735BD7}"/>
              </a:ext>
            </a:extLst>
          </p:cNvPr>
          <p:cNvSpPr txBox="1"/>
          <p:nvPr/>
        </p:nvSpPr>
        <p:spPr>
          <a:xfrm>
            <a:off x="8223955" y="5439362"/>
            <a:ext cx="626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0.1</a:t>
            </a:r>
            <a:endParaRPr lang="en-US" sz="1400" dirty="0">
              <a:latin typeface="Century Gothic"/>
            </a:endParaRPr>
          </a:p>
        </p:txBody>
      </p:sp>
      <p:sp>
        <p:nvSpPr>
          <p:cNvPr id="19" name="TextBox 18">
            <a:extLst>
              <a:ext uri="{FF2B5EF4-FFF2-40B4-BE49-F238E27FC236}">
                <a16:creationId xmlns:a16="http://schemas.microsoft.com/office/drawing/2014/main" id="{2ACD9CF7-90E1-4736-9075-41E92DB29A01}"/>
              </a:ext>
            </a:extLst>
          </p:cNvPr>
          <p:cNvSpPr txBox="1"/>
          <p:nvPr/>
        </p:nvSpPr>
        <p:spPr>
          <a:xfrm>
            <a:off x="9108252" y="5439363"/>
            <a:ext cx="5512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0.2</a:t>
            </a:r>
            <a:endParaRPr lang="en-US" sz="1400" dirty="0">
              <a:latin typeface="Century Gothic"/>
            </a:endParaRPr>
          </a:p>
        </p:txBody>
      </p:sp>
      <p:sp>
        <p:nvSpPr>
          <p:cNvPr id="20" name="TextBox 19">
            <a:extLst>
              <a:ext uri="{FF2B5EF4-FFF2-40B4-BE49-F238E27FC236}">
                <a16:creationId xmlns:a16="http://schemas.microsoft.com/office/drawing/2014/main" id="{F1396364-44B2-468C-8563-C0A94FDA7C97}"/>
              </a:ext>
            </a:extLst>
          </p:cNvPr>
          <p:cNvSpPr txBox="1"/>
          <p:nvPr/>
        </p:nvSpPr>
        <p:spPr>
          <a:xfrm>
            <a:off x="9964326" y="5439362"/>
            <a:ext cx="476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0.3</a:t>
            </a:r>
          </a:p>
        </p:txBody>
      </p:sp>
      <p:sp>
        <p:nvSpPr>
          <p:cNvPr id="21" name="TextBox 20">
            <a:extLst>
              <a:ext uri="{FF2B5EF4-FFF2-40B4-BE49-F238E27FC236}">
                <a16:creationId xmlns:a16="http://schemas.microsoft.com/office/drawing/2014/main" id="{CAEB2F63-9FE7-4FB0-BB3E-09FCC7175331}"/>
              </a:ext>
            </a:extLst>
          </p:cNvPr>
          <p:cNvSpPr txBox="1"/>
          <p:nvPr/>
        </p:nvSpPr>
        <p:spPr>
          <a:xfrm>
            <a:off x="10820400" y="5448770"/>
            <a:ext cx="5324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0.4​</a:t>
            </a:r>
            <a:endParaRPr lang="en-US" sz="1400" dirty="0">
              <a:solidFill>
                <a:schemeClr val="tx1">
                  <a:lumMod val="75000"/>
                  <a:lumOff val="25000"/>
                </a:schemeClr>
              </a:solidFill>
              <a:cs typeface="Calibri"/>
            </a:endParaRPr>
          </a:p>
        </p:txBody>
      </p:sp>
    </p:spTree>
    <p:extLst>
      <p:ext uri="{BB962C8B-B14F-4D97-AF65-F5344CB8AC3E}">
        <p14:creationId xmlns:p14="http://schemas.microsoft.com/office/powerpoint/2010/main" val="330941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45972" y="331960"/>
            <a:ext cx="11895483"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Projected Habitat Suitability Models</a:t>
            </a:r>
          </a:p>
        </p:txBody>
      </p:sp>
      <p:sp>
        <p:nvSpPr>
          <p:cNvPr id="2" name="TextBox 1">
            <a:extLst>
              <a:ext uri="{FF2B5EF4-FFF2-40B4-BE49-F238E27FC236}">
                <a16:creationId xmlns:a16="http://schemas.microsoft.com/office/drawing/2014/main" id="{56BD910B-EA73-44F2-8B1E-BDB41C11AC3B}"/>
              </a:ext>
            </a:extLst>
          </p:cNvPr>
          <p:cNvSpPr txBox="1"/>
          <p:nvPr/>
        </p:nvSpPr>
        <p:spPr>
          <a:xfrm>
            <a:off x="2450863" y="1092142"/>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rPr>
              <a:t>AUC-PR Plot</a:t>
            </a:r>
          </a:p>
        </p:txBody>
      </p:sp>
      <p:sp>
        <p:nvSpPr>
          <p:cNvPr id="7" name="TextBox 6">
            <a:extLst>
              <a:ext uri="{FF2B5EF4-FFF2-40B4-BE49-F238E27FC236}">
                <a16:creationId xmlns:a16="http://schemas.microsoft.com/office/drawing/2014/main" id="{2830654A-42A7-4DF7-9FE4-96C96F873B98}"/>
              </a:ext>
            </a:extLst>
          </p:cNvPr>
          <p:cNvSpPr txBox="1"/>
          <p:nvPr/>
        </p:nvSpPr>
        <p:spPr>
          <a:xfrm rot="16200000">
            <a:off x="-106138" y="3244498"/>
            <a:ext cx="1274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rPr>
              <a:t>Precision</a:t>
            </a:r>
          </a:p>
        </p:txBody>
      </p:sp>
      <p:sp>
        <p:nvSpPr>
          <p:cNvPr id="11" name="TextBox 10">
            <a:extLst>
              <a:ext uri="{FF2B5EF4-FFF2-40B4-BE49-F238E27FC236}">
                <a16:creationId xmlns:a16="http://schemas.microsoft.com/office/drawing/2014/main" id="{0CF89673-B637-451F-BADC-6AB028AD2B77}"/>
              </a:ext>
            </a:extLst>
          </p:cNvPr>
          <p:cNvSpPr txBox="1"/>
          <p:nvPr/>
        </p:nvSpPr>
        <p:spPr>
          <a:xfrm>
            <a:off x="2708307" y="5491247"/>
            <a:ext cx="9857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rPr>
              <a:t>Recall</a:t>
            </a:r>
          </a:p>
        </p:txBody>
      </p:sp>
      <p:sp>
        <p:nvSpPr>
          <p:cNvPr id="13" name="TextBox 12">
            <a:extLst>
              <a:ext uri="{FF2B5EF4-FFF2-40B4-BE49-F238E27FC236}">
                <a16:creationId xmlns:a16="http://schemas.microsoft.com/office/drawing/2014/main" id="{84EAD396-DCE4-4963-93CA-2FADF94F9811}"/>
              </a:ext>
            </a:extLst>
          </p:cNvPr>
          <p:cNvSpPr txBox="1"/>
          <p:nvPr/>
        </p:nvSpPr>
        <p:spPr>
          <a:xfrm>
            <a:off x="1273725" y="5125110"/>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0.0</a:t>
            </a:r>
          </a:p>
        </p:txBody>
      </p:sp>
      <p:sp>
        <p:nvSpPr>
          <p:cNvPr id="15" name="TextBox 14">
            <a:extLst>
              <a:ext uri="{FF2B5EF4-FFF2-40B4-BE49-F238E27FC236}">
                <a16:creationId xmlns:a16="http://schemas.microsoft.com/office/drawing/2014/main" id="{0CFFC87A-1E5C-4C1A-B08E-C433104F203D}"/>
              </a:ext>
            </a:extLst>
          </p:cNvPr>
          <p:cNvSpPr txBox="1"/>
          <p:nvPr/>
        </p:nvSpPr>
        <p:spPr>
          <a:xfrm>
            <a:off x="1973943" y="5125111"/>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0.2</a:t>
            </a:r>
          </a:p>
        </p:txBody>
      </p:sp>
      <p:sp>
        <p:nvSpPr>
          <p:cNvPr id="17" name="TextBox 16">
            <a:extLst>
              <a:ext uri="{FF2B5EF4-FFF2-40B4-BE49-F238E27FC236}">
                <a16:creationId xmlns:a16="http://schemas.microsoft.com/office/drawing/2014/main" id="{BFF45709-0996-4BC2-ABF2-B38B5F0A5620}"/>
              </a:ext>
            </a:extLst>
          </p:cNvPr>
          <p:cNvSpPr txBox="1"/>
          <p:nvPr/>
        </p:nvSpPr>
        <p:spPr>
          <a:xfrm>
            <a:off x="2659644" y="5125111"/>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0.4</a:t>
            </a:r>
          </a:p>
        </p:txBody>
      </p:sp>
      <p:sp>
        <p:nvSpPr>
          <p:cNvPr id="19" name="TextBox 18">
            <a:extLst>
              <a:ext uri="{FF2B5EF4-FFF2-40B4-BE49-F238E27FC236}">
                <a16:creationId xmlns:a16="http://schemas.microsoft.com/office/drawing/2014/main" id="{BCB0FF65-B42F-4981-8EA1-7F9D4163A013}"/>
              </a:ext>
            </a:extLst>
          </p:cNvPr>
          <p:cNvSpPr txBox="1"/>
          <p:nvPr/>
        </p:nvSpPr>
        <p:spPr>
          <a:xfrm>
            <a:off x="3446161" y="512922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0.6</a:t>
            </a:r>
          </a:p>
        </p:txBody>
      </p:sp>
      <p:sp>
        <p:nvSpPr>
          <p:cNvPr id="21" name="TextBox 20">
            <a:extLst>
              <a:ext uri="{FF2B5EF4-FFF2-40B4-BE49-F238E27FC236}">
                <a16:creationId xmlns:a16="http://schemas.microsoft.com/office/drawing/2014/main" id="{1BB360DE-D004-4512-833D-165501372843}"/>
              </a:ext>
            </a:extLst>
          </p:cNvPr>
          <p:cNvSpPr txBox="1"/>
          <p:nvPr/>
        </p:nvSpPr>
        <p:spPr>
          <a:xfrm>
            <a:off x="4145593" y="513236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0.8</a:t>
            </a:r>
          </a:p>
        </p:txBody>
      </p:sp>
      <p:sp>
        <p:nvSpPr>
          <p:cNvPr id="23" name="TextBox 22">
            <a:extLst>
              <a:ext uri="{FF2B5EF4-FFF2-40B4-BE49-F238E27FC236}">
                <a16:creationId xmlns:a16="http://schemas.microsoft.com/office/drawing/2014/main" id="{A31367D2-6932-4394-A7BB-2D7577CDF30B}"/>
              </a:ext>
            </a:extLst>
          </p:cNvPr>
          <p:cNvSpPr txBox="1"/>
          <p:nvPr/>
        </p:nvSpPr>
        <p:spPr>
          <a:xfrm>
            <a:off x="4848163" y="5136487"/>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1.0</a:t>
            </a:r>
          </a:p>
        </p:txBody>
      </p:sp>
      <p:sp>
        <p:nvSpPr>
          <p:cNvPr id="25" name="TextBox 24">
            <a:extLst>
              <a:ext uri="{FF2B5EF4-FFF2-40B4-BE49-F238E27FC236}">
                <a16:creationId xmlns:a16="http://schemas.microsoft.com/office/drawing/2014/main" id="{95F74370-CEEC-43B2-B64C-ECE98071CABD}"/>
              </a:ext>
            </a:extLst>
          </p:cNvPr>
          <p:cNvSpPr txBox="1"/>
          <p:nvPr/>
        </p:nvSpPr>
        <p:spPr>
          <a:xfrm>
            <a:off x="877918" y="4775788"/>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0.0</a:t>
            </a:r>
          </a:p>
        </p:txBody>
      </p:sp>
      <p:sp>
        <p:nvSpPr>
          <p:cNvPr id="27" name="TextBox 26">
            <a:extLst>
              <a:ext uri="{FF2B5EF4-FFF2-40B4-BE49-F238E27FC236}">
                <a16:creationId xmlns:a16="http://schemas.microsoft.com/office/drawing/2014/main" id="{F8DE82DD-C302-4D59-B024-96F554052D8E}"/>
              </a:ext>
            </a:extLst>
          </p:cNvPr>
          <p:cNvSpPr txBox="1"/>
          <p:nvPr/>
        </p:nvSpPr>
        <p:spPr>
          <a:xfrm>
            <a:off x="877918" y="4066353"/>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0.2</a:t>
            </a:r>
          </a:p>
        </p:txBody>
      </p:sp>
      <p:sp>
        <p:nvSpPr>
          <p:cNvPr id="29" name="TextBox 28">
            <a:extLst>
              <a:ext uri="{FF2B5EF4-FFF2-40B4-BE49-F238E27FC236}">
                <a16:creationId xmlns:a16="http://schemas.microsoft.com/office/drawing/2014/main" id="{C62AC334-D0C0-4F77-9657-11199F11EE03}"/>
              </a:ext>
            </a:extLst>
          </p:cNvPr>
          <p:cNvSpPr txBox="1"/>
          <p:nvPr/>
        </p:nvSpPr>
        <p:spPr>
          <a:xfrm>
            <a:off x="882821" y="3349661"/>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0.4</a:t>
            </a:r>
          </a:p>
        </p:txBody>
      </p:sp>
      <p:sp>
        <p:nvSpPr>
          <p:cNvPr id="31" name="TextBox 30">
            <a:extLst>
              <a:ext uri="{FF2B5EF4-FFF2-40B4-BE49-F238E27FC236}">
                <a16:creationId xmlns:a16="http://schemas.microsoft.com/office/drawing/2014/main" id="{95C044E7-98C5-452D-8102-9C25D5162841}"/>
              </a:ext>
            </a:extLst>
          </p:cNvPr>
          <p:cNvSpPr txBox="1"/>
          <p:nvPr/>
        </p:nvSpPr>
        <p:spPr>
          <a:xfrm>
            <a:off x="882821" y="268376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0.6</a:t>
            </a:r>
          </a:p>
        </p:txBody>
      </p:sp>
      <p:sp>
        <p:nvSpPr>
          <p:cNvPr id="33" name="TextBox 32">
            <a:extLst>
              <a:ext uri="{FF2B5EF4-FFF2-40B4-BE49-F238E27FC236}">
                <a16:creationId xmlns:a16="http://schemas.microsoft.com/office/drawing/2014/main" id="{19004821-0231-4029-A676-865E1AFED560}"/>
              </a:ext>
            </a:extLst>
          </p:cNvPr>
          <p:cNvSpPr txBox="1"/>
          <p:nvPr/>
        </p:nvSpPr>
        <p:spPr>
          <a:xfrm>
            <a:off x="885174" y="1967077"/>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0.8</a:t>
            </a:r>
          </a:p>
        </p:txBody>
      </p:sp>
      <p:sp>
        <p:nvSpPr>
          <p:cNvPr id="37" name="TextBox 36">
            <a:extLst>
              <a:ext uri="{FF2B5EF4-FFF2-40B4-BE49-F238E27FC236}">
                <a16:creationId xmlns:a16="http://schemas.microsoft.com/office/drawing/2014/main" id="{A3E9596A-771C-4D2C-B268-C4868F30222D}"/>
              </a:ext>
            </a:extLst>
          </p:cNvPr>
          <p:cNvSpPr txBox="1"/>
          <p:nvPr/>
        </p:nvSpPr>
        <p:spPr>
          <a:xfrm rot="16200000">
            <a:off x="5323421" y="3256930"/>
            <a:ext cx="1352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cs typeface="Calibri"/>
              </a:rPr>
              <a:t>Predicted</a:t>
            </a:r>
          </a:p>
        </p:txBody>
      </p:sp>
      <p:sp>
        <p:nvSpPr>
          <p:cNvPr id="41" name="TextBox 40">
            <a:extLst>
              <a:ext uri="{FF2B5EF4-FFF2-40B4-BE49-F238E27FC236}">
                <a16:creationId xmlns:a16="http://schemas.microsoft.com/office/drawing/2014/main" id="{1BC51FC2-D7D2-446E-8F89-182F07B484EE}"/>
              </a:ext>
            </a:extLst>
          </p:cNvPr>
          <p:cNvSpPr txBox="1"/>
          <p:nvPr/>
        </p:nvSpPr>
        <p:spPr>
          <a:xfrm rot="16200000">
            <a:off x="5896726" y="2359788"/>
            <a:ext cx="1143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43" name="TextBox 42">
            <a:extLst>
              <a:ext uri="{FF2B5EF4-FFF2-40B4-BE49-F238E27FC236}">
                <a16:creationId xmlns:a16="http://schemas.microsoft.com/office/drawing/2014/main" id="{219315BE-6942-4891-938A-D66AE97A35BF}"/>
              </a:ext>
            </a:extLst>
          </p:cNvPr>
          <p:cNvSpPr txBox="1"/>
          <p:nvPr/>
        </p:nvSpPr>
        <p:spPr>
          <a:xfrm rot="16200000">
            <a:off x="5980615" y="4041419"/>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49" name="TextBox 48">
            <a:extLst>
              <a:ext uri="{FF2B5EF4-FFF2-40B4-BE49-F238E27FC236}">
                <a16:creationId xmlns:a16="http://schemas.microsoft.com/office/drawing/2014/main" id="{C32B9DE4-3DCE-436C-A9A8-FD97C52588E9}"/>
              </a:ext>
            </a:extLst>
          </p:cNvPr>
          <p:cNvSpPr txBox="1"/>
          <p:nvPr/>
        </p:nvSpPr>
        <p:spPr>
          <a:xfrm>
            <a:off x="6690914" y="4936336"/>
            <a:ext cx="10456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51" name="TextBox 50">
            <a:extLst>
              <a:ext uri="{FF2B5EF4-FFF2-40B4-BE49-F238E27FC236}">
                <a16:creationId xmlns:a16="http://schemas.microsoft.com/office/drawing/2014/main" id="{1B0CC6D4-91E3-4A09-B198-5D21A2782E5C}"/>
              </a:ext>
            </a:extLst>
          </p:cNvPr>
          <p:cNvSpPr txBox="1"/>
          <p:nvPr/>
        </p:nvSpPr>
        <p:spPr>
          <a:xfrm>
            <a:off x="7662645" y="4933075"/>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53" name="TextBox 52">
            <a:extLst>
              <a:ext uri="{FF2B5EF4-FFF2-40B4-BE49-F238E27FC236}">
                <a16:creationId xmlns:a16="http://schemas.microsoft.com/office/drawing/2014/main" id="{4A6214C7-DCD5-4FD1-ADC8-2F17B6C49057}"/>
              </a:ext>
            </a:extLst>
          </p:cNvPr>
          <p:cNvSpPr txBox="1"/>
          <p:nvPr/>
        </p:nvSpPr>
        <p:spPr>
          <a:xfrm>
            <a:off x="8783793" y="4936335"/>
            <a:ext cx="10736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55" name="TextBox 54">
            <a:extLst>
              <a:ext uri="{FF2B5EF4-FFF2-40B4-BE49-F238E27FC236}">
                <a16:creationId xmlns:a16="http://schemas.microsoft.com/office/drawing/2014/main" id="{DACE4FE9-450E-4BC4-850C-0018171B2761}"/>
              </a:ext>
            </a:extLst>
          </p:cNvPr>
          <p:cNvSpPr txBox="1"/>
          <p:nvPr/>
        </p:nvSpPr>
        <p:spPr>
          <a:xfrm>
            <a:off x="9782092" y="4936336"/>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77" name="TextBox 76">
            <a:extLst>
              <a:ext uri="{FF2B5EF4-FFF2-40B4-BE49-F238E27FC236}">
                <a16:creationId xmlns:a16="http://schemas.microsoft.com/office/drawing/2014/main" id="{A81483DB-1A8A-45E5-AFA0-F817BB38254F}"/>
              </a:ext>
            </a:extLst>
          </p:cNvPr>
          <p:cNvSpPr txBox="1"/>
          <p:nvPr/>
        </p:nvSpPr>
        <p:spPr>
          <a:xfrm>
            <a:off x="8118286" y="5259012"/>
            <a:ext cx="1345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cs typeface="Calibri"/>
              </a:rPr>
              <a:t>Observed</a:t>
            </a:r>
          </a:p>
        </p:txBody>
      </p:sp>
      <p:sp>
        <p:nvSpPr>
          <p:cNvPr id="81" name="TextBox 80">
            <a:extLst>
              <a:ext uri="{FF2B5EF4-FFF2-40B4-BE49-F238E27FC236}">
                <a16:creationId xmlns:a16="http://schemas.microsoft.com/office/drawing/2014/main" id="{617B5706-71E0-42DD-818D-CEE55DE97EF3}"/>
              </a:ext>
            </a:extLst>
          </p:cNvPr>
          <p:cNvSpPr txBox="1"/>
          <p:nvPr/>
        </p:nvSpPr>
        <p:spPr>
          <a:xfrm>
            <a:off x="6623255" y="5661170"/>
            <a:ext cx="1736070" cy="530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Correctly Classified = 80.1%</a:t>
            </a:r>
          </a:p>
        </p:txBody>
      </p:sp>
      <p:sp>
        <p:nvSpPr>
          <p:cNvPr id="83" name="TextBox 82">
            <a:extLst>
              <a:ext uri="{FF2B5EF4-FFF2-40B4-BE49-F238E27FC236}">
                <a16:creationId xmlns:a16="http://schemas.microsoft.com/office/drawing/2014/main" id="{22F92951-30AD-407E-BE1C-5DDB8019A414}"/>
              </a:ext>
            </a:extLst>
          </p:cNvPr>
          <p:cNvSpPr txBox="1"/>
          <p:nvPr/>
        </p:nvSpPr>
        <p:spPr>
          <a:xfrm>
            <a:off x="8944207" y="5675152"/>
            <a:ext cx="17780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Correctly Classified = 48.4%</a:t>
            </a:r>
          </a:p>
        </p:txBody>
      </p:sp>
      <p:pic>
        <p:nvPicPr>
          <p:cNvPr id="4" name="Picture 5" descr="Chart, line chart&#10;&#10;Description automatically generated">
            <a:extLst>
              <a:ext uri="{FF2B5EF4-FFF2-40B4-BE49-F238E27FC236}">
                <a16:creationId xmlns:a16="http://schemas.microsoft.com/office/drawing/2014/main" id="{F0575A9B-B042-4D44-B0F9-2A0975AECAB5}"/>
              </a:ext>
            </a:extLst>
          </p:cNvPr>
          <p:cNvPicPr>
            <a:picLocks noChangeAspect="1"/>
          </p:cNvPicPr>
          <p:nvPr/>
        </p:nvPicPr>
        <p:blipFill>
          <a:blip r:embed="rId3"/>
          <a:stretch>
            <a:fillRect/>
          </a:stretch>
        </p:blipFill>
        <p:spPr>
          <a:xfrm>
            <a:off x="1233714" y="1522492"/>
            <a:ext cx="4056742" cy="3653359"/>
          </a:xfrm>
          <a:prstGeom prst="rect">
            <a:avLst/>
          </a:prstGeom>
        </p:spPr>
      </p:pic>
      <p:sp>
        <p:nvSpPr>
          <p:cNvPr id="6" name="Rectangle 5">
            <a:extLst>
              <a:ext uri="{FF2B5EF4-FFF2-40B4-BE49-F238E27FC236}">
                <a16:creationId xmlns:a16="http://schemas.microsoft.com/office/drawing/2014/main" id="{61E5192A-4A2F-45EC-A486-0B153916CBD7}"/>
              </a:ext>
            </a:extLst>
          </p:cNvPr>
          <p:cNvSpPr/>
          <p:nvPr/>
        </p:nvSpPr>
        <p:spPr>
          <a:xfrm>
            <a:off x="2329545" y="4125687"/>
            <a:ext cx="2866570" cy="86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E1F63A0-489A-45E2-9458-A8C7DE550BBE}"/>
              </a:ext>
            </a:extLst>
          </p:cNvPr>
          <p:cNvSpPr txBox="1"/>
          <p:nvPr/>
        </p:nvSpPr>
        <p:spPr>
          <a:xfrm>
            <a:off x="2397253" y="4026184"/>
            <a:ext cx="2793958" cy="10268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latin typeface="Century Gothic"/>
                <a:cs typeface="Calibri"/>
              </a:rPr>
              <a:t>     Training Split(AUC=0.78)</a:t>
            </a:r>
            <a:endParaRPr lang="en-US" sz="1400" dirty="0">
              <a:cs typeface="Calibri"/>
            </a:endParaRPr>
          </a:p>
          <a:p>
            <a:pPr>
              <a:lnSpc>
                <a:spcPct val="150000"/>
              </a:lnSpc>
            </a:pPr>
            <a:r>
              <a:rPr lang="en-US" sz="1400" dirty="0">
                <a:latin typeface="Century Gothic"/>
                <a:cs typeface="Calibri"/>
              </a:rPr>
              <a:t>     Cross Validation Mean (AUC=0.27)</a:t>
            </a:r>
            <a:endParaRPr lang="en-US" dirty="0">
              <a:cs typeface="Calibri" panose="020F0502020204030204"/>
            </a:endParaRPr>
          </a:p>
        </p:txBody>
      </p:sp>
      <p:pic>
        <p:nvPicPr>
          <p:cNvPr id="16" name="Picture 17" descr="Chart, bar chart&#10;&#10;Description automatically generated">
            <a:extLst>
              <a:ext uri="{FF2B5EF4-FFF2-40B4-BE49-F238E27FC236}">
                <a16:creationId xmlns:a16="http://schemas.microsoft.com/office/drawing/2014/main" id="{BB8D53D7-67B4-4EF6-BA1B-B1908E6BC51C}"/>
              </a:ext>
            </a:extLst>
          </p:cNvPr>
          <p:cNvPicPr>
            <a:picLocks noChangeAspect="1"/>
          </p:cNvPicPr>
          <p:nvPr/>
        </p:nvPicPr>
        <p:blipFill>
          <a:blip r:embed="rId4"/>
          <a:stretch>
            <a:fillRect/>
          </a:stretch>
        </p:blipFill>
        <p:spPr>
          <a:xfrm>
            <a:off x="6577659" y="1448507"/>
            <a:ext cx="4097866" cy="3481210"/>
          </a:xfrm>
          <a:prstGeom prst="rect">
            <a:avLst/>
          </a:prstGeom>
        </p:spPr>
      </p:pic>
      <p:cxnSp>
        <p:nvCxnSpPr>
          <p:cNvPr id="12" name="Straight Arrow Connector 11">
            <a:extLst>
              <a:ext uri="{FF2B5EF4-FFF2-40B4-BE49-F238E27FC236}">
                <a16:creationId xmlns:a16="http://schemas.microsoft.com/office/drawing/2014/main" id="{35F6C3D1-9B8A-417C-BD49-8CCA00EC0DB9}"/>
              </a:ext>
            </a:extLst>
          </p:cNvPr>
          <p:cNvCxnSpPr/>
          <p:nvPr/>
        </p:nvCxnSpPr>
        <p:spPr>
          <a:xfrm flipV="1">
            <a:off x="2459392" y="4236632"/>
            <a:ext cx="242108" cy="1251"/>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65FDA18-486D-4578-82D7-85BEF65D8C8B}"/>
              </a:ext>
            </a:extLst>
          </p:cNvPr>
          <p:cNvCxnSpPr>
            <a:cxnSpLocks/>
          </p:cNvCxnSpPr>
          <p:nvPr/>
        </p:nvCxnSpPr>
        <p:spPr>
          <a:xfrm flipV="1">
            <a:off x="2459391" y="4556560"/>
            <a:ext cx="242108" cy="1251"/>
          </a:xfrm>
          <a:prstGeom prst="straightConnector1">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59" name="TextBox 58">
            <a:extLst>
              <a:ext uri="{FF2B5EF4-FFF2-40B4-BE49-F238E27FC236}">
                <a16:creationId xmlns:a16="http://schemas.microsoft.com/office/drawing/2014/main" id="{B8B3CAFA-B0CF-4672-9380-6B25C6272B0C}"/>
              </a:ext>
            </a:extLst>
          </p:cNvPr>
          <p:cNvSpPr txBox="1"/>
          <p:nvPr/>
        </p:nvSpPr>
        <p:spPr>
          <a:xfrm>
            <a:off x="6924150" y="2035193"/>
            <a:ext cx="5754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309</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(TP)</a:t>
            </a:r>
          </a:p>
        </p:txBody>
      </p:sp>
      <p:sp>
        <p:nvSpPr>
          <p:cNvPr id="61" name="TextBox 60">
            <a:extLst>
              <a:ext uri="{FF2B5EF4-FFF2-40B4-BE49-F238E27FC236}">
                <a16:creationId xmlns:a16="http://schemas.microsoft.com/office/drawing/2014/main" id="{68817273-3478-4A30-89BF-51FD2D5C0796}"/>
              </a:ext>
            </a:extLst>
          </p:cNvPr>
          <p:cNvSpPr txBox="1"/>
          <p:nvPr/>
        </p:nvSpPr>
        <p:spPr>
          <a:xfrm>
            <a:off x="7823468" y="2063416"/>
            <a:ext cx="596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199</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(FP)</a:t>
            </a:r>
          </a:p>
        </p:txBody>
      </p:sp>
      <p:sp>
        <p:nvSpPr>
          <p:cNvPr id="45" name="TextBox 44">
            <a:extLst>
              <a:ext uri="{FF2B5EF4-FFF2-40B4-BE49-F238E27FC236}">
                <a16:creationId xmlns:a16="http://schemas.microsoft.com/office/drawing/2014/main" id="{A853FA7E-520F-4FE9-8673-F919420F4F69}"/>
              </a:ext>
            </a:extLst>
          </p:cNvPr>
          <p:cNvSpPr txBox="1"/>
          <p:nvPr/>
        </p:nvSpPr>
        <p:spPr>
          <a:xfrm rot="16200000">
            <a:off x="8188137" y="2328327"/>
            <a:ext cx="1192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Presence</a:t>
            </a:r>
          </a:p>
        </p:txBody>
      </p:sp>
      <p:sp>
        <p:nvSpPr>
          <p:cNvPr id="69" name="TextBox 68">
            <a:extLst>
              <a:ext uri="{FF2B5EF4-FFF2-40B4-BE49-F238E27FC236}">
                <a16:creationId xmlns:a16="http://schemas.microsoft.com/office/drawing/2014/main" id="{B11DE37D-EB2A-46A1-A579-E8859782FF62}"/>
              </a:ext>
            </a:extLst>
          </p:cNvPr>
          <p:cNvSpPr txBox="1"/>
          <p:nvPr/>
        </p:nvSpPr>
        <p:spPr>
          <a:xfrm>
            <a:off x="8996283" y="2279786"/>
            <a:ext cx="623227" cy="3052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180</a:t>
            </a:r>
          </a:p>
        </p:txBody>
      </p:sp>
      <p:sp>
        <p:nvSpPr>
          <p:cNvPr id="71" name="TextBox 70">
            <a:extLst>
              <a:ext uri="{FF2B5EF4-FFF2-40B4-BE49-F238E27FC236}">
                <a16:creationId xmlns:a16="http://schemas.microsoft.com/office/drawing/2014/main" id="{08F22FDC-4B53-40DD-A29A-60657D0FE2A3}"/>
              </a:ext>
            </a:extLst>
          </p:cNvPr>
          <p:cNvSpPr txBox="1"/>
          <p:nvPr/>
        </p:nvSpPr>
        <p:spPr>
          <a:xfrm>
            <a:off x="9954928" y="2279785"/>
            <a:ext cx="5494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510</a:t>
            </a:r>
          </a:p>
        </p:txBody>
      </p:sp>
      <p:sp>
        <p:nvSpPr>
          <p:cNvPr id="63" name="TextBox 62">
            <a:extLst>
              <a:ext uri="{FF2B5EF4-FFF2-40B4-BE49-F238E27FC236}">
                <a16:creationId xmlns:a16="http://schemas.microsoft.com/office/drawing/2014/main" id="{1CC03BAB-CD28-4E6E-923F-2587C30B4B2E}"/>
              </a:ext>
            </a:extLst>
          </p:cNvPr>
          <p:cNvSpPr txBox="1"/>
          <p:nvPr/>
        </p:nvSpPr>
        <p:spPr>
          <a:xfrm>
            <a:off x="6923099" y="3642709"/>
            <a:ext cx="5754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76</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(FN)</a:t>
            </a:r>
          </a:p>
        </p:txBody>
      </p:sp>
      <p:sp>
        <p:nvSpPr>
          <p:cNvPr id="65" name="TextBox 64">
            <a:extLst>
              <a:ext uri="{FF2B5EF4-FFF2-40B4-BE49-F238E27FC236}">
                <a16:creationId xmlns:a16="http://schemas.microsoft.com/office/drawing/2014/main" id="{594236F4-92E6-4963-B0F5-7998B356972F}"/>
              </a:ext>
            </a:extLst>
          </p:cNvPr>
          <p:cNvSpPr txBox="1"/>
          <p:nvPr/>
        </p:nvSpPr>
        <p:spPr>
          <a:xfrm>
            <a:off x="7823467" y="3595674"/>
            <a:ext cx="596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801</a:t>
            </a:r>
          </a:p>
          <a:p>
            <a:endParaRPr lang="en-US" sz="1400" b="1" dirty="0">
              <a:solidFill>
                <a:schemeClr val="tx1">
                  <a:lumMod val="75000"/>
                  <a:lumOff val="25000"/>
                </a:schemeClr>
              </a:solidFill>
              <a:latin typeface="Century Gothic"/>
              <a:cs typeface="Calibri"/>
            </a:endParaRPr>
          </a:p>
          <a:p>
            <a:endParaRPr lang="en-US" sz="1400"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(TN)</a:t>
            </a:r>
          </a:p>
        </p:txBody>
      </p:sp>
      <p:sp>
        <p:nvSpPr>
          <p:cNvPr id="73" name="TextBox 72">
            <a:extLst>
              <a:ext uri="{FF2B5EF4-FFF2-40B4-BE49-F238E27FC236}">
                <a16:creationId xmlns:a16="http://schemas.microsoft.com/office/drawing/2014/main" id="{5D6066B0-38A1-4E1A-AC93-E96F26687E9C}"/>
              </a:ext>
            </a:extLst>
          </p:cNvPr>
          <p:cNvSpPr txBox="1"/>
          <p:nvPr/>
        </p:nvSpPr>
        <p:spPr>
          <a:xfrm>
            <a:off x="9127986" y="4129479"/>
            <a:ext cx="491524"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205</a:t>
            </a:r>
          </a:p>
        </p:txBody>
      </p:sp>
      <p:sp>
        <p:nvSpPr>
          <p:cNvPr id="75" name="TextBox 74">
            <a:extLst>
              <a:ext uri="{FF2B5EF4-FFF2-40B4-BE49-F238E27FC236}">
                <a16:creationId xmlns:a16="http://schemas.microsoft.com/office/drawing/2014/main" id="{03230019-FAC6-4DF2-8FFA-2B278D007FFE}"/>
              </a:ext>
            </a:extLst>
          </p:cNvPr>
          <p:cNvSpPr txBox="1"/>
          <p:nvPr/>
        </p:nvSpPr>
        <p:spPr>
          <a:xfrm>
            <a:off x="9964335" y="4129479"/>
            <a:ext cx="613820" cy="314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490</a:t>
            </a:r>
          </a:p>
        </p:txBody>
      </p:sp>
      <p:sp>
        <p:nvSpPr>
          <p:cNvPr id="47" name="TextBox 46">
            <a:extLst>
              <a:ext uri="{FF2B5EF4-FFF2-40B4-BE49-F238E27FC236}">
                <a16:creationId xmlns:a16="http://schemas.microsoft.com/office/drawing/2014/main" id="{8D402AD0-CA27-4EC5-BE43-3BB5DE33845E}"/>
              </a:ext>
            </a:extLst>
          </p:cNvPr>
          <p:cNvSpPr txBox="1"/>
          <p:nvPr/>
        </p:nvSpPr>
        <p:spPr>
          <a:xfrm rot="16200000">
            <a:off x="8303485" y="4133595"/>
            <a:ext cx="97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Absence</a:t>
            </a:r>
          </a:p>
        </p:txBody>
      </p:sp>
      <p:sp>
        <p:nvSpPr>
          <p:cNvPr id="5" name="TextBox 4">
            <a:extLst>
              <a:ext uri="{FF2B5EF4-FFF2-40B4-BE49-F238E27FC236}">
                <a16:creationId xmlns:a16="http://schemas.microsoft.com/office/drawing/2014/main" id="{BDCCADFD-43C9-419D-960A-5E25627A5ED6}"/>
              </a:ext>
            </a:extLst>
          </p:cNvPr>
          <p:cNvSpPr txBox="1"/>
          <p:nvPr/>
        </p:nvSpPr>
        <p:spPr>
          <a:xfrm>
            <a:off x="6681536" y="874295"/>
            <a:ext cx="2253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a:rPr>
              <a:t>Confusion Matrix for Training Data</a:t>
            </a:r>
          </a:p>
        </p:txBody>
      </p:sp>
      <p:sp>
        <p:nvSpPr>
          <p:cNvPr id="9" name="TextBox 8">
            <a:extLst>
              <a:ext uri="{FF2B5EF4-FFF2-40B4-BE49-F238E27FC236}">
                <a16:creationId xmlns:a16="http://schemas.microsoft.com/office/drawing/2014/main" id="{B2FD794F-9031-4097-86C0-227227B206E6}"/>
              </a:ext>
            </a:extLst>
          </p:cNvPr>
          <p:cNvSpPr txBox="1"/>
          <p:nvPr/>
        </p:nvSpPr>
        <p:spPr>
          <a:xfrm>
            <a:off x="8791074" y="87429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a:rPr>
              <a:t>Confusion Matrix for Applied Model</a:t>
            </a:r>
          </a:p>
        </p:txBody>
      </p:sp>
    </p:spTree>
    <p:extLst>
      <p:ext uri="{BB962C8B-B14F-4D97-AF65-F5344CB8AC3E}">
        <p14:creationId xmlns:p14="http://schemas.microsoft.com/office/powerpoint/2010/main" val="67603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62139" y="331961"/>
            <a:ext cx="11895483"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Projected Habitat Suitability Maps</a:t>
            </a:r>
          </a:p>
        </p:txBody>
      </p:sp>
      <p:pic>
        <p:nvPicPr>
          <p:cNvPr id="2" name="Picture 3" descr="Map&#10;&#10;Description automatically generated">
            <a:extLst>
              <a:ext uri="{FF2B5EF4-FFF2-40B4-BE49-F238E27FC236}">
                <a16:creationId xmlns:a16="http://schemas.microsoft.com/office/drawing/2014/main" id="{6B82AC2D-138E-44EA-B342-0E78FCB21477}"/>
              </a:ext>
            </a:extLst>
          </p:cNvPr>
          <p:cNvPicPr>
            <a:picLocks noChangeAspect="1"/>
          </p:cNvPicPr>
          <p:nvPr/>
        </p:nvPicPr>
        <p:blipFill>
          <a:blip r:embed="rId3"/>
          <a:stretch>
            <a:fillRect/>
          </a:stretch>
        </p:blipFill>
        <p:spPr>
          <a:xfrm>
            <a:off x="486228" y="1015903"/>
            <a:ext cx="3368334" cy="4346542"/>
          </a:xfrm>
          <a:prstGeom prst="rect">
            <a:avLst/>
          </a:prstGeom>
          <a:ln>
            <a:noFill/>
          </a:ln>
          <a:effectLst>
            <a:outerShdw blurRad="292100" dist="139700" dir="2700000" algn="tl" rotWithShape="0">
              <a:srgbClr val="333333">
                <a:alpha val="65000"/>
              </a:srgbClr>
            </a:outerShdw>
          </a:effectLst>
        </p:spPr>
      </p:pic>
      <p:pic>
        <p:nvPicPr>
          <p:cNvPr id="5" name="Picture 15" descr="Shape, arrow&#10;&#10;Description automatically generated">
            <a:extLst>
              <a:ext uri="{FF2B5EF4-FFF2-40B4-BE49-F238E27FC236}">
                <a16:creationId xmlns:a16="http://schemas.microsoft.com/office/drawing/2014/main" id="{DD1F0103-EE62-4E3C-9597-3B295837E321}"/>
              </a:ext>
            </a:extLst>
          </p:cNvPr>
          <p:cNvPicPr>
            <a:picLocks noChangeAspect="1"/>
          </p:cNvPicPr>
          <p:nvPr/>
        </p:nvPicPr>
        <p:blipFill>
          <a:blip r:embed="rId4"/>
          <a:stretch>
            <a:fillRect/>
          </a:stretch>
        </p:blipFill>
        <p:spPr>
          <a:xfrm>
            <a:off x="7902495" y="4883510"/>
            <a:ext cx="415853" cy="784446"/>
          </a:xfrm>
          <a:prstGeom prst="rect">
            <a:avLst/>
          </a:prstGeom>
        </p:spPr>
      </p:pic>
      <p:sp>
        <p:nvSpPr>
          <p:cNvPr id="7" name="TextBox 6">
            <a:extLst>
              <a:ext uri="{FF2B5EF4-FFF2-40B4-BE49-F238E27FC236}">
                <a16:creationId xmlns:a16="http://schemas.microsoft.com/office/drawing/2014/main" id="{A68F4FC4-5347-487F-BDA5-AF30A8ACB32C}"/>
              </a:ext>
            </a:extLst>
          </p:cNvPr>
          <p:cNvSpPr txBox="1"/>
          <p:nvPr/>
        </p:nvSpPr>
        <p:spPr>
          <a:xfrm>
            <a:off x="7841907" y="5317709"/>
            <a:ext cx="537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Century Gothic"/>
              </a:rPr>
              <a:t>N</a:t>
            </a:r>
          </a:p>
        </p:txBody>
      </p:sp>
      <p:sp>
        <p:nvSpPr>
          <p:cNvPr id="9" name="Rectangle 8">
            <a:extLst>
              <a:ext uri="{FF2B5EF4-FFF2-40B4-BE49-F238E27FC236}">
                <a16:creationId xmlns:a16="http://schemas.microsoft.com/office/drawing/2014/main" id="{5787B459-203E-41D7-8B62-F9254015CC30}"/>
              </a:ext>
            </a:extLst>
          </p:cNvPr>
          <p:cNvSpPr/>
          <p:nvPr/>
        </p:nvSpPr>
        <p:spPr>
          <a:xfrm>
            <a:off x="8932472" y="3031380"/>
            <a:ext cx="2050885" cy="2233286"/>
          </a:xfrm>
          <a:prstGeom prst="rect">
            <a:avLst/>
          </a:prstGeom>
          <a:solidFill>
            <a:schemeClr val="bg2">
              <a:lumMod val="9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1F65979-076F-4E9B-8CCB-EDCDD622E362}"/>
              </a:ext>
            </a:extLst>
          </p:cNvPr>
          <p:cNvSpPr txBox="1"/>
          <p:nvPr/>
        </p:nvSpPr>
        <p:spPr>
          <a:xfrm>
            <a:off x="8842364" y="3033550"/>
            <a:ext cx="2222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panose="020B0502020202020204" pitchFamily="34" charset="0"/>
                <a:cs typeface="Calibri"/>
              </a:rPr>
              <a:t> % Habitat Probability</a:t>
            </a:r>
          </a:p>
        </p:txBody>
      </p:sp>
      <p:sp>
        <p:nvSpPr>
          <p:cNvPr id="13" name="TextBox 12">
            <a:extLst>
              <a:ext uri="{FF2B5EF4-FFF2-40B4-BE49-F238E27FC236}">
                <a16:creationId xmlns:a16="http://schemas.microsoft.com/office/drawing/2014/main" id="{CD5EE395-34E4-499A-AD1E-00E881CD3B1E}"/>
              </a:ext>
            </a:extLst>
          </p:cNvPr>
          <p:cNvSpPr txBox="1"/>
          <p:nvPr/>
        </p:nvSpPr>
        <p:spPr>
          <a:xfrm>
            <a:off x="9502285" y="4713009"/>
            <a:ext cx="16603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Flathead National Forest</a:t>
            </a:r>
          </a:p>
        </p:txBody>
      </p:sp>
      <p:sp>
        <p:nvSpPr>
          <p:cNvPr id="15" name="Rectangle 14">
            <a:extLst>
              <a:ext uri="{FF2B5EF4-FFF2-40B4-BE49-F238E27FC236}">
                <a16:creationId xmlns:a16="http://schemas.microsoft.com/office/drawing/2014/main" id="{F0C209E0-DFF5-4EE2-8228-DAB14C114088}"/>
              </a:ext>
            </a:extLst>
          </p:cNvPr>
          <p:cNvSpPr/>
          <p:nvPr/>
        </p:nvSpPr>
        <p:spPr>
          <a:xfrm>
            <a:off x="9071247" y="4800492"/>
            <a:ext cx="349488" cy="1828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6">
            <a:extLst>
              <a:ext uri="{FF2B5EF4-FFF2-40B4-BE49-F238E27FC236}">
                <a16:creationId xmlns:a16="http://schemas.microsoft.com/office/drawing/2014/main" id="{3FDE9885-D277-4F3D-997E-61C3A9DB66E6}"/>
              </a:ext>
            </a:extLst>
          </p:cNvPr>
          <p:cNvPicPr>
            <a:picLocks/>
          </p:cNvPicPr>
          <p:nvPr/>
        </p:nvPicPr>
        <p:blipFill rotWithShape="1">
          <a:blip r:embed="rId5"/>
          <a:srcRect l="5710" t="3620"/>
          <a:stretch/>
        </p:blipFill>
        <p:spPr>
          <a:xfrm>
            <a:off x="9071247" y="4434580"/>
            <a:ext cx="349488" cy="182880"/>
          </a:xfrm>
          <a:prstGeom prst="rect">
            <a:avLst/>
          </a:prstGeom>
          <a:ln>
            <a:solidFill>
              <a:schemeClr val="tx1">
                <a:lumMod val="75000"/>
                <a:lumOff val="25000"/>
              </a:schemeClr>
            </a:solidFill>
          </a:ln>
        </p:spPr>
      </p:pic>
      <p:pic>
        <p:nvPicPr>
          <p:cNvPr id="18" name="Picture 18">
            <a:extLst>
              <a:ext uri="{FF2B5EF4-FFF2-40B4-BE49-F238E27FC236}">
                <a16:creationId xmlns:a16="http://schemas.microsoft.com/office/drawing/2014/main" id="{DA1A3408-4DE3-4141-99D7-F5582F1CBA72}"/>
              </a:ext>
            </a:extLst>
          </p:cNvPr>
          <p:cNvPicPr>
            <a:picLocks/>
          </p:cNvPicPr>
          <p:nvPr/>
        </p:nvPicPr>
        <p:blipFill>
          <a:blip r:embed="rId6"/>
          <a:stretch>
            <a:fillRect/>
          </a:stretch>
        </p:blipFill>
        <p:spPr>
          <a:xfrm>
            <a:off x="9072255" y="4086717"/>
            <a:ext cx="347472" cy="182880"/>
          </a:xfrm>
          <a:prstGeom prst="rect">
            <a:avLst/>
          </a:prstGeom>
          <a:ln>
            <a:solidFill>
              <a:schemeClr val="tx1">
                <a:lumMod val="75000"/>
                <a:lumOff val="25000"/>
              </a:schemeClr>
            </a:solidFill>
          </a:ln>
        </p:spPr>
      </p:pic>
      <p:pic>
        <p:nvPicPr>
          <p:cNvPr id="19" name="Picture 19">
            <a:extLst>
              <a:ext uri="{FF2B5EF4-FFF2-40B4-BE49-F238E27FC236}">
                <a16:creationId xmlns:a16="http://schemas.microsoft.com/office/drawing/2014/main" id="{49000014-2D1B-4F77-9AD1-98069C957455}"/>
              </a:ext>
            </a:extLst>
          </p:cNvPr>
          <p:cNvPicPr>
            <a:picLocks/>
          </p:cNvPicPr>
          <p:nvPr/>
        </p:nvPicPr>
        <p:blipFill rotWithShape="1">
          <a:blip r:embed="rId7"/>
          <a:srcRect l="6195" t="16087" r="-1" b="-1"/>
          <a:stretch/>
        </p:blipFill>
        <p:spPr>
          <a:xfrm>
            <a:off x="9072255" y="3754788"/>
            <a:ext cx="347472" cy="182880"/>
          </a:xfrm>
          <a:prstGeom prst="rect">
            <a:avLst/>
          </a:prstGeom>
          <a:ln>
            <a:solidFill>
              <a:schemeClr val="tx1">
                <a:lumMod val="75000"/>
                <a:lumOff val="25000"/>
              </a:schemeClr>
            </a:solidFill>
          </a:ln>
        </p:spPr>
      </p:pic>
      <p:pic>
        <p:nvPicPr>
          <p:cNvPr id="20" name="Picture 20">
            <a:extLst>
              <a:ext uri="{FF2B5EF4-FFF2-40B4-BE49-F238E27FC236}">
                <a16:creationId xmlns:a16="http://schemas.microsoft.com/office/drawing/2014/main" id="{22B23D4B-C1F7-4B56-B338-533AC12BD5A2}"/>
              </a:ext>
            </a:extLst>
          </p:cNvPr>
          <p:cNvPicPr>
            <a:picLocks/>
          </p:cNvPicPr>
          <p:nvPr/>
        </p:nvPicPr>
        <p:blipFill>
          <a:blip r:embed="rId8"/>
          <a:stretch>
            <a:fillRect/>
          </a:stretch>
        </p:blipFill>
        <p:spPr>
          <a:xfrm>
            <a:off x="9072255" y="3406216"/>
            <a:ext cx="347472" cy="182880"/>
          </a:xfrm>
          <a:prstGeom prst="rect">
            <a:avLst/>
          </a:prstGeom>
          <a:ln>
            <a:solidFill>
              <a:schemeClr val="tx1">
                <a:lumMod val="75000"/>
                <a:lumOff val="25000"/>
              </a:schemeClr>
            </a:solidFill>
          </a:ln>
        </p:spPr>
      </p:pic>
      <p:sp>
        <p:nvSpPr>
          <p:cNvPr id="22" name="TextBox 21">
            <a:extLst>
              <a:ext uri="{FF2B5EF4-FFF2-40B4-BE49-F238E27FC236}">
                <a16:creationId xmlns:a16="http://schemas.microsoft.com/office/drawing/2014/main" id="{E4FE672B-82BC-4C99-BAD7-A5A74038EDE0}"/>
              </a:ext>
            </a:extLst>
          </p:cNvPr>
          <p:cNvSpPr txBox="1"/>
          <p:nvPr/>
        </p:nvSpPr>
        <p:spPr>
          <a:xfrm>
            <a:off x="9500586" y="3343768"/>
            <a:ext cx="886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4 - 12</a:t>
            </a:r>
          </a:p>
        </p:txBody>
      </p:sp>
      <p:sp>
        <p:nvSpPr>
          <p:cNvPr id="23" name="TextBox 22">
            <a:extLst>
              <a:ext uri="{FF2B5EF4-FFF2-40B4-BE49-F238E27FC236}">
                <a16:creationId xmlns:a16="http://schemas.microsoft.com/office/drawing/2014/main" id="{C183D9AC-C84A-4F8B-AEDE-E7F91A3EFA90}"/>
              </a:ext>
            </a:extLst>
          </p:cNvPr>
          <p:cNvSpPr txBox="1"/>
          <p:nvPr/>
        </p:nvSpPr>
        <p:spPr>
          <a:xfrm>
            <a:off x="9503761" y="3692340"/>
            <a:ext cx="886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12 - 23</a:t>
            </a:r>
          </a:p>
        </p:txBody>
      </p:sp>
      <p:sp>
        <p:nvSpPr>
          <p:cNvPr id="24" name="TextBox 23">
            <a:extLst>
              <a:ext uri="{FF2B5EF4-FFF2-40B4-BE49-F238E27FC236}">
                <a16:creationId xmlns:a16="http://schemas.microsoft.com/office/drawing/2014/main" id="{F036C2D4-6F3F-4EDA-80C6-150F5BFD1E3C}"/>
              </a:ext>
            </a:extLst>
          </p:cNvPr>
          <p:cNvSpPr txBox="1"/>
          <p:nvPr/>
        </p:nvSpPr>
        <p:spPr>
          <a:xfrm>
            <a:off x="9500267" y="4024269"/>
            <a:ext cx="886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23 - 42</a:t>
            </a:r>
          </a:p>
        </p:txBody>
      </p:sp>
      <p:sp>
        <p:nvSpPr>
          <p:cNvPr id="25" name="TextBox 24">
            <a:extLst>
              <a:ext uri="{FF2B5EF4-FFF2-40B4-BE49-F238E27FC236}">
                <a16:creationId xmlns:a16="http://schemas.microsoft.com/office/drawing/2014/main" id="{304F5298-27B6-4CFA-8192-AB8448F3274E}"/>
              </a:ext>
            </a:extLst>
          </p:cNvPr>
          <p:cNvSpPr txBox="1"/>
          <p:nvPr/>
        </p:nvSpPr>
        <p:spPr>
          <a:xfrm>
            <a:off x="9500267" y="4372132"/>
            <a:ext cx="886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42 - 51</a:t>
            </a:r>
          </a:p>
        </p:txBody>
      </p:sp>
      <p:cxnSp>
        <p:nvCxnSpPr>
          <p:cNvPr id="6" name="Straight Arrow Connector 5">
            <a:extLst>
              <a:ext uri="{FF2B5EF4-FFF2-40B4-BE49-F238E27FC236}">
                <a16:creationId xmlns:a16="http://schemas.microsoft.com/office/drawing/2014/main" id="{1873BCA8-8246-4796-ADE5-811DA579FFB8}"/>
              </a:ext>
            </a:extLst>
          </p:cNvPr>
          <p:cNvCxnSpPr/>
          <p:nvPr/>
        </p:nvCxnSpPr>
        <p:spPr>
          <a:xfrm flipV="1">
            <a:off x="2590686" y="1526495"/>
            <a:ext cx="2868045" cy="166517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0BCB0477-4721-4659-BE99-5C47C47BB740}"/>
              </a:ext>
            </a:extLst>
          </p:cNvPr>
          <p:cNvCxnSpPr/>
          <p:nvPr/>
        </p:nvCxnSpPr>
        <p:spPr>
          <a:xfrm>
            <a:off x="2594766" y="3667351"/>
            <a:ext cx="2890383" cy="1364003"/>
          </a:xfrm>
          <a:prstGeom prst="straightConnector1">
            <a:avLst/>
          </a:prstGeom>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23C7563A-7FCA-4219-B417-22E1BA8D169B}"/>
              </a:ext>
            </a:extLst>
          </p:cNvPr>
          <p:cNvSpPr txBox="1"/>
          <p:nvPr/>
        </p:nvSpPr>
        <p:spPr>
          <a:xfrm>
            <a:off x="5474494" y="4629148"/>
            <a:ext cx="4095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a:t>
            </a:r>
          </a:p>
        </p:txBody>
      </p:sp>
      <p:pic>
        <p:nvPicPr>
          <p:cNvPr id="12" name="Picture 54" descr="A picture containing icon&#10;&#10;Description automatically generated">
            <a:extLst>
              <a:ext uri="{FF2B5EF4-FFF2-40B4-BE49-F238E27FC236}">
                <a16:creationId xmlns:a16="http://schemas.microsoft.com/office/drawing/2014/main" id="{20C15452-6F74-4EE9-99F6-BCB662820601}"/>
              </a:ext>
            </a:extLst>
          </p:cNvPr>
          <p:cNvPicPr>
            <a:picLocks noChangeAspect="1"/>
          </p:cNvPicPr>
          <p:nvPr/>
        </p:nvPicPr>
        <p:blipFill rotWithShape="1">
          <a:blip r:embed="rId9"/>
          <a:srcRect l="2024" t="14286" r="5668" b="41505"/>
          <a:stretch/>
        </p:blipFill>
        <p:spPr>
          <a:xfrm>
            <a:off x="5349416" y="5755921"/>
            <a:ext cx="1556202" cy="142323"/>
          </a:xfrm>
          <a:prstGeom prst="rect">
            <a:avLst/>
          </a:prstGeom>
        </p:spPr>
      </p:pic>
      <p:sp>
        <p:nvSpPr>
          <p:cNvPr id="14" name="TextBox 13">
            <a:extLst>
              <a:ext uri="{FF2B5EF4-FFF2-40B4-BE49-F238E27FC236}">
                <a16:creationId xmlns:a16="http://schemas.microsoft.com/office/drawing/2014/main" id="{45FD72C9-A0AF-40B0-AA97-9E546B793BD0}"/>
              </a:ext>
            </a:extLst>
          </p:cNvPr>
          <p:cNvSpPr txBox="1"/>
          <p:nvPr/>
        </p:nvSpPr>
        <p:spPr>
          <a:xfrm>
            <a:off x="5304972" y="5450114"/>
            <a:ext cx="3338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0</a:t>
            </a:r>
          </a:p>
        </p:txBody>
      </p:sp>
      <p:sp>
        <p:nvSpPr>
          <p:cNvPr id="17" name="TextBox 16">
            <a:extLst>
              <a:ext uri="{FF2B5EF4-FFF2-40B4-BE49-F238E27FC236}">
                <a16:creationId xmlns:a16="http://schemas.microsoft.com/office/drawing/2014/main" id="{1357D8DD-D891-42C9-AC5F-C962340C6DE0}"/>
              </a:ext>
            </a:extLst>
          </p:cNvPr>
          <p:cNvSpPr txBox="1"/>
          <p:nvPr/>
        </p:nvSpPr>
        <p:spPr>
          <a:xfrm>
            <a:off x="5804639" y="5449576"/>
            <a:ext cx="5660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1.25</a:t>
            </a:r>
            <a:endParaRPr lang="en-US" sz="1400" dirty="0">
              <a:latin typeface="Century Gothic"/>
              <a:cs typeface="Calibri"/>
            </a:endParaRPr>
          </a:p>
        </p:txBody>
      </p:sp>
      <p:sp>
        <p:nvSpPr>
          <p:cNvPr id="21" name="TextBox 20">
            <a:extLst>
              <a:ext uri="{FF2B5EF4-FFF2-40B4-BE49-F238E27FC236}">
                <a16:creationId xmlns:a16="http://schemas.microsoft.com/office/drawing/2014/main" id="{27B07EE9-43C1-4CC8-80FD-BF28477D2643}"/>
              </a:ext>
            </a:extLst>
          </p:cNvPr>
          <p:cNvSpPr txBox="1"/>
          <p:nvPr/>
        </p:nvSpPr>
        <p:spPr>
          <a:xfrm>
            <a:off x="6674303" y="5440589"/>
            <a:ext cx="304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3</a:t>
            </a:r>
          </a:p>
        </p:txBody>
      </p:sp>
      <p:sp>
        <p:nvSpPr>
          <p:cNvPr id="26" name="TextBox 25">
            <a:extLst>
              <a:ext uri="{FF2B5EF4-FFF2-40B4-BE49-F238E27FC236}">
                <a16:creationId xmlns:a16="http://schemas.microsoft.com/office/drawing/2014/main" id="{6677D1EE-2E0B-431B-A628-A397EBE98AF0}"/>
              </a:ext>
            </a:extLst>
          </p:cNvPr>
          <p:cNvSpPr txBox="1"/>
          <p:nvPr/>
        </p:nvSpPr>
        <p:spPr>
          <a:xfrm>
            <a:off x="6911521" y="5666698"/>
            <a:ext cx="12474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Miles</a:t>
            </a:r>
          </a:p>
        </p:txBody>
      </p:sp>
      <p:pic>
        <p:nvPicPr>
          <p:cNvPr id="27" name="Picture 54" descr="A picture containing icon&#10;&#10;Description automatically generated">
            <a:extLst>
              <a:ext uri="{FF2B5EF4-FFF2-40B4-BE49-F238E27FC236}">
                <a16:creationId xmlns:a16="http://schemas.microsoft.com/office/drawing/2014/main" id="{5522508F-9FC5-407E-A778-54697DF2EFE6}"/>
              </a:ext>
            </a:extLst>
          </p:cNvPr>
          <p:cNvPicPr>
            <a:picLocks noChangeAspect="1"/>
          </p:cNvPicPr>
          <p:nvPr/>
        </p:nvPicPr>
        <p:blipFill rotWithShape="1">
          <a:blip r:embed="rId9"/>
          <a:srcRect l="2024" t="14286" r="5668" b="41505"/>
          <a:stretch/>
        </p:blipFill>
        <p:spPr>
          <a:xfrm>
            <a:off x="489017" y="5739418"/>
            <a:ext cx="2093231" cy="164094"/>
          </a:xfrm>
          <a:prstGeom prst="rect">
            <a:avLst/>
          </a:prstGeom>
        </p:spPr>
      </p:pic>
      <p:sp>
        <p:nvSpPr>
          <p:cNvPr id="28" name="TextBox 27">
            <a:extLst>
              <a:ext uri="{FF2B5EF4-FFF2-40B4-BE49-F238E27FC236}">
                <a16:creationId xmlns:a16="http://schemas.microsoft.com/office/drawing/2014/main" id="{0001F1A2-BC72-4824-BEFB-5BF2B3D87FC5}"/>
              </a:ext>
            </a:extLst>
          </p:cNvPr>
          <p:cNvSpPr txBox="1"/>
          <p:nvPr/>
        </p:nvSpPr>
        <p:spPr>
          <a:xfrm>
            <a:off x="441394" y="5433612"/>
            <a:ext cx="3773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p>
        </p:txBody>
      </p:sp>
      <p:sp>
        <p:nvSpPr>
          <p:cNvPr id="29" name="TextBox 28">
            <a:extLst>
              <a:ext uri="{FF2B5EF4-FFF2-40B4-BE49-F238E27FC236}">
                <a16:creationId xmlns:a16="http://schemas.microsoft.com/office/drawing/2014/main" id="{50C71539-4F92-47CE-AA5E-4D857E2ACDC1}"/>
              </a:ext>
            </a:extLst>
          </p:cNvPr>
          <p:cNvSpPr txBox="1"/>
          <p:nvPr/>
        </p:nvSpPr>
        <p:spPr>
          <a:xfrm>
            <a:off x="889069" y="543134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10</a:t>
            </a:r>
          </a:p>
        </p:txBody>
      </p:sp>
      <p:sp>
        <p:nvSpPr>
          <p:cNvPr id="30" name="TextBox 29">
            <a:extLst>
              <a:ext uri="{FF2B5EF4-FFF2-40B4-BE49-F238E27FC236}">
                <a16:creationId xmlns:a16="http://schemas.microsoft.com/office/drawing/2014/main" id="{485B5825-29A2-4AE7-9320-B04D162998F9}"/>
              </a:ext>
            </a:extLst>
          </p:cNvPr>
          <p:cNvSpPr txBox="1"/>
          <p:nvPr/>
        </p:nvSpPr>
        <p:spPr>
          <a:xfrm>
            <a:off x="1423829" y="543633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40</a:t>
            </a:r>
          </a:p>
        </p:txBody>
      </p:sp>
      <p:sp>
        <p:nvSpPr>
          <p:cNvPr id="31" name="TextBox 30">
            <a:extLst>
              <a:ext uri="{FF2B5EF4-FFF2-40B4-BE49-F238E27FC236}">
                <a16:creationId xmlns:a16="http://schemas.microsoft.com/office/drawing/2014/main" id="{0A85A8DF-4101-45E1-A47B-83F03750B58A}"/>
              </a:ext>
            </a:extLst>
          </p:cNvPr>
          <p:cNvSpPr txBox="1"/>
          <p:nvPr/>
        </p:nvSpPr>
        <p:spPr>
          <a:xfrm>
            <a:off x="2582704" y="566629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Miles</a:t>
            </a:r>
          </a:p>
        </p:txBody>
      </p:sp>
      <p:sp>
        <p:nvSpPr>
          <p:cNvPr id="32" name="Rectangle 31">
            <a:extLst>
              <a:ext uri="{FF2B5EF4-FFF2-40B4-BE49-F238E27FC236}">
                <a16:creationId xmlns:a16="http://schemas.microsoft.com/office/drawing/2014/main" id="{4C8F339B-5E92-466D-9FDA-230CF74B6F0A}"/>
              </a:ext>
            </a:extLst>
          </p:cNvPr>
          <p:cNvSpPr/>
          <p:nvPr/>
        </p:nvSpPr>
        <p:spPr>
          <a:xfrm>
            <a:off x="1959428" y="3189515"/>
            <a:ext cx="624115" cy="4717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5" descr="Map&#10;&#10;Description automatically generated">
            <a:extLst>
              <a:ext uri="{FF2B5EF4-FFF2-40B4-BE49-F238E27FC236}">
                <a16:creationId xmlns:a16="http://schemas.microsoft.com/office/drawing/2014/main" id="{C57060B0-EBC1-4219-A517-A92F40BAEB09}"/>
              </a:ext>
            </a:extLst>
          </p:cNvPr>
          <p:cNvPicPr>
            <a:picLocks noChangeAspect="1"/>
          </p:cNvPicPr>
          <p:nvPr/>
        </p:nvPicPr>
        <p:blipFill>
          <a:blip r:embed="rId10"/>
          <a:stretch>
            <a:fillRect/>
          </a:stretch>
        </p:blipFill>
        <p:spPr>
          <a:xfrm>
            <a:off x="5413829" y="1525111"/>
            <a:ext cx="2743200" cy="3502978"/>
          </a:xfrm>
          <a:prstGeom prst="rect">
            <a:avLst/>
          </a:prstGeom>
        </p:spPr>
      </p:pic>
    </p:spTree>
    <p:extLst>
      <p:ext uri="{BB962C8B-B14F-4D97-AF65-F5344CB8AC3E}">
        <p14:creationId xmlns:p14="http://schemas.microsoft.com/office/powerpoint/2010/main" val="464873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C4F5DD2-7563-A645-A4DA-50FF320CFCD1}"/>
              </a:ext>
            </a:extLst>
          </p:cNvPr>
          <p:cNvSpPr/>
          <p:nvPr/>
        </p:nvSpPr>
        <p:spPr>
          <a:xfrm>
            <a:off x="10107979" y="2446438"/>
            <a:ext cx="1936245" cy="1285492"/>
          </a:xfrm>
          <a:prstGeom prst="ellipse">
            <a:avLst/>
          </a:prstGeom>
          <a:solidFill>
            <a:srgbClr val="115C41">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Site Accessibility Maps</a:t>
            </a:r>
          </a:p>
        </p:txBody>
      </p:sp>
      <p:sp>
        <p:nvSpPr>
          <p:cNvPr id="6" name="Oval 5">
            <a:extLst>
              <a:ext uri="{FF2B5EF4-FFF2-40B4-BE49-F238E27FC236}">
                <a16:creationId xmlns:a16="http://schemas.microsoft.com/office/drawing/2014/main" id="{33B8B7E3-2E7E-664A-8222-3E8A63CA4CC2}"/>
              </a:ext>
            </a:extLst>
          </p:cNvPr>
          <p:cNvSpPr/>
          <p:nvPr/>
        </p:nvSpPr>
        <p:spPr>
          <a:xfrm>
            <a:off x="10186146" y="4525147"/>
            <a:ext cx="1880903" cy="1305746"/>
          </a:xfrm>
          <a:prstGeom prst="ellipse">
            <a:avLst/>
          </a:prstGeom>
          <a:solidFill>
            <a:srgbClr val="115C41">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Precipitation Anomalies &amp; Topographic Maps</a:t>
            </a:r>
          </a:p>
        </p:txBody>
      </p:sp>
      <p:sp>
        <p:nvSpPr>
          <p:cNvPr id="7" name="Rounded Rectangle 6">
            <a:extLst>
              <a:ext uri="{FF2B5EF4-FFF2-40B4-BE49-F238E27FC236}">
                <a16:creationId xmlns:a16="http://schemas.microsoft.com/office/drawing/2014/main" id="{7BD8F5A4-F7A8-2745-8D69-C383828A07CE}"/>
              </a:ext>
            </a:extLst>
          </p:cNvPr>
          <p:cNvSpPr/>
          <p:nvPr/>
        </p:nvSpPr>
        <p:spPr>
          <a:xfrm>
            <a:off x="8082907" y="4669212"/>
            <a:ext cx="1609117" cy="813221"/>
          </a:xfrm>
          <a:prstGeom prst="roundRect">
            <a:avLst/>
          </a:prstGeom>
          <a:solidFill>
            <a:srgbClr val="20996D">
              <a:alpha val="62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Visualized using ArcGIS Pro</a:t>
            </a:r>
          </a:p>
        </p:txBody>
      </p:sp>
      <p:sp>
        <p:nvSpPr>
          <p:cNvPr id="8" name="Oval 7">
            <a:extLst>
              <a:ext uri="{FF2B5EF4-FFF2-40B4-BE49-F238E27FC236}">
                <a16:creationId xmlns:a16="http://schemas.microsoft.com/office/drawing/2014/main" id="{18C5BC94-92B3-A745-B86B-AB930ED85D54}"/>
              </a:ext>
            </a:extLst>
          </p:cNvPr>
          <p:cNvSpPr/>
          <p:nvPr/>
        </p:nvSpPr>
        <p:spPr>
          <a:xfrm>
            <a:off x="126063" y="4348900"/>
            <a:ext cx="1899038" cy="144609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GEE</a:t>
            </a:r>
          </a:p>
        </p:txBody>
      </p:sp>
      <p:sp>
        <p:nvSpPr>
          <p:cNvPr id="9" name="Rounded Rectangle 55">
            <a:extLst>
              <a:ext uri="{FF2B5EF4-FFF2-40B4-BE49-F238E27FC236}">
                <a16:creationId xmlns:a16="http://schemas.microsoft.com/office/drawing/2014/main" id="{2B076658-86FF-BF4E-A2FD-174233EC6524}"/>
              </a:ext>
            </a:extLst>
          </p:cNvPr>
          <p:cNvSpPr/>
          <p:nvPr/>
        </p:nvSpPr>
        <p:spPr>
          <a:xfrm>
            <a:off x="5269734" y="5303179"/>
            <a:ext cx="1617718" cy="825726"/>
          </a:xfrm>
          <a:prstGeom prst="round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Elevation, slope, and aspect</a:t>
            </a:r>
          </a:p>
        </p:txBody>
      </p:sp>
      <p:sp>
        <p:nvSpPr>
          <p:cNvPr id="10" name="Rounded Rectangle 56">
            <a:extLst>
              <a:ext uri="{FF2B5EF4-FFF2-40B4-BE49-F238E27FC236}">
                <a16:creationId xmlns:a16="http://schemas.microsoft.com/office/drawing/2014/main" id="{D6E6EA23-9E25-4040-AB9F-44DAAA29084D}"/>
              </a:ext>
            </a:extLst>
          </p:cNvPr>
          <p:cNvSpPr/>
          <p:nvPr/>
        </p:nvSpPr>
        <p:spPr>
          <a:xfrm>
            <a:off x="5275219" y="4346380"/>
            <a:ext cx="1617718" cy="825726"/>
          </a:xfrm>
          <a:prstGeom prst="round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Precipitation </a:t>
            </a:r>
          </a:p>
        </p:txBody>
      </p:sp>
      <p:sp>
        <p:nvSpPr>
          <p:cNvPr id="11" name="Parallelogram 10">
            <a:extLst>
              <a:ext uri="{FF2B5EF4-FFF2-40B4-BE49-F238E27FC236}">
                <a16:creationId xmlns:a16="http://schemas.microsoft.com/office/drawing/2014/main" id="{3B8FD70C-8C18-4849-ACB1-530B7840759A}"/>
              </a:ext>
            </a:extLst>
          </p:cNvPr>
          <p:cNvSpPr/>
          <p:nvPr/>
        </p:nvSpPr>
        <p:spPr>
          <a:xfrm>
            <a:off x="2872044" y="5373030"/>
            <a:ext cx="1631913" cy="825725"/>
          </a:xfrm>
          <a:prstGeom prst="parallelogram">
            <a:avLst/>
          </a:prstGeom>
          <a:solidFill>
            <a:schemeClr val="accent6">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SRTM</a:t>
            </a:r>
          </a:p>
        </p:txBody>
      </p:sp>
      <p:sp>
        <p:nvSpPr>
          <p:cNvPr id="12" name="Parallelogram 11">
            <a:extLst>
              <a:ext uri="{FF2B5EF4-FFF2-40B4-BE49-F238E27FC236}">
                <a16:creationId xmlns:a16="http://schemas.microsoft.com/office/drawing/2014/main" id="{7001E243-A941-4948-A1F1-33C87F939C4C}"/>
              </a:ext>
            </a:extLst>
          </p:cNvPr>
          <p:cNvSpPr/>
          <p:nvPr/>
        </p:nvSpPr>
        <p:spPr>
          <a:xfrm>
            <a:off x="2918937" y="4256349"/>
            <a:ext cx="1631913" cy="825725"/>
          </a:xfrm>
          <a:prstGeom prst="parallelogram">
            <a:avLst/>
          </a:prstGeom>
          <a:solidFill>
            <a:schemeClr val="accent6">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GPM IMERG</a:t>
            </a:r>
          </a:p>
        </p:txBody>
      </p:sp>
      <p:cxnSp>
        <p:nvCxnSpPr>
          <p:cNvPr id="13" name="Straight Arrow Connector 12">
            <a:extLst>
              <a:ext uri="{FF2B5EF4-FFF2-40B4-BE49-F238E27FC236}">
                <a16:creationId xmlns:a16="http://schemas.microsoft.com/office/drawing/2014/main" id="{C314A7FF-34BC-FC4D-97E6-6DCD5ACFB1A1}"/>
              </a:ext>
            </a:extLst>
          </p:cNvPr>
          <p:cNvCxnSpPr>
            <a:cxnSpLocks/>
          </p:cNvCxnSpPr>
          <p:nvPr/>
        </p:nvCxnSpPr>
        <p:spPr>
          <a:xfrm>
            <a:off x="4498864" y="5809339"/>
            <a:ext cx="52238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4" name="Rounded Rectangle 55">
            <a:extLst>
              <a:ext uri="{FF2B5EF4-FFF2-40B4-BE49-F238E27FC236}">
                <a16:creationId xmlns:a16="http://schemas.microsoft.com/office/drawing/2014/main" id="{88108A3D-A111-E943-84EC-EDD8EC958697}"/>
              </a:ext>
            </a:extLst>
          </p:cNvPr>
          <p:cNvSpPr/>
          <p:nvPr/>
        </p:nvSpPr>
        <p:spPr>
          <a:xfrm>
            <a:off x="8078606" y="2696286"/>
            <a:ext cx="1617718" cy="825726"/>
          </a:xfrm>
          <a:prstGeom prst="roundRect">
            <a:avLst/>
          </a:prstGeom>
          <a:solidFill>
            <a:srgbClr val="20996D">
              <a:alpha val="62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B0502020202020204" pitchFamily="34" charset="0"/>
              </a:rPr>
              <a:t>Proximity tools in ArcGIS Pro</a:t>
            </a:r>
          </a:p>
        </p:txBody>
      </p:sp>
      <p:sp>
        <p:nvSpPr>
          <p:cNvPr id="15" name="Rounded Rectangle 56">
            <a:extLst>
              <a:ext uri="{FF2B5EF4-FFF2-40B4-BE49-F238E27FC236}">
                <a16:creationId xmlns:a16="http://schemas.microsoft.com/office/drawing/2014/main" id="{BE336890-77CD-194E-8983-E0C38F578DAC}"/>
              </a:ext>
            </a:extLst>
          </p:cNvPr>
          <p:cNvSpPr/>
          <p:nvPr/>
        </p:nvSpPr>
        <p:spPr>
          <a:xfrm>
            <a:off x="5267642" y="3372842"/>
            <a:ext cx="1617718" cy="825726"/>
          </a:xfrm>
          <a:prstGeom prst="round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B0502020202020204" pitchFamily="34" charset="0"/>
              </a:rPr>
              <a:t>OSM</a:t>
            </a:r>
          </a:p>
        </p:txBody>
      </p:sp>
      <p:cxnSp>
        <p:nvCxnSpPr>
          <p:cNvPr id="16" name="Straight Arrow Connector 15">
            <a:extLst>
              <a:ext uri="{FF2B5EF4-FFF2-40B4-BE49-F238E27FC236}">
                <a16:creationId xmlns:a16="http://schemas.microsoft.com/office/drawing/2014/main" id="{35DEF324-A16A-B441-BEED-D86B0E4A4541}"/>
              </a:ext>
            </a:extLst>
          </p:cNvPr>
          <p:cNvCxnSpPr>
            <a:cxnSpLocks/>
          </p:cNvCxnSpPr>
          <p:nvPr/>
        </p:nvCxnSpPr>
        <p:spPr>
          <a:xfrm>
            <a:off x="7225172" y="5128521"/>
            <a:ext cx="864885" cy="110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C054E20-4E20-7746-8BE8-2D87BA59D31A}"/>
              </a:ext>
            </a:extLst>
          </p:cNvPr>
          <p:cNvCxnSpPr>
            <a:cxnSpLocks/>
          </p:cNvCxnSpPr>
          <p:nvPr/>
        </p:nvCxnSpPr>
        <p:spPr>
          <a:xfrm>
            <a:off x="7168400" y="3060355"/>
            <a:ext cx="85836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8F214CD-199B-334A-9446-8D88826D3063}"/>
              </a:ext>
            </a:extLst>
          </p:cNvPr>
          <p:cNvCxnSpPr>
            <a:cxnSpLocks/>
          </p:cNvCxnSpPr>
          <p:nvPr/>
        </p:nvCxnSpPr>
        <p:spPr>
          <a:xfrm flipH="1">
            <a:off x="6883728" y="3810698"/>
            <a:ext cx="2779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0B5A88-DCD2-8E43-B025-6406C142F389}"/>
              </a:ext>
            </a:extLst>
          </p:cNvPr>
          <p:cNvCxnSpPr>
            <a:cxnSpLocks/>
          </p:cNvCxnSpPr>
          <p:nvPr/>
        </p:nvCxnSpPr>
        <p:spPr>
          <a:xfrm flipH="1" flipV="1">
            <a:off x="6791873" y="1779879"/>
            <a:ext cx="371379" cy="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0E89B3-23D8-6F45-B46B-45D2138F821D}"/>
              </a:ext>
            </a:extLst>
          </p:cNvPr>
          <p:cNvCxnSpPr>
            <a:cxnSpLocks/>
          </p:cNvCxnSpPr>
          <p:nvPr/>
        </p:nvCxnSpPr>
        <p:spPr>
          <a:xfrm flipH="1" flipV="1">
            <a:off x="7157106" y="1779880"/>
            <a:ext cx="24158" cy="20497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F47E78-6A90-1943-B0E9-6852224C8ED3}"/>
              </a:ext>
            </a:extLst>
          </p:cNvPr>
          <p:cNvCxnSpPr>
            <a:cxnSpLocks/>
          </p:cNvCxnSpPr>
          <p:nvPr/>
        </p:nvCxnSpPr>
        <p:spPr>
          <a:xfrm>
            <a:off x="2118886" y="5178020"/>
            <a:ext cx="693664"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F6310EC6-704C-5D40-9B45-3E03B4F261F1}"/>
              </a:ext>
            </a:extLst>
          </p:cNvPr>
          <p:cNvCxnSpPr>
            <a:cxnSpLocks/>
          </p:cNvCxnSpPr>
          <p:nvPr/>
        </p:nvCxnSpPr>
        <p:spPr>
          <a:xfrm>
            <a:off x="9692863" y="5153439"/>
            <a:ext cx="345684"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307E47C-A579-2B44-AB9F-2509432AD08D}"/>
              </a:ext>
            </a:extLst>
          </p:cNvPr>
          <p:cNvCxnSpPr>
            <a:cxnSpLocks/>
          </p:cNvCxnSpPr>
          <p:nvPr/>
        </p:nvCxnSpPr>
        <p:spPr>
          <a:xfrm flipH="1">
            <a:off x="6887389" y="5834192"/>
            <a:ext cx="292895" cy="4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FF41D6-FCF1-2046-A14C-2FA1B4912B6F}"/>
              </a:ext>
            </a:extLst>
          </p:cNvPr>
          <p:cNvCxnSpPr>
            <a:cxnSpLocks/>
          </p:cNvCxnSpPr>
          <p:nvPr/>
        </p:nvCxnSpPr>
        <p:spPr>
          <a:xfrm flipH="1">
            <a:off x="6906438" y="4710242"/>
            <a:ext cx="25955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FC3EF3-3E01-924F-8627-BFCFAED07B96}"/>
              </a:ext>
            </a:extLst>
          </p:cNvPr>
          <p:cNvCxnSpPr>
            <a:cxnSpLocks/>
          </p:cNvCxnSpPr>
          <p:nvPr/>
        </p:nvCxnSpPr>
        <p:spPr>
          <a:xfrm flipH="1" flipV="1">
            <a:off x="7159373" y="4708641"/>
            <a:ext cx="10140" cy="1135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82BA2E0-9223-4A46-9C23-7819639412A5}"/>
              </a:ext>
            </a:extLst>
          </p:cNvPr>
          <p:cNvCxnSpPr>
            <a:cxnSpLocks/>
          </p:cNvCxnSpPr>
          <p:nvPr/>
        </p:nvCxnSpPr>
        <p:spPr>
          <a:xfrm>
            <a:off x="4598666" y="4725515"/>
            <a:ext cx="52238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0BC49068-63BD-4E48-9AE7-7F19A6604DC8}"/>
              </a:ext>
            </a:extLst>
          </p:cNvPr>
          <p:cNvSpPr/>
          <p:nvPr/>
        </p:nvSpPr>
        <p:spPr>
          <a:xfrm>
            <a:off x="5190117" y="1292965"/>
            <a:ext cx="1609798" cy="103000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Current habitat suitability maps</a:t>
            </a:r>
          </a:p>
        </p:txBody>
      </p:sp>
      <p:cxnSp>
        <p:nvCxnSpPr>
          <p:cNvPr id="28" name="Straight Arrow Connector 27">
            <a:extLst>
              <a:ext uri="{FF2B5EF4-FFF2-40B4-BE49-F238E27FC236}">
                <a16:creationId xmlns:a16="http://schemas.microsoft.com/office/drawing/2014/main" id="{7CFCB1F6-20AE-FE4F-86A9-C6CE7FF29F11}"/>
              </a:ext>
            </a:extLst>
          </p:cNvPr>
          <p:cNvCxnSpPr>
            <a:cxnSpLocks/>
          </p:cNvCxnSpPr>
          <p:nvPr/>
        </p:nvCxnSpPr>
        <p:spPr>
          <a:xfrm>
            <a:off x="9692862" y="3088664"/>
            <a:ext cx="345684"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C09B58F9-0C11-2246-9652-A4DE19C70BFB}"/>
              </a:ext>
            </a:extLst>
          </p:cNvPr>
          <p:cNvSpPr/>
          <p:nvPr/>
        </p:nvSpPr>
        <p:spPr>
          <a:xfrm>
            <a:off x="462380" y="82592"/>
            <a:ext cx="11687749" cy="1077218"/>
          </a:xfrm>
          <a:prstGeom prst="rect">
            <a:avLst/>
          </a:prstGeom>
        </p:spPr>
        <p:txBody>
          <a:bodyPr wrap="square" lIns="91440" tIns="45720" rIns="91440" bIns="45720" anchor="t">
            <a:spAutoFit/>
          </a:bodyPr>
          <a:lstStyle/>
          <a:p>
            <a:r>
              <a:rPr lang="en-US" sz="3200" b="1" dirty="0">
                <a:solidFill>
                  <a:srgbClr val="66A478"/>
                </a:solidFill>
                <a:latin typeface="Century Gothic" panose="020F0302020204030204"/>
              </a:rPr>
              <a:t>Site Accessibility, Precipitation Anomalies &amp; Topographic Map Workflow</a:t>
            </a:r>
            <a:endParaRPr lang="en-US" sz="3200" dirty="0">
              <a:solidFill>
                <a:srgbClr val="66A478"/>
              </a:solidFill>
              <a:cs typeface="Calibri"/>
            </a:endParaRPr>
          </a:p>
        </p:txBody>
      </p:sp>
      <p:sp>
        <p:nvSpPr>
          <p:cNvPr id="30" name="TextBox 29">
            <a:extLst>
              <a:ext uri="{FF2B5EF4-FFF2-40B4-BE49-F238E27FC236}">
                <a16:creationId xmlns:a16="http://schemas.microsoft.com/office/drawing/2014/main" id="{D8C01A78-02E6-1649-9ED3-E827AC4D8A3D}"/>
              </a:ext>
            </a:extLst>
          </p:cNvPr>
          <p:cNvSpPr txBox="1"/>
          <p:nvPr/>
        </p:nvSpPr>
        <p:spPr>
          <a:xfrm>
            <a:off x="333918" y="1216016"/>
            <a:ext cx="2031325" cy="369332"/>
          </a:xfrm>
          <a:prstGeom prst="rect">
            <a:avLst/>
          </a:prstGeom>
          <a:noFill/>
        </p:spPr>
        <p:txBody>
          <a:bodyPr wrap="none" lIns="91440" tIns="45720" rIns="91440" bIns="45720" rtlCol="0" anchor="t">
            <a:spAutoFit/>
          </a:bodyPr>
          <a:lstStyle/>
          <a:p>
            <a:r>
              <a:rPr lang="en-US" b="1" dirty="0">
                <a:solidFill>
                  <a:schemeClr val="tx1">
                    <a:lumMod val="75000"/>
                    <a:lumOff val="25000"/>
                  </a:schemeClr>
                </a:solidFill>
                <a:latin typeface="Century Gothic"/>
              </a:rPr>
              <a:t>Data Acquisition</a:t>
            </a:r>
          </a:p>
        </p:txBody>
      </p:sp>
      <p:sp>
        <p:nvSpPr>
          <p:cNvPr id="31" name="TextBox 30">
            <a:extLst>
              <a:ext uri="{FF2B5EF4-FFF2-40B4-BE49-F238E27FC236}">
                <a16:creationId xmlns:a16="http://schemas.microsoft.com/office/drawing/2014/main" id="{8887D1FB-AF33-E742-80F7-94D7C77E48D2}"/>
              </a:ext>
            </a:extLst>
          </p:cNvPr>
          <p:cNvSpPr txBox="1"/>
          <p:nvPr/>
        </p:nvSpPr>
        <p:spPr>
          <a:xfrm>
            <a:off x="3214342" y="1216338"/>
            <a:ext cx="1013419" cy="369332"/>
          </a:xfrm>
          <a:prstGeom prst="rect">
            <a:avLst/>
          </a:prstGeom>
          <a:noFill/>
        </p:spPr>
        <p:txBody>
          <a:bodyPr wrap="none" lIns="91440" tIns="45720" rIns="91440" bIns="45720" rtlCol="0" anchor="t">
            <a:spAutoFit/>
          </a:bodyPr>
          <a:lstStyle/>
          <a:p>
            <a:r>
              <a:rPr lang="en-US" b="1" dirty="0">
                <a:solidFill>
                  <a:schemeClr val="tx1">
                    <a:lumMod val="75000"/>
                    <a:lumOff val="25000"/>
                  </a:schemeClr>
                </a:solidFill>
                <a:latin typeface="Century Gothic"/>
              </a:rPr>
              <a:t>Sensors</a:t>
            </a:r>
          </a:p>
        </p:txBody>
      </p:sp>
      <p:sp>
        <p:nvSpPr>
          <p:cNvPr id="33" name="TextBox 32">
            <a:extLst>
              <a:ext uri="{FF2B5EF4-FFF2-40B4-BE49-F238E27FC236}">
                <a16:creationId xmlns:a16="http://schemas.microsoft.com/office/drawing/2014/main" id="{C8325441-D3CC-FD42-88FE-838C0655657D}"/>
              </a:ext>
            </a:extLst>
          </p:cNvPr>
          <p:cNvSpPr txBox="1"/>
          <p:nvPr/>
        </p:nvSpPr>
        <p:spPr>
          <a:xfrm>
            <a:off x="7954347" y="1213254"/>
            <a:ext cx="1678665" cy="369332"/>
          </a:xfrm>
          <a:prstGeom prst="rect">
            <a:avLst/>
          </a:prstGeom>
          <a:noFill/>
        </p:spPr>
        <p:txBody>
          <a:bodyPr wrap="none" lIns="91440" tIns="45720" rIns="91440" bIns="45720" rtlCol="0" anchor="t">
            <a:spAutoFit/>
          </a:bodyPr>
          <a:lstStyle/>
          <a:p>
            <a:r>
              <a:rPr lang="en-US" b="1" dirty="0">
                <a:solidFill>
                  <a:schemeClr val="tx1">
                    <a:lumMod val="75000"/>
                    <a:lumOff val="25000"/>
                  </a:schemeClr>
                </a:solidFill>
                <a:latin typeface="Century Gothic"/>
              </a:rPr>
              <a:t>Data Analysis</a:t>
            </a:r>
          </a:p>
        </p:txBody>
      </p:sp>
      <p:sp>
        <p:nvSpPr>
          <p:cNvPr id="34" name="TextBox 33">
            <a:extLst>
              <a:ext uri="{FF2B5EF4-FFF2-40B4-BE49-F238E27FC236}">
                <a16:creationId xmlns:a16="http://schemas.microsoft.com/office/drawing/2014/main" id="{41B409C8-FCC1-C841-90C0-8DA7ED49B73B}"/>
              </a:ext>
            </a:extLst>
          </p:cNvPr>
          <p:cNvSpPr txBox="1"/>
          <p:nvPr/>
        </p:nvSpPr>
        <p:spPr>
          <a:xfrm>
            <a:off x="10339862" y="1218239"/>
            <a:ext cx="1555234" cy="369332"/>
          </a:xfrm>
          <a:prstGeom prst="rect">
            <a:avLst/>
          </a:prstGeom>
          <a:noFill/>
        </p:spPr>
        <p:txBody>
          <a:bodyPr wrap="none" lIns="91440" tIns="45720" rIns="91440" bIns="45720" rtlCol="0" anchor="t">
            <a:spAutoFit/>
          </a:bodyPr>
          <a:lstStyle/>
          <a:p>
            <a:r>
              <a:rPr lang="en-US" b="1" dirty="0">
                <a:solidFill>
                  <a:schemeClr val="tx1">
                    <a:lumMod val="75000"/>
                    <a:lumOff val="25000"/>
                  </a:schemeClr>
                </a:solidFill>
                <a:latin typeface="Century Gothic"/>
              </a:rPr>
              <a:t>End Product</a:t>
            </a:r>
          </a:p>
        </p:txBody>
      </p:sp>
      <p:sp>
        <p:nvSpPr>
          <p:cNvPr id="32" name="Rounded Rectangle 56">
            <a:extLst>
              <a:ext uri="{FF2B5EF4-FFF2-40B4-BE49-F238E27FC236}">
                <a16:creationId xmlns:a16="http://schemas.microsoft.com/office/drawing/2014/main" id="{0029104F-DD20-409E-A8E4-428989FA1C41}"/>
              </a:ext>
            </a:extLst>
          </p:cNvPr>
          <p:cNvSpPr/>
          <p:nvPr/>
        </p:nvSpPr>
        <p:spPr>
          <a:xfrm>
            <a:off x="5267641" y="2398481"/>
            <a:ext cx="1617718" cy="825726"/>
          </a:xfrm>
          <a:prstGeom prst="round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rPr>
              <a:t>Ancillary Data</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02556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249A7-934D-4A40-B50B-FFFD7290346D}"/>
              </a:ext>
            </a:extLst>
          </p:cNvPr>
          <p:cNvSpPr/>
          <p:nvPr/>
        </p:nvSpPr>
        <p:spPr>
          <a:xfrm>
            <a:off x="434359" y="207877"/>
            <a:ext cx="7763664" cy="707886"/>
          </a:xfrm>
          <a:prstGeom prst="rect">
            <a:avLst/>
          </a:prstGeom>
        </p:spPr>
        <p:txBody>
          <a:bodyPr wrap="none" lIns="91440" tIns="45720" rIns="91440" bIns="45720" anchor="t">
            <a:spAutoFit/>
          </a:bodyPr>
          <a:lstStyle/>
          <a:p>
            <a:r>
              <a:rPr lang="en-US" sz="4000" b="1" dirty="0">
                <a:solidFill>
                  <a:srgbClr val="66A478"/>
                </a:solidFill>
                <a:latin typeface="Century Gothic" panose="020F0302020204030204"/>
              </a:rPr>
              <a:t>Results: Site Accessibility Maps</a:t>
            </a:r>
            <a:endParaRPr lang="en-US" sz="4000" dirty="0">
              <a:solidFill>
                <a:srgbClr val="66A478"/>
              </a:solidFill>
              <a:cs typeface="Calibri"/>
            </a:endParaRPr>
          </a:p>
        </p:txBody>
      </p:sp>
      <p:pic>
        <p:nvPicPr>
          <p:cNvPr id="18" name="Picture 15" descr="Shape, arrow&#10;&#10;Description automatically generated">
            <a:extLst>
              <a:ext uri="{FF2B5EF4-FFF2-40B4-BE49-F238E27FC236}">
                <a16:creationId xmlns:a16="http://schemas.microsoft.com/office/drawing/2014/main" id="{8BEFB088-249E-4E84-8AF2-F3DA74858255}"/>
              </a:ext>
            </a:extLst>
          </p:cNvPr>
          <p:cNvPicPr>
            <a:picLocks noChangeAspect="1"/>
          </p:cNvPicPr>
          <p:nvPr/>
        </p:nvPicPr>
        <p:blipFill>
          <a:blip r:embed="rId3"/>
          <a:stretch>
            <a:fillRect/>
          </a:stretch>
        </p:blipFill>
        <p:spPr>
          <a:xfrm>
            <a:off x="6639807" y="4383065"/>
            <a:ext cx="597282" cy="1190846"/>
          </a:xfrm>
          <a:prstGeom prst="rect">
            <a:avLst/>
          </a:prstGeom>
        </p:spPr>
      </p:pic>
      <p:pic>
        <p:nvPicPr>
          <p:cNvPr id="20" name="Picture 20" descr="Map&#10;&#10;Description automatically generated">
            <a:extLst>
              <a:ext uri="{FF2B5EF4-FFF2-40B4-BE49-F238E27FC236}">
                <a16:creationId xmlns:a16="http://schemas.microsoft.com/office/drawing/2014/main" id="{06A39C74-6527-49FF-8531-802A2E0793A7}"/>
              </a:ext>
            </a:extLst>
          </p:cNvPr>
          <p:cNvPicPr>
            <a:picLocks noChangeAspect="1"/>
          </p:cNvPicPr>
          <p:nvPr/>
        </p:nvPicPr>
        <p:blipFill>
          <a:blip r:embed="rId4"/>
          <a:stretch>
            <a:fillRect/>
          </a:stretch>
        </p:blipFill>
        <p:spPr>
          <a:xfrm>
            <a:off x="1012943" y="1423683"/>
            <a:ext cx="7572778" cy="3993721"/>
          </a:xfrm>
          <a:prstGeom prst="rect">
            <a:avLst/>
          </a:prstGeom>
        </p:spPr>
      </p:pic>
      <p:sp>
        <p:nvSpPr>
          <p:cNvPr id="23" name="TextBox 1">
            <a:extLst>
              <a:ext uri="{FF2B5EF4-FFF2-40B4-BE49-F238E27FC236}">
                <a16:creationId xmlns:a16="http://schemas.microsoft.com/office/drawing/2014/main" id="{824FB906-4872-4D82-8E68-670EA4C583AE}"/>
              </a:ext>
            </a:extLst>
          </p:cNvPr>
          <p:cNvSpPr txBox="1"/>
          <p:nvPr/>
        </p:nvSpPr>
        <p:spPr>
          <a:xfrm>
            <a:off x="8746600" y="1434589"/>
            <a:ext cx="2723654" cy="3970318"/>
          </a:xfrm>
          <a:prstGeom prst="rect">
            <a:avLst/>
          </a:prstGeom>
          <a:solidFill>
            <a:schemeClr val="bg1"/>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p:txBody>
      </p:sp>
      <p:grpSp>
        <p:nvGrpSpPr>
          <p:cNvPr id="41" name="Group 40">
            <a:extLst>
              <a:ext uri="{FF2B5EF4-FFF2-40B4-BE49-F238E27FC236}">
                <a16:creationId xmlns:a16="http://schemas.microsoft.com/office/drawing/2014/main" id="{F2E4009B-41F0-4D52-A84E-29C9C5B5E766}"/>
              </a:ext>
            </a:extLst>
          </p:cNvPr>
          <p:cNvGrpSpPr/>
          <p:nvPr/>
        </p:nvGrpSpPr>
        <p:grpSpPr>
          <a:xfrm>
            <a:off x="8781091" y="1400341"/>
            <a:ext cx="2885205" cy="1572623"/>
            <a:chOff x="8378732" y="1603541"/>
            <a:chExt cx="2885205" cy="1572623"/>
          </a:xfrm>
        </p:grpSpPr>
        <p:pic>
          <p:nvPicPr>
            <p:cNvPr id="26" name="Picture 25" descr="Shape, rectangle, square&#10;&#10;Description automatically generated">
              <a:extLst>
                <a:ext uri="{FF2B5EF4-FFF2-40B4-BE49-F238E27FC236}">
                  <a16:creationId xmlns:a16="http://schemas.microsoft.com/office/drawing/2014/main" id="{194BA6C7-A8BB-4B19-9315-427075FEEA03}"/>
                </a:ext>
              </a:extLst>
            </p:cNvPr>
            <p:cNvPicPr>
              <a:picLocks noChangeAspect="1"/>
            </p:cNvPicPr>
            <p:nvPr/>
          </p:nvPicPr>
          <p:blipFill>
            <a:blip r:embed="rId5"/>
            <a:stretch>
              <a:fillRect/>
            </a:stretch>
          </p:blipFill>
          <p:spPr>
            <a:xfrm>
              <a:off x="8472123" y="1987699"/>
              <a:ext cx="462701" cy="195330"/>
            </a:xfrm>
            <a:prstGeom prst="rect">
              <a:avLst/>
            </a:prstGeom>
          </p:spPr>
        </p:pic>
        <p:pic>
          <p:nvPicPr>
            <p:cNvPr id="28" name="Picture 28">
              <a:extLst>
                <a:ext uri="{FF2B5EF4-FFF2-40B4-BE49-F238E27FC236}">
                  <a16:creationId xmlns:a16="http://schemas.microsoft.com/office/drawing/2014/main" id="{22CE5844-08FE-45AC-A64E-C022FD853C64}"/>
                </a:ext>
              </a:extLst>
            </p:cNvPr>
            <p:cNvPicPr>
              <a:picLocks noChangeAspect="1"/>
            </p:cNvPicPr>
            <p:nvPr/>
          </p:nvPicPr>
          <p:blipFill>
            <a:blip r:embed="rId6"/>
            <a:stretch>
              <a:fillRect/>
            </a:stretch>
          </p:blipFill>
          <p:spPr>
            <a:xfrm>
              <a:off x="8474075" y="2913063"/>
              <a:ext cx="457200" cy="200025"/>
            </a:xfrm>
            <a:prstGeom prst="rect">
              <a:avLst/>
            </a:prstGeom>
          </p:spPr>
        </p:pic>
        <p:pic>
          <p:nvPicPr>
            <p:cNvPr id="29" name="Picture 29" descr="Shape, rectangle&#10;&#10;Description automatically generated">
              <a:extLst>
                <a:ext uri="{FF2B5EF4-FFF2-40B4-BE49-F238E27FC236}">
                  <a16:creationId xmlns:a16="http://schemas.microsoft.com/office/drawing/2014/main" id="{DA7306E1-9F0A-4120-8229-8B1A799786EC}"/>
                </a:ext>
              </a:extLst>
            </p:cNvPr>
            <p:cNvPicPr>
              <a:picLocks noChangeAspect="1"/>
            </p:cNvPicPr>
            <p:nvPr/>
          </p:nvPicPr>
          <p:blipFill>
            <a:blip r:embed="rId7"/>
            <a:stretch>
              <a:fillRect/>
            </a:stretch>
          </p:blipFill>
          <p:spPr>
            <a:xfrm>
              <a:off x="8469313" y="2598738"/>
              <a:ext cx="457200" cy="190500"/>
            </a:xfrm>
            <a:prstGeom prst="rect">
              <a:avLst/>
            </a:prstGeom>
          </p:spPr>
        </p:pic>
        <p:pic>
          <p:nvPicPr>
            <p:cNvPr id="30" name="Picture 30" descr="Shape, rectangle&#10;&#10;Description automatically generated">
              <a:extLst>
                <a:ext uri="{FF2B5EF4-FFF2-40B4-BE49-F238E27FC236}">
                  <a16:creationId xmlns:a16="http://schemas.microsoft.com/office/drawing/2014/main" id="{C449115D-CB55-4C19-874E-C5CF7C103EDA}"/>
                </a:ext>
              </a:extLst>
            </p:cNvPr>
            <p:cNvPicPr>
              <a:picLocks noChangeAspect="1"/>
            </p:cNvPicPr>
            <p:nvPr/>
          </p:nvPicPr>
          <p:blipFill>
            <a:blip r:embed="rId8"/>
            <a:stretch>
              <a:fillRect/>
            </a:stretch>
          </p:blipFill>
          <p:spPr>
            <a:xfrm>
              <a:off x="8469313" y="2308225"/>
              <a:ext cx="457200" cy="190500"/>
            </a:xfrm>
            <a:prstGeom prst="rect">
              <a:avLst/>
            </a:prstGeom>
          </p:spPr>
        </p:pic>
        <p:sp>
          <p:nvSpPr>
            <p:cNvPr id="32" name="TextBox 31">
              <a:extLst>
                <a:ext uri="{FF2B5EF4-FFF2-40B4-BE49-F238E27FC236}">
                  <a16:creationId xmlns:a16="http://schemas.microsoft.com/office/drawing/2014/main" id="{CC93BCD3-0F2A-4F36-8165-9AD7A12F2B03}"/>
                </a:ext>
              </a:extLst>
            </p:cNvPr>
            <p:cNvSpPr txBox="1"/>
            <p:nvPr/>
          </p:nvSpPr>
          <p:spPr>
            <a:xfrm>
              <a:off x="8940708" y="1832142"/>
              <a:ext cx="2323229" cy="13440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solidFill>
                    <a:schemeClr val="tx1">
                      <a:lumMod val="75000"/>
                      <a:lumOff val="25000"/>
                    </a:schemeClr>
                  </a:solidFill>
                  <a:latin typeface="Century Gothic"/>
                </a:rPr>
                <a:t>0 - 0.5 Miles</a:t>
              </a:r>
              <a:endParaRPr lang="en-US" sz="1400" dirty="0">
                <a:solidFill>
                  <a:schemeClr val="tx1">
                    <a:lumMod val="75000"/>
                    <a:lumOff val="25000"/>
                  </a:schemeClr>
                </a:solidFill>
                <a:cs typeface="Calibri"/>
              </a:endParaRPr>
            </a:p>
            <a:p>
              <a:pPr>
                <a:lnSpc>
                  <a:spcPct val="150000"/>
                </a:lnSpc>
              </a:pPr>
              <a:r>
                <a:rPr lang="en-US" sz="1400" dirty="0">
                  <a:solidFill>
                    <a:schemeClr val="tx1">
                      <a:lumMod val="75000"/>
                      <a:lumOff val="25000"/>
                    </a:schemeClr>
                  </a:solidFill>
                  <a:latin typeface="Century Gothic"/>
                  <a:cs typeface="Calibri"/>
                </a:rPr>
                <a:t>0.5 - 1 Miles</a:t>
              </a:r>
              <a:endParaRPr lang="en-US" dirty="0">
                <a:solidFill>
                  <a:schemeClr val="tx1">
                    <a:lumMod val="75000"/>
                    <a:lumOff val="25000"/>
                  </a:schemeClr>
                </a:solidFill>
              </a:endParaRPr>
            </a:p>
            <a:p>
              <a:pPr>
                <a:lnSpc>
                  <a:spcPct val="150000"/>
                </a:lnSpc>
              </a:pPr>
              <a:r>
                <a:rPr lang="en-US" sz="1400" dirty="0">
                  <a:solidFill>
                    <a:schemeClr val="tx1">
                      <a:lumMod val="75000"/>
                      <a:lumOff val="25000"/>
                    </a:schemeClr>
                  </a:solidFill>
                  <a:latin typeface="Century Gothic"/>
                  <a:cs typeface="Calibri"/>
                </a:rPr>
                <a:t>1 - 1.5 Miles</a:t>
              </a:r>
            </a:p>
            <a:p>
              <a:pPr>
                <a:lnSpc>
                  <a:spcPct val="150000"/>
                </a:lnSpc>
              </a:pPr>
              <a:r>
                <a:rPr lang="en-US" sz="1400" dirty="0">
                  <a:solidFill>
                    <a:schemeClr val="tx1">
                      <a:lumMod val="75000"/>
                      <a:lumOff val="25000"/>
                    </a:schemeClr>
                  </a:solidFill>
                  <a:latin typeface="Century Gothic"/>
                  <a:cs typeface="Calibri"/>
                </a:rPr>
                <a:t>1.5 - 2 Miles</a:t>
              </a:r>
              <a:endParaRPr lang="en-US" dirty="0">
                <a:solidFill>
                  <a:schemeClr val="tx1">
                    <a:lumMod val="75000"/>
                    <a:lumOff val="25000"/>
                  </a:schemeClr>
                </a:solidFill>
              </a:endParaRPr>
            </a:p>
          </p:txBody>
        </p:sp>
        <p:sp>
          <p:nvSpPr>
            <p:cNvPr id="33" name="TextBox 32">
              <a:extLst>
                <a:ext uri="{FF2B5EF4-FFF2-40B4-BE49-F238E27FC236}">
                  <a16:creationId xmlns:a16="http://schemas.microsoft.com/office/drawing/2014/main" id="{1C1943EC-928A-4E3D-B3E7-77DAB327A667}"/>
                </a:ext>
              </a:extLst>
            </p:cNvPr>
            <p:cNvSpPr txBox="1"/>
            <p:nvPr/>
          </p:nvSpPr>
          <p:spPr>
            <a:xfrm>
              <a:off x="8378732" y="1603541"/>
              <a:ext cx="2323229" cy="380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b="1" dirty="0">
                  <a:solidFill>
                    <a:schemeClr val="tx1">
                      <a:lumMod val="75000"/>
                      <a:lumOff val="25000"/>
                    </a:schemeClr>
                  </a:solidFill>
                  <a:latin typeface="Century Gothic"/>
                </a:rPr>
                <a:t>Contamination Radius:</a:t>
              </a:r>
              <a:endParaRPr lang="en-US" b="1" dirty="0">
                <a:solidFill>
                  <a:schemeClr val="tx1">
                    <a:lumMod val="75000"/>
                    <a:lumOff val="25000"/>
                  </a:schemeClr>
                </a:solidFill>
              </a:endParaRPr>
            </a:p>
          </p:txBody>
        </p:sp>
      </p:grpSp>
      <p:grpSp>
        <p:nvGrpSpPr>
          <p:cNvPr id="48" name="Group 47">
            <a:extLst>
              <a:ext uri="{FF2B5EF4-FFF2-40B4-BE49-F238E27FC236}">
                <a16:creationId xmlns:a16="http://schemas.microsoft.com/office/drawing/2014/main" id="{3075A5A4-F144-4CC9-BE1A-D0B264D6B4A8}"/>
              </a:ext>
            </a:extLst>
          </p:cNvPr>
          <p:cNvGrpSpPr/>
          <p:nvPr/>
        </p:nvGrpSpPr>
        <p:grpSpPr>
          <a:xfrm>
            <a:off x="8781090" y="2905290"/>
            <a:ext cx="2970929" cy="1040594"/>
            <a:chOff x="8296181" y="2651290"/>
            <a:chExt cx="2970929" cy="1040594"/>
          </a:xfrm>
        </p:grpSpPr>
        <p:sp>
          <p:nvSpPr>
            <p:cNvPr id="36" name="TextBox 35">
              <a:extLst>
                <a:ext uri="{FF2B5EF4-FFF2-40B4-BE49-F238E27FC236}">
                  <a16:creationId xmlns:a16="http://schemas.microsoft.com/office/drawing/2014/main" id="{ECC20679-A691-4CEF-B313-905B61EDCCEA}"/>
                </a:ext>
              </a:extLst>
            </p:cNvPr>
            <p:cNvSpPr txBox="1"/>
            <p:nvPr/>
          </p:nvSpPr>
          <p:spPr>
            <a:xfrm>
              <a:off x="8296181" y="2651290"/>
              <a:ext cx="2970929" cy="380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b="1" dirty="0">
                  <a:solidFill>
                    <a:schemeClr val="tx1">
                      <a:lumMod val="75000"/>
                      <a:lumOff val="25000"/>
                    </a:schemeClr>
                  </a:solidFill>
                  <a:latin typeface="Century Gothic"/>
                </a:rPr>
                <a:t>Contaminated Suitability:</a:t>
              </a:r>
              <a:endParaRPr lang="en-US" b="1" dirty="0">
                <a:solidFill>
                  <a:schemeClr val="tx1">
                    <a:lumMod val="75000"/>
                    <a:lumOff val="25000"/>
                  </a:schemeClr>
                </a:solidFill>
              </a:endParaRPr>
            </a:p>
          </p:txBody>
        </p:sp>
        <p:grpSp>
          <p:nvGrpSpPr>
            <p:cNvPr id="42" name="Group 41">
              <a:extLst>
                <a:ext uri="{FF2B5EF4-FFF2-40B4-BE49-F238E27FC236}">
                  <a16:creationId xmlns:a16="http://schemas.microsoft.com/office/drawing/2014/main" id="{F0D77B21-761C-411A-B751-86D021B687EC}"/>
                </a:ext>
              </a:extLst>
            </p:cNvPr>
            <p:cNvGrpSpPr/>
            <p:nvPr/>
          </p:nvGrpSpPr>
          <p:grpSpPr>
            <a:xfrm>
              <a:off x="8399463" y="2994192"/>
              <a:ext cx="2737473" cy="697692"/>
              <a:chOff x="8405813" y="4969042"/>
              <a:chExt cx="2737473" cy="697692"/>
            </a:xfrm>
          </p:grpSpPr>
          <p:pic>
            <p:nvPicPr>
              <p:cNvPr id="37" name="Picture 37">
                <a:extLst>
                  <a:ext uri="{FF2B5EF4-FFF2-40B4-BE49-F238E27FC236}">
                    <a16:creationId xmlns:a16="http://schemas.microsoft.com/office/drawing/2014/main" id="{72AF54B3-1FA8-4134-AA0D-8B24D64DA6F2}"/>
                  </a:ext>
                </a:extLst>
              </p:cNvPr>
              <p:cNvPicPr>
                <a:picLocks noChangeAspect="1"/>
              </p:cNvPicPr>
              <p:nvPr/>
            </p:nvPicPr>
            <p:blipFill>
              <a:blip r:embed="rId9"/>
              <a:stretch>
                <a:fillRect/>
              </a:stretch>
            </p:blipFill>
            <p:spPr>
              <a:xfrm>
                <a:off x="8407400" y="5389563"/>
                <a:ext cx="457200" cy="219075"/>
              </a:xfrm>
              <a:prstGeom prst="rect">
                <a:avLst/>
              </a:prstGeom>
            </p:spPr>
          </p:pic>
          <p:pic>
            <p:nvPicPr>
              <p:cNvPr id="39" name="Picture 39">
                <a:extLst>
                  <a:ext uri="{FF2B5EF4-FFF2-40B4-BE49-F238E27FC236}">
                    <a16:creationId xmlns:a16="http://schemas.microsoft.com/office/drawing/2014/main" id="{373C1B16-B99F-4C68-BAAF-B93138BE6123}"/>
                  </a:ext>
                </a:extLst>
              </p:cNvPr>
              <p:cNvPicPr>
                <a:picLocks noChangeAspect="1"/>
              </p:cNvPicPr>
              <p:nvPr/>
            </p:nvPicPr>
            <p:blipFill>
              <a:blip r:embed="rId10"/>
              <a:stretch>
                <a:fillRect/>
              </a:stretch>
            </p:blipFill>
            <p:spPr>
              <a:xfrm>
                <a:off x="8405813" y="5076825"/>
                <a:ext cx="460375" cy="215900"/>
              </a:xfrm>
              <a:prstGeom prst="rect">
                <a:avLst/>
              </a:prstGeom>
            </p:spPr>
          </p:pic>
          <p:sp>
            <p:nvSpPr>
              <p:cNvPr id="40" name="TextBox 39">
                <a:extLst>
                  <a:ext uri="{FF2B5EF4-FFF2-40B4-BE49-F238E27FC236}">
                    <a16:creationId xmlns:a16="http://schemas.microsoft.com/office/drawing/2014/main" id="{843BB63C-CA36-4FE8-9D33-662E3F51F884}"/>
                  </a:ext>
                </a:extLst>
              </p:cNvPr>
              <p:cNvSpPr txBox="1"/>
              <p:nvPr/>
            </p:nvSpPr>
            <p:spPr>
              <a:xfrm>
                <a:off x="8820057" y="4969042"/>
                <a:ext cx="2323229" cy="69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solidFill>
                      <a:schemeClr val="tx1">
                        <a:lumMod val="75000"/>
                        <a:lumOff val="25000"/>
                      </a:schemeClr>
                    </a:solidFill>
                    <a:latin typeface="Century Gothic"/>
                  </a:rPr>
                  <a:t>51% - 74%</a:t>
                </a:r>
              </a:p>
              <a:p>
                <a:pPr>
                  <a:lnSpc>
                    <a:spcPct val="150000"/>
                  </a:lnSpc>
                </a:pPr>
                <a:r>
                  <a:rPr lang="en-US" sz="1400" dirty="0">
                    <a:solidFill>
                      <a:schemeClr val="tx1">
                        <a:lumMod val="75000"/>
                        <a:lumOff val="25000"/>
                      </a:schemeClr>
                    </a:solidFill>
                    <a:latin typeface="Century Gothic"/>
                  </a:rPr>
                  <a:t>74% - 100%</a:t>
                </a:r>
              </a:p>
            </p:txBody>
          </p:sp>
        </p:grpSp>
      </p:grpSp>
      <p:grpSp>
        <p:nvGrpSpPr>
          <p:cNvPr id="47" name="Group 46">
            <a:extLst>
              <a:ext uri="{FF2B5EF4-FFF2-40B4-BE49-F238E27FC236}">
                <a16:creationId xmlns:a16="http://schemas.microsoft.com/office/drawing/2014/main" id="{7F256999-AF84-438B-BC09-EAF061A2ED6B}"/>
              </a:ext>
            </a:extLst>
          </p:cNvPr>
          <p:cNvGrpSpPr/>
          <p:nvPr/>
        </p:nvGrpSpPr>
        <p:grpSpPr>
          <a:xfrm>
            <a:off x="8784267" y="3933126"/>
            <a:ext cx="3292567" cy="1350890"/>
            <a:chOff x="8327933" y="3778417"/>
            <a:chExt cx="3292567" cy="1350890"/>
          </a:xfrm>
        </p:grpSpPr>
        <p:pic>
          <p:nvPicPr>
            <p:cNvPr id="25" name="Picture 24" descr="Logo&#10;&#10;Description automatically generated">
              <a:extLst>
                <a:ext uri="{FF2B5EF4-FFF2-40B4-BE49-F238E27FC236}">
                  <a16:creationId xmlns:a16="http://schemas.microsoft.com/office/drawing/2014/main" id="{32218C9F-45EC-4A19-954E-DC9847BA0AAF}"/>
                </a:ext>
              </a:extLst>
            </p:cNvPr>
            <p:cNvPicPr>
              <a:picLocks noChangeAspect="1"/>
            </p:cNvPicPr>
            <p:nvPr/>
          </p:nvPicPr>
          <p:blipFill>
            <a:blip r:embed="rId11"/>
            <a:stretch>
              <a:fillRect/>
            </a:stretch>
          </p:blipFill>
          <p:spPr>
            <a:xfrm>
              <a:off x="8510878" y="4772367"/>
              <a:ext cx="360609" cy="316279"/>
            </a:xfrm>
            <a:prstGeom prst="rect">
              <a:avLst/>
            </a:prstGeom>
          </p:spPr>
        </p:pic>
        <p:sp>
          <p:nvSpPr>
            <p:cNvPr id="44" name="TextBox 1">
              <a:extLst>
                <a:ext uri="{FF2B5EF4-FFF2-40B4-BE49-F238E27FC236}">
                  <a16:creationId xmlns:a16="http://schemas.microsoft.com/office/drawing/2014/main" id="{A2FEE199-E06D-47A7-AC12-FB0F2FCD9E50}"/>
                </a:ext>
              </a:extLst>
            </p:cNvPr>
            <p:cNvSpPr txBox="1"/>
            <p:nvPr/>
          </p:nvSpPr>
          <p:spPr>
            <a:xfrm>
              <a:off x="8327933" y="3778417"/>
              <a:ext cx="23232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solidFill>
                    <a:schemeClr val="tx1">
                      <a:lumMod val="75000"/>
                      <a:lumOff val="25000"/>
                    </a:schemeClr>
                  </a:solidFill>
                  <a:latin typeface="Century Gothic"/>
                </a:rPr>
                <a:t>Symbols:</a:t>
              </a:r>
              <a:endParaRPr lang="en-US" b="1" dirty="0">
                <a:solidFill>
                  <a:schemeClr val="tx1">
                    <a:lumMod val="75000"/>
                    <a:lumOff val="25000"/>
                  </a:schemeClr>
                </a:solidFill>
              </a:endParaRPr>
            </a:p>
          </p:txBody>
        </p:sp>
        <p:pic>
          <p:nvPicPr>
            <p:cNvPr id="45" name="Picture 45" descr="Shape, rectangle&#10;&#10;Description automatically generated">
              <a:extLst>
                <a:ext uri="{FF2B5EF4-FFF2-40B4-BE49-F238E27FC236}">
                  <a16:creationId xmlns:a16="http://schemas.microsoft.com/office/drawing/2014/main" id="{7F026429-D8A5-4BD9-BC08-5AC0484EC57D}"/>
                </a:ext>
              </a:extLst>
            </p:cNvPr>
            <p:cNvPicPr>
              <a:picLocks noChangeAspect="1"/>
            </p:cNvPicPr>
            <p:nvPr/>
          </p:nvPicPr>
          <p:blipFill rotWithShape="1">
            <a:blip r:embed="rId12"/>
            <a:srcRect l="-179" r="63223" b="-2222"/>
            <a:stretch/>
          </p:blipFill>
          <p:spPr>
            <a:xfrm>
              <a:off x="8425509" y="4560481"/>
              <a:ext cx="411878" cy="251725"/>
            </a:xfrm>
            <a:prstGeom prst="rect">
              <a:avLst/>
            </a:prstGeom>
          </p:spPr>
        </p:pic>
        <p:sp>
          <p:nvSpPr>
            <p:cNvPr id="46" name="TextBox 45">
              <a:extLst>
                <a:ext uri="{FF2B5EF4-FFF2-40B4-BE49-F238E27FC236}">
                  <a16:creationId xmlns:a16="http://schemas.microsoft.com/office/drawing/2014/main" id="{BE27E2D6-2C19-4FAC-9BE7-AF74BF8904C3}"/>
                </a:ext>
              </a:extLst>
            </p:cNvPr>
            <p:cNvSpPr txBox="1"/>
            <p:nvPr/>
          </p:nvSpPr>
          <p:spPr>
            <a:xfrm>
              <a:off x="8877300" y="4108450"/>
              <a:ext cx="2743200" cy="1020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solidFill>
                    <a:schemeClr val="tx1">
                      <a:lumMod val="75000"/>
                      <a:lumOff val="25000"/>
                    </a:schemeClr>
                  </a:solidFill>
                  <a:latin typeface="Century Gothic"/>
                  <a:cs typeface="Segoe UI"/>
                </a:rPr>
                <a:t>Hiking Trail</a:t>
              </a:r>
              <a:endParaRPr lang="en-US" dirty="0">
                <a:solidFill>
                  <a:schemeClr val="tx1">
                    <a:lumMod val="75000"/>
                    <a:lumOff val="25000"/>
                  </a:schemeClr>
                </a:solidFill>
              </a:endParaRPr>
            </a:p>
            <a:p>
              <a:pPr>
                <a:lnSpc>
                  <a:spcPct val="150000"/>
                </a:lnSpc>
              </a:pPr>
              <a:r>
                <a:rPr lang="en-US" sz="1400" dirty="0">
                  <a:solidFill>
                    <a:schemeClr val="tx1">
                      <a:lumMod val="75000"/>
                      <a:lumOff val="25000"/>
                    </a:schemeClr>
                  </a:solidFill>
                  <a:latin typeface="Century Gothic"/>
                  <a:cs typeface="Segoe UI"/>
                </a:rPr>
                <a:t>Road</a:t>
              </a:r>
            </a:p>
            <a:p>
              <a:pPr>
                <a:lnSpc>
                  <a:spcPct val="150000"/>
                </a:lnSpc>
              </a:pPr>
              <a:r>
                <a:rPr lang="en-US" sz="1400" dirty="0">
                  <a:solidFill>
                    <a:schemeClr val="tx1">
                      <a:lumMod val="75000"/>
                      <a:lumOff val="25000"/>
                    </a:schemeClr>
                  </a:solidFill>
                  <a:latin typeface="Century Gothic"/>
                  <a:cs typeface="Segoe UI"/>
                </a:rPr>
                <a:t>Problematic Mine</a:t>
              </a:r>
            </a:p>
          </p:txBody>
        </p:sp>
      </p:grpSp>
      <p:grpSp>
        <p:nvGrpSpPr>
          <p:cNvPr id="57" name="Group 56">
            <a:extLst>
              <a:ext uri="{FF2B5EF4-FFF2-40B4-BE49-F238E27FC236}">
                <a16:creationId xmlns:a16="http://schemas.microsoft.com/office/drawing/2014/main" id="{12DA688A-F77A-4DB2-A4BF-BFDF53614B8C}"/>
              </a:ext>
            </a:extLst>
          </p:cNvPr>
          <p:cNvGrpSpPr/>
          <p:nvPr/>
        </p:nvGrpSpPr>
        <p:grpSpPr>
          <a:xfrm>
            <a:off x="7873690" y="1407216"/>
            <a:ext cx="556171" cy="949736"/>
            <a:chOff x="7978465" y="1454841"/>
            <a:chExt cx="556171" cy="949736"/>
          </a:xfrm>
        </p:grpSpPr>
        <p:pic>
          <p:nvPicPr>
            <p:cNvPr id="50" name="Picture 15" descr="Shape, arrow&#10;&#10;Description automatically generated">
              <a:extLst>
                <a:ext uri="{FF2B5EF4-FFF2-40B4-BE49-F238E27FC236}">
                  <a16:creationId xmlns:a16="http://schemas.microsoft.com/office/drawing/2014/main" id="{C3EDBFC3-96FD-4565-82BE-1FE520E81209}"/>
                </a:ext>
              </a:extLst>
            </p:cNvPr>
            <p:cNvPicPr>
              <a:picLocks noChangeAspect="1"/>
            </p:cNvPicPr>
            <p:nvPr/>
          </p:nvPicPr>
          <p:blipFill>
            <a:blip r:embed="rId3"/>
            <a:stretch>
              <a:fillRect/>
            </a:stretch>
          </p:blipFill>
          <p:spPr>
            <a:xfrm>
              <a:off x="7978465" y="1454841"/>
              <a:ext cx="470282" cy="936846"/>
            </a:xfrm>
            <a:prstGeom prst="rect">
              <a:avLst/>
            </a:prstGeom>
          </p:spPr>
        </p:pic>
        <p:sp>
          <p:nvSpPr>
            <p:cNvPr id="52" name="TextBox 51">
              <a:extLst>
                <a:ext uri="{FF2B5EF4-FFF2-40B4-BE49-F238E27FC236}">
                  <a16:creationId xmlns:a16="http://schemas.microsoft.com/office/drawing/2014/main" id="{D8F28569-062B-427D-885E-884B88634A95}"/>
                </a:ext>
              </a:extLst>
            </p:cNvPr>
            <p:cNvSpPr txBox="1"/>
            <p:nvPr/>
          </p:nvSpPr>
          <p:spPr>
            <a:xfrm>
              <a:off x="8028500" y="2004467"/>
              <a:ext cx="5061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rPr>
                <a:t>N</a:t>
              </a:r>
            </a:p>
          </p:txBody>
        </p:sp>
      </p:grpSp>
      <p:grpSp>
        <p:nvGrpSpPr>
          <p:cNvPr id="56" name="Group 55">
            <a:extLst>
              <a:ext uri="{FF2B5EF4-FFF2-40B4-BE49-F238E27FC236}">
                <a16:creationId xmlns:a16="http://schemas.microsoft.com/office/drawing/2014/main" id="{30181821-FD0C-4479-9FA9-C05ABD65F6E4}"/>
              </a:ext>
            </a:extLst>
          </p:cNvPr>
          <p:cNvGrpSpPr/>
          <p:nvPr/>
        </p:nvGrpSpPr>
        <p:grpSpPr>
          <a:xfrm>
            <a:off x="5494771" y="5471968"/>
            <a:ext cx="3495675" cy="427719"/>
            <a:chOff x="4876800" y="5181600"/>
            <a:chExt cx="3495675" cy="427719"/>
          </a:xfrm>
        </p:grpSpPr>
        <p:pic>
          <p:nvPicPr>
            <p:cNvPr id="54" name="Picture 54" descr="A picture containing icon&#10;&#10;Description automatically generated">
              <a:extLst>
                <a:ext uri="{FF2B5EF4-FFF2-40B4-BE49-F238E27FC236}">
                  <a16:creationId xmlns:a16="http://schemas.microsoft.com/office/drawing/2014/main" id="{AB1426D9-C0BC-45A9-96ED-2E62EDDE0F49}"/>
                </a:ext>
              </a:extLst>
            </p:cNvPr>
            <p:cNvPicPr>
              <a:picLocks noChangeAspect="1"/>
            </p:cNvPicPr>
            <p:nvPr/>
          </p:nvPicPr>
          <p:blipFill rotWithShape="1">
            <a:blip r:embed="rId13"/>
            <a:srcRect l="2024" t="14286" r="5668" b="41505"/>
            <a:stretch/>
          </p:blipFill>
          <p:spPr>
            <a:xfrm>
              <a:off x="5019675" y="5493303"/>
              <a:ext cx="2171699" cy="116016"/>
            </a:xfrm>
            <a:prstGeom prst="rect">
              <a:avLst/>
            </a:prstGeom>
          </p:spPr>
        </p:pic>
        <p:sp>
          <p:nvSpPr>
            <p:cNvPr id="55" name="TextBox 54">
              <a:extLst>
                <a:ext uri="{FF2B5EF4-FFF2-40B4-BE49-F238E27FC236}">
                  <a16:creationId xmlns:a16="http://schemas.microsoft.com/office/drawing/2014/main" id="{4A2013AC-A858-4F34-8D81-77C4C62E4DAE}"/>
                </a:ext>
              </a:extLst>
            </p:cNvPr>
            <p:cNvSpPr txBox="1"/>
            <p:nvPr/>
          </p:nvSpPr>
          <p:spPr>
            <a:xfrm>
              <a:off x="4876800" y="5181600"/>
              <a:ext cx="3495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entury Gothic"/>
                </a:rPr>
                <a:t>0     2.5     5             10 Miles</a:t>
              </a:r>
              <a:endParaRPr lang="en-US" b="1" dirty="0">
                <a:cs typeface="Calibri"/>
              </a:endParaRPr>
            </a:p>
          </p:txBody>
        </p:sp>
      </p:grpSp>
      <p:sp>
        <p:nvSpPr>
          <p:cNvPr id="3" name="Rectangle 2">
            <a:extLst>
              <a:ext uri="{FF2B5EF4-FFF2-40B4-BE49-F238E27FC236}">
                <a16:creationId xmlns:a16="http://schemas.microsoft.com/office/drawing/2014/main" id="{1A9E4894-E703-421A-91E1-A4E3727C2104}"/>
              </a:ext>
            </a:extLst>
          </p:cNvPr>
          <p:cNvSpPr/>
          <p:nvPr/>
        </p:nvSpPr>
        <p:spPr>
          <a:xfrm>
            <a:off x="9042399" y="4430486"/>
            <a:ext cx="182880" cy="943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33">
            <a:extLst>
              <a:ext uri="{FF2B5EF4-FFF2-40B4-BE49-F238E27FC236}">
                <a16:creationId xmlns:a16="http://schemas.microsoft.com/office/drawing/2014/main" id="{471471A4-70E6-44A5-9E14-6A23C6D1DD33}"/>
              </a:ext>
            </a:extLst>
          </p:cNvPr>
          <p:cNvSpPr/>
          <p:nvPr/>
        </p:nvSpPr>
        <p:spPr>
          <a:xfrm>
            <a:off x="8897256" y="4430486"/>
            <a:ext cx="94343" cy="943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8" name="Rectangle 37">
            <a:extLst>
              <a:ext uri="{FF2B5EF4-FFF2-40B4-BE49-F238E27FC236}">
                <a16:creationId xmlns:a16="http://schemas.microsoft.com/office/drawing/2014/main" id="{DC8604FF-EED4-4BAA-B380-6C238F8DDB01}"/>
              </a:ext>
            </a:extLst>
          </p:cNvPr>
          <p:cNvSpPr/>
          <p:nvPr/>
        </p:nvSpPr>
        <p:spPr>
          <a:xfrm>
            <a:off x="9180285" y="4430485"/>
            <a:ext cx="94343" cy="943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212608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249A7-934D-4A40-B50B-FFFD7290346D}"/>
              </a:ext>
            </a:extLst>
          </p:cNvPr>
          <p:cNvSpPr/>
          <p:nvPr/>
        </p:nvSpPr>
        <p:spPr>
          <a:xfrm>
            <a:off x="457584" y="45167"/>
            <a:ext cx="11435547" cy="2193228"/>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000" b="1" kern="1200" dirty="0">
              <a:solidFill>
                <a:srgbClr val="FFFFFF"/>
              </a:solidFill>
              <a:latin typeface="Centur Gothic"/>
              <a:ea typeface="+mj-ea"/>
              <a:cs typeface="Calibri Light" panose="020F0302020204030204"/>
            </a:endParaRPr>
          </a:p>
        </p:txBody>
      </p:sp>
      <p:sp>
        <p:nvSpPr>
          <p:cNvPr id="34" name="Rectangle 33">
            <a:extLst>
              <a:ext uri="{FF2B5EF4-FFF2-40B4-BE49-F238E27FC236}">
                <a16:creationId xmlns:a16="http://schemas.microsoft.com/office/drawing/2014/main" id="{744C8EAA-E24D-40FA-88A6-AC160DAB361F}"/>
              </a:ext>
            </a:extLst>
          </p:cNvPr>
          <p:cNvSpPr/>
          <p:nvPr/>
        </p:nvSpPr>
        <p:spPr>
          <a:xfrm>
            <a:off x="459174" y="53063"/>
            <a:ext cx="11435547" cy="10019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rgbClr val="66A478"/>
                </a:solidFill>
                <a:latin typeface="Century Gothic"/>
                <a:ea typeface="+mj-ea"/>
                <a:cs typeface="+mj-cs"/>
              </a:rPr>
              <a:t>Results: </a:t>
            </a:r>
            <a:r>
              <a:rPr lang="en-US" sz="3200" b="1" dirty="0">
                <a:solidFill>
                  <a:srgbClr val="66A478"/>
                </a:solidFill>
                <a:latin typeface="Century Gothic"/>
                <a:ea typeface="+mj-ea"/>
                <a:cs typeface="+mj-cs"/>
              </a:rPr>
              <a:t>Precipitation Anomaly Map Overlaid onto Topographic Ma</a:t>
            </a:r>
            <a:r>
              <a:rPr lang="en-US" sz="3000" b="1" dirty="0">
                <a:solidFill>
                  <a:srgbClr val="66A478"/>
                </a:solidFill>
                <a:latin typeface="Century Gothic"/>
                <a:ea typeface="+mj-ea"/>
                <a:cs typeface="+mj-cs"/>
              </a:rPr>
              <a:t>p</a:t>
            </a:r>
            <a:endParaRPr lang="en-US" sz="4000" b="1" kern="1200" dirty="0">
              <a:solidFill>
                <a:srgbClr val="66A478"/>
              </a:solidFill>
              <a:latin typeface="Century Gothic"/>
              <a:ea typeface="+mj-ea"/>
              <a:cs typeface="Calibri Light" panose="020F0302020204030204"/>
            </a:endParaRPr>
          </a:p>
        </p:txBody>
      </p:sp>
      <p:grpSp>
        <p:nvGrpSpPr>
          <p:cNvPr id="5" name="Group 4">
            <a:extLst>
              <a:ext uri="{FF2B5EF4-FFF2-40B4-BE49-F238E27FC236}">
                <a16:creationId xmlns:a16="http://schemas.microsoft.com/office/drawing/2014/main" id="{B6550727-833C-4A16-ABCC-EE67EBB5E3A7}"/>
              </a:ext>
            </a:extLst>
          </p:cNvPr>
          <p:cNvGrpSpPr/>
          <p:nvPr/>
        </p:nvGrpSpPr>
        <p:grpSpPr>
          <a:xfrm>
            <a:off x="1022007" y="4490685"/>
            <a:ext cx="10031734" cy="2136909"/>
            <a:chOff x="2553960" y="6569054"/>
            <a:chExt cx="17150650" cy="4066934"/>
          </a:xfrm>
        </p:grpSpPr>
        <p:sp>
          <p:nvSpPr>
            <p:cNvPr id="10" name="TextBox 9">
              <a:extLst>
                <a:ext uri="{FF2B5EF4-FFF2-40B4-BE49-F238E27FC236}">
                  <a16:creationId xmlns:a16="http://schemas.microsoft.com/office/drawing/2014/main" id="{3AE66141-17D3-4572-99CB-DEE8BBACCC73}"/>
                </a:ext>
              </a:extLst>
            </p:cNvPr>
            <p:cNvSpPr txBox="1"/>
            <p:nvPr/>
          </p:nvSpPr>
          <p:spPr>
            <a:xfrm>
              <a:off x="12203288" y="9274700"/>
              <a:ext cx="7492977" cy="585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0      15     30              60              90             120</a:t>
              </a:r>
            </a:p>
          </p:txBody>
        </p:sp>
        <p:sp>
          <p:nvSpPr>
            <p:cNvPr id="14" name="TextBox 13">
              <a:extLst>
                <a:ext uri="{FF2B5EF4-FFF2-40B4-BE49-F238E27FC236}">
                  <a16:creationId xmlns:a16="http://schemas.microsoft.com/office/drawing/2014/main" id="{3216C975-41A7-4069-AF3E-9BDC329186F2}"/>
                </a:ext>
              </a:extLst>
            </p:cNvPr>
            <p:cNvSpPr txBox="1"/>
            <p:nvPr/>
          </p:nvSpPr>
          <p:spPr>
            <a:xfrm>
              <a:off x="18618746" y="9640203"/>
              <a:ext cx="1085864" cy="9957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Miles </a:t>
              </a:r>
              <a:endParaRPr lang="en-US" sz="1400" b="1" dirty="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6F98A356-969D-4076-8869-DD4AF32D5193}"/>
                </a:ext>
              </a:extLst>
            </p:cNvPr>
            <p:cNvSpPr txBox="1"/>
            <p:nvPr/>
          </p:nvSpPr>
          <p:spPr>
            <a:xfrm>
              <a:off x="9070708" y="7918644"/>
              <a:ext cx="493301" cy="761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000" b="1" dirty="0">
                <a:latin typeface="Century Gothic"/>
              </a:endParaRPr>
            </a:p>
          </p:txBody>
        </p:sp>
        <p:sp>
          <p:nvSpPr>
            <p:cNvPr id="8" name="Rectangle 7">
              <a:extLst>
                <a:ext uri="{FF2B5EF4-FFF2-40B4-BE49-F238E27FC236}">
                  <a16:creationId xmlns:a16="http://schemas.microsoft.com/office/drawing/2014/main" id="{005C3185-DD5D-455D-80AD-A6E092161607}"/>
                </a:ext>
              </a:extLst>
            </p:cNvPr>
            <p:cNvSpPr/>
            <p:nvPr/>
          </p:nvSpPr>
          <p:spPr>
            <a:xfrm>
              <a:off x="2553960" y="6569054"/>
              <a:ext cx="6220395" cy="3161889"/>
            </a:xfrm>
            <a:prstGeom prst="rect">
              <a:avLst/>
            </a:prstGeom>
            <a:solidFill>
              <a:schemeClr val="accent6">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396EE99-74D8-4577-A501-22CE42487BCA}"/>
                </a:ext>
              </a:extLst>
            </p:cNvPr>
            <p:cNvSpPr txBox="1"/>
            <p:nvPr/>
          </p:nvSpPr>
          <p:spPr>
            <a:xfrm>
              <a:off x="5759438" y="7418838"/>
              <a:ext cx="2491758" cy="19915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367.92</a:t>
              </a:r>
            </a:p>
            <a:p>
              <a:endParaRPr lang="en-US" sz="1400" dirty="0">
                <a:solidFill>
                  <a:schemeClr val="tx1">
                    <a:lumMod val="75000"/>
                    <a:lumOff val="25000"/>
                  </a:schemeClr>
                </a:solidFill>
                <a:latin typeface="Century Gothic"/>
              </a:endParaRPr>
            </a:p>
            <a:p>
              <a:endParaRPr lang="en-US" sz="1600" dirty="0">
                <a:solidFill>
                  <a:schemeClr val="tx1">
                    <a:lumMod val="75000"/>
                    <a:lumOff val="25000"/>
                  </a:schemeClr>
                </a:solidFill>
                <a:latin typeface="Century Gothic"/>
              </a:endParaRPr>
            </a:p>
            <a:p>
              <a:r>
                <a:rPr lang="en-US" sz="1600" dirty="0">
                  <a:solidFill>
                    <a:schemeClr val="tx1">
                      <a:lumMod val="75000"/>
                      <a:lumOff val="25000"/>
                    </a:schemeClr>
                  </a:solidFill>
                  <a:latin typeface="Century Gothic"/>
                </a:rPr>
                <a:t>-227.76</a:t>
              </a:r>
            </a:p>
          </p:txBody>
        </p:sp>
        <p:pic>
          <p:nvPicPr>
            <p:cNvPr id="22" name="Picture 22" descr="Background pattern&#10;&#10;Description automatically generated">
              <a:extLst>
                <a:ext uri="{FF2B5EF4-FFF2-40B4-BE49-F238E27FC236}">
                  <a16:creationId xmlns:a16="http://schemas.microsoft.com/office/drawing/2014/main" id="{37ACB0EA-8B3D-451A-BBEF-7B7F20C10BA6}"/>
                </a:ext>
              </a:extLst>
            </p:cNvPr>
            <p:cNvPicPr>
              <a:picLocks noChangeAspect="1"/>
            </p:cNvPicPr>
            <p:nvPr/>
          </p:nvPicPr>
          <p:blipFill>
            <a:blip r:embed="rId3"/>
            <a:stretch>
              <a:fillRect/>
            </a:stretch>
          </p:blipFill>
          <p:spPr>
            <a:xfrm rot="10800000">
              <a:off x="4310529" y="7458148"/>
              <a:ext cx="1301892" cy="1848511"/>
            </a:xfrm>
            <a:prstGeom prst="rect">
              <a:avLst/>
            </a:prstGeom>
            <a:ln>
              <a:solidFill>
                <a:schemeClr val="tx1"/>
              </a:solidFill>
            </a:ln>
          </p:spPr>
        </p:pic>
        <p:sp>
          <p:nvSpPr>
            <p:cNvPr id="28" name="TextBox 27">
              <a:extLst>
                <a:ext uri="{FF2B5EF4-FFF2-40B4-BE49-F238E27FC236}">
                  <a16:creationId xmlns:a16="http://schemas.microsoft.com/office/drawing/2014/main" id="{AEAF0FC3-EA68-4B2D-83CB-001F2DCFB66C}"/>
                </a:ext>
              </a:extLst>
            </p:cNvPr>
            <p:cNvSpPr txBox="1"/>
            <p:nvPr/>
          </p:nvSpPr>
          <p:spPr>
            <a:xfrm>
              <a:off x="2985381" y="6676481"/>
              <a:ext cx="5620232" cy="585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Precipitation Anomalies (mm/year)</a:t>
              </a:r>
            </a:p>
          </p:txBody>
        </p:sp>
      </p:grpSp>
      <p:pic>
        <p:nvPicPr>
          <p:cNvPr id="13" name="Picture 15">
            <a:extLst>
              <a:ext uri="{FF2B5EF4-FFF2-40B4-BE49-F238E27FC236}">
                <a16:creationId xmlns:a16="http://schemas.microsoft.com/office/drawing/2014/main" id="{80F09FC8-BD78-4F7C-8A24-D12E03722F0C}"/>
              </a:ext>
            </a:extLst>
          </p:cNvPr>
          <p:cNvPicPr>
            <a:picLocks noChangeAspect="1"/>
          </p:cNvPicPr>
          <p:nvPr/>
        </p:nvPicPr>
        <p:blipFill rotWithShape="1">
          <a:blip r:embed="rId4"/>
          <a:srcRect t="20755" r="-324" b="28302"/>
          <a:stretch/>
        </p:blipFill>
        <p:spPr>
          <a:xfrm>
            <a:off x="6652103" y="6153919"/>
            <a:ext cx="3868255" cy="167049"/>
          </a:xfrm>
          <a:prstGeom prst="rect">
            <a:avLst/>
          </a:prstGeom>
        </p:spPr>
      </p:pic>
      <p:pic>
        <p:nvPicPr>
          <p:cNvPr id="6" name="Picture 6" descr="Map&#10;&#10;Description automatically generated">
            <a:extLst>
              <a:ext uri="{FF2B5EF4-FFF2-40B4-BE49-F238E27FC236}">
                <a16:creationId xmlns:a16="http://schemas.microsoft.com/office/drawing/2014/main" id="{773FDD1B-9561-4A31-B835-9ABED7965FA6}"/>
              </a:ext>
            </a:extLst>
          </p:cNvPr>
          <p:cNvPicPr>
            <a:picLocks noChangeAspect="1"/>
          </p:cNvPicPr>
          <p:nvPr/>
        </p:nvPicPr>
        <p:blipFill>
          <a:blip r:embed="rId5"/>
          <a:stretch>
            <a:fillRect/>
          </a:stretch>
        </p:blipFill>
        <p:spPr>
          <a:xfrm>
            <a:off x="291598" y="1138826"/>
            <a:ext cx="5288144" cy="3140938"/>
          </a:xfrm>
          <a:prstGeom prst="rect">
            <a:avLst/>
          </a:prstGeom>
        </p:spPr>
      </p:pic>
      <p:cxnSp>
        <p:nvCxnSpPr>
          <p:cNvPr id="3" name="Straight Arrow Connector 2">
            <a:extLst>
              <a:ext uri="{FF2B5EF4-FFF2-40B4-BE49-F238E27FC236}">
                <a16:creationId xmlns:a16="http://schemas.microsoft.com/office/drawing/2014/main" id="{AC2AB99C-7CD3-471F-B858-C1BBF6AAC129}"/>
              </a:ext>
            </a:extLst>
          </p:cNvPr>
          <p:cNvCxnSpPr/>
          <p:nvPr/>
        </p:nvCxnSpPr>
        <p:spPr>
          <a:xfrm>
            <a:off x="2454916" y="2432959"/>
            <a:ext cx="4228537" cy="325538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4E9DA33-A74B-4DC0-A1B8-173C31CD2B55}"/>
              </a:ext>
            </a:extLst>
          </p:cNvPr>
          <p:cNvCxnSpPr/>
          <p:nvPr/>
        </p:nvCxnSpPr>
        <p:spPr>
          <a:xfrm flipV="1">
            <a:off x="2437789" y="1090431"/>
            <a:ext cx="4268342" cy="91797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8" descr="A picture containing text, brick, stone&#10;&#10;Description automatically generated">
            <a:extLst>
              <a:ext uri="{FF2B5EF4-FFF2-40B4-BE49-F238E27FC236}">
                <a16:creationId xmlns:a16="http://schemas.microsoft.com/office/drawing/2014/main" id="{D5166D47-C927-46AD-8BB3-6990681FD791}"/>
              </a:ext>
            </a:extLst>
          </p:cNvPr>
          <p:cNvPicPr>
            <a:picLocks noChangeAspect="1"/>
          </p:cNvPicPr>
          <p:nvPr/>
        </p:nvPicPr>
        <p:blipFill rotWithShape="1">
          <a:blip r:embed="rId6"/>
          <a:srcRect l="4326" t="940" r="8142" b="2174"/>
          <a:stretch/>
        </p:blipFill>
        <p:spPr>
          <a:xfrm>
            <a:off x="6693899" y="1053656"/>
            <a:ext cx="4809768" cy="4677945"/>
          </a:xfrm>
          <a:prstGeom prst="rect">
            <a:avLst/>
          </a:prstGeom>
        </p:spPr>
      </p:pic>
      <p:pic>
        <p:nvPicPr>
          <p:cNvPr id="9" name="Picture 15" descr="Shape, arrow&#10;&#10;Description automatically generated">
            <a:extLst>
              <a:ext uri="{FF2B5EF4-FFF2-40B4-BE49-F238E27FC236}">
                <a16:creationId xmlns:a16="http://schemas.microsoft.com/office/drawing/2014/main" id="{71A98547-914A-4531-AD4F-2D74EFE38AB5}"/>
              </a:ext>
            </a:extLst>
          </p:cNvPr>
          <p:cNvPicPr>
            <a:picLocks noChangeAspect="1"/>
          </p:cNvPicPr>
          <p:nvPr/>
        </p:nvPicPr>
        <p:blipFill>
          <a:blip r:embed="rId7"/>
          <a:stretch>
            <a:fillRect/>
          </a:stretch>
        </p:blipFill>
        <p:spPr>
          <a:xfrm>
            <a:off x="4706035" y="4404127"/>
            <a:ext cx="504919" cy="1006119"/>
          </a:xfrm>
          <a:prstGeom prst="rect">
            <a:avLst/>
          </a:prstGeom>
        </p:spPr>
      </p:pic>
      <p:sp>
        <p:nvSpPr>
          <p:cNvPr id="11" name="TextBox 10">
            <a:extLst>
              <a:ext uri="{FF2B5EF4-FFF2-40B4-BE49-F238E27FC236}">
                <a16:creationId xmlns:a16="http://schemas.microsoft.com/office/drawing/2014/main" id="{5BFE4A96-A9D0-49C6-97EE-29288494841F}"/>
              </a:ext>
            </a:extLst>
          </p:cNvPr>
          <p:cNvSpPr txBox="1"/>
          <p:nvPr/>
        </p:nvSpPr>
        <p:spPr>
          <a:xfrm>
            <a:off x="4705426" y="5011481"/>
            <a:ext cx="5061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entury Gothic"/>
              </a:rPr>
              <a:t>N</a:t>
            </a:r>
          </a:p>
        </p:txBody>
      </p:sp>
    </p:spTree>
    <p:extLst>
      <p:ext uri="{BB962C8B-B14F-4D97-AF65-F5344CB8AC3E}">
        <p14:creationId xmlns:p14="http://schemas.microsoft.com/office/powerpoint/2010/main" val="141975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46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1B19350-4686-4DF0-9509-EB731053B82A}"/>
              </a:ext>
            </a:extLst>
          </p:cNvPr>
          <p:cNvPicPr>
            <a:picLocks noChangeAspect="1"/>
          </p:cNvPicPr>
          <p:nvPr/>
        </p:nvPicPr>
        <p:blipFill rotWithShape="1">
          <a:blip r:embed="rId3"/>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pSp>
        <p:nvGrpSpPr>
          <p:cNvPr id="3" name="Group 2">
            <a:extLst>
              <a:ext uri="{FF2B5EF4-FFF2-40B4-BE49-F238E27FC236}">
                <a16:creationId xmlns:a16="http://schemas.microsoft.com/office/drawing/2014/main" id="{A119018B-8359-4D2B-835C-BB28A89035B3}"/>
              </a:ext>
            </a:extLst>
          </p:cNvPr>
          <p:cNvGrpSpPr/>
          <p:nvPr/>
        </p:nvGrpSpPr>
        <p:grpSpPr>
          <a:xfrm>
            <a:off x="4857278" y="796538"/>
            <a:ext cx="6614791" cy="4707277"/>
            <a:chOff x="4838424" y="1362146"/>
            <a:chExt cx="6614791" cy="4707277"/>
          </a:xfrm>
        </p:grpSpPr>
        <p:sp>
          <p:nvSpPr>
            <p:cNvPr id="9" name="Title 1"/>
            <p:cNvSpPr txBox="1">
              <a:spLocks/>
            </p:cNvSpPr>
            <p:nvPr/>
          </p:nvSpPr>
          <p:spPr>
            <a:xfrm>
              <a:off x="4838424" y="1362146"/>
              <a:ext cx="5023033" cy="8213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66A478"/>
                  </a:solidFill>
                  <a:latin typeface="Century Gothic"/>
                </a:rPr>
                <a:t>Introduction</a:t>
              </a:r>
            </a:p>
          </p:txBody>
        </p:sp>
        <p:sp>
          <p:nvSpPr>
            <p:cNvPr id="10" name="Text Placeholder 3"/>
            <p:cNvSpPr txBox="1">
              <a:spLocks/>
            </p:cNvSpPr>
            <p:nvPr/>
          </p:nvSpPr>
          <p:spPr>
            <a:xfrm>
              <a:off x="4838424" y="2585559"/>
              <a:ext cx="6614791" cy="3483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Aft>
                  <a:spcPts val="600"/>
                </a:spcAft>
                <a:buClr>
                  <a:srgbClr val="66A478"/>
                </a:buClr>
              </a:pPr>
              <a:r>
                <a:rPr lang="en-US" sz="2400" dirty="0">
                  <a:solidFill>
                    <a:schemeClr val="tx1">
                      <a:lumMod val="75000"/>
                      <a:lumOff val="25000"/>
                    </a:schemeClr>
                  </a:solidFill>
                  <a:latin typeface="Century Gothic"/>
                </a:rPr>
                <a:t>Western Montana's rivers support the livelihoods of people and health of biological ecosystems </a:t>
              </a:r>
            </a:p>
            <a:p>
              <a:pPr marL="342900">
                <a:spcBef>
                  <a:spcPts val="1200"/>
                </a:spcBef>
                <a:spcAft>
                  <a:spcPts val="600"/>
                </a:spcAft>
                <a:buClr>
                  <a:srgbClr val="66A478"/>
                </a:buClr>
              </a:pPr>
              <a:r>
                <a:rPr lang="en-US" sz="2400" dirty="0">
                  <a:solidFill>
                    <a:schemeClr val="tx1">
                      <a:lumMod val="75000"/>
                      <a:lumOff val="25000"/>
                    </a:schemeClr>
                  </a:solidFill>
                  <a:latin typeface="Century Gothic"/>
                </a:rPr>
                <a:t>The levels of contaminants in Montana rivers are only just being explored</a:t>
              </a:r>
            </a:p>
            <a:p>
              <a:pPr marL="342900">
                <a:spcBef>
                  <a:spcPts val="1200"/>
                </a:spcBef>
                <a:spcAft>
                  <a:spcPts val="600"/>
                </a:spcAft>
                <a:buClr>
                  <a:srgbClr val="66A478"/>
                </a:buClr>
              </a:pPr>
              <a:r>
                <a:rPr lang="en-US" sz="2400" dirty="0">
                  <a:solidFill>
                    <a:schemeClr val="tx1">
                      <a:lumMod val="75000"/>
                      <a:lumOff val="25000"/>
                    </a:schemeClr>
                  </a:solidFill>
                  <a:latin typeface="Century Gothic"/>
                </a:rPr>
                <a:t>Semi-aquatic mustelids, North American river otter and mink, serve as reliable bioindicators of ecosystem health</a:t>
              </a:r>
            </a:p>
            <a:p>
              <a:pPr marL="0">
                <a:spcAft>
                  <a:spcPts val="600"/>
                </a:spcAft>
                <a:buClr>
                  <a:srgbClr val="66A478"/>
                </a:buClr>
              </a:pPr>
              <a:endParaRPr lang="en-US" sz="2000" b="1" dirty="0"/>
            </a:p>
            <a:p>
              <a:pPr marL="342900">
                <a:spcAft>
                  <a:spcPts val="600"/>
                </a:spcAft>
                <a:buClr>
                  <a:srgbClr val="7EB761"/>
                </a:buClr>
              </a:pPr>
              <a:endParaRPr lang="en-US" sz="2000" dirty="0"/>
            </a:p>
          </p:txBody>
        </p:sp>
      </p:grpSp>
      <p:sp>
        <p:nvSpPr>
          <p:cNvPr id="4" name="TextBox 3">
            <a:extLst>
              <a:ext uri="{FF2B5EF4-FFF2-40B4-BE49-F238E27FC236}">
                <a16:creationId xmlns:a16="http://schemas.microsoft.com/office/drawing/2014/main" id="{538C4129-4F45-4CAE-B72E-7761572AD85F}"/>
              </a:ext>
            </a:extLst>
          </p:cNvPr>
          <p:cNvSpPr txBox="1"/>
          <p:nvPr/>
        </p:nvSpPr>
        <p:spPr>
          <a:xfrm>
            <a:off x="2849" y="6582955"/>
            <a:ext cx="1920240" cy="261610"/>
          </a:xfrm>
          <a:prstGeom prst="rect">
            <a:avLst/>
          </a:prstGeom>
          <a:solidFill>
            <a:schemeClr val="bg1">
              <a:lumMod val="75000"/>
              <a:alpha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Image Credit: Karen Roe</a:t>
            </a:r>
          </a:p>
        </p:txBody>
      </p:sp>
    </p:spTree>
    <p:extLst>
      <p:ext uri="{BB962C8B-B14F-4D97-AF65-F5344CB8AC3E}">
        <p14:creationId xmlns:p14="http://schemas.microsoft.com/office/powerpoint/2010/main" val="1657698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22CBF4-B28D-0E40-A2EA-CBD55FC3821D}"/>
              </a:ext>
            </a:extLst>
          </p:cNvPr>
          <p:cNvSpPr/>
          <p:nvPr/>
        </p:nvSpPr>
        <p:spPr>
          <a:xfrm>
            <a:off x="407812" y="227910"/>
            <a:ext cx="5981125" cy="707886"/>
          </a:xfrm>
          <a:prstGeom prst="rect">
            <a:avLst/>
          </a:prstGeom>
        </p:spPr>
        <p:txBody>
          <a:bodyPr wrap="none" lIns="91440" tIns="45720" rIns="91440" bIns="45720" anchor="t">
            <a:spAutoFit/>
          </a:bodyPr>
          <a:lstStyle/>
          <a:p>
            <a:r>
              <a:rPr lang="en-US" sz="4000" b="1" dirty="0">
                <a:solidFill>
                  <a:srgbClr val="66A478"/>
                </a:solidFill>
                <a:latin typeface="Century Gothic" panose="020F0302020204030204"/>
              </a:rPr>
              <a:t>Errors and Uncertainties</a:t>
            </a:r>
            <a:endParaRPr lang="en-US" sz="4000" b="1" dirty="0">
              <a:solidFill>
                <a:srgbClr val="66A478"/>
              </a:solidFill>
              <a:cs typeface="Calibri"/>
            </a:endParaRPr>
          </a:p>
        </p:txBody>
      </p:sp>
      <p:pic>
        <p:nvPicPr>
          <p:cNvPr id="7" name="Picture 7" descr="A picture containing sky, outdoor, grass, field&#10;&#10;Description automatically generated">
            <a:extLst>
              <a:ext uri="{FF2B5EF4-FFF2-40B4-BE49-F238E27FC236}">
                <a16:creationId xmlns:a16="http://schemas.microsoft.com/office/drawing/2014/main" id="{B7C8FE64-74F5-43CB-A547-7A95052B3BFB}"/>
              </a:ext>
            </a:extLst>
          </p:cNvPr>
          <p:cNvPicPr>
            <a:picLocks noChangeAspect="1"/>
          </p:cNvPicPr>
          <p:nvPr/>
        </p:nvPicPr>
        <p:blipFill>
          <a:blip r:embed="rId3"/>
          <a:stretch>
            <a:fillRect/>
          </a:stretch>
        </p:blipFill>
        <p:spPr>
          <a:xfrm rot="5400000">
            <a:off x="6546057" y="778669"/>
            <a:ext cx="5919786" cy="498157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28B7192-5C2C-41DD-AF76-FBB5A24A73D3}"/>
              </a:ext>
            </a:extLst>
          </p:cNvPr>
          <p:cNvSpPr txBox="1"/>
          <p:nvPr/>
        </p:nvSpPr>
        <p:spPr>
          <a:xfrm>
            <a:off x="7015163" y="5967739"/>
            <a:ext cx="2194560" cy="261610"/>
          </a:xfrm>
          <a:prstGeom prst="rect">
            <a:avLst/>
          </a:prstGeom>
          <a:solidFill>
            <a:schemeClr val="bg1">
              <a:lumMod val="75000"/>
              <a:alpha val="46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Image credit: Ngaio Richards</a:t>
            </a:r>
            <a:endParaRPr lang="en-US" sz="1100" dirty="0">
              <a:solidFill>
                <a:schemeClr val="bg1"/>
              </a:solidFill>
              <a:latin typeface="Century Gothic"/>
              <a:cs typeface="Calibri"/>
            </a:endParaRPr>
          </a:p>
        </p:txBody>
      </p:sp>
      <p:sp>
        <p:nvSpPr>
          <p:cNvPr id="2" name="TextBox 1">
            <a:extLst>
              <a:ext uri="{FF2B5EF4-FFF2-40B4-BE49-F238E27FC236}">
                <a16:creationId xmlns:a16="http://schemas.microsoft.com/office/drawing/2014/main" id="{DAB371B4-ECB6-400F-ADDE-66F3D9AF9925}"/>
              </a:ext>
            </a:extLst>
          </p:cNvPr>
          <p:cNvSpPr txBox="1"/>
          <p:nvPr/>
        </p:nvSpPr>
        <p:spPr>
          <a:xfrm>
            <a:off x="542122" y="1141694"/>
            <a:ext cx="5348747"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66A478"/>
              </a:buClr>
              <a:buFont typeface="Arial" panose="020B0604020202020204" pitchFamily="34" charset="0"/>
              <a:buChar char="•"/>
            </a:pPr>
            <a:r>
              <a:rPr lang="en-US" sz="2200" dirty="0">
                <a:solidFill>
                  <a:schemeClr val="tx1">
                    <a:lumMod val="75000"/>
                    <a:lumOff val="25000"/>
                  </a:schemeClr>
                </a:solidFill>
                <a:latin typeface="Century Gothic"/>
              </a:rPr>
              <a:t>The model was trained with presence-only data </a:t>
            </a:r>
          </a:p>
          <a:p>
            <a:pPr marL="285750" indent="-285750">
              <a:buFont typeface="Arial"/>
              <a:buChar char="•"/>
            </a:pPr>
            <a:endParaRPr lang="en-US" sz="2200" dirty="0">
              <a:solidFill>
                <a:schemeClr val="tx1">
                  <a:lumMod val="75000"/>
                  <a:lumOff val="25000"/>
                </a:schemeClr>
              </a:solidFill>
              <a:latin typeface="Century Gothic"/>
              <a:cs typeface="Calibri"/>
            </a:endParaRPr>
          </a:p>
          <a:p>
            <a:pPr marL="342900" indent="-342900">
              <a:buClr>
                <a:srgbClr val="66A478"/>
              </a:buClr>
              <a:buFont typeface="Arial" panose="020B0604020202020204" pitchFamily="34" charset="0"/>
              <a:buChar char="•"/>
            </a:pPr>
            <a:r>
              <a:rPr lang="en-US" sz="2200" dirty="0">
                <a:solidFill>
                  <a:schemeClr val="tx1">
                    <a:lumMod val="75000"/>
                    <a:lumOff val="25000"/>
                  </a:schemeClr>
                </a:solidFill>
                <a:latin typeface="Century Gothic"/>
                <a:cs typeface="Calibri"/>
              </a:rPr>
              <a:t>Sampling data collected from several different sources </a:t>
            </a:r>
          </a:p>
          <a:p>
            <a:pPr marL="285750" indent="-285750">
              <a:buFont typeface="Arial"/>
              <a:buChar char="•"/>
            </a:pPr>
            <a:endParaRPr lang="en-US" sz="2200" dirty="0">
              <a:solidFill>
                <a:schemeClr val="tx1">
                  <a:lumMod val="75000"/>
                  <a:lumOff val="25000"/>
                </a:schemeClr>
              </a:solidFill>
              <a:latin typeface="Century Gothic"/>
              <a:cs typeface="Calibri"/>
            </a:endParaRPr>
          </a:p>
          <a:p>
            <a:pPr marL="342900" indent="-342900">
              <a:buClr>
                <a:srgbClr val="66A478"/>
              </a:buClr>
              <a:buFont typeface="Arial" panose="020B0604020202020204" pitchFamily="34" charset="0"/>
              <a:buChar char="•"/>
            </a:pPr>
            <a:r>
              <a:rPr lang="en-US" sz="2200" dirty="0">
                <a:solidFill>
                  <a:schemeClr val="tx1">
                    <a:lumMod val="75000"/>
                    <a:lumOff val="25000"/>
                  </a:schemeClr>
                </a:solidFill>
                <a:latin typeface="Century Gothic"/>
                <a:cs typeface="Calibri"/>
              </a:rPr>
              <a:t>Limited access to additional contamination sources (e.g., illegal dumping sites)</a:t>
            </a:r>
          </a:p>
          <a:p>
            <a:pPr marL="285750" indent="-285750">
              <a:buFont typeface="Arial"/>
              <a:buChar char="•"/>
            </a:pPr>
            <a:endParaRPr lang="en-US" sz="2200" dirty="0">
              <a:solidFill>
                <a:schemeClr val="tx1">
                  <a:lumMod val="75000"/>
                  <a:lumOff val="25000"/>
                </a:schemeClr>
              </a:solidFill>
              <a:latin typeface="Century Gothic"/>
              <a:cs typeface="Calibri"/>
            </a:endParaRPr>
          </a:p>
          <a:p>
            <a:pPr marL="342900" indent="-342900">
              <a:buClr>
                <a:srgbClr val="66A478"/>
              </a:buClr>
              <a:buFont typeface="Arial" panose="020B0604020202020204" pitchFamily="34" charset="0"/>
              <a:buChar char="•"/>
            </a:pPr>
            <a:r>
              <a:rPr lang="en-US" sz="2200" dirty="0">
                <a:solidFill>
                  <a:schemeClr val="tx1">
                    <a:lumMod val="75000"/>
                    <a:lumOff val="25000"/>
                  </a:schemeClr>
                </a:solidFill>
                <a:latin typeface="Century Gothic"/>
                <a:cs typeface="Calibri"/>
              </a:rPr>
              <a:t>Obtaining climate data at finer resolution could result in more accurate projected models </a:t>
            </a:r>
          </a:p>
        </p:txBody>
      </p:sp>
    </p:spTree>
    <p:extLst>
      <p:ext uri="{BB962C8B-B14F-4D97-AF65-F5344CB8AC3E}">
        <p14:creationId xmlns:p14="http://schemas.microsoft.com/office/powerpoint/2010/main" val="3480062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sky, dog, outdoor, black&#10;&#10;Description automatically generated">
            <a:extLst>
              <a:ext uri="{FF2B5EF4-FFF2-40B4-BE49-F238E27FC236}">
                <a16:creationId xmlns:a16="http://schemas.microsoft.com/office/drawing/2014/main" id="{B7ECC895-12AC-429F-B082-B415A63E2283}"/>
              </a:ext>
            </a:extLst>
          </p:cNvPr>
          <p:cNvPicPr>
            <a:picLocks noChangeAspect="1"/>
          </p:cNvPicPr>
          <p:nvPr/>
        </p:nvPicPr>
        <p:blipFill rotWithShape="1">
          <a:blip r:embed="rId3"/>
          <a:srcRect t="24131" r="17948" b="17890"/>
          <a:stretch/>
        </p:blipFill>
        <p:spPr>
          <a:xfrm>
            <a:off x="2550578" y="10"/>
            <a:ext cx="9687362" cy="6857990"/>
          </a:xfrm>
          <a:prstGeom prst="rect">
            <a:avLst/>
          </a:prstGeom>
          <a:ln>
            <a:noFill/>
          </a:ln>
          <a:effectLst>
            <a:outerShdw blurRad="50800" dist="38100" dir="10800000" algn="r" rotWithShape="0">
              <a:schemeClr val="bg1">
                <a:alpha val="92000"/>
              </a:schemeClr>
            </a:outerShdw>
            <a:softEdge rad="31750"/>
          </a:effectLst>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2ABC758-E8DC-4144-B27C-11111DBF0BFD}"/>
              </a:ext>
            </a:extLst>
          </p:cNvPr>
          <p:cNvSpPr/>
          <p:nvPr/>
        </p:nvSpPr>
        <p:spPr>
          <a:xfrm>
            <a:off x="615269" y="271802"/>
            <a:ext cx="3822189" cy="9056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rgbClr val="66A478"/>
                </a:solidFill>
                <a:latin typeface="Century Gothic"/>
                <a:ea typeface="+mj-ea"/>
                <a:cs typeface="+mj-cs"/>
              </a:rPr>
              <a:t>Conclusions</a:t>
            </a:r>
            <a:endParaRPr lang="en-US" sz="4000" b="1" dirty="0">
              <a:solidFill>
                <a:srgbClr val="66A478"/>
              </a:solidFill>
              <a:latin typeface="Century Gothic"/>
              <a:ea typeface="+mj-ea"/>
              <a:cs typeface="Calibri Light"/>
            </a:endParaRPr>
          </a:p>
        </p:txBody>
      </p:sp>
      <p:sp>
        <p:nvSpPr>
          <p:cNvPr id="3" name="TextBox 2">
            <a:extLst>
              <a:ext uri="{FF2B5EF4-FFF2-40B4-BE49-F238E27FC236}">
                <a16:creationId xmlns:a16="http://schemas.microsoft.com/office/drawing/2014/main" id="{BAC61020-FA01-486C-AE59-2C62B462FBF1}"/>
              </a:ext>
            </a:extLst>
          </p:cNvPr>
          <p:cNvSpPr txBox="1"/>
          <p:nvPr/>
        </p:nvSpPr>
        <p:spPr>
          <a:xfrm>
            <a:off x="495300" y="1394592"/>
            <a:ext cx="5101632" cy="50564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400050" indent="-342900">
              <a:lnSpc>
                <a:spcPct val="90000"/>
              </a:lnSpc>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Distance to river, elevation and land cover were the most important factors for predicting mink and otter habitat</a:t>
            </a:r>
            <a:endParaRPr lang="en-US" sz="2000" dirty="0">
              <a:solidFill>
                <a:schemeClr val="tx1">
                  <a:lumMod val="75000"/>
                  <a:lumOff val="25000"/>
                </a:schemeClr>
              </a:solidFill>
              <a:latin typeface="Century Gothic"/>
              <a:cs typeface="Calibri"/>
            </a:endParaRPr>
          </a:p>
          <a:p>
            <a:pPr marL="400050" indent="-342900">
              <a:lnSpc>
                <a:spcPct val="90000"/>
              </a:lnSpc>
              <a:spcAft>
                <a:spcPts val="600"/>
              </a:spcAft>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400050" indent="-342900">
              <a:lnSpc>
                <a:spcPct val="90000"/>
              </a:lnSpc>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Projected habitat suitability models had low accuracy and were only based on climate variables</a:t>
            </a:r>
            <a:endParaRPr lang="en-US" sz="2000" dirty="0">
              <a:solidFill>
                <a:schemeClr val="tx1">
                  <a:lumMod val="75000"/>
                  <a:lumOff val="25000"/>
                </a:schemeClr>
              </a:solidFill>
              <a:latin typeface="Century Gothic"/>
              <a:cs typeface="Calibri"/>
            </a:endParaRPr>
          </a:p>
          <a:p>
            <a:pPr marL="400050" indent="-342900">
              <a:lnSpc>
                <a:spcPct val="90000"/>
              </a:lnSpc>
              <a:spcAft>
                <a:spcPts val="600"/>
              </a:spcAft>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400050" indent="-342900">
              <a:lnSpc>
                <a:spcPct val="90000"/>
              </a:lnSpc>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Site accessibility maps show access and entry points for aiding WD4C field surveys </a:t>
            </a:r>
            <a:endParaRPr lang="en-US" sz="2000" dirty="0">
              <a:solidFill>
                <a:schemeClr val="tx1">
                  <a:lumMod val="75000"/>
                  <a:lumOff val="25000"/>
                </a:schemeClr>
              </a:solidFill>
              <a:latin typeface="Century Gothic"/>
              <a:cs typeface="Calibri"/>
            </a:endParaRPr>
          </a:p>
          <a:p>
            <a:pPr marL="400050" indent="-342900">
              <a:lnSpc>
                <a:spcPct val="90000"/>
              </a:lnSpc>
              <a:spcAft>
                <a:spcPts val="600"/>
              </a:spcAft>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400050" indent="-342900">
              <a:lnSpc>
                <a:spcPct val="90000"/>
              </a:lnSpc>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Satellite data can add variables</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to habitat suitability models that may not be measurable in the field</a:t>
            </a:r>
            <a:endParaRPr lang="en-US" sz="2000" dirty="0">
              <a:solidFill>
                <a:schemeClr val="tx1">
                  <a:lumMod val="75000"/>
                  <a:lumOff val="25000"/>
                </a:schemeClr>
              </a:solidFill>
              <a:latin typeface="Century Gothic"/>
              <a:cs typeface="Calibri"/>
            </a:endParaRPr>
          </a:p>
          <a:p>
            <a:pPr marL="285750" indent="-228600">
              <a:lnSpc>
                <a:spcPct val="90000"/>
              </a:lnSpc>
              <a:spcAft>
                <a:spcPts val="600"/>
              </a:spcAft>
              <a:buFont typeface="Arial" panose="020B0604020202020204" pitchFamily="34" charset="0"/>
              <a:buChar char="•"/>
            </a:pPr>
            <a:endParaRPr lang="en-US" sz="2000" dirty="0">
              <a:latin typeface="Century Gothic"/>
            </a:endParaRPr>
          </a:p>
          <a:p>
            <a:pPr marL="285750" indent="-228600">
              <a:lnSpc>
                <a:spcPct val="90000"/>
              </a:lnSpc>
              <a:spcAft>
                <a:spcPts val="600"/>
              </a:spcAft>
              <a:buFont typeface="Arial" panose="020B0604020202020204" pitchFamily="34" charset="0"/>
              <a:buChar char="•"/>
            </a:pPr>
            <a:endParaRPr lang="en-US" sz="2200" dirty="0">
              <a:latin typeface="Century Gothic"/>
            </a:endParaRPr>
          </a:p>
        </p:txBody>
      </p:sp>
      <p:sp>
        <p:nvSpPr>
          <p:cNvPr id="5" name="TextBox 4">
            <a:extLst>
              <a:ext uri="{FF2B5EF4-FFF2-40B4-BE49-F238E27FC236}">
                <a16:creationId xmlns:a16="http://schemas.microsoft.com/office/drawing/2014/main" id="{B2E462BF-FCB1-4BBC-A947-7BD4D4E7B16D}"/>
              </a:ext>
            </a:extLst>
          </p:cNvPr>
          <p:cNvSpPr txBox="1"/>
          <p:nvPr/>
        </p:nvSpPr>
        <p:spPr>
          <a:xfrm>
            <a:off x="10043380" y="6596390"/>
            <a:ext cx="2194560" cy="261610"/>
          </a:xfrm>
          <a:prstGeom prst="rect">
            <a:avLst/>
          </a:prstGeom>
          <a:solidFill>
            <a:schemeClr val="bg1">
              <a:lumMod val="75000"/>
              <a:alpha val="46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Image credit: Ngaio Richards</a:t>
            </a:r>
          </a:p>
        </p:txBody>
      </p:sp>
    </p:spTree>
    <p:extLst>
      <p:ext uri="{BB962C8B-B14F-4D97-AF65-F5344CB8AC3E}">
        <p14:creationId xmlns:p14="http://schemas.microsoft.com/office/powerpoint/2010/main" val="400716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ctangle: Top Corners Rounded 601">
            <a:extLst>
              <a:ext uri="{FF2B5EF4-FFF2-40B4-BE49-F238E27FC236}">
                <a16:creationId xmlns:a16="http://schemas.microsoft.com/office/drawing/2014/main" id="{AE8A658B-77C7-4C94-8DAB-0E77117618D2}"/>
              </a:ext>
            </a:extLst>
          </p:cNvPr>
          <p:cNvSpPr/>
          <p:nvPr/>
        </p:nvSpPr>
        <p:spPr>
          <a:xfrm>
            <a:off x="6410038" y="4043283"/>
            <a:ext cx="3602506" cy="2309889"/>
          </a:xfrm>
          <a:prstGeom prst="round2Same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01" name="Rectangle: Top Corners Rounded 600">
            <a:extLst>
              <a:ext uri="{FF2B5EF4-FFF2-40B4-BE49-F238E27FC236}">
                <a16:creationId xmlns:a16="http://schemas.microsoft.com/office/drawing/2014/main" id="{3EA3886A-FEBA-4544-964B-5E747CAB9D6F}"/>
              </a:ext>
            </a:extLst>
          </p:cNvPr>
          <p:cNvSpPr/>
          <p:nvPr/>
        </p:nvSpPr>
        <p:spPr>
          <a:xfrm>
            <a:off x="2187971" y="4043284"/>
            <a:ext cx="3598132" cy="2309889"/>
          </a:xfrm>
          <a:prstGeom prst="round2Same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 name="Rectangle: Single Corner Snipped 5">
            <a:extLst>
              <a:ext uri="{FF2B5EF4-FFF2-40B4-BE49-F238E27FC236}">
                <a16:creationId xmlns:a16="http://schemas.microsoft.com/office/drawing/2014/main" id="{43C15307-1214-4794-9A97-BEF23FDF08CF}"/>
              </a:ext>
            </a:extLst>
          </p:cNvPr>
          <p:cNvSpPr/>
          <p:nvPr/>
        </p:nvSpPr>
        <p:spPr>
          <a:xfrm flipH="1">
            <a:off x="8157562" y="1229610"/>
            <a:ext cx="3899530" cy="2511647"/>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Top Corners Snipped 3">
            <a:extLst>
              <a:ext uri="{FF2B5EF4-FFF2-40B4-BE49-F238E27FC236}">
                <a16:creationId xmlns:a16="http://schemas.microsoft.com/office/drawing/2014/main" id="{0F1680A6-C70C-419B-9335-496CE1209151}"/>
              </a:ext>
            </a:extLst>
          </p:cNvPr>
          <p:cNvSpPr/>
          <p:nvPr/>
        </p:nvSpPr>
        <p:spPr>
          <a:xfrm>
            <a:off x="4452605" y="1225792"/>
            <a:ext cx="3606207" cy="2527762"/>
          </a:xfrm>
          <a:prstGeom prst="snip2Same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Rectangle: Single Corner Snipped 1">
            <a:extLst>
              <a:ext uri="{FF2B5EF4-FFF2-40B4-BE49-F238E27FC236}">
                <a16:creationId xmlns:a16="http://schemas.microsoft.com/office/drawing/2014/main" id="{10525442-5E6D-4350-8FD5-ED90043394DF}"/>
              </a:ext>
            </a:extLst>
          </p:cNvPr>
          <p:cNvSpPr/>
          <p:nvPr/>
        </p:nvSpPr>
        <p:spPr>
          <a:xfrm>
            <a:off x="150798" y="1231097"/>
            <a:ext cx="4223653" cy="2514935"/>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 name="TextBox 2">
            <a:extLst>
              <a:ext uri="{FF2B5EF4-FFF2-40B4-BE49-F238E27FC236}">
                <a16:creationId xmlns:a16="http://schemas.microsoft.com/office/drawing/2014/main" id="{5B4F3F18-36F4-4275-BF69-F5115FDD8BD0}"/>
              </a:ext>
            </a:extLst>
          </p:cNvPr>
          <p:cNvSpPr txBox="1"/>
          <p:nvPr/>
        </p:nvSpPr>
        <p:spPr>
          <a:xfrm>
            <a:off x="153719" y="1332963"/>
            <a:ext cx="4291427" cy="2292935"/>
          </a:xfrm>
          <a:prstGeom prst="rect">
            <a:avLst/>
          </a:prstGeom>
          <a:noFill/>
          <a:ln>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dirty="0">
                <a:solidFill>
                  <a:schemeClr val="tx1">
                    <a:lumMod val="75000"/>
                    <a:lumOff val="25000"/>
                  </a:schemeClr>
                </a:solidFill>
                <a:latin typeface="Century Gothic"/>
                <a:ea typeface="+mn-lt"/>
                <a:cs typeface="+mn-lt"/>
              </a:rPr>
              <a:t>Science Advisors</a:t>
            </a:r>
          </a:p>
          <a:p>
            <a:pPr algn="ctr"/>
            <a:r>
              <a:rPr lang="en-US" b="1" dirty="0">
                <a:solidFill>
                  <a:schemeClr val="tx1">
                    <a:lumMod val="75000"/>
                    <a:lumOff val="25000"/>
                  </a:schemeClr>
                </a:solidFill>
                <a:latin typeface="Century Gothic"/>
                <a:ea typeface="+mn-lt"/>
                <a:cs typeface="+mn-lt"/>
              </a:rPr>
              <a:t>Dr. Allison Howard</a:t>
            </a:r>
            <a:endParaRPr lang="en-US" dirty="0">
              <a:solidFill>
                <a:schemeClr val="tx1">
                  <a:lumMod val="75000"/>
                  <a:lumOff val="25000"/>
                </a:schemeClr>
              </a:solidFill>
              <a:latin typeface="Century Gothic"/>
              <a:cs typeface="Calibri"/>
            </a:endParaRPr>
          </a:p>
          <a:p>
            <a:pPr algn="ctr"/>
            <a:r>
              <a:rPr lang="en-US" dirty="0">
                <a:solidFill>
                  <a:schemeClr val="tx1">
                    <a:lumMod val="75000"/>
                    <a:lumOff val="25000"/>
                  </a:schemeClr>
                </a:solidFill>
                <a:latin typeface="Century Gothic"/>
                <a:ea typeface="+mn-lt"/>
                <a:cs typeface="+mn-lt"/>
              </a:rPr>
              <a:t>University of Georgia</a:t>
            </a:r>
            <a:endParaRPr lang="en-US"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ea typeface="+mn-lt"/>
                <a:cs typeface="+mn-lt"/>
              </a:rPr>
              <a:t>Dr. John Bolten</a:t>
            </a:r>
            <a:endParaRPr lang="en-US" dirty="0">
              <a:solidFill>
                <a:schemeClr val="tx1">
                  <a:lumMod val="75000"/>
                  <a:lumOff val="25000"/>
                </a:schemeClr>
              </a:solidFill>
              <a:latin typeface="Century Gothic"/>
            </a:endParaRPr>
          </a:p>
          <a:p>
            <a:pPr algn="ctr"/>
            <a:r>
              <a:rPr lang="en-US" dirty="0">
                <a:solidFill>
                  <a:schemeClr val="tx1">
                    <a:lumMod val="75000"/>
                    <a:lumOff val="25000"/>
                  </a:schemeClr>
                </a:solidFill>
                <a:latin typeface="Century Gothic"/>
                <a:ea typeface="+mn-lt"/>
                <a:cs typeface="+mn-lt"/>
              </a:rPr>
              <a:t>NASA Goddard Space Flight Center</a:t>
            </a:r>
            <a:endParaRPr lang="en-US"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ea typeface="+mn-lt"/>
                <a:cs typeface="+mn-lt"/>
              </a:rPr>
              <a:t>Joseph Spruce</a:t>
            </a:r>
            <a:endParaRPr lang="en-US" dirty="0">
              <a:solidFill>
                <a:schemeClr val="tx1">
                  <a:lumMod val="75000"/>
                  <a:lumOff val="25000"/>
                </a:schemeClr>
              </a:solidFill>
              <a:latin typeface="Century Gothic"/>
            </a:endParaRPr>
          </a:p>
          <a:p>
            <a:pPr algn="ctr"/>
            <a:r>
              <a:rPr lang="en-US" sz="1700" dirty="0">
                <a:solidFill>
                  <a:schemeClr val="tx1">
                    <a:lumMod val="75000"/>
                    <a:lumOff val="25000"/>
                  </a:schemeClr>
                </a:solidFill>
                <a:latin typeface="Century Gothic"/>
                <a:ea typeface="+mn-lt"/>
                <a:cs typeface="+mn-lt"/>
              </a:rPr>
              <a:t>Science Systems and Applications, Inc.</a:t>
            </a:r>
            <a:endParaRPr lang="en-US" sz="1700" dirty="0">
              <a:solidFill>
                <a:schemeClr val="tx1">
                  <a:lumMod val="75000"/>
                  <a:lumOff val="25000"/>
                </a:schemeClr>
              </a:solidFill>
              <a:latin typeface="Century Gothic"/>
            </a:endParaRPr>
          </a:p>
          <a:p>
            <a:pPr algn="l"/>
            <a:endParaRPr lang="en-US" dirty="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BA829DAA-E857-47DF-83AA-08E439D83D84}"/>
              </a:ext>
            </a:extLst>
          </p:cNvPr>
          <p:cNvSpPr txBox="1"/>
          <p:nvPr/>
        </p:nvSpPr>
        <p:spPr>
          <a:xfrm>
            <a:off x="4532755" y="1186926"/>
            <a:ext cx="352292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dirty="0">
                <a:solidFill>
                  <a:schemeClr val="tx1">
                    <a:lumMod val="75000"/>
                    <a:lumOff val="25000"/>
                  </a:schemeClr>
                </a:solidFill>
                <a:latin typeface="Century Gothic"/>
                <a:cs typeface="Calibri"/>
              </a:rPr>
              <a:t>Partners</a:t>
            </a:r>
            <a:endParaRPr lang="en-US" b="1" u="sng"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rPr>
              <a:t>Dr</a:t>
            </a:r>
            <a:r>
              <a:rPr lang="en-US" b="1" dirty="0">
                <a:solidFill>
                  <a:schemeClr val="tx1">
                    <a:lumMod val="75000"/>
                    <a:lumOff val="25000"/>
                  </a:schemeClr>
                </a:solidFill>
                <a:latin typeface="Century Gothic"/>
                <a:ea typeface="+mn-lt"/>
                <a:cs typeface="+mn-lt"/>
              </a:rPr>
              <a:t>. Ngaio Richards</a:t>
            </a:r>
            <a:endParaRPr lang="en-US" dirty="0">
              <a:solidFill>
                <a:schemeClr val="tx1">
                  <a:lumMod val="75000"/>
                  <a:lumOff val="25000"/>
                </a:schemeClr>
              </a:solidFill>
              <a:latin typeface="Century Gothic"/>
              <a:cs typeface="Calibri"/>
            </a:endParaRPr>
          </a:p>
          <a:p>
            <a:pPr algn="ctr"/>
            <a:r>
              <a:rPr lang="en-US" dirty="0">
                <a:solidFill>
                  <a:schemeClr val="tx1">
                    <a:lumMod val="75000"/>
                    <a:lumOff val="25000"/>
                  </a:schemeClr>
                </a:solidFill>
                <a:latin typeface="Century Gothic"/>
                <a:ea typeface="+mn-lt"/>
                <a:cs typeface="+mn-lt"/>
              </a:rPr>
              <a:t>Forensics and Field Specialist; Working Dogs for Conservation</a:t>
            </a:r>
            <a:endParaRPr lang="en-US"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ea typeface="+mn-lt"/>
                <a:cs typeface="+mn-lt"/>
              </a:rPr>
              <a:t>Dr. Mark LaGuardia</a:t>
            </a:r>
            <a:endParaRPr lang="en-US" dirty="0">
              <a:solidFill>
                <a:schemeClr val="tx1">
                  <a:lumMod val="75000"/>
                  <a:lumOff val="25000"/>
                </a:schemeClr>
              </a:solidFill>
              <a:latin typeface="Century Gothic"/>
            </a:endParaRPr>
          </a:p>
          <a:p>
            <a:pPr algn="ctr"/>
            <a:r>
              <a:rPr lang="en-US" dirty="0">
                <a:solidFill>
                  <a:schemeClr val="tx1">
                    <a:lumMod val="75000"/>
                    <a:lumOff val="25000"/>
                  </a:schemeClr>
                </a:solidFill>
                <a:latin typeface="Century Gothic"/>
                <a:ea typeface="+mn-lt"/>
                <a:cs typeface="+mn-lt"/>
              </a:rPr>
              <a:t>Senior Marine Scientist; Virginia Institute of Marine Science</a:t>
            </a:r>
          </a:p>
          <a:p>
            <a:pPr algn="ctr"/>
            <a:endParaRPr lang="en-US" dirty="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7EB3A446-FE00-4BFE-ADD3-FD8D54F7F9C8}"/>
              </a:ext>
            </a:extLst>
          </p:cNvPr>
          <p:cNvSpPr txBox="1"/>
          <p:nvPr/>
        </p:nvSpPr>
        <p:spPr>
          <a:xfrm>
            <a:off x="6752344" y="4680269"/>
            <a:ext cx="30818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ea typeface="+mn-lt"/>
                <a:cs typeface="+mn-lt"/>
              </a:rPr>
              <a:t>SAHM Point of Contact</a:t>
            </a:r>
          </a:p>
          <a:p>
            <a:pPr algn="ctr"/>
            <a:r>
              <a:rPr lang="en-US" b="1" dirty="0">
                <a:solidFill>
                  <a:schemeClr val="tx1">
                    <a:lumMod val="75000"/>
                    <a:lumOff val="25000"/>
                  </a:schemeClr>
                </a:solidFill>
                <a:latin typeface="Century Gothic"/>
                <a:ea typeface="+mn-lt"/>
                <a:cs typeface="+mn-lt"/>
              </a:rPr>
              <a:t>Dr. Peder Engelstad</a:t>
            </a:r>
            <a:endParaRPr lang="en-US" dirty="0">
              <a:solidFill>
                <a:schemeClr val="tx1">
                  <a:lumMod val="75000"/>
                  <a:lumOff val="25000"/>
                </a:schemeClr>
              </a:solidFill>
              <a:latin typeface="Century Gothic"/>
              <a:cs typeface="Calibri"/>
            </a:endParaRPr>
          </a:p>
          <a:p>
            <a:pPr algn="ctr"/>
            <a:r>
              <a:rPr lang="en-US" dirty="0">
                <a:solidFill>
                  <a:schemeClr val="tx1">
                    <a:lumMod val="75000"/>
                    <a:lumOff val="25000"/>
                  </a:schemeClr>
                </a:solidFill>
                <a:latin typeface="Century Gothic"/>
                <a:ea typeface="+mn-lt"/>
                <a:cs typeface="+mn-lt"/>
              </a:rPr>
              <a:t>Colorado State University </a:t>
            </a:r>
            <a:endParaRPr lang="en-US" dirty="0">
              <a:solidFill>
                <a:schemeClr val="tx1">
                  <a:lumMod val="75000"/>
                  <a:lumOff val="25000"/>
                </a:schemeClr>
              </a:solidFill>
              <a:latin typeface="Century Gothic"/>
            </a:endParaRPr>
          </a:p>
          <a:p>
            <a:pPr algn="l"/>
            <a:endParaRPr lang="en-US"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D8BCA92A-D6AC-466F-8824-16007E78E84B}"/>
              </a:ext>
            </a:extLst>
          </p:cNvPr>
          <p:cNvSpPr txBox="1"/>
          <p:nvPr/>
        </p:nvSpPr>
        <p:spPr>
          <a:xfrm>
            <a:off x="8649037" y="1532471"/>
            <a:ext cx="3044259" cy="229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Western Montana Ecological Forecasting I</a:t>
            </a:r>
          </a:p>
          <a:p>
            <a:pPr algn="ctr"/>
            <a:r>
              <a:rPr lang="en-US" dirty="0">
                <a:solidFill>
                  <a:schemeClr val="tx1">
                    <a:lumMod val="75000"/>
                    <a:lumOff val="25000"/>
                  </a:schemeClr>
                </a:solidFill>
                <a:latin typeface="Century Gothic"/>
                <a:ea typeface="+mn-lt"/>
                <a:cs typeface="+mn-lt"/>
              </a:rPr>
              <a:t>Anna Winter</a:t>
            </a:r>
          </a:p>
          <a:p>
            <a:pPr algn="ctr"/>
            <a:r>
              <a:rPr lang="en-US" dirty="0">
                <a:solidFill>
                  <a:schemeClr val="tx1">
                    <a:lumMod val="75000"/>
                    <a:lumOff val="25000"/>
                  </a:schemeClr>
                </a:solidFill>
                <a:latin typeface="Century Gothic"/>
                <a:ea typeface="+mn-lt"/>
                <a:cs typeface="+mn-lt"/>
              </a:rPr>
              <a:t> Kergis Hiebert</a:t>
            </a:r>
          </a:p>
          <a:p>
            <a:pPr algn="ctr"/>
            <a:r>
              <a:rPr lang="en-US" dirty="0">
                <a:solidFill>
                  <a:schemeClr val="tx1">
                    <a:lumMod val="75000"/>
                    <a:lumOff val="25000"/>
                  </a:schemeClr>
                </a:solidFill>
                <a:latin typeface="Century Gothic"/>
                <a:ea typeface="+mn-lt"/>
                <a:cs typeface="+mn-lt"/>
              </a:rPr>
              <a:t> Kjirsten Coleman</a:t>
            </a:r>
          </a:p>
          <a:p>
            <a:pPr algn="ctr"/>
            <a:r>
              <a:rPr lang="en-US" dirty="0">
                <a:solidFill>
                  <a:schemeClr val="tx1">
                    <a:lumMod val="75000"/>
                    <a:lumOff val="25000"/>
                  </a:schemeClr>
                </a:solidFill>
                <a:latin typeface="Century Gothic"/>
                <a:ea typeface="+mn-lt"/>
                <a:cs typeface="+mn-lt"/>
              </a:rPr>
              <a:t>Madeleine Gregory</a:t>
            </a:r>
            <a:endParaRPr lang="en-US" dirty="0">
              <a:solidFill>
                <a:schemeClr val="tx1">
                  <a:lumMod val="75000"/>
                  <a:lumOff val="25000"/>
                </a:schemeClr>
              </a:solidFill>
              <a:latin typeface="Century Gothic"/>
              <a:cs typeface="Calibri"/>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7D284B9B-B203-4875-ABDC-3538C3633971}"/>
              </a:ext>
            </a:extLst>
          </p:cNvPr>
          <p:cNvSpPr txBox="1"/>
          <p:nvPr/>
        </p:nvSpPr>
        <p:spPr>
          <a:xfrm>
            <a:off x="2461760" y="4544223"/>
            <a:ext cx="3048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ea typeface="+mn-lt"/>
                <a:cs typeface="+mn-lt"/>
              </a:rPr>
              <a:t>Special Thanks</a:t>
            </a:r>
          </a:p>
          <a:p>
            <a:pPr algn="ctr"/>
            <a:r>
              <a:rPr lang="en-US" b="1" dirty="0">
                <a:solidFill>
                  <a:schemeClr val="tx1">
                    <a:lumMod val="75000"/>
                    <a:lumOff val="25000"/>
                  </a:schemeClr>
                </a:solidFill>
                <a:latin typeface="Century Gothic"/>
                <a:ea typeface="+mn-lt"/>
                <a:cs typeface="+mn-lt"/>
              </a:rPr>
              <a:t>Dr. Nicole Ramberg-Pihl</a:t>
            </a:r>
            <a:endParaRPr lang="en-US" dirty="0">
              <a:solidFill>
                <a:schemeClr val="tx1">
                  <a:lumMod val="75000"/>
                  <a:lumOff val="25000"/>
                </a:schemeClr>
              </a:solidFill>
              <a:latin typeface="Century Gothic"/>
              <a:cs typeface="Calibri"/>
            </a:endParaRPr>
          </a:p>
          <a:p>
            <a:pPr algn="ctr"/>
            <a:r>
              <a:rPr lang="en-US" dirty="0">
                <a:solidFill>
                  <a:schemeClr val="tx1">
                    <a:lumMod val="75000"/>
                    <a:lumOff val="25000"/>
                  </a:schemeClr>
                </a:solidFill>
                <a:latin typeface="Century Gothic"/>
                <a:ea typeface="+mn-lt"/>
                <a:cs typeface="+mn-lt"/>
              </a:rPr>
              <a:t>Lead/Fellow, NASA DEVELOP GSFC Node</a:t>
            </a:r>
            <a:endParaRPr lang="en-US" dirty="0">
              <a:solidFill>
                <a:schemeClr val="tx1">
                  <a:lumMod val="75000"/>
                  <a:lumOff val="25000"/>
                </a:schemeClr>
              </a:solidFill>
              <a:latin typeface="Century Gothic"/>
            </a:endParaRPr>
          </a:p>
          <a:p>
            <a:pPr algn="l"/>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15750" y="819807"/>
            <a:ext cx="5939085" cy="8716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66A478"/>
                </a:solidFill>
                <a:latin typeface="Century Gothic"/>
              </a:rPr>
              <a:t>Community Concerns</a:t>
            </a:r>
          </a:p>
        </p:txBody>
      </p:sp>
      <p:sp>
        <p:nvSpPr>
          <p:cNvPr id="3" name="Text Placeholder 3"/>
          <p:cNvSpPr txBox="1">
            <a:spLocks/>
          </p:cNvSpPr>
          <p:nvPr/>
        </p:nvSpPr>
        <p:spPr>
          <a:xfrm>
            <a:off x="315750" y="1954225"/>
            <a:ext cx="5814594" cy="40839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66A478"/>
              </a:buClr>
            </a:pPr>
            <a:r>
              <a:rPr lang="en-US" sz="2400" dirty="0">
                <a:solidFill>
                  <a:schemeClr val="tx1">
                    <a:lumMod val="75000"/>
                    <a:lumOff val="25000"/>
                  </a:schemeClr>
                </a:solidFill>
                <a:latin typeface="Century Gothic"/>
              </a:rPr>
              <a:t>Contaminants can remain in the environment for extended periods of time </a:t>
            </a:r>
          </a:p>
          <a:p>
            <a:pPr>
              <a:spcBef>
                <a:spcPts val="1200"/>
              </a:spcBef>
              <a:spcAft>
                <a:spcPts val="600"/>
              </a:spcAft>
              <a:buClr>
                <a:srgbClr val="66A478"/>
              </a:buClr>
            </a:pPr>
            <a:r>
              <a:rPr lang="en-US" sz="2400" dirty="0">
                <a:solidFill>
                  <a:schemeClr val="tx1">
                    <a:lumMod val="75000"/>
                    <a:lumOff val="25000"/>
                  </a:schemeClr>
                </a:solidFill>
                <a:latin typeface="Century Gothic"/>
              </a:rPr>
              <a:t>Exposure to contaminants can negatively affect vital bodily systems of humans and animals </a:t>
            </a:r>
          </a:p>
          <a:p>
            <a:pPr>
              <a:spcBef>
                <a:spcPts val="1200"/>
              </a:spcBef>
              <a:spcAft>
                <a:spcPts val="600"/>
              </a:spcAft>
              <a:buClr>
                <a:srgbClr val="66A478"/>
              </a:buClr>
            </a:pPr>
            <a:r>
              <a:rPr lang="en-US" sz="2400" dirty="0">
                <a:solidFill>
                  <a:schemeClr val="tx1">
                    <a:lumMod val="75000"/>
                    <a:lumOff val="25000"/>
                  </a:schemeClr>
                </a:solidFill>
                <a:latin typeface="Century Gothic"/>
              </a:rPr>
              <a:t>Urbanization will likely increase the prevalence of contaminant sources in western Montana</a:t>
            </a:r>
          </a:p>
          <a:p>
            <a:pPr>
              <a:spcBef>
                <a:spcPts val="0"/>
              </a:spcBef>
              <a:spcAft>
                <a:spcPts val="600"/>
              </a:spcAft>
              <a:buClr>
                <a:srgbClr val="66A478"/>
              </a:buClr>
            </a:pPr>
            <a:endParaRPr lang="en-US" sz="1800" dirty="0"/>
          </a:p>
        </p:txBody>
      </p:sp>
      <p:pic>
        <p:nvPicPr>
          <p:cNvPr id="4" name="Picture 4">
            <a:extLst>
              <a:ext uri="{FF2B5EF4-FFF2-40B4-BE49-F238E27FC236}">
                <a16:creationId xmlns:a16="http://schemas.microsoft.com/office/drawing/2014/main" id="{99EB1049-94B1-4523-AD78-401D17D4F0A3}"/>
              </a:ext>
            </a:extLst>
          </p:cNvPr>
          <p:cNvPicPr>
            <a:picLocks noChangeAspect="1"/>
          </p:cNvPicPr>
          <p:nvPr/>
        </p:nvPicPr>
        <p:blipFill rotWithShape="1">
          <a:blip r:embed="rId3"/>
          <a:srcRect l="19300" t="1666" r="19300"/>
          <a:stretch/>
        </p:blipFill>
        <p:spPr>
          <a:xfrm>
            <a:off x="6204659" y="114300"/>
            <a:ext cx="6313150" cy="674369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3C89C605-C8FA-4554-AB10-C496A5EBDE16}"/>
              </a:ext>
            </a:extLst>
          </p:cNvPr>
          <p:cNvSpPr txBox="1"/>
          <p:nvPr/>
        </p:nvSpPr>
        <p:spPr>
          <a:xfrm>
            <a:off x="9481015" y="6599077"/>
            <a:ext cx="2743200" cy="261610"/>
          </a:xfrm>
          <a:prstGeom prst="rect">
            <a:avLst/>
          </a:prstGeom>
          <a:solidFill>
            <a:schemeClr val="bg1">
              <a:lumMod val="75000"/>
              <a:alpha val="46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Image credit: Your Forests Your Future</a:t>
            </a:r>
          </a:p>
        </p:txBody>
      </p:sp>
    </p:spTree>
    <p:extLst>
      <p:ext uri="{BB962C8B-B14F-4D97-AF65-F5344CB8AC3E}">
        <p14:creationId xmlns:p14="http://schemas.microsoft.com/office/powerpoint/2010/main" val="113952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699" y="393930"/>
            <a:ext cx="9714175" cy="419100"/>
          </a:xfrm>
          <a:prstGeom prst="rect">
            <a:avLst/>
          </a:prstGeom>
        </p:spPr>
        <p:txBody>
          <a:bodyPr wrap="square" lIns="91440" tIns="45720" rIns="91440" bIns="45720" anchor="ctr">
            <a:noAutofit/>
          </a:bodyPr>
          <a:lstStyle/>
          <a:p>
            <a:pPr lvl="0"/>
            <a:r>
              <a:rPr lang="en-US" sz="4000" b="1" dirty="0">
                <a:solidFill>
                  <a:srgbClr val="66A478"/>
                </a:solidFill>
                <a:latin typeface="Century Gothic" panose="020F0302020204030204"/>
              </a:rPr>
              <a:t>Partners</a:t>
            </a:r>
            <a:endParaRPr lang="en-US" b="1" dirty="0">
              <a:solidFill>
                <a:srgbClr val="66A478"/>
              </a:solidFill>
              <a:cs typeface="Calibri"/>
            </a:endParaRPr>
          </a:p>
        </p:txBody>
      </p:sp>
      <p:sp>
        <p:nvSpPr>
          <p:cNvPr id="3" name="TextBox 2">
            <a:extLst>
              <a:ext uri="{FF2B5EF4-FFF2-40B4-BE49-F238E27FC236}">
                <a16:creationId xmlns:a16="http://schemas.microsoft.com/office/drawing/2014/main" id="{4BD20A08-28D1-4577-900B-5C18702B6A71}"/>
              </a:ext>
            </a:extLst>
          </p:cNvPr>
          <p:cNvSpPr txBox="1"/>
          <p:nvPr/>
        </p:nvSpPr>
        <p:spPr>
          <a:xfrm>
            <a:off x="1117304" y="1012397"/>
            <a:ext cx="51579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rPr>
              <a:t>Working Dogs for Conservation</a:t>
            </a:r>
          </a:p>
        </p:txBody>
      </p:sp>
      <p:sp>
        <p:nvSpPr>
          <p:cNvPr id="4" name="TextBox 3">
            <a:extLst>
              <a:ext uri="{FF2B5EF4-FFF2-40B4-BE49-F238E27FC236}">
                <a16:creationId xmlns:a16="http://schemas.microsoft.com/office/drawing/2014/main" id="{1D305310-6DB5-481C-9BD5-5D4835A5EBD6}"/>
              </a:ext>
            </a:extLst>
          </p:cNvPr>
          <p:cNvSpPr txBox="1"/>
          <p:nvPr/>
        </p:nvSpPr>
        <p:spPr>
          <a:xfrm>
            <a:off x="6849492" y="1012645"/>
            <a:ext cx="53425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Virginia Institute of Marine Science</a:t>
            </a:r>
            <a:endParaRPr lang="en-US" sz="2400" dirty="0">
              <a:solidFill>
                <a:schemeClr val="tx1">
                  <a:lumMod val="75000"/>
                  <a:lumOff val="25000"/>
                </a:schemeClr>
              </a:solidFill>
              <a:latin typeface="Century Gothic"/>
              <a:cs typeface="Calibri"/>
            </a:endParaRPr>
          </a:p>
        </p:txBody>
      </p:sp>
      <p:sp>
        <p:nvSpPr>
          <p:cNvPr id="11" name="Rectangle 10">
            <a:extLst>
              <a:ext uri="{FF2B5EF4-FFF2-40B4-BE49-F238E27FC236}">
                <a16:creationId xmlns:a16="http://schemas.microsoft.com/office/drawing/2014/main" id="{18D594BE-29C6-4214-A504-FDE171416727}"/>
              </a:ext>
            </a:extLst>
          </p:cNvPr>
          <p:cNvSpPr/>
          <p:nvPr/>
        </p:nvSpPr>
        <p:spPr>
          <a:xfrm>
            <a:off x="7816813" y="5578400"/>
            <a:ext cx="3340986" cy="1015663"/>
          </a:xfrm>
          <a:prstGeom prst="rect">
            <a:avLst/>
          </a:prstGeom>
        </p:spPr>
        <p:txBody>
          <a:bodyPr wrap="square" lIns="91440" tIns="45720" rIns="91440" bIns="45720" anchor="t">
            <a:spAutoFit/>
          </a:bodyPr>
          <a:lstStyle/>
          <a:p>
            <a:pPr algn="ctr">
              <a:buClr>
                <a:srgbClr val="55A976"/>
              </a:buClr>
              <a:buSzPct val="100000"/>
            </a:pPr>
            <a:r>
              <a:rPr lang="en-US" sz="2000" dirty="0">
                <a:solidFill>
                  <a:schemeClr val="tx1">
                    <a:lumMod val="75000"/>
                    <a:lumOff val="25000"/>
                  </a:schemeClr>
                </a:solidFill>
                <a:latin typeface="Century Gothic"/>
                <a:ea typeface="Century Gothic"/>
                <a:cs typeface="Century Gothic"/>
              </a:rPr>
              <a:t>Point of Contact:  </a:t>
            </a:r>
            <a:endParaRPr lang="en-US" dirty="0">
              <a:solidFill>
                <a:schemeClr val="tx1">
                  <a:lumMod val="75000"/>
                  <a:lumOff val="25000"/>
                </a:schemeClr>
              </a:solidFill>
            </a:endParaRPr>
          </a:p>
          <a:p>
            <a:pPr algn="ctr"/>
            <a:r>
              <a:rPr lang="en-US" sz="2000" dirty="0">
                <a:solidFill>
                  <a:schemeClr val="tx1">
                    <a:lumMod val="75000"/>
                    <a:lumOff val="25000"/>
                  </a:schemeClr>
                </a:solidFill>
                <a:latin typeface="Century Gothic"/>
                <a:ea typeface="Century Gothic"/>
                <a:cs typeface="Century Gothic"/>
              </a:rPr>
              <a:t>Dr. Mark LaGuardia </a:t>
            </a:r>
            <a:endParaRPr lang="en-US" dirty="0">
              <a:solidFill>
                <a:schemeClr val="tx1">
                  <a:lumMod val="75000"/>
                  <a:lumOff val="25000"/>
                </a:schemeClr>
              </a:solidFill>
              <a:latin typeface="Calibri" panose="020F0502020204030204"/>
              <a:ea typeface="Century Gothic"/>
              <a:cs typeface="Calibri" panose="020F0502020204030204"/>
            </a:endParaRPr>
          </a:p>
          <a:p>
            <a:pPr algn="ctr"/>
            <a:r>
              <a:rPr lang="en-US" sz="2000" dirty="0">
                <a:solidFill>
                  <a:schemeClr val="tx1">
                    <a:lumMod val="75000"/>
                    <a:lumOff val="25000"/>
                  </a:schemeClr>
                </a:solidFill>
                <a:latin typeface="Century Gothic"/>
                <a:ea typeface="Century Gothic"/>
                <a:cs typeface="Century Gothic"/>
              </a:rPr>
              <a:t>Senior Marine Scientist</a:t>
            </a:r>
            <a:endParaRPr lang="en-US" dirty="0">
              <a:solidFill>
                <a:schemeClr val="tx1">
                  <a:lumMod val="75000"/>
                  <a:lumOff val="25000"/>
                </a:schemeClr>
              </a:solidFill>
              <a:cs typeface="Calibri"/>
            </a:endParaRPr>
          </a:p>
        </p:txBody>
      </p:sp>
      <p:sp>
        <p:nvSpPr>
          <p:cNvPr id="12" name="Rectangle 11">
            <a:extLst>
              <a:ext uri="{FF2B5EF4-FFF2-40B4-BE49-F238E27FC236}">
                <a16:creationId xmlns:a16="http://schemas.microsoft.com/office/drawing/2014/main" id="{25CE640E-9CBE-42FC-96F2-F58370B2ED01}"/>
              </a:ext>
            </a:extLst>
          </p:cNvPr>
          <p:cNvSpPr/>
          <p:nvPr/>
        </p:nvSpPr>
        <p:spPr>
          <a:xfrm>
            <a:off x="1115270" y="5579286"/>
            <a:ext cx="5150562" cy="1015663"/>
          </a:xfrm>
          <a:prstGeom prst="rect">
            <a:avLst/>
          </a:prstGeom>
        </p:spPr>
        <p:txBody>
          <a:bodyPr wrap="square" lIns="91440" tIns="45720" rIns="91440" bIns="45720" anchor="t">
            <a:spAutoFit/>
          </a:bodyPr>
          <a:lstStyle/>
          <a:p>
            <a:pPr algn="ctr">
              <a:buClr>
                <a:srgbClr val="55A976"/>
              </a:buClr>
              <a:buSzPct val="100000"/>
            </a:pPr>
            <a:r>
              <a:rPr lang="en-US" sz="2000" dirty="0">
                <a:solidFill>
                  <a:schemeClr val="tx1">
                    <a:lumMod val="75000"/>
                    <a:lumOff val="25000"/>
                  </a:schemeClr>
                </a:solidFill>
                <a:latin typeface="Century Gothic"/>
                <a:ea typeface="Century Gothic"/>
                <a:cs typeface="Century Gothic"/>
              </a:rPr>
              <a:t>Point of Contact: </a:t>
            </a:r>
            <a:endParaRPr lang="en-US" dirty="0">
              <a:solidFill>
                <a:schemeClr val="tx1">
                  <a:lumMod val="75000"/>
                  <a:lumOff val="25000"/>
                </a:schemeClr>
              </a:solidFill>
            </a:endParaRPr>
          </a:p>
          <a:p>
            <a:pPr algn="ctr"/>
            <a:r>
              <a:rPr lang="en-US" sz="2000" dirty="0">
                <a:solidFill>
                  <a:schemeClr val="tx1">
                    <a:lumMod val="75000"/>
                    <a:lumOff val="25000"/>
                  </a:schemeClr>
                </a:solidFill>
                <a:latin typeface="Century Gothic"/>
                <a:ea typeface="Century Gothic"/>
                <a:cs typeface="Century Gothic"/>
              </a:rPr>
              <a:t>Dr. Ngaio Richards</a:t>
            </a:r>
            <a:endParaRPr lang="en-US" dirty="0">
              <a:solidFill>
                <a:schemeClr val="tx1">
                  <a:lumMod val="75000"/>
                  <a:lumOff val="25000"/>
                </a:schemeClr>
              </a:solidFill>
              <a:latin typeface="Calibri" panose="020F0502020204030204"/>
              <a:ea typeface="Century Gothic"/>
              <a:cs typeface="Calibri" panose="020F0502020204030204"/>
            </a:endParaRPr>
          </a:p>
          <a:p>
            <a:pPr algn="ctr"/>
            <a:r>
              <a:rPr lang="en-US" sz="2000" dirty="0">
                <a:solidFill>
                  <a:schemeClr val="tx1">
                    <a:lumMod val="75000"/>
                    <a:lumOff val="25000"/>
                  </a:schemeClr>
                </a:solidFill>
                <a:latin typeface="Century Gothic"/>
                <a:ea typeface="Century Gothic"/>
                <a:cs typeface="Century Gothic"/>
              </a:rPr>
              <a:t>Forensics and Field Specialist</a:t>
            </a:r>
            <a:endParaRPr lang="en-US" dirty="0">
              <a:solidFill>
                <a:schemeClr val="tx1">
                  <a:lumMod val="75000"/>
                  <a:lumOff val="25000"/>
                </a:schemeClr>
              </a:solidFill>
              <a:cs typeface="Calibri"/>
            </a:endParaRPr>
          </a:p>
        </p:txBody>
      </p:sp>
      <p:pic>
        <p:nvPicPr>
          <p:cNvPr id="17" name="Picture 16" descr="A person in a red shirt and sunglasses on a boat&#10;&#10;Description automatically generated with low confidence">
            <a:extLst>
              <a:ext uri="{FF2B5EF4-FFF2-40B4-BE49-F238E27FC236}">
                <a16:creationId xmlns:a16="http://schemas.microsoft.com/office/drawing/2014/main" id="{185E24A6-C8BE-4640-A6DB-981F7EEDA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3376" y="1595434"/>
            <a:ext cx="3170796" cy="3840480"/>
          </a:xfrm>
          <a:prstGeom prst="rect">
            <a:avLst/>
          </a:prstGeom>
        </p:spPr>
      </p:pic>
      <p:sp>
        <p:nvSpPr>
          <p:cNvPr id="18" name="Text Placeholder 4">
            <a:extLst>
              <a:ext uri="{FF2B5EF4-FFF2-40B4-BE49-F238E27FC236}">
                <a16:creationId xmlns:a16="http://schemas.microsoft.com/office/drawing/2014/main" id="{8FC4E34A-ACE0-442A-A495-B13BD80DEA84}"/>
              </a:ext>
            </a:extLst>
          </p:cNvPr>
          <p:cNvSpPr txBox="1">
            <a:spLocks/>
          </p:cNvSpPr>
          <p:nvPr/>
        </p:nvSpPr>
        <p:spPr>
          <a:xfrm>
            <a:off x="9042492" y="5157007"/>
            <a:ext cx="2011680" cy="265176"/>
          </a:xfrm>
          <a:prstGeom prst="rect">
            <a:avLst/>
          </a:prstGeom>
          <a:solidFill>
            <a:schemeClr val="bg1">
              <a:lumMod val="75000"/>
              <a:alpha val="46000"/>
            </a:schemeClr>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tx1">
                    <a:lumMod val="95000"/>
                    <a:lumOff val="5000"/>
                  </a:schemeClr>
                </a:solidFill>
                <a:effectLst/>
                <a:uLnTx/>
                <a:uFillTx/>
                <a:latin typeface="Century Gothic" panose="020B0502020202020204" pitchFamily="34" charset="0"/>
                <a:ea typeface="+mn-ea"/>
                <a:cs typeface="+mn-cs"/>
              </a:rPr>
              <a:t>Image credit: M. LaGuardia</a:t>
            </a:r>
          </a:p>
        </p:txBody>
      </p:sp>
      <p:pic>
        <p:nvPicPr>
          <p:cNvPr id="7" name="Picture 7" descr="A picture containing grass, outdoor, sky, dog&#10;&#10;Description automatically generated">
            <a:extLst>
              <a:ext uri="{FF2B5EF4-FFF2-40B4-BE49-F238E27FC236}">
                <a16:creationId xmlns:a16="http://schemas.microsoft.com/office/drawing/2014/main" id="{E0EFDA89-8A80-4CE9-AD08-D2F95AF7A53A}"/>
              </a:ext>
            </a:extLst>
          </p:cNvPr>
          <p:cNvPicPr>
            <a:picLocks noChangeAspect="1"/>
          </p:cNvPicPr>
          <p:nvPr/>
        </p:nvPicPr>
        <p:blipFill>
          <a:blip r:embed="rId4"/>
          <a:stretch>
            <a:fillRect/>
          </a:stretch>
        </p:blipFill>
        <p:spPr>
          <a:xfrm>
            <a:off x="1073298" y="1539924"/>
            <a:ext cx="5051102" cy="3840480"/>
          </a:xfrm>
          <a:prstGeom prst="rect">
            <a:avLst/>
          </a:prstGeom>
        </p:spPr>
      </p:pic>
      <p:sp>
        <p:nvSpPr>
          <p:cNvPr id="5" name="TextBox 4">
            <a:extLst>
              <a:ext uri="{FF2B5EF4-FFF2-40B4-BE49-F238E27FC236}">
                <a16:creationId xmlns:a16="http://schemas.microsoft.com/office/drawing/2014/main" id="{61481E65-C691-4803-A471-78C1F878177A}"/>
              </a:ext>
            </a:extLst>
          </p:cNvPr>
          <p:cNvSpPr txBox="1"/>
          <p:nvPr/>
        </p:nvSpPr>
        <p:spPr>
          <a:xfrm>
            <a:off x="1073298" y="5118794"/>
            <a:ext cx="2194560" cy="261610"/>
          </a:xfrm>
          <a:prstGeom prst="rect">
            <a:avLst/>
          </a:prstGeom>
          <a:solidFill>
            <a:schemeClr val="bg1">
              <a:lumMod val="75000"/>
              <a:alpha val="46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rPr>
              <a:t>Image credit: Ngaio Richards</a:t>
            </a:r>
          </a:p>
        </p:txBody>
      </p:sp>
    </p:spTree>
    <p:extLst>
      <p:ext uri="{BB962C8B-B14F-4D97-AF65-F5344CB8AC3E}">
        <p14:creationId xmlns:p14="http://schemas.microsoft.com/office/powerpoint/2010/main" val="58300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lIns="91440" tIns="45720" rIns="91440" bIns="45720" anchor="ctr">
            <a:noAutofit/>
          </a:bodyPr>
          <a:lstStyle/>
          <a:p>
            <a:pPr lvl="0"/>
            <a:r>
              <a:rPr lang="en-US" sz="4000" b="1" dirty="0">
                <a:solidFill>
                  <a:srgbClr val="66A478"/>
                </a:solidFill>
                <a:latin typeface="Century Gothic" panose="020F0302020204030204"/>
              </a:rPr>
              <a:t>Objectives</a:t>
            </a:r>
            <a:endParaRPr lang="en-US" dirty="0">
              <a:solidFill>
                <a:srgbClr val="66A478"/>
              </a:solidFill>
              <a:cs typeface="Calibri"/>
            </a:endParaRPr>
          </a:p>
        </p:txBody>
      </p:sp>
      <p:pic>
        <p:nvPicPr>
          <p:cNvPr id="3" name="Picture 3" descr="A picture containing water, outdoor, tree, sky&#10;&#10;Description automatically generated">
            <a:extLst>
              <a:ext uri="{FF2B5EF4-FFF2-40B4-BE49-F238E27FC236}">
                <a16:creationId xmlns:a16="http://schemas.microsoft.com/office/drawing/2014/main" id="{F153CDFF-D850-4CC8-ADAE-55F09914C5A1}"/>
              </a:ext>
            </a:extLst>
          </p:cNvPr>
          <p:cNvPicPr>
            <a:picLocks noChangeAspect="1"/>
          </p:cNvPicPr>
          <p:nvPr/>
        </p:nvPicPr>
        <p:blipFill>
          <a:blip r:embed="rId3"/>
          <a:stretch>
            <a:fillRect/>
          </a:stretch>
        </p:blipFill>
        <p:spPr>
          <a:xfrm>
            <a:off x="7145709" y="4986"/>
            <a:ext cx="5065257" cy="6862271"/>
          </a:xfrm>
          <a:prstGeom prst="rect">
            <a:avLst/>
          </a:prstGeom>
        </p:spPr>
      </p:pic>
      <p:graphicFrame>
        <p:nvGraphicFramePr>
          <p:cNvPr id="21" name="TextBox 5">
            <a:extLst>
              <a:ext uri="{FF2B5EF4-FFF2-40B4-BE49-F238E27FC236}">
                <a16:creationId xmlns:a16="http://schemas.microsoft.com/office/drawing/2014/main" id="{27FD6C1B-EE44-4246-8B12-404706D75A7F}"/>
              </a:ext>
            </a:extLst>
          </p:cNvPr>
          <p:cNvGraphicFramePr/>
          <p:nvPr>
            <p:extLst>
              <p:ext uri="{D42A27DB-BD31-4B8C-83A1-F6EECF244321}">
                <p14:modId xmlns:p14="http://schemas.microsoft.com/office/powerpoint/2010/main" val="3931932570"/>
              </p:ext>
            </p:extLst>
          </p:nvPr>
        </p:nvGraphicFramePr>
        <p:xfrm>
          <a:off x="495300" y="1244854"/>
          <a:ext cx="6033330" cy="5139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960CB986-062F-4C12-974D-60BDA6779EE6}"/>
              </a:ext>
            </a:extLst>
          </p:cNvPr>
          <p:cNvSpPr txBox="1"/>
          <p:nvPr/>
        </p:nvSpPr>
        <p:spPr>
          <a:xfrm>
            <a:off x="7148566" y="6595620"/>
            <a:ext cx="2194560" cy="261610"/>
          </a:xfrm>
          <a:prstGeom prst="rect">
            <a:avLst/>
          </a:prstGeom>
          <a:solidFill>
            <a:schemeClr val="bg1">
              <a:lumMod val="75000"/>
              <a:alpha val="46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rPr>
              <a:t>Image credit: Ngaio Richards​</a:t>
            </a:r>
          </a:p>
        </p:txBody>
      </p:sp>
    </p:spTree>
    <p:extLst>
      <p:ext uri="{BB962C8B-B14F-4D97-AF65-F5344CB8AC3E}">
        <p14:creationId xmlns:p14="http://schemas.microsoft.com/office/powerpoint/2010/main" val="430371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descr="Map&#10;&#10;Description automatically generated">
            <a:extLst>
              <a:ext uri="{FF2B5EF4-FFF2-40B4-BE49-F238E27FC236}">
                <a16:creationId xmlns:a16="http://schemas.microsoft.com/office/drawing/2014/main" id="{B86E7A67-BFBB-4CCD-999C-D978B2EA0E6A}"/>
              </a:ext>
            </a:extLst>
          </p:cNvPr>
          <p:cNvPicPr>
            <a:picLocks noChangeAspect="1"/>
          </p:cNvPicPr>
          <p:nvPr/>
        </p:nvPicPr>
        <p:blipFill rotWithShape="1">
          <a:blip r:embed="rId3"/>
          <a:srcRect l="3760" t="6480" r="3760" b="5471"/>
          <a:stretch/>
        </p:blipFill>
        <p:spPr>
          <a:xfrm>
            <a:off x="61686" y="959756"/>
            <a:ext cx="7142582" cy="5261036"/>
          </a:xfrm>
          <a:prstGeom prst="rect">
            <a:avLst/>
          </a:prstGeom>
        </p:spPr>
      </p:pic>
      <p:grpSp>
        <p:nvGrpSpPr>
          <p:cNvPr id="10" name="Group 9">
            <a:extLst>
              <a:ext uri="{FF2B5EF4-FFF2-40B4-BE49-F238E27FC236}">
                <a16:creationId xmlns:a16="http://schemas.microsoft.com/office/drawing/2014/main" id="{02848D44-BC61-4D97-A110-DE33746A5C61}"/>
              </a:ext>
            </a:extLst>
          </p:cNvPr>
          <p:cNvGrpSpPr/>
          <p:nvPr/>
        </p:nvGrpSpPr>
        <p:grpSpPr>
          <a:xfrm>
            <a:off x="7302928" y="1270621"/>
            <a:ext cx="4760185" cy="4660160"/>
            <a:chOff x="6414950" y="1952872"/>
            <a:chExt cx="5780381" cy="3895497"/>
          </a:xfrm>
          <a:solidFill>
            <a:schemeClr val="bg1">
              <a:lumMod val="85000"/>
              <a:alpha val="18000"/>
            </a:schemeClr>
          </a:solidFill>
        </p:grpSpPr>
        <p:sp>
          <p:nvSpPr>
            <p:cNvPr id="8" name="Rectangle 7">
              <a:extLst>
                <a:ext uri="{FF2B5EF4-FFF2-40B4-BE49-F238E27FC236}">
                  <a16:creationId xmlns:a16="http://schemas.microsoft.com/office/drawing/2014/main" id="{3B8CCCF2-518C-418C-8C4B-F37791C7058F}"/>
                </a:ext>
              </a:extLst>
            </p:cNvPr>
            <p:cNvSpPr/>
            <p:nvPr/>
          </p:nvSpPr>
          <p:spPr>
            <a:xfrm>
              <a:off x="6414950" y="1952872"/>
              <a:ext cx="5684865" cy="3895497"/>
            </a:xfrm>
            <a:prstGeom prst="rect">
              <a:avLst/>
            </a:prstGeom>
            <a:grpFill/>
            <a:ln w="12700">
              <a:solidFill>
                <a:schemeClr val="tx1">
                  <a:lumMod val="75000"/>
                  <a:lumOff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E33782C-B569-014C-8DF6-B53EF384CDA2}"/>
                </a:ext>
              </a:extLst>
            </p:cNvPr>
            <p:cNvSpPr txBox="1"/>
            <p:nvPr/>
          </p:nvSpPr>
          <p:spPr>
            <a:xfrm>
              <a:off x="6507135" y="1993534"/>
              <a:ext cx="5684865" cy="874735"/>
            </a:xfrm>
            <a:prstGeom prst="rect">
              <a:avLst/>
            </a:prstGeom>
            <a:grpFill/>
          </p:spPr>
          <p:txBody>
            <a:bodyPr wrap="square" lIns="91440" tIns="45720" rIns="91440" bIns="45720" rtlCol="0" anchor="t">
              <a:spAutoFit/>
            </a:bodyPr>
            <a:lstStyle/>
            <a:p>
              <a:r>
                <a:rPr lang="en-US" sz="2400" b="1" dirty="0">
                  <a:solidFill>
                    <a:schemeClr val="tx1">
                      <a:lumMod val="75000"/>
                      <a:lumOff val="25000"/>
                    </a:schemeClr>
                  </a:solidFill>
                  <a:latin typeface="Century Gothic"/>
                </a:rPr>
                <a:t>Study Area: </a:t>
              </a:r>
            </a:p>
            <a:p>
              <a:endParaRPr lang="en-US" sz="2000" dirty="0">
                <a:latin typeface="Century Gothic" panose="020B0502020202020204" pitchFamily="34" charset="0"/>
              </a:endParaRPr>
            </a:p>
            <a:p>
              <a:endParaRPr lang="en-US" dirty="0"/>
            </a:p>
          </p:txBody>
        </p:sp>
        <p:sp>
          <p:nvSpPr>
            <p:cNvPr id="2" name="TextBox 1">
              <a:extLst>
                <a:ext uri="{FF2B5EF4-FFF2-40B4-BE49-F238E27FC236}">
                  <a16:creationId xmlns:a16="http://schemas.microsoft.com/office/drawing/2014/main" id="{2E889729-B9D4-4265-B738-EE9C0C91ED57}"/>
                </a:ext>
              </a:extLst>
            </p:cNvPr>
            <p:cNvSpPr txBox="1"/>
            <p:nvPr/>
          </p:nvSpPr>
          <p:spPr>
            <a:xfrm>
              <a:off x="6556558" y="3996595"/>
              <a:ext cx="5638773" cy="385913"/>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Study Period:</a:t>
              </a:r>
              <a:endParaRPr lang="en-US" sz="2000" b="1" dirty="0">
                <a:solidFill>
                  <a:schemeClr val="tx1">
                    <a:lumMod val="75000"/>
                    <a:lumOff val="25000"/>
                  </a:schemeClr>
                </a:solidFill>
                <a:latin typeface="Century Gothic"/>
              </a:endParaRPr>
            </a:p>
          </p:txBody>
        </p:sp>
      </p:grpSp>
      <p:sp>
        <p:nvSpPr>
          <p:cNvPr id="27" name="TextBox 10">
            <a:extLst>
              <a:ext uri="{FF2B5EF4-FFF2-40B4-BE49-F238E27FC236}">
                <a16:creationId xmlns:a16="http://schemas.microsoft.com/office/drawing/2014/main" id="{305732D6-30FA-43B2-8862-3E91C0E5BA24}"/>
              </a:ext>
            </a:extLst>
          </p:cNvPr>
          <p:cNvSpPr txBox="1"/>
          <p:nvPr/>
        </p:nvSpPr>
        <p:spPr>
          <a:xfrm>
            <a:off x="7340884" y="1828439"/>
            <a:ext cx="4605613" cy="923330"/>
          </a:xfrm>
          <a:prstGeom prst="rect">
            <a:avLst/>
          </a:prstGeom>
          <a:noFill/>
        </p:spPr>
        <p:txBody>
          <a:bodyPr wrap="square" lIns="91440" tIns="45720" rIns="91440" bIns="45720" rtlCol="0" anchor="t">
            <a:spAutoFit/>
          </a:bodyPr>
          <a:lstStyle/>
          <a:p>
            <a:pPr marL="285750" indent="-285750">
              <a:buClr>
                <a:srgbClr val="66A478"/>
              </a:buClr>
              <a:buFont typeface="Arial" panose="020B0604020202020204" pitchFamily="34" charset="0"/>
              <a:buChar char="•"/>
            </a:pPr>
            <a:r>
              <a:rPr lang="en-US" dirty="0">
                <a:solidFill>
                  <a:schemeClr val="tx1">
                    <a:lumMod val="75000"/>
                    <a:lumOff val="25000"/>
                  </a:schemeClr>
                </a:solidFill>
                <a:latin typeface="Century Gothic"/>
              </a:rPr>
              <a:t>Northwestern Montana</a:t>
            </a:r>
          </a:p>
          <a:p>
            <a:pPr marL="285750" indent="-285750">
              <a:buFont typeface="Arial" panose="020B0604020202020204" pitchFamily="34" charset="0"/>
              <a:buChar char="•"/>
            </a:pPr>
            <a:endParaRPr lang="en-US" dirty="0">
              <a:latin typeface="Century Gothic"/>
            </a:endParaRPr>
          </a:p>
          <a:p>
            <a:endParaRPr lang="en-US" dirty="0"/>
          </a:p>
        </p:txBody>
      </p:sp>
      <p:sp>
        <p:nvSpPr>
          <p:cNvPr id="29" name="TextBox 11">
            <a:extLst>
              <a:ext uri="{FF2B5EF4-FFF2-40B4-BE49-F238E27FC236}">
                <a16:creationId xmlns:a16="http://schemas.microsoft.com/office/drawing/2014/main" id="{3B8AE12F-A290-4032-94F3-66F7CE946A40}"/>
              </a:ext>
            </a:extLst>
          </p:cNvPr>
          <p:cNvSpPr txBox="1"/>
          <p:nvPr/>
        </p:nvSpPr>
        <p:spPr>
          <a:xfrm>
            <a:off x="7340884" y="2269368"/>
            <a:ext cx="4605612" cy="1200329"/>
          </a:xfrm>
          <a:prstGeom prst="rect">
            <a:avLst/>
          </a:prstGeom>
          <a:noFill/>
        </p:spPr>
        <p:txBody>
          <a:bodyPr wrap="square" lIns="91440" tIns="45720" rIns="91440" bIns="45720" rtlCol="0" anchor="t">
            <a:spAutoFit/>
          </a:bodyPr>
          <a:lstStyle/>
          <a:p>
            <a:pPr marL="285750" indent="-285750">
              <a:buClr>
                <a:srgbClr val="66A478"/>
              </a:buClr>
              <a:buFont typeface="Arial" panose="020B0604020202020204" pitchFamily="34" charset="0"/>
              <a:buChar char="•"/>
            </a:pPr>
            <a:r>
              <a:rPr lang="en-US" dirty="0">
                <a:solidFill>
                  <a:schemeClr val="tx1">
                    <a:lumMod val="75000"/>
                    <a:lumOff val="25000"/>
                  </a:schemeClr>
                </a:solidFill>
                <a:latin typeface="Century Gothic"/>
              </a:rPr>
              <a:t>Expanded study area includes 82,955 km</a:t>
            </a:r>
            <a:r>
              <a:rPr lang="en-US" baseline="30000" dirty="0">
                <a:solidFill>
                  <a:schemeClr val="tx1">
                    <a:lumMod val="75000"/>
                    <a:lumOff val="25000"/>
                  </a:schemeClr>
                </a:solidFill>
                <a:latin typeface="Century Gothic"/>
              </a:rPr>
              <a:t>2</a:t>
            </a:r>
            <a:r>
              <a:rPr lang="en-US" dirty="0">
                <a:solidFill>
                  <a:schemeClr val="tx1">
                    <a:lumMod val="75000"/>
                    <a:lumOff val="25000"/>
                  </a:schemeClr>
                </a:solidFill>
                <a:latin typeface="Century Gothic"/>
              </a:rPr>
              <a:t> region of Flathead National Forest and Blackfeet Indian Tribal Reservation </a:t>
            </a:r>
            <a:endParaRPr lang="en-US" b="1" dirty="0">
              <a:solidFill>
                <a:schemeClr val="tx1">
                  <a:lumMod val="75000"/>
                  <a:lumOff val="25000"/>
                </a:schemeClr>
              </a:solidFill>
              <a:latin typeface="Century Gothic"/>
            </a:endParaRPr>
          </a:p>
        </p:txBody>
      </p:sp>
      <p:sp>
        <p:nvSpPr>
          <p:cNvPr id="30" name="TextBox 12">
            <a:extLst>
              <a:ext uri="{FF2B5EF4-FFF2-40B4-BE49-F238E27FC236}">
                <a16:creationId xmlns:a16="http://schemas.microsoft.com/office/drawing/2014/main" id="{F3FE2E5B-F1AB-431F-8066-4DFD19BF4903}"/>
              </a:ext>
            </a:extLst>
          </p:cNvPr>
          <p:cNvSpPr txBox="1"/>
          <p:nvPr/>
        </p:nvSpPr>
        <p:spPr>
          <a:xfrm>
            <a:off x="7340885" y="4412707"/>
            <a:ext cx="4605612" cy="923330"/>
          </a:xfrm>
          <a:prstGeom prst="rect">
            <a:avLst/>
          </a:prstGeom>
          <a:noFill/>
        </p:spPr>
        <p:txBody>
          <a:bodyPr wrap="square" lIns="91440" tIns="45720" rIns="91440" bIns="45720" rtlCol="0" anchor="t">
            <a:spAutoFit/>
          </a:bodyPr>
          <a:lstStyle/>
          <a:p>
            <a:pPr marL="285750" indent="-285750">
              <a:buClr>
                <a:srgbClr val="66A478"/>
              </a:buClr>
              <a:buFont typeface="Arial" panose="020B0604020202020204" pitchFamily="34" charset="0"/>
              <a:buChar char="•"/>
            </a:pPr>
            <a:r>
              <a:rPr lang="en-US" sz="1800" dirty="0">
                <a:solidFill>
                  <a:schemeClr val="tx1">
                    <a:lumMod val="75000"/>
                    <a:lumOff val="25000"/>
                  </a:schemeClr>
                </a:solidFill>
                <a:latin typeface="Century Gothic"/>
                <a:cs typeface="Calibri"/>
              </a:rPr>
              <a:t>September – November</a:t>
            </a:r>
          </a:p>
          <a:p>
            <a:endParaRPr lang="en-US" sz="1800" dirty="0">
              <a:solidFill>
                <a:schemeClr val="tx1">
                  <a:lumMod val="75000"/>
                  <a:lumOff val="25000"/>
                </a:schemeClr>
              </a:solidFill>
              <a:latin typeface="Century Gothic"/>
              <a:cs typeface="Calibri"/>
            </a:endParaRPr>
          </a:p>
          <a:p>
            <a:pPr marL="285750" indent="-285750">
              <a:buClr>
                <a:srgbClr val="66A478"/>
              </a:buClr>
              <a:buFont typeface="Arial" panose="020B0604020202020204" pitchFamily="34" charset="0"/>
              <a:buChar char="•"/>
            </a:pPr>
            <a:r>
              <a:rPr lang="en-US" sz="1800" dirty="0">
                <a:solidFill>
                  <a:schemeClr val="tx1">
                    <a:lumMod val="75000"/>
                    <a:lumOff val="25000"/>
                  </a:schemeClr>
                </a:solidFill>
                <a:latin typeface="Century Gothic"/>
                <a:cs typeface="Calibri"/>
              </a:rPr>
              <a:t>2013 – 2020</a:t>
            </a:r>
            <a:r>
              <a:rPr lang="en-US" sz="1800" dirty="0">
                <a:solidFill>
                  <a:schemeClr val="tx1">
                    <a:lumMod val="75000"/>
                    <a:lumOff val="25000"/>
                  </a:schemeClr>
                </a:solidFill>
                <a:cs typeface="Calibri"/>
              </a:rPr>
              <a:t> </a:t>
            </a:r>
          </a:p>
        </p:txBody>
      </p:sp>
      <p:sp>
        <p:nvSpPr>
          <p:cNvPr id="6" name="TextBox 5">
            <a:extLst>
              <a:ext uri="{FF2B5EF4-FFF2-40B4-BE49-F238E27FC236}">
                <a16:creationId xmlns:a16="http://schemas.microsoft.com/office/drawing/2014/main" id="{17172C33-861F-41DA-B4A7-3E134D880824}"/>
              </a:ext>
            </a:extLst>
          </p:cNvPr>
          <p:cNvSpPr txBox="1"/>
          <p:nvPr/>
        </p:nvSpPr>
        <p:spPr>
          <a:xfrm>
            <a:off x="4015420" y="4916133"/>
            <a:ext cx="3093108" cy="9233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a:p>
            <a:endParaRPr lang="en-US" dirty="0">
              <a:cs typeface="Calibri"/>
            </a:endParaRPr>
          </a:p>
          <a:p>
            <a:endParaRPr lang="en-US" dirty="0">
              <a:cs typeface="Calibri"/>
            </a:endParaRPr>
          </a:p>
        </p:txBody>
      </p:sp>
      <p:pic>
        <p:nvPicPr>
          <p:cNvPr id="9" name="Picture 13" descr="Icon&#10;&#10;Description automatically generated">
            <a:extLst>
              <a:ext uri="{FF2B5EF4-FFF2-40B4-BE49-F238E27FC236}">
                <a16:creationId xmlns:a16="http://schemas.microsoft.com/office/drawing/2014/main" id="{C0FBC112-7648-4586-B4EF-0203777E8872}"/>
              </a:ext>
            </a:extLst>
          </p:cNvPr>
          <p:cNvPicPr>
            <a:picLocks noChangeAspect="1"/>
          </p:cNvPicPr>
          <p:nvPr/>
        </p:nvPicPr>
        <p:blipFill>
          <a:blip r:embed="rId4"/>
          <a:stretch>
            <a:fillRect/>
          </a:stretch>
        </p:blipFill>
        <p:spPr>
          <a:xfrm>
            <a:off x="4137078" y="4966790"/>
            <a:ext cx="416275" cy="821873"/>
          </a:xfrm>
          <a:prstGeom prst="rect">
            <a:avLst/>
          </a:prstGeom>
        </p:spPr>
      </p:pic>
      <p:sp>
        <p:nvSpPr>
          <p:cNvPr id="14" name="TextBox 13">
            <a:extLst>
              <a:ext uri="{FF2B5EF4-FFF2-40B4-BE49-F238E27FC236}">
                <a16:creationId xmlns:a16="http://schemas.microsoft.com/office/drawing/2014/main" id="{8DA68DAF-7EB7-4C80-8FD6-06E89327CA7F}"/>
              </a:ext>
            </a:extLst>
          </p:cNvPr>
          <p:cNvSpPr txBox="1"/>
          <p:nvPr/>
        </p:nvSpPr>
        <p:spPr>
          <a:xfrm>
            <a:off x="4552858" y="4865710"/>
            <a:ext cx="2323229" cy="10315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latin typeface="Century Gothic"/>
              </a:rPr>
              <a:t>Flathead National Forest</a:t>
            </a:r>
            <a:endParaRPr lang="en-US" sz="1400" dirty="0">
              <a:cs typeface="Calibri"/>
            </a:endParaRPr>
          </a:p>
          <a:p>
            <a:pPr>
              <a:lnSpc>
                <a:spcPct val="150000"/>
              </a:lnSpc>
            </a:pPr>
            <a:r>
              <a:rPr lang="en-US" sz="1400" dirty="0">
                <a:latin typeface="Century Gothic"/>
                <a:cs typeface="Calibri"/>
              </a:rPr>
              <a:t>Blackfeet Reservation</a:t>
            </a:r>
          </a:p>
          <a:p>
            <a:pPr>
              <a:lnSpc>
                <a:spcPct val="150000"/>
              </a:lnSpc>
            </a:pPr>
            <a:r>
              <a:rPr lang="en-US" sz="1400" dirty="0">
                <a:latin typeface="Century Gothic"/>
                <a:cs typeface="Calibri"/>
              </a:rPr>
              <a:t>Study Area</a:t>
            </a:r>
          </a:p>
        </p:txBody>
      </p:sp>
      <p:sp>
        <p:nvSpPr>
          <p:cNvPr id="19" name="TextBox 18">
            <a:extLst>
              <a:ext uri="{FF2B5EF4-FFF2-40B4-BE49-F238E27FC236}">
                <a16:creationId xmlns:a16="http://schemas.microsoft.com/office/drawing/2014/main" id="{1481773E-96E5-4FAA-B8A9-BA2AB769A942}"/>
              </a:ext>
            </a:extLst>
          </p:cNvPr>
          <p:cNvSpPr txBox="1"/>
          <p:nvPr/>
        </p:nvSpPr>
        <p:spPr>
          <a:xfrm>
            <a:off x="306615" y="5722256"/>
            <a:ext cx="1941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0</a:t>
            </a:r>
            <a:endParaRPr lang="en-US" sz="1000" b="1" dirty="0">
              <a:latin typeface="Century Gothic"/>
              <a:cs typeface="Calibri"/>
            </a:endParaRPr>
          </a:p>
        </p:txBody>
      </p:sp>
      <p:sp>
        <p:nvSpPr>
          <p:cNvPr id="20" name="TextBox 19">
            <a:extLst>
              <a:ext uri="{FF2B5EF4-FFF2-40B4-BE49-F238E27FC236}">
                <a16:creationId xmlns:a16="http://schemas.microsoft.com/office/drawing/2014/main" id="{689EA521-7B67-480A-9C7D-B8D1F2E171CB}"/>
              </a:ext>
            </a:extLst>
          </p:cNvPr>
          <p:cNvSpPr txBox="1"/>
          <p:nvPr/>
        </p:nvSpPr>
        <p:spPr>
          <a:xfrm>
            <a:off x="460828" y="5722255"/>
            <a:ext cx="783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18.75</a:t>
            </a:r>
            <a:endParaRPr lang="en-US" sz="1000" b="1" dirty="0">
              <a:latin typeface="Century Gothic"/>
              <a:cs typeface="Calibri"/>
            </a:endParaRPr>
          </a:p>
        </p:txBody>
      </p:sp>
      <p:sp>
        <p:nvSpPr>
          <p:cNvPr id="21" name="TextBox 20">
            <a:extLst>
              <a:ext uri="{FF2B5EF4-FFF2-40B4-BE49-F238E27FC236}">
                <a16:creationId xmlns:a16="http://schemas.microsoft.com/office/drawing/2014/main" id="{9B8407EC-3DF7-4E8C-81B8-E084763A03A3}"/>
              </a:ext>
            </a:extLst>
          </p:cNvPr>
          <p:cNvSpPr txBox="1"/>
          <p:nvPr/>
        </p:nvSpPr>
        <p:spPr>
          <a:xfrm>
            <a:off x="796470" y="5722254"/>
            <a:ext cx="783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37.5</a:t>
            </a:r>
            <a:endParaRPr lang="en-US" b="1" dirty="0">
              <a:latin typeface="Century Gothic"/>
            </a:endParaRPr>
          </a:p>
        </p:txBody>
      </p:sp>
      <p:sp>
        <p:nvSpPr>
          <p:cNvPr id="22" name="TextBox 21">
            <a:extLst>
              <a:ext uri="{FF2B5EF4-FFF2-40B4-BE49-F238E27FC236}">
                <a16:creationId xmlns:a16="http://schemas.microsoft.com/office/drawing/2014/main" id="{B0668984-E525-48F4-8CC3-1345C8B9B6F4}"/>
              </a:ext>
            </a:extLst>
          </p:cNvPr>
          <p:cNvSpPr txBox="1"/>
          <p:nvPr/>
        </p:nvSpPr>
        <p:spPr>
          <a:xfrm>
            <a:off x="1431469" y="5722253"/>
            <a:ext cx="783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75</a:t>
            </a:r>
            <a:endParaRPr lang="en-US" b="1" dirty="0">
              <a:latin typeface="Century Gothic"/>
              <a:cs typeface="Calibri"/>
            </a:endParaRPr>
          </a:p>
        </p:txBody>
      </p:sp>
      <p:sp>
        <p:nvSpPr>
          <p:cNvPr id="23" name="TextBox 22">
            <a:extLst>
              <a:ext uri="{FF2B5EF4-FFF2-40B4-BE49-F238E27FC236}">
                <a16:creationId xmlns:a16="http://schemas.microsoft.com/office/drawing/2014/main" id="{D58533DC-542B-4ABF-863C-375D2917D7EB}"/>
              </a:ext>
            </a:extLst>
          </p:cNvPr>
          <p:cNvSpPr txBox="1"/>
          <p:nvPr/>
        </p:nvSpPr>
        <p:spPr>
          <a:xfrm>
            <a:off x="1939468" y="5722252"/>
            <a:ext cx="783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112.5</a:t>
            </a:r>
            <a:endParaRPr lang="en-US" b="1" dirty="0">
              <a:latin typeface="Century Gothic"/>
              <a:cs typeface="Calibri"/>
            </a:endParaRPr>
          </a:p>
        </p:txBody>
      </p:sp>
      <p:sp>
        <p:nvSpPr>
          <p:cNvPr id="24" name="TextBox 23">
            <a:extLst>
              <a:ext uri="{FF2B5EF4-FFF2-40B4-BE49-F238E27FC236}">
                <a16:creationId xmlns:a16="http://schemas.microsoft.com/office/drawing/2014/main" id="{CE0531DC-5784-45C3-A538-DAF00587E6E3}"/>
              </a:ext>
            </a:extLst>
          </p:cNvPr>
          <p:cNvSpPr txBox="1"/>
          <p:nvPr/>
        </p:nvSpPr>
        <p:spPr>
          <a:xfrm>
            <a:off x="2556324" y="5722251"/>
            <a:ext cx="783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150</a:t>
            </a:r>
            <a:endParaRPr lang="en-US" b="1" dirty="0">
              <a:latin typeface="Century Gothic"/>
            </a:endParaRPr>
          </a:p>
        </p:txBody>
      </p:sp>
      <p:sp>
        <p:nvSpPr>
          <p:cNvPr id="25" name="TextBox 24">
            <a:extLst>
              <a:ext uri="{FF2B5EF4-FFF2-40B4-BE49-F238E27FC236}">
                <a16:creationId xmlns:a16="http://schemas.microsoft.com/office/drawing/2014/main" id="{7217B53A-F48B-4D2B-AE60-EBCD11DC9056}"/>
              </a:ext>
            </a:extLst>
          </p:cNvPr>
          <p:cNvSpPr txBox="1"/>
          <p:nvPr/>
        </p:nvSpPr>
        <p:spPr>
          <a:xfrm>
            <a:off x="2755895" y="5803893"/>
            <a:ext cx="7837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latin typeface="Century Gothic"/>
              </a:rPr>
              <a:t>Miles</a:t>
            </a:r>
            <a:endParaRPr lang="en-US" b="1" dirty="0">
              <a:latin typeface="Century Gothic"/>
            </a:endParaRPr>
          </a:p>
        </p:txBody>
      </p:sp>
      <p:pic>
        <p:nvPicPr>
          <p:cNvPr id="7" name="Picture 15" descr="Shape, arrow&#10;&#10;Description automatically generated">
            <a:extLst>
              <a:ext uri="{FF2B5EF4-FFF2-40B4-BE49-F238E27FC236}">
                <a16:creationId xmlns:a16="http://schemas.microsoft.com/office/drawing/2014/main" id="{5CB9DDDB-20DA-420A-A53B-461775295AC0}"/>
              </a:ext>
            </a:extLst>
          </p:cNvPr>
          <p:cNvPicPr>
            <a:picLocks noChangeAspect="1"/>
          </p:cNvPicPr>
          <p:nvPr/>
        </p:nvPicPr>
        <p:blipFill>
          <a:blip r:embed="rId5"/>
          <a:stretch>
            <a:fillRect/>
          </a:stretch>
        </p:blipFill>
        <p:spPr>
          <a:xfrm>
            <a:off x="6391011" y="3704243"/>
            <a:ext cx="597282" cy="1190846"/>
          </a:xfrm>
          <a:prstGeom prst="rect">
            <a:avLst/>
          </a:prstGeom>
        </p:spPr>
      </p:pic>
      <p:sp>
        <p:nvSpPr>
          <p:cNvPr id="16" name="TextBox 15">
            <a:extLst>
              <a:ext uri="{FF2B5EF4-FFF2-40B4-BE49-F238E27FC236}">
                <a16:creationId xmlns:a16="http://schemas.microsoft.com/office/drawing/2014/main" id="{4BA23CC1-F745-456E-8AD4-2C756CBBC336}"/>
              </a:ext>
            </a:extLst>
          </p:cNvPr>
          <p:cNvSpPr txBox="1"/>
          <p:nvPr/>
        </p:nvSpPr>
        <p:spPr>
          <a:xfrm>
            <a:off x="6466590" y="4419821"/>
            <a:ext cx="8742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3F3F3F"/>
                </a:solidFill>
                <a:latin typeface="Century Gothic"/>
              </a:rPr>
              <a:t>N</a:t>
            </a:r>
          </a:p>
        </p:txBody>
      </p:sp>
      <p:sp>
        <p:nvSpPr>
          <p:cNvPr id="26" name="Title 1">
            <a:extLst>
              <a:ext uri="{FF2B5EF4-FFF2-40B4-BE49-F238E27FC236}">
                <a16:creationId xmlns:a16="http://schemas.microsoft.com/office/drawing/2014/main" id="{8EB72390-878E-4650-93CE-739457814D92}"/>
              </a:ext>
            </a:extLst>
          </p:cNvPr>
          <p:cNvSpPr txBox="1">
            <a:spLocks/>
          </p:cNvSpPr>
          <p:nvPr/>
        </p:nvSpPr>
        <p:spPr>
          <a:xfrm>
            <a:off x="242029" y="455829"/>
            <a:ext cx="6069574"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66A478"/>
                </a:solidFill>
                <a:latin typeface="Century Gothic" panose="020F0302020204030204"/>
              </a:rPr>
              <a:t>Study Area and Period</a:t>
            </a:r>
          </a:p>
        </p:txBody>
      </p:sp>
    </p:spTree>
    <p:extLst>
      <p:ext uri="{BB962C8B-B14F-4D97-AF65-F5344CB8AC3E}">
        <p14:creationId xmlns:p14="http://schemas.microsoft.com/office/powerpoint/2010/main" val="1923026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8AFF40-3F9E-4414-8E07-FE7FA98348AF}"/>
              </a:ext>
            </a:extLst>
          </p:cNvPr>
          <p:cNvPicPr>
            <a:picLocks noChangeAspect="1"/>
          </p:cNvPicPr>
          <p:nvPr/>
        </p:nvPicPr>
        <p:blipFill>
          <a:blip r:embed="rId3"/>
          <a:stretch>
            <a:fillRect/>
          </a:stretch>
        </p:blipFill>
        <p:spPr>
          <a:xfrm rot="5400000">
            <a:off x="-549753" y="860730"/>
            <a:ext cx="6136024" cy="4778103"/>
          </a:xfrm>
          <a:prstGeom prst="rect">
            <a:avLst/>
          </a:prstGeom>
        </p:spPr>
      </p:pic>
      <p:sp>
        <p:nvSpPr>
          <p:cNvPr id="3" name="TextBox 2">
            <a:extLst>
              <a:ext uri="{FF2B5EF4-FFF2-40B4-BE49-F238E27FC236}">
                <a16:creationId xmlns:a16="http://schemas.microsoft.com/office/drawing/2014/main" id="{382C861C-9B8E-4E01-BA9C-66B791BD41F5}"/>
              </a:ext>
            </a:extLst>
          </p:cNvPr>
          <p:cNvSpPr txBox="1"/>
          <p:nvPr/>
        </p:nvSpPr>
        <p:spPr>
          <a:xfrm>
            <a:off x="5093854" y="306339"/>
            <a:ext cx="45750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6A478"/>
                </a:solidFill>
                <a:latin typeface="Century Gothic"/>
              </a:rPr>
              <a:t>Field Data</a:t>
            </a:r>
          </a:p>
        </p:txBody>
      </p:sp>
      <p:sp>
        <p:nvSpPr>
          <p:cNvPr id="41" name="TextBox 40">
            <a:extLst>
              <a:ext uri="{FF2B5EF4-FFF2-40B4-BE49-F238E27FC236}">
                <a16:creationId xmlns:a16="http://schemas.microsoft.com/office/drawing/2014/main" id="{F996F49D-74C4-4CE0-9D8E-2D9356198085}"/>
              </a:ext>
            </a:extLst>
          </p:cNvPr>
          <p:cNvSpPr txBox="1"/>
          <p:nvPr/>
        </p:nvSpPr>
        <p:spPr>
          <a:xfrm>
            <a:off x="129207" y="6052618"/>
            <a:ext cx="2468880" cy="265176"/>
          </a:xfrm>
          <a:prstGeom prst="rect">
            <a:avLst/>
          </a:prstGeom>
          <a:solidFill>
            <a:schemeClr val="bg1">
              <a:lumMod val="75000"/>
              <a:alpha val="46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a:rPr>
              <a:t>Image credit: Ngaio Richards</a:t>
            </a:r>
          </a:p>
        </p:txBody>
      </p:sp>
      <p:sp>
        <p:nvSpPr>
          <p:cNvPr id="4" name="TextBox 3">
            <a:extLst>
              <a:ext uri="{FF2B5EF4-FFF2-40B4-BE49-F238E27FC236}">
                <a16:creationId xmlns:a16="http://schemas.microsoft.com/office/drawing/2014/main" id="{C2C04084-A66C-4FF3-91C3-533449DE46F4}"/>
              </a:ext>
            </a:extLst>
          </p:cNvPr>
          <p:cNvSpPr txBox="1"/>
          <p:nvPr/>
        </p:nvSpPr>
        <p:spPr>
          <a:xfrm>
            <a:off x="5153026" y="1256511"/>
            <a:ext cx="7038974" cy="738664"/>
          </a:xfrm>
          <a:prstGeom prst="rect">
            <a:avLst/>
          </a:prstGeom>
          <a:noFill/>
        </p:spPr>
        <p:txBody>
          <a:bodyPr wrap="square" rtlCol="0">
            <a:spAutoFit/>
          </a:bodyPr>
          <a:lstStyle/>
          <a:p>
            <a:r>
              <a:rPr lang="en-US" sz="2400" dirty="0">
                <a:solidFill>
                  <a:schemeClr val="tx1">
                    <a:lumMod val="75000"/>
                    <a:lumOff val="25000"/>
                  </a:schemeClr>
                </a:solidFill>
                <a:latin typeface="Century Gothic"/>
              </a:rPr>
              <a:t>We obtained species occurrence data from:</a:t>
            </a:r>
          </a:p>
          <a:p>
            <a:endParaRPr lang="en-US" dirty="0"/>
          </a:p>
        </p:txBody>
      </p:sp>
      <p:sp>
        <p:nvSpPr>
          <p:cNvPr id="5" name="TextBox 4">
            <a:extLst>
              <a:ext uri="{FF2B5EF4-FFF2-40B4-BE49-F238E27FC236}">
                <a16:creationId xmlns:a16="http://schemas.microsoft.com/office/drawing/2014/main" id="{539DB616-AFFE-4E62-99B0-95A7C281E9BA}"/>
              </a:ext>
            </a:extLst>
          </p:cNvPr>
          <p:cNvSpPr txBox="1"/>
          <p:nvPr/>
        </p:nvSpPr>
        <p:spPr>
          <a:xfrm>
            <a:off x="5786437" y="2305094"/>
            <a:ext cx="5381625" cy="3416320"/>
          </a:xfrm>
          <a:prstGeom prst="rect">
            <a:avLst/>
          </a:prstGeom>
          <a:noFill/>
        </p:spPr>
        <p:txBody>
          <a:bodyPr wrap="square" lIns="91440" tIns="45720" rIns="91440" bIns="45720" rtlCol="0" anchor="t">
            <a:spAutoFit/>
          </a:bodyPr>
          <a:lstStyle/>
          <a:p>
            <a:pPr marL="285750" indent="-285750">
              <a:buClr>
                <a:srgbClr val="66A478"/>
              </a:buClr>
              <a:buFont typeface="Arial" panose="020B0604020202020204" pitchFamily="34" charset="0"/>
              <a:buChar char="•"/>
            </a:pPr>
            <a:r>
              <a:rPr lang="en-US" sz="2400" dirty="0">
                <a:solidFill>
                  <a:schemeClr val="tx1">
                    <a:lumMod val="75000"/>
                    <a:lumOff val="25000"/>
                  </a:schemeClr>
                </a:solidFill>
                <a:latin typeface="Century Gothic"/>
              </a:rPr>
              <a:t>Working Dogs for Conservation Field Surveys</a:t>
            </a:r>
          </a:p>
          <a:p>
            <a:endParaRPr lang="en-US" sz="2400" dirty="0">
              <a:solidFill>
                <a:schemeClr val="tx1">
                  <a:lumMod val="75000"/>
                  <a:lumOff val="25000"/>
                </a:schemeClr>
              </a:solidFill>
              <a:latin typeface="Century Gothic"/>
            </a:endParaRPr>
          </a:p>
          <a:p>
            <a:pPr marL="285750" indent="-285750">
              <a:buClr>
                <a:srgbClr val="66A478"/>
              </a:buClr>
              <a:buFont typeface="Arial" panose="020B0604020202020204" pitchFamily="34" charset="0"/>
              <a:buChar char="•"/>
            </a:pPr>
            <a:r>
              <a:rPr lang="en-US" sz="2400" dirty="0">
                <a:solidFill>
                  <a:schemeClr val="tx1">
                    <a:lumMod val="75000"/>
                    <a:lumOff val="25000"/>
                  </a:schemeClr>
                </a:solidFill>
                <a:latin typeface="Century Gothic"/>
              </a:rPr>
              <a:t>Global Biodiversity Information Facility (GBIF)</a:t>
            </a:r>
          </a:p>
          <a:p>
            <a:endParaRPr lang="en-US" sz="2400" dirty="0">
              <a:solidFill>
                <a:schemeClr val="tx1">
                  <a:lumMod val="75000"/>
                  <a:lumOff val="25000"/>
                </a:schemeClr>
              </a:solidFill>
              <a:latin typeface="Century Gothic"/>
            </a:endParaRPr>
          </a:p>
          <a:p>
            <a:pPr marL="285750" indent="-285750">
              <a:buClr>
                <a:srgbClr val="66A478"/>
              </a:buClr>
              <a:buFont typeface="Arial" panose="020B0604020202020204" pitchFamily="34" charset="0"/>
              <a:buChar char="•"/>
            </a:pPr>
            <a:r>
              <a:rPr lang="en-US" sz="2400" dirty="0">
                <a:solidFill>
                  <a:schemeClr val="tx1">
                    <a:lumMod val="75000"/>
                    <a:lumOff val="25000"/>
                  </a:schemeClr>
                </a:solidFill>
                <a:latin typeface="Century Gothic"/>
              </a:rPr>
              <a:t>Montana National Heritage Program Observational Database</a:t>
            </a:r>
          </a:p>
        </p:txBody>
      </p:sp>
      <p:cxnSp>
        <p:nvCxnSpPr>
          <p:cNvPr id="8" name="Straight Connector 7">
            <a:extLst>
              <a:ext uri="{FF2B5EF4-FFF2-40B4-BE49-F238E27FC236}">
                <a16:creationId xmlns:a16="http://schemas.microsoft.com/office/drawing/2014/main" id="{B1DFB198-0CF5-477D-9BA7-B2698CD7C02B}"/>
              </a:ext>
            </a:extLst>
          </p:cNvPr>
          <p:cNvCxnSpPr>
            <a:cxnSpLocks/>
          </p:cNvCxnSpPr>
          <p:nvPr/>
        </p:nvCxnSpPr>
        <p:spPr>
          <a:xfrm>
            <a:off x="5486400" y="1916124"/>
            <a:ext cx="5981700" cy="1"/>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14928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4AFA6-AC35-4FAB-ACA7-56303C25A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2425"/>
            <a:ext cx="12192000" cy="6075575"/>
          </a:xfrm>
          <a:prstGeom prst="rect">
            <a:avLst/>
          </a:prstGeom>
        </p:spPr>
      </p:pic>
      <p:sp>
        <p:nvSpPr>
          <p:cNvPr id="2" name="Title 4">
            <a:extLst>
              <a:ext uri="{FF2B5EF4-FFF2-40B4-BE49-F238E27FC236}">
                <a16:creationId xmlns:a16="http://schemas.microsoft.com/office/drawing/2014/main" id="{E4B24381-B15C-4FEB-9732-37E0E22FB501}"/>
              </a:ext>
            </a:extLst>
          </p:cNvPr>
          <p:cNvSpPr txBox="1">
            <a:spLocks/>
          </p:cNvSpPr>
          <p:nvPr/>
        </p:nvSpPr>
        <p:spPr>
          <a:xfrm>
            <a:off x="117412" y="77574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6A478"/>
                </a:solidFill>
                <a:effectLst/>
                <a:uLnTx/>
                <a:uFillTx/>
                <a:latin typeface="Century Gothic"/>
                <a:ea typeface="+mj-lt"/>
                <a:cs typeface="Calibri Light" panose="020F0302020204030204"/>
              </a:rPr>
              <a:t>NASA Satellites </a:t>
            </a:r>
            <a:r>
              <a:rPr lang="en-US" sz="4000" b="1" dirty="0">
                <a:solidFill>
                  <a:srgbClr val="66A478"/>
                </a:solidFill>
                <a:latin typeface="Century Gothic"/>
                <a:ea typeface="+mj-lt"/>
                <a:cs typeface="Calibri Light" panose="020F0302020204030204"/>
              </a:rPr>
              <a:t>&amp; </a:t>
            </a:r>
            <a:r>
              <a:rPr kumimoji="0" lang="en-US" sz="4000" b="1" i="0" u="none" strike="noStrike" kern="1200" cap="none" spc="0" normalizeH="0" baseline="0" noProof="0" dirty="0">
                <a:ln>
                  <a:noFill/>
                </a:ln>
                <a:solidFill>
                  <a:srgbClr val="66A478"/>
                </a:solidFill>
                <a:effectLst/>
                <a:uLnTx/>
                <a:uFillTx/>
                <a:latin typeface="Century Gothic"/>
                <a:ea typeface="+mj-lt"/>
                <a:cs typeface="Calibri Light" panose="020F0302020204030204"/>
              </a:rPr>
              <a:t>Sensors Used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lt"/>
              <a:cs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66A478"/>
              </a:solidFill>
              <a:effectLst/>
              <a:uLnTx/>
              <a:uFillTx/>
              <a:latin typeface="Century Gothic" panose="020F0302020204030204"/>
              <a:ea typeface="+mj-ea"/>
              <a:cs typeface="+mj-cs"/>
            </a:endParaRPr>
          </a:p>
        </p:txBody>
      </p:sp>
      <p:pic>
        <p:nvPicPr>
          <p:cNvPr id="9" name="Picture 8" descr="A picture containing transport, satellite&#10;&#10;Description automatically generated">
            <a:extLst>
              <a:ext uri="{FF2B5EF4-FFF2-40B4-BE49-F238E27FC236}">
                <a16:creationId xmlns:a16="http://schemas.microsoft.com/office/drawing/2014/main" id="{2C82CE81-D763-4C89-B3CD-F0EA35FF8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789" y="1317340"/>
            <a:ext cx="2013381" cy="1515628"/>
          </a:xfrm>
          <a:prstGeom prst="rect">
            <a:avLst/>
          </a:prstGeom>
        </p:spPr>
      </p:pic>
      <p:pic>
        <p:nvPicPr>
          <p:cNvPr id="12" name="Picture 11" descr="A picture containing transport, aircraft&#10;&#10;Description automatically generated">
            <a:extLst>
              <a:ext uri="{FF2B5EF4-FFF2-40B4-BE49-F238E27FC236}">
                <a16:creationId xmlns:a16="http://schemas.microsoft.com/office/drawing/2014/main" id="{933117A0-3472-4D0B-90FB-F0D6642CC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5297" y="854393"/>
            <a:ext cx="2119638" cy="2342142"/>
          </a:xfrm>
          <a:prstGeom prst="rect">
            <a:avLst/>
          </a:prstGeom>
        </p:spPr>
      </p:pic>
      <p:pic>
        <p:nvPicPr>
          <p:cNvPr id="15" name="Picture 14">
            <a:extLst>
              <a:ext uri="{FF2B5EF4-FFF2-40B4-BE49-F238E27FC236}">
                <a16:creationId xmlns:a16="http://schemas.microsoft.com/office/drawing/2014/main" id="{5D4E52DB-9022-4346-BBFE-351ADD8C2BA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88" b="99445" l="556" r="99278"/>
                    </a14:imgEffect>
                  </a14:imgLayer>
                </a14:imgProps>
              </a:ext>
              <a:ext uri="{28A0092B-C50C-407E-A947-70E740481C1C}">
                <a14:useLocalDpi xmlns:a14="http://schemas.microsoft.com/office/drawing/2010/main" val="0"/>
              </a:ext>
            </a:extLst>
          </a:blip>
          <a:stretch>
            <a:fillRect/>
          </a:stretch>
        </p:blipFill>
        <p:spPr>
          <a:xfrm>
            <a:off x="5745019" y="972977"/>
            <a:ext cx="3226429" cy="1615007"/>
          </a:xfrm>
          <a:prstGeom prst="rect">
            <a:avLst/>
          </a:prstGeom>
        </p:spPr>
      </p:pic>
      <p:sp>
        <p:nvSpPr>
          <p:cNvPr id="21" name="Google Shape;568;p74">
            <a:extLst>
              <a:ext uri="{FF2B5EF4-FFF2-40B4-BE49-F238E27FC236}">
                <a16:creationId xmlns:a16="http://schemas.microsoft.com/office/drawing/2014/main" id="{3BC3BED0-4B18-44F8-A423-CB4100C7A864}"/>
              </a:ext>
            </a:extLst>
          </p:cNvPr>
          <p:cNvSpPr/>
          <p:nvPr/>
        </p:nvSpPr>
        <p:spPr>
          <a:xfrm>
            <a:off x="664013" y="3259175"/>
            <a:ext cx="2111250" cy="1580463"/>
          </a:xfrm>
          <a:prstGeom prst="roundRect">
            <a:avLst>
              <a:gd name="adj" fmla="val 7229"/>
            </a:avLst>
          </a:prstGeom>
          <a:solidFill>
            <a:schemeClr val="bg1">
              <a:lumMod val="50000"/>
              <a:alpha val="60000"/>
            </a:schemeClr>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568;p74">
            <a:extLst>
              <a:ext uri="{FF2B5EF4-FFF2-40B4-BE49-F238E27FC236}">
                <a16:creationId xmlns:a16="http://schemas.microsoft.com/office/drawing/2014/main" id="{E204EF57-AA09-4B07-B7BB-38960E2C12BB}"/>
              </a:ext>
            </a:extLst>
          </p:cNvPr>
          <p:cNvSpPr/>
          <p:nvPr/>
        </p:nvSpPr>
        <p:spPr>
          <a:xfrm>
            <a:off x="3375534" y="3259175"/>
            <a:ext cx="2207524" cy="1580866"/>
          </a:xfrm>
          <a:prstGeom prst="roundRect">
            <a:avLst>
              <a:gd name="adj" fmla="val 7229"/>
            </a:avLst>
          </a:prstGeom>
          <a:solidFill>
            <a:schemeClr val="bg1">
              <a:lumMod val="50000"/>
              <a:alpha val="60000"/>
            </a:schemeClr>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6" name="Group 25">
            <a:extLst>
              <a:ext uri="{FF2B5EF4-FFF2-40B4-BE49-F238E27FC236}">
                <a16:creationId xmlns:a16="http://schemas.microsoft.com/office/drawing/2014/main" id="{CA700757-C166-473C-BF8C-514CD818F3B6}"/>
              </a:ext>
            </a:extLst>
          </p:cNvPr>
          <p:cNvGrpSpPr/>
          <p:nvPr/>
        </p:nvGrpSpPr>
        <p:grpSpPr>
          <a:xfrm>
            <a:off x="6242058" y="3230484"/>
            <a:ext cx="2332366" cy="1747945"/>
            <a:chOff x="4957960" y="2900858"/>
            <a:chExt cx="2332366" cy="1747945"/>
          </a:xfrm>
        </p:grpSpPr>
        <p:sp>
          <p:nvSpPr>
            <p:cNvPr id="27" name="Google Shape;568;p74">
              <a:extLst>
                <a:ext uri="{FF2B5EF4-FFF2-40B4-BE49-F238E27FC236}">
                  <a16:creationId xmlns:a16="http://schemas.microsoft.com/office/drawing/2014/main" id="{1D91E3EB-F171-4D05-AB46-04E6D39EB66B}"/>
                </a:ext>
              </a:extLst>
            </p:cNvPr>
            <p:cNvSpPr/>
            <p:nvPr/>
          </p:nvSpPr>
          <p:spPr>
            <a:xfrm>
              <a:off x="4957960" y="2900858"/>
              <a:ext cx="2310599" cy="1615000"/>
            </a:xfrm>
            <a:prstGeom prst="roundRect">
              <a:avLst>
                <a:gd name="adj" fmla="val 7229"/>
              </a:avLst>
            </a:prstGeom>
            <a:solidFill>
              <a:schemeClr val="bg1">
                <a:lumMod val="50000"/>
                <a:alpha val="60000"/>
              </a:schemeClr>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569;p74">
              <a:extLst>
                <a:ext uri="{FF2B5EF4-FFF2-40B4-BE49-F238E27FC236}">
                  <a16:creationId xmlns:a16="http://schemas.microsoft.com/office/drawing/2014/main" id="{C48FCEC5-977F-44BB-87B0-0FA2471841BD}"/>
                </a:ext>
              </a:extLst>
            </p:cNvPr>
            <p:cNvSpPr txBox="1"/>
            <p:nvPr/>
          </p:nvSpPr>
          <p:spPr>
            <a:xfrm>
              <a:off x="5038723" y="3112979"/>
              <a:ext cx="2251603" cy="1535824"/>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GPM IMERG</a:t>
              </a: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6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Global Precipitation Measurement</a:t>
              </a:r>
              <a:endParaRPr kumimoji="0" sz="16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(2013-2020)</a:t>
              </a:r>
              <a:endParaRPr kumimoji="0"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grpSp>
        <p:nvGrpSpPr>
          <p:cNvPr id="29" name="Group 28">
            <a:extLst>
              <a:ext uri="{FF2B5EF4-FFF2-40B4-BE49-F238E27FC236}">
                <a16:creationId xmlns:a16="http://schemas.microsoft.com/office/drawing/2014/main" id="{B303C289-FBC6-4334-84DE-C1E3E60CAA6F}"/>
              </a:ext>
            </a:extLst>
          </p:cNvPr>
          <p:cNvGrpSpPr/>
          <p:nvPr/>
        </p:nvGrpSpPr>
        <p:grpSpPr>
          <a:xfrm>
            <a:off x="9292420" y="3224638"/>
            <a:ext cx="2343114" cy="1810821"/>
            <a:chOff x="7364763" y="5243000"/>
            <a:chExt cx="2343114" cy="1810821"/>
          </a:xfrm>
        </p:grpSpPr>
        <p:sp>
          <p:nvSpPr>
            <p:cNvPr id="30" name="Google Shape;568;p74">
              <a:extLst>
                <a:ext uri="{FF2B5EF4-FFF2-40B4-BE49-F238E27FC236}">
                  <a16:creationId xmlns:a16="http://schemas.microsoft.com/office/drawing/2014/main" id="{309C0AD7-5465-4AB4-957A-4BACBDB26C27}"/>
                </a:ext>
              </a:extLst>
            </p:cNvPr>
            <p:cNvSpPr/>
            <p:nvPr/>
          </p:nvSpPr>
          <p:spPr>
            <a:xfrm>
              <a:off x="7364763" y="5243000"/>
              <a:ext cx="2310599" cy="1615000"/>
            </a:xfrm>
            <a:prstGeom prst="roundRect">
              <a:avLst>
                <a:gd name="adj" fmla="val 7229"/>
              </a:avLst>
            </a:prstGeom>
            <a:solidFill>
              <a:schemeClr val="bg1">
                <a:lumMod val="50000"/>
                <a:alpha val="60000"/>
              </a:schemeClr>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569;p74">
              <a:extLst>
                <a:ext uri="{FF2B5EF4-FFF2-40B4-BE49-F238E27FC236}">
                  <a16:creationId xmlns:a16="http://schemas.microsoft.com/office/drawing/2014/main" id="{34CB1666-BE08-4F73-8200-E498F90FE307}"/>
                </a:ext>
              </a:extLst>
            </p:cNvPr>
            <p:cNvSpPr txBox="1"/>
            <p:nvPr/>
          </p:nvSpPr>
          <p:spPr>
            <a:xfrm>
              <a:off x="7386530" y="5403936"/>
              <a:ext cx="2321347" cy="164988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SRTM</a:t>
              </a: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600" b="0"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Shuttle Radar Topography Mission</a:t>
              </a:r>
              <a:endParaRPr kumimoji="0" sz="16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(2013-2020)</a:t>
              </a:r>
              <a:endParaRPr kumimoji="0" sz="1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5" name="Google Shape;569;p74">
            <a:extLst>
              <a:ext uri="{FF2B5EF4-FFF2-40B4-BE49-F238E27FC236}">
                <a16:creationId xmlns:a16="http://schemas.microsoft.com/office/drawing/2014/main" id="{FBD886A6-ECC1-4D7A-BF00-29695381B150}"/>
              </a:ext>
            </a:extLst>
          </p:cNvPr>
          <p:cNvSpPr txBox="1"/>
          <p:nvPr/>
        </p:nvSpPr>
        <p:spPr>
          <a:xfrm>
            <a:off x="3364244" y="3211222"/>
            <a:ext cx="2251603" cy="1535824"/>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Terra MODIS </a:t>
            </a:r>
            <a:r>
              <a:rPr kumimoji="0" lang="en-US" sz="3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t>
            </a: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Moderate Resolution Spectroradiometer</a:t>
            </a:r>
          </a:p>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(2013-2020)</a:t>
            </a:r>
          </a:p>
        </p:txBody>
      </p:sp>
      <p:sp>
        <p:nvSpPr>
          <p:cNvPr id="37" name="TextBox 36">
            <a:extLst>
              <a:ext uri="{FF2B5EF4-FFF2-40B4-BE49-F238E27FC236}">
                <a16:creationId xmlns:a16="http://schemas.microsoft.com/office/drawing/2014/main" id="{1B43C4B6-594D-4DDD-948C-7F7CD8C72179}"/>
              </a:ext>
            </a:extLst>
          </p:cNvPr>
          <p:cNvSpPr txBox="1"/>
          <p:nvPr/>
        </p:nvSpPr>
        <p:spPr>
          <a:xfrm>
            <a:off x="691863" y="3484843"/>
            <a:ext cx="201338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SMAP</a:t>
            </a: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6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Soil Moisture Active-Passive </a:t>
            </a:r>
            <a:endParaRPr kumimoji="0" lang="en-US"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(2013-2020)</a:t>
            </a:r>
          </a:p>
        </p:txBody>
      </p:sp>
      <p:sp>
        <p:nvSpPr>
          <p:cNvPr id="3" name="TextBox 2">
            <a:extLst>
              <a:ext uri="{FF2B5EF4-FFF2-40B4-BE49-F238E27FC236}">
                <a16:creationId xmlns:a16="http://schemas.microsoft.com/office/drawing/2014/main" id="{999FEC0F-A673-427C-ABFD-24A50FC871A1}"/>
              </a:ext>
            </a:extLst>
          </p:cNvPr>
          <p:cNvSpPr txBox="1"/>
          <p:nvPr/>
        </p:nvSpPr>
        <p:spPr>
          <a:xfrm>
            <a:off x="-17834" y="6596975"/>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entury Gothic"/>
                <a:ea typeface="+mn-ea"/>
                <a:cs typeface="+mn-cs"/>
              </a:rPr>
              <a:t>Image credit: NASA</a:t>
            </a:r>
          </a:p>
        </p:txBody>
      </p:sp>
      <p:pic>
        <p:nvPicPr>
          <p:cNvPr id="6" name="Picture 5">
            <a:extLst>
              <a:ext uri="{FF2B5EF4-FFF2-40B4-BE49-F238E27FC236}">
                <a16:creationId xmlns:a16="http://schemas.microsoft.com/office/drawing/2014/main" id="{1B2B3D5E-98A0-554E-9D0B-F474EE74F2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74" y="958414"/>
            <a:ext cx="1542328" cy="2233480"/>
          </a:xfrm>
          <a:prstGeom prst="rect">
            <a:avLst/>
          </a:prstGeom>
        </p:spPr>
      </p:pic>
    </p:spTree>
    <p:extLst>
      <p:ext uri="{BB962C8B-B14F-4D97-AF65-F5344CB8AC3E}">
        <p14:creationId xmlns:p14="http://schemas.microsoft.com/office/powerpoint/2010/main" val="7159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2BCC2EDB-6E40-4CE8-A4CF-EBCD55B526D4}"/>
              </a:ext>
            </a:extLst>
          </p:cNvPr>
          <p:cNvSpPr/>
          <p:nvPr/>
        </p:nvSpPr>
        <p:spPr>
          <a:xfrm>
            <a:off x="7678443" y="2638425"/>
            <a:ext cx="2209416" cy="230505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779B87D8-EB4E-4EED-B2D4-E71AEE2DE78F}"/>
              </a:ext>
            </a:extLst>
          </p:cNvPr>
          <p:cNvCxnSpPr>
            <a:cxnSpLocks/>
          </p:cNvCxnSpPr>
          <p:nvPr/>
        </p:nvCxnSpPr>
        <p:spPr>
          <a:xfrm flipH="1">
            <a:off x="1632623" y="5084491"/>
            <a:ext cx="3054444" cy="9607"/>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4"/>
          <p:cNvSpPr txBox="1">
            <a:spLocks/>
          </p:cNvSpPr>
          <p:nvPr/>
        </p:nvSpPr>
        <p:spPr>
          <a:xfrm>
            <a:off x="451154" y="364892"/>
            <a:ext cx="10572050" cy="3818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Current Habitat Suitability Model Workflow</a:t>
            </a:r>
            <a:endParaRPr lang="en-US" b="1" dirty="0">
              <a:solidFill>
                <a:srgbClr val="66A478"/>
              </a:solidFill>
              <a:cs typeface="Calibri Light"/>
            </a:endParaRPr>
          </a:p>
        </p:txBody>
      </p:sp>
      <p:sp>
        <p:nvSpPr>
          <p:cNvPr id="76" name="Oval 75">
            <a:extLst>
              <a:ext uri="{FF2B5EF4-FFF2-40B4-BE49-F238E27FC236}">
                <a16:creationId xmlns:a16="http://schemas.microsoft.com/office/drawing/2014/main" id="{70B9FBF3-1F6E-704E-B887-3D87F955C553}"/>
              </a:ext>
            </a:extLst>
          </p:cNvPr>
          <p:cNvSpPr/>
          <p:nvPr/>
        </p:nvSpPr>
        <p:spPr>
          <a:xfrm>
            <a:off x="298714" y="2432816"/>
            <a:ext cx="1502295" cy="914400"/>
          </a:xfrm>
          <a:prstGeom prst="ellipse">
            <a:avLst/>
          </a:prstGeom>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lumMod val="75000"/>
                    <a:lumOff val="25000"/>
                  </a:schemeClr>
                </a:solidFill>
                <a:latin typeface="Century Gothic" panose="020B0502020202020204" pitchFamily="34" charset="0"/>
              </a:rPr>
              <a:t>GEE</a:t>
            </a:r>
          </a:p>
        </p:txBody>
      </p:sp>
      <p:cxnSp>
        <p:nvCxnSpPr>
          <p:cNvPr id="111" name="Straight Connector 110">
            <a:extLst>
              <a:ext uri="{FF2B5EF4-FFF2-40B4-BE49-F238E27FC236}">
                <a16:creationId xmlns:a16="http://schemas.microsoft.com/office/drawing/2014/main" id="{8E30443E-0E2A-B74B-90D1-14A97CD6EE1C}"/>
              </a:ext>
            </a:extLst>
          </p:cNvPr>
          <p:cNvCxnSpPr>
            <a:cxnSpLocks/>
          </p:cNvCxnSpPr>
          <p:nvPr/>
        </p:nvCxnSpPr>
        <p:spPr>
          <a:xfrm flipH="1">
            <a:off x="1806058" y="2893326"/>
            <a:ext cx="519757" cy="69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A8CD55B-5668-B648-B924-62FC15BF1188}"/>
              </a:ext>
            </a:extLst>
          </p:cNvPr>
          <p:cNvSpPr/>
          <p:nvPr/>
        </p:nvSpPr>
        <p:spPr>
          <a:xfrm>
            <a:off x="10306717" y="3256593"/>
            <a:ext cx="1783135" cy="1330812"/>
          </a:xfrm>
          <a:prstGeom prst="ellipse">
            <a:avLst/>
          </a:prstGeom>
          <a:solidFill>
            <a:srgbClr val="267591">
              <a:alpha val="79000"/>
            </a:srgb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Current habitat suitability maps</a:t>
            </a:r>
          </a:p>
        </p:txBody>
      </p:sp>
      <p:cxnSp>
        <p:nvCxnSpPr>
          <p:cNvPr id="86" name="Straight Arrow Connector 85">
            <a:extLst>
              <a:ext uri="{FF2B5EF4-FFF2-40B4-BE49-F238E27FC236}">
                <a16:creationId xmlns:a16="http://schemas.microsoft.com/office/drawing/2014/main" id="{6468DAC6-9123-CA45-8292-318E491B5802}"/>
              </a:ext>
            </a:extLst>
          </p:cNvPr>
          <p:cNvCxnSpPr>
            <a:cxnSpLocks/>
            <a:stCxn id="114" idx="2"/>
          </p:cNvCxnSpPr>
          <p:nvPr/>
        </p:nvCxnSpPr>
        <p:spPr>
          <a:xfrm>
            <a:off x="3972115" y="2495472"/>
            <a:ext cx="1082981" cy="47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72E66834-5ED2-EF4E-A2B4-37C382986F80}"/>
              </a:ext>
            </a:extLst>
          </p:cNvPr>
          <p:cNvCxnSpPr>
            <a:cxnSpLocks/>
            <a:stCxn id="78" idx="2"/>
          </p:cNvCxnSpPr>
          <p:nvPr/>
        </p:nvCxnSpPr>
        <p:spPr>
          <a:xfrm flipV="1">
            <a:off x="4027023" y="1720329"/>
            <a:ext cx="1040121" cy="571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21" name="TextBox 120">
            <a:extLst>
              <a:ext uri="{FF2B5EF4-FFF2-40B4-BE49-F238E27FC236}">
                <a16:creationId xmlns:a16="http://schemas.microsoft.com/office/drawing/2014/main" id="{5497F176-FBD5-2A4F-AD30-02007D5DB7E4}"/>
              </a:ext>
            </a:extLst>
          </p:cNvPr>
          <p:cNvSpPr txBox="1"/>
          <p:nvPr/>
        </p:nvSpPr>
        <p:spPr>
          <a:xfrm>
            <a:off x="181737" y="828533"/>
            <a:ext cx="2233304"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Data Acquisition</a:t>
            </a:r>
          </a:p>
        </p:txBody>
      </p:sp>
      <p:sp>
        <p:nvSpPr>
          <p:cNvPr id="122" name="TextBox 121">
            <a:extLst>
              <a:ext uri="{FF2B5EF4-FFF2-40B4-BE49-F238E27FC236}">
                <a16:creationId xmlns:a16="http://schemas.microsoft.com/office/drawing/2014/main" id="{36EADA32-6A0B-7440-ACA1-583789412141}"/>
              </a:ext>
            </a:extLst>
          </p:cNvPr>
          <p:cNvSpPr txBox="1"/>
          <p:nvPr/>
        </p:nvSpPr>
        <p:spPr>
          <a:xfrm>
            <a:off x="2913894" y="829717"/>
            <a:ext cx="1104790"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Sensors</a:t>
            </a:r>
          </a:p>
        </p:txBody>
      </p:sp>
      <p:sp>
        <p:nvSpPr>
          <p:cNvPr id="123" name="Rectangle 122">
            <a:extLst>
              <a:ext uri="{FF2B5EF4-FFF2-40B4-BE49-F238E27FC236}">
                <a16:creationId xmlns:a16="http://schemas.microsoft.com/office/drawing/2014/main" id="{12203D37-D19F-CE46-A183-F96FCABF8488}"/>
              </a:ext>
            </a:extLst>
          </p:cNvPr>
          <p:cNvSpPr/>
          <p:nvPr/>
        </p:nvSpPr>
        <p:spPr>
          <a:xfrm>
            <a:off x="4491751" y="824108"/>
            <a:ext cx="3244799" cy="400110"/>
          </a:xfrm>
          <a:prstGeom prst="rect">
            <a:avLst/>
          </a:prstGeom>
        </p:spPr>
        <p:txBody>
          <a:bodyPr wrap="none" lIns="91440" tIns="45720" rIns="91440" bIns="45720" anchor="t">
            <a:spAutoFit/>
          </a:bodyPr>
          <a:lstStyle/>
          <a:p>
            <a:r>
              <a:rPr lang="en-US" sz="2000" b="1" dirty="0">
                <a:solidFill>
                  <a:schemeClr val="tx1">
                    <a:lumMod val="75000"/>
                    <a:lumOff val="25000"/>
                  </a:schemeClr>
                </a:solidFill>
                <a:latin typeface="Century Gothic" panose="020F0302020204030204"/>
              </a:rPr>
              <a:t>Environmental Predictors</a:t>
            </a:r>
          </a:p>
        </p:txBody>
      </p:sp>
      <p:sp>
        <p:nvSpPr>
          <p:cNvPr id="125" name="TextBox 124">
            <a:extLst>
              <a:ext uri="{FF2B5EF4-FFF2-40B4-BE49-F238E27FC236}">
                <a16:creationId xmlns:a16="http://schemas.microsoft.com/office/drawing/2014/main" id="{1BE27971-B6E9-BF4B-8AD9-02FD98797DC4}"/>
              </a:ext>
            </a:extLst>
          </p:cNvPr>
          <p:cNvSpPr txBox="1"/>
          <p:nvPr/>
        </p:nvSpPr>
        <p:spPr>
          <a:xfrm>
            <a:off x="10301141" y="828533"/>
            <a:ext cx="1709122"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End Product</a:t>
            </a:r>
          </a:p>
        </p:txBody>
      </p:sp>
      <p:sp>
        <p:nvSpPr>
          <p:cNvPr id="124" name="TextBox 123">
            <a:extLst>
              <a:ext uri="{FF2B5EF4-FFF2-40B4-BE49-F238E27FC236}">
                <a16:creationId xmlns:a16="http://schemas.microsoft.com/office/drawing/2014/main" id="{364D6DF4-32E0-504E-9B07-C6D4C445EF1F}"/>
              </a:ext>
            </a:extLst>
          </p:cNvPr>
          <p:cNvSpPr txBox="1"/>
          <p:nvPr/>
        </p:nvSpPr>
        <p:spPr>
          <a:xfrm>
            <a:off x="7827376" y="829066"/>
            <a:ext cx="1861407" cy="400110"/>
          </a:xfrm>
          <a:prstGeom prst="rect">
            <a:avLst/>
          </a:prstGeom>
          <a:noFill/>
        </p:spPr>
        <p:txBody>
          <a:bodyPr wrap="none" lIns="91440" tIns="45720" rIns="91440" bIns="45720" rtlCol="0" anchor="t">
            <a:spAutoFit/>
          </a:bodyPr>
          <a:lstStyle/>
          <a:p>
            <a:r>
              <a:rPr lang="en-US" sz="2000" b="1" dirty="0">
                <a:solidFill>
                  <a:schemeClr val="tx1">
                    <a:lumMod val="75000"/>
                    <a:lumOff val="25000"/>
                  </a:schemeClr>
                </a:solidFill>
                <a:latin typeface="Century Gothic"/>
              </a:rPr>
              <a:t>Data Analysis</a:t>
            </a:r>
          </a:p>
        </p:txBody>
      </p:sp>
      <p:cxnSp>
        <p:nvCxnSpPr>
          <p:cNvPr id="91" name="Straight Arrow Connector 90">
            <a:extLst>
              <a:ext uri="{FF2B5EF4-FFF2-40B4-BE49-F238E27FC236}">
                <a16:creationId xmlns:a16="http://schemas.microsoft.com/office/drawing/2014/main" id="{0485E63E-58DA-144B-8070-882C4928DB3A}"/>
              </a:ext>
            </a:extLst>
          </p:cNvPr>
          <p:cNvCxnSpPr>
            <a:cxnSpLocks/>
          </p:cNvCxnSpPr>
          <p:nvPr/>
        </p:nvCxnSpPr>
        <p:spPr>
          <a:xfrm>
            <a:off x="9880436" y="3910123"/>
            <a:ext cx="241021"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84" name="Rounded Rectangle 83">
            <a:extLst>
              <a:ext uri="{FF2B5EF4-FFF2-40B4-BE49-F238E27FC236}">
                <a16:creationId xmlns:a16="http://schemas.microsoft.com/office/drawing/2014/main" id="{AA1AE84B-8039-DB42-8E03-29B1D3472A5E}"/>
              </a:ext>
            </a:extLst>
          </p:cNvPr>
          <p:cNvSpPr/>
          <p:nvPr/>
        </p:nvSpPr>
        <p:spPr>
          <a:xfrm>
            <a:off x="7827376" y="2896821"/>
            <a:ext cx="1842071" cy="803957"/>
          </a:xfrm>
          <a:prstGeom prst="roundRect">
            <a:avLst/>
          </a:prstGeom>
          <a:solidFill>
            <a:srgbClr val="32728A">
              <a:alpha val="53000"/>
            </a:srgb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Analysis in Arc GIS Pro</a:t>
            </a:r>
          </a:p>
        </p:txBody>
      </p:sp>
      <p:sp>
        <p:nvSpPr>
          <p:cNvPr id="90" name="Rounded Rectangle 89">
            <a:extLst>
              <a:ext uri="{FF2B5EF4-FFF2-40B4-BE49-F238E27FC236}">
                <a16:creationId xmlns:a16="http://schemas.microsoft.com/office/drawing/2014/main" id="{C7BF635D-A58F-4B4B-9517-D374FDCB0DC7}"/>
              </a:ext>
            </a:extLst>
          </p:cNvPr>
          <p:cNvSpPr/>
          <p:nvPr/>
        </p:nvSpPr>
        <p:spPr>
          <a:xfrm>
            <a:off x="7837627" y="3921999"/>
            <a:ext cx="1915046" cy="821302"/>
          </a:xfrm>
          <a:prstGeom prst="roundRect">
            <a:avLst/>
          </a:prstGeom>
          <a:solidFill>
            <a:srgbClr val="32728A">
              <a:alpha val="53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tx1">
                    <a:lumMod val="75000"/>
                    <a:lumOff val="25000"/>
                  </a:schemeClr>
                </a:solidFill>
                <a:latin typeface="Century Gothic"/>
              </a:rPr>
              <a:t>Analysis in SAHM*</a:t>
            </a:r>
            <a:endParaRPr lang="en-US" sz="1600" dirty="0">
              <a:solidFill>
                <a:schemeClr val="tx1">
                  <a:lumMod val="75000"/>
                  <a:lumOff val="25000"/>
                </a:schemeClr>
              </a:solidFill>
              <a:latin typeface="Century Gothic" panose="020B0502020202020204" pitchFamily="34" charset="0"/>
            </a:endParaRPr>
          </a:p>
        </p:txBody>
      </p:sp>
      <p:cxnSp>
        <p:nvCxnSpPr>
          <p:cNvPr id="107" name="Straight Arrow Connector 106">
            <a:extLst>
              <a:ext uri="{FF2B5EF4-FFF2-40B4-BE49-F238E27FC236}">
                <a16:creationId xmlns:a16="http://schemas.microsoft.com/office/drawing/2014/main" id="{1F64E217-94D3-D145-86D7-12AA75463589}"/>
              </a:ext>
            </a:extLst>
          </p:cNvPr>
          <p:cNvCxnSpPr>
            <a:cxnSpLocks/>
            <a:stCxn id="109" idx="2"/>
          </p:cNvCxnSpPr>
          <p:nvPr/>
        </p:nvCxnSpPr>
        <p:spPr>
          <a:xfrm>
            <a:off x="3972114" y="3270614"/>
            <a:ext cx="1072348" cy="135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34BC3035-3519-574A-9F48-AF8CAF1799A6}"/>
              </a:ext>
            </a:extLst>
          </p:cNvPr>
          <p:cNvCxnSpPr>
            <a:cxnSpLocks/>
          </p:cNvCxnSpPr>
          <p:nvPr/>
        </p:nvCxnSpPr>
        <p:spPr>
          <a:xfrm>
            <a:off x="3990320" y="4064441"/>
            <a:ext cx="1054142" cy="1174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942D41D7-10CB-9A44-BBDC-19AA5FBA1E99}"/>
              </a:ext>
            </a:extLst>
          </p:cNvPr>
          <p:cNvCxnSpPr>
            <a:cxnSpLocks/>
          </p:cNvCxnSpPr>
          <p:nvPr/>
        </p:nvCxnSpPr>
        <p:spPr>
          <a:xfrm flipV="1">
            <a:off x="2311564" y="1857936"/>
            <a:ext cx="14251" cy="22252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651FF53-A12B-7643-9944-A8E14FF59EBB}"/>
              </a:ext>
            </a:extLst>
          </p:cNvPr>
          <p:cNvCxnSpPr>
            <a:cxnSpLocks/>
          </p:cNvCxnSpPr>
          <p:nvPr/>
        </p:nvCxnSpPr>
        <p:spPr>
          <a:xfrm flipH="1">
            <a:off x="2317412" y="1868052"/>
            <a:ext cx="457962" cy="66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40AD4B9-D521-45CB-9D33-AB8106C57B89}"/>
              </a:ext>
            </a:extLst>
          </p:cNvPr>
          <p:cNvCxnSpPr>
            <a:cxnSpLocks/>
          </p:cNvCxnSpPr>
          <p:nvPr/>
        </p:nvCxnSpPr>
        <p:spPr>
          <a:xfrm flipH="1">
            <a:off x="2304137" y="4076188"/>
            <a:ext cx="409699" cy="69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3E898F7-0288-488F-B542-A0A44FF6823C}"/>
              </a:ext>
            </a:extLst>
          </p:cNvPr>
          <p:cNvSpPr txBox="1"/>
          <p:nvPr/>
        </p:nvSpPr>
        <p:spPr>
          <a:xfrm>
            <a:off x="7856290" y="6339281"/>
            <a:ext cx="44209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panose="020B0502020202020204" pitchFamily="34" charset="0"/>
              </a:rPr>
              <a:t>*Software for Assisted Habitat Modeling </a:t>
            </a:r>
          </a:p>
        </p:txBody>
      </p:sp>
      <p:sp>
        <p:nvSpPr>
          <p:cNvPr id="50" name="Oval 49">
            <a:extLst>
              <a:ext uri="{FF2B5EF4-FFF2-40B4-BE49-F238E27FC236}">
                <a16:creationId xmlns:a16="http://schemas.microsoft.com/office/drawing/2014/main" id="{C674A783-19AF-4C32-ADA8-9591B3C845D4}"/>
              </a:ext>
            </a:extLst>
          </p:cNvPr>
          <p:cNvSpPr/>
          <p:nvPr/>
        </p:nvSpPr>
        <p:spPr>
          <a:xfrm>
            <a:off x="327883" y="4636898"/>
            <a:ext cx="1502295" cy="914400"/>
          </a:xfrm>
          <a:prstGeom prst="ellipse">
            <a:avLst/>
          </a:prstGeom>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lumMod val="75000"/>
                    <a:lumOff val="25000"/>
                  </a:schemeClr>
                </a:solidFill>
                <a:latin typeface="Century Gothic" panose="020B0502020202020204" pitchFamily="34" charset="0"/>
              </a:rPr>
              <a:t>USGS</a:t>
            </a:r>
          </a:p>
        </p:txBody>
      </p:sp>
      <p:sp>
        <p:nvSpPr>
          <p:cNvPr id="51" name="Oval 50">
            <a:extLst>
              <a:ext uri="{FF2B5EF4-FFF2-40B4-BE49-F238E27FC236}">
                <a16:creationId xmlns:a16="http://schemas.microsoft.com/office/drawing/2014/main" id="{D286B89F-83BB-4366-949C-A01391E6B823}"/>
              </a:ext>
            </a:extLst>
          </p:cNvPr>
          <p:cNvSpPr/>
          <p:nvPr/>
        </p:nvSpPr>
        <p:spPr>
          <a:xfrm>
            <a:off x="344074" y="5675129"/>
            <a:ext cx="1502295" cy="914400"/>
          </a:xfrm>
          <a:prstGeom prst="ellipse">
            <a:avLst/>
          </a:prstGeom>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lumMod val="75000"/>
                    <a:lumOff val="25000"/>
                  </a:schemeClr>
                </a:solidFill>
                <a:latin typeface="Century Gothic" panose="020B0502020202020204" pitchFamily="34" charset="0"/>
              </a:rPr>
              <a:t>USDA</a:t>
            </a:r>
          </a:p>
        </p:txBody>
      </p:sp>
      <p:grpSp>
        <p:nvGrpSpPr>
          <p:cNvPr id="65" name="Group 64">
            <a:extLst>
              <a:ext uri="{FF2B5EF4-FFF2-40B4-BE49-F238E27FC236}">
                <a16:creationId xmlns:a16="http://schemas.microsoft.com/office/drawing/2014/main" id="{8E529E8B-CE93-49BB-B392-306B7D5FFDE2}"/>
              </a:ext>
            </a:extLst>
          </p:cNvPr>
          <p:cNvGrpSpPr/>
          <p:nvPr/>
        </p:nvGrpSpPr>
        <p:grpSpPr>
          <a:xfrm>
            <a:off x="5246220" y="1422877"/>
            <a:ext cx="1511530" cy="5155977"/>
            <a:chOff x="5358439" y="1409364"/>
            <a:chExt cx="1511530" cy="5155977"/>
          </a:xfrm>
        </p:grpSpPr>
        <p:sp>
          <p:nvSpPr>
            <p:cNvPr id="75" name="Rounded Rectangle 74">
              <a:extLst>
                <a:ext uri="{FF2B5EF4-FFF2-40B4-BE49-F238E27FC236}">
                  <a16:creationId xmlns:a16="http://schemas.microsoft.com/office/drawing/2014/main" id="{0A8EF933-E2E2-EE4F-86F9-B4BFFFD2D38F}"/>
                </a:ext>
              </a:extLst>
            </p:cNvPr>
            <p:cNvSpPr/>
            <p:nvPr/>
          </p:nvSpPr>
          <p:spPr>
            <a:xfrm>
              <a:off x="5358439" y="1409364"/>
              <a:ext cx="1475123" cy="607479"/>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Soil Moisture</a:t>
              </a:r>
              <a:endParaRPr lang="en-US" sz="1400" dirty="0">
                <a:solidFill>
                  <a:schemeClr val="tx1">
                    <a:lumMod val="75000"/>
                    <a:lumOff val="25000"/>
                  </a:schemeClr>
                </a:solidFill>
                <a:latin typeface="Century Gothic" panose="020B0502020202020204" pitchFamily="34" charset="0"/>
              </a:endParaRPr>
            </a:p>
          </p:txBody>
        </p:sp>
        <p:sp>
          <p:nvSpPr>
            <p:cNvPr id="80" name="Rounded Rectangle 79">
              <a:extLst>
                <a:ext uri="{FF2B5EF4-FFF2-40B4-BE49-F238E27FC236}">
                  <a16:creationId xmlns:a16="http://schemas.microsoft.com/office/drawing/2014/main" id="{D79116C3-4FDA-BE4C-A200-BC657E136F69}"/>
                </a:ext>
              </a:extLst>
            </p:cNvPr>
            <p:cNvSpPr/>
            <p:nvPr/>
          </p:nvSpPr>
          <p:spPr>
            <a:xfrm>
              <a:off x="5389311" y="3573302"/>
              <a:ext cx="1480658" cy="654838"/>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Elevation, slope, and aspect</a:t>
              </a:r>
            </a:p>
          </p:txBody>
        </p:sp>
        <p:sp>
          <p:nvSpPr>
            <p:cNvPr id="81" name="Rounded Rectangle 80">
              <a:extLst>
                <a:ext uri="{FF2B5EF4-FFF2-40B4-BE49-F238E27FC236}">
                  <a16:creationId xmlns:a16="http://schemas.microsoft.com/office/drawing/2014/main" id="{068339AE-D2FC-1546-A038-92C0284D6F50}"/>
                </a:ext>
              </a:extLst>
            </p:cNvPr>
            <p:cNvSpPr/>
            <p:nvPr/>
          </p:nvSpPr>
          <p:spPr>
            <a:xfrm>
              <a:off x="5374324" y="2845165"/>
              <a:ext cx="1463226" cy="624032"/>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Precipitation </a:t>
              </a:r>
            </a:p>
          </p:txBody>
        </p:sp>
        <p:sp>
          <p:nvSpPr>
            <p:cNvPr id="82" name="Rounded Rectangle 81">
              <a:extLst>
                <a:ext uri="{FF2B5EF4-FFF2-40B4-BE49-F238E27FC236}">
                  <a16:creationId xmlns:a16="http://schemas.microsoft.com/office/drawing/2014/main" id="{C825C66C-96A1-1445-987D-DB3F08DB50CC}"/>
                </a:ext>
              </a:extLst>
            </p:cNvPr>
            <p:cNvSpPr/>
            <p:nvPr/>
          </p:nvSpPr>
          <p:spPr>
            <a:xfrm>
              <a:off x="5366500" y="2112756"/>
              <a:ext cx="1502280" cy="654838"/>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Land surface temperature </a:t>
              </a:r>
            </a:p>
          </p:txBody>
        </p:sp>
        <p:sp>
          <p:nvSpPr>
            <p:cNvPr id="54" name="Rounded Rectangle 79">
              <a:extLst>
                <a:ext uri="{FF2B5EF4-FFF2-40B4-BE49-F238E27FC236}">
                  <a16:creationId xmlns:a16="http://schemas.microsoft.com/office/drawing/2014/main" id="{934BBCC2-7D3C-4F55-99B3-11D0A90A5C5E}"/>
                </a:ext>
              </a:extLst>
            </p:cNvPr>
            <p:cNvSpPr/>
            <p:nvPr/>
          </p:nvSpPr>
          <p:spPr>
            <a:xfrm>
              <a:off x="5366500" y="5094098"/>
              <a:ext cx="1502295" cy="692426"/>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National Land Cover Database</a:t>
              </a:r>
            </a:p>
          </p:txBody>
        </p:sp>
        <p:sp>
          <p:nvSpPr>
            <p:cNvPr id="55" name="Rounded Rectangle 79">
              <a:extLst>
                <a:ext uri="{FF2B5EF4-FFF2-40B4-BE49-F238E27FC236}">
                  <a16:creationId xmlns:a16="http://schemas.microsoft.com/office/drawing/2014/main" id="{280D9BBE-E258-4D40-82A4-F4F594A401B1}"/>
                </a:ext>
              </a:extLst>
            </p:cNvPr>
            <p:cNvSpPr/>
            <p:nvPr/>
          </p:nvSpPr>
          <p:spPr>
            <a:xfrm>
              <a:off x="5363023" y="4319137"/>
              <a:ext cx="1485828" cy="682224"/>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National Hydrography Dataset</a:t>
              </a:r>
            </a:p>
          </p:txBody>
        </p:sp>
        <p:sp>
          <p:nvSpPr>
            <p:cNvPr id="47" name="Rounded Rectangle 79">
              <a:extLst>
                <a:ext uri="{FF2B5EF4-FFF2-40B4-BE49-F238E27FC236}">
                  <a16:creationId xmlns:a16="http://schemas.microsoft.com/office/drawing/2014/main" id="{1F911213-B794-4826-B675-7AF49B2E26B8}"/>
                </a:ext>
              </a:extLst>
            </p:cNvPr>
            <p:cNvSpPr/>
            <p:nvPr/>
          </p:nvSpPr>
          <p:spPr>
            <a:xfrm>
              <a:off x="5362414" y="5884405"/>
              <a:ext cx="1488870" cy="680936"/>
            </a:xfrm>
            <a:prstGeom prst="round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PRISM (Temperature Data)</a:t>
              </a:r>
            </a:p>
          </p:txBody>
        </p:sp>
      </p:grpSp>
      <p:cxnSp>
        <p:nvCxnSpPr>
          <p:cNvPr id="29" name="Straight Arrow Connector 28">
            <a:extLst>
              <a:ext uri="{FF2B5EF4-FFF2-40B4-BE49-F238E27FC236}">
                <a16:creationId xmlns:a16="http://schemas.microsoft.com/office/drawing/2014/main" id="{8E0436FB-0526-44DA-AF5C-CDC0B74EA8CC}"/>
              </a:ext>
            </a:extLst>
          </p:cNvPr>
          <p:cNvCxnSpPr>
            <a:cxnSpLocks/>
            <a:stCxn id="51" idx="6"/>
          </p:cNvCxnSpPr>
          <p:nvPr/>
        </p:nvCxnSpPr>
        <p:spPr>
          <a:xfrm>
            <a:off x="1846369" y="6132329"/>
            <a:ext cx="319809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941FEB5D-00C4-48F7-BE8C-79FA3FBE56FE}"/>
              </a:ext>
            </a:extLst>
          </p:cNvPr>
          <p:cNvCxnSpPr>
            <a:cxnSpLocks/>
          </p:cNvCxnSpPr>
          <p:nvPr/>
        </p:nvCxnSpPr>
        <p:spPr>
          <a:xfrm>
            <a:off x="6921822" y="3914234"/>
            <a:ext cx="34806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7E985475-66E3-496C-9A11-FE7E75A6C926}"/>
              </a:ext>
            </a:extLst>
          </p:cNvPr>
          <p:cNvGrpSpPr/>
          <p:nvPr/>
        </p:nvGrpSpPr>
        <p:grpSpPr>
          <a:xfrm>
            <a:off x="2744535" y="1397774"/>
            <a:ext cx="1364556" cy="2973659"/>
            <a:chOff x="2625764" y="1293161"/>
            <a:chExt cx="1364556" cy="2973659"/>
          </a:xfrm>
        </p:grpSpPr>
        <p:sp>
          <p:nvSpPr>
            <p:cNvPr id="78" name="Parallelogram 77">
              <a:extLst>
                <a:ext uri="{FF2B5EF4-FFF2-40B4-BE49-F238E27FC236}">
                  <a16:creationId xmlns:a16="http://schemas.microsoft.com/office/drawing/2014/main" id="{D3CF22B2-C77C-A248-82C4-1F2E4D7D69A5}"/>
                </a:ext>
              </a:extLst>
            </p:cNvPr>
            <p:cNvSpPr/>
            <p:nvPr/>
          </p:nvSpPr>
          <p:spPr>
            <a:xfrm>
              <a:off x="2680673" y="1293161"/>
              <a:ext cx="1309647" cy="656547"/>
            </a:xfrm>
            <a:prstGeom prst="parallelogram">
              <a:avLst/>
            </a:prstGeom>
            <a:solidFill>
              <a:srgbClr val="7EBFD6">
                <a:alpha val="68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SMAP</a:t>
              </a:r>
              <a:endParaRPr lang="en-US" sz="1400" dirty="0">
                <a:solidFill>
                  <a:schemeClr val="tx1">
                    <a:lumMod val="75000"/>
                    <a:lumOff val="25000"/>
                  </a:schemeClr>
                </a:solidFill>
                <a:latin typeface="Century Gothic" panose="020B0502020202020204" pitchFamily="34" charset="0"/>
              </a:endParaRPr>
            </a:p>
          </p:txBody>
        </p:sp>
        <p:sp>
          <p:nvSpPr>
            <p:cNvPr id="99" name="Parallelogram 98">
              <a:extLst>
                <a:ext uri="{FF2B5EF4-FFF2-40B4-BE49-F238E27FC236}">
                  <a16:creationId xmlns:a16="http://schemas.microsoft.com/office/drawing/2014/main" id="{CC133BD4-1000-414C-8AFF-0892065A4BE3}"/>
                </a:ext>
              </a:extLst>
            </p:cNvPr>
            <p:cNvSpPr/>
            <p:nvPr/>
          </p:nvSpPr>
          <p:spPr>
            <a:xfrm>
              <a:off x="2625764" y="3610273"/>
              <a:ext cx="1309647" cy="656547"/>
            </a:xfrm>
            <a:prstGeom prst="parallelogram">
              <a:avLst/>
            </a:prstGeom>
            <a:solidFill>
              <a:srgbClr val="7EBFD6">
                <a:alpha val="68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SRTM</a:t>
              </a:r>
              <a:endParaRPr lang="en-US" sz="1400" dirty="0">
                <a:solidFill>
                  <a:schemeClr val="tx1">
                    <a:lumMod val="75000"/>
                    <a:lumOff val="25000"/>
                  </a:schemeClr>
                </a:solidFill>
                <a:latin typeface="Century Gothic" panose="020B0502020202020204" pitchFamily="34" charset="0"/>
              </a:endParaRPr>
            </a:p>
          </p:txBody>
        </p:sp>
        <p:sp>
          <p:nvSpPr>
            <p:cNvPr id="109" name="Parallelogram 108">
              <a:extLst>
                <a:ext uri="{FF2B5EF4-FFF2-40B4-BE49-F238E27FC236}">
                  <a16:creationId xmlns:a16="http://schemas.microsoft.com/office/drawing/2014/main" id="{21CB76DC-EE29-4440-8179-F14AD369D7DB}"/>
                </a:ext>
              </a:extLst>
            </p:cNvPr>
            <p:cNvSpPr/>
            <p:nvPr/>
          </p:nvSpPr>
          <p:spPr>
            <a:xfrm>
              <a:off x="2625764" y="2837727"/>
              <a:ext cx="1309647" cy="656547"/>
            </a:xfrm>
            <a:prstGeom prst="parallelogram">
              <a:avLst/>
            </a:prstGeom>
            <a:solidFill>
              <a:srgbClr val="7EBFD6">
                <a:alpha val="68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GPM IMERG</a:t>
              </a:r>
              <a:endParaRPr lang="en-US" sz="1400" dirty="0">
                <a:solidFill>
                  <a:schemeClr val="tx1">
                    <a:lumMod val="75000"/>
                    <a:lumOff val="25000"/>
                  </a:schemeClr>
                </a:solidFill>
                <a:latin typeface="Century Gothic" panose="020B0502020202020204" pitchFamily="34" charset="0"/>
              </a:endParaRPr>
            </a:p>
          </p:txBody>
        </p:sp>
        <p:sp>
          <p:nvSpPr>
            <p:cNvPr id="114" name="Parallelogram 113">
              <a:extLst>
                <a:ext uri="{FF2B5EF4-FFF2-40B4-BE49-F238E27FC236}">
                  <a16:creationId xmlns:a16="http://schemas.microsoft.com/office/drawing/2014/main" id="{3BABE9F6-0334-4616-B26C-E9FAFBDBE306}"/>
                </a:ext>
              </a:extLst>
            </p:cNvPr>
            <p:cNvSpPr/>
            <p:nvPr/>
          </p:nvSpPr>
          <p:spPr>
            <a:xfrm>
              <a:off x="2625765" y="2062585"/>
              <a:ext cx="1309647" cy="656547"/>
            </a:xfrm>
            <a:prstGeom prst="parallelogram">
              <a:avLst/>
            </a:prstGeom>
            <a:solidFill>
              <a:srgbClr val="7EBFD6">
                <a:alpha val="68000"/>
              </a:srgb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400" dirty="0">
                  <a:solidFill>
                    <a:schemeClr val="tx1">
                      <a:lumMod val="75000"/>
                      <a:lumOff val="25000"/>
                    </a:schemeClr>
                  </a:solidFill>
                  <a:latin typeface="Century Gothic"/>
                </a:rPr>
                <a:t>Terra MODIS</a:t>
              </a:r>
              <a:endParaRPr lang="en-US" sz="1400" dirty="0">
                <a:solidFill>
                  <a:schemeClr val="tx1">
                    <a:lumMod val="75000"/>
                    <a:lumOff val="25000"/>
                  </a:schemeClr>
                </a:solidFill>
                <a:latin typeface="Century Gothic" panose="020B0502020202020204" pitchFamily="34" charset="0"/>
              </a:endParaRPr>
            </a:p>
          </p:txBody>
        </p:sp>
      </p:grpSp>
      <p:cxnSp>
        <p:nvCxnSpPr>
          <p:cNvPr id="57" name="Straight Arrow Connector 56">
            <a:extLst>
              <a:ext uri="{FF2B5EF4-FFF2-40B4-BE49-F238E27FC236}">
                <a16:creationId xmlns:a16="http://schemas.microsoft.com/office/drawing/2014/main" id="{14EA90AF-9009-481B-9B41-83469CB5FD62}"/>
              </a:ext>
            </a:extLst>
          </p:cNvPr>
          <p:cNvCxnSpPr>
            <a:cxnSpLocks/>
          </p:cNvCxnSpPr>
          <p:nvPr/>
        </p:nvCxnSpPr>
        <p:spPr>
          <a:xfrm>
            <a:off x="4678024" y="4518413"/>
            <a:ext cx="34806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29EE543D-862C-4920-954B-DB885017288F}"/>
              </a:ext>
            </a:extLst>
          </p:cNvPr>
          <p:cNvCxnSpPr>
            <a:cxnSpLocks/>
          </p:cNvCxnSpPr>
          <p:nvPr/>
        </p:nvCxnSpPr>
        <p:spPr>
          <a:xfrm>
            <a:off x="4678930" y="5752127"/>
            <a:ext cx="34806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555DFC9-2EE0-459E-928B-461A61A4B767}"/>
              </a:ext>
            </a:extLst>
          </p:cNvPr>
          <p:cNvCxnSpPr/>
          <p:nvPr/>
        </p:nvCxnSpPr>
        <p:spPr>
          <a:xfrm>
            <a:off x="4676321" y="4520293"/>
            <a:ext cx="1" cy="123371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478686-4896-48F8-BD0D-916AEE81445B}"/>
              </a:ext>
            </a:extLst>
          </p:cNvPr>
          <p:cNvCxnSpPr>
            <a:cxnSpLocks/>
          </p:cNvCxnSpPr>
          <p:nvPr/>
        </p:nvCxnSpPr>
        <p:spPr>
          <a:xfrm>
            <a:off x="6896100" y="1504950"/>
            <a:ext cx="0" cy="5003608"/>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CCD6647D-E9DF-4529-97DD-DC856FC3874C}"/>
              </a:ext>
            </a:extLst>
          </p:cNvPr>
          <p:cNvCxnSpPr/>
          <p:nvPr/>
        </p:nvCxnSpPr>
        <p:spPr>
          <a:xfrm flipH="1">
            <a:off x="6736632" y="1504950"/>
            <a:ext cx="178518" cy="0"/>
          </a:xfrm>
          <a:prstGeom prst="line">
            <a:avLst/>
          </a:prstGeom>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9B3C61CF-7FA6-4CE5-BAD6-0F6FF395A6CC}"/>
              </a:ext>
            </a:extLst>
          </p:cNvPr>
          <p:cNvCxnSpPr/>
          <p:nvPr/>
        </p:nvCxnSpPr>
        <p:spPr>
          <a:xfrm flipH="1">
            <a:off x="6717582" y="6508558"/>
            <a:ext cx="17851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 except external users</DisplayName>
        <AccountId>9</AccountId>
        <AccountType/>
      </UserInfo>
      <UserInfo>
        <DisplayName>SharingLinks.b5ba5b4b-dd13-4ec2-befa-0422cb9a91ee.OrganizationEdit.603e018e-3e85-45ad-87f6-8de687e437a4</DisplayName>
        <AccountId>26</AccountId>
        <AccountType/>
      </UserInfo>
      <UserInfo>
        <DisplayName>Nicole Ramberg</DisplayName>
        <AccountId>79</AccountId>
        <AccountType/>
      </UserInfo>
      <UserInfo>
        <DisplayName>Chelsea Morton</DisplayName>
        <AccountId>506</AccountId>
        <AccountType/>
      </UserInfo>
      <UserInfo>
        <DisplayName>Sophia Skoglund</DisplayName>
        <AccountId>466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7ABCA8-EB76-4804-B294-9F76707AF9F2}"/>
</file>

<file path=customXml/itemProps2.xml><?xml version="1.0" encoding="utf-8"?>
<ds:datastoreItem xmlns:ds="http://schemas.openxmlformats.org/officeDocument/2006/customXml" ds:itemID="{988E41B7-1AD6-4B19-B9A5-625D1084F8DE}">
  <ds:schemaRefs>
    <ds:schemaRef ds:uri="2737b442-7055-4245-9796-876f0977084a"/>
    <ds:schemaRef ds:uri="aafa6240-3ede-4032-a166-6ed9edf336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62cf21-107c-46f9-8b49-2794bb6ce1a0"/>
  </ds:schemaRefs>
</ds:datastoreItem>
</file>

<file path=customXml/itemProps3.xml><?xml version="1.0" encoding="utf-8"?>
<ds:datastoreItem xmlns:ds="http://schemas.openxmlformats.org/officeDocument/2006/customXml" ds:itemID="{678A8E4C-87AC-4407-B598-11EFCB642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743</TotalTime>
  <Words>4196</Words>
  <Application>Microsoft Office PowerPoint</Application>
  <PresentationFormat>Widescreen</PresentationFormat>
  <Paragraphs>547</Paragraphs>
  <Slides>22</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Centur Gothic</vt:lpstr>
      <vt:lpstr>Century Gothic</vt:lpstr>
      <vt:lpstr>Roboto</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60</cp:revision>
  <dcterms:created xsi:type="dcterms:W3CDTF">2019-11-12T17:46:59Z</dcterms:created>
  <dcterms:modified xsi:type="dcterms:W3CDTF">2021-11-09T17:15:34Z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