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3"/>
  </p:notesMasterIdLst>
  <p:handoutMasterIdLst>
    <p:handoutMasterId r:id="rId4"/>
  </p:handoutMasterIdLst>
  <p:sldIdLst>
    <p:sldId id="256" r:id="rId2"/>
  </p:sldIdLst>
  <p:sldSz cx="27432000" cy="36576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4" clrIdx="0"/>
  <p:cmAuthor id="1" name="Owen, Nathan O. (LARC-E3)[SSAI DEVELOP]" initials="ONO(D" lastIdx="5" clrIdx="1">
    <p:extLst>
      <p:ext uri="{19B8F6BF-5375-455C-9EA6-DF929625EA0E}">
        <p15:presenceInfo xmlns:p15="http://schemas.microsoft.com/office/powerpoint/2012/main" userId="S-1-5-21-330711430-3775241029-4075259233-6292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4441" autoAdjust="0"/>
    <p:restoredTop sz="94216" autoAdjust="0"/>
  </p:normalViewPr>
  <p:slideViewPr>
    <p:cSldViewPr snapToGrid="0">
      <p:cViewPr>
        <p:scale>
          <a:sx n="50" d="100"/>
          <a:sy n="50" d="100"/>
        </p:scale>
        <p:origin x="-246" y="-6168"/>
      </p:cViewPr>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2-25T12:07:40.597" idx="1">
    <p:pos x="11184" y="4656"/>
    <p:text>Take abstract out for rough draft.</p:text>
    <p:extLst>
      <p:ext uri="{C676402C-5697-4E1C-873F-D02D1690AC5C}">
        <p15:threadingInfo xmlns:p15="http://schemas.microsoft.com/office/powerpoint/2012/main" timeZoneBias="300"/>
      </p:ext>
    </p:extLst>
  </p:cm>
  <p:cm authorId="1" dt="2015-02-25T12:08:19.755" idx="2">
    <p:pos x="16589" y="4740"/>
    <p:text>"to develop" and "provide" doesn't follow parallellism in bullet points.</p:text>
    <p:extLst>
      <p:ext uri="{C676402C-5697-4E1C-873F-D02D1690AC5C}">
        <p15:threadingInfo xmlns:p15="http://schemas.microsoft.com/office/powerpoint/2012/main" timeZoneBias="300"/>
      </p:ext>
    </p:extLst>
  </p:cm>
  <p:cm authorId="1" dt="2015-02-25T12:17:23.779" idx="3">
    <p:pos x="11114" y="14878"/>
    <p:text>There's a lot of white space in here.  I would make the study area and legends separate blocks to move them around more easily.</p:text>
    <p:extLst>
      <p:ext uri="{C676402C-5697-4E1C-873F-D02D1690AC5C}">
        <p15:threadingInfo xmlns:p15="http://schemas.microsoft.com/office/powerpoint/2012/main" timeZoneBias="300"/>
      </p:ext>
    </p:extLst>
  </p:cm>
  <p:cm authorId="1" dt="2015-02-25T12:18:26.529" idx="4">
    <p:pos x="4388" y="17300"/>
    <p:text>These maps are so small..utilize the white space more and make these bigger.</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EB2ED0-9DF3-40F7-9850-3C5858EB83D5}" type="datetimeFigureOut">
              <a:rPr lang="en-US" smtClean="0"/>
              <a:t>2/25/2015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8DBA17-FB13-4EA2-9C8C-125046FEEC3E}" type="slidenum">
              <a:rPr lang="en-US" smtClean="0"/>
              <a:t>‹#›</a:t>
            </a:fld>
            <a:endParaRPr lang="en-US"/>
          </a:p>
        </p:txBody>
      </p:sp>
    </p:spTree>
    <p:extLst>
      <p:ext uri="{BB962C8B-B14F-4D97-AF65-F5344CB8AC3E}">
        <p14:creationId xmlns:p14="http://schemas.microsoft.com/office/powerpoint/2010/main" val="1782992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391682712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68" name="Shape 268"/>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841218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Poster Ver.3">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18326100" y="31989340"/>
            <a:ext cx="8008619" cy="3443658"/>
          </a:xfrm>
          <a:prstGeom prst="rect">
            <a:avLst/>
          </a:prstGeom>
          <a:noFill/>
          <a:ln>
            <a:noFill/>
          </a:ln>
        </p:spPr>
        <p:txBody>
          <a:bodyPr lIns="91425" tIns="91425" rIns="91425" bIns="91425" anchor="t" anchorCtr="0"/>
          <a:lstStyle>
            <a:lvl1pPr marL="685800" indent="-419100" rtl="0">
              <a:spcBef>
                <a:spcPts val="0"/>
              </a:spcBef>
              <a:buClr>
                <a:srgbClr val="A3D4D4"/>
              </a:buClr>
              <a:buFont typeface="Questrial"/>
              <a:buChar char="4"/>
              <a:defRPr>
                <a:latin typeface="+mn-l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53" name="Shape 153"/>
          <p:cNvGrpSpPr/>
          <p:nvPr/>
        </p:nvGrpSpPr>
        <p:grpSpPr>
          <a:xfrm>
            <a:off x="18163699" y="30864628"/>
            <a:ext cx="8351235" cy="914400"/>
            <a:chOff x="914400" y="6400800"/>
            <a:chExt cx="16459200" cy="914400"/>
          </a:xfrm>
        </p:grpSpPr>
        <p:sp>
          <p:nvSpPr>
            <p:cNvPr id="154" name="Shape 154"/>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mn-lt"/>
                <a:ea typeface="Questrial"/>
                <a:cs typeface="Questrial"/>
                <a:sym typeface="Questrial"/>
                <a:rtl val="0"/>
              </a:endParaRPr>
            </a:p>
          </p:txBody>
        </p:sp>
        <p:sp>
          <p:nvSpPr>
            <p:cNvPr id="155" name="Shape 155"/>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a:solidFill>
                    <a:srgbClr val="FFFFFF"/>
                  </a:solidFill>
                  <a:latin typeface="+mn-lt"/>
                  <a:ea typeface="Questrial"/>
                  <a:cs typeface="Questrial"/>
                  <a:sym typeface="Questrial"/>
                  <a:rtl val="0"/>
                </a:rPr>
                <a:t>Acknowledgements</a:t>
              </a:r>
            </a:p>
          </p:txBody>
        </p:sp>
      </p:grpSp>
      <p:sp>
        <p:nvSpPr>
          <p:cNvPr id="156" name="Shape 156"/>
          <p:cNvSpPr txBox="1">
            <a:spLocks noGrp="1"/>
          </p:cNvSpPr>
          <p:nvPr>
            <p:ph type="body" idx="2"/>
          </p:nvPr>
        </p:nvSpPr>
        <p:spPr>
          <a:xfrm>
            <a:off x="9677399" y="31985712"/>
            <a:ext cx="8090417" cy="3447285"/>
          </a:xfrm>
          <a:prstGeom prst="rect">
            <a:avLst/>
          </a:prstGeom>
          <a:noFill/>
          <a:ln>
            <a:noFill/>
          </a:ln>
        </p:spPr>
        <p:txBody>
          <a:bodyPr lIns="91425" tIns="91425" rIns="91425" bIns="91425" anchor="t" anchorCtr="0"/>
          <a:lstStyle>
            <a:lvl1pPr marL="685800" indent="-419100" rtl="0">
              <a:spcBef>
                <a:spcPts val="0"/>
              </a:spcBef>
              <a:buClr>
                <a:srgbClr val="A3D4D4"/>
              </a:buClr>
              <a:buFont typeface="Questrial"/>
              <a:buChar char="4"/>
              <a:defRPr>
                <a:latin typeface="+mn-l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57" name="Shape 157"/>
          <p:cNvGrpSpPr/>
          <p:nvPr/>
        </p:nvGrpSpPr>
        <p:grpSpPr>
          <a:xfrm>
            <a:off x="9512721" y="30861000"/>
            <a:ext cx="8436530" cy="914400"/>
            <a:chOff x="914400" y="6400800"/>
            <a:chExt cx="16459200" cy="914400"/>
          </a:xfrm>
        </p:grpSpPr>
        <p:sp>
          <p:nvSpPr>
            <p:cNvPr id="158" name="Shape 158"/>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mn-lt"/>
                <a:ea typeface="Questrial"/>
                <a:cs typeface="Questrial"/>
                <a:sym typeface="Questrial"/>
                <a:rtl val="0"/>
              </a:endParaRPr>
            </a:p>
          </p:txBody>
        </p:sp>
        <p:sp>
          <p:nvSpPr>
            <p:cNvPr id="159" name="Shape 159"/>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a:solidFill>
                    <a:srgbClr val="FFFFFF"/>
                  </a:solidFill>
                  <a:latin typeface="+mn-lt"/>
                  <a:ea typeface="Questrial"/>
                  <a:cs typeface="Questrial"/>
                  <a:sym typeface="Questrial"/>
                  <a:rtl val="0"/>
                </a:rPr>
                <a:t>Project Partners</a:t>
              </a:r>
            </a:p>
          </p:txBody>
        </p:sp>
      </p:grpSp>
      <p:sp>
        <p:nvSpPr>
          <p:cNvPr id="160" name="Shape 160"/>
          <p:cNvSpPr txBox="1">
            <a:spLocks noGrp="1"/>
          </p:cNvSpPr>
          <p:nvPr>
            <p:ph type="body" idx="3"/>
          </p:nvPr>
        </p:nvSpPr>
        <p:spPr>
          <a:xfrm>
            <a:off x="1096328" y="31985712"/>
            <a:ext cx="8025556" cy="3447285"/>
          </a:xfrm>
          <a:prstGeom prst="rect">
            <a:avLst/>
          </a:prstGeom>
          <a:noFill/>
          <a:ln>
            <a:noFill/>
          </a:ln>
        </p:spPr>
        <p:txBody>
          <a:bodyPr lIns="91425" tIns="91425" rIns="91425" bIns="91425" anchor="t" anchorCtr="0"/>
          <a:lstStyle>
            <a:lvl1pPr marL="685800" indent="-419100" rtl="0">
              <a:spcBef>
                <a:spcPts val="0"/>
              </a:spcBef>
              <a:buClr>
                <a:srgbClr val="A3D4D4"/>
              </a:buClr>
              <a:buFont typeface="Questrial"/>
              <a:buChar char="4"/>
              <a:defRPr>
                <a:latin typeface="+mn-l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61" name="Shape 161"/>
          <p:cNvGrpSpPr/>
          <p:nvPr/>
        </p:nvGrpSpPr>
        <p:grpSpPr>
          <a:xfrm>
            <a:off x="934760" y="30861000"/>
            <a:ext cx="8368895" cy="914400"/>
            <a:chOff x="914400" y="6400800"/>
            <a:chExt cx="16459200" cy="914400"/>
          </a:xfrm>
        </p:grpSpPr>
        <p:sp>
          <p:nvSpPr>
            <p:cNvPr id="162" name="Shape 162"/>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mn-lt"/>
                <a:ea typeface="Questrial"/>
                <a:cs typeface="Questrial"/>
                <a:sym typeface="Questrial"/>
                <a:rtl val="0"/>
              </a:endParaRPr>
            </a:p>
          </p:txBody>
        </p:sp>
        <p:sp>
          <p:nvSpPr>
            <p:cNvPr id="163" name="Shape 163"/>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a:solidFill>
                    <a:srgbClr val="FFFFFF"/>
                  </a:solidFill>
                  <a:latin typeface="+mn-lt"/>
                  <a:ea typeface="Questrial"/>
                  <a:cs typeface="Questrial"/>
                  <a:sym typeface="Questrial"/>
                  <a:rtl val="0"/>
                </a:rPr>
                <a:t>Team Members</a:t>
              </a:r>
            </a:p>
          </p:txBody>
        </p:sp>
      </p:grpSp>
      <p:sp>
        <p:nvSpPr>
          <p:cNvPr id="164" name="Shape 164"/>
          <p:cNvSpPr txBox="1">
            <a:spLocks noGrp="1"/>
          </p:cNvSpPr>
          <p:nvPr>
            <p:ph type="body" idx="4"/>
          </p:nvPr>
        </p:nvSpPr>
        <p:spPr>
          <a:xfrm>
            <a:off x="18326100" y="23764618"/>
            <a:ext cx="8008619" cy="6677282"/>
          </a:xfrm>
          <a:prstGeom prst="rect">
            <a:avLst/>
          </a:prstGeom>
          <a:noFill/>
          <a:ln>
            <a:noFill/>
          </a:ln>
        </p:spPr>
        <p:txBody>
          <a:bodyPr lIns="91425" tIns="91425" rIns="91425" bIns="91425" anchor="t" anchorCtr="0"/>
          <a:lstStyle>
            <a:lvl1pPr marL="685800" indent="-419100" rtl="0">
              <a:spcBef>
                <a:spcPts val="0"/>
              </a:spcBef>
              <a:buClr>
                <a:srgbClr val="A3D4D4"/>
              </a:buClr>
              <a:buFont typeface="Questrial"/>
              <a:buChar char="4"/>
              <a:defRPr>
                <a:latin typeface="+mn-l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65" name="Shape 165"/>
          <p:cNvGrpSpPr/>
          <p:nvPr/>
        </p:nvGrpSpPr>
        <p:grpSpPr>
          <a:xfrm>
            <a:off x="18163699" y="22107726"/>
            <a:ext cx="8351233" cy="914400"/>
            <a:chOff x="914400" y="6400800"/>
            <a:chExt cx="16459197" cy="914400"/>
          </a:xfrm>
        </p:grpSpPr>
        <p:sp>
          <p:nvSpPr>
            <p:cNvPr id="166" name="Shape 166"/>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mn-lt"/>
                <a:ea typeface="Questrial"/>
                <a:cs typeface="Questrial"/>
                <a:sym typeface="Questrial"/>
                <a:rtl val="0"/>
              </a:endParaRPr>
            </a:p>
          </p:txBody>
        </p:sp>
        <p:sp>
          <p:nvSpPr>
            <p:cNvPr id="167" name="Shape 167"/>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dirty="0">
                  <a:solidFill>
                    <a:srgbClr val="FFFFFF"/>
                  </a:solidFill>
                  <a:latin typeface="+mn-lt"/>
                  <a:ea typeface="Questrial"/>
                  <a:cs typeface="Questrial"/>
                  <a:sym typeface="Questrial"/>
                  <a:rtl val="0"/>
                </a:rPr>
                <a:t>Conclusions</a:t>
              </a:r>
            </a:p>
          </p:txBody>
        </p:sp>
      </p:grpSp>
      <p:sp>
        <p:nvSpPr>
          <p:cNvPr id="168" name="Shape 168"/>
          <p:cNvSpPr txBox="1">
            <a:spLocks noGrp="1"/>
          </p:cNvSpPr>
          <p:nvPr>
            <p:ph type="body" idx="5"/>
          </p:nvPr>
        </p:nvSpPr>
        <p:spPr>
          <a:xfrm>
            <a:off x="18335006" y="20348323"/>
            <a:ext cx="8008619" cy="1598188"/>
          </a:xfrm>
          <a:prstGeom prst="rect">
            <a:avLst/>
          </a:prstGeom>
          <a:noFill/>
          <a:ln>
            <a:noFill/>
          </a:ln>
        </p:spPr>
        <p:txBody>
          <a:bodyPr lIns="91425" tIns="91425" rIns="91425" bIns="91425" anchor="t" anchorCtr="0"/>
          <a:lstStyle>
            <a:lvl1pPr marL="685800" indent="-419100" rtl="0">
              <a:spcBef>
                <a:spcPts val="0"/>
              </a:spcBef>
              <a:buClr>
                <a:srgbClr val="A3D4D4"/>
              </a:buClr>
              <a:buFont typeface="Questrial"/>
              <a:buChar char="4"/>
              <a:defRPr>
                <a:latin typeface="+mn-l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grpSp>
        <p:nvGrpSpPr>
          <p:cNvPr id="169" name="Shape 169"/>
          <p:cNvGrpSpPr/>
          <p:nvPr/>
        </p:nvGrpSpPr>
        <p:grpSpPr>
          <a:xfrm>
            <a:off x="18163699" y="19223610"/>
            <a:ext cx="8351234" cy="914400"/>
            <a:chOff x="914400" y="6400800"/>
            <a:chExt cx="16459198" cy="914400"/>
          </a:xfrm>
        </p:grpSpPr>
        <p:sp>
          <p:nvSpPr>
            <p:cNvPr id="170" name="Shape 170"/>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mn-lt"/>
                <a:ea typeface="Questrial"/>
                <a:cs typeface="Questrial"/>
                <a:sym typeface="Questrial"/>
                <a:rtl val="0"/>
              </a:endParaRPr>
            </a:p>
          </p:txBody>
        </p:sp>
        <p:sp>
          <p:nvSpPr>
            <p:cNvPr id="171" name="Shape 171"/>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dirty="0">
                  <a:solidFill>
                    <a:srgbClr val="FFFFFF"/>
                  </a:solidFill>
                  <a:latin typeface="+mn-lt"/>
                  <a:ea typeface="Questrial"/>
                  <a:cs typeface="Questrial"/>
                  <a:sym typeface="Questrial"/>
                  <a:rtl val="0"/>
                </a:rPr>
                <a:t>Earth Observations</a:t>
              </a:r>
            </a:p>
          </p:txBody>
        </p:sp>
      </p:grpSp>
      <p:sp>
        <p:nvSpPr>
          <p:cNvPr id="172" name="Shape 172"/>
          <p:cNvSpPr txBox="1">
            <a:spLocks noGrp="1"/>
          </p:cNvSpPr>
          <p:nvPr>
            <p:ph type="body" idx="6"/>
          </p:nvPr>
        </p:nvSpPr>
        <p:spPr>
          <a:xfrm>
            <a:off x="1096328" y="23764618"/>
            <a:ext cx="16658270" cy="6677282"/>
          </a:xfrm>
          <a:prstGeom prst="rect">
            <a:avLst/>
          </a:prstGeom>
          <a:noFill/>
          <a:ln>
            <a:noFill/>
          </a:ln>
        </p:spPr>
        <p:txBody>
          <a:bodyPr lIns="91425" tIns="91425" rIns="91425" bIns="91425" anchor="t" anchorCtr="0"/>
          <a:lstStyle>
            <a:lvl1pPr marL="685800" indent="-419100" rtl="0">
              <a:spcBef>
                <a:spcPts val="0"/>
              </a:spcBef>
              <a:buClr>
                <a:srgbClr val="A3D4D4"/>
              </a:buClr>
              <a:buFont typeface="Questrial"/>
              <a:buChar char="4"/>
              <a:defRPr>
                <a:latin typeface="+mn-l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73" name="Shape 173"/>
          <p:cNvGrpSpPr/>
          <p:nvPr/>
        </p:nvGrpSpPr>
        <p:grpSpPr>
          <a:xfrm>
            <a:off x="914400" y="22107726"/>
            <a:ext cx="17034853" cy="914400"/>
            <a:chOff x="914400" y="6400800"/>
            <a:chExt cx="16459200" cy="914400"/>
          </a:xfrm>
        </p:grpSpPr>
        <p:sp>
          <p:nvSpPr>
            <p:cNvPr id="174" name="Shape 174"/>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mn-lt"/>
                <a:ea typeface="Questrial"/>
                <a:cs typeface="Questrial"/>
                <a:sym typeface="Questrial"/>
                <a:rtl val="0"/>
              </a:endParaRPr>
            </a:p>
          </p:txBody>
        </p:sp>
        <p:sp>
          <p:nvSpPr>
            <p:cNvPr id="175" name="Shape 175"/>
            <p:cNvSpPr txBox="1"/>
            <p:nvPr/>
          </p:nvSpPr>
          <p:spPr>
            <a:xfrm>
              <a:off x="914400" y="6442501"/>
              <a:ext cx="16459200"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dirty="0">
                  <a:solidFill>
                    <a:srgbClr val="FFFFFF"/>
                  </a:solidFill>
                  <a:latin typeface="+mn-lt"/>
                  <a:ea typeface="Questrial"/>
                  <a:cs typeface="Questrial"/>
                  <a:sym typeface="Questrial"/>
                  <a:rtl val="0"/>
                </a:rPr>
                <a:t>Results</a:t>
              </a:r>
            </a:p>
          </p:txBody>
        </p:sp>
      </p:grpSp>
      <p:sp>
        <p:nvSpPr>
          <p:cNvPr id="176" name="Shape 176"/>
          <p:cNvSpPr txBox="1">
            <a:spLocks noGrp="1"/>
          </p:cNvSpPr>
          <p:nvPr>
            <p:ph type="body" idx="7"/>
          </p:nvPr>
        </p:nvSpPr>
        <p:spPr>
          <a:xfrm>
            <a:off x="18326100" y="12484571"/>
            <a:ext cx="8008619" cy="6390428"/>
          </a:xfrm>
          <a:prstGeom prst="rect">
            <a:avLst/>
          </a:prstGeom>
          <a:noFill/>
          <a:ln>
            <a:noFill/>
          </a:ln>
        </p:spPr>
        <p:txBody>
          <a:bodyPr lIns="91425" tIns="91425" rIns="91425" bIns="91425" anchor="t" anchorCtr="0"/>
          <a:lstStyle>
            <a:lvl1pPr marL="685800" indent="-419100" rtl="0">
              <a:spcBef>
                <a:spcPts val="0"/>
              </a:spcBef>
              <a:buClr>
                <a:srgbClr val="A3D4D4"/>
              </a:buClr>
              <a:buFont typeface="Questrial"/>
              <a:buChar char="4"/>
              <a:defRPr>
                <a:latin typeface="+mn-l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77" name="Shape 177"/>
          <p:cNvGrpSpPr/>
          <p:nvPr userDrawn="1"/>
        </p:nvGrpSpPr>
        <p:grpSpPr>
          <a:xfrm>
            <a:off x="18154790" y="10605063"/>
            <a:ext cx="8351235" cy="929849"/>
            <a:chOff x="914400" y="6385351"/>
            <a:chExt cx="16459200" cy="929849"/>
          </a:xfrm>
        </p:grpSpPr>
        <p:sp>
          <p:nvSpPr>
            <p:cNvPr id="178" name="Shape 178"/>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mn-lt"/>
                <a:ea typeface="Questrial"/>
                <a:cs typeface="Questrial"/>
                <a:sym typeface="Questrial"/>
                <a:rtl val="0"/>
              </a:endParaRPr>
            </a:p>
          </p:txBody>
        </p:sp>
        <p:sp>
          <p:nvSpPr>
            <p:cNvPr id="179" name="Shape 179"/>
            <p:cNvSpPr txBox="1"/>
            <p:nvPr/>
          </p:nvSpPr>
          <p:spPr>
            <a:xfrm>
              <a:off x="914400" y="6385351"/>
              <a:ext cx="16459196"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dirty="0">
                  <a:solidFill>
                    <a:srgbClr val="FFFFFF"/>
                  </a:solidFill>
                  <a:latin typeface="+mn-lt"/>
                  <a:ea typeface="Questrial"/>
                  <a:cs typeface="Questrial"/>
                  <a:sym typeface="Questrial"/>
                  <a:rtl val="0"/>
                </a:rPr>
                <a:t>Study </a:t>
              </a:r>
              <a:r>
                <a:rPr lang="en-US" sz="4800" b="1" i="0" u="none" strike="noStrike" cap="none" baseline="0" dirty="0" smtClean="0">
                  <a:solidFill>
                    <a:srgbClr val="FFFFFF"/>
                  </a:solidFill>
                  <a:latin typeface="+mn-lt"/>
                  <a:ea typeface="Questrial"/>
                  <a:cs typeface="Questrial"/>
                  <a:sym typeface="Questrial"/>
                  <a:rtl val="0"/>
                </a:rPr>
                <a:t>Area</a:t>
              </a:r>
              <a:endParaRPr lang="en-US" sz="4800" b="1" i="0" u="none" strike="noStrike" cap="none" baseline="0" dirty="0">
                <a:solidFill>
                  <a:srgbClr val="FFFFFF"/>
                </a:solidFill>
                <a:latin typeface="+mn-lt"/>
                <a:ea typeface="Questrial"/>
                <a:cs typeface="Questrial"/>
                <a:sym typeface="Questrial"/>
                <a:rtl val="0"/>
              </a:endParaRPr>
            </a:p>
          </p:txBody>
        </p:sp>
      </p:grpSp>
      <p:sp>
        <p:nvSpPr>
          <p:cNvPr id="180" name="Shape 180"/>
          <p:cNvSpPr txBox="1">
            <a:spLocks noGrp="1"/>
          </p:cNvSpPr>
          <p:nvPr>
            <p:ph type="body" idx="8"/>
          </p:nvPr>
        </p:nvSpPr>
        <p:spPr>
          <a:xfrm>
            <a:off x="1096328" y="14836875"/>
            <a:ext cx="16658270" cy="7499048"/>
          </a:xfrm>
          <a:prstGeom prst="rect">
            <a:avLst/>
          </a:prstGeom>
          <a:noFill/>
          <a:ln>
            <a:noFill/>
          </a:ln>
        </p:spPr>
        <p:txBody>
          <a:bodyPr lIns="91425" tIns="91425" rIns="91425" bIns="91425" anchor="t" anchorCtr="0"/>
          <a:lstStyle>
            <a:lvl1pPr marL="266700" indent="0" rtl="0">
              <a:spcBef>
                <a:spcPts val="0"/>
              </a:spcBef>
              <a:buClr>
                <a:srgbClr val="A3D4D4"/>
              </a:buClr>
              <a:buFont typeface="Questrial"/>
              <a:buNone/>
              <a:defRPr>
                <a:latin typeface="+mn-l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grpSp>
        <p:nvGrpSpPr>
          <p:cNvPr id="181" name="Shape 181"/>
          <p:cNvGrpSpPr/>
          <p:nvPr/>
        </p:nvGrpSpPr>
        <p:grpSpPr>
          <a:xfrm>
            <a:off x="914400" y="13296900"/>
            <a:ext cx="17034853" cy="914400"/>
            <a:chOff x="914400" y="6400800"/>
            <a:chExt cx="16459200" cy="914400"/>
          </a:xfrm>
        </p:grpSpPr>
        <p:sp>
          <p:nvSpPr>
            <p:cNvPr id="182" name="Shape 182"/>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mn-lt"/>
                <a:ea typeface="Questrial"/>
                <a:cs typeface="Questrial"/>
                <a:sym typeface="Questrial"/>
                <a:rtl val="0"/>
              </a:endParaRPr>
            </a:p>
          </p:txBody>
        </p:sp>
        <p:sp>
          <p:nvSpPr>
            <p:cNvPr id="183" name="Shape 183"/>
            <p:cNvSpPr txBox="1"/>
            <p:nvPr/>
          </p:nvSpPr>
          <p:spPr>
            <a:xfrm>
              <a:off x="914400" y="6442501"/>
              <a:ext cx="16459200"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dirty="0">
                  <a:solidFill>
                    <a:srgbClr val="FFFFFF"/>
                  </a:solidFill>
                  <a:latin typeface="+mn-lt"/>
                  <a:ea typeface="Questrial"/>
                  <a:cs typeface="Questrial"/>
                  <a:sym typeface="Questrial"/>
                  <a:rtl val="0"/>
                </a:rPr>
                <a:t>Methodology</a:t>
              </a:r>
            </a:p>
          </p:txBody>
        </p:sp>
      </p:grpSp>
      <p:sp>
        <p:nvSpPr>
          <p:cNvPr id="184" name="Shape 184"/>
          <p:cNvSpPr txBox="1">
            <a:spLocks noGrp="1"/>
          </p:cNvSpPr>
          <p:nvPr>
            <p:ph type="body" idx="9"/>
          </p:nvPr>
        </p:nvSpPr>
        <p:spPr>
          <a:xfrm>
            <a:off x="18326100" y="7525511"/>
            <a:ext cx="8008619" cy="3694382"/>
          </a:xfrm>
          <a:prstGeom prst="rect">
            <a:avLst/>
          </a:prstGeom>
          <a:noFill/>
          <a:ln>
            <a:noFill/>
          </a:ln>
        </p:spPr>
        <p:txBody>
          <a:bodyPr lIns="91425" tIns="91425" rIns="91425" bIns="91425" anchor="t" anchorCtr="0"/>
          <a:lstStyle>
            <a:lvl1pPr marL="685800" indent="-419100" rtl="0">
              <a:spcBef>
                <a:spcPts val="0"/>
              </a:spcBef>
              <a:buClr>
                <a:srgbClr val="A3D4D4"/>
              </a:buClr>
              <a:buFont typeface="Questrial"/>
              <a:buChar char="4"/>
              <a:defRPr>
                <a:latin typeface="+mn-l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grpSp>
        <p:nvGrpSpPr>
          <p:cNvPr id="185" name="Shape 185"/>
          <p:cNvGrpSpPr/>
          <p:nvPr/>
        </p:nvGrpSpPr>
        <p:grpSpPr>
          <a:xfrm>
            <a:off x="18166363" y="6400800"/>
            <a:ext cx="8351235" cy="914400"/>
            <a:chOff x="914400" y="6400800"/>
            <a:chExt cx="16459200" cy="914400"/>
          </a:xfrm>
        </p:grpSpPr>
        <p:sp>
          <p:nvSpPr>
            <p:cNvPr id="186" name="Shape 186"/>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mn-lt"/>
                <a:ea typeface="Questrial"/>
                <a:cs typeface="Questrial"/>
                <a:sym typeface="Questrial"/>
                <a:rtl val="0"/>
              </a:endParaRPr>
            </a:p>
          </p:txBody>
        </p:sp>
        <p:sp>
          <p:nvSpPr>
            <p:cNvPr id="187" name="Shape 187"/>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a:solidFill>
                    <a:srgbClr val="FFFFFF"/>
                  </a:solidFill>
                  <a:latin typeface="+mn-lt"/>
                  <a:ea typeface="Questrial"/>
                  <a:cs typeface="Questrial"/>
                  <a:sym typeface="Questrial"/>
                  <a:rtl val="0"/>
                </a:rPr>
                <a:t>Objectives</a:t>
              </a:r>
            </a:p>
          </p:txBody>
        </p:sp>
      </p:grpSp>
      <p:sp>
        <p:nvSpPr>
          <p:cNvPr id="188" name="Shape 188"/>
          <p:cNvSpPr txBox="1">
            <a:spLocks noGrp="1"/>
          </p:cNvSpPr>
          <p:nvPr>
            <p:ph type="body" idx="13"/>
          </p:nvPr>
        </p:nvSpPr>
        <p:spPr>
          <a:xfrm>
            <a:off x="1096328" y="7521678"/>
            <a:ext cx="16658270" cy="5751868"/>
          </a:xfrm>
          <a:prstGeom prst="rect">
            <a:avLst/>
          </a:prstGeom>
          <a:noFill/>
          <a:ln>
            <a:noFill/>
          </a:ln>
        </p:spPr>
        <p:txBody>
          <a:bodyPr lIns="91425" tIns="91425" rIns="91425" bIns="91425" anchor="t" anchorCtr="0"/>
          <a:lstStyle>
            <a:lvl1pPr marL="685800" indent="-419100" rtl="0">
              <a:spcBef>
                <a:spcPts val="0"/>
              </a:spcBef>
              <a:buClr>
                <a:srgbClr val="A3D4D4"/>
              </a:buClr>
              <a:buFont typeface="Questrial"/>
              <a:buChar char="4"/>
              <a:defRPr>
                <a:latin typeface="+mn-l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grpSp>
        <p:nvGrpSpPr>
          <p:cNvPr id="189" name="Shape 189"/>
          <p:cNvGrpSpPr/>
          <p:nvPr/>
        </p:nvGrpSpPr>
        <p:grpSpPr>
          <a:xfrm>
            <a:off x="914400" y="6400800"/>
            <a:ext cx="17034853" cy="914400"/>
            <a:chOff x="914400" y="6400800"/>
            <a:chExt cx="16459200" cy="914400"/>
          </a:xfrm>
        </p:grpSpPr>
        <p:sp>
          <p:nvSpPr>
            <p:cNvPr id="190" name="Shape 190"/>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mn-lt"/>
                <a:ea typeface="Questrial"/>
                <a:cs typeface="Questrial"/>
                <a:sym typeface="Questrial"/>
                <a:rtl val="0"/>
              </a:endParaRPr>
            </a:p>
          </p:txBody>
        </p:sp>
        <p:sp>
          <p:nvSpPr>
            <p:cNvPr id="191" name="Shape 191"/>
            <p:cNvSpPr txBox="1"/>
            <p:nvPr/>
          </p:nvSpPr>
          <p:spPr>
            <a:xfrm>
              <a:off x="914400" y="6400800"/>
              <a:ext cx="16459200" cy="914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dirty="0">
                  <a:solidFill>
                    <a:srgbClr val="FFFFFF"/>
                  </a:solidFill>
                  <a:latin typeface="+mn-lt"/>
                  <a:ea typeface="Questrial"/>
                  <a:cs typeface="Questrial"/>
                  <a:sym typeface="Questrial"/>
                  <a:rtl val="0"/>
                </a:rPr>
                <a:t>Abstract</a:t>
              </a:r>
            </a:p>
          </p:txBody>
        </p:sp>
      </p:grpSp>
      <p:sp>
        <p:nvSpPr>
          <p:cNvPr id="192" name="Shape 192"/>
          <p:cNvSpPr txBox="1">
            <a:spLocks noGrp="1"/>
          </p:cNvSpPr>
          <p:nvPr>
            <p:ph type="body" idx="14"/>
          </p:nvPr>
        </p:nvSpPr>
        <p:spPr>
          <a:xfrm>
            <a:off x="4572000" y="5367746"/>
            <a:ext cx="18288000" cy="590601"/>
          </a:xfrm>
          <a:prstGeom prst="rect">
            <a:avLst/>
          </a:prstGeom>
          <a:noFill/>
          <a:ln>
            <a:noFill/>
          </a:ln>
        </p:spPr>
        <p:txBody>
          <a:bodyPr lIns="91425" tIns="91425" rIns="91425" bIns="91425" anchor="ctr" anchorCtr="0"/>
          <a:lstStyle>
            <a:lvl1pPr marL="0" indent="0" algn="ctr" rtl="0">
              <a:spcBef>
                <a:spcPts val="0"/>
              </a:spcBef>
              <a:buClr>
                <a:schemeClr val="lt1"/>
              </a:buClr>
              <a:buFont typeface="Questrial"/>
              <a:buNone/>
              <a:defRPr>
                <a:latin typeface="+mn-l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3" name="Shape 193"/>
          <p:cNvSpPr txBox="1">
            <a:spLocks noGrp="1"/>
          </p:cNvSpPr>
          <p:nvPr>
            <p:ph type="body" idx="15"/>
          </p:nvPr>
        </p:nvSpPr>
        <p:spPr>
          <a:xfrm>
            <a:off x="4572000" y="4244975"/>
            <a:ext cx="18288000" cy="946455"/>
          </a:xfrm>
          <a:prstGeom prst="rect">
            <a:avLst/>
          </a:prstGeom>
          <a:noFill/>
          <a:ln>
            <a:noFill/>
          </a:ln>
        </p:spPr>
        <p:txBody>
          <a:bodyPr lIns="91425" tIns="91425" rIns="91425" bIns="91425" anchor="b" anchorCtr="0"/>
          <a:lstStyle>
            <a:lvl1pPr marL="0" indent="0" algn="ctr" rtl="0">
              <a:spcBef>
                <a:spcPts val="0"/>
              </a:spcBef>
              <a:buClr>
                <a:schemeClr val="lt1"/>
              </a:buClr>
              <a:buFont typeface="Questrial"/>
              <a:buNone/>
              <a:defRPr>
                <a:latin typeface="+mn-l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4" name="Shape 194"/>
          <p:cNvSpPr txBox="1">
            <a:spLocks noGrp="1"/>
          </p:cNvSpPr>
          <p:nvPr>
            <p:ph type="body" idx="16"/>
          </p:nvPr>
        </p:nvSpPr>
        <p:spPr>
          <a:xfrm>
            <a:off x="4572000" y="2758098"/>
            <a:ext cx="18288000" cy="1212321"/>
          </a:xfrm>
          <a:prstGeom prst="rect">
            <a:avLst/>
          </a:prstGeom>
          <a:noFill/>
          <a:ln>
            <a:noFill/>
          </a:ln>
        </p:spPr>
        <p:txBody>
          <a:bodyPr lIns="91425" tIns="91425" rIns="91425" bIns="91425" anchor="t" anchorCtr="0"/>
          <a:lstStyle>
            <a:lvl1pPr marL="0" indent="0" algn="ctr" rtl="0">
              <a:spcBef>
                <a:spcPts val="0"/>
              </a:spcBef>
              <a:buClr>
                <a:schemeClr val="lt1"/>
              </a:buClr>
              <a:buFont typeface="Questrial"/>
              <a:buNone/>
              <a:defRPr>
                <a:latin typeface="+mn-l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5" name="Shape 195"/>
          <p:cNvSpPr txBox="1">
            <a:spLocks noGrp="1"/>
          </p:cNvSpPr>
          <p:nvPr>
            <p:ph type="body" idx="17"/>
          </p:nvPr>
        </p:nvSpPr>
        <p:spPr>
          <a:xfrm>
            <a:off x="4572000" y="1476444"/>
            <a:ext cx="18288000" cy="1155030"/>
          </a:xfrm>
          <a:prstGeom prst="rect">
            <a:avLst/>
          </a:prstGeom>
          <a:noFill/>
          <a:ln>
            <a:noFill/>
          </a:ln>
        </p:spPr>
        <p:txBody>
          <a:bodyPr lIns="91425" tIns="91425" rIns="91425" bIns="91425" anchor="t" anchorCtr="0"/>
          <a:lstStyle>
            <a:lvl1pPr marL="0" indent="0" algn="ctr" rtl="0">
              <a:spcBef>
                <a:spcPts val="0"/>
              </a:spcBef>
              <a:buClr>
                <a:schemeClr val="lt1"/>
              </a:buClr>
              <a:buFont typeface="Questrial"/>
              <a:buNone/>
              <a:defRPr>
                <a:latin typeface="+mn-l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Results-focuse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18326100" y="32366712"/>
            <a:ext cx="8008619" cy="3107987"/>
          </a:xfrm>
          <a:prstGeom prst="rect">
            <a:avLst/>
          </a:prstGeom>
          <a:noFill/>
          <a:ln>
            <a:noFill/>
          </a:ln>
        </p:spPr>
        <p:txBody>
          <a:bodyPr lIns="91425" tIns="91425" rIns="91425" bIns="91425" anchor="t" anchorCtr="0"/>
          <a:lstStyle>
            <a:lvl1pPr marL="685800" indent="-4191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98" name="Shape 198"/>
          <p:cNvGrpSpPr/>
          <p:nvPr/>
        </p:nvGrpSpPr>
        <p:grpSpPr>
          <a:xfrm>
            <a:off x="18163699" y="31242000"/>
            <a:ext cx="8351235" cy="914400"/>
            <a:chOff x="914400" y="6400800"/>
            <a:chExt cx="16459200" cy="914400"/>
          </a:xfrm>
        </p:grpSpPr>
        <p:sp>
          <p:nvSpPr>
            <p:cNvPr id="199" name="Shape 199"/>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Questrial"/>
                <a:ea typeface="Questrial"/>
                <a:cs typeface="Questrial"/>
                <a:sym typeface="Questrial"/>
                <a:rtl val="0"/>
              </a:endParaRPr>
            </a:p>
          </p:txBody>
        </p:sp>
        <p:sp>
          <p:nvSpPr>
            <p:cNvPr id="200" name="Shape 200"/>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a:solidFill>
                    <a:srgbClr val="FFFFFF"/>
                  </a:solidFill>
                  <a:latin typeface="Questrial"/>
                  <a:ea typeface="Questrial"/>
                  <a:cs typeface="Questrial"/>
                  <a:sym typeface="Questrial"/>
                  <a:rtl val="0"/>
                </a:rPr>
                <a:t>Acknowledgements</a:t>
              </a:r>
            </a:p>
          </p:txBody>
        </p:sp>
      </p:grpSp>
      <p:sp>
        <p:nvSpPr>
          <p:cNvPr id="201" name="Shape 201"/>
          <p:cNvSpPr txBox="1">
            <a:spLocks noGrp="1"/>
          </p:cNvSpPr>
          <p:nvPr>
            <p:ph type="body" idx="2"/>
          </p:nvPr>
        </p:nvSpPr>
        <p:spPr>
          <a:xfrm>
            <a:off x="9677399" y="32366712"/>
            <a:ext cx="8090417" cy="3107987"/>
          </a:xfrm>
          <a:prstGeom prst="rect">
            <a:avLst/>
          </a:prstGeom>
          <a:noFill/>
          <a:ln>
            <a:noFill/>
          </a:ln>
        </p:spPr>
        <p:txBody>
          <a:bodyPr lIns="91425" tIns="91425" rIns="91425" bIns="91425" anchor="t" anchorCtr="0"/>
          <a:lstStyle>
            <a:lvl1pPr marL="685800" indent="-4191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02" name="Shape 202"/>
          <p:cNvGrpSpPr/>
          <p:nvPr/>
        </p:nvGrpSpPr>
        <p:grpSpPr>
          <a:xfrm>
            <a:off x="9512721" y="31242000"/>
            <a:ext cx="8436530" cy="914400"/>
            <a:chOff x="914400" y="6400800"/>
            <a:chExt cx="16459200" cy="914400"/>
          </a:xfrm>
        </p:grpSpPr>
        <p:sp>
          <p:nvSpPr>
            <p:cNvPr id="203" name="Shape 203"/>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Questrial"/>
                <a:ea typeface="Questrial"/>
                <a:cs typeface="Questrial"/>
                <a:sym typeface="Questrial"/>
                <a:rtl val="0"/>
              </a:endParaRPr>
            </a:p>
          </p:txBody>
        </p:sp>
        <p:sp>
          <p:nvSpPr>
            <p:cNvPr id="204" name="Shape 204"/>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a:solidFill>
                    <a:srgbClr val="FFFFFF"/>
                  </a:solidFill>
                  <a:latin typeface="Questrial"/>
                  <a:ea typeface="Questrial"/>
                  <a:cs typeface="Questrial"/>
                  <a:sym typeface="Questrial"/>
                  <a:rtl val="0"/>
                </a:rPr>
                <a:t>Project Partners</a:t>
              </a:r>
            </a:p>
          </p:txBody>
        </p:sp>
      </p:grpSp>
      <p:sp>
        <p:nvSpPr>
          <p:cNvPr id="205" name="Shape 205"/>
          <p:cNvSpPr txBox="1">
            <a:spLocks noGrp="1"/>
          </p:cNvSpPr>
          <p:nvPr>
            <p:ph type="body" idx="3"/>
          </p:nvPr>
        </p:nvSpPr>
        <p:spPr>
          <a:xfrm>
            <a:off x="1096328" y="32366712"/>
            <a:ext cx="8025556" cy="3107987"/>
          </a:xfrm>
          <a:prstGeom prst="rect">
            <a:avLst/>
          </a:prstGeom>
          <a:noFill/>
          <a:ln>
            <a:noFill/>
          </a:ln>
        </p:spPr>
        <p:txBody>
          <a:bodyPr lIns="91425" tIns="91425" rIns="91425" bIns="91425" anchor="t" anchorCtr="0"/>
          <a:lstStyle>
            <a:lvl1pPr marL="685800" indent="-4191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06" name="Shape 206"/>
          <p:cNvGrpSpPr/>
          <p:nvPr/>
        </p:nvGrpSpPr>
        <p:grpSpPr>
          <a:xfrm>
            <a:off x="934760" y="31242000"/>
            <a:ext cx="8368895" cy="914400"/>
            <a:chOff x="914400" y="6400800"/>
            <a:chExt cx="16459200" cy="914400"/>
          </a:xfrm>
        </p:grpSpPr>
        <p:sp>
          <p:nvSpPr>
            <p:cNvPr id="207" name="Shape 207"/>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Questrial"/>
                <a:ea typeface="Questrial"/>
                <a:cs typeface="Questrial"/>
                <a:sym typeface="Questrial"/>
                <a:rtl val="0"/>
              </a:endParaRPr>
            </a:p>
          </p:txBody>
        </p:sp>
        <p:sp>
          <p:nvSpPr>
            <p:cNvPr id="208" name="Shape 208"/>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a:solidFill>
                    <a:srgbClr val="FFFFFF"/>
                  </a:solidFill>
                  <a:latin typeface="Questrial"/>
                  <a:ea typeface="Questrial"/>
                  <a:cs typeface="Questrial"/>
                  <a:sym typeface="Questrial"/>
                  <a:rtl val="0"/>
                </a:rPr>
                <a:t>Team Members</a:t>
              </a:r>
            </a:p>
          </p:txBody>
        </p:sp>
      </p:grpSp>
      <p:sp>
        <p:nvSpPr>
          <p:cNvPr id="209" name="Shape 209"/>
          <p:cNvSpPr txBox="1">
            <a:spLocks noGrp="1"/>
          </p:cNvSpPr>
          <p:nvPr>
            <p:ph type="body" idx="4"/>
          </p:nvPr>
        </p:nvSpPr>
        <p:spPr>
          <a:xfrm>
            <a:off x="1096328" y="24438076"/>
            <a:ext cx="25238390" cy="6422922"/>
          </a:xfrm>
          <a:prstGeom prst="rect">
            <a:avLst/>
          </a:prstGeom>
          <a:noFill/>
          <a:ln>
            <a:noFill/>
          </a:ln>
        </p:spPr>
        <p:txBody>
          <a:bodyPr lIns="91425" tIns="91425" rIns="91425" bIns="91425" anchor="t" anchorCtr="0"/>
          <a:lstStyle>
            <a:lvl1pPr marL="685800" indent="-4191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10" name="Shape 210"/>
          <p:cNvGrpSpPr/>
          <p:nvPr/>
        </p:nvGrpSpPr>
        <p:grpSpPr>
          <a:xfrm>
            <a:off x="914398" y="23317200"/>
            <a:ext cx="25600532" cy="914400"/>
            <a:chOff x="914400" y="6400800"/>
            <a:chExt cx="16459200" cy="914400"/>
          </a:xfrm>
        </p:grpSpPr>
        <p:sp>
          <p:nvSpPr>
            <p:cNvPr id="211" name="Shape 211"/>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Questrial"/>
                <a:ea typeface="Questrial"/>
                <a:cs typeface="Questrial"/>
                <a:sym typeface="Questrial"/>
                <a:rtl val="0"/>
              </a:endParaRPr>
            </a:p>
          </p:txBody>
        </p:sp>
        <p:sp>
          <p:nvSpPr>
            <p:cNvPr id="212" name="Shape 212"/>
            <p:cNvSpPr txBox="1"/>
            <p:nvPr/>
          </p:nvSpPr>
          <p:spPr>
            <a:xfrm>
              <a:off x="914400" y="6442501"/>
              <a:ext cx="16459200"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a:solidFill>
                    <a:srgbClr val="FFFFFF"/>
                  </a:solidFill>
                  <a:latin typeface="Questrial"/>
                  <a:ea typeface="Questrial"/>
                  <a:cs typeface="Questrial"/>
                  <a:sym typeface="Questrial"/>
                  <a:rtl val="0"/>
                </a:rPr>
                <a:t>Results</a:t>
              </a:r>
            </a:p>
          </p:txBody>
        </p:sp>
      </p:grpSp>
      <p:sp>
        <p:nvSpPr>
          <p:cNvPr id="213" name="Shape 213"/>
          <p:cNvSpPr txBox="1">
            <a:spLocks noGrp="1"/>
          </p:cNvSpPr>
          <p:nvPr>
            <p:ph type="body" idx="5"/>
          </p:nvPr>
        </p:nvSpPr>
        <p:spPr>
          <a:xfrm>
            <a:off x="18326100" y="20060412"/>
            <a:ext cx="8008619" cy="2837687"/>
          </a:xfrm>
          <a:prstGeom prst="rect">
            <a:avLst/>
          </a:prstGeom>
          <a:noFill/>
          <a:ln>
            <a:noFill/>
          </a:ln>
        </p:spPr>
        <p:txBody>
          <a:bodyPr lIns="91425" tIns="91425" rIns="91425" bIns="91425" anchor="t" anchorCtr="0"/>
          <a:lstStyle>
            <a:lvl1pPr marL="685800" indent="-4191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14" name="Shape 214"/>
          <p:cNvGrpSpPr/>
          <p:nvPr/>
        </p:nvGrpSpPr>
        <p:grpSpPr>
          <a:xfrm>
            <a:off x="18166363" y="18935700"/>
            <a:ext cx="8351234" cy="914400"/>
            <a:chOff x="914400" y="6400800"/>
            <a:chExt cx="16459198" cy="914400"/>
          </a:xfrm>
        </p:grpSpPr>
        <p:sp>
          <p:nvSpPr>
            <p:cNvPr id="215" name="Shape 215"/>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Questrial"/>
                <a:ea typeface="Questrial"/>
                <a:cs typeface="Questrial"/>
                <a:sym typeface="Questrial"/>
                <a:rtl val="0"/>
              </a:endParaRPr>
            </a:p>
          </p:txBody>
        </p:sp>
        <p:sp>
          <p:nvSpPr>
            <p:cNvPr id="216" name="Shape 216"/>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a:solidFill>
                    <a:srgbClr val="FFFFFF"/>
                  </a:solidFill>
                  <a:latin typeface="Questrial"/>
                  <a:ea typeface="Questrial"/>
                  <a:cs typeface="Questrial"/>
                  <a:sym typeface="Questrial"/>
                  <a:rtl val="0"/>
                </a:rPr>
                <a:t>Conclusions</a:t>
              </a:r>
            </a:p>
          </p:txBody>
        </p:sp>
      </p:grpSp>
      <p:sp>
        <p:nvSpPr>
          <p:cNvPr id="217" name="Shape 217"/>
          <p:cNvSpPr txBox="1">
            <a:spLocks noGrp="1"/>
          </p:cNvSpPr>
          <p:nvPr>
            <p:ph type="body" idx="6"/>
          </p:nvPr>
        </p:nvSpPr>
        <p:spPr>
          <a:xfrm>
            <a:off x="18326100" y="15945614"/>
            <a:ext cx="8008619" cy="2532887"/>
          </a:xfrm>
          <a:prstGeom prst="rect">
            <a:avLst/>
          </a:prstGeom>
          <a:noFill/>
          <a:ln>
            <a:noFill/>
          </a:ln>
        </p:spPr>
        <p:txBody>
          <a:bodyPr lIns="91425" tIns="91425" rIns="91425" bIns="91425" anchor="t" anchorCtr="0"/>
          <a:lstStyle>
            <a:lvl1pPr marL="685800" indent="-4191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18" name="Shape 218"/>
          <p:cNvGrpSpPr/>
          <p:nvPr/>
        </p:nvGrpSpPr>
        <p:grpSpPr>
          <a:xfrm>
            <a:off x="18166363" y="14820900"/>
            <a:ext cx="8351234" cy="914400"/>
            <a:chOff x="914400" y="6400800"/>
            <a:chExt cx="16459198" cy="914400"/>
          </a:xfrm>
        </p:grpSpPr>
        <p:sp>
          <p:nvSpPr>
            <p:cNvPr id="219" name="Shape 219"/>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Questrial"/>
                <a:ea typeface="Questrial"/>
                <a:cs typeface="Questrial"/>
                <a:sym typeface="Questrial"/>
                <a:rtl val="0"/>
              </a:endParaRPr>
            </a:p>
          </p:txBody>
        </p:sp>
        <p:sp>
          <p:nvSpPr>
            <p:cNvPr id="220" name="Shape 220"/>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a:solidFill>
                    <a:srgbClr val="FFFFFF"/>
                  </a:solidFill>
                  <a:latin typeface="Questrial"/>
                  <a:ea typeface="Questrial"/>
                  <a:cs typeface="Questrial"/>
                  <a:sym typeface="Questrial"/>
                  <a:rtl val="0"/>
                </a:rPr>
                <a:t>Earth Observations</a:t>
              </a:r>
            </a:p>
          </p:txBody>
        </p:sp>
      </p:grpSp>
      <p:sp>
        <p:nvSpPr>
          <p:cNvPr id="221" name="Shape 221"/>
          <p:cNvSpPr txBox="1">
            <a:spLocks noGrp="1"/>
          </p:cNvSpPr>
          <p:nvPr>
            <p:ph type="body" idx="7"/>
          </p:nvPr>
        </p:nvSpPr>
        <p:spPr>
          <a:xfrm>
            <a:off x="1096328" y="15945612"/>
            <a:ext cx="16658270" cy="6952488"/>
          </a:xfrm>
          <a:prstGeom prst="rect">
            <a:avLst/>
          </a:prstGeom>
          <a:noFill/>
          <a:ln>
            <a:noFill/>
          </a:ln>
        </p:spPr>
        <p:txBody>
          <a:bodyPr lIns="91425" tIns="91425" rIns="91425" bIns="91425" anchor="t" anchorCtr="0"/>
          <a:lstStyle>
            <a:lvl1pPr marL="685800" indent="-4191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22" name="Shape 222"/>
          <p:cNvGrpSpPr/>
          <p:nvPr/>
        </p:nvGrpSpPr>
        <p:grpSpPr>
          <a:xfrm>
            <a:off x="914400" y="14819860"/>
            <a:ext cx="17034853" cy="914400"/>
            <a:chOff x="914400" y="6400800"/>
            <a:chExt cx="16459200" cy="914400"/>
          </a:xfrm>
        </p:grpSpPr>
        <p:sp>
          <p:nvSpPr>
            <p:cNvPr id="223" name="Shape 223"/>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Questrial"/>
                <a:ea typeface="Questrial"/>
                <a:cs typeface="Questrial"/>
                <a:sym typeface="Questrial"/>
                <a:rtl val="0"/>
              </a:endParaRPr>
            </a:p>
          </p:txBody>
        </p:sp>
        <p:sp>
          <p:nvSpPr>
            <p:cNvPr id="224" name="Shape 224"/>
            <p:cNvSpPr txBox="1"/>
            <p:nvPr/>
          </p:nvSpPr>
          <p:spPr>
            <a:xfrm>
              <a:off x="914400" y="6442501"/>
              <a:ext cx="16459200"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a:solidFill>
                    <a:srgbClr val="FFFFFF"/>
                  </a:solidFill>
                  <a:latin typeface="Questrial"/>
                  <a:ea typeface="Questrial"/>
                  <a:cs typeface="Questrial"/>
                  <a:sym typeface="Questrial"/>
                  <a:rtl val="0"/>
                </a:rPr>
                <a:t>Methodology</a:t>
              </a:r>
            </a:p>
          </p:txBody>
        </p:sp>
      </p:grpSp>
      <p:sp>
        <p:nvSpPr>
          <p:cNvPr id="225" name="Shape 225"/>
          <p:cNvSpPr txBox="1">
            <a:spLocks noGrp="1"/>
          </p:cNvSpPr>
          <p:nvPr>
            <p:ph type="body" idx="8"/>
          </p:nvPr>
        </p:nvSpPr>
        <p:spPr>
          <a:xfrm>
            <a:off x="18326100" y="11640313"/>
            <a:ext cx="8008619" cy="2761487"/>
          </a:xfrm>
          <a:prstGeom prst="rect">
            <a:avLst/>
          </a:prstGeom>
          <a:noFill/>
          <a:ln>
            <a:noFill/>
          </a:ln>
        </p:spPr>
        <p:txBody>
          <a:bodyPr lIns="91425" tIns="91425" rIns="91425" bIns="91425" anchor="t" anchorCtr="0"/>
          <a:lstStyle>
            <a:lvl1pPr marL="685800" indent="-4191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26" name="Shape 226"/>
          <p:cNvGrpSpPr/>
          <p:nvPr/>
        </p:nvGrpSpPr>
        <p:grpSpPr>
          <a:xfrm>
            <a:off x="18166363" y="10515601"/>
            <a:ext cx="8351234" cy="914400"/>
            <a:chOff x="914400" y="6400800"/>
            <a:chExt cx="16459198" cy="914400"/>
          </a:xfrm>
        </p:grpSpPr>
        <p:sp>
          <p:nvSpPr>
            <p:cNvPr id="227" name="Shape 227"/>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Questrial"/>
                <a:ea typeface="Questrial"/>
                <a:cs typeface="Questrial"/>
                <a:sym typeface="Questrial"/>
                <a:rtl val="0"/>
              </a:endParaRPr>
            </a:p>
          </p:txBody>
        </p:sp>
        <p:sp>
          <p:nvSpPr>
            <p:cNvPr id="228" name="Shape 228"/>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a:solidFill>
                    <a:srgbClr val="FFFFFF"/>
                  </a:solidFill>
                  <a:latin typeface="Questrial"/>
                  <a:ea typeface="Questrial"/>
                  <a:cs typeface="Questrial"/>
                  <a:sym typeface="Questrial"/>
                  <a:rtl val="0"/>
                </a:rPr>
                <a:t>Study Area</a:t>
              </a:r>
            </a:p>
          </p:txBody>
        </p:sp>
      </p:grpSp>
      <p:sp>
        <p:nvSpPr>
          <p:cNvPr id="229" name="Shape 229"/>
          <p:cNvSpPr txBox="1">
            <a:spLocks noGrp="1"/>
          </p:cNvSpPr>
          <p:nvPr>
            <p:ph type="body" idx="9"/>
          </p:nvPr>
        </p:nvSpPr>
        <p:spPr>
          <a:xfrm>
            <a:off x="18326100" y="7525514"/>
            <a:ext cx="8008619" cy="2532887"/>
          </a:xfrm>
          <a:prstGeom prst="rect">
            <a:avLst/>
          </a:prstGeom>
          <a:noFill/>
          <a:ln>
            <a:noFill/>
          </a:ln>
        </p:spPr>
        <p:txBody>
          <a:bodyPr lIns="91425" tIns="91425" rIns="91425" bIns="91425" anchor="t" anchorCtr="0"/>
          <a:lstStyle>
            <a:lvl1pPr marL="685800" indent="-4191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30" name="Shape 230"/>
          <p:cNvGrpSpPr/>
          <p:nvPr/>
        </p:nvGrpSpPr>
        <p:grpSpPr>
          <a:xfrm>
            <a:off x="18166363" y="6400800"/>
            <a:ext cx="8351234" cy="914400"/>
            <a:chOff x="914400" y="6400800"/>
            <a:chExt cx="16459198" cy="914400"/>
          </a:xfrm>
        </p:grpSpPr>
        <p:sp>
          <p:nvSpPr>
            <p:cNvPr id="231" name="Shape 231"/>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Questrial"/>
                <a:ea typeface="Questrial"/>
                <a:cs typeface="Questrial"/>
                <a:sym typeface="Questrial"/>
                <a:rtl val="0"/>
              </a:endParaRPr>
            </a:p>
          </p:txBody>
        </p:sp>
        <p:sp>
          <p:nvSpPr>
            <p:cNvPr id="232" name="Shape 232"/>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a:solidFill>
                    <a:srgbClr val="FFFFFF"/>
                  </a:solidFill>
                  <a:latin typeface="Questrial"/>
                  <a:ea typeface="Questrial"/>
                  <a:cs typeface="Questrial"/>
                  <a:sym typeface="Questrial"/>
                  <a:rtl val="0"/>
                </a:rPr>
                <a:t>Objectives</a:t>
              </a:r>
            </a:p>
          </p:txBody>
        </p:sp>
      </p:grpSp>
      <p:sp>
        <p:nvSpPr>
          <p:cNvPr id="233" name="Shape 233"/>
          <p:cNvSpPr txBox="1">
            <a:spLocks noGrp="1"/>
          </p:cNvSpPr>
          <p:nvPr>
            <p:ph type="body" idx="13"/>
          </p:nvPr>
        </p:nvSpPr>
        <p:spPr>
          <a:xfrm>
            <a:off x="1096328" y="7521678"/>
            <a:ext cx="16658270" cy="6880122"/>
          </a:xfrm>
          <a:prstGeom prst="rect">
            <a:avLst/>
          </a:prstGeom>
          <a:noFill/>
          <a:ln>
            <a:noFill/>
          </a:ln>
        </p:spPr>
        <p:txBody>
          <a:bodyPr lIns="91425" tIns="91425" rIns="91425" bIns="91425" anchor="t" anchorCtr="0"/>
          <a:lstStyle>
            <a:lvl1pPr marL="685800" indent="-4191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34" name="Shape 234"/>
          <p:cNvGrpSpPr/>
          <p:nvPr/>
        </p:nvGrpSpPr>
        <p:grpSpPr>
          <a:xfrm>
            <a:off x="914400" y="6400800"/>
            <a:ext cx="17034853" cy="914400"/>
            <a:chOff x="914400" y="6400800"/>
            <a:chExt cx="16459200" cy="914400"/>
          </a:xfrm>
        </p:grpSpPr>
        <p:sp>
          <p:nvSpPr>
            <p:cNvPr id="235" name="Shape 235"/>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Questrial"/>
                <a:ea typeface="Questrial"/>
                <a:cs typeface="Questrial"/>
                <a:sym typeface="Questrial"/>
                <a:rtl val="0"/>
              </a:endParaRPr>
            </a:p>
          </p:txBody>
        </p:sp>
        <p:sp>
          <p:nvSpPr>
            <p:cNvPr id="236" name="Shape 236"/>
            <p:cNvSpPr txBox="1"/>
            <p:nvPr/>
          </p:nvSpPr>
          <p:spPr>
            <a:xfrm>
              <a:off x="914400" y="6400800"/>
              <a:ext cx="16459200" cy="914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a:solidFill>
                    <a:srgbClr val="FFFFFF"/>
                  </a:solidFill>
                  <a:latin typeface="Questrial"/>
                  <a:ea typeface="Questrial"/>
                  <a:cs typeface="Questrial"/>
                  <a:sym typeface="Questrial"/>
                  <a:rtl val="0"/>
                </a:rPr>
                <a:t>Abstract</a:t>
              </a:r>
            </a:p>
          </p:txBody>
        </p:sp>
      </p:grpSp>
      <p:sp>
        <p:nvSpPr>
          <p:cNvPr id="237" name="Shape 237"/>
          <p:cNvSpPr txBox="1">
            <a:spLocks noGrp="1"/>
          </p:cNvSpPr>
          <p:nvPr>
            <p:ph type="body" idx="14"/>
          </p:nvPr>
        </p:nvSpPr>
        <p:spPr>
          <a:xfrm>
            <a:off x="4572000" y="5367746"/>
            <a:ext cx="18288000" cy="590601"/>
          </a:xfrm>
          <a:prstGeom prst="rect">
            <a:avLst/>
          </a:prstGeom>
          <a:noFill/>
          <a:ln>
            <a:noFill/>
          </a:ln>
        </p:spPr>
        <p:txBody>
          <a:bodyPr lIns="91425" tIns="91425" rIns="91425" bIns="91425" anchor="ctr"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8" name="Shape 238"/>
          <p:cNvSpPr txBox="1">
            <a:spLocks noGrp="1"/>
          </p:cNvSpPr>
          <p:nvPr>
            <p:ph type="body" idx="15"/>
          </p:nvPr>
        </p:nvSpPr>
        <p:spPr>
          <a:xfrm>
            <a:off x="4572000" y="4244975"/>
            <a:ext cx="18288000" cy="946455"/>
          </a:xfrm>
          <a:prstGeom prst="rect">
            <a:avLst/>
          </a:prstGeom>
          <a:noFill/>
          <a:ln>
            <a:noFill/>
          </a:ln>
        </p:spPr>
        <p:txBody>
          <a:bodyPr lIns="91425" tIns="91425" rIns="91425" bIns="91425" anchor="b"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9" name="Shape 239"/>
          <p:cNvSpPr txBox="1">
            <a:spLocks noGrp="1"/>
          </p:cNvSpPr>
          <p:nvPr>
            <p:ph type="body" idx="16"/>
          </p:nvPr>
        </p:nvSpPr>
        <p:spPr>
          <a:xfrm>
            <a:off x="4572000" y="2758098"/>
            <a:ext cx="18288000" cy="1212321"/>
          </a:xfrm>
          <a:prstGeom prst="rect">
            <a:avLst/>
          </a:prstGeom>
          <a:noFill/>
          <a:ln>
            <a:noFill/>
          </a:ln>
        </p:spPr>
        <p:txBody>
          <a:bodyPr lIns="91425" tIns="91425" rIns="91425" bIns="91425" anchor="t"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0" name="Shape 240"/>
          <p:cNvSpPr txBox="1">
            <a:spLocks noGrp="1"/>
          </p:cNvSpPr>
          <p:nvPr>
            <p:ph type="body" idx="17"/>
          </p:nvPr>
        </p:nvSpPr>
        <p:spPr>
          <a:xfrm>
            <a:off x="4572000" y="1476444"/>
            <a:ext cx="18288000" cy="1155030"/>
          </a:xfrm>
          <a:prstGeom prst="rect">
            <a:avLst/>
          </a:prstGeom>
          <a:noFill/>
          <a:ln>
            <a:noFill/>
          </a:ln>
        </p:spPr>
        <p:txBody>
          <a:bodyPr lIns="91425" tIns="91425" rIns="91425" bIns="91425" anchor="t"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Shape 146"/>
          <p:cNvSpPr/>
          <p:nvPr/>
        </p:nvSpPr>
        <p:spPr>
          <a:xfrm>
            <a:off x="457200" y="457200"/>
            <a:ext cx="26517600" cy="35661601"/>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Questrial"/>
              <a:ea typeface="Questrial"/>
              <a:cs typeface="Questrial"/>
              <a:sym typeface="Questrial"/>
              <a:rtl val="0"/>
            </a:endParaRPr>
          </a:p>
        </p:txBody>
      </p:sp>
      <p:sp>
        <p:nvSpPr>
          <p:cNvPr id="147" name="Shape 147"/>
          <p:cNvSpPr/>
          <p:nvPr/>
        </p:nvSpPr>
        <p:spPr>
          <a:xfrm>
            <a:off x="685800" y="6164825"/>
            <a:ext cx="26060400" cy="29730388"/>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Questrial"/>
              <a:ea typeface="Questrial"/>
              <a:cs typeface="Questrial"/>
              <a:sym typeface="Questrial"/>
              <a:rtl val="0"/>
            </a:endParaRPr>
          </a:p>
        </p:txBody>
      </p:sp>
      <p:pic>
        <p:nvPicPr>
          <p:cNvPr id="148" name="Shape 148"/>
          <p:cNvPicPr preferRelativeResize="0"/>
          <p:nvPr/>
        </p:nvPicPr>
        <p:blipFill rotWithShape="1">
          <a:blip r:embed="rId4">
            <a:alphaModFix/>
          </a:blip>
          <a:srcRect/>
          <a:stretch/>
        </p:blipFill>
        <p:spPr>
          <a:xfrm>
            <a:off x="1541712" y="3895978"/>
            <a:ext cx="1828803" cy="1828803"/>
          </a:xfrm>
          <a:prstGeom prst="rect">
            <a:avLst/>
          </a:prstGeom>
          <a:noFill/>
          <a:ln>
            <a:noFill/>
          </a:ln>
        </p:spPr>
      </p:pic>
      <p:pic>
        <p:nvPicPr>
          <p:cNvPr id="149" name="Shape 149"/>
          <p:cNvPicPr preferRelativeResize="0"/>
          <p:nvPr/>
        </p:nvPicPr>
        <p:blipFill rotWithShape="1">
          <a:blip r:embed="rId5">
            <a:alphaModFix/>
          </a:blip>
          <a:srcRect l="7327" t="12820" r="4884" b="16916"/>
          <a:stretch/>
        </p:blipFill>
        <p:spPr>
          <a:xfrm>
            <a:off x="23285195" y="674941"/>
            <a:ext cx="3263900" cy="3016248"/>
          </a:xfrm>
          <a:prstGeom prst="rect">
            <a:avLst/>
          </a:prstGeom>
          <a:noFill/>
          <a:ln>
            <a:noFill/>
          </a:ln>
        </p:spPr>
      </p:pic>
      <p:pic>
        <p:nvPicPr>
          <p:cNvPr id="150" name="Shape 150"/>
          <p:cNvPicPr preferRelativeResize="0"/>
          <p:nvPr/>
        </p:nvPicPr>
        <p:blipFill rotWithShape="1">
          <a:blip r:embed="rId6">
            <a:alphaModFix/>
          </a:blip>
          <a:srcRect/>
          <a:stretch/>
        </p:blipFill>
        <p:spPr>
          <a:xfrm>
            <a:off x="1121029" y="690816"/>
            <a:ext cx="2670175" cy="320516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Lst>
  <p:timing>
    <p:tnLst>
      <p:par>
        <p:cTn id="1" dur="indefinite" restart="never" nodeType="tmRoot"/>
      </p:par>
    </p:tnLst>
  </p:timing>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tif"/><Relationship Id="rId3" Type="http://schemas.openxmlformats.org/officeDocument/2006/relationships/image" Target="../media/image4.jpg"/><Relationship Id="rId7" Type="http://schemas.openxmlformats.org/officeDocument/2006/relationships/image" Target="../media/image8.t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tif"/><Relationship Id="rId11" Type="http://schemas.openxmlformats.org/officeDocument/2006/relationships/comments" Target="../comments/comment1.xml"/><Relationship Id="rId5" Type="http://schemas.openxmlformats.org/officeDocument/2006/relationships/image" Target="../media/image6.jp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65" name="Shape 265"/>
          <p:cNvPicPr preferRelativeResize="0"/>
          <p:nvPr/>
        </p:nvPicPr>
        <p:blipFill rotWithShape="1">
          <a:blip r:embed="rId3">
            <a:alphaModFix/>
          </a:blip>
          <a:srcRect b="5607"/>
          <a:stretch/>
        </p:blipFill>
        <p:spPr>
          <a:xfrm>
            <a:off x="1159298" y="14453977"/>
            <a:ext cx="16595300" cy="7362050"/>
          </a:xfrm>
          <a:prstGeom prst="rect">
            <a:avLst/>
          </a:prstGeom>
          <a:noFill/>
          <a:ln>
            <a:noFill/>
          </a:ln>
        </p:spPr>
      </p:pic>
      <p:sp>
        <p:nvSpPr>
          <p:cNvPr id="246" name="Shape 246"/>
          <p:cNvSpPr txBox="1">
            <a:spLocks noGrp="1"/>
          </p:cNvSpPr>
          <p:nvPr>
            <p:ph type="body" idx="1"/>
          </p:nvPr>
        </p:nvSpPr>
        <p:spPr>
          <a:xfrm>
            <a:off x="18224910" y="23486247"/>
            <a:ext cx="8008619" cy="6249537"/>
          </a:xfrm>
          <a:prstGeom prst="rect">
            <a:avLst/>
          </a:prstGeom>
          <a:noFill/>
          <a:ln>
            <a:noFill/>
          </a:ln>
        </p:spPr>
        <p:txBody>
          <a:bodyPr lIns="91425" tIns="91425" rIns="91425" bIns="91425" anchor="t" anchorCtr="0">
            <a:noAutofit/>
          </a:bodyPr>
          <a:lstStyle/>
          <a:p>
            <a:pPr>
              <a:buClr>
                <a:schemeClr val="accent1"/>
              </a:buClr>
              <a:buFont typeface="Century Gothic" panose="020B0502020202020204" pitchFamily="34" charset="0"/>
              <a:buChar char="►"/>
            </a:pPr>
            <a:r>
              <a:rPr lang="en-US" sz="2400" dirty="0">
                <a:latin typeface="Century Gothic" panose="020B0502020202020204" pitchFamily="34" charset="0"/>
                <a:ea typeface="Arial" panose="020B0604020202020204" pitchFamily="34" charset="0"/>
                <a:cs typeface="Arial" panose="020B0604020202020204" pitchFamily="34" charset="0"/>
              </a:rPr>
              <a:t>The Python script written to run the METRIC model successfully calculated </a:t>
            </a:r>
            <a:r>
              <a:rPr lang="en-US" sz="2400" dirty="0" smtClean="0">
                <a:latin typeface="Century Gothic" panose="020B0502020202020204" pitchFamily="34" charset="0"/>
                <a:ea typeface="Arial" panose="020B0604020202020204" pitchFamily="34" charset="0"/>
                <a:cs typeface="Arial" panose="020B0604020202020204" pitchFamily="34" charset="0"/>
              </a:rPr>
              <a:t>ET</a:t>
            </a:r>
            <a:r>
              <a:rPr lang="en-US" sz="2400" baseline="-25000" dirty="0" smtClean="0">
                <a:latin typeface="Century Gothic" panose="020B0502020202020204" pitchFamily="34" charset="0"/>
                <a:ea typeface="Arial" panose="020B0604020202020204" pitchFamily="34" charset="0"/>
                <a:cs typeface="Arial" panose="020B0604020202020204" pitchFamily="34" charset="0"/>
              </a:rPr>
              <a:t>24</a:t>
            </a:r>
            <a:r>
              <a:rPr lang="en-US" sz="2400" dirty="0" smtClean="0">
                <a:latin typeface="Century Gothic" panose="020B0502020202020204" pitchFamily="34" charset="0"/>
                <a:ea typeface="Arial" panose="020B0604020202020204" pitchFamily="34" charset="0"/>
                <a:cs typeface="Arial" panose="020B0604020202020204" pitchFamily="34" charset="0"/>
              </a:rPr>
              <a:t>  </a:t>
            </a:r>
            <a:r>
              <a:rPr lang="en-US" sz="2400" dirty="0">
                <a:latin typeface="Century Gothic" panose="020B0502020202020204" pitchFamily="34" charset="0"/>
                <a:ea typeface="Arial" panose="020B0604020202020204" pitchFamily="34" charset="0"/>
                <a:cs typeface="Arial" panose="020B0604020202020204" pitchFamily="34" charset="0"/>
              </a:rPr>
              <a:t>using Landsat 8 imagery, AWOS weather data, and a DEM. </a:t>
            </a:r>
            <a:endParaRPr lang="en-US" sz="2400" dirty="0" smtClean="0">
              <a:latin typeface="Century Gothic" panose="020B0502020202020204" pitchFamily="34" charset="0"/>
              <a:ea typeface="Arial" panose="020B0604020202020204" pitchFamily="34" charset="0"/>
              <a:cs typeface="Arial" panose="020B0604020202020204" pitchFamily="34" charset="0"/>
            </a:endParaRPr>
          </a:p>
          <a:p>
            <a:pPr>
              <a:buClr>
                <a:schemeClr val="accent1"/>
              </a:buClr>
              <a:buFont typeface="Century Gothic" panose="020B0502020202020204" pitchFamily="34" charset="0"/>
              <a:buChar char="►"/>
            </a:pPr>
            <a:endParaRPr lang="en-US" sz="1000" dirty="0" smtClean="0">
              <a:latin typeface="Century Gothic" panose="020B0502020202020204" pitchFamily="34" charset="0"/>
              <a:ea typeface="Arial" panose="020B0604020202020204" pitchFamily="34" charset="0"/>
              <a:cs typeface="Arial" panose="020B0604020202020204" pitchFamily="34" charset="0"/>
            </a:endParaRPr>
          </a:p>
          <a:p>
            <a:pPr>
              <a:buClr>
                <a:schemeClr val="accent1"/>
              </a:buClr>
              <a:buFont typeface="Century Gothic" panose="020B0502020202020204" pitchFamily="34" charset="0"/>
              <a:buChar char="►"/>
            </a:pPr>
            <a:r>
              <a:rPr lang="en-US" sz="2400" dirty="0">
                <a:latin typeface="Century Gothic" panose="020B0502020202020204" pitchFamily="34" charset="0"/>
                <a:ea typeface="Arial" panose="020B0604020202020204" pitchFamily="34" charset="0"/>
                <a:cs typeface="Arial" panose="020B0604020202020204" pitchFamily="34" charset="0"/>
              </a:rPr>
              <a:t>The validated METRIC model was packaged into a tool, available in </a:t>
            </a:r>
            <a:r>
              <a:rPr lang="en-US" sz="2400" dirty="0" err="1">
                <a:latin typeface="Century Gothic" panose="020B0502020202020204" pitchFamily="34" charset="0"/>
                <a:ea typeface="Arial" panose="020B0604020202020204" pitchFamily="34" charset="0"/>
                <a:cs typeface="Arial" panose="020B0604020202020204" pitchFamily="34" charset="0"/>
              </a:rPr>
              <a:t>ArcToolbox</a:t>
            </a:r>
            <a:r>
              <a:rPr lang="en-US" sz="2400" dirty="0">
                <a:latin typeface="Century Gothic" panose="020B0502020202020204" pitchFamily="34" charset="0"/>
                <a:ea typeface="Arial" panose="020B0604020202020204" pitchFamily="34" charset="0"/>
                <a:cs typeface="Arial" panose="020B0604020202020204" pitchFamily="34" charset="0"/>
              </a:rPr>
              <a:t>, through a software release process.   </a:t>
            </a:r>
            <a:endParaRPr lang="en-US" sz="2400" dirty="0" smtClean="0">
              <a:latin typeface="Century Gothic" panose="020B0502020202020204" pitchFamily="34" charset="0"/>
              <a:ea typeface="Arial" panose="020B0604020202020204" pitchFamily="34" charset="0"/>
              <a:cs typeface="Arial" panose="020B0604020202020204" pitchFamily="34" charset="0"/>
            </a:endParaRPr>
          </a:p>
          <a:p>
            <a:pPr>
              <a:buClr>
                <a:schemeClr val="accent1"/>
              </a:buClr>
              <a:buFont typeface="Century Gothic" panose="020B0502020202020204" pitchFamily="34" charset="0"/>
              <a:buChar char="►"/>
            </a:pPr>
            <a:endParaRPr lang="en-US" sz="1000" b="0" i="0" u="none" strike="noStrike" cap="none" baseline="0" dirty="0">
              <a:solidFill>
                <a:srgbClr val="000000"/>
              </a:solidFill>
              <a:latin typeface="Century Gothic" panose="020B0502020202020204" pitchFamily="34" charset="0"/>
              <a:ea typeface="Questrial"/>
              <a:cs typeface="Arial" panose="020B0604020202020204" pitchFamily="34" charset="0"/>
              <a:sym typeface="Questrial"/>
              <a:rtl val="0"/>
            </a:endParaRPr>
          </a:p>
          <a:p>
            <a:pPr>
              <a:buClr>
                <a:schemeClr val="accent1"/>
              </a:buClr>
              <a:buFont typeface="Century Gothic" panose="020B0502020202020204" pitchFamily="34" charset="0"/>
              <a:buChar char="►"/>
            </a:pPr>
            <a:r>
              <a:rPr lang="en-US" sz="2400" dirty="0" smtClean="0">
                <a:latin typeface="Century Gothic" panose="020B0502020202020204" pitchFamily="34" charset="0"/>
                <a:ea typeface="Arial" panose="020B0604020202020204" pitchFamily="34" charset="0"/>
                <a:cs typeface="Arial" panose="020B0604020202020204" pitchFamily="34" charset="0"/>
              </a:rPr>
              <a:t>METRIC is now a </a:t>
            </a:r>
            <a:r>
              <a:rPr lang="en-US" sz="2400" dirty="0">
                <a:latin typeface="Century Gothic" panose="020B0502020202020204" pitchFamily="34" charset="0"/>
                <a:ea typeface="Arial" panose="020B0604020202020204" pitchFamily="34" charset="0"/>
                <a:cs typeface="Arial" panose="020B0604020202020204" pitchFamily="34" charset="0"/>
              </a:rPr>
              <a:t>useful tool for calculating ET</a:t>
            </a:r>
            <a:r>
              <a:rPr lang="en-US" sz="2400" baseline="-25000" dirty="0">
                <a:latin typeface="Century Gothic" panose="020B0502020202020204" pitchFamily="34" charset="0"/>
                <a:ea typeface="Arial" panose="020B0604020202020204" pitchFamily="34" charset="0"/>
                <a:cs typeface="Arial" panose="020B0604020202020204" pitchFamily="34" charset="0"/>
              </a:rPr>
              <a:t>24</a:t>
            </a:r>
            <a:r>
              <a:rPr lang="en-US" sz="2400" dirty="0">
                <a:latin typeface="Century Gothic" panose="020B0502020202020204" pitchFamily="34" charset="0"/>
                <a:ea typeface="Arial" panose="020B0604020202020204" pitchFamily="34" charset="0"/>
                <a:cs typeface="Arial" panose="020B0604020202020204" pitchFamily="34" charset="0"/>
              </a:rPr>
              <a:t> to improve irrigation planning and drought monitoring for the agriculture industry</a:t>
            </a:r>
            <a:r>
              <a:rPr lang="en-US" sz="2400" dirty="0" smtClean="0">
                <a:latin typeface="Century Gothic" panose="020B0502020202020204" pitchFamily="34" charset="0"/>
                <a:ea typeface="Arial" panose="020B0604020202020204" pitchFamily="34" charset="0"/>
                <a:cs typeface="Arial" panose="020B0604020202020204" pitchFamily="34" charset="0"/>
              </a:rPr>
              <a:t>.</a:t>
            </a:r>
          </a:p>
          <a:p>
            <a:pPr>
              <a:buClr>
                <a:schemeClr val="accent1"/>
              </a:buClr>
              <a:buFont typeface="Century Gothic" panose="020B0502020202020204" pitchFamily="34" charset="0"/>
              <a:buChar char="►"/>
            </a:pPr>
            <a:endParaRPr lang="en-US" sz="1000" b="0" i="0" u="none" strike="noStrike" cap="none" baseline="0" dirty="0">
              <a:solidFill>
                <a:srgbClr val="000000"/>
              </a:solidFill>
              <a:latin typeface="Century Gothic" panose="020B0502020202020204" pitchFamily="34" charset="0"/>
              <a:ea typeface="Questrial"/>
              <a:cs typeface="Arial" panose="020B0604020202020204" pitchFamily="34" charset="0"/>
              <a:sym typeface="Questrial"/>
              <a:rtl val="0"/>
            </a:endParaRPr>
          </a:p>
          <a:p>
            <a:pPr>
              <a:buClr>
                <a:schemeClr val="accent1"/>
              </a:buClr>
              <a:buFont typeface="Century Gothic" panose="020B0502020202020204" pitchFamily="34" charset="0"/>
              <a:buChar char="►"/>
            </a:pPr>
            <a:r>
              <a:rPr lang="en-US" sz="2400" dirty="0">
                <a:latin typeface="Century Gothic" panose="020B0502020202020204" pitchFamily="34" charset="0"/>
                <a:ea typeface="Arial" panose="020B0604020202020204" pitchFamily="34" charset="0"/>
                <a:cs typeface="Arial" panose="020B0604020202020204" pitchFamily="34" charset="0"/>
              </a:rPr>
              <a:t>The use of the METRIC model will be beneficial to government officials and private industries involved in the agriculture industry. </a:t>
            </a:r>
            <a:endParaRPr lang="en-US" sz="2400" dirty="0" smtClean="0">
              <a:latin typeface="Century Gothic" panose="020B0502020202020204" pitchFamily="34" charset="0"/>
              <a:ea typeface="Arial" panose="020B0604020202020204" pitchFamily="34" charset="0"/>
              <a:cs typeface="Arial" panose="020B0604020202020204" pitchFamily="34" charset="0"/>
            </a:endParaRPr>
          </a:p>
          <a:p>
            <a:pPr>
              <a:buClr>
                <a:schemeClr val="accent1"/>
              </a:buClr>
              <a:buFont typeface="Century Gothic" panose="020B0502020202020204" pitchFamily="34" charset="0"/>
              <a:buChar char="►"/>
            </a:pPr>
            <a:endParaRPr lang="en-US" sz="1000" b="0" i="0" u="none" strike="noStrike" cap="none" baseline="0" dirty="0">
              <a:solidFill>
                <a:srgbClr val="000000"/>
              </a:solidFill>
              <a:latin typeface="Century Gothic" panose="020B0502020202020204" pitchFamily="34" charset="0"/>
              <a:ea typeface="Questrial"/>
              <a:cs typeface="Arial" panose="020B0604020202020204" pitchFamily="34" charset="0"/>
              <a:sym typeface="Questrial"/>
              <a:rtl val="0"/>
            </a:endParaRPr>
          </a:p>
          <a:p>
            <a:pPr>
              <a:buClr>
                <a:schemeClr val="accent1"/>
              </a:buClr>
              <a:buFont typeface="Century Gothic" panose="020B0502020202020204" pitchFamily="34" charset="0"/>
              <a:buChar char="►"/>
            </a:pPr>
            <a:r>
              <a:rPr lang="en-US" sz="2400" dirty="0" smtClean="0">
                <a:latin typeface="Century Gothic" panose="020B0502020202020204" pitchFamily="34" charset="0"/>
                <a:ea typeface="Arial" panose="020B0604020202020204" pitchFamily="34" charset="0"/>
                <a:cs typeface="Arial" panose="020B0604020202020204" pitchFamily="34" charset="0"/>
              </a:rPr>
              <a:t>Future </a:t>
            </a:r>
            <a:r>
              <a:rPr lang="en-US" sz="2400" dirty="0">
                <a:latin typeface="Century Gothic" panose="020B0502020202020204" pitchFamily="34" charset="0"/>
                <a:ea typeface="Arial" panose="020B0604020202020204" pitchFamily="34" charset="0"/>
                <a:cs typeface="Arial" panose="020B0604020202020204" pitchFamily="34" charset="0"/>
              </a:rPr>
              <a:t>work will need to focus on </a:t>
            </a:r>
            <a:r>
              <a:rPr lang="en-US" sz="2400" dirty="0" smtClean="0">
                <a:latin typeface="Century Gothic" panose="020B0502020202020204" pitchFamily="34" charset="0"/>
                <a:ea typeface="Arial" panose="020B0604020202020204" pitchFamily="34" charset="0"/>
                <a:cs typeface="Arial" panose="020B0604020202020204" pitchFamily="34" charset="0"/>
              </a:rPr>
              <a:t>incorporating weather model data into the </a:t>
            </a:r>
            <a:r>
              <a:rPr lang="en-US" sz="2400" dirty="0">
                <a:latin typeface="Century Gothic" panose="020B0502020202020204" pitchFamily="34" charset="0"/>
                <a:ea typeface="Arial" panose="020B0604020202020204" pitchFamily="34" charset="0"/>
                <a:cs typeface="Arial" panose="020B0604020202020204" pitchFamily="34" charset="0"/>
              </a:rPr>
              <a:t>methods of Allen et al. (2007</a:t>
            </a:r>
            <a:r>
              <a:rPr lang="en-US" sz="2400" dirty="0" smtClean="0">
                <a:latin typeface="Century Gothic" panose="020B0502020202020204" pitchFamily="34" charset="0"/>
                <a:ea typeface="Arial" panose="020B0604020202020204" pitchFamily="34" charset="0"/>
                <a:cs typeface="Arial" panose="020B0604020202020204" pitchFamily="34" charset="0"/>
              </a:rPr>
              <a:t>) to create a predictive scheme for ET</a:t>
            </a:r>
            <a:r>
              <a:rPr lang="en-US" sz="2400" baseline="-25000" dirty="0" smtClean="0">
                <a:latin typeface="Century Gothic" panose="020B0502020202020204" pitchFamily="34" charset="0"/>
                <a:ea typeface="Arial" panose="020B0604020202020204" pitchFamily="34" charset="0"/>
                <a:cs typeface="Arial" panose="020B0604020202020204" pitchFamily="34" charset="0"/>
              </a:rPr>
              <a:t>24</a:t>
            </a:r>
            <a:r>
              <a:rPr lang="en-US" sz="2400" dirty="0" smtClean="0">
                <a:latin typeface="Century Gothic" panose="020B0502020202020204" pitchFamily="34" charset="0"/>
                <a:ea typeface="Arial" panose="020B0604020202020204" pitchFamily="34" charset="0"/>
                <a:cs typeface="Arial" panose="020B0604020202020204" pitchFamily="34" charset="0"/>
              </a:rPr>
              <a:t> values.</a:t>
            </a:r>
          </a:p>
          <a:p>
            <a:pPr>
              <a:buClr>
                <a:schemeClr val="accent1"/>
              </a:buClr>
              <a:buFont typeface="Century Gothic" panose="020B0502020202020204" pitchFamily="34" charset="0"/>
              <a:buChar char="►"/>
            </a:pPr>
            <a:endParaRPr lang="en-US" sz="2400" b="0" i="0" u="none" strike="noStrike" cap="none" baseline="0" dirty="0">
              <a:solidFill>
                <a:srgbClr val="000000"/>
              </a:solidFill>
              <a:latin typeface="Century Gothic" panose="020B0502020202020204" pitchFamily="34" charset="0"/>
              <a:ea typeface="Questrial"/>
              <a:cs typeface="Arial" panose="020B0604020202020204" pitchFamily="34" charset="0"/>
              <a:sym typeface="Questrial"/>
              <a:rtl val="0"/>
            </a:endParaRPr>
          </a:p>
        </p:txBody>
      </p:sp>
      <p:sp>
        <p:nvSpPr>
          <p:cNvPr id="247" name="Shape 247"/>
          <p:cNvSpPr txBox="1">
            <a:spLocks noGrp="1"/>
          </p:cNvSpPr>
          <p:nvPr>
            <p:ph type="body" idx="2"/>
          </p:nvPr>
        </p:nvSpPr>
        <p:spPr>
          <a:xfrm>
            <a:off x="18840450" y="20321731"/>
            <a:ext cx="7277099" cy="985050"/>
          </a:xfrm>
          <a:prstGeom prst="rect">
            <a:avLst/>
          </a:prstGeom>
          <a:noFill/>
          <a:ln>
            <a:noFill/>
          </a:ln>
        </p:spPr>
        <p:txBody>
          <a:bodyPr lIns="91425" tIns="91425" rIns="91425" bIns="91425" anchor="t" anchorCtr="0">
            <a:noAutofit/>
          </a:bodyPr>
          <a:lstStyle/>
          <a:p>
            <a:pPr marL="101600" marR="0" lvl="0" indent="0" algn="ctr" rtl="0">
              <a:lnSpc>
                <a:spcPct val="90000"/>
              </a:lnSpc>
              <a:spcBef>
                <a:spcPts val="0"/>
              </a:spcBef>
              <a:spcAft>
                <a:spcPts val="0"/>
              </a:spcAft>
              <a:buClr>
                <a:srgbClr val="000000"/>
              </a:buClr>
              <a:buFont typeface="Questrial"/>
              <a:buNone/>
            </a:pPr>
            <a:endParaRPr sz="2800" b="0" i="0" u="none" strike="noStrike" cap="none" baseline="0">
              <a:solidFill>
                <a:srgbClr val="000000"/>
              </a:solidFill>
              <a:latin typeface="Century Gothic" panose="020B0502020202020204" pitchFamily="34" charset="0"/>
              <a:ea typeface="Questrial"/>
              <a:cs typeface="Questrial"/>
              <a:sym typeface="Questrial"/>
              <a:rtl val="0"/>
            </a:endParaRPr>
          </a:p>
          <a:p>
            <a:pPr marL="101600" marR="0" lvl="0" indent="0" algn="ctr" rtl="0">
              <a:lnSpc>
                <a:spcPct val="90000"/>
              </a:lnSpc>
              <a:spcBef>
                <a:spcPts val="0"/>
              </a:spcBef>
              <a:spcAft>
                <a:spcPts val="0"/>
              </a:spcAft>
              <a:buClr>
                <a:srgbClr val="000000"/>
              </a:buClr>
              <a:buFont typeface="Questrial"/>
              <a:buNone/>
            </a:pPr>
            <a:endParaRPr sz="2800" b="0" i="0" u="none" strike="noStrike" cap="none" baseline="0">
              <a:solidFill>
                <a:srgbClr val="000000"/>
              </a:solidFill>
              <a:latin typeface="Century Gothic" panose="020B0502020202020204" pitchFamily="34" charset="0"/>
              <a:ea typeface="Questrial"/>
              <a:cs typeface="Questrial"/>
              <a:sym typeface="Questrial"/>
              <a:rtl val="0"/>
            </a:endParaRPr>
          </a:p>
          <a:p>
            <a:pPr marL="76200" marR="0" lvl="0" indent="0" algn="ctr" rtl="0">
              <a:lnSpc>
                <a:spcPct val="90000"/>
              </a:lnSpc>
              <a:spcBef>
                <a:spcPts val="0"/>
              </a:spcBef>
              <a:spcAft>
                <a:spcPts val="0"/>
              </a:spcAft>
              <a:buClr>
                <a:srgbClr val="000000"/>
              </a:buClr>
              <a:buFont typeface="Questrial"/>
              <a:buNone/>
            </a:pPr>
            <a:endParaRPr sz="2800" b="0" i="0" u="none" strike="noStrike" cap="none" baseline="0">
              <a:solidFill>
                <a:srgbClr val="000000"/>
              </a:solidFill>
              <a:latin typeface="Century Gothic" panose="020B0502020202020204" pitchFamily="34" charset="0"/>
              <a:ea typeface="Questrial"/>
              <a:cs typeface="Questrial"/>
              <a:sym typeface="Questrial"/>
              <a:rtl val="0"/>
            </a:endParaRPr>
          </a:p>
        </p:txBody>
      </p:sp>
      <p:sp>
        <p:nvSpPr>
          <p:cNvPr id="248" name="Shape 248"/>
          <p:cNvSpPr txBox="1">
            <a:spLocks noGrp="1"/>
          </p:cNvSpPr>
          <p:nvPr>
            <p:ph type="body" idx="3"/>
          </p:nvPr>
        </p:nvSpPr>
        <p:spPr>
          <a:xfrm>
            <a:off x="1096328" y="7391400"/>
            <a:ext cx="16658270" cy="5751868"/>
          </a:xfrm>
          <a:prstGeom prst="rect">
            <a:avLst/>
          </a:prstGeom>
          <a:noFill/>
          <a:ln>
            <a:noFill/>
          </a:ln>
        </p:spPr>
        <p:txBody>
          <a:bodyPr lIns="91425" tIns="91425" rIns="91425" bIns="91425" anchor="t" anchorCtr="0">
            <a:noAutofit/>
          </a:bodyPr>
          <a:lstStyle/>
          <a:p>
            <a:pPr marL="0" indent="0" algn="just">
              <a:buSzPct val="25000"/>
              <a:buNone/>
            </a:pPr>
            <a:r>
              <a:rPr lang="en-US" sz="2800" dirty="0"/>
              <a:t>Crop irrigation accounts for a considerable amount of water use in the Coastal Mid-Atlantic region.  Better understanding of how much water farmers need to irrigate their fields will help decrease both water waste and the economic burden for farmers. The Mapping Evapotranspiration at High Resolution with Internalized Calibration (METRIC) model is a powerful tool that calculates evapotranspiration (ET) based on localized data.  Executable from a Python script, the model can be used as a decision support tool that allows farmers to make more-informed decisions about when irrigation is necessary.  METRIC estimates ET using a series of equations where local input variables are acquired from Landsat 8 sensors, a United States Geological Survey (USGS) survey-based Digital Elevation Model (DEM), and local weather conditions.  While METRIC derived ET estimates are beneficial for irrigation purposes, it can also provide state officials with a useful means of drought monitoring.  Utilizing data from NASA Earth observations in the Coastal Mid-Atlantic region will contribute to a large-scale, more-complete, understanding of the water consumption behavior in an area that can be used for both policy and individual agricultural decisions.</a:t>
            </a:r>
          </a:p>
          <a:p>
            <a:pPr marL="0" marR="0" lvl="0" indent="0" algn="just" rtl="0">
              <a:lnSpc>
                <a:spcPct val="100000"/>
              </a:lnSpc>
              <a:spcBef>
                <a:spcPts val="0"/>
              </a:spcBef>
              <a:spcAft>
                <a:spcPts val="0"/>
              </a:spcAft>
              <a:buClr>
                <a:srgbClr val="A3D4D4"/>
              </a:buClr>
              <a:buSzPct val="25000"/>
              <a:buFont typeface="Questrial"/>
              <a:buNone/>
            </a:pPr>
            <a:endParaRPr sz="1400" b="0" i="0" u="none" strike="noStrike" cap="none" baseline="0" dirty="0">
              <a:solidFill>
                <a:srgbClr val="000000"/>
              </a:solidFill>
              <a:latin typeface="Century Gothic" panose="020B0502020202020204" pitchFamily="34" charset="0"/>
              <a:ea typeface="Questrial"/>
              <a:cs typeface="Questrial"/>
              <a:sym typeface="Questrial"/>
              <a:rtl val="0"/>
            </a:endParaRPr>
          </a:p>
        </p:txBody>
      </p:sp>
      <p:sp>
        <p:nvSpPr>
          <p:cNvPr id="249" name="Shape 249"/>
          <p:cNvSpPr txBox="1">
            <a:spLocks noGrp="1"/>
          </p:cNvSpPr>
          <p:nvPr>
            <p:ph type="body" idx="4"/>
          </p:nvPr>
        </p:nvSpPr>
        <p:spPr>
          <a:xfrm>
            <a:off x="4495800" y="5486400"/>
            <a:ext cx="18288000" cy="590601"/>
          </a:xfrm>
          <a:prstGeom prst="rect">
            <a:avLst/>
          </a:prstGeom>
          <a:noFill/>
          <a:ln>
            <a:noFill/>
          </a:ln>
        </p:spPr>
        <p:txBody>
          <a:bodyPr lIns="91425" tIns="91425" rIns="91425" bIns="91425" anchor="ctr" anchorCtr="0">
            <a:noAutofit/>
          </a:bodyPr>
          <a:lstStyle/>
          <a:p>
            <a:pPr marL="0" marR="0" lvl="0" indent="0" algn="ctr" rtl="0">
              <a:lnSpc>
                <a:spcPct val="90000"/>
              </a:lnSpc>
              <a:spcBef>
                <a:spcPts val="0"/>
              </a:spcBef>
              <a:spcAft>
                <a:spcPts val="0"/>
              </a:spcAft>
              <a:buClr>
                <a:srgbClr val="FFFFFF"/>
              </a:buClr>
              <a:buSzPct val="25000"/>
              <a:buFont typeface="Questrial"/>
              <a:buNone/>
            </a:pPr>
            <a:r>
              <a:rPr lang="en-US" sz="4000" b="1" i="0" u="none" strike="noStrike" cap="none" baseline="0" dirty="0">
                <a:solidFill>
                  <a:srgbClr val="FFFFFF"/>
                </a:solidFill>
                <a:latin typeface="Century Gothic" panose="020B0502020202020204" pitchFamily="34" charset="0"/>
                <a:ea typeface="Questrial"/>
                <a:cs typeface="Questrial"/>
                <a:sym typeface="Questrial"/>
                <a:rtl val="0"/>
              </a:rPr>
              <a:t>NASA Langley Research Center &amp; Patrick Henry Building</a:t>
            </a:r>
          </a:p>
          <a:p>
            <a:pPr marL="0" marR="0" lvl="0" indent="0" algn="ctr" rtl="0">
              <a:lnSpc>
                <a:spcPct val="100000"/>
              </a:lnSpc>
              <a:spcBef>
                <a:spcPts val="0"/>
              </a:spcBef>
              <a:spcAft>
                <a:spcPts val="0"/>
              </a:spcAft>
              <a:buClr>
                <a:schemeClr val="lt1"/>
              </a:buClr>
              <a:buFont typeface="Questrial"/>
              <a:buNone/>
            </a:pPr>
            <a:endParaRPr sz="1400" b="0" i="0" u="none" strike="noStrike" cap="none" baseline="0" dirty="0">
              <a:solidFill>
                <a:srgbClr val="000000"/>
              </a:solidFill>
              <a:latin typeface="Century Gothic" panose="020B0502020202020204" pitchFamily="34" charset="0"/>
              <a:ea typeface="Questrial"/>
              <a:cs typeface="Questrial"/>
              <a:sym typeface="Questrial"/>
              <a:rtl val="0"/>
            </a:endParaRPr>
          </a:p>
        </p:txBody>
      </p:sp>
      <p:sp>
        <p:nvSpPr>
          <p:cNvPr id="250" name="Shape 250"/>
          <p:cNvSpPr txBox="1">
            <a:spLocks noGrp="1"/>
          </p:cNvSpPr>
          <p:nvPr>
            <p:ph type="body" idx="5"/>
          </p:nvPr>
        </p:nvSpPr>
        <p:spPr>
          <a:xfrm>
            <a:off x="4572000" y="3878844"/>
            <a:ext cx="18288000" cy="16862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lt1"/>
              </a:buClr>
              <a:buSzPct val="25000"/>
              <a:buFont typeface="Questrial"/>
              <a:buNone/>
            </a:pPr>
            <a:endParaRPr lang="en-US" sz="3600" dirty="0" smtClean="0">
              <a:solidFill>
                <a:schemeClr val="lt1"/>
              </a:solidFill>
              <a:latin typeface="Century Gothic" panose="020B0502020202020204" pitchFamily="34" charset="0"/>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endParaRPr lang="en-US" sz="3600" dirty="0">
              <a:solidFill>
                <a:schemeClr val="lt1"/>
              </a:solidFill>
              <a:latin typeface="Century Gothic" panose="020B0502020202020204" pitchFamily="34" charset="0"/>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endParaRPr lang="en-US" sz="3600" dirty="0" smtClean="0">
              <a:solidFill>
                <a:schemeClr val="lt1"/>
              </a:solidFill>
              <a:latin typeface="Century Gothic" panose="020B0502020202020204" pitchFamily="34" charset="0"/>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endParaRPr lang="en-US" sz="3600" dirty="0">
              <a:solidFill>
                <a:schemeClr val="lt1"/>
              </a:solidFill>
              <a:latin typeface="Century Gothic" panose="020B0502020202020204" pitchFamily="34" charset="0"/>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endParaRPr lang="en-US" sz="3600" dirty="0" smtClean="0">
              <a:solidFill>
                <a:schemeClr val="lt1"/>
              </a:solidFill>
              <a:latin typeface="Century Gothic" panose="020B0502020202020204" pitchFamily="34" charset="0"/>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endParaRPr lang="en-US" sz="3600" dirty="0">
              <a:solidFill>
                <a:schemeClr val="lt1"/>
              </a:solidFill>
              <a:latin typeface="Century Gothic" panose="020B0502020202020204" pitchFamily="34" charset="0"/>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endParaRPr lang="en-US" sz="3600" dirty="0" smtClean="0">
              <a:solidFill>
                <a:schemeClr val="lt1"/>
              </a:solidFill>
              <a:latin typeface="Century Gothic" panose="020B0502020202020204" pitchFamily="34" charset="0"/>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endParaRPr lang="en-US" sz="3600" dirty="0">
              <a:solidFill>
                <a:schemeClr val="lt1"/>
              </a:solidFill>
              <a:latin typeface="Century Gothic" panose="020B0502020202020204" pitchFamily="34" charset="0"/>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endParaRPr lang="en-US" sz="3600" dirty="0" smtClean="0">
              <a:solidFill>
                <a:schemeClr val="lt1"/>
              </a:solidFill>
              <a:latin typeface="Century Gothic" panose="020B0502020202020204" pitchFamily="34" charset="0"/>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endParaRPr lang="en-US" sz="3600" dirty="0">
              <a:solidFill>
                <a:schemeClr val="lt1"/>
              </a:solidFill>
              <a:latin typeface="Century Gothic" panose="020B0502020202020204" pitchFamily="34" charset="0"/>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endParaRPr lang="en-US" sz="3600" dirty="0" smtClean="0">
              <a:solidFill>
                <a:schemeClr val="lt1"/>
              </a:solidFill>
              <a:latin typeface="Century Gothic" panose="020B0502020202020204" pitchFamily="34" charset="0"/>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r>
              <a:rPr lang="en-US" sz="3600" dirty="0" smtClean="0">
                <a:solidFill>
                  <a:schemeClr val="lt1"/>
                </a:solidFill>
                <a:latin typeface="Century Gothic" panose="020B0502020202020204" pitchFamily="34" charset="0"/>
                <a:ea typeface="Questrial"/>
                <a:cs typeface="Questrial"/>
                <a:sym typeface="Questrial"/>
              </a:rPr>
              <a:t>Kent Sparrow </a:t>
            </a:r>
          </a:p>
          <a:p>
            <a:pPr marL="0" marR="0" lvl="0" indent="0" algn="ctr" rtl="0">
              <a:lnSpc>
                <a:spcPct val="100000"/>
              </a:lnSpc>
              <a:spcBef>
                <a:spcPts val="0"/>
              </a:spcBef>
              <a:spcAft>
                <a:spcPts val="0"/>
              </a:spcAft>
              <a:buClr>
                <a:schemeClr val="lt1"/>
              </a:buClr>
              <a:buSzPct val="25000"/>
              <a:buFont typeface="Questrial"/>
              <a:buNone/>
            </a:pPr>
            <a:r>
              <a:rPr lang="en-US" sz="3600" b="0" i="0" u="none" strike="noStrike" cap="none" baseline="0" dirty="0" smtClean="0">
                <a:solidFill>
                  <a:schemeClr val="lt1"/>
                </a:solidFill>
                <a:latin typeface="Century Gothic" panose="020B0502020202020204" pitchFamily="34" charset="0"/>
                <a:ea typeface="Questrial"/>
                <a:cs typeface="Questrial"/>
                <a:sym typeface="Questrial"/>
                <a:rtl val="0"/>
              </a:rPr>
              <a:t>Jamie</a:t>
            </a:r>
            <a:r>
              <a:rPr lang="en-US" sz="3600" b="0" i="0" u="none" strike="noStrike" cap="none" dirty="0" smtClean="0">
                <a:solidFill>
                  <a:schemeClr val="lt1"/>
                </a:solidFill>
                <a:latin typeface="Century Gothic" panose="020B0502020202020204" pitchFamily="34" charset="0"/>
                <a:ea typeface="Questrial"/>
                <a:cs typeface="Questrial"/>
                <a:sym typeface="Questrial"/>
                <a:rtl val="0"/>
              </a:rPr>
              <a:t> VanderHeiden </a:t>
            </a:r>
            <a:endParaRPr lang="en-US" sz="3600" b="0" i="0" u="none" strike="noStrike" cap="none" baseline="0" dirty="0">
              <a:solidFill>
                <a:schemeClr val="lt1"/>
              </a:solidFill>
              <a:latin typeface="Century Gothic" panose="020B0502020202020204" pitchFamily="34" charset="0"/>
              <a:ea typeface="Questrial"/>
              <a:cs typeface="Questrial"/>
              <a:sym typeface="Questrial"/>
              <a:rtl val="0"/>
            </a:endParaRPr>
          </a:p>
          <a:p>
            <a:pPr marL="0" marR="0" lvl="0" indent="0" algn="ctr" rtl="0">
              <a:lnSpc>
                <a:spcPct val="100000"/>
              </a:lnSpc>
              <a:spcBef>
                <a:spcPts val="0"/>
              </a:spcBef>
              <a:spcAft>
                <a:spcPts val="0"/>
              </a:spcAft>
              <a:buClr>
                <a:schemeClr val="lt1"/>
              </a:buClr>
              <a:buSzPct val="25000"/>
              <a:buFont typeface="Questrial"/>
              <a:buNone/>
            </a:pPr>
            <a:r>
              <a:rPr lang="en-US" sz="1400" b="0" i="0" u="none" strike="noStrike" cap="none" baseline="0" dirty="0">
                <a:solidFill>
                  <a:srgbClr val="000000"/>
                </a:solidFill>
                <a:latin typeface="Century Gothic" panose="020B0502020202020204" pitchFamily="34" charset="0"/>
                <a:ea typeface="Questrial"/>
                <a:cs typeface="Questrial"/>
                <a:sym typeface="Questrial"/>
                <a:rtl val="0"/>
              </a:rPr>
              <a:t/>
            </a:r>
            <a:br>
              <a:rPr lang="en-US" sz="1400" b="0" i="0" u="none" strike="noStrike" cap="none" baseline="0" dirty="0">
                <a:solidFill>
                  <a:srgbClr val="000000"/>
                </a:solidFill>
                <a:latin typeface="Century Gothic" panose="020B0502020202020204" pitchFamily="34" charset="0"/>
                <a:ea typeface="Questrial"/>
                <a:cs typeface="Questrial"/>
                <a:sym typeface="Questrial"/>
                <a:rtl val="0"/>
              </a:rPr>
            </a:br>
            <a:endParaRPr lang="en-US" sz="1400" b="0" i="0" u="none" strike="noStrike" cap="none" baseline="0" dirty="0">
              <a:solidFill>
                <a:srgbClr val="000000"/>
              </a:solidFill>
              <a:latin typeface="Century Gothic" panose="020B0502020202020204" pitchFamily="34" charset="0"/>
              <a:ea typeface="Questrial"/>
              <a:cs typeface="Questrial"/>
              <a:sym typeface="Questrial"/>
              <a:rtl val="0"/>
            </a:endParaRPr>
          </a:p>
        </p:txBody>
      </p:sp>
      <p:sp>
        <p:nvSpPr>
          <p:cNvPr id="251" name="Shape 251"/>
          <p:cNvSpPr txBox="1">
            <a:spLocks noGrp="1"/>
          </p:cNvSpPr>
          <p:nvPr>
            <p:ph type="body" idx="6"/>
          </p:nvPr>
        </p:nvSpPr>
        <p:spPr>
          <a:xfrm>
            <a:off x="4572000" y="2758098"/>
            <a:ext cx="18288000" cy="1212321"/>
          </a:xfrm>
          <a:prstGeom prst="rect">
            <a:avLst/>
          </a:prstGeom>
          <a:noFill/>
          <a:ln>
            <a:noFill/>
          </a:ln>
        </p:spPr>
        <p:txBody>
          <a:bodyPr lIns="91425" tIns="91425" rIns="91425" bIns="91425" anchor="t" anchorCtr="0">
            <a:noAutofit/>
          </a:bodyPr>
          <a:lstStyle/>
          <a:p>
            <a:pPr marL="0" marR="0" lvl="0" indent="0" algn="ctr" rtl="0">
              <a:lnSpc>
                <a:spcPct val="90000"/>
              </a:lnSpc>
              <a:spcBef>
                <a:spcPts val="0"/>
              </a:spcBef>
              <a:spcAft>
                <a:spcPts val="0"/>
              </a:spcAft>
              <a:buClr>
                <a:srgbClr val="FFFFFF"/>
              </a:buClr>
              <a:buSzPct val="25000"/>
              <a:buFont typeface="Questrial"/>
              <a:buNone/>
            </a:pPr>
            <a:r>
              <a:rPr lang="en-US" sz="3600" b="1" i="1" u="none" strike="noStrike" cap="none" baseline="0" dirty="0" smtClean="0">
                <a:solidFill>
                  <a:srgbClr val="FFFFFF"/>
                </a:solidFill>
                <a:latin typeface="Century Gothic" panose="020B0502020202020204" pitchFamily="34" charset="0"/>
                <a:ea typeface="Questrial"/>
                <a:cs typeface="Questrial"/>
                <a:sym typeface="Questrial"/>
                <a:rtl val="0"/>
              </a:rPr>
              <a:t>Using the METRIC</a:t>
            </a:r>
            <a:r>
              <a:rPr lang="en-US" sz="3600" b="1" i="1" u="none" strike="noStrike" cap="none" dirty="0" smtClean="0">
                <a:solidFill>
                  <a:srgbClr val="FFFFFF"/>
                </a:solidFill>
                <a:latin typeface="Century Gothic" panose="020B0502020202020204" pitchFamily="34" charset="0"/>
                <a:ea typeface="Questrial"/>
                <a:cs typeface="Questrial"/>
                <a:sym typeface="Questrial"/>
                <a:rtl val="0"/>
              </a:rPr>
              <a:t> model </a:t>
            </a:r>
            <a:r>
              <a:rPr lang="en-US" sz="3600" b="1" i="1" u="none" strike="noStrike" cap="none" baseline="0" dirty="0" smtClean="0">
                <a:solidFill>
                  <a:srgbClr val="FFFFFF"/>
                </a:solidFill>
                <a:latin typeface="Century Gothic" panose="020B0502020202020204" pitchFamily="34" charset="0"/>
                <a:ea typeface="Questrial"/>
                <a:cs typeface="Questrial"/>
                <a:sym typeface="Questrial"/>
                <a:rtl val="0"/>
              </a:rPr>
              <a:t>to </a:t>
            </a:r>
            <a:r>
              <a:rPr lang="en-US" sz="3600" b="1" i="1" u="none" strike="noStrike" cap="none" baseline="0" dirty="0">
                <a:solidFill>
                  <a:srgbClr val="FFFFFF"/>
                </a:solidFill>
                <a:latin typeface="Century Gothic" panose="020B0502020202020204" pitchFamily="34" charset="0"/>
                <a:ea typeface="Questrial"/>
                <a:cs typeface="Questrial"/>
                <a:sym typeface="Questrial"/>
                <a:rtl val="0"/>
              </a:rPr>
              <a:t>Estimate Evapotranspiration for Coastal Mid-Atlantic Region</a:t>
            </a:r>
          </a:p>
          <a:p>
            <a:pPr marL="0" marR="0" lvl="0" indent="0" algn="ctr" rtl="0">
              <a:lnSpc>
                <a:spcPct val="100000"/>
              </a:lnSpc>
              <a:spcBef>
                <a:spcPts val="0"/>
              </a:spcBef>
              <a:spcAft>
                <a:spcPts val="0"/>
              </a:spcAft>
              <a:buClr>
                <a:schemeClr val="lt1"/>
              </a:buClr>
              <a:buFont typeface="Questrial"/>
              <a:buNone/>
            </a:pPr>
            <a:endParaRPr sz="1400" b="0" i="0" u="none" strike="noStrike" cap="none" baseline="0" dirty="0">
              <a:solidFill>
                <a:srgbClr val="000000"/>
              </a:solidFill>
              <a:latin typeface="Century Gothic" panose="020B0502020202020204" pitchFamily="34" charset="0"/>
              <a:ea typeface="Questrial"/>
              <a:cs typeface="Questrial"/>
              <a:sym typeface="Questrial"/>
              <a:rtl val="0"/>
            </a:endParaRPr>
          </a:p>
        </p:txBody>
      </p:sp>
      <p:sp>
        <p:nvSpPr>
          <p:cNvPr id="252" name="Shape 252"/>
          <p:cNvSpPr txBox="1">
            <a:spLocks noGrp="1"/>
          </p:cNvSpPr>
          <p:nvPr>
            <p:ph type="body" idx="7"/>
          </p:nvPr>
        </p:nvSpPr>
        <p:spPr>
          <a:xfrm>
            <a:off x="4572000" y="1476444"/>
            <a:ext cx="18288000" cy="1155030"/>
          </a:xfrm>
          <a:prstGeom prst="rect">
            <a:avLst/>
          </a:prstGeom>
          <a:noFill/>
          <a:ln>
            <a:noFill/>
          </a:ln>
        </p:spPr>
        <p:txBody>
          <a:bodyPr lIns="91425" tIns="91425" rIns="91425" bIns="91425" anchor="t" anchorCtr="0">
            <a:noAutofit/>
          </a:bodyPr>
          <a:lstStyle/>
          <a:p>
            <a:pPr marL="0" marR="0" lvl="0" indent="0" algn="ctr" rtl="0">
              <a:lnSpc>
                <a:spcPct val="90000"/>
              </a:lnSpc>
              <a:spcBef>
                <a:spcPts val="0"/>
              </a:spcBef>
              <a:spcAft>
                <a:spcPts val="0"/>
              </a:spcAft>
              <a:buClr>
                <a:srgbClr val="FFFFFF"/>
              </a:buClr>
              <a:buSzPct val="25000"/>
              <a:buFont typeface="Questrial"/>
              <a:buNone/>
            </a:pPr>
            <a:r>
              <a:rPr lang="en-US" sz="6000" b="1" i="0" u="none" strike="noStrike" cap="small" baseline="0" dirty="0">
                <a:solidFill>
                  <a:srgbClr val="FFFFFF"/>
                </a:solidFill>
                <a:latin typeface="Century Gothic" panose="020B0502020202020204" pitchFamily="34" charset="0"/>
                <a:ea typeface="Questrial"/>
                <a:cs typeface="Questrial"/>
                <a:sym typeface="Questrial"/>
                <a:rtl val="0"/>
              </a:rPr>
              <a:t>Coastal Mid-Atlantic Water Resources </a:t>
            </a:r>
            <a:r>
              <a:rPr lang="en-US" sz="6000" b="1" i="0" u="none" strike="noStrike" cap="small" baseline="0" dirty="0" smtClean="0">
                <a:solidFill>
                  <a:srgbClr val="FFFFFF"/>
                </a:solidFill>
                <a:latin typeface="Century Gothic" panose="020B0502020202020204" pitchFamily="34" charset="0"/>
                <a:ea typeface="Questrial"/>
                <a:cs typeface="Questrial"/>
                <a:sym typeface="Questrial"/>
                <a:rtl val="0"/>
              </a:rPr>
              <a:t>III</a:t>
            </a:r>
            <a:endParaRPr lang="en-US" sz="6000" b="1" i="0" u="none" strike="noStrike" cap="small" baseline="0" dirty="0">
              <a:solidFill>
                <a:srgbClr val="FFFFFF"/>
              </a:solidFill>
              <a:latin typeface="Century Gothic" panose="020B0502020202020204" pitchFamily="34" charset="0"/>
              <a:ea typeface="Questrial"/>
              <a:cs typeface="Questrial"/>
              <a:sym typeface="Questrial"/>
              <a:rtl val="0"/>
            </a:endParaRPr>
          </a:p>
          <a:p>
            <a:pPr marL="0" marR="0" lvl="0" indent="0" algn="ctr" rtl="0">
              <a:lnSpc>
                <a:spcPct val="100000"/>
              </a:lnSpc>
              <a:spcBef>
                <a:spcPts val="0"/>
              </a:spcBef>
              <a:spcAft>
                <a:spcPts val="0"/>
              </a:spcAft>
              <a:buClr>
                <a:schemeClr val="lt1"/>
              </a:buClr>
              <a:buFont typeface="Questrial"/>
              <a:buNone/>
            </a:pPr>
            <a:endParaRPr sz="1400" b="0" i="0" u="none" strike="noStrike" cap="none" baseline="0" dirty="0">
              <a:solidFill>
                <a:srgbClr val="000000"/>
              </a:solidFill>
              <a:latin typeface="Century Gothic" panose="020B0502020202020204" pitchFamily="34" charset="0"/>
              <a:ea typeface="Questrial"/>
              <a:cs typeface="Questrial"/>
              <a:sym typeface="Questrial"/>
              <a:rtl val="0"/>
            </a:endParaRPr>
          </a:p>
        </p:txBody>
      </p:sp>
      <p:sp>
        <p:nvSpPr>
          <p:cNvPr id="253" name="Shape 253"/>
          <p:cNvSpPr txBox="1">
            <a:spLocks noGrp="1"/>
          </p:cNvSpPr>
          <p:nvPr>
            <p:ph type="body" idx="8"/>
          </p:nvPr>
        </p:nvSpPr>
        <p:spPr>
          <a:xfrm>
            <a:off x="1758379" y="32207079"/>
            <a:ext cx="3245700" cy="3212999"/>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chemeClr val="dk1"/>
              </a:buClr>
              <a:buSzPct val="25000"/>
              <a:buFont typeface="Arial"/>
              <a:buNone/>
            </a:pPr>
            <a:r>
              <a:rPr lang="en-US" sz="2000" dirty="0" smtClean="0">
                <a:solidFill>
                  <a:schemeClr val="dk1"/>
                </a:solidFill>
                <a:latin typeface="Century Gothic" panose="020B0502020202020204" pitchFamily="34" charset="0"/>
                <a:ea typeface="Questrial"/>
                <a:cs typeface="Questrial"/>
                <a:sym typeface="Questrial"/>
              </a:rPr>
              <a:t>Jamie </a:t>
            </a:r>
            <a:r>
              <a:rPr lang="en-US" sz="2000" dirty="0" err="1" smtClean="0">
                <a:solidFill>
                  <a:schemeClr val="dk1"/>
                </a:solidFill>
                <a:latin typeface="Century Gothic" panose="020B0502020202020204" pitchFamily="34" charset="0"/>
                <a:ea typeface="Questrial"/>
                <a:cs typeface="Questrial"/>
                <a:sym typeface="Questrial"/>
              </a:rPr>
              <a:t>Vanderheiden</a:t>
            </a:r>
            <a:endParaRPr lang="en-US" sz="2000" dirty="0" smtClean="0">
              <a:solidFill>
                <a:schemeClr val="dk1"/>
              </a:solidFill>
              <a:latin typeface="Century Gothic" panose="020B0502020202020204" pitchFamily="34" charset="0"/>
              <a:ea typeface="Questrial"/>
              <a:cs typeface="Questrial"/>
              <a:sym typeface="Questrial"/>
            </a:endParaRPr>
          </a:p>
          <a:p>
            <a:pPr marL="0" marR="0" lvl="0" indent="0" rtl="0">
              <a:lnSpc>
                <a:spcPct val="100000"/>
              </a:lnSpc>
              <a:spcBef>
                <a:spcPts val="0"/>
              </a:spcBef>
              <a:spcAft>
                <a:spcPts val="0"/>
              </a:spcAft>
              <a:buClr>
                <a:schemeClr val="dk1"/>
              </a:buClr>
              <a:buSzPct val="25000"/>
              <a:buFont typeface="Arial"/>
              <a:buNone/>
            </a:pPr>
            <a:r>
              <a:rPr lang="en-US" sz="2000" b="0" i="0" u="none" strike="noStrike" cap="none" baseline="0" dirty="0" smtClean="0">
                <a:solidFill>
                  <a:schemeClr val="dk1"/>
                </a:solidFill>
                <a:latin typeface="Century Gothic" panose="020B0502020202020204" pitchFamily="34" charset="0"/>
                <a:ea typeface="Questrial"/>
                <a:cs typeface="Questrial"/>
                <a:sym typeface="Questrial"/>
                <a:rtl val="0"/>
              </a:rPr>
              <a:t>Kent</a:t>
            </a:r>
            <a:r>
              <a:rPr lang="en-US" sz="2000" b="0" i="0" u="none" strike="noStrike" cap="none" dirty="0" smtClean="0">
                <a:solidFill>
                  <a:schemeClr val="dk1"/>
                </a:solidFill>
                <a:latin typeface="Century Gothic" panose="020B0502020202020204" pitchFamily="34" charset="0"/>
                <a:ea typeface="Questrial"/>
                <a:cs typeface="Questrial"/>
                <a:sym typeface="Questrial"/>
                <a:rtl val="0"/>
              </a:rPr>
              <a:t> Sparrow</a:t>
            </a:r>
            <a:endParaRPr lang="en-US" sz="2000" b="0" i="0" u="none" strike="noStrike" cap="none" baseline="0" dirty="0">
              <a:solidFill>
                <a:schemeClr val="dk1"/>
              </a:solidFill>
              <a:latin typeface="Century Gothic" panose="020B0502020202020204" pitchFamily="34" charset="0"/>
              <a:ea typeface="Questrial"/>
              <a:cs typeface="Questrial"/>
              <a:sym typeface="Questrial"/>
              <a:rtl val="0"/>
            </a:endParaRPr>
          </a:p>
          <a:p>
            <a:pPr marL="0" marR="0" lvl="0" indent="0" rtl="0">
              <a:lnSpc>
                <a:spcPct val="100000"/>
              </a:lnSpc>
              <a:spcBef>
                <a:spcPts val="0"/>
              </a:spcBef>
              <a:spcAft>
                <a:spcPts val="0"/>
              </a:spcAft>
              <a:buClr>
                <a:schemeClr val="dk1"/>
              </a:buClr>
              <a:buFont typeface="Arial"/>
              <a:buNone/>
            </a:pPr>
            <a:endParaRPr sz="2000" b="0" i="0" u="none" strike="noStrike" cap="none" baseline="0" dirty="0">
              <a:solidFill>
                <a:schemeClr val="dk1"/>
              </a:solidFill>
              <a:latin typeface="Century Gothic" panose="020B0502020202020204" pitchFamily="34" charset="0"/>
              <a:ea typeface="Questrial"/>
              <a:cs typeface="Questrial"/>
              <a:sym typeface="Questrial"/>
              <a:rtl val="0"/>
            </a:endParaRPr>
          </a:p>
          <a:p>
            <a:pPr marL="0" marR="0" lvl="0" indent="0" rtl="0">
              <a:lnSpc>
                <a:spcPct val="100000"/>
              </a:lnSpc>
              <a:spcBef>
                <a:spcPts val="0"/>
              </a:spcBef>
              <a:spcAft>
                <a:spcPts val="0"/>
              </a:spcAft>
              <a:buClr>
                <a:schemeClr val="dk1"/>
              </a:buClr>
              <a:buSzPct val="25000"/>
              <a:buFont typeface="Arial"/>
              <a:buNone/>
            </a:pPr>
            <a:r>
              <a:rPr lang="en-US" sz="2000" b="0" i="0" u="none" strike="noStrike" cap="none" baseline="0" dirty="0">
                <a:solidFill>
                  <a:schemeClr val="dk1"/>
                </a:solidFill>
                <a:latin typeface="Century Gothic" panose="020B0502020202020204" pitchFamily="34" charset="0"/>
                <a:ea typeface="Questrial"/>
                <a:cs typeface="Questrial"/>
                <a:sym typeface="Questrial"/>
                <a:rtl val="0"/>
              </a:rPr>
              <a:t> </a:t>
            </a:r>
          </a:p>
          <a:p>
            <a:pPr marL="0" marR="0" lvl="0" indent="0" rtl="0">
              <a:lnSpc>
                <a:spcPct val="100000"/>
              </a:lnSpc>
              <a:spcBef>
                <a:spcPts val="0"/>
              </a:spcBef>
              <a:spcAft>
                <a:spcPts val="0"/>
              </a:spcAft>
              <a:buClr>
                <a:schemeClr val="dk1"/>
              </a:buClr>
              <a:buFont typeface="Arial"/>
              <a:buNone/>
            </a:pPr>
            <a:endParaRPr sz="2000" b="0" i="0" u="none" strike="noStrike" cap="none" baseline="0" dirty="0">
              <a:solidFill>
                <a:schemeClr val="dk1"/>
              </a:solidFill>
              <a:latin typeface="Century Gothic" panose="020B0502020202020204" pitchFamily="34" charset="0"/>
              <a:ea typeface="Questrial"/>
              <a:cs typeface="Questrial"/>
              <a:sym typeface="Questrial"/>
              <a:rtl val="0"/>
            </a:endParaRPr>
          </a:p>
          <a:p>
            <a:pPr marL="685800" marR="0" lvl="0" indent="-508000" rtl="0">
              <a:lnSpc>
                <a:spcPct val="90000"/>
              </a:lnSpc>
              <a:spcBef>
                <a:spcPts val="0"/>
              </a:spcBef>
              <a:spcAft>
                <a:spcPts val="0"/>
              </a:spcAft>
              <a:buClr>
                <a:srgbClr val="A3D4D4"/>
              </a:buClr>
              <a:buFont typeface="Arial"/>
              <a:buNone/>
            </a:pPr>
            <a:endParaRPr sz="2000" b="0" i="0" u="none" strike="noStrike" cap="none" baseline="0" dirty="0">
              <a:solidFill>
                <a:schemeClr val="dk1"/>
              </a:solidFill>
              <a:latin typeface="Century Gothic" panose="020B0502020202020204" pitchFamily="34" charset="0"/>
              <a:ea typeface="Questrial"/>
              <a:cs typeface="Questrial"/>
              <a:sym typeface="Questrial"/>
              <a:rtl val="0"/>
            </a:endParaRPr>
          </a:p>
        </p:txBody>
      </p:sp>
      <p:sp>
        <p:nvSpPr>
          <p:cNvPr id="254" name="Shape 254"/>
          <p:cNvSpPr txBox="1">
            <a:spLocks noGrp="1"/>
          </p:cNvSpPr>
          <p:nvPr>
            <p:ph type="body" idx="9"/>
          </p:nvPr>
        </p:nvSpPr>
        <p:spPr>
          <a:xfrm>
            <a:off x="9601200" y="31813159"/>
            <a:ext cx="8090417" cy="4000840"/>
          </a:xfrm>
          <a:prstGeom prst="rect">
            <a:avLst/>
          </a:prstGeom>
          <a:noFill/>
          <a:ln>
            <a:noFill/>
          </a:ln>
        </p:spPr>
        <p:txBody>
          <a:bodyPr lIns="91425" tIns="45700" rIns="91425" bIns="45700" anchor="t" anchorCtr="0">
            <a:noAutofit/>
          </a:bodyPr>
          <a:lstStyle/>
          <a:p>
            <a:pPr marL="0" lvl="0" indent="0" algn="ctr" rtl="0">
              <a:lnSpc>
                <a:spcPct val="90000"/>
              </a:lnSpc>
              <a:spcBef>
                <a:spcPts val="0"/>
              </a:spcBef>
              <a:buClr>
                <a:srgbClr val="A3D4D4"/>
              </a:buClr>
              <a:buSzPct val="25000"/>
              <a:buFont typeface="Arial"/>
              <a:buNone/>
            </a:pPr>
            <a:r>
              <a:rPr lang="en-US" sz="1900" b="1" dirty="0">
                <a:solidFill>
                  <a:schemeClr val="dk1"/>
                </a:solidFill>
                <a:latin typeface="Century Gothic" panose="020B0502020202020204" pitchFamily="34" charset="0"/>
                <a:ea typeface="Questrial"/>
                <a:cs typeface="Questrial"/>
                <a:sym typeface="Questrial"/>
              </a:rPr>
              <a:t>Digital Harvest </a:t>
            </a:r>
          </a:p>
          <a:p>
            <a:pPr marL="0" lvl="0" indent="0" algn="ctr" rtl="0">
              <a:lnSpc>
                <a:spcPct val="90000"/>
              </a:lnSpc>
              <a:spcBef>
                <a:spcPts val="0"/>
              </a:spcBef>
              <a:buClr>
                <a:srgbClr val="A3D4D4"/>
              </a:buClr>
              <a:buSzPct val="25000"/>
              <a:buFont typeface="Arial"/>
              <a:buNone/>
            </a:pPr>
            <a:r>
              <a:rPr lang="en-US" sz="1900" dirty="0">
                <a:solidFill>
                  <a:schemeClr val="dk1"/>
                </a:solidFill>
                <a:latin typeface="Century Gothic" panose="020B0502020202020204" pitchFamily="34" charset="0"/>
                <a:ea typeface="Questrial"/>
                <a:cs typeface="Questrial"/>
                <a:sym typeface="Questrial"/>
              </a:rPr>
              <a:t>Young Kim, General Manager</a:t>
            </a:r>
          </a:p>
          <a:p>
            <a:pPr marL="0" lvl="0" indent="0" algn="ctr" rtl="0">
              <a:lnSpc>
                <a:spcPct val="90000"/>
              </a:lnSpc>
              <a:spcBef>
                <a:spcPts val="0"/>
              </a:spcBef>
              <a:buClr>
                <a:srgbClr val="A3D4D4"/>
              </a:buClr>
              <a:buFont typeface="Arial"/>
              <a:buNone/>
            </a:pPr>
            <a:endParaRPr sz="1000" dirty="0">
              <a:solidFill>
                <a:schemeClr val="dk1"/>
              </a:solidFill>
              <a:latin typeface="Century Gothic" panose="020B0502020202020204" pitchFamily="34" charset="0"/>
              <a:ea typeface="Questrial"/>
              <a:cs typeface="Questrial"/>
              <a:sym typeface="Questrial"/>
            </a:endParaRPr>
          </a:p>
          <a:p>
            <a:pPr marL="0" lvl="0" indent="0" algn="ctr" rtl="0">
              <a:lnSpc>
                <a:spcPct val="90000"/>
              </a:lnSpc>
              <a:spcBef>
                <a:spcPts val="0"/>
              </a:spcBef>
              <a:buClr>
                <a:srgbClr val="A3D4D4"/>
              </a:buClr>
              <a:buSzPct val="25000"/>
              <a:buFont typeface="Arial"/>
              <a:buNone/>
            </a:pPr>
            <a:r>
              <a:rPr lang="en-US" sz="1900" b="1" i="0" u="none" strike="noStrike" cap="none" baseline="0" dirty="0">
                <a:solidFill>
                  <a:schemeClr val="dk1"/>
                </a:solidFill>
                <a:latin typeface="Century Gothic" panose="020B0502020202020204" pitchFamily="34" charset="0"/>
                <a:ea typeface="Questrial"/>
                <a:cs typeface="Questrial"/>
                <a:sym typeface="Questrial"/>
                <a:rtl val="0"/>
              </a:rPr>
              <a:t>Virginia Secretary of Natural Resources</a:t>
            </a:r>
          </a:p>
          <a:p>
            <a:pPr marL="0" marR="0" lvl="0" indent="0" algn="ctr" rtl="0">
              <a:lnSpc>
                <a:spcPct val="100000"/>
              </a:lnSpc>
              <a:spcBef>
                <a:spcPts val="0"/>
              </a:spcBef>
              <a:spcAft>
                <a:spcPts val="0"/>
              </a:spcAft>
              <a:buClr>
                <a:schemeClr val="dk1"/>
              </a:buClr>
              <a:buSzPct val="25000"/>
              <a:buFont typeface="Questrial"/>
              <a:buNone/>
            </a:pPr>
            <a:r>
              <a:rPr lang="en-US" sz="1900" b="0" i="0" u="none" strike="noStrike" cap="none" baseline="0" dirty="0">
                <a:solidFill>
                  <a:schemeClr val="dk1"/>
                </a:solidFill>
                <a:latin typeface="Century Gothic" panose="020B0502020202020204" pitchFamily="34" charset="0"/>
                <a:ea typeface="Questrial"/>
                <a:cs typeface="Questrial"/>
                <a:sym typeface="Questrial"/>
                <a:rtl val="0"/>
              </a:rPr>
              <a:t>Molly Ward, Secretary</a:t>
            </a:r>
          </a:p>
          <a:p>
            <a:pPr marL="0" marR="0" lvl="0" indent="0" algn="ctr" rtl="0">
              <a:lnSpc>
                <a:spcPct val="100000"/>
              </a:lnSpc>
              <a:spcBef>
                <a:spcPts val="0"/>
              </a:spcBef>
              <a:spcAft>
                <a:spcPts val="0"/>
              </a:spcAft>
              <a:buClr>
                <a:schemeClr val="dk1"/>
              </a:buClr>
              <a:buSzPct val="25000"/>
              <a:buFont typeface="Questrial"/>
              <a:buNone/>
            </a:pPr>
            <a:r>
              <a:rPr lang="en-US" sz="1900" b="0" i="0" u="none" strike="noStrike" cap="none" baseline="0" dirty="0">
                <a:solidFill>
                  <a:schemeClr val="dk1"/>
                </a:solidFill>
                <a:latin typeface="Century Gothic" panose="020B0502020202020204" pitchFamily="34" charset="0"/>
                <a:ea typeface="Questrial"/>
                <a:cs typeface="Questrial"/>
                <a:sym typeface="Questrial"/>
                <a:rtl val="0"/>
              </a:rPr>
              <a:t> Travis Hill, Deputy Secretary</a:t>
            </a:r>
          </a:p>
          <a:p>
            <a:pPr marL="0" marR="0" lvl="0" indent="0" algn="ctr" rtl="0">
              <a:lnSpc>
                <a:spcPct val="100000"/>
              </a:lnSpc>
              <a:spcBef>
                <a:spcPts val="0"/>
              </a:spcBef>
              <a:spcAft>
                <a:spcPts val="0"/>
              </a:spcAft>
              <a:buClr>
                <a:schemeClr val="dk1"/>
              </a:buClr>
              <a:buFont typeface="Arial"/>
              <a:buNone/>
            </a:pPr>
            <a:endParaRPr sz="1000" b="0" i="0" u="none" strike="noStrike" cap="none" baseline="0" dirty="0">
              <a:solidFill>
                <a:schemeClr val="dk1"/>
              </a:solidFill>
              <a:latin typeface="Century Gothic" panose="020B0502020202020204" pitchFamily="34" charset="0"/>
              <a:ea typeface="Questrial"/>
              <a:cs typeface="Questrial"/>
              <a:sym typeface="Questrial"/>
              <a:rtl val="0"/>
            </a:endParaRPr>
          </a:p>
          <a:p>
            <a:pPr marL="0" marR="0" lvl="0" indent="0" algn="ctr" rtl="0">
              <a:lnSpc>
                <a:spcPct val="100000"/>
              </a:lnSpc>
              <a:spcBef>
                <a:spcPts val="0"/>
              </a:spcBef>
              <a:spcAft>
                <a:spcPts val="0"/>
              </a:spcAft>
              <a:buClr>
                <a:schemeClr val="dk1"/>
              </a:buClr>
              <a:buSzPct val="25000"/>
              <a:buFont typeface="Arial"/>
              <a:buNone/>
            </a:pPr>
            <a:r>
              <a:rPr lang="en-US" sz="1900" b="1" i="0" u="none" strike="noStrike" cap="none" baseline="0" dirty="0">
                <a:solidFill>
                  <a:schemeClr val="dk1"/>
                </a:solidFill>
                <a:latin typeface="Century Gothic" panose="020B0502020202020204" pitchFamily="34" charset="0"/>
                <a:ea typeface="Questrial"/>
                <a:cs typeface="Questrial"/>
                <a:sym typeface="Questrial"/>
                <a:rtl val="0"/>
              </a:rPr>
              <a:t>Virginia Secretary of Technology</a:t>
            </a:r>
          </a:p>
          <a:p>
            <a:pPr marL="0" marR="0" lvl="0" indent="0" algn="ctr" rtl="0">
              <a:lnSpc>
                <a:spcPct val="100000"/>
              </a:lnSpc>
              <a:spcBef>
                <a:spcPts val="0"/>
              </a:spcBef>
              <a:spcAft>
                <a:spcPts val="0"/>
              </a:spcAft>
              <a:buClr>
                <a:schemeClr val="dk1"/>
              </a:buClr>
              <a:buSzPct val="25000"/>
              <a:buFont typeface="Arial"/>
              <a:buNone/>
            </a:pPr>
            <a:r>
              <a:rPr lang="en-US" sz="1900" b="0" i="0" u="none" strike="noStrike" cap="none" baseline="0" dirty="0">
                <a:solidFill>
                  <a:schemeClr val="dk1"/>
                </a:solidFill>
                <a:latin typeface="Century Gothic" panose="020B0502020202020204" pitchFamily="34" charset="0"/>
                <a:ea typeface="Questrial"/>
                <a:cs typeface="Questrial"/>
                <a:sym typeface="Questrial"/>
                <a:rtl val="0"/>
              </a:rPr>
              <a:t>Karen Jackson, Secretary</a:t>
            </a:r>
          </a:p>
          <a:p>
            <a:pPr marL="0" marR="0" lvl="0" indent="0" algn="ctr" rtl="0">
              <a:lnSpc>
                <a:spcPct val="100000"/>
              </a:lnSpc>
              <a:spcBef>
                <a:spcPts val="0"/>
              </a:spcBef>
              <a:spcAft>
                <a:spcPts val="0"/>
              </a:spcAft>
              <a:buClr>
                <a:schemeClr val="dk1"/>
              </a:buClr>
              <a:buFont typeface="Arial"/>
              <a:buNone/>
            </a:pPr>
            <a:endParaRPr sz="1000" b="0" i="0" u="none" strike="noStrike" cap="none" baseline="0" dirty="0">
              <a:solidFill>
                <a:schemeClr val="dk1"/>
              </a:solidFill>
              <a:latin typeface="Century Gothic" panose="020B0502020202020204" pitchFamily="34" charset="0"/>
              <a:ea typeface="Questrial"/>
              <a:cs typeface="Questrial"/>
              <a:sym typeface="Questrial"/>
              <a:rtl val="0"/>
            </a:endParaRPr>
          </a:p>
          <a:p>
            <a:pPr marL="0" marR="0" lvl="0" indent="0" algn="ctr" rtl="0">
              <a:lnSpc>
                <a:spcPct val="100000"/>
              </a:lnSpc>
              <a:spcBef>
                <a:spcPts val="0"/>
              </a:spcBef>
              <a:spcAft>
                <a:spcPts val="0"/>
              </a:spcAft>
              <a:buClr>
                <a:schemeClr val="dk1"/>
              </a:buClr>
              <a:buSzPct val="25000"/>
              <a:buFont typeface="Arial"/>
              <a:buNone/>
            </a:pPr>
            <a:r>
              <a:rPr lang="en-US" sz="1900" b="1" i="0" u="none" strike="noStrike" cap="none" baseline="0" dirty="0">
                <a:solidFill>
                  <a:schemeClr val="dk1"/>
                </a:solidFill>
                <a:latin typeface="Century Gothic" panose="020B0502020202020204" pitchFamily="34" charset="0"/>
                <a:ea typeface="Questrial"/>
                <a:cs typeface="Questrial"/>
                <a:sym typeface="Questrial"/>
                <a:rtl val="0"/>
              </a:rPr>
              <a:t>Virginia Secretary of Agriculture &amp; Forestry</a:t>
            </a:r>
          </a:p>
          <a:p>
            <a:pPr marL="0" marR="0" lvl="0" indent="0" algn="ctr" rtl="0">
              <a:lnSpc>
                <a:spcPct val="100000"/>
              </a:lnSpc>
              <a:spcBef>
                <a:spcPts val="0"/>
              </a:spcBef>
              <a:spcAft>
                <a:spcPts val="0"/>
              </a:spcAft>
              <a:buClr>
                <a:schemeClr val="dk1"/>
              </a:buClr>
              <a:buSzPct val="25000"/>
              <a:buFont typeface="Arial"/>
              <a:buNone/>
            </a:pPr>
            <a:r>
              <a:rPr lang="en-US" sz="1900" b="0" i="0" u="none" strike="noStrike" cap="none" baseline="0" dirty="0">
                <a:solidFill>
                  <a:schemeClr val="dk1"/>
                </a:solidFill>
                <a:latin typeface="Century Gothic" panose="020B0502020202020204" pitchFamily="34" charset="0"/>
                <a:ea typeface="Questrial"/>
                <a:cs typeface="Questrial"/>
                <a:sym typeface="Questrial"/>
                <a:rtl val="0"/>
              </a:rPr>
              <a:t>Todd </a:t>
            </a:r>
            <a:r>
              <a:rPr lang="en-US" sz="1900" b="0" i="0" u="none" strike="noStrike" cap="none" baseline="0" dirty="0" err="1">
                <a:solidFill>
                  <a:schemeClr val="dk1"/>
                </a:solidFill>
                <a:latin typeface="Century Gothic" panose="020B0502020202020204" pitchFamily="34" charset="0"/>
                <a:ea typeface="Questrial"/>
                <a:cs typeface="Questrial"/>
                <a:sym typeface="Questrial"/>
                <a:rtl val="0"/>
              </a:rPr>
              <a:t>Haymore</a:t>
            </a:r>
            <a:r>
              <a:rPr lang="en-US" sz="1900" b="0" i="0" u="none" strike="noStrike" cap="none" baseline="0" dirty="0">
                <a:solidFill>
                  <a:schemeClr val="dk1"/>
                </a:solidFill>
                <a:latin typeface="Century Gothic" panose="020B0502020202020204" pitchFamily="34" charset="0"/>
                <a:ea typeface="Questrial"/>
                <a:cs typeface="Questrial"/>
                <a:sym typeface="Questrial"/>
                <a:rtl val="0"/>
              </a:rPr>
              <a:t>, Secretary</a:t>
            </a:r>
          </a:p>
          <a:p>
            <a:pPr marL="0" marR="0" lvl="0" indent="0" algn="ctr" rtl="0">
              <a:lnSpc>
                <a:spcPct val="90000"/>
              </a:lnSpc>
              <a:spcBef>
                <a:spcPts val="0"/>
              </a:spcBef>
              <a:spcAft>
                <a:spcPts val="0"/>
              </a:spcAft>
              <a:buClr>
                <a:srgbClr val="A3D4D4"/>
              </a:buClr>
              <a:buFont typeface="Arial"/>
              <a:buNone/>
            </a:pPr>
            <a:endParaRPr sz="1000" b="0" i="0" u="none" strike="noStrike" cap="none" baseline="0" dirty="0">
              <a:solidFill>
                <a:schemeClr val="dk1"/>
              </a:solidFill>
              <a:latin typeface="Century Gothic" panose="020B0502020202020204" pitchFamily="34" charset="0"/>
              <a:ea typeface="Questrial"/>
              <a:cs typeface="Questrial"/>
              <a:sym typeface="Questrial"/>
              <a:rtl val="0"/>
            </a:endParaRPr>
          </a:p>
          <a:p>
            <a:pPr marL="0" marR="0" lvl="0" indent="0" algn="ctr" rtl="0">
              <a:lnSpc>
                <a:spcPct val="100000"/>
              </a:lnSpc>
              <a:spcBef>
                <a:spcPts val="0"/>
              </a:spcBef>
              <a:spcAft>
                <a:spcPts val="0"/>
              </a:spcAft>
              <a:buClr>
                <a:schemeClr val="dk1"/>
              </a:buClr>
              <a:buSzPct val="25000"/>
              <a:buFont typeface="Questrial"/>
              <a:buNone/>
            </a:pPr>
            <a:r>
              <a:rPr lang="en-US" sz="1900" b="1" i="0" u="none" strike="noStrike" cap="none" baseline="0" dirty="0">
                <a:solidFill>
                  <a:schemeClr val="dk1"/>
                </a:solidFill>
                <a:latin typeface="Century Gothic" panose="020B0502020202020204" pitchFamily="34" charset="0"/>
                <a:ea typeface="Questrial"/>
                <a:cs typeface="Questrial"/>
                <a:sym typeface="Questrial"/>
                <a:rtl val="0"/>
              </a:rPr>
              <a:t>Virginia Department of Environmental Quality</a:t>
            </a:r>
          </a:p>
          <a:p>
            <a:pPr marL="0" marR="0" lvl="0" indent="0" algn="ctr" rtl="0">
              <a:lnSpc>
                <a:spcPct val="100000"/>
              </a:lnSpc>
              <a:spcBef>
                <a:spcPts val="0"/>
              </a:spcBef>
              <a:spcAft>
                <a:spcPts val="0"/>
              </a:spcAft>
              <a:buClr>
                <a:schemeClr val="dk1"/>
              </a:buClr>
              <a:buSzPct val="25000"/>
              <a:buFont typeface="Questrial"/>
              <a:buNone/>
            </a:pPr>
            <a:r>
              <a:rPr lang="en-US" sz="1900" b="0" i="0" u="none" strike="noStrike" cap="none" baseline="0" dirty="0">
                <a:solidFill>
                  <a:schemeClr val="dk1"/>
                </a:solidFill>
                <a:latin typeface="Century Gothic" panose="020B0502020202020204" pitchFamily="34" charset="0"/>
                <a:ea typeface="Questrial"/>
                <a:cs typeface="Questrial"/>
                <a:sym typeface="Questrial"/>
                <a:rtl val="0"/>
              </a:rPr>
              <a:t>David </a:t>
            </a:r>
            <a:r>
              <a:rPr lang="en-US" sz="1900" b="0" i="0" u="none" strike="noStrike" cap="none" baseline="0" dirty="0" err="1">
                <a:solidFill>
                  <a:schemeClr val="dk1"/>
                </a:solidFill>
                <a:latin typeface="Century Gothic" panose="020B0502020202020204" pitchFamily="34" charset="0"/>
                <a:ea typeface="Questrial"/>
                <a:cs typeface="Questrial"/>
                <a:sym typeface="Questrial"/>
                <a:rtl val="0"/>
              </a:rPr>
              <a:t>Paylor</a:t>
            </a:r>
            <a:r>
              <a:rPr lang="en-US" sz="1900" b="0" i="0" u="none" strike="noStrike" cap="none" baseline="0" dirty="0">
                <a:solidFill>
                  <a:schemeClr val="dk1"/>
                </a:solidFill>
                <a:latin typeface="Century Gothic" panose="020B0502020202020204" pitchFamily="34" charset="0"/>
                <a:ea typeface="Questrial"/>
                <a:cs typeface="Questrial"/>
                <a:sym typeface="Questrial"/>
                <a:rtl val="0"/>
              </a:rPr>
              <a:t>, State Water Commission</a:t>
            </a:r>
          </a:p>
          <a:p>
            <a:pPr marL="0" marR="0" lvl="0" indent="0" algn="ctr" rtl="0">
              <a:lnSpc>
                <a:spcPct val="90000"/>
              </a:lnSpc>
              <a:spcBef>
                <a:spcPts val="0"/>
              </a:spcBef>
              <a:spcAft>
                <a:spcPts val="0"/>
              </a:spcAft>
              <a:buClr>
                <a:srgbClr val="A3D4D4"/>
              </a:buClr>
              <a:buFont typeface="Arial"/>
              <a:buNone/>
            </a:pPr>
            <a:endParaRPr sz="1900" b="0" i="0" u="none" strike="noStrike" cap="none" baseline="0" dirty="0">
              <a:solidFill>
                <a:schemeClr val="dk1"/>
              </a:solidFill>
              <a:latin typeface="Century Gothic" panose="020B0502020202020204" pitchFamily="34" charset="0"/>
              <a:ea typeface="Questrial"/>
              <a:cs typeface="Questrial"/>
              <a:sym typeface="Questrial"/>
              <a:rtl val="0"/>
            </a:endParaRPr>
          </a:p>
        </p:txBody>
      </p:sp>
      <p:sp>
        <p:nvSpPr>
          <p:cNvPr id="255" name="Shape 255"/>
          <p:cNvSpPr txBox="1">
            <a:spLocks noGrp="1"/>
          </p:cNvSpPr>
          <p:nvPr>
            <p:ph type="body" idx="13"/>
          </p:nvPr>
        </p:nvSpPr>
        <p:spPr>
          <a:xfrm>
            <a:off x="18326100" y="31989340"/>
            <a:ext cx="8008619" cy="3443658"/>
          </a:xfrm>
          <a:prstGeom prst="rect">
            <a:avLst/>
          </a:prstGeom>
          <a:noFill/>
          <a:ln>
            <a:noFill/>
          </a:ln>
        </p:spPr>
        <p:txBody>
          <a:bodyPr lIns="91425" tIns="45700" rIns="91425" bIns="45700" anchor="ctr" anchorCtr="0">
            <a:noAutofit/>
          </a:bodyPr>
          <a:lstStyle/>
          <a:p>
            <a:pPr marL="685800" marR="0" lvl="0" indent="-508000" algn="ctr" rtl="0">
              <a:lnSpc>
                <a:spcPct val="90000"/>
              </a:lnSpc>
              <a:spcBef>
                <a:spcPts val="0"/>
              </a:spcBef>
              <a:spcAft>
                <a:spcPts val="0"/>
              </a:spcAft>
              <a:buClr>
                <a:srgbClr val="A3D4D4"/>
              </a:buClr>
              <a:buFont typeface="Arial"/>
              <a:buNone/>
            </a:pPr>
            <a:endParaRPr sz="2800" b="1" i="0" u="none" strike="noStrike" cap="none" baseline="0" dirty="0">
              <a:solidFill>
                <a:schemeClr val="dk1"/>
              </a:solidFill>
              <a:latin typeface="Century Gothic" panose="020B0502020202020204" pitchFamily="34" charset="0"/>
              <a:ea typeface="Questrial"/>
              <a:cs typeface="Questrial"/>
              <a:sym typeface="Questrial"/>
              <a:rtl val="0"/>
            </a:endParaRPr>
          </a:p>
          <a:p>
            <a:pPr marL="685800" marR="0" lvl="0" indent="-508000" algn="ctr" rtl="0">
              <a:lnSpc>
                <a:spcPct val="90000"/>
              </a:lnSpc>
              <a:spcBef>
                <a:spcPts val="0"/>
              </a:spcBef>
              <a:spcAft>
                <a:spcPts val="0"/>
              </a:spcAft>
              <a:buClr>
                <a:srgbClr val="A3D4D4"/>
              </a:buClr>
              <a:buSzPct val="25000"/>
              <a:buFont typeface="Arial"/>
              <a:buNone/>
            </a:pPr>
            <a:r>
              <a:rPr lang="en-US" sz="2400" b="1" i="0" u="none" strike="noStrike" cap="none" baseline="0" dirty="0">
                <a:solidFill>
                  <a:schemeClr val="dk1"/>
                </a:solidFill>
                <a:latin typeface="Century Gothic" panose="020B0502020202020204" pitchFamily="34" charset="0"/>
                <a:ea typeface="Questrial"/>
                <a:cs typeface="Questrial"/>
                <a:sym typeface="Questrial"/>
                <a:rtl val="0"/>
              </a:rPr>
              <a:t>DEVELOP Program National Science Advisor</a:t>
            </a:r>
          </a:p>
          <a:p>
            <a:pPr marL="685800" marR="0" lvl="0" indent="-508000" algn="ctr" rtl="0">
              <a:lnSpc>
                <a:spcPct val="90000"/>
              </a:lnSpc>
              <a:spcBef>
                <a:spcPts val="0"/>
              </a:spcBef>
              <a:spcAft>
                <a:spcPts val="0"/>
              </a:spcAft>
              <a:buClr>
                <a:srgbClr val="A3D4D4"/>
              </a:buClr>
              <a:buSzPct val="25000"/>
              <a:buFont typeface="Arial"/>
              <a:buNone/>
            </a:pPr>
            <a:r>
              <a:rPr lang="en-US" sz="2400" b="0" i="0" u="none" strike="noStrike" cap="none" baseline="0" dirty="0">
                <a:solidFill>
                  <a:schemeClr val="dk1"/>
                </a:solidFill>
                <a:latin typeface="Century Gothic" panose="020B0502020202020204" pitchFamily="34" charset="0"/>
                <a:ea typeface="Questrial"/>
                <a:cs typeface="Questrial"/>
                <a:sym typeface="Questrial"/>
                <a:rtl val="0"/>
              </a:rPr>
              <a:t>Dr. Kenton Ross</a:t>
            </a:r>
          </a:p>
          <a:p>
            <a:pPr marL="685800" marR="0" lvl="0" indent="-508000" algn="ctr" rtl="0">
              <a:lnSpc>
                <a:spcPct val="90000"/>
              </a:lnSpc>
              <a:spcBef>
                <a:spcPts val="0"/>
              </a:spcBef>
              <a:spcAft>
                <a:spcPts val="0"/>
              </a:spcAft>
              <a:buClr>
                <a:srgbClr val="A3D4D4"/>
              </a:buClr>
              <a:buFont typeface="Arial"/>
              <a:buNone/>
            </a:pPr>
            <a:endParaRPr sz="2400" b="1" i="0" u="none" strike="noStrike" cap="none" baseline="0" dirty="0">
              <a:solidFill>
                <a:schemeClr val="dk1"/>
              </a:solidFill>
              <a:latin typeface="Century Gothic" panose="020B0502020202020204" pitchFamily="34" charset="0"/>
              <a:ea typeface="Questrial"/>
              <a:cs typeface="Questrial"/>
              <a:sym typeface="Questrial"/>
              <a:rtl val="0"/>
            </a:endParaRPr>
          </a:p>
          <a:p>
            <a:pPr marL="685800" marR="0" lvl="0" indent="-508000" algn="ctr" rtl="0">
              <a:lnSpc>
                <a:spcPct val="90000"/>
              </a:lnSpc>
              <a:spcBef>
                <a:spcPts val="0"/>
              </a:spcBef>
              <a:spcAft>
                <a:spcPts val="0"/>
              </a:spcAft>
              <a:buClr>
                <a:srgbClr val="A3D4D4"/>
              </a:buClr>
              <a:buSzPct val="25000"/>
              <a:buFont typeface="Arial"/>
              <a:buNone/>
            </a:pPr>
            <a:r>
              <a:rPr lang="en-US" sz="2400" b="1" i="0" u="none" strike="noStrike" cap="none" baseline="0" dirty="0">
                <a:solidFill>
                  <a:schemeClr val="dk1"/>
                </a:solidFill>
                <a:latin typeface="Century Gothic" panose="020B0502020202020204" pitchFamily="34" charset="0"/>
                <a:ea typeface="Questrial"/>
                <a:cs typeface="Questrial"/>
                <a:sym typeface="Questrial"/>
                <a:rtl val="0"/>
              </a:rPr>
              <a:t>DEVELOP Program International Lead</a:t>
            </a:r>
          </a:p>
          <a:p>
            <a:pPr marL="685800" marR="0" lvl="0" indent="-508000" algn="ctr" rtl="0">
              <a:lnSpc>
                <a:spcPct val="90000"/>
              </a:lnSpc>
              <a:spcBef>
                <a:spcPts val="0"/>
              </a:spcBef>
              <a:spcAft>
                <a:spcPts val="0"/>
              </a:spcAft>
              <a:buClr>
                <a:srgbClr val="A3D4D4"/>
              </a:buClr>
              <a:buSzPct val="25000"/>
              <a:buFont typeface="Arial"/>
              <a:buNone/>
            </a:pPr>
            <a:r>
              <a:rPr lang="en-US" sz="2400" b="0" i="0" u="none" strike="noStrike" cap="none" baseline="0" dirty="0">
                <a:solidFill>
                  <a:schemeClr val="dk1"/>
                </a:solidFill>
                <a:latin typeface="Century Gothic" panose="020B0502020202020204" pitchFamily="34" charset="0"/>
                <a:ea typeface="Questrial"/>
                <a:cs typeface="Questrial"/>
                <a:sym typeface="Questrial"/>
                <a:rtl val="0"/>
              </a:rPr>
              <a:t>Jamie Favors</a:t>
            </a:r>
          </a:p>
          <a:p>
            <a:pPr marL="685800" marR="0" lvl="0" indent="-508000" algn="ctr" rtl="0">
              <a:lnSpc>
                <a:spcPct val="90000"/>
              </a:lnSpc>
              <a:spcBef>
                <a:spcPts val="0"/>
              </a:spcBef>
              <a:spcAft>
                <a:spcPts val="0"/>
              </a:spcAft>
              <a:buClr>
                <a:srgbClr val="A3D4D4"/>
              </a:buClr>
              <a:buFont typeface="Arial"/>
              <a:buNone/>
            </a:pPr>
            <a:endParaRPr sz="2400" b="1" i="0" u="none" strike="noStrike" cap="none" baseline="0" dirty="0">
              <a:solidFill>
                <a:schemeClr val="dk1"/>
              </a:solidFill>
              <a:latin typeface="Century Gothic" panose="020B0502020202020204" pitchFamily="34" charset="0"/>
              <a:ea typeface="Questrial"/>
              <a:cs typeface="Questrial"/>
              <a:sym typeface="Questrial"/>
              <a:rtl val="0"/>
            </a:endParaRPr>
          </a:p>
          <a:p>
            <a:pPr marL="685800" marR="0" lvl="0" indent="-508000" algn="ctr" rtl="0">
              <a:lnSpc>
                <a:spcPct val="90000"/>
              </a:lnSpc>
              <a:spcBef>
                <a:spcPts val="0"/>
              </a:spcBef>
              <a:spcAft>
                <a:spcPts val="0"/>
              </a:spcAft>
              <a:buClr>
                <a:srgbClr val="A3D4D4"/>
              </a:buClr>
              <a:buSzPct val="25000"/>
              <a:buFont typeface="Arial"/>
              <a:buNone/>
            </a:pPr>
            <a:r>
              <a:rPr lang="en-US" sz="2400" b="1" i="0" u="none" strike="noStrike" cap="none" baseline="0" dirty="0">
                <a:solidFill>
                  <a:schemeClr val="dk1"/>
                </a:solidFill>
                <a:latin typeface="Century Gothic" panose="020B0502020202020204" pitchFamily="34" charset="0"/>
                <a:ea typeface="Questrial"/>
                <a:cs typeface="Questrial"/>
                <a:sym typeface="Questrial"/>
                <a:rtl val="0"/>
              </a:rPr>
              <a:t>Summer 2014 Coastal Mid-Atlantic Water Resource DEVELOP </a:t>
            </a:r>
            <a:r>
              <a:rPr lang="en-US" sz="2400" b="1" i="0" u="none" strike="noStrike" cap="none" baseline="0" dirty="0" smtClean="0">
                <a:solidFill>
                  <a:schemeClr val="dk1"/>
                </a:solidFill>
                <a:latin typeface="Century Gothic" panose="020B0502020202020204" pitchFamily="34" charset="0"/>
                <a:ea typeface="Questrial"/>
                <a:cs typeface="Questrial"/>
                <a:sym typeface="Questrial"/>
                <a:rtl val="0"/>
              </a:rPr>
              <a:t>Team</a:t>
            </a:r>
          </a:p>
          <a:p>
            <a:pPr marL="685800" marR="0" lvl="0" indent="-508000" algn="ctr" rtl="0">
              <a:lnSpc>
                <a:spcPct val="90000"/>
              </a:lnSpc>
              <a:spcBef>
                <a:spcPts val="0"/>
              </a:spcBef>
              <a:spcAft>
                <a:spcPts val="0"/>
              </a:spcAft>
              <a:buClr>
                <a:srgbClr val="A3D4D4"/>
              </a:buClr>
              <a:buSzPct val="25000"/>
              <a:buFont typeface="Arial"/>
              <a:buNone/>
            </a:pPr>
            <a:endParaRPr lang="en-US" sz="2400" b="1" dirty="0">
              <a:solidFill>
                <a:schemeClr val="dk1"/>
              </a:solidFill>
              <a:latin typeface="Century Gothic" panose="020B0502020202020204" pitchFamily="34" charset="0"/>
              <a:ea typeface="Questrial"/>
              <a:cs typeface="Questrial"/>
              <a:sym typeface="Questrial"/>
            </a:endParaRPr>
          </a:p>
          <a:p>
            <a:pPr marL="685800" marR="0" lvl="0" indent="-508000" algn="ctr" rtl="0">
              <a:lnSpc>
                <a:spcPct val="90000"/>
              </a:lnSpc>
              <a:spcBef>
                <a:spcPts val="0"/>
              </a:spcBef>
              <a:spcAft>
                <a:spcPts val="0"/>
              </a:spcAft>
              <a:buClr>
                <a:srgbClr val="A3D4D4"/>
              </a:buClr>
              <a:buSzPct val="25000"/>
              <a:buFont typeface="Arial"/>
              <a:buNone/>
            </a:pPr>
            <a:r>
              <a:rPr lang="en-US" sz="2400" b="1" i="0" u="none" strike="noStrike" cap="none" baseline="0" dirty="0" smtClean="0">
                <a:solidFill>
                  <a:schemeClr val="dk1"/>
                </a:solidFill>
                <a:latin typeface="Century Gothic" panose="020B0502020202020204" pitchFamily="34" charset="0"/>
                <a:ea typeface="Questrial"/>
                <a:cs typeface="Questrial"/>
                <a:sym typeface="Questrial"/>
                <a:rtl val="0"/>
              </a:rPr>
              <a:t>Fall 2014</a:t>
            </a:r>
            <a:r>
              <a:rPr lang="en-US" sz="2400" b="1" i="0" u="none" strike="noStrike" cap="none" dirty="0" smtClean="0">
                <a:solidFill>
                  <a:schemeClr val="dk1"/>
                </a:solidFill>
                <a:latin typeface="Century Gothic" panose="020B0502020202020204" pitchFamily="34" charset="0"/>
                <a:ea typeface="Questrial"/>
                <a:cs typeface="Questrial"/>
                <a:sym typeface="Questrial"/>
                <a:rtl val="0"/>
              </a:rPr>
              <a:t> Coastal Mid-Atlantic Water </a:t>
            </a:r>
            <a:r>
              <a:rPr lang="en-US" sz="2400" b="1" i="0" u="none" strike="noStrike" cap="none" dirty="0" smtClean="0">
                <a:solidFill>
                  <a:schemeClr val="dk1"/>
                </a:solidFill>
                <a:latin typeface="Century Gothic" panose="020B0502020202020204" pitchFamily="34" charset="0"/>
                <a:ea typeface="Questrial"/>
                <a:cs typeface="Questrial"/>
                <a:sym typeface="Questrial"/>
                <a:rtl val="0"/>
              </a:rPr>
              <a:t>Resources </a:t>
            </a:r>
            <a:r>
              <a:rPr lang="en-US" sz="2400" b="1" i="0" u="none" strike="noStrike" cap="none" dirty="0" smtClean="0">
                <a:solidFill>
                  <a:schemeClr val="dk1"/>
                </a:solidFill>
                <a:latin typeface="Century Gothic" panose="020B0502020202020204" pitchFamily="34" charset="0"/>
                <a:ea typeface="Questrial"/>
                <a:cs typeface="Questrial"/>
                <a:sym typeface="Questrial"/>
                <a:rtl val="0"/>
              </a:rPr>
              <a:t>Team </a:t>
            </a:r>
            <a:endParaRPr lang="en-US" sz="2400" b="1" i="0" u="none" strike="noStrike" cap="none" baseline="0" dirty="0">
              <a:solidFill>
                <a:schemeClr val="dk1"/>
              </a:solidFill>
              <a:latin typeface="Century Gothic" panose="020B0502020202020204" pitchFamily="34" charset="0"/>
              <a:ea typeface="Questrial"/>
              <a:cs typeface="Questrial"/>
              <a:sym typeface="Questrial"/>
              <a:rtl val="0"/>
            </a:endParaRPr>
          </a:p>
          <a:p>
            <a:pPr marL="685800" marR="0" lvl="0" indent="-508000" algn="l" rtl="0">
              <a:lnSpc>
                <a:spcPct val="90000"/>
              </a:lnSpc>
              <a:spcBef>
                <a:spcPts val="0"/>
              </a:spcBef>
              <a:spcAft>
                <a:spcPts val="0"/>
              </a:spcAft>
              <a:buClr>
                <a:srgbClr val="A3D4D4"/>
              </a:buClr>
              <a:buFont typeface="Arial"/>
              <a:buNone/>
            </a:pPr>
            <a:endParaRPr sz="1800" b="0" i="0" u="none" strike="noStrike" cap="none" baseline="0" dirty="0">
              <a:solidFill>
                <a:schemeClr val="dk1"/>
              </a:solidFill>
              <a:latin typeface="Century Gothic" panose="020B0502020202020204" pitchFamily="34" charset="0"/>
              <a:ea typeface="Questrial"/>
              <a:cs typeface="Questrial"/>
              <a:sym typeface="Questrial"/>
              <a:rtl val="0"/>
            </a:endParaRPr>
          </a:p>
        </p:txBody>
      </p:sp>
      <p:sp>
        <p:nvSpPr>
          <p:cNvPr id="256" name="Shape 256"/>
          <p:cNvSpPr txBox="1">
            <a:spLocks noGrp="1"/>
          </p:cNvSpPr>
          <p:nvPr>
            <p:ph type="body" idx="14"/>
          </p:nvPr>
        </p:nvSpPr>
        <p:spPr>
          <a:xfrm>
            <a:off x="22229220" y="20664191"/>
            <a:ext cx="4105499" cy="568500"/>
          </a:xfrm>
          <a:prstGeom prst="rect">
            <a:avLst/>
          </a:prstGeom>
          <a:noFill/>
          <a:ln>
            <a:noFill/>
          </a:ln>
        </p:spPr>
        <p:txBody>
          <a:bodyPr lIns="91425" tIns="45700" rIns="91425" bIns="45700" anchor="t" anchorCtr="0">
            <a:noAutofit/>
          </a:bodyPr>
          <a:lstStyle/>
          <a:p>
            <a:pPr marL="685800" marR="0" lvl="0" indent="-508000" algn="l" rtl="0">
              <a:lnSpc>
                <a:spcPct val="90000"/>
              </a:lnSpc>
              <a:spcBef>
                <a:spcPts val="0"/>
              </a:spcBef>
              <a:spcAft>
                <a:spcPts val="0"/>
              </a:spcAft>
              <a:buClr>
                <a:srgbClr val="A3D4D4"/>
              </a:buClr>
              <a:buSzPct val="25000"/>
              <a:buFont typeface="Arial"/>
              <a:buNone/>
            </a:pPr>
            <a:r>
              <a:rPr lang="en-US" sz="3600" b="1" i="0" u="none" strike="noStrike" cap="none" baseline="0" dirty="0">
                <a:solidFill>
                  <a:schemeClr val="dk1"/>
                </a:solidFill>
                <a:latin typeface="Century Gothic" panose="020B0502020202020204" pitchFamily="34" charset="0"/>
                <a:ea typeface="Questrial"/>
                <a:cs typeface="Questrial"/>
                <a:sym typeface="Questrial"/>
                <a:rtl val="0"/>
              </a:rPr>
              <a:t>Landsat 8 OLI/TIRS</a:t>
            </a:r>
          </a:p>
        </p:txBody>
      </p:sp>
      <p:pic>
        <p:nvPicPr>
          <p:cNvPr id="257" name="Shape 257"/>
          <p:cNvPicPr preferRelativeResize="0"/>
          <p:nvPr/>
        </p:nvPicPr>
        <p:blipFill rotWithShape="1">
          <a:blip r:embed="rId4">
            <a:alphaModFix/>
          </a:blip>
          <a:srcRect/>
          <a:stretch/>
        </p:blipFill>
        <p:spPr>
          <a:xfrm>
            <a:off x="19512954" y="20366117"/>
            <a:ext cx="2043763" cy="1649124"/>
          </a:xfrm>
          <a:prstGeom prst="rect">
            <a:avLst/>
          </a:prstGeom>
          <a:noFill/>
          <a:ln>
            <a:noFill/>
          </a:ln>
        </p:spPr>
      </p:pic>
      <p:sp>
        <p:nvSpPr>
          <p:cNvPr id="262" name="Shape 262"/>
          <p:cNvSpPr txBox="1">
            <a:spLocks noGrp="1"/>
          </p:cNvSpPr>
          <p:nvPr>
            <p:ph type="body" idx="18"/>
          </p:nvPr>
        </p:nvSpPr>
        <p:spPr>
          <a:xfrm>
            <a:off x="18326100" y="7525511"/>
            <a:ext cx="8008619" cy="3694382"/>
          </a:xfrm>
          <a:prstGeom prst="rect">
            <a:avLst/>
          </a:prstGeom>
          <a:noFill/>
          <a:ln>
            <a:noFill/>
          </a:ln>
        </p:spPr>
        <p:txBody>
          <a:bodyPr lIns="91425" tIns="91425" rIns="91425" bIns="91425" anchor="t" anchorCtr="0">
            <a:noAutofit/>
          </a:bodyPr>
          <a:lstStyle/>
          <a:p>
            <a:pPr marL="457200" marR="0" lvl="0" indent="-457200" algn="l" rtl="0">
              <a:lnSpc>
                <a:spcPct val="100000"/>
              </a:lnSpc>
              <a:spcBef>
                <a:spcPts val="0"/>
              </a:spcBef>
              <a:spcAft>
                <a:spcPts val="0"/>
              </a:spcAft>
              <a:buClr>
                <a:srgbClr val="A3D4D4"/>
              </a:buClr>
              <a:buSzPct val="100000"/>
              <a:buFont typeface="Questrial"/>
              <a:buChar char="●"/>
            </a:pPr>
            <a:r>
              <a:rPr lang="en-US" sz="2800" b="0" i="0" u="none" strike="noStrike" cap="none" baseline="0" dirty="0">
                <a:solidFill>
                  <a:srgbClr val="000000"/>
                </a:solidFill>
                <a:latin typeface="Century Gothic" panose="020B0502020202020204" pitchFamily="34" charset="0"/>
                <a:ea typeface="Questrial"/>
                <a:cs typeface="Questrial"/>
                <a:sym typeface="Questrial"/>
                <a:rtl val="0"/>
              </a:rPr>
              <a:t>To develop </a:t>
            </a:r>
            <a:r>
              <a:rPr lang="en-US" sz="2800" b="0" i="0" u="none" strike="noStrike" cap="none" baseline="0" dirty="0" smtClean="0">
                <a:solidFill>
                  <a:srgbClr val="000000"/>
                </a:solidFill>
                <a:latin typeface="Century Gothic" panose="020B0502020202020204" pitchFamily="34" charset="0"/>
                <a:ea typeface="Questrial"/>
                <a:cs typeface="Questrial"/>
                <a:sym typeface="Questrial"/>
                <a:rtl val="0"/>
              </a:rPr>
              <a:t>an</a:t>
            </a:r>
            <a:r>
              <a:rPr lang="en-US" sz="2800" b="0" i="0" u="none" strike="noStrike" cap="none" dirty="0" smtClean="0">
                <a:solidFill>
                  <a:srgbClr val="000000"/>
                </a:solidFill>
                <a:latin typeface="Century Gothic" panose="020B0502020202020204" pitchFamily="34" charset="0"/>
                <a:ea typeface="Questrial"/>
                <a:cs typeface="Questrial"/>
                <a:sym typeface="Questrial"/>
                <a:rtl val="0"/>
              </a:rPr>
              <a:t> operational, user-friendly, </a:t>
            </a:r>
            <a:r>
              <a:rPr lang="en-US" sz="2800" b="0" i="0" u="none" strike="noStrike" cap="none" baseline="0" dirty="0" smtClean="0">
                <a:solidFill>
                  <a:srgbClr val="000000"/>
                </a:solidFill>
                <a:latin typeface="Century Gothic" panose="020B0502020202020204" pitchFamily="34" charset="0"/>
                <a:ea typeface="Questrial"/>
                <a:cs typeface="Questrial"/>
                <a:sym typeface="Questrial"/>
                <a:rtl val="0"/>
              </a:rPr>
              <a:t>METRIC model</a:t>
            </a:r>
            <a:r>
              <a:rPr lang="en-US" sz="2800" dirty="0">
                <a:latin typeface="Century Gothic" panose="020B0502020202020204" pitchFamily="34" charset="0"/>
                <a:ea typeface="Questrial"/>
                <a:cs typeface="Questrial"/>
                <a:sym typeface="Questrial"/>
              </a:rPr>
              <a:t> </a:t>
            </a:r>
            <a:r>
              <a:rPr lang="en-US" sz="2800" dirty="0" smtClean="0">
                <a:latin typeface="Century Gothic" panose="020B0502020202020204" pitchFamily="34" charset="0"/>
                <a:ea typeface="Questrial"/>
                <a:cs typeface="Questrial"/>
                <a:sym typeface="Questrial"/>
              </a:rPr>
              <a:t>for </a:t>
            </a:r>
            <a:r>
              <a:rPr lang="en-US" sz="2800" b="0" i="0" u="none" strike="noStrike" cap="none" baseline="0" dirty="0" smtClean="0">
                <a:solidFill>
                  <a:srgbClr val="000000"/>
                </a:solidFill>
                <a:latin typeface="Century Gothic" panose="020B0502020202020204" pitchFamily="34" charset="0"/>
                <a:ea typeface="Questrial"/>
                <a:cs typeface="Questrial"/>
                <a:sym typeface="Questrial"/>
                <a:rtl val="0"/>
              </a:rPr>
              <a:t>calculating ET</a:t>
            </a:r>
            <a:r>
              <a:rPr lang="en-US" sz="2800" b="0" i="0" u="none" strike="noStrike" cap="none" baseline="-25000" dirty="0" smtClean="0">
                <a:solidFill>
                  <a:srgbClr val="000000"/>
                </a:solidFill>
                <a:latin typeface="Century Gothic" panose="020B0502020202020204" pitchFamily="34" charset="0"/>
                <a:ea typeface="Questrial"/>
                <a:cs typeface="Questrial"/>
                <a:sym typeface="Questrial"/>
                <a:rtl val="0"/>
              </a:rPr>
              <a:t>24</a:t>
            </a:r>
            <a:r>
              <a:rPr lang="en-US" sz="2800" b="0" i="0" u="none" strike="noStrike" cap="none" dirty="0" smtClean="0">
                <a:solidFill>
                  <a:srgbClr val="000000"/>
                </a:solidFill>
                <a:latin typeface="Century Gothic" panose="020B0502020202020204" pitchFamily="34" charset="0"/>
                <a:ea typeface="Questrial"/>
                <a:cs typeface="Questrial"/>
                <a:sym typeface="Questrial"/>
                <a:rtl val="0"/>
              </a:rPr>
              <a:t> rates</a:t>
            </a:r>
            <a:r>
              <a:rPr lang="en-US" sz="2800" b="0" i="0" u="none" strike="noStrike" cap="none" baseline="0" dirty="0" smtClean="0">
                <a:solidFill>
                  <a:srgbClr val="000000"/>
                </a:solidFill>
                <a:latin typeface="Century Gothic" panose="020B0502020202020204" pitchFamily="34" charset="0"/>
                <a:ea typeface="Questrial"/>
                <a:cs typeface="Questrial"/>
                <a:sym typeface="Questrial"/>
                <a:rtl val="0"/>
              </a:rPr>
              <a:t> </a:t>
            </a:r>
            <a:r>
              <a:rPr lang="en-US" sz="2800" b="0" i="0" u="none" strike="noStrike" cap="none" baseline="0" dirty="0">
                <a:solidFill>
                  <a:srgbClr val="000000"/>
                </a:solidFill>
                <a:latin typeface="Century Gothic" panose="020B0502020202020204" pitchFamily="34" charset="0"/>
                <a:ea typeface="Questrial"/>
                <a:cs typeface="Questrial"/>
                <a:sym typeface="Questrial"/>
                <a:rtl val="0"/>
              </a:rPr>
              <a:t>in the </a:t>
            </a:r>
            <a:r>
              <a:rPr lang="en-US" sz="2800" b="0" i="0" u="none" strike="noStrike" cap="none" baseline="0" dirty="0" smtClean="0">
                <a:solidFill>
                  <a:srgbClr val="000000"/>
                </a:solidFill>
                <a:latin typeface="Century Gothic" panose="020B0502020202020204" pitchFamily="34" charset="0"/>
                <a:ea typeface="Questrial"/>
                <a:cs typeface="Questrial"/>
                <a:sym typeface="Questrial"/>
                <a:rtl val="0"/>
              </a:rPr>
              <a:t>Mid-</a:t>
            </a:r>
            <a:r>
              <a:rPr lang="en-US" sz="2800" dirty="0" smtClean="0">
                <a:latin typeface="Century Gothic" panose="020B0502020202020204" pitchFamily="34" charset="0"/>
                <a:ea typeface="Questrial"/>
                <a:cs typeface="Questrial"/>
                <a:sym typeface="Questrial"/>
              </a:rPr>
              <a:t>Atlantic </a:t>
            </a:r>
            <a:r>
              <a:rPr lang="en-US" sz="2800" b="0" i="0" u="none" strike="noStrike" cap="none" baseline="0" dirty="0" smtClean="0">
                <a:solidFill>
                  <a:srgbClr val="000000"/>
                </a:solidFill>
                <a:latin typeface="Century Gothic" panose="020B0502020202020204" pitchFamily="34" charset="0"/>
                <a:ea typeface="Questrial"/>
                <a:cs typeface="Questrial"/>
                <a:sym typeface="Questrial"/>
                <a:rtl val="0"/>
              </a:rPr>
              <a:t>coastal plain.</a:t>
            </a:r>
            <a:r>
              <a:rPr lang="en-US" sz="2800" b="0" i="0" u="none" strike="noStrike" cap="none" dirty="0" smtClean="0">
                <a:solidFill>
                  <a:srgbClr val="000000"/>
                </a:solidFill>
                <a:latin typeface="Century Gothic" panose="020B0502020202020204" pitchFamily="34" charset="0"/>
                <a:ea typeface="Questrial"/>
                <a:cs typeface="Questrial"/>
                <a:sym typeface="Questrial"/>
                <a:rtl val="0"/>
              </a:rPr>
              <a:t> </a:t>
            </a:r>
            <a:endParaRPr lang="en-US" sz="2800" dirty="0" smtClean="0">
              <a:latin typeface="Century Gothic" panose="020B0502020202020204" pitchFamily="34" charset="0"/>
              <a:ea typeface="Questrial"/>
              <a:cs typeface="Questrial"/>
              <a:sym typeface="Questrial"/>
              <a:rtl val="0"/>
            </a:endParaRPr>
          </a:p>
          <a:p>
            <a:pPr marL="457200" marR="0" lvl="0" indent="-457200" algn="l" rtl="0">
              <a:lnSpc>
                <a:spcPct val="100000"/>
              </a:lnSpc>
              <a:spcBef>
                <a:spcPts val="0"/>
              </a:spcBef>
              <a:spcAft>
                <a:spcPts val="0"/>
              </a:spcAft>
              <a:buClr>
                <a:srgbClr val="A3D4D4"/>
              </a:buClr>
              <a:buSzPct val="100000"/>
              <a:buFont typeface="Questrial"/>
              <a:buChar char="●"/>
            </a:pPr>
            <a:endParaRPr sz="800" b="0" i="0" u="none" strike="noStrike" cap="none" baseline="0" dirty="0">
              <a:solidFill>
                <a:srgbClr val="000000"/>
              </a:solidFill>
              <a:latin typeface="Century Gothic" panose="020B0502020202020204" pitchFamily="34" charset="0"/>
              <a:ea typeface="Questrial"/>
              <a:cs typeface="Questrial"/>
              <a:sym typeface="Questrial"/>
              <a:rtl val="0"/>
            </a:endParaRPr>
          </a:p>
          <a:p>
            <a:pPr marL="457200" marR="0" lvl="0" indent="-457200" algn="l" rtl="0">
              <a:lnSpc>
                <a:spcPct val="100000"/>
              </a:lnSpc>
              <a:spcBef>
                <a:spcPts val="0"/>
              </a:spcBef>
              <a:spcAft>
                <a:spcPts val="0"/>
              </a:spcAft>
              <a:buClr>
                <a:srgbClr val="A3D4D4"/>
              </a:buClr>
              <a:buSzPct val="100000"/>
              <a:buFont typeface="Questrial"/>
              <a:buChar char="●"/>
            </a:pPr>
            <a:r>
              <a:rPr lang="en-US" sz="2800" b="0" i="0" u="none" strike="noStrike" cap="none" baseline="0" dirty="0">
                <a:solidFill>
                  <a:srgbClr val="000000"/>
                </a:solidFill>
                <a:latin typeface="Century Gothic" panose="020B0502020202020204" pitchFamily="34" charset="0"/>
                <a:ea typeface="Questrial"/>
                <a:cs typeface="Questrial"/>
                <a:sym typeface="Questrial"/>
                <a:rtl val="0"/>
              </a:rPr>
              <a:t>Provide end users with a </a:t>
            </a:r>
            <a:r>
              <a:rPr lang="en-US" sz="2800" b="0" i="0" u="none" strike="noStrike" cap="none" baseline="0" dirty="0" smtClean="0">
                <a:solidFill>
                  <a:srgbClr val="000000"/>
                </a:solidFill>
                <a:latin typeface="Century Gothic" panose="020B0502020202020204" pitchFamily="34" charset="0"/>
                <a:ea typeface="Questrial"/>
                <a:cs typeface="Questrial"/>
                <a:sym typeface="Questrial"/>
                <a:rtl val="0"/>
              </a:rPr>
              <a:t>handoff</a:t>
            </a:r>
            <a:r>
              <a:rPr lang="en-US" sz="2800" b="0" i="0" u="none" strike="noStrike" cap="none" dirty="0" smtClean="0">
                <a:solidFill>
                  <a:srgbClr val="000000"/>
                </a:solidFill>
                <a:latin typeface="Century Gothic" panose="020B0502020202020204" pitchFamily="34" charset="0"/>
                <a:ea typeface="Questrial"/>
                <a:cs typeface="Questrial"/>
                <a:sym typeface="Questrial"/>
                <a:rtl val="0"/>
              </a:rPr>
              <a:t> </a:t>
            </a:r>
            <a:r>
              <a:rPr lang="en-US" sz="2800" b="0" i="0" u="none" strike="noStrike" cap="none" baseline="0" dirty="0" smtClean="0">
                <a:solidFill>
                  <a:srgbClr val="000000"/>
                </a:solidFill>
                <a:latin typeface="Century Gothic" panose="020B0502020202020204" pitchFamily="34" charset="0"/>
                <a:ea typeface="Questrial"/>
                <a:cs typeface="Questrial"/>
                <a:sym typeface="Questrial"/>
                <a:rtl val="0"/>
              </a:rPr>
              <a:t>model,</a:t>
            </a:r>
            <a:r>
              <a:rPr lang="en-US" sz="2800" b="0" i="0" u="none" strike="noStrike" cap="none" dirty="0" smtClean="0">
                <a:solidFill>
                  <a:srgbClr val="000000"/>
                </a:solidFill>
                <a:latin typeface="Century Gothic" panose="020B0502020202020204" pitchFamily="34" charset="0"/>
                <a:ea typeface="Questrial"/>
                <a:cs typeface="Questrial"/>
                <a:sym typeface="Questrial"/>
                <a:rtl val="0"/>
              </a:rPr>
              <a:t> </a:t>
            </a:r>
            <a:r>
              <a:rPr lang="en-US" sz="2800" b="0" i="0" u="none" strike="noStrike" cap="none" baseline="0" dirty="0" smtClean="0">
                <a:solidFill>
                  <a:srgbClr val="000000"/>
                </a:solidFill>
                <a:latin typeface="Century Gothic" panose="020B0502020202020204" pitchFamily="34" charset="0"/>
                <a:ea typeface="Questrial"/>
                <a:cs typeface="Questrial"/>
                <a:sym typeface="Questrial"/>
                <a:rtl val="0"/>
              </a:rPr>
              <a:t>executable </a:t>
            </a:r>
            <a:r>
              <a:rPr lang="en-US" sz="2800" b="0" i="0" u="none" strike="noStrike" cap="none" baseline="0" dirty="0">
                <a:solidFill>
                  <a:srgbClr val="000000"/>
                </a:solidFill>
                <a:latin typeface="Century Gothic" panose="020B0502020202020204" pitchFamily="34" charset="0"/>
                <a:ea typeface="Questrial"/>
                <a:cs typeface="Questrial"/>
                <a:sym typeface="Questrial"/>
                <a:rtl val="0"/>
              </a:rPr>
              <a:t>from </a:t>
            </a:r>
            <a:r>
              <a:rPr lang="en-US" sz="2800" b="0" i="0" u="none" strike="noStrike" cap="none" baseline="0" dirty="0" smtClean="0">
                <a:solidFill>
                  <a:srgbClr val="000000"/>
                </a:solidFill>
                <a:latin typeface="Century Gothic" panose="020B0502020202020204" pitchFamily="34" charset="0"/>
                <a:ea typeface="Questrial"/>
                <a:cs typeface="Questrial"/>
                <a:sym typeface="Questrial"/>
                <a:rtl val="0"/>
              </a:rPr>
              <a:t>Python Toolbox,</a:t>
            </a:r>
            <a:r>
              <a:rPr lang="en-US" sz="2800" b="0" i="0" u="none" strike="noStrike" cap="none" dirty="0" smtClean="0">
                <a:solidFill>
                  <a:srgbClr val="000000"/>
                </a:solidFill>
                <a:latin typeface="Century Gothic" panose="020B0502020202020204" pitchFamily="34" charset="0"/>
                <a:ea typeface="Questrial"/>
                <a:cs typeface="Questrial"/>
                <a:sym typeface="Questrial"/>
                <a:rtl val="0"/>
              </a:rPr>
              <a:t> </a:t>
            </a:r>
            <a:r>
              <a:rPr lang="en-US" sz="2800" b="0" i="0" u="none" strike="noStrike" cap="none" baseline="0" dirty="0" smtClean="0">
                <a:solidFill>
                  <a:srgbClr val="000000"/>
                </a:solidFill>
                <a:latin typeface="Century Gothic" panose="020B0502020202020204" pitchFamily="34" charset="0"/>
                <a:ea typeface="Questrial"/>
                <a:cs typeface="Questrial"/>
                <a:sym typeface="Questrial"/>
                <a:rtl val="0"/>
              </a:rPr>
              <a:t>to </a:t>
            </a:r>
            <a:r>
              <a:rPr lang="en-US" sz="2800" b="0" i="0" u="none" strike="noStrike" cap="none" baseline="0" dirty="0">
                <a:solidFill>
                  <a:srgbClr val="000000"/>
                </a:solidFill>
                <a:latin typeface="Century Gothic" panose="020B0502020202020204" pitchFamily="34" charset="0"/>
                <a:ea typeface="Questrial"/>
                <a:cs typeface="Questrial"/>
                <a:sym typeface="Questrial"/>
                <a:rtl val="0"/>
              </a:rPr>
              <a:t>assist in efficient irrigation planning</a:t>
            </a:r>
          </a:p>
          <a:p>
            <a:pPr marL="685800" marR="0" lvl="0" indent="-361950" algn="l" rtl="0">
              <a:lnSpc>
                <a:spcPct val="100000"/>
              </a:lnSpc>
              <a:spcBef>
                <a:spcPts val="0"/>
              </a:spcBef>
              <a:spcAft>
                <a:spcPts val="0"/>
              </a:spcAft>
              <a:buClr>
                <a:srgbClr val="A3D4D4"/>
              </a:buClr>
              <a:buFont typeface="Questrial"/>
              <a:buNone/>
            </a:pPr>
            <a:endParaRPr sz="2300" b="0" i="0" u="none" strike="noStrike" cap="none" baseline="0" dirty="0">
              <a:solidFill>
                <a:srgbClr val="000000"/>
              </a:solidFill>
              <a:latin typeface="Century Gothic" panose="020B0502020202020204" pitchFamily="34" charset="0"/>
              <a:ea typeface="Questrial"/>
              <a:cs typeface="Questrial"/>
              <a:sym typeface="Questrial"/>
              <a:rtl val="0"/>
            </a:endParaRPr>
          </a:p>
        </p:txBody>
      </p:sp>
      <p:pic>
        <p:nvPicPr>
          <p:cNvPr id="264" name="Shape 264"/>
          <p:cNvPicPr preferRelativeResize="0"/>
          <p:nvPr/>
        </p:nvPicPr>
        <p:blipFill>
          <a:blip r:embed="rId5">
            <a:alphaModFix/>
          </a:blip>
          <a:stretch>
            <a:fillRect/>
          </a:stretch>
        </p:blipFill>
        <p:spPr>
          <a:xfrm>
            <a:off x="18163097" y="11562353"/>
            <a:ext cx="8334623" cy="7547097"/>
          </a:xfrm>
          <a:prstGeom prst="rect">
            <a:avLst/>
          </a:prstGeom>
          <a:noFill/>
          <a:ln>
            <a:noFill/>
          </a:ln>
          <a:effectLst/>
        </p:spPr>
      </p:pic>
      <p:sp>
        <p:nvSpPr>
          <p:cNvPr id="16" name="TextBox 15"/>
          <p:cNvSpPr txBox="1"/>
          <p:nvPr/>
        </p:nvSpPr>
        <p:spPr>
          <a:xfrm>
            <a:off x="3055309" y="23131989"/>
            <a:ext cx="1181100" cy="523220"/>
          </a:xfrm>
          <a:prstGeom prst="rect">
            <a:avLst/>
          </a:prstGeom>
          <a:noFill/>
        </p:spPr>
        <p:txBody>
          <a:bodyPr wrap="square" rtlCol="0">
            <a:spAutoFit/>
          </a:bodyPr>
          <a:lstStyle/>
          <a:p>
            <a:pPr algn="ctr"/>
            <a:r>
              <a:rPr lang="en-US" sz="2800" dirty="0" smtClean="0">
                <a:latin typeface="Century Gothic" panose="020B0502020202020204" pitchFamily="34" charset="0"/>
              </a:rPr>
              <a:t>NDVI</a:t>
            </a:r>
            <a:endParaRPr lang="en-US" sz="2800" dirty="0">
              <a:latin typeface="Century Gothic" panose="020B0502020202020204" pitchFamily="34" charset="0"/>
            </a:endParaRPr>
          </a:p>
        </p:txBody>
      </p:sp>
      <p:sp>
        <p:nvSpPr>
          <p:cNvPr id="17" name="TextBox 16"/>
          <p:cNvSpPr txBox="1"/>
          <p:nvPr/>
        </p:nvSpPr>
        <p:spPr>
          <a:xfrm>
            <a:off x="6562801" y="23129362"/>
            <a:ext cx="1066800" cy="523220"/>
          </a:xfrm>
          <a:prstGeom prst="rect">
            <a:avLst/>
          </a:prstGeom>
          <a:noFill/>
        </p:spPr>
        <p:txBody>
          <a:bodyPr wrap="square" rtlCol="0">
            <a:spAutoFit/>
          </a:bodyPr>
          <a:lstStyle/>
          <a:p>
            <a:pPr algn="ctr"/>
            <a:r>
              <a:rPr lang="en-US" sz="2800" dirty="0" smtClean="0">
                <a:latin typeface="Century Gothic" panose="020B0502020202020204" pitchFamily="34" charset="0"/>
              </a:rPr>
              <a:t>SAVI</a:t>
            </a:r>
            <a:endParaRPr lang="en-US" sz="2800" dirty="0">
              <a:latin typeface="Century Gothic" panose="020B0502020202020204" pitchFamily="34" charset="0"/>
            </a:endParaRPr>
          </a:p>
        </p:txBody>
      </p:sp>
      <p:sp>
        <p:nvSpPr>
          <p:cNvPr id="18" name="TextBox 17"/>
          <p:cNvSpPr txBox="1"/>
          <p:nvPr/>
        </p:nvSpPr>
        <p:spPr>
          <a:xfrm>
            <a:off x="5072710" y="27004962"/>
            <a:ext cx="819149" cy="523220"/>
          </a:xfrm>
          <a:prstGeom prst="rect">
            <a:avLst/>
          </a:prstGeom>
          <a:noFill/>
        </p:spPr>
        <p:txBody>
          <a:bodyPr wrap="square" rtlCol="0">
            <a:spAutoFit/>
          </a:bodyPr>
          <a:lstStyle/>
          <a:p>
            <a:r>
              <a:rPr lang="en-US" sz="2800" dirty="0" smtClean="0">
                <a:latin typeface="Century Gothic" panose="020B0502020202020204" pitchFamily="34" charset="0"/>
              </a:rPr>
              <a:t>LAI</a:t>
            </a:r>
            <a:endParaRPr lang="en-US" sz="2800" dirty="0">
              <a:latin typeface="Century Gothic" panose="020B0502020202020204" pitchFamily="34" charset="0"/>
            </a:endParaRPr>
          </a:p>
        </p:txBody>
      </p:sp>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t="6626" b="7702"/>
          <a:stretch/>
        </p:blipFill>
        <p:spPr>
          <a:xfrm>
            <a:off x="2239675" y="23618513"/>
            <a:ext cx="2967656" cy="3290249"/>
          </a:xfrm>
          <a:prstGeom prst="rect">
            <a:avLst/>
          </a:prstGeom>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t="6816" b="7537"/>
          <a:stretch/>
        </p:blipFill>
        <p:spPr>
          <a:xfrm>
            <a:off x="5612373" y="23618513"/>
            <a:ext cx="2967656" cy="3289301"/>
          </a:xfrm>
          <a:prstGeom prst="rect">
            <a:avLst/>
          </a:prstGeom>
        </p:spPr>
      </p:pic>
      <p:pic>
        <p:nvPicPr>
          <p:cNvPr id="9" name="Picture 8"/>
          <p:cNvPicPr>
            <a:picLocks noChangeAspect="1"/>
          </p:cNvPicPr>
          <p:nvPr/>
        </p:nvPicPr>
        <p:blipFill rotWithShape="1">
          <a:blip r:embed="rId8">
            <a:extLst>
              <a:ext uri="{28A0092B-C50C-407E-A947-70E740481C1C}">
                <a14:useLocalDpi xmlns:a14="http://schemas.microsoft.com/office/drawing/2010/main" val="0"/>
              </a:ext>
            </a:extLst>
          </a:blip>
          <a:srcRect t="6986" b="7036"/>
          <a:stretch/>
        </p:blipFill>
        <p:spPr>
          <a:xfrm>
            <a:off x="3998456" y="27463094"/>
            <a:ext cx="2967656" cy="3302001"/>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4817415" y="32317065"/>
            <a:ext cx="4031244" cy="3023433"/>
          </a:xfrm>
          <a:prstGeom prst="rect">
            <a:avLst/>
          </a:prstGeom>
        </p:spPr>
      </p:pic>
      <p:pic>
        <p:nvPicPr>
          <p:cNvPr id="11" name="Picture 10"/>
          <p:cNvPicPr>
            <a:picLocks noChangeAspect="1"/>
          </p:cNvPicPr>
          <p:nvPr/>
        </p:nvPicPr>
        <p:blipFill>
          <a:blip r:embed="rId10"/>
          <a:stretch>
            <a:fillRect/>
          </a:stretch>
        </p:blipFill>
        <p:spPr>
          <a:xfrm>
            <a:off x="8985071" y="23618513"/>
            <a:ext cx="8658875" cy="6687316"/>
          </a:xfrm>
          <a:prstGeom prst="rect">
            <a:avLst/>
          </a:prstGeom>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1_Office Theme">
  <a:themeElements>
    <a:clrScheme name="Water">
      <a:dk1>
        <a:srgbClr val="000000"/>
      </a:dk1>
      <a:lt1>
        <a:srgbClr val="FFFFFF"/>
      </a:lt1>
      <a:dk2>
        <a:srgbClr val="44546A"/>
      </a:dk2>
      <a:lt2>
        <a:srgbClr val="E7E6E6"/>
      </a:lt2>
      <a:accent1>
        <a:srgbClr val="67B9B8"/>
      </a:accent1>
      <a:accent2>
        <a:srgbClr val="447979"/>
      </a:accent2>
      <a:accent3>
        <a:srgbClr val="203A39"/>
      </a:accent3>
      <a:accent4>
        <a:srgbClr val="6D3B27"/>
      </a:accent4>
      <a:accent5>
        <a:srgbClr val="B97F67"/>
      </a:accent5>
      <a:accent6>
        <a:srgbClr val="ECAA9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TotalTime>
  <Words>478</Words>
  <Application>Microsoft Office PowerPoint</Application>
  <PresentationFormat>Custom</PresentationFormat>
  <Paragraphs>64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Century Gothic</vt:lpstr>
      <vt:lpstr>Questrial</vt:lpstr>
      <vt:lpstr>1_Office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Sparrow, Kent H. (LARC-E3)[SSAI DEVELOP]</dc:creator>
  <cp:lastModifiedBy>Owen, Nathan O. (LARC-E3)[SSAI DEVELOP]</cp:lastModifiedBy>
  <cp:revision>26</cp:revision>
  <dcterms:modified xsi:type="dcterms:W3CDTF">2015-02-25T17:32:07Z</dcterms:modified>
</cp:coreProperties>
</file>